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mp3" ContentType="audio/m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4"/>
  </p:sldMasterIdLst>
  <p:notesMasterIdLst>
    <p:notesMasterId r:id="rId75"/>
  </p:notesMasterIdLst>
  <p:sldIdLst>
    <p:sldId id="368" r:id="rId5"/>
    <p:sldId id="256" r:id="rId6"/>
    <p:sldId id="370" r:id="rId7"/>
    <p:sldId id="260" r:id="rId8"/>
    <p:sldId id="374" r:id="rId9"/>
    <p:sldId id="258" r:id="rId10"/>
    <p:sldId id="259" r:id="rId11"/>
    <p:sldId id="373" r:id="rId12"/>
    <p:sldId id="375" r:id="rId13"/>
    <p:sldId id="372" r:id="rId14"/>
    <p:sldId id="371" r:id="rId15"/>
    <p:sldId id="261" r:id="rId16"/>
    <p:sldId id="262" r:id="rId17"/>
    <p:sldId id="263" r:id="rId18"/>
    <p:sldId id="376" r:id="rId19"/>
    <p:sldId id="265" r:id="rId20"/>
    <p:sldId id="266" r:id="rId21"/>
    <p:sldId id="267" r:id="rId22"/>
    <p:sldId id="268" r:id="rId23"/>
    <p:sldId id="269" r:id="rId24"/>
    <p:sldId id="270" r:id="rId25"/>
    <p:sldId id="271" r:id="rId26"/>
    <p:sldId id="377" r:id="rId27"/>
    <p:sldId id="272" r:id="rId28"/>
    <p:sldId id="273" r:id="rId29"/>
    <p:sldId id="274" r:id="rId30"/>
    <p:sldId id="275" r:id="rId31"/>
    <p:sldId id="276" r:id="rId32"/>
    <p:sldId id="277" r:id="rId33"/>
    <p:sldId id="278" r:id="rId34"/>
    <p:sldId id="279" r:id="rId35"/>
    <p:sldId id="280" r:id="rId36"/>
    <p:sldId id="378" r:id="rId37"/>
    <p:sldId id="379" r:id="rId38"/>
    <p:sldId id="281" r:id="rId39"/>
    <p:sldId id="393" r:id="rId40"/>
    <p:sldId id="382" r:id="rId41"/>
    <p:sldId id="383" r:id="rId42"/>
    <p:sldId id="384" r:id="rId43"/>
    <p:sldId id="385" r:id="rId44"/>
    <p:sldId id="386" r:id="rId45"/>
    <p:sldId id="387" r:id="rId46"/>
    <p:sldId id="388" r:id="rId47"/>
    <p:sldId id="389" r:id="rId48"/>
    <p:sldId id="390" r:id="rId49"/>
    <p:sldId id="391" r:id="rId50"/>
    <p:sldId id="392" r:id="rId51"/>
    <p:sldId id="663" r:id="rId52"/>
    <p:sldId id="394" r:id="rId53"/>
    <p:sldId id="257" r:id="rId54"/>
    <p:sldId id="395" r:id="rId55"/>
    <p:sldId id="396" r:id="rId56"/>
    <p:sldId id="400" r:id="rId57"/>
    <p:sldId id="402" r:id="rId58"/>
    <p:sldId id="401" r:id="rId59"/>
    <p:sldId id="403" r:id="rId60"/>
    <p:sldId id="381" r:id="rId61"/>
    <p:sldId id="405" r:id="rId62"/>
    <p:sldId id="406" r:id="rId63"/>
    <p:sldId id="407" r:id="rId64"/>
    <p:sldId id="409" r:id="rId65"/>
    <p:sldId id="410" r:id="rId66"/>
    <p:sldId id="661" r:id="rId67"/>
    <p:sldId id="414" r:id="rId68"/>
    <p:sldId id="413" r:id="rId69"/>
    <p:sldId id="664" r:id="rId70"/>
    <p:sldId id="665" r:id="rId71"/>
    <p:sldId id="666" r:id="rId72"/>
    <p:sldId id="662" r:id="rId73"/>
    <p:sldId id="408" r:id="rId74"/>
  </p:sldIdLst>
  <p:sldSz cx="18288000" cy="10287000"/>
  <p:notesSz cx="6858000" cy="9144000"/>
  <p:embeddedFontLst>
    <p:embeddedFont>
      <p:font typeface="Alice" pitchFamily="2" charset="77"/>
      <p:regular r:id="rId76"/>
    </p:embeddedFont>
    <p:embeddedFont>
      <p:font typeface="Avenir Book" panose="02000503020000020003" pitchFamily="2" charset="0"/>
      <p:regular r:id="rId77"/>
      <p:italic r:id="rId78"/>
    </p:embeddedFont>
    <p:embeddedFont>
      <p:font typeface="Calibri" panose="020F0502020204030204" pitchFamily="34" charset="0"/>
      <p:regular r:id="rId79"/>
      <p:bold r:id="rId80"/>
      <p:italic r:id="rId81"/>
      <p:boldItalic r:id="rId82"/>
    </p:embeddedFont>
    <p:embeddedFont>
      <p:font typeface="Century Gothic" panose="020B0502020202020204" pitchFamily="34" charset="0"/>
      <p:regular r:id="rId83"/>
      <p:bold r:id="rId84"/>
      <p:italic r:id="rId85"/>
      <p:boldItalic r:id="rId86"/>
    </p:embeddedFont>
    <p:embeddedFont>
      <p:font typeface="Coming Soon" panose="020F0502020204030204" pitchFamily="34" charset="0"/>
      <p:regular r:id="rId87"/>
      <p:bold r:id="rId88"/>
      <p:italic r:id="rId89"/>
      <p:boldItalic r:id="rId90"/>
    </p:embeddedFont>
    <p:embeddedFont>
      <p:font typeface="Lazydog" panose="020F0502020204030204" pitchFamily="34" charset="0"/>
      <p:regular r:id="rId91"/>
      <p:bold r:id="rId92"/>
      <p:italic r:id="rId93"/>
      <p:boldItalic r:id="rId94"/>
    </p:embeddedFont>
    <p:embeddedFont>
      <p:font typeface="More Sugar Thin" pitchFamily="2" charset="0"/>
      <p:regular r:id="rId95"/>
    </p:embeddedFont>
    <p:embeddedFont>
      <p:font typeface="Quicksand" pitchFamily="2" charset="77"/>
      <p:regular r:id="rId96"/>
    </p:embeddedFont>
    <p:embeddedFont>
      <p:font typeface="Rubik Medium Bold" panose="020F0502020204030204" pitchFamily="34" charset="0"/>
      <p:regular r:id="rId97"/>
      <p:bold r:id="rId98"/>
      <p:italic r:id="rId99"/>
      <p:boldItalic r:id="rId10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52CE77C-A50F-914F-AC25-F0881EC34825}" vWet="2" dt="2023-10-09T11:46:42.750"/>
    <p1510:client id="{47FB8034-CA10-A040-8CE8-35647C53550F}" v="83" dt="2023-10-09T10:14:46.564"/>
    <p1510:client id="{FA63C2EF-8A7A-E542-87CD-419E1F5084F6}" v="194" dt="2023-10-09T12:32:16.63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2160" autoAdjust="0"/>
    <p:restoredTop sz="94623" autoAdjust="0"/>
  </p:normalViewPr>
  <p:slideViewPr>
    <p:cSldViewPr>
      <p:cViewPr varScale="1">
        <p:scale>
          <a:sx n="64" d="100"/>
          <a:sy n="64" d="100"/>
        </p:scale>
        <p:origin x="208" y="28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63" Type="http://schemas.openxmlformats.org/officeDocument/2006/relationships/slide" Target="slides/slide59.xml"/><Relationship Id="rId68" Type="http://schemas.openxmlformats.org/officeDocument/2006/relationships/slide" Target="slides/slide64.xml"/><Relationship Id="rId84" Type="http://schemas.openxmlformats.org/officeDocument/2006/relationships/font" Target="fonts/font9.fntdata"/><Relationship Id="rId89" Type="http://schemas.openxmlformats.org/officeDocument/2006/relationships/font" Target="fonts/font14.fntdata"/><Relationship Id="rId16" Type="http://schemas.openxmlformats.org/officeDocument/2006/relationships/slide" Target="slides/slide12.xml"/><Relationship Id="rId11" Type="http://schemas.openxmlformats.org/officeDocument/2006/relationships/slide" Target="slides/slide7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74" Type="http://schemas.openxmlformats.org/officeDocument/2006/relationships/slide" Target="slides/slide70.xml"/><Relationship Id="rId79" Type="http://schemas.openxmlformats.org/officeDocument/2006/relationships/font" Target="fonts/font4.fntdata"/><Relationship Id="rId102" Type="http://schemas.openxmlformats.org/officeDocument/2006/relationships/viewProps" Target="viewProps.xml"/><Relationship Id="rId5" Type="http://schemas.openxmlformats.org/officeDocument/2006/relationships/slide" Target="slides/slide1.xml"/><Relationship Id="rId90" Type="http://schemas.openxmlformats.org/officeDocument/2006/relationships/font" Target="fonts/font15.fntdata"/><Relationship Id="rId95" Type="http://schemas.openxmlformats.org/officeDocument/2006/relationships/font" Target="fonts/font20.fntdata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64" Type="http://schemas.openxmlformats.org/officeDocument/2006/relationships/slide" Target="slides/slide60.xml"/><Relationship Id="rId69" Type="http://schemas.openxmlformats.org/officeDocument/2006/relationships/slide" Target="slides/slide65.xml"/><Relationship Id="rId80" Type="http://schemas.openxmlformats.org/officeDocument/2006/relationships/font" Target="fonts/font5.fntdata"/><Relationship Id="rId85" Type="http://schemas.openxmlformats.org/officeDocument/2006/relationships/font" Target="fonts/font10.fntdata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59" Type="http://schemas.openxmlformats.org/officeDocument/2006/relationships/slide" Target="slides/slide55.xml"/><Relationship Id="rId103" Type="http://schemas.openxmlformats.org/officeDocument/2006/relationships/theme" Target="theme/theme1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slide" Target="slides/slide58.xml"/><Relationship Id="rId70" Type="http://schemas.openxmlformats.org/officeDocument/2006/relationships/slide" Target="slides/slide66.xml"/><Relationship Id="rId75" Type="http://schemas.openxmlformats.org/officeDocument/2006/relationships/notesMaster" Target="notesMasters/notesMaster1.xml"/><Relationship Id="rId83" Type="http://schemas.openxmlformats.org/officeDocument/2006/relationships/font" Target="fonts/font8.fntdata"/><Relationship Id="rId88" Type="http://schemas.openxmlformats.org/officeDocument/2006/relationships/font" Target="fonts/font13.fntdata"/><Relationship Id="rId91" Type="http://schemas.openxmlformats.org/officeDocument/2006/relationships/font" Target="fonts/font16.fntdata"/><Relationship Id="rId96" Type="http://schemas.openxmlformats.org/officeDocument/2006/relationships/font" Target="fonts/font21.fntdata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6" Type="http://schemas.microsoft.com/office/2015/10/relationships/revisionInfo" Target="revisionInfo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slide" Target="slides/slide61.xml"/><Relationship Id="rId73" Type="http://schemas.openxmlformats.org/officeDocument/2006/relationships/slide" Target="slides/slide69.xml"/><Relationship Id="rId78" Type="http://schemas.openxmlformats.org/officeDocument/2006/relationships/font" Target="fonts/font3.fntdata"/><Relationship Id="rId81" Type="http://schemas.openxmlformats.org/officeDocument/2006/relationships/font" Target="fonts/font6.fntdata"/><Relationship Id="rId86" Type="http://schemas.openxmlformats.org/officeDocument/2006/relationships/font" Target="fonts/font11.fntdata"/><Relationship Id="rId94" Type="http://schemas.openxmlformats.org/officeDocument/2006/relationships/font" Target="fonts/font19.fntdata"/><Relationship Id="rId99" Type="http://schemas.openxmlformats.org/officeDocument/2006/relationships/font" Target="fonts/font24.fntdata"/><Relationship Id="rId10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Relationship Id="rId34" Type="http://schemas.openxmlformats.org/officeDocument/2006/relationships/slide" Target="slides/slide30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76" Type="http://schemas.openxmlformats.org/officeDocument/2006/relationships/font" Target="fonts/font1.fntdata"/><Relationship Id="rId97" Type="http://schemas.openxmlformats.org/officeDocument/2006/relationships/font" Target="fonts/font22.fntdata"/><Relationship Id="rId104" Type="http://schemas.openxmlformats.org/officeDocument/2006/relationships/tableStyles" Target="tableStyles.xml"/><Relationship Id="rId7" Type="http://schemas.openxmlformats.org/officeDocument/2006/relationships/slide" Target="slides/slide3.xml"/><Relationship Id="rId71" Type="http://schemas.openxmlformats.org/officeDocument/2006/relationships/slide" Target="slides/slide67.xml"/><Relationship Id="rId92" Type="http://schemas.openxmlformats.org/officeDocument/2006/relationships/font" Target="fonts/font17.fntdata"/><Relationship Id="rId2" Type="http://schemas.openxmlformats.org/officeDocument/2006/relationships/customXml" Target="../customXml/item2.xml"/><Relationship Id="rId29" Type="http://schemas.openxmlformats.org/officeDocument/2006/relationships/slide" Target="slides/slide25.xml"/><Relationship Id="rId24" Type="http://schemas.openxmlformats.org/officeDocument/2006/relationships/slide" Target="slides/slide20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66" Type="http://schemas.openxmlformats.org/officeDocument/2006/relationships/slide" Target="slides/slide62.xml"/><Relationship Id="rId87" Type="http://schemas.openxmlformats.org/officeDocument/2006/relationships/font" Target="fonts/font12.fntdata"/><Relationship Id="rId61" Type="http://schemas.openxmlformats.org/officeDocument/2006/relationships/slide" Target="slides/slide57.xml"/><Relationship Id="rId82" Type="http://schemas.openxmlformats.org/officeDocument/2006/relationships/font" Target="fonts/font7.fntdata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56" Type="http://schemas.openxmlformats.org/officeDocument/2006/relationships/slide" Target="slides/slide52.xml"/><Relationship Id="rId77" Type="http://schemas.openxmlformats.org/officeDocument/2006/relationships/font" Target="fonts/font2.fntdata"/><Relationship Id="rId100" Type="http://schemas.openxmlformats.org/officeDocument/2006/relationships/font" Target="fonts/font25.fntdata"/><Relationship Id="rId105" Type="http://schemas.microsoft.com/office/2016/11/relationships/changesInfo" Target="changesInfos/changesInfo1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openxmlformats.org/officeDocument/2006/relationships/slide" Target="slides/slide68.xml"/><Relationship Id="rId93" Type="http://schemas.openxmlformats.org/officeDocument/2006/relationships/font" Target="fonts/font18.fntdata"/><Relationship Id="rId98" Type="http://schemas.openxmlformats.org/officeDocument/2006/relationships/font" Target="fonts/font23.fntdata"/><Relationship Id="rId3" Type="http://schemas.openxmlformats.org/officeDocument/2006/relationships/customXml" Target="../customXml/item3.xml"/><Relationship Id="rId25" Type="http://schemas.openxmlformats.org/officeDocument/2006/relationships/slide" Target="slides/slide21.xml"/><Relationship Id="rId46" Type="http://schemas.openxmlformats.org/officeDocument/2006/relationships/slide" Target="slides/slide42.xml"/><Relationship Id="rId67" Type="http://schemas.openxmlformats.org/officeDocument/2006/relationships/slide" Target="slides/slide6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edydd Jones" userId="35b46832-044e-45dd-ba51-c6b2345da4ab" providerId="ADAL" clId="{FA63C2EF-8A7A-E542-87CD-419E1F5084F6}"/>
    <pc:docChg chg="custSel modSld">
      <pc:chgData name="Hedydd Jones" userId="35b46832-044e-45dd-ba51-c6b2345da4ab" providerId="ADAL" clId="{FA63C2EF-8A7A-E542-87CD-419E1F5084F6}" dt="2023-10-09T12:32:22.634" v="370" actId="207"/>
      <pc:docMkLst>
        <pc:docMk/>
      </pc:docMkLst>
      <pc:sldChg chg="addSp delSp modSp mod">
        <pc:chgData name="Hedydd Jones" userId="35b46832-044e-45dd-ba51-c6b2345da4ab" providerId="ADAL" clId="{FA63C2EF-8A7A-E542-87CD-419E1F5084F6}" dt="2023-10-09T12:29:05.013" v="337" actId="207"/>
        <pc:sldMkLst>
          <pc:docMk/>
          <pc:sldMk cId="0" sldId="256"/>
        </pc:sldMkLst>
        <pc:spChg chg="mod">
          <ac:chgData name="Hedydd Jones" userId="35b46832-044e-45dd-ba51-c6b2345da4ab" providerId="ADAL" clId="{FA63C2EF-8A7A-E542-87CD-419E1F5084F6}" dt="2023-10-09T12:29:05.013" v="337" actId="207"/>
          <ac:spMkLst>
            <pc:docMk/>
            <pc:sldMk cId="0" sldId="256"/>
            <ac:spMk id="2" creationId="{00000000-0000-0000-0000-000000000000}"/>
          </ac:spMkLst>
        </pc:spChg>
        <pc:spChg chg="add del mod">
          <ac:chgData name="Hedydd Jones" userId="35b46832-044e-45dd-ba51-c6b2345da4ab" providerId="ADAL" clId="{FA63C2EF-8A7A-E542-87CD-419E1F5084F6}" dt="2023-10-09T11:46:29.055" v="4"/>
          <ac:spMkLst>
            <pc:docMk/>
            <pc:sldMk cId="0" sldId="256"/>
            <ac:spMk id="10" creationId="{40FB28D5-335A-7A45-3586-2913F6C6CA0E}"/>
          </ac:spMkLst>
        </pc:spChg>
        <pc:spChg chg="mod">
          <ac:chgData name="Hedydd Jones" userId="35b46832-044e-45dd-ba51-c6b2345da4ab" providerId="ADAL" clId="{FA63C2EF-8A7A-E542-87CD-419E1F5084F6}" dt="2023-10-09T12:25:33.989" v="331" actId="14100"/>
          <ac:spMkLst>
            <pc:docMk/>
            <pc:sldMk cId="0" sldId="256"/>
            <ac:spMk id="12" creationId="{33136BB3-E2FC-D192-B65F-2A4D5D878766}"/>
          </ac:spMkLst>
        </pc:spChg>
        <pc:picChg chg="mod">
          <ac:chgData name="Hedydd Jones" userId="35b46832-044e-45dd-ba51-c6b2345da4ab" providerId="ADAL" clId="{FA63C2EF-8A7A-E542-87CD-419E1F5084F6}" dt="2023-10-09T12:25:26.500" v="330" actId="1076"/>
          <ac:picMkLst>
            <pc:docMk/>
            <pc:sldMk cId="0" sldId="256"/>
            <ac:picMk id="11" creationId="{60F98347-B60D-49F9-6790-BE175E8D3F99}"/>
          </ac:picMkLst>
        </pc:picChg>
      </pc:sldChg>
      <pc:sldChg chg="modSp mod setBg">
        <pc:chgData name="Hedydd Jones" userId="35b46832-044e-45dd-ba51-c6b2345da4ab" providerId="ADAL" clId="{FA63C2EF-8A7A-E542-87CD-419E1F5084F6}" dt="2023-10-09T12:31:07.996" v="356"/>
        <pc:sldMkLst>
          <pc:docMk/>
          <pc:sldMk cId="0" sldId="257"/>
        </pc:sldMkLst>
        <pc:spChg chg="mod">
          <ac:chgData name="Hedydd Jones" userId="35b46832-044e-45dd-ba51-c6b2345da4ab" providerId="ADAL" clId="{FA63C2EF-8A7A-E542-87CD-419E1F5084F6}" dt="2023-10-09T12:13:17.156" v="234" actId="2711"/>
          <ac:spMkLst>
            <pc:docMk/>
            <pc:sldMk cId="0" sldId="257"/>
            <ac:spMk id="5" creationId="{00000000-0000-0000-0000-000000000000}"/>
          </ac:spMkLst>
        </pc:spChg>
        <pc:spChg chg="mod">
          <ac:chgData name="Hedydd Jones" userId="35b46832-044e-45dd-ba51-c6b2345da4ab" providerId="ADAL" clId="{FA63C2EF-8A7A-E542-87CD-419E1F5084F6}" dt="2023-10-09T12:13:30.762" v="236" actId="2711"/>
          <ac:spMkLst>
            <pc:docMk/>
            <pc:sldMk cId="0" sldId="257"/>
            <ac:spMk id="6" creationId="{00000000-0000-0000-0000-000000000000}"/>
          </ac:spMkLst>
        </pc:spChg>
        <pc:spChg chg="mod">
          <ac:chgData name="Hedydd Jones" userId="35b46832-044e-45dd-ba51-c6b2345da4ab" providerId="ADAL" clId="{FA63C2EF-8A7A-E542-87CD-419E1F5084F6}" dt="2023-10-09T12:13:25.273" v="235" actId="2711"/>
          <ac:spMkLst>
            <pc:docMk/>
            <pc:sldMk cId="0" sldId="257"/>
            <ac:spMk id="10" creationId="{9BCF7439-4615-EE91-33CC-4D600E41CD1A}"/>
          </ac:spMkLst>
        </pc:spChg>
        <pc:spChg chg="mod">
          <ac:chgData name="Hedydd Jones" userId="35b46832-044e-45dd-ba51-c6b2345da4ab" providerId="ADAL" clId="{FA63C2EF-8A7A-E542-87CD-419E1F5084F6}" dt="2023-10-09T12:13:36.641" v="237" actId="2711"/>
          <ac:spMkLst>
            <pc:docMk/>
            <pc:sldMk cId="0" sldId="257"/>
            <ac:spMk id="11" creationId="{5E6337BD-17D1-165B-F817-B7AEB550961F}"/>
          </ac:spMkLst>
        </pc:spChg>
      </pc:sldChg>
      <pc:sldChg chg="addSp delSp modSp mod setBg">
        <pc:chgData name="Hedydd Jones" userId="35b46832-044e-45dd-ba51-c6b2345da4ab" providerId="ADAL" clId="{FA63C2EF-8A7A-E542-87CD-419E1F5084F6}" dt="2023-10-09T11:56:17.770" v="89" actId="2711"/>
        <pc:sldMkLst>
          <pc:docMk/>
          <pc:sldMk cId="0" sldId="258"/>
        </pc:sldMkLst>
        <pc:spChg chg="add del mod">
          <ac:chgData name="Hedydd Jones" userId="35b46832-044e-45dd-ba51-c6b2345da4ab" providerId="ADAL" clId="{FA63C2EF-8A7A-E542-87CD-419E1F5084F6}" dt="2023-10-09T11:46:39.179" v="8"/>
          <ac:spMkLst>
            <pc:docMk/>
            <pc:sldMk cId="0" sldId="258"/>
            <ac:spMk id="4" creationId="{362E9F4B-96C2-F4A9-8492-97D48866E5D7}"/>
          </ac:spMkLst>
        </pc:spChg>
        <pc:spChg chg="mod">
          <ac:chgData name="Hedydd Jones" userId="35b46832-044e-45dd-ba51-c6b2345da4ab" providerId="ADAL" clId="{FA63C2EF-8A7A-E542-87CD-419E1F5084F6}" dt="2023-10-09T11:56:17.770" v="89" actId="2711"/>
          <ac:spMkLst>
            <pc:docMk/>
            <pc:sldMk cId="0" sldId="258"/>
            <ac:spMk id="6" creationId="{00000000-0000-0000-0000-000000000000}"/>
          </ac:spMkLst>
        </pc:spChg>
        <pc:spChg chg="mod">
          <ac:chgData name="Hedydd Jones" userId="35b46832-044e-45dd-ba51-c6b2345da4ab" providerId="ADAL" clId="{FA63C2EF-8A7A-E542-87CD-419E1F5084F6}" dt="2023-10-09T11:53:55.460" v="70" actId="2711"/>
          <ac:spMkLst>
            <pc:docMk/>
            <pc:sldMk cId="0" sldId="258"/>
            <ac:spMk id="7" creationId="{00000000-0000-0000-0000-000000000000}"/>
          </ac:spMkLst>
        </pc:spChg>
        <pc:spChg chg="mod">
          <ac:chgData name="Hedydd Jones" userId="35b46832-044e-45dd-ba51-c6b2345da4ab" providerId="ADAL" clId="{FA63C2EF-8A7A-E542-87CD-419E1F5084F6}" dt="2023-10-09T11:56:10.251" v="88" actId="2711"/>
          <ac:spMkLst>
            <pc:docMk/>
            <pc:sldMk cId="0" sldId="258"/>
            <ac:spMk id="9" creationId="{71E41C20-4C4D-AD4F-5018-E4757E75333E}"/>
          </ac:spMkLst>
        </pc:spChg>
      </pc:sldChg>
      <pc:sldChg chg="modSp mod setBg">
        <pc:chgData name="Hedydd Jones" userId="35b46832-044e-45dd-ba51-c6b2345da4ab" providerId="ADAL" clId="{FA63C2EF-8A7A-E542-87CD-419E1F5084F6}" dt="2023-10-09T11:56:31.687" v="91" actId="2711"/>
        <pc:sldMkLst>
          <pc:docMk/>
          <pc:sldMk cId="0" sldId="259"/>
        </pc:sldMkLst>
        <pc:spChg chg="mod">
          <ac:chgData name="Hedydd Jones" userId="35b46832-044e-45dd-ba51-c6b2345da4ab" providerId="ADAL" clId="{FA63C2EF-8A7A-E542-87CD-419E1F5084F6}" dt="2023-10-09T11:56:31.687" v="91" actId="2711"/>
          <ac:spMkLst>
            <pc:docMk/>
            <pc:sldMk cId="0" sldId="259"/>
            <ac:spMk id="6" creationId="{00000000-0000-0000-0000-000000000000}"/>
          </ac:spMkLst>
        </pc:spChg>
        <pc:spChg chg="mod">
          <ac:chgData name="Hedydd Jones" userId="35b46832-044e-45dd-ba51-c6b2345da4ab" providerId="ADAL" clId="{FA63C2EF-8A7A-E542-87CD-419E1F5084F6}" dt="2023-10-09T11:54:03.112" v="71" actId="2711"/>
          <ac:spMkLst>
            <pc:docMk/>
            <pc:sldMk cId="0" sldId="259"/>
            <ac:spMk id="7" creationId="{00000000-0000-0000-0000-000000000000}"/>
          </ac:spMkLst>
        </pc:spChg>
        <pc:spChg chg="mod">
          <ac:chgData name="Hedydd Jones" userId="35b46832-044e-45dd-ba51-c6b2345da4ab" providerId="ADAL" clId="{FA63C2EF-8A7A-E542-87CD-419E1F5084F6}" dt="2023-10-09T11:56:26.087" v="90" actId="2711"/>
          <ac:spMkLst>
            <pc:docMk/>
            <pc:sldMk cId="0" sldId="259"/>
            <ac:spMk id="8" creationId="{76F6549A-3085-3D16-5156-9DFB32A73F25}"/>
          </ac:spMkLst>
        </pc:spChg>
      </pc:sldChg>
      <pc:sldChg chg="modSp mod setBg">
        <pc:chgData name="Hedydd Jones" userId="35b46832-044e-45dd-ba51-c6b2345da4ab" providerId="ADAL" clId="{FA63C2EF-8A7A-E542-87CD-419E1F5084F6}" dt="2023-10-09T12:29:30.430" v="340"/>
        <pc:sldMkLst>
          <pc:docMk/>
          <pc:sldMk cId="0" sldId="260"/>
        </pc:sldMkLst>
        <pc:spChg chg="mod">
          <ac:chgData name="Hedydd Jones" userId="35b46832-044e-45dd-ba51-c6b2345da4ab" providerId="ADAL" clId="{FA63C2EF-8A7A-E542-87CD-419E1F5084F6}" dt="2023-10-09T11:55:25.280" v="82" actId="2711"/>
          <ac:spMkLst>
            <pc:docMk/>
            <pc:sldMk cId="0" sldId="260"/>
            <ac:spMk id="8" creationId="{D0EA4522-530B-7F9C-BB36-BD58DF334E81}"/>
          </ac:spMkLst>
        </pc:spChg>
        <pc:spChg chg="mod">
          <ac:chgData name="Hedydd Jones" userId="35b46832-044e-45dd-ba51-c6b2345da4ab" providerId="ADAL" clId="{FA63C2EF-8A7A-E542-87CD-419E1F5084F6}" dt="2023-10-09T11:55:16.894" v="81" actId="2711"/>
          <ac:spMkLst>
            <pc:docMk/>
            <pc:sldMk cId="0" sldId="260"/>
            <ac:spMk id="9" creationId="{1F94173C-B740-810C-3013-8991218A4E09}"/>
          </ac:spMkLst>
        </pc:spChg>
        <pc:spChg chg="mod">
          <ac:chgData name="Hedydd Jones" userId="35b46832-044e-45dd-ba51-c6b2345da4ab" providerId="ADAL" clId="{FA63C2EF-8A7A-E542-87CD-419E1F5084F6}" dt="2023-10-09T11:55:31.543" v="83" actId="2711"/>
          <ac:spMkLst>
            <pc:docMk/>
            <pc:sldMk cId="0" sldId="260"/>
            <ac:spMk id="11" creationId="{ABAEF2ED-0F6F-8420-60D7-CE7F0EFA4D6C}"/>
          </ac:spMkLst>
        </pc:spChg>
      </pc:sldChg>
      <pc:sldChg chg="modSp mod setBg">
        <pc:chgData name="Hedydd Jones" userId="35b46832-044e-45dd-ba51-c6b2345da4ab" providerId="ADAL" clId="{FA63C2EF-8A7A-E542-87CD-419E1F5084F6}" dt="2023-10-09T12:29:44.682" v="342"/>
        <pc:sldMkLst>
          <pc:docMk/>
          <pc:sldMk cId="0" sldId="261"/>
        </pc:sldMkLst>
        <pc:spChg chg="mod">
          <ac:chgData name="Hedydd Jones" userId="35b46832-044e-45dd-ba51-c6b2345da4ab" providerId="ADAL" clId="{FA63C2EF-8A7A-E542-87CD-419E1F5084F6}" dt="2023-10-09T11:57:09.935" v="94" actId="2711"/>
          <ac:spMkLst>
            <pc:docMk/>
            <pc:sldMk cId="0" sldId="261"/>
            <ac:spMk id="5" creationId="{00000000-0000-0000-0000-000000000000}"/>
          </ac:spMkLst>
        </pc:spChg>
      </pc:sldChg>
      <pc:sldChg chg="modSp mod setBg">
        <pc:chgData name="Hedydd Jones" userId="35b46832-044e-45dd-ba51-c6b2345da4ab" providerId="ADAL" clId="{FA63C2EF-8A7A-E542-87CD-419E1F5084F6}" dt="2023-10-09T11:57:42.386" v="98" actId="2711"/>
        <pc:sldMkLst>
          <pc:docMk/>
          <pc:sldMk cId="0" sldId="262"/>
        </pc:sldMkLst>
        <pc:spChg chg="mod">
          <ac:chgData name="Hedydd Jones" userId="35b46832-044e-45dd-ba51-c6b2345da4ab" providerId="ADAL" clId="{FA63C2EF-8A7A-E542-87CD-419E1F5084F6}" dt="2023-10-09T11:57:42.386" v="98" actId="2711"/>
          <ac:spMkLst>
            <pc:docMk/>
            <pc:sldMk cId="0" sldId="262"/>
            <ac:spMk id="9" creationId="{00000000-0000-0000-0000-000000000000}"/>
          </ac:spMkLst>
        </pc:spChg>
        <pc:spChg chg="mod">
          <ac:chgData name="Hedydd Jones" userId="35b46832-044e-45dd-ba51-c6b2345da4ab" providerId="ADAL" clId="{FA63C2EF-8A7A-E542-87CD-419E1F5084F6}" dt="2023-10-09T11:57:21.728" v="95" actId="2711"/>
          <ac:spMkLst>
            <pc:docMk/>
            <pc:sldMk cId="0" sldId="262"/>
            <ac:spMk id="11" creationId="{00000000-0000-0000-0000-000000000000}"/>
          </ac:spMkLst>
        </pc:spChg>
        <pc:spChg chg="mod">
          <ac:chgData name="Hedydd Jones" userId="35b46832-044e-45dd-ba51-c6b2345da4ab" providerId="ADAL" clId="{FA63C2EF-8A7A-E542-87CD-419E1F5084F6}" dt="2023-10-09T11:57:29.729" v="96" actId="2711"/>
          <ac:spMkLst>
            <pc:docMk/>
            <pc:sldMk cId="0" sldId="262"/>
            <ac:spMk id="12" creationId="{00000000-0000-0000-0000-000000000000}"/>
          </ac:spMkLst>
        </pc:spChg>
        <pc:spChg chg="mod">
          <ac:chgData name="Hedydd Jones" userId="35b46832-044e-45dd-ba51-c6b2345da4ab" providerId="ADAL" clId="{FA63C2EF-8A7A-E542-87CD-419E1F5084F6}" dt="2023-10-09T11:57:36.136" v="97" actId="2711"/>
          <ac:spMkLst>
            <pc:docMk/>
            <pc:sldMk cId="0" sldId="262"/>
            <ac:spMk id="23" creationId="{00000000-0000-0000-0000-000000000000}"/>
          </ac:spMkLst>
        </pc:spChg>
      </pc:sldChg>
      <pc:sldChg chg="modSp mod">
        <pc:chgData name="Hedydd Jones" userId="35b46832-044e-45dd-ba51-c6b2345da4ab" providerId="ADAL" clId="{FA63C2EF-8A7A-E542-87CD-419E1F5084F6}" dt="2023-10-09T11:57:55.686" v="100" actId="2711"/>
        <pc:sldMkLst>
          <pc:docMk/>
          <pc:sldMk cId="0" sldId="263"/>
        </pc:sldMkLst>
        <pc:spChg chg="mod">
          <ac:chgData name="Hedydd Jones" userId="35b46832-044e-45dd-ba51-c6b2345da4ab" providerId="ADAL" clId="{FA63C2EF-8A7A-E542-87CD-419E1F5084F6}" dt="2023-10-09T11:57:49.866" v="99" actId="2711"/>
          <ac:spMkLst>
            <pc:docMk/>
            <pc:sldMk cId="0" sldId="263"/>
            <ac:spMk id="5" creationId="{00000000-0000-0000-0000-000000000000}"/>
          </ac:spMkLst>
        </pc:spChg>
        <pc:spChg chg="mod">
          <ac:chgData name="Hedydd Jones" userId="35b46832-044e-45dd-ba51-c6b2345da4ab" providerId="ADAL" clId="{FA63C2EF-8A7A-E542-87CD-419E1F5084F6}" dt="2023-10-09T11:57:55.686" v="100" actId="2711"/>
          <ac:spMkLst>
            <pc:docMk/>
            <pc:sldMk cId="0" sldId="263"/>
            <ac:spMk id="6" creationId="{00000000-0000-0000-0000-000000000000}"/>
          </ac:spMkLst>
        </pc:spChg>
      </pc:sldChg>
      <pc:sldChg chg="modSp setBg">
        <pc:chgData name="Hedydd Jones" userId="35b46832-044e-45dd-ba51-c6b2345da4ab" providerId="ADAL" clId="{FA63C2EF-8A7A-E542-87CD-419E1F5084F6}" dt="2023-10-09T12:29:51.584" v="343"/>
        <pc:sldMkLst>
          <pc:docMk/>
          <pc:sldMk cId="0" sldId="265"/>
        </pc:sldMkLst>
        <pc:spChg chg="mod">
          <ac:chgData name="Hedydd Jones" userId="35b46832-044e-45dd-ba51-c6b2345da4ab" providerId="ADAL" clId="{FA63C2EF-8A7A-E542-87CD-419E1F5084F6}" dt="2023-10-09T11:58:27.690" v="104" actId="2711"/>
          <ac:spMkLst>
            <pc:docMk/>
            <pc:sldMk cId="0" sldId="265"/>
            <ac:spMk id="5" creationId="{00000000-0000-0000-0000-000000000000}"/>
          </ac:spMkLst>
        </pc:spChg>
      </pc:sldChg>
      <pc:sldChg chg="modSp setBg">
        <pc:chgData name="Hedydd Jones" userId="35b46832-044e-45dd-ba51-c6b2345da4ab" providerId="ADAL" clId="{FA63C2EF-8A7A-E542-87CD-419E1F5084F6}" dt="2023-10-09T12:29:57.018" v="344"/>
        <pc:sldMkLst>
          <pc:docMk/>
          <pc:sldMk cId="0" sldId="266"/>
        </pc:sldMkLst>
        <pc:spChg chg="mod">
          <ac:chgData name="Hedydd Jones" userId="35b46832-044e-45dd-ba51-c6b2345da4ab" providerId="ADAL" clId="{FA63C2EF-8A7A-E542-87CD-419E1F5084F6}" dt="2023-10-09T11:59:27.183" v="105" actId="2711"/>
          <ac:spMkLst>
            <pc:docMk/>
            <pc:sldMk cId="0" sldId="266"/>
            <ac:spMk id="5" creationId="{00000000-0000-0000-0000-000000000000}"/>
          </ac:spMkLst>
        </pc:spChg>
      </pc:sldChg>
      <pc:sldChg chg="modSp setBg">
        <pc:chgData name="Hedydd Jones" userId="35b46832-044e-45dd-ba51-c6b2345da4ab" providerId="ADAL" clId="{FA63C2EF-8A7A-E542-87CD-419E1F5084F6}" dt="2023-10-09T12:30:00.485" v="345"/>
        <pc:sldMkLst>
          <pc:docMk/>
          <pc:sldMk cId="0" sldId="267"/>
        </pc:sldMkLst>
        <pc:spChg chg="mod">
          <ac:chgData name="Hedydd Jones" userId="35b46832-044e-45dd-ba51-c6b2345da4ab" providerId="ADAL" clId="{FA63C2EF-8A7A-E542-87CD-419E1F5084F6}" dt="2023-10-09T11:59:35.317" v="106" actId="2711"/>
          <ac:spMkLst>
            <pc:docMk/>
            <pc:sldMk cId="0" sldId="267"/>
            <ac:spMk id="6" creationId="{00000000-0000-0000-0000-000000000000}"/>
          </ac:spMkLst>
        </pc:spChg>
      </pc:sldChg>
      <pc:sldChg chg="modSp setBg">
        <pc:chgData name="Hedydd Jones" userId="35b46832-044e-45dd-ba51-c6b2345da4ab" providerId="ADAL" clId="{FA63C2EF-8A7A-E542-87CD-419E1F5084F6}" dt="2023-10-09T12:30:05.687" v="346"/>
        <pc:sldMkLst>
          <pc:docMk/>
          <pc:sldMk cId="0" sldId="268"/>
        </pc:sldMkLst>
        <pc:spChg chg="mod">
          <ac:chgData name="Hedydd Jones" userId="35b46832-044e-45dd-ba51-c6b2345da4ab" providerId="ADAL" clId="{FA63C2EF-8A7A-E542-87CD-419E1F5084F6}" dt="2023-10-09T11:59:42.716" v="107" actId="2711"/>
          <ac:spMkLst>
            <pc:docMk/>
            <pc:sldMk cId="0" sldId="268"/>
            <ac:spMk id="7" creationId="{00000000-0000-0000-0000-000000000000}"/>
          </ac:spMkLst>
        </pc:spChg>
      </pc:sldChg>
      <pc:sldChg chg="modSp setBg">
        <pc:chgData name="Hedydd Jones" userId="35b46832-044e-45dd-ba51-c6b2345da4ab" providerId="ADAL" clId="{FA63C2EF-8A7A-E542-87CD-419E1F5084F6}" dt="2023-10-09T12:30:08.625" v="347"/>
        <pc:sldMkLst>
          <pc:docMk/>
          <pc:sldMk cId="0" sldId="269"/>
        </pc:sldMkLst>
        <pc:spChg chg="mod">
          <ac:chgData name="Hedydd Jones" userId="35b46832-044e-45dd-ba51-c6b2345da4ab" providerId="ADAL" clId="{FA63C2EF-8A7A-E542-87CD-419E1F5084F6}" dt="2023-10-09T11:59:50.083" v="108" actId="2711"/>
          <ac:spMkLst>
            <pc:docMk/>
            <pc:sldMk cId="0" sldId="269"/>
            <ac:spMk id="6" creationId="{00000000-0000-0000-0000-000000000000}"/>
          </ac:spMkLst>
        </pc:spChg>
      </pc:sldChg>
      <pc:sldChg chg="modSp setBg">
        <pc:chgData name="Hedydd Jones" userId="35b46832-044e-45dd-ba51-c6b2345da4ab" providerId="ADAL" clId="{FA63C2EF-8A7A-E542-87CD-419E1F5084F6}" dt="2023-10-09T12:30:11.520" v="348"/>
        <pc:sldMkLst>
          <pc:docMk/>
          <pc:sldMk cId="0" sldId="270"/>
        </pc:sldMkLst>
        <pc:spChg chg="mod">
          <ac:chgData name="Hedydd Jones" userId="35b46832-044e-45dd-ba51-c6b2345da4ab" providerId="ADAL" clId="{FA63C2EF-8A7A-E542-87CD-419E1F5084F6}" dt="2023-10-09T11:59:59.584" v="109" actId="2711"/>
          <ac:spMkLst>
            <pc:docMk/>
            <pc:sldMk cId="0" sldId="270"/>
            <ac:spMk id="7" creationId="{00000000-0000-0000-0000-000000000000}"/>
          </ac:spMkLst>
        </pc:spChg>
      </pc:sldChg>
      <pc:sldChg chg="modSp setBg">
        <pc:chgData name="Hedydd Jones" userId="35b46832-044e-45dd-ba51-c6b2345da4ab" providerId="ADAL" clId="{FA63C2EF-8A7A-E542-87CD-419E1F5084F6}" dt="2023-10-09T12:30:16.837" v="349"/>
        <pc:sldMkLst>
          <pc:docMk/>
          <pc:sldMk cId="0" sldId="271"/>
        </pc:sldMkLst>
        <pc:spChg chg="mod">
          <ac:chgData name="Hedydd Jones" userId="35b46832-044e-45dd-ba51-c6b2345da4ab" providerId="ADAL" clId="{FA63C2EF-8A7A-E542-87CD-419E1F5084F6}" dt="2023-10-09T12:00:06.934" v="110" actId="2711"/>
          <ac:spMkLst>
            <pc:docMk/>
            <pc:sldMk cId="0" sldId="271"/>
            <ac:spMk id="6" creationId="{00000000-0000-0000-0000-000000000000}"/>
          </ac:spMkLst>
        </pc:spChg>
      </pc:sldChg>
      <pc:sldChg chg="delSp modSp mod setBg">
        <pc:chgData name="Hedydd Jones" userId="35b46832-044e-45dd-ba51-c6b2345da4ab" providerId="ADAL" clId="{FA63C2EF-8A7A-E542-87CD-419E1F5084F6}" dt="2023-10-09T12:30:24.373" v="351"/>
        <pc:sldMkLst>
          <pc:docMk/>
          <pc:sldMk cId="0" sldId="272"/>
        </pc:sldMkLst>
        <pc:spChg chg="del">
          <ac:chgData name="Hedydd Jones" userId="35b46832-044e-45dd-ba51-c6b2345da4ab" providerId="ADAL" clId="{FA63C2EF-8A7A-E542-87CD-419E1F5084F6}" dt="2023-10-09T12:01:31.558" v="120" actId="478"/>
          <ac:spMkLst>
            <pc:docMk/>
            <pc:sldMk cId="0" sldId="272"/>
            <ac:spMk id="2" creationId="{00000000-0000-0000-0000-000000000000}"/>
          </ac:spMkLst>
        </pc:spChg>
        <pc:spChg chg="mod">
          <ac:chgData name="Hedydd Jones" userId="35b46832-044e-45dd-ba51-c6b2345da4ab" providerId="ADAL" clId="{FA63C2EF-8A7A-E542-87CD-419E1F5084F6}" dt="2023-10-09T12:02:06.938" v="131" actId="1076"/>
          <ac:spMkLst>
            <pc:docMk/>
            <pc:sldMk cId="0" sldId="272"/>
            <ac:spMk id="3" creationId="{00000000-0000-0000-0000-000000000000}"/>
          </ac:spMkLst>
        </pc:spChg>
        <pc:spChg chg="mod">
          <ac:chgData name="Hedydd Jones" userId="35b46832-044e-45dd-ba51-c6b2345da4ab" providerId="ADAL" clId="{FA63C2EF-8A7A-E542-87CD-419E1F5084F6}" dt="2023-10-09T12:01:55.623" v="127" actId="20577"/>
          <ac:spMkLst>
            <pc:docMk/>
            <pc:sldMk cId="0" sldId="272"/>
            <ac:spMk id="8" creationId="{E76F1EC0-6CAB-0080-E1A8-9A3C5E3F9323}"/>
          </ac:spMkLst>
        </pc:spChg>
        <pc:picChg chg="del">
          <ac:chgData name="Hedydd Jones" userId="35b46832-044e-45dd-ba51-c6b2345da4ab" providerId="ADAL" clId="{FA63C2EF-8A7A-E542-87CD-419E1F5084F6}" dt="2023-10-09T12:01:40.959" v="123" actId="478"/>
          <ac:picMkLst>
            <pc:docMk/>
            <pc:sldMk cId="0" sldId="272"/>
            <ac:picMk id="4" creationId="{00000000-0000-0000-0000-000000000000}"/>
          </ac:picMkLst>
        </pc:picChg>
        <pc:picChg chg="mod">
          <ac:chgData name="Hedydd Jones" userId="35b46832-044e-45dd-ba51-c6b2345da4ab" providerId="ADAL" clId="{FA63C2EF-8A7A-E542-87CD-419E1F5084F6}" dt="2023-10-09T12:02:04.225" v="130" actId="1076"/>
          <ac:picMkLst>
            <pc:docMk/>
            <pc:sldMk cId="0" sldId="272"/>
            <ac:picMk id="6" creationId="{00000000-0000-0000-0000-000000000000}"/>
          </ac:picMkLst>
        </pc:picChg>
        <pc:picChg chg="mod">
          <ac:chgData name="Hedydd Jones" userId="35b46832-044e-45dd-ba51-c6b2345da4ab" providerId="ADAL" clId="{FA63C2EF-8A7A-E542-87CD-419E1F5084F6}" dt="2023-10-09T12:02:02.575" v="129" actId="1076"/>
          <ac:picMkLst>
            <pc:docMk/>
            <pc:sldMk cId="0" sldId="272"/>
            <ac:picMk id="7" creationId="{00000000-0000-0000-0000-000000000000}"/>
          </ac:picMkLst>
        </pc:picChg>
      </pc:sldChg>
      <pc:sldChg chg="modSp mod">
        <pc:chgData name="Hedydd Jones" userId="35b46832-044e-45dd-ba51-c6b2345da4ab" providerId="ADAL" clId="{FA63C2EF-8A7A-E542-87CD-419E1F5084F6}" dt="2023-10-09T12:03:14.060" v="139" actId="2711"/>
        <pc:sldMkLst>
          <pc:docMk/>
          <pc:sldMk cId="0" sldId="273"/>
        </pc:sldMkLst>
        <pc:spChg chg="mod">
          <ac:chgData name="Hedydd Jones" userId="35b46832-044e-45dd-ba51-c6b2345da4ab" providerId="ADAL" clId="{FA63C2EF-8A7A-E542-87CD-419E1F5084F6}" dt="2023-10-09T12:03:14.060" v="139" actId="2711"/>
          <ac:spMkLst>
            <pc:docMk/>
            <pc:sldMk cId="0" sldId="273"/>
            <ac:spMk id="7" creationId="{00000000-0000-0000-0000-000000000000}"/>
          </ac:spMkLst>
        </pc:spChg>
        <pc:spChg chg="mod">
          <ac:chgData name="Hedydd Jones" userId="35b46832-044e-45dd-ba51-c6b2345da4ab" providerId="ADAL" clId="{FA63C2EF-8A7A-E542-87CD-419E1F5084F6}" dt="2023-10-09T12:02:44.623" v="136" actId="2711"/>
          <ac:spMkLst>
            <pc:docMk/>
            <pc:sldMk cId="0" sldId="273"/>
            <ac:spMk id="8" creationId="{00000000-0000-0000-0000-000000000000}"/>
          </ac:spMkLst>
        </pc:spChg>
        <pc:spChg chg="mod">
          <ac:chgData name="Hedydd Jones" userId="35b46832-044e-45dd-ba51-c6b2345da4ab" providerId="ADAL" clId="{FA63C2EF-8A7A-E542-87CD-419E1F5084F6}" dt="2023-10-09T12:02:30.287" v="134" actId="2711"/>
          <ac:spMkLst>
            <pc:docMk/>
            <pc:sldMk cId="0" sldId="273"/>
            <ac:spMk id="9" creationId="{00000000-0000-0000-0000-000000000000}"/>
          </ac:spMkLst>
        </pc:spChg>
        <pc:spChg chg="mod">
          <ac:chgData name="Hedydd Jones" userId="35b46832-044e-45dd-ba51-c6b2345da4ab" providerId="ADAL" clId="{FA63C2EF-8A7A-E542-87CD-419E1F5084F6}" dt="2023-10-09T12:02:37.977" v="135" actId="2711"/>
          <ac:spMkLst>
            <pc:docMk/>
            <pc:sldMk cId="0" sldId="273"/>
            <ac:spMk id="10" creationId="{00000000-0000-0000-0000-000000000000}"/>
          </ac:spMkLst>
        </pc:spChg>
        <pc:spChg chg="mod">
          <ac:chgData name="Hedydd Jones" userId="35b46832-044e-45dd-ba51-c6b2345da4ab" providerId="ADAL" clId="{FA63C2EF-8A7A-E542-87CD-419E1F5084F6}" dt="2023-10-09T12:03:07.676" v="138" actId="2711"/>
          <ac:spMkLst>
            <pc:docMk/>
            <pc:sldMk cId="0" sldId="273"/>
            <ac:spMk id="11" creationId="{00000000-0000-0000-0000-000000000000}"/>
          </ac:spMkLst>
        </pc:spChg>
        <pc:picChg chg="mod">
          <ac:chgData name="Hedydd Jones" userId="35b46832-044e-45dd-ba51-c6b2345da4ab" providerId="ADAL" clId="{FA63C2EF-8A7A-E542-87CD-419E1F5084F6}" dt="2023-10-09T11:50:18.414" v="40" actId="207"/>
          <ac:picMkLst>
            <pc:docMk/>
            <pc:sldMk cId="0" sldId="273"/>
            <ac:picMk id="2" creationId="{00000000-0000-0000-0000-000000000000}"/>
          </ac:picMkLst>
        </pc:picChg>
        <pc:picChg chg="mod">
          <ac:chgData name="Hedydd Jones" userId="35b46832-044e-45dd-ba51-c6b2345da4ab" providerId="ADAL" clId="{FA63C2EF-8A7A-E542-87CD-419E1F5084F6}" dt="2023-10-09T12:02:16.881" v="132" actId="207"/>
          <ac:picMkLst>
            <pc:docMk/>
            <pc:sldMk cId="0" sldId="273"/>
            <ac:picMk id="3" creationId="{00000000-0000-0000-0000-000000000000}"/>
          </ac:picMkLst>
        </pc:picChg>
        <pc:picChg chg="mod">
          <ac:chgData name="Hedydd Jones" userId="35b46832-044e-45dd-ba51-c6b2345da4ab" providerId="ADAL" clId="{FA63C2EF-8A7A-E542-87CD-419E1F5084F6}" dt="2023-10-09T11:48:51.153" v="25" actId="207"/>
          <ac:picMkLst>
            <pc:docMk/>
            <pc:sldMk cId="0" sldId="273"/>
            <ac:picMk id="6" creationId="{00000000-0000-0000-0000-000000000000}"/>
          </ac:picMkLst>
        </pc:picChg>
      </pc:sldChg>
      <pc:sldChg chg="modSp mod setBg">
        <pc:chgData name="Hedydd Jones" userId="35b46832-044e-45dd-ba51-c6b2345da4ab" providerId="ADAL" clId="{FA63C2EF-8A7A-E542-87CD-419E1F5084F6}" dt="2023-10-09T12:03:51.569" v="147" actId="1076"/>
        <pc:sldMkLst>
          <pc:docMk/>
          <pc:sldMk cId="0" sldId="274"/>
        </pc:sldMkLst>
        <pc:spChg chg="mod">
          <ac:chgData name="Hedydd Jones" userId="35b46832-044e-45dd-ba51-c6b2345da4ab" providerId="ADAL" clId="{FA63C2EF-8A7A-E542-87CD-419E1F5084F6}" dt="2023-10-09T11:50:30.423" v="43" actId="207"/>
          <ac:spMkLst>
            <pc:docMk/>
            <pc:sldMk cId="0" sldId="274"/>
            <ac:spMk id="7" creationId="{00000000-0000-0000-0000-000000000000}"/>
          </ac:spMkLst>
        </pc:spChg>
        <pc:spChg chg="mod">
          <ac:chgData name="Hedydd Jones" userId="35b46832-044e-45dd-ba51-c6b2345da4ab" providerId="ADAL" clId="{FA63C2EF-8A7A-E542-87CD-419E1F5084F6}" dt="2023-10-09T12:03:35.763" v="142" actId="2711"/>
          <ac:spMkLst>
            <pc:docMk/>
            <pc:sldMk cId="0" sldId="274"/>
            <ac:spMk id="8" creationId="{00000000-0000-0000-0000-000000000000}"/>
          </ac:spMkLst>
        </pc:spChg>
        <pc:spChg chg="mod">
          <ac:chgData name="Hedydd Jones" userId="35b46832-044e-45dd-ba51-c6b2345da4ab" providerId="ADAL" clId="{FA63C2EF-8A7A-E542-87CD-419E1F5084F6}" dt="2023-10-09T12:03:46.233" v="145" actId="1076"/>
          <ac:spMkLst>
            <pc:docMk/>
            <pc:sldMk cId="0" sldId="274"/>
            <ac:spMk id="9" creationId="{00000000-0000-0000-0000-000000000000}"/>
          </ac:spMkLst>
        </pc:spChg>
        <pc:spChg chg="mod">
          <ac:chgData name="Hedydd Jones" userId="35b46832-044e-45dd-ba51-c6b2345da4ab" providerId="ADAL" clId="{FA63C2EF-8A7A-E542-87CD-419E1F5084F6}" dt="2023-10-09T12:03:29.133" v="141" actId="2711"/>
          <ac:spMkLst>
            <pc:docMk/>
            <pc:sldMk cId="0" sldId="274"/>
            <ac:spMk id="10" creationId="{00000000-0000-0000-0000-000000000000}"/>
          </ac:spMkLst>
        </pc:spChg>
        <pc:spChg chg="mod">
          <ac:chgData name="Hedydd Jones" userId="35b46832-044e-45dd-ba51-c6b2345da4ab" providerId="ADAL" clId="{FA63C2EF-8A7A-E542-87CD-419E1F5084F6}" dt="2023-10-09T12:03:41.681" v="143" actId="2711"/>
          <ac:spMkLst>
            <pc:docMk/>
            <pc:sldMk cId="0" sldId="274"/>
            <ac:spMk id="11" creationId="{00000000-0000-0000-0000-000000000000}"/>
          </ac:spMkLst>
        </pc:spChg>
        <pc:picChg chg="mod">
          <ac:chgData name="Hedydd Jones" userId="35b46832-044e-45dd-ba51-c6b2345da4ab" providerId="ADAL" clId="{FA63C2EF-8A7A-E542-87CD-419E1F5084F6}" dt="2023-10-09T11:50:27.652" v="42" actId="207"/>
          <ac:picMkLst>
            <pc:docMk/>
            <pc:sldMk cId="0" sldId="274"/>
            <ac:picMk id="2" creationId="{00000000-0000-0000-0000-000000000000}"/>
          </ac:picMkLst>
        </pc:picChg>
        <pc:picChg chg="mod">
          <ac:chgData name="Hedydd Jones" userId="35b46832-044e-45dd-ba51-c6b2345da4ab" providerId="ADAL" clId="{FA63C2EF-8A7A-E542-87CD-419E1F5084F6}" dt="2023-10-09T12:02:22.585" v="133" actId="207"/>
          <ac:picMkLst>
            <pc:docMk/>
            <pc:sldMk cId="0" sldId="274"/>
            <ac:picMk id="3" creationId="{00000000-0000-0000-0000-000000000000}"/>
          </ac:picMkLst>
        </pc:picChg>
        <pc:picChg chg="mod">
          <ac:chgData name="Hedydd Jones" userId="35b46832-044e-45dd-ba51-c6b2345da4ab" providerId="ADAL" clId="{FA63C2EF-8A7A-E542-87CD-419E1F5084F6}" dt="2023-10-09T12:03:44.167" v="144" actId="14100"/>
          <ac:picMkLst>
            <pc:docMk/>
            <pc:sldMk cId="0" sldId="274"/>
            <ac:picMk id="5" creationId="{00000000-0000-0000-0000-000000000000}"/>
          </ac:picMkLst>
        </pc:picChg>
        <pc:picChg chg="mod">
          <ac:chgData name="Hedydd Jones" userId="35b46832-044e-45dd-ba51-c6b2345da4ab" providerId="ADAL" clId="{FA63C2EF-8A7A-E542-87CD-419E1F5084F6}" dt="2023-10-09T12:03:51.569" v="147" actId="1076"/>
          <ac:picMkLst>
            <pc:docMk/>
            <pc:sldMk cId="0" sldId="274"/>
            <ac:picMk id="6" creationId="{00000000-0000-0000-0000-000000000000}"/>
          </ac:picMkLst>
        </pc:picChg>
      </pc:sldChg>
      <pc:sldChg chg="modSp mod setBg">
        <pc:chgData name="Hedydd Jones" userId="35b46832-044e-45dd-ba51-c6b2345da4ab" providerId="ADAL" clId="{FA63C2EF-8A7A-E542-87CD-419E1F5084F6}" dt="2023-10-09T12:04:33.888" v="153" actId="2711"/>
        <pc:sldMkLst>
          <pc:docMk/>
          <pc:sldMk cId="0" sldId="275"/>
        </pc:sldMkLst>
        <pc:spChg chg="mod">
          <ac:chgData name="Hedydd Jones" userId="35b46832-044e-45dd-ba51-c6b2345da4ab" providerId="ADAL" clId="{FA63C2EF-8A7A-E542-87CD-419E1F5084F6}" dt="2023-10-09T12:04:33.888" v="153" actId="2711"/>
          <ac:spMkLst>
            <pc:docMk/>
            <pc:sldMk cId="0" sldId="275"/>
            <ac:spMk id="7" creationId="{00000000-0000-0000-0000-000000000000}"/>
          </ac:spMkLst>
        </pc:spChg>
        <pc:spChg chg="mod">
          <ac:chgData name="Hedydd Jones" userId="35b46832-044e-45dd-ba51-c6b2345da4ab" providerId="ADAL" clId="{FA63C2EF-8A7A-E542-87CD-419E1F5084F6}" dt="2023-10-09T12:04:09.035" v="149" actId="2711"/>
          <ac:spMkLst>
            <pc:docMk/>
            <pc:sldMk cId="0" sldId="275"/>
            <ac:spMk id="8" creationId="{00000000-0000-0000-0000-000000000000}"/>
          </ac:spMkLst>
        </pc:spChg>
        <pc:spChg chg="mod">
          <ac:chgData name="Hedydd Jones" userId="35b46832-044e-45dd-ba51-c6b2345da4ab" providerId="ADAL" clId="{FA63C2EF-8A7A-E542-87CD-419E1F5084F6}" dt="2023-10-09T12:04:02.217" v="148" actId="2711"/>
          <ac:spMkLst>
            <pc:docMk/>
            <pc:sldMk cId="0" sldId="275"/>
            <ac:spMk id="9" creationId="{00000000-0000-0000-0000-000000000000}"/>
          </ac:spMkLst>
        </pc:spChg>
        <pc:spChg chg="mod">
          <ac:chgData name="Hedydd Jones" userId="35b46832-044e-45dd-ba51-c6b2345da4ab" providerId="ADAL" clId="{FA63C2EF-8A7A-E542-87CD-419E1F5084F6}" dt="2023-10-09T12:04:27.254" v="152" actId="2711"/>
          <ac:spMkLst>
            <pc:docMk/>
            <pc:sldMk cId="0" sldId="275"/>
            <ac:spMk id="10" creationId="{00000000-0000-0000-0000-000000000000}"/>
          </ac:spMkLst>
        </pc:spChg>
        <pc:spChg chg="mod">
          <ac:chgData name="Hedydd Jones" userId="35b46832-044e-45dd-ba51-c6b2345da4ab" providerId="ADAL" clId="{FA63C2EF-8A7A-E542-87CD-419E1F5084F6}" dt="2023-10-09T12:04:20.858" v="151" actId="2711"/>
          <ac:spMkLst>
            <pc:docMk/>
            <pc:sldMk cId="0" sldId="275"/>
            <ac:spMk id="11" creationId="{00000000-0000-0000-0000-000000000000}"/>
          </ac:spMkLst>
        </pc:spChg>
        <pc:picChg chg="mod">
          <ac:chgData name="Hedydd Jones" userId="35b46832-044e-45dd-ba51-c6b2345da4ab" providerId="ADAL" clId="{FA63C2EF-8A7A-E542-87CD-419E1F5084F6}" dt="2023-10-09T11:50:40.935" v="45" actId="207"/>
          <ac:picMkLst>
            <pc:docMk/>
            <pc:sldMk cId="0" sldId="275"/>
            <ac:picMk id="2" creationId="{00000000-0000-0000-0000-000000000000}"/>
          </ac:picMkLst>
        </pc:picChg>
        <pc:picChg chg="mod">
          <ac:chgData name="Hedydd Jones" userId="35b46832-044e-45dd-ba51-c6b2345da4ab" providerId="ADAL" clId="{FA63C2EF-8A7A-E542-87CD-419E1F5084F6}" dt="2023-10-09T12:04:12.448" v="150" actId="207"/>
          <ac:picMkLst>
            <pc:docMk/>
            <pc:sldMk cId="0" sldId="275"/>
            <ac:picMk id="3" creationId="{00000000-0000-0000-0000-000000000000}"/>
          </ac:picMkLst>
        </pc:picChg>
        <pc:picChg chg="mod">
          <ac:chgData name="Hedydd Jones" userId="35b46832-044e-45dd-ba51-c6b2345da4ab" providerId="ADAL" clId="{FA63C2EF-8A7A-E542-87CD-419E1F5084F6}" dt="2023-10-09T11:49:19.088" v="32" actId="207"/>
          <ac:picMkLst>
            <pc:docMk/>
            <pc:sldMk cId="0" sldId="275"/>
            <ac:picMk id="6" creationId="{00000000-0000-0000-0000-000000000000}"/>
          </ac:picMkLst>
        </pc:picChg>
      </pc:sldChg>
      <pc:sldChg chg="modSp mod setBg">
        <pc:chgData name="Hedydd Jones" userId="35b46832-044e-45dd-ba51-c6b2345da4ab" providerId="ADAL" clId="{FA63C2EF-8A7A-E542-87CD-419E1F5084F6}" dt="2023-10-09T12:05:27.162" v="161" actId="2711"/>
        <pc:sldMkLst>
          <pc:docMk/>
          <pc:sldMk cId="0" sldId="276"/>
        </pc:sldMkLst>
        <pc:spChg chg="mod">
          <ac:chgData name="Hedydd Jones" userId="35b46832-044e-45dd-ba51-c6b2345da4ab" providerId="ADAL" clId="{FA63C2EF-8A7A-E542-87CD-419E1F5084F6}" dt="2023-10-09T12:05:27.162" v="161" actId="2711"/>
          <ac:spMkLst>
            <pc:docMk/>
            <pc:sldMk cId="0" sldId="276"/>
            <ac:spMk id="7" creationId="{00000000-0000-0000-0000-000000000000}"/>
          </ac:spMkLst>
        </pc:spChg>
        <pc:spChg chg="mod">
          <ac:chgData name="Hedydd Jones" userId="35b46832-044e-45dd-ba51-c6b2345da4ab" providerId="ADAL" clId="{FA63C2EF-8A7A-E542-87CD-419E1F5084F6}" dt="2023-10-09T12:05:06.161" v="158" actId="1076"/>
          <ac:spMkLst>
            <pc:docMk/>
            <pc:sldMk cId="0" sldId="276"/>
            <ac:spMk id="8" creationId="{00000000-0000-0000-0000-000000000000}"/>
          </ac:spMkLst>
        </pc:spChg>
        <pc:spChg chg="mod">
          <ac:chgData name="Hedydd Jones" userId="35b46832-044e-45dd-ba51-c6b2345da4ab" providerId="ADAL" clId="{FA63C2EF-8A7A-E542-87CD-419E1F5084F6}" dt="2023-10-09T12:04:41.139" v="154" actId="2711"/>
          <ac:spMkLst>
            <pc:docMk/>
            <pc:sldMk cId="0" sldId="276"/>
            <ac:spMk id="9" creationId="{00000000-0000-0000-0000-000000000000}"/>
          </ac:spMkLst>
        </pc:spChg>
        <pc:spChg chg="mod">
          <ac:chgData name="Hedydd Jones" userId="35b46832-044e-45dd-ba51-c6b2345da4ab" providerId="ADAL" clId="{FA63C2EF-8A7A-E542-87CD-419E1F5084F6}" dt="2023-10-09T12:04:47.045" v="155" actId="2711"/>
          <ac:spMkLst>
            <pc:docMk/>
            <pc:sldMk cId="0" sldId="276"/>
            <ac:spMk id="10" creationId="{00000000-0000-0000-0000-000000000000}"/>
          </ac:spMkLst>
        </pc:spChg>
        <pc:spChg chg="mod">
          <ac:chgData name="Hedydd Jones" userId="35b46832-044e-45dd-ba51-c6b2345da4ab" providerId="ADAL" clId="{FA63C2EF-8A7A-E542-87CD-419E1F5084F6}" dt="2023-10-09T12:05:19.728" v="160" actId="2711"/>
          <ac:spMkLst>
            <pc:docMk/>
            <pc:sldMk cId="0" sldId="276"/>
            <ac:spMk id="11" creationId="{00000000-0000-0000-0000-000000000000}"/>
          </ac:spMkLst>
        </pc:spChg>
        <pc:picChg chg="mod">
          <ac:chgData name="Hedydd Jones" userId="35b46832-044e-45dd-ba51-c6b2345da4ab" providerId="ADAL" clId="{FA63C2EF-8A7A-E542-87CD-419E1F5084F6}" dt="2023-10-09T11:50:52.869" v="47" actId="207"/>
          <ac:picMkLst>
            <pc:docMk/>
            <pc:sldMk cId="0" sldId="276"/>
            <ac:picMk id="2" creationId="{00000000-0000-0000-0000-000000000000}"/>
          </ac:picMkLst>
        </pc:picChg>
        <pc:picChg chg="mod">
          <ac:chgData name="Hedydd Jones" userId="35b46832-044e-45dd-ba51-c6b2345da4ab" providerId="ADAL" clId="{FA63C2EF-8A7A-E542-87CD-419E1F5084F6}" dt="2023-10-09T12:05:10.791" v="159" actId="207"/>
          <ac:picMkLst>
            <pc:docMk/>
            <pc:sldMk cId="0" sldId="276"/>
            <ac:picMk id="3" creationId="{00000000-0000-0000-0000-000000000000}"/>
          </ac:picMkLst>
        </pc:picChg>
        <pc:picChg chg="mod">
          <ac:chgData name="Hedydd Jones" userId="35b46832-044e-45dd-ba51-c6b2345da4ab" providerId="ADAL" clId="{FA63C2EF-8A7A-E542-87CD-419E1F5084F6}" dt="2023-10-09T11:49:29.608" v="35" actId="207"/>
          <ac:picMkLst>
            <pc:docMk/>
            <pc:sldMk cId="0" sldId="276"/>
            <ac:picMk id="6" creationId="{00000000-0000-0000-0000-000000000000}"/>
          </ac:picMkLst>
        </pc:picChg>
      </pc:sldChg>
      <pc:sldChg chg="modSp mod">
        <pc:chgData name="Hedydd Jones" userId="35b46832-044e-45dd-ba51-c6b2345da4ab" providerId="ADAL" clId="{FA63C2EF-8A7A-E542-87CD-419E1F5084F6}" dt="2023-10-09T12:06:02.582" v="167" actId="207"/>
        <pc:sldMkLst>
          <pc:docMk/>
          <pc:sldMk cId="0" sldId="277"/>
        </pc:sldMkLst>
        <pc:spChg chg="mod">
          <ac:chgData name="Hedydd Jones" userId="35b46832-044e-45dd-ba51-c6b2345da4ab" providerId="ADAL" clId="{FA63C2EF-8A7A-E542-87CD-419E1F5084F6}" dt="2023-10-09T12:05:46.681" v="164" actId="2711"/>
          <ac:spMkLst>
            <pc:docMk/>
            <pc:sldMk cId="0" sldId="277"/>
            <ac:spMk id="7" creationId="{00000000-0000-0000-0000-000000000000}"/>
          </ac:spMkLst>
        </pc:spChg>
        <pc:spChg chg="mod">
          <ac:chgData name="Hedydd Jones" userId="35b46832-044e-45dd-ba51-c6b2345da4ab" providerId="ADAL" clId="{FA63C2EF-8A7A-E542-87CD-419E1F5084F6}" dt="2023-10-09T12:05:58.533" v="166" actId="2711"/>
          <ac:spMkLst>
            <pc:docMk/>
            <pc:sldMk cId="0" sldId="277"/>
            <ac:spMk id="8" creationId="{00000000-0000-0000-0000-000000000000}"/>
          </ac:spMkLst>
        </pc:spChg>
        <pc:spChg chg="mod">
          <ac:chgData name="Hedydd Jones" userId="35b46832-044e-45dd-ba51-c6b2345da4ab" providerId="ADAL" clId="{FA63C2EF-8A7A-E542-87CD-419E1F5084F6}" dt="2023-10-09T12:05:35.430" v="162" actId="2711"/>
          <ac:spMkLst>
            <pc:docMk/>
            <pc:sldMk cId="0" sldId="277"/>
            <ac:spMk id="9" creationId="{00000000-0000-0000-0000-000000000000}"/>
          </ac:spMkLst>
        </pc:spChg>
        <pc:spChg chg="mod">
          <ac:chgData name="Hedydd Jones" userId="35b46832-044e-45dd-ba51-c6b2345da4ab" providerId="ADAL" clId="{FA63C2EF-8A7A-E542-87CD-419E1F5084F6}" dt="2023-10-09T12:05:40.869" v="163" actId="2711"/>
          <ac:spMkLst>
            <pc:docMk/>
            <pc:sldMk cId="0" sldId="277"/>
            <ac:spMk id="10" creationId="{00000000-0000-0000-0000-000000000000}"/>
          </ac:spMkLst>
        </pc:spChg>
        <pc:spChg chg="mod">
          <ac:chgData name="Hedydd Jones" userId="35b46832-044e-45dd-ba51-c6b2345da4ab" providerId="ADAL" clId="{FA63C2EF-8A7A-E542-87CD-419E1F5084F6}" dt="2023-10-09T12:05:52.816" v="165" actId="2711"/>
          <ac:spMkLst>
            <pc:docMk/>
            <pc:sldMk cId="0" sldId="277"/>
            <ac:spMk id="11" creationId="{00000000-0000-0000-0000-000000000000}"/>
          </ac:spMkLst>
        </pc:spChg>
        <pc:picChg chg="mod">
          <ac:chgData name="Hedydd Jones" userId="35b46832-044e-45dd-ba51-c6b2345da4ab" providerId="ADAL" clId="{FA63C2EF-8A7A-E542-87CD-419E1F5084F6}" dt="2023-10-09T11:51:01.173" v="49" actId="207"/>
          <ac:picMkLst>
            <pc:docMk/>
            <pc:sldMk cId="0" sldId="277"/>
            <ac:picMk id="2" creationId="{00000000-0000-0000-0000-000000000000}"/>
          </ac:picMkLst>
        </pc:picChg>
        <pc:picChg chg="mod">
          <ac:chgData name="Hedydd Jones" userId="35b46832-044e-45dd-ba51-c6b2345da4ab" providerId="ADAL" clId="{FA63C2EF-8A7A-E542-87CD-419E1F5084F6}" dt="2023-10-09T12:06:02.582" v="167" actId="207"/>
          <ac:picMkLst>
            <pc:docMk/>
            <pc:sldMk cId="0" sldId="277"/>
            <ac:picMk id="3" creationId="{00000000-0000-0000-0000-000000000000}"/>
          </ac:picMkLst>
        </pc:picChg>
        <pc:picChg chg="mod">
          <ac:chgData name="Hedydd Jones" userId="35b46832-044e-45dd-ba51-c6b2345da4ab" providerId="ADAL" clId="{FA63C2EF-8A7A-E542-87CD-419E1F5084F6}" dt="2023-10-09T11:49:35.442" v="36" actId="207"/>
          <ac:picMkLst>
            <pc:docMk/>
            <pc:sldMk cId="0" sldId="277"/>
            <ac:picMk id="6" creationId="{00000000-0000-0000-0000-000000000000}"/>
          </ac:picMkLst>
        </pc:picChg>
      </pc:sldChg>
      <pc:sldChg chg="modSp mod">
        <pc:chgData name="Hedydd Jones" userId="35b46832-044e-45dd-ba51-c6b2345da4ab" providerId="ADAL" clId="{FA63C2EF-8A7A-E542-87CD-419E1F5084F6}" dt="2023-10-09T12:06:49.159" v="174" actId="207"/>
        <pc:sldMkLst>
          <pc:docMk/>
          <pc:sldMk cId="0" sldId="278"/>
        </pc:sldMkLst>
        <pc:spChg chg="mod">
          <ac:chgData name="Hedydd Jones" userId="35b46832-044e-45dd-ba51-c6b2345da4ab" providerId="ADAL" clId="{FA63C2EF-8A7A-E542-87CD-419E1F5084F6}" dt="2023-10-09T12:06:43.376" v="173" actId="2711"/>
          <ac:spMkLst>
            <pc:docMk/>
            <pc:sldMk cId="0" sldId="278"/>
            <ac:spMk id="7" creationId="{00000000-0000-0000-0000-000000000000}"/>
          </ac:spMkLst>
        </pc:spChg>
        <pc:spChg chg="mod">
          <ac:chgData name="Hedydd Jones" userId="35b46832-044e-45dd-ba51-c6b2345da4ab" providerId="ADAL" clId="{FA63C2EF-8A7A-E542-87CD-419E1F5084F6}" dt="2023-10-09T12:06:31.476" v="171" actId="2711"/>
          <ac:spMkLst>
            <pc:docMk/>
            <pc:sldMk cId="0" sldId="278"/>
            <ac:spMk id="8" creationId="{00000000-0000-0000-0000-000000000000}"/>
          </ac:spMkLst>
        </pc:spChg>
        <pc:spChg chg="mod">
          <ac:chgData name="Hedydd Jones" userId="35b46832-044e-45dd-ba51-c6b2345da4ab" providerId="ADAL" clId="{FA63C2EF-8A7A-E542-87CD-419E1F5084F6}" dt="2023-10-09T12:06:13.385" v="168" actId="2711"/>
          <ac:spMkLst>
            <pc:docMk/>
            <pc:sldMk cId="0" sldId="278"/>
            <ac:spMk id="9" creationId="{00000000-0000-0000-0000-000000000000}"/>
          </ac:spMkLst>
        </pc:spChg>
        <pc:spChg chg="mod">
          <ac:chgData name="Hedydd Jones" userId="35b46832-044e-45dd-ba51-c6b2345da4ab" providerId="ADAL" clId="{FA63C2EF-8A7A-E542-87CD-419E1F5084F6}" dt="2023-10-09T12:06:19.611" v="169" actId="2711"/>
          <ac:spMkLst>
            <pc:docMk/>
            <pc:sldMk cId="0" sldId="278"/>
            <ac:spMk id="10" creationId="{00000000-0000-0000-0000-000000000000}"/>
          </ac:spMkLst>
        </pc:spChg>
        <pc:spChg chg="mod">
          <ac:chgData name="Hedydd Jones" userId="35b46832-044e-45dd-ba51-c6b2345da4ab" providerId="ADAL" clId="{FA63C2EF-8A7A-E542-87CD-419E1F5084F6}" dt="2023-10-09T12:06:37.696" v="172" actId="2711"/>
          <ac:spMkLst>
            <pc:docMk/>
            <pc:sldMk cId="0" sldId="278"/>
            <ac:spMk id="11" creationId="{00000000-0000-0000-0000-000000000000}"/>
          </ac:spMkLst>
        </pc:spChg>
        <pc:picChg chg="mod">
          <ac:chgData name="Hedydd Jones" userId="35b46832-044e-45dd-ba51-c6b2345da4ab" providerId="ADAL" clId="{FA63C2EF-8A7A-E542-87CD-419E1F5084F6}" dt="2023-10-09T11:51:11.139" v="51" actId="207"/>
          <ac:picMkLst>
            <pc:docMk/>
            <pc:sldMk cId="0" sldId="278"/>
            <ac:picMk id="2" creationId="{00000000-0000-0000-0000-000000000000}"/>
          </ac:picMkLst>
        </pc:picChg>
        <pc:picChg chg="mod">
          <ac:chgData name="Hedydd Jones" userId="35b46832-044e-45dd-ba51-c6b2345da4ab" providerId="ADAL" clId="{FA63C2EF-8A7A-E542-87CD-419E1F5084F6}" dt="2023-10-09T12:06:49.159" v="174" actId="207"/>
          <ac:picMkLst>
            <pc:docMk/>
            <pc:sldMk cId="0" sldId="278"/>
            <ac:picMk id="3" creationId="{00000000-0000-0000-0000-000000000000}"/>
          </ac:picMkLst>
        </pc:picChg>
        <pc:picChg chg="mod">
          <ac:chgData name="Hedydd Jones" userId="35b46832-044e-45dd-ba51-c6b2345da4ab" providerId="ADAL" clId="{FA63C2EF-8A7A-E542-87CD-419E1F5084F6}" dt="2023-10-09T11:49:46.105" v="37" actId="207"/>
          <ac:picMkLst>
            <pc:docMk/>
            <pc:sldMk cId="0" sldId="278"/>
            <ac:picMk id="6" creationId="{00000000-0000-0000-0000-000000000000}"/>
          </ac:picMkLst>
        </pc:picChg>
      </pc:sldChg>
      <pc:sldChg chg="modSp mod">
        <pc:chgData name="Hedydd Jones" userId="35b46832-044e-45dd-ba51-c6b2345da4ab" providerId="ADAL" clId="{FA63C2EF-8A7A-E542-87CD-419E1F5084F6}" dt="2023-10-09T12:07:23.684" v="180" actId="207"/>
        <pc:sldMkLst>
          <pc:docMk/>
          <pc:sldMk cId="0" sldId="279"/>
        </pc:sldMkLst>
        <pc:spChg chg="mod">
          <ac:chgData name="Hedydd Jones" userId="35b46832-044e-45dd-ba51-c6b2345da4ab" providerId="ADAL" clId="{FA63C2EF-8A7A-E542-87CD-419E1F5084F6}" dt="2023-10-09T12:07:09.300" v="177" actId="2711"/>
          <ac:spMkLst>
            <pc:docMk/>
            <pc:sldMk cId="0" sldId="279"/>
            <ac:spMk id="7" creationId="{00000000-0000-0000-0000-000000000000}"/>
          </ac:spMkLst>
        </pc:spChg>
        <pc:spChg chg="mod">
          <ac:chgData name="Hedydd Jones" userId="35b46832-044e-45dd-ba51-c6b2345da4ab" providerId="ADAL" clId="{FA63C2EF-8A7A-E542-87CD-419E1F5084F6}" dt="2023-10-09T12:07:15.051" v="178" actId="2711"/>
          <ac:spMkLst>
            <pc:docMk/>
            <pc:sldMk cId="0" sldId="279"/>
            <ac:spMk id="8" creationId="{00000000-0000-0000-0000-000000000000}"/>
          </ac:spMkLst>
        </pc:spChg>
        <pc:spChg chg="mod">
          <ac:chgData name="Hedydd Jones" userId="35b46832-044e-45dd-ba51-c6b2345da4ab" providerId="ADAL" clId="{FA63C2EF-8A7A-E542-87CD-419E1F5084F6}" dt="2023-10-09T12:06:57.035" v="175" actId="2711"/>
          <ac:spMkLst>
            <pc:docMk/>
            <pc:sldMk cId="0" sldId="279"/>
            <ac:spMk id="9" creationId="{00000000-0000-0000-0000-000000000000}"/>
          </ac:spMkLst>
        </pc:spChg>
        <pc:spChg chg="mod">
          <ac:chgData name="Hedydd Jones" userId="35b46832-044e-45dd-ba51-c6b2345da4ab" providerId="ADAL" clId="{FA63C2EF-8A7A-E542-87CD-419E1F5084F6}" dt="2023-10-09T12:07:03.069" v="176" actId="2711"/>
          <ac:spMkLst>
            <pc:docMk/>
            <pc:sldMk cId="0" sldId="279"/>
            <ac:spMk id="10" creationId="{00000000-0000-0000-0000-000000000000}"/>
          </ac:spMkLst>
        </pc:spChg>
        <pc:spChg chg="mod">
          <ac:chgData name="Hedydd Jones" userId="35b46832-044e-45dd-ba51-c6b2345da4ab" providerId="ADAL" clId="{FA63C2EF-8A7A-E542-87CD-419E1F5084F6}" dt="2023-10-09T12:07:20.586" v="179" actId="2711"/>
          <ac:spMkLst>
            <pc:docMk/>
            <pc:sldMk cId="0" sldId="279"/>
            <ac:spMk id="11" creationId="{00000000-0000-0000-0000-000000000000}"/>
          </ac:spMkLst>
        </pc:spChg>
        <pc:picChg chg="mod">
          <ac:chgData name="Hedydd Jones" userId="35b46832-044e-45dd-ba51-c6b2345da4ab" providerId="ADAL" clId="{FA63C2EF-8A7A-E542-87CD-419E1F5084F6}" dt="2023-10-09T11:51:18.108" v="53" actId="207"/>
          <ac:picMkLst>
            <pc:docMk/>
            <pc:sldMk cId="0" sldId="279"/>
            <ac:picMk id="2" creationId="{00000000-0000-0000-0000-000000000000}"/>
          </ac:picMkLst>
        </pc:picChg>
        <pc:picChg chg="mod">
          <ac:chgData name="Hedydd Jones" userId="35b46832-044e-45dd-ba51-c6b2345da4ab" providerId="ADAL" clId="{FA63C2EF-8A7A-E542-87CD-419E1F5084F6}" dt="2023-10-09T12:07:23.684" v="180" actId="207"/>
          <ac:picMkLst>
            <pc:docMk/>
            <pc:sldMk cId="0" sldId="279"/>
            <ac:picMk id="3" creationId="{00000000-0000-0000-0000-000000000000}"/>
          </ac:picMkLst>
        </pc:picChg>
        <pc:picChg chg="mod">
          <ac:chgData name="Hedydd Jones" userId="35b46832-044e-45dd-ba51-c6b2345da4ab" providerId="ADAL" clId="{FA63C2EF-8A7A-E542-87CD-419E1F5084F6}" dt="2023-10-09T11:49:51.060" v="38" actId="207"/>
          <ac:picMkLst>
            <pc:docMk/>
            <pc:sldMk cId="0" sldId="279"/>
            <ac:picMk id="6" creationId="{00000000-0000-0000-0000-000000000000}"/>
          </ac:picMkLst>
        </pc:picChg>
      </pc:sldChg>
      <pc:sldChg chg="modSp mod">
        <pc:chgData name="Hedydd Jones" userId="35b46832-044e-45dd-ba51-c6b2345da4ab" providerId="ADAL" clId="{FA63C2EF-8A7A-E542-87CD-419E1F5084F6}" dt="2023-10-09T12:08:02.655" v="187" actId="207"/>
        <pc:sldMkLst>
          <pc:docMk/>
          <pc:sldMk cId="0" sldId="280"/>
        </pc:sldMkLst>
        <pc:spChg chg="mod">
          <ac:chgData name="Hedydd Jones" userId="35b46832-044e-45dd-ba51-c6b2345da4ab" providerId="ADAL" clId="{FA63C2EF-8A7A-E542-87CD-419E1F5084F6}" dt="2023-10-09T12:07:59.542" v="186" actId="2711"/>
          <ac:spMkLst>
            <pc:docMk/>
            <pc:sldMk cId="0" sldId="280"/>
            <ac:spMk id="7" creationId="{00000000-0000-0000-0000-000000000000}"/>
          </ac:spMkLst>
        </pc:spChg>
        <pc:spChg chg="mod">
          <ac:chgData name="Hedydd Jones" userId="35b46832-044e-45dd-ba51-c6b2345da4ab" providerId="ADAL" clId="{FA63C2EF-8A7A-E542-87CD-419E1F5084F6}" dt="2023-10-09T12:07:48.173" v="184" actId="2711"/>
          <ac:spMkLst>
            <pc:docMk/>
            <pc:sldMk cId="0" sldId="280"/>
            <ac:spMk id="8" creationId="{00000000-0000-0000-0000-000000000000}"/>
          </ac:spMkLst>
        </pc:spChg>
        <pc:spChg chg="mod">
          <ac:chgData name="Hedydd Jones" userId="35b46832-044e-45dd-ba51-c6b2345da4ab" providerId="ADAL" clId="{FA63C2EF-8A7A-E542-87CD-419E1F5084F6}" dt="2023-10-09T12:07:31.107" v="181" actId="2711"/>
          <ac:spMkLst>
            <pc:docMk/>
            <pc:sldMk cId="0" sldId="280"/>
            <ac:spMk id="9" creationId="{00000000-0000-0000-0000-000000000000}"/>
          </ac:spMkLst>
        </pc:spChg>
        <pc:spChg chg="mod">
          <ac:chgData name="Hedydd Jones" userId="35b46832-044e-45dd-ba51-c6b2345da4ab" providerId="ADAL" clId="{FA63C2EF-8A7A-E542-87CD-419E1F5084F6}" dt="2023-10-09T12:07:42.407" v="183" actId="2711"/>
          <ac:spMkLst>
            <pc:docMk/>
            <pc:sldMk cId="0" sldId="280"/>
            <ac:spMk id="10" creationId="{00000000-0000-0000-0000-000000000000}"/>
          </ac:spMkLst>
        </pc:spChg>
        <pc:spChg chg="mod">
          <ac:chgData name="Hedydd Jones" userId="35b46832-044e-45dd-ba51-c6b2345da4ab" providerId="ADAL" clId="{FA63C2EF-8A7A-E542-87CD-419E1F5084F6}" dt="2023-10-09T12:07:54.178" v="185" actId="2711"/>
          <ac:spMkLst>
            <pc:docMk/>
            <pc:sldMk cId="0" sldId="280"/>
            <ac:spMk id="11" creationId="{00000000-0000-0000-0000-000000000000}"/>
          </ac:spMkLst>
        </pc:spChg>
        <pc:picChg chg="mod">
          <ac:chgData name="Hedydd Jones" userId="35b46832-044e-45dd-ba51-c6b2345da4ab" providerId="ADAL" clId="{FA63C2EF-8A7A-E542-87CD-419E1F5084F6}" dt="2023-10-09T11:51:26.344" v="55" actId="207"/>
          <ac:picMkLst>
            <pc:docMk/>
            <pc:sldMk cId="0" sldId="280"/>
            <ac:picMk id="2" creationId="{00000000-0000-0000-0000-000000000000}"/>
          </ac:picMkLst>
        </pc:picChg>
        <pc:picChg chg="mod">
          <ac:chgData name="Hedydd Jones" userId="35b46832-044e-45dd-ba51-c6b2345da4ab" providerId="ADAL" clId="{FA63C2EF-8A7A-E542-87CD-419E1F5084F6}" dt="2023-10-09T12:08:02.655" v="187" actId="207"/>
          <ac:picMkLst>
            <pc:docMk/>
            <pc:sldMk cId="0" sldId="280"/>
            <ac:picMk id="3" creationId="{00000000-0000-0000-0000-000000000000}"/>
          </ac:picMkLst>
        </pc:picChg>
        <pc:picChg chg="mod">
          <ac:chgData name="Hedydd Jones" userId="35b46832-044e-45dd-ba51-c6b2345da4ab" providerId="ADAL" clId="{FA63C2EF-8A7A-E542-87CD-419E1F5084F6}" dt="2023-10-09T11:50:00.181" v="39" actId="207"/>
          <ac:picMkLst>
            <pc:docMk/>
            <pc:sldMk cId="0" sldId="280"/>
            <ac:picMk id="6" creationId="{00000000-0000-0000-0000-000000000000}"/>
          </ac:picMkLst>
        </pc:picChg>
      </pc:sldChg>
      <pc:sldChg chg="modSp">
        <pc:chgData name="Hedydd Jones" userId="35b46832-044e-45dd-ba51-c6b2345da4ab" providerId="ADAL" clId="{FA63C2EF-8A7A-E542-87CD-419E1F5084F6}" dt="2023-10-09T12:10:16.913" v="211" actId="2711"/>
        <pc:sldMkLst>
          <pc:docMk/>
          <pc:sldMk cId="0" sldId="281"/>
        </pc:sldMkLst>
        <pc:spChg chg="mod">
          <ac:chgData name="Hedydd Jones" userId="35b46832-044e-45dd-ba51-c6b2345da4ab" providerId="ADAL" clId="{FA63C2EF-8A7A-E542-87CD-419E1F5084F6}" dt="2023-10-09T12:10:16.913" v="211" actId="2711"/>
          <ac:spMkLst>
            <pc:docMk/>
            <pc:sldMk cId="0" sldId="281"/>
            <ac:spMk id="8" creationId="{00000000-0000-0000-0000-000000000000}"/>
          </ac:spMkLst>
        </pc:spChg>
      </pc:sldChg>
      <pc:sldChg chg="modSp mod setBg">
        <pc:chgData name="Hedydd Jones" userId="35b46832-044e-45dd-ba51-c6b2345da4ab" providerId="ADAL" clId="{FA63C2EF-8A7A-E542-87CD-419E1F5084F6}" dt="2023-10-09T12:25:10.218" v="328" actId="2711"/>
        <pc:sldMkLst>
          <pc:docMk/>
          <pc:sldMk cId="3203141494" sldId="368"/>
        </pc:sldMkLst>
        <pc:spChg chg="mod">
          <ac:chgData name="Hedydd Jones" userId="35b46832-044e-45dd-ba51-c6b2345da4ab" providerId="ADAL" clId="{FA63C2EF-8A7A-E542-87CD-419E1F5084F6}" dt="2023-10-09T12:25:10.218" v="328" actId="2711"/>
          <ac:spMkLst>
            <pc:docMk/>
            <pc:sldMk cId="3203141494" sldId="368"/>
            <ac:spMk id="18" creationId="{CBD3B8ED-6DE8-5CFD-A808-7836316DA86A}"/>
          </ac:spMkLst>
        </pc:spChg>
      </pc:sldChg>
      <pc:sldChg chg="modSp mod">
        <pc:chgData name="Hedydd Jones" userId="35b46832-044e-45dd-ba51-c6b2345da4ab" providerId="ADAL" clId="{FA63C2EF-8A7A-E542-87CD-419E1F5084F6}" dt="2023-10-09T12:29:23.254" v="339" actId="1076"/>
        <pc:sldMkLst>
          <pc:docMk/>
          <pc:sldMk cId="3628223164" sldId="370"/>
        </pc:sldMkLst>
        <pc:spChg chg="mod">
          <ac:chgData name="Hedydd Jones" userId="35b46832-044e-45dd-ba51-c6b2345da4ab" providerId="ADAL" clId="{FA63C2EF-8A7A-E542-87CD-419E1F5084F6}" dt="2023-10-09T12:29:14.352" v="338" actId="207"/>
          <ac:spMkLst>
            <pc:docMk/>
            <pc:sldMk cId="3628223164" sldId="370"/>
            <ac:spMk id="2" creationId="{00000000-0000-0000-0000-000000000000}"/>
          </ac:spMkLst>
        </pc:spChg>
        <pc:spChg chg="mod">
          <ac:chgData name="Hedydd Jones" userId="35b46832-044e-45dd-ba51-c6b2345da4ab" providerId="ADAL" clId="{FA63C2EF-8A7A-E542-87CD-419E1F5084F6}" dt="2023-10-09T11:55:05.471" v="80" actId="255"/>
          <ac:spMkLst>
            <pc:docMk/>
            <pc:sldMk cId="3628223164" sldId="370"/>
            <ac:spMk id="7" creationId="{D19E6B76-1FBA-0A38-4089-14A1482BFE8A}"/>
          </ac:spMkLst>
        </pc:spChg>
        <pc:spChg chg="mod">
          <ac:chgData name="Hedydd Jones" userId="35b46832-044e-45dd-ba51-c6b2345da4ab" providerId="ADAL" clId="{FA63C2EF-8A7A-E542-87CD-419E1F5084F6}" dt="2023-10-09T11:54:36.604" v="75" actId="2711"/>
          <ac:spMkLst>
            <pc:docMk/>
            <pc:sldMk cId="3628223164" sldId="370"/>
            <ac:spMk id="10" creationId="{BCC31479-EDCC-B017-CB62-DD5E22889491}"/>
          </ac:spMkLst>
        </pc:spChg>
        <pc:picChg chg="mod">
          <ac:chgData name="Hedydd Jones" userId="35b46832-044e-45dd-ba51-c6b2345da4ab" providerId="ADAL" clId="{FA63C2EF-8A7A-E542-87CD-419E1F5084F6}" dt="2023-10-09T12:29:23.254" v="339" actId="1076"/>
          <ac:picMkLst>
            <pc:docMk/>
            <pc:sldMk cId="3628223164" sldId="370"/>
            <ac:picMk id="11" creationId="{60F98347-B60D-49F9-6790-BE175E8D3F99}"/>
          </ac:picMkLst>
        </pc:picChg>
      </pc:sldChg>
      <pc:sldChg chg="modSp mod setBg">
        <pc:chgData name="Hedydd Jones" userId="35b46832-044e-45dd-ba51-c6b2345da4ab" providerId="ADAL" clId="{FA63C2EF-8A7A-E542-87CD-419E1F5084F6}" dt="2023-10-09T12:29:40.980" v="341"/>
        <pc:sldMkLst>
          <pc:docMk/>
          <pc:sldMk cId="3511212124" sldId="371"/>
        </pc:sldMkLst>
        <pc:spChg chg="mod">
          <ac:chgData name="Hedydd Jones" userId="35b46832-044e-45dd-ba51-c6b2345da4ab" providerId="ADAL" clId="{FA63C2EF-8A7A-E542-87CD-419E1F5084F6}" dt="2023-10-09T11:53:22.896" v="66" actId="2711"/>
          <ac:spMkLst>
            <pc:docMk/>
            <pc:sldMk cId="3511212124" sldId="371"/>
            <ac:spMk id="5" creationId="{00000000-0000-0000-0000-000000000000}"/>
          </ac:spMkLst>
        </pc:spChg>
        <pc:spChg chg="mod">
          <ac:chgData name="Hedydd Jones" userId="35b46832-044e-45dd-ba51-c6b2345da4ab" providerId="ADAL" clId="{FA63C2EF-8A7A-E542-87CD-419E1F5084F6}" dt="2023-10-09T11:53:30.364" v="67" actId="2711"/>
          <ac:spMkLst>
            <pc:docMk/>
            <pc:sldMk cId="3511212124" sldId="371"/>
            <ac:spMk id="7" creationId="{9D91A92A-0500-064C-B7AC-2816C574AEC8}"/>
          </ac:spMkLst>
        </pc:spChg>
        <pc:spChg chg="mod">
          <ac:chgData name="Hedydd Jones" userId="35b46832-044e-45dd-ba51-c6b2345da4ab" providerId="ADAL" clId="{FA63C2EF-8A7A-E542-87CD-419E1F5084F6}" dt="2023-10-09T11:53:04.577" v="64" actId="2711"/>
          <ac:spMkLst>
            <pc:docMk/>
            <pc:sldMk cId="3511212124" sldId="371"/>
            <ac:spMk id="8" creationId="{2659B2CF-0DCB-0DAE-D2DC-5268ACC31B8C}"/>
          </ac:spMkLst>
        </pc:spChg>
      </pc:sldChg>
      <pc:sldChg chg="modSp mod setBg">
        <pc:chgData name="Hedydd Jones" userId="35b46832-044e-45dd-ba51-c6b2345da4ab" providerId="ADAL" clId="{FA63C2EF-8A7A-E542-87CD-419E1F5084F6}" dt="2023-10-09T11:53:45.231" v="69" actId="2711"/>
        <pc:sldMkLst>
          <pc:docMk/>
          <pc:sldMk cId="2506133413" sldId="372"/>
        </pc:sldMkLst>
        <pc:spChg chg="mod">
          <ac:chgData name="Hedydd Jones" userId="35b46832-044e-45dd-ba51-c6b2345da4ab" providerId="ADAL" clId="{FA63C2EF-8A7A-E542-87CD-419E1F5084F6}" dt="2023-10-09T11:53:45.231" v="69" actId="2711"/>
          <ac:spMkLst>
            <pc:docMk/>
            <pc:sldMk cId="2506133413" sldId="372"/>
            <ac:spMk id="6" creationId="{00000000-0000-0000-0000-000000000000}"/>
          </ac:spMkLst>
        </pc:spChg>
        <pc:spChg chg="mod">
          <ac:chgData name="Hedydd Jones" userId="35b46832-044e-45dd-ba51-c6b2345da4ab" providerId="ADAL" clId="{FA63C2EF-8A7A-E542-87CD-419E1F5084F6}" dt="2023-10-09T11:53:38.819" v="68" actId="2711"/>
          <ac:spMkLst>
            <pc:docMk/>
            <pc:sldMk cId="2506133413" sldId="372"/>
            <ac:spMk id="7" creationId="{20054B54-95C3-27C9-A9F4-D830DFF4C6E0}"/>
          </ac:spMkLst>
        </pc:spChg>
      </pc:sldChg>
      <pc:sldChg chg="modSp mod">
        <pc:chgData name="Hedydd Jones" userId="35b46832-044e-45dd-ba51-c6b2345da4ab" providerId="ADAL" clId="{FA63C2EF-8A7A-E542-87CD-419E1F5084F6}" dt="2023-10-09T11:56:44.109" v="93" actId="14100"/>
        <pc:sldMkLst>
          <pc:docMk/>
          <pc:sldMk cId="1880827493" sldId="373"/>
        </pc:sldMkLst>
        <pc:spChg chg="mod">
          <ac:chgData name="Hedydd Jones" userId="35b46832-044e-45dd-ba51-c6b2345da4ab" providerId="ADAL" clId="{FA63C2EF-8A7A-E542-87CD-419E1F5084F6}" dt="2023-10-09T11:56:44.109" v="93" actId="14100"/>
          <ac:spMkLst>
            <pc:docMk/>
            <pc:sldMk cId="1880827493" sldId="373"/>
            <ac:spMk id="4" creationId="{841B73D4-9B5D-038D-438C-74DA59C9FDDA}"/>
          </ac:spMkLst>
        </pc:spChg>
      </pc:sldChg>
      <pc:sldChg chg="modSp mod">
        <pc:chgData name="Hedydd Jones" userId="35b46832-044e-45dd-ba51-c6b2345da4ab" providerId="ADAL" clId="{FA63C2EF-8A7A-E542-87CD-419E1F5084F6}" dt="2023-10-09T11:55:59.234" v="87" actId="1076"/>
        <pc:sldMkLst>
          <pc:docMk/>
          <pc:sldMk cId="3783917460" sldId="374"/>
        </pc:sldMkLst>
        <pc:spChg chg="mod">
          <ac:chgData name="Hedydd Jones" userId="35b46832-044e-45dd-ba51-c6b2345da4ab" providerId="ADAL" clId="{FA63C2EF-8A7A-E542-87CD-419E1F5084F6}" dt="2023-10-09T11:55:41.047" v="84" actId="2711"/>
          <ac:spMkLst>
            <pc:docMk/>
            <pc:sldMk cId="3783917460" sldId="374"/>
            <ac:spMk id="9" creationId="{1F94173C-B740-810C-3013-8991218A4E09}"/>
          </ac:spMkLst>
        </pc:spChg>
        <pc:spChg chg="mod">
          <ac:chgData name="Hedydd Jones" userId="35b46832-044e-45dd-ba51-c6b2345da4ab" providerId="ADAL" clId="{FA63C2EF-8A7A-E542-87CD-419E1F5084F6}" dt="2023-10-09T11:55:47.969" v="85" actId="2711"/>
          <ac:spMkLst>
            <pc:docMk/>
            <pc:sldMk cId="3783917460" sldId="374"/>
            <ac:spMk id="24" creationId="{F39871AB-E789-EDAB-6EFD-8191A67EE525}"/>
          </ac:spMkLst>
        </pc:spChg>
        <pc:spChg chg="mod">
          <ac:chgData name="Hedydd Jones" userId="35b46832-044e-45dd-ba51-c6b2345da4ab" providerId="ADAL" clId="{FA63C2EF-8A7A-E542-87CD-419E1F5084F6}" dt="2023-10-09T11:55:55.265" v="86" actId="2711"/>
          <ac:spMkLst>
            <pc:docMk/>
            <pc:sldMk cId="3783917460" sldId="374"/>
            <ac:spMk id="25" creationId="{5C7AF256-8C65-D46D-9CF5-9BCE29C2328D}"/>
          </ac:spMkLst>
        </pc:spChg>
        <pc:picChg chg="mod">
          <ac:chgData name="Hedydd Jones" userId="35b46832-044e-45dd-ba51-c6b2345da4ab" providerId="ADAL" clId="{FA63C2EF-8A7A-E542-87CD-419E1F5084F6}" dt="2023-10-09T11:55:59.234" v="87" actId="1076"/>
          <ac:picMkLst>
            <pc:docMk/>
            <pc:sldMk cId="3783917460" sldId="374"/>
            <ac:picMk id="3" creationId="{00000000-0000-0000-0000-000000000000}"/>
          </ac:picMkLst>
        </pc:picChg>
      </pc:sldChg>
      <pc:sldChg chg="modSp mod">
        <pc:chgData name="Hedydd Jones" userId="35b46832-044e-45dd-ba51-c6b2345da4ab" providerId="ADAL" clId="{FA63C2EF-8A7A-E542-87CD-419E1F5084F6}" dt="2023-10-09T11:58:19.218" v="103" actId="2711"/>
        <pc:sldMkLst>
          <pc:docMk/>
          <pc:sldMk cId="1474563813" sldId="376"/>
        </pc:sldMkLst>
        <pc:spChg chg="mod">
          <ac:chgData name="Hedydd Jones" userId="35b46832-044e-45dd-ba51-c6b2345da4ab" providerId="ADAL" clId="{FA63C2EF-8A7A-E542-87CD-419E1F5084F6}" dt="2023-10-09T11:58:07.853" v="101" actId="2711"/>
          <ac:spMkLst>
            <pc:docMk/>
            <pc:sldMk cId="1474563813" sldId="376"/>
            <ac:spMk id="5" creationId="{00000000-0000-0000-0000-000000000000}"/>
          </ac:spMkLst>
        </pc:spChg>
        <pc:spChg chg="mod">
          <ac:chgData name="Hedydd Jones" userId="35b46832-044e-45dd-ba51-c6b2345da4ab" providerId="ADAL" clId="{FA63C2EF-8A7A-E542-87CD-419E1F5084F6}" dt="2023-10-09T11:58:13.718" v="102" actId="2711"/>
          <ac:spMkLst>
            <pc:docMk/>
            <pc:sldMk cId="1474563813" sldId="376"/>
            <ac:spMk id="6" creationId="{00000000-0000-0000-0000-000000000000}"/>
          </ac:spMkLst>
        </pc:spChg>
        <pc:spChg chg="mod">
          <ac:chgData name="Hedydd Jones" userId="35b46832-044e-45dd-ba51-c6b2345da4ab" providerId="ADAL" clId="{FA63C2EF-8A7A-E542-87CD-419E1F5084F6}" dt="2023-10-09T11:58:19.218" v="103" actId="2711"/>
          <ac:spMkLst>
            <pc:docMk/>
            <pc:sldMk cId="1474563813" sldId="376"/>
            <ac:spMk id="21" creationId="{93E9E0DD-0A7C-7B5C-26BE-BF9D28DDAC90}"/>
          </ac:spMkLst>
        </pc:spChg>
      </pc:sldChg>
      <pc:sldChg chg="modSp mod setBg">
        <pc:chgData name="Hedydd Jones" userId="35b46832-044e-45dd-ba51-c6b2345da4ab" providerId="ADAL" clId="{FA63C2EF-8A7A-E542-87CD-419E1F5084F6}" dt="2023-10-09T12:30:20.790" v="350"/>
        <pc:sldMkLst>
          <pc:docMk/>
          <pc:sldMk cId="4059743702" sldId="377"/>
        </pc:sldMkLst>
        <pc:spChg chg="mod">
          <ac:chgData name="Hedydd Jones" userId="35b46832-044e-45dd-ba51-c6b2345da4ab" providerId="ADAL" clId="{FA63C2EF-8A7A-E542-87CD-419E1F5084F6}" dt="2023-10-09T12:00:34.788" v="112" actId="2711"/>
          <ac:spMkLst>
            <pc:docMk/>
            <pc:sldMk cId="4059743702" sldId="377"/>
            <ac:spMk id="6" creationId="{00000000-0000-0000-0000-000000000000}"/>
          </ac:spMkLst>
        </pc:spChg>
        <pc:spChg chg="mod">
          <ac:chgData name="Hedydd Jones" userId="35b46832-044e-45dd-ba51-c6b2345da4ab" providerId="ADAL" clId="{FA63C2EF-8A7A-E542-87CD-419E1F5084F6}" dt="2023-10-09T12:00:17.528" v="111" actId="2711"/>
          <ac:spMkLst>
            <pc:docMk/>
            <pc:sldMk cId="4059743702" sldId="377"/>
            <ac:spMk id="9" creationId="{ADDBE046-011E-EF46-F1B6-FC10C7F91C7B}"/>
          </ac:spMkLst>
        </pc:spChg>
      </pc:sldChg>
      <pc:sldChg chg="modSp mod">
        <pc:chgData name="Hedydd Jones" userId="35b46832-044e-45dd-ba51-c6b2345da4ab" providerId="ADAL" clId="{FA63C2EF-8A7A-E542-87CD-419E1F5084F6}" dt="2023-10-09T12:08:58.719" v="198" actId="1076"/>
        <pc:sldMkLst>
          <pc:docMk/>
          <pc:sldMk cId="2282265437" sldId="378"/>
        </pc:sldMkLst>
        <pc:spChg chg="mod">
          <ac:chgData name="Hedydd Jones" userId="35b46832-044e-45dd-ba51-c6b2345da4ab" providerId="ADAL" clId="{FA63C2EF-8A7A-E542-87CD-419E1F5084F6}" dt="2023-10-09T12:08:49.852" v="197" actId="1076"/>
          <ac:spMkLst>
            <pc:docMk/>
            <pc:sldMk cId="2282265437" sldId="378"/>
            <ac:spMk id="9" creationId="{C6EBDF42-73E1-EBB4-F814-77ADDB81B481}"/>
          </ac:spMkLst>
        </pc:spChg>
        <pc:spChg chg="mod">
          <ac:chgData name="Hedydd Jones" userId="35b46832-044e-45dd-ba51-c6b2345da4ab" providerId="ADAL" clId="{FA63C2EF-8A7A-E542-87CD-419E1F5084F6}" dt="2023-10-09T12:08:58.719" v="198" actId="1076"/>
          <ac:spMkLst>
            <pc:docMk/>
            <pc:sldMk cId="2282265437" sldId="378"/>
            <ac:spMk id="10" creationId="{DD2D9488-825E-EE31-5AFC-D4671E03F4A4}"/>
          </ac:spMkLst>
        </pc:spChg>
        <pc:picChg chg="mod">
          <ac:chgData name="Hedydd Jones" userId="35b46832-044e-45dd-ba51-c6b2345da4ab" providerId="ADAL" clId="{FA63C2EF-8A7A-E542-87CD-419E1F5084F6}" dt="2023-10-09T12:08:36.076" v="193" actId="1076"/>
          <ac:picMkLst>
            <pc:docMk/>
            <pc:sldMk cId="2282265437" sldId="378"/>
            <ac:picMk id="4" creationId="{00000000-0000-0000-0000-000000000000}"/>
          </ac:picMkLst>
        </pc:picChg>
      </pc:sldChg>
      <pc:sldChg chg="delSp modSp mod">
        <pc:chgData name="Hedydd Jones" userId="35b46832-044e-45dd-ba51-c6b2345da4ab" providerId="ADAL" clId="{FA63C2EF-8A7A-E542-87CD-419E1F5084F6}" dt="2023-10-09T12:09:52.910" v="208" actId="166"/>
        <pc:sldMkLst>
          <pc:docMk/>
          <pc:sldMk cId="644839533" sldId="379"/>
        </pc:sldMkLst>
        <pc:spChg chg="mod">
          <ac:chgData name="Hedydd Jones" userId="35b46832-044e-45dd-ba51-c6b2345da4ab" providerId="ADAL" clId="{FA63C2EF-8A7A-E542-87CD-419E1F5084F6}" dt="2023-10-09T12:09:48.244" v="207" actId="1076"/>
          <ac:spMkLst>
            <pc:docMk/>
            <pc:sldMk cId="644839533" sldId="379"/>
            <ac:spMk id="3" creationId="{EF6271AC-F0D4-B38D-D3AA-EC5E58D1B2ED}"/>
          </ac:spMkLst>
        </pc:spChg>
        <pc:spChg chg="del mod">
          <ac:chgData name="Hedydd Jones" userId="35b46832-044e-45dd-ba51-c6b2345da4ab" providerId="ADAL" clId="{FA63C2EF-8A7A-E542-87CD-419E1F5084F6}" dt="2023-10-09T12:09:38.557" v="204" actId="478"/>
          <ac:spMkLst>
            <pc:docMk/>
            <pc:sldMk cId="644839533" sldId="379"/>
            <ac:spMk id="9" creationId="{C6EBDF42-73E1-EBB4-F814-77ADDB81B481}"/>
          </ac:spMkLst>
        </pc:spChg>
        <pc:spChg chg="mod">
          <ac:chgData name="Hedydd Jones" userId="35b46832-044e-45dd-ba51-c6b2345da4ab" providerId="ADAL" clId="{FA63C2EF-8A7A-E542-87CD-419E1F5084F6}" dt="2023-10-09T12:09:52.910" v="208" actId="166"/>
          <ac:spMkLst>
            <pc:docMk/>
            <pc:sldMk cId="644839533" sldId="379"/>
            <ac:spMk id="10" creationId="{DD2D9488-825E-EE31-5AFC-D4671E03F4A4}"/>
          </ac:spMkLst>
        </pc:spChg>
      </pc:sldChg>
      <pc:sldChg chg="modSp mod">
        <pc:chgData name="Hedydd Jones" userId="35b46832-044e-45dd-ba51-c6b2345da4ab" providerId="ADAL" clId="{FA63C2EF-8A7A-E542-87CD-419E1F5084F6}" dt="2023-10-09T12:32:06.896" v="368" actId="1076"/>
        <pc:sldMkLst>
          <pc:docMk/>
          <pc:sldMk cId="1262763523" sldId="381"/>
        </pc:sldMkLst>
        <pc:spChg chg="mod">
          <ac:chgData name="Hedydd Jones" userId="35b46832-044e-45dd-ba51-c6b2345da4ab" providerId="ADAL" clId="{FA63C2EF-8A7A-E542-87CD-419E1F5084F6}" dt="2023-10-09T12:17:22.301" v="272" actId="2711"/>
          <ac:spMkLst>
            <pc:docMk/>
            <pc:sldMk cId="1262763523" sldId="381"/>
            <ac:spMk id="7" creationId="{D19E6B76-1FBA-0A38-4089-14A1482BFE8A}"/>
          </ac:spMkLst>
        </pc:spChg>
        <pc:picChg chg="mod">
          <ac:chgData name="Hedydd Jones" userId="35b46832-044e-45dd-ba51-c6b2345da4ab" providerId="ADAL" clId="{FA63C2EF-8A7A-E542-87CD-419E1F5084F6}" dt="2023-10-09T12:32:06.896" v="368" actId="1076"/>
          <ac:picMkLst>
            <pc:docMk/>
            <pc:sldMk cId="1262763523" sldId="381"/>
            <ac:picMk id="11" creationId="{60F98347-B60D-49F9-6790-BE175E8D3F99}"/>
          </ac:picMkLst>
        </pc:picChg>
      </pc:sldChg>
      <pc:sldChg chg="modSp mod">
        <pc:chgData name="Hedydd Jones" userId="35b46832-044e-45dd-ba51-c6b2345da4ab" providerId="ADAL" clId="{FA63C2EF-8A7A-E542-87CD-419E1F5084F6}" dt="2023-10-09T12:10:34.573" v="213" actId="2711"/>
        <pc:sldMkLst>
          <pc:docMk/>
          <pc:sldMk cId="0" sldId="382"/>
        </pc:sldMkLst>
        <pc:spChg chg="mod">
          <ac:chgData name="Hedydd Jones" userId="35b46832-044e-45dd-ba51-c6b2345da4ab" providerId="ADAL" clId="{FA63C2EF-8A7A-E542-87CD-419E1F5084F6}" dt="2023-10-09T12:10:34.573" v="213" actId="2711"/>
          <ac:spMkLst>
            <pc:docMk/>
            <pc:sldMk cId="0" sldId="382"/>
            <ac:spMk id="2" creationId="{00000000-0000-0000-0000-000000000000}"/>
          </ac:spMkLst>
        </pc:spChg>
      </pc:sldChg>
      <pc:sldChg chg="modSp mod">
        <pc:chgData name="Hedydd Jones" userId="35b46832-044e-45dd-ba51-c6b2345da4ab" providerId="ADAL" clId="{FA63C2EF-8A7A-E542-87CD-419E1F5084F6}" dt="2023-10-09T12:10:44.873" v="214" actId="2711"/>
        <pc:sldMkLst>
          <pc:docMk/>
          <pc:sldMk cId="2545735703" sldId="383"/>
        </pc:sldMkLst>
        <pc:spChg chg="mod">
          <ac:chgData name="Hedydd Jones" userId="35b46832-044e-45dd-ba51-c6b2345da4ab" providerId="ADAL" clId="{FA63C2EF-8A7A-E542-87CD-419E1F5084F6}" dt="2023-10-09T12:10:44.873" v="214" actId="2711"/>
          <ac:spMkLst>
            <pc:docMk/>
            <pc:sldMk cId="2545735703" sldId="383"/>
            <ac:spMk id="6" creationId="{00000000-0000-0000-0000-000000000000}"/>
          </ac:spMkLst>
        </pc:spChg>
      </pc:sldChg>
      <pc:sldChg chg="modSp mod">
        <pc:chgData name="Hedydd Jones" userId="35b46832-044e-45dd-ba51-c6b2345da4ab" providerId="ADAL" clId="{FA63C2EF-8A7A-E542-87CD-419E1F5084F6}" dt="2023-10-09T12:11:01.819" v="216" actId="2711"/>
        <pc:sldMkLst>
          <pc:docMk/>
          <pc:sldMk cId="2089696826" sldId="384"/>
        </pc:sldMkLst>
        <pc:spChg chg="mod">
          <ac:chgData name="Hedydd Jones" userId="35b46832-044e-45dd-ba51-c6b2345da4ab" providerId="ADAL" clId="{FA63C2EF-8A7A-E542-87CD-419E1F5084F6}" dt="2023-10-09T12:10:55.990" v="215" actId="2711"/>
          <ac:spMkLst>
            <pc:docMk/>
            <pc:sldMk cId="2089696826" sldId="384"/>
            <ac:spMk id="10" creationId="{CB7A3F9B-FC7D-ADE5-26C7-A86750B8AA35}"/>
          </ac:spMkLst>
        </pc:spChg>
        <pc:spChg chg="mod">
          <ac:chgData name="Hedydd Jones" userId="35b46832-044e-45dd-ba51-c6b2345da4ab" providerId="ADAL" clId="{FA63C2EF-8A7A-E542-87CD-419E1F5084F6}" dt="2023-10-09T12:11:01.819" v="216" actId="2711"/>
          <ac:spMkLst>
            <pc:docMk/>
            <pc:sldMk cId="2089696826" sldId="384"/>
            <ac:spMk id="13" creationId="{AB95548A-E762-49C0-BE80-802549285A4E}"/>
          </ac:spMkLst>
        </pc:spChg>
      </pc:sldChg>
      <pc:sldChg chg="modSp">
        <pc:chgData name="Hedydd Jones" userId="35b46832-044e-45dd-ba51-c6b2345da4ab" providerId="ADAL" clId="{FA63C2EF-8A7A-E542-87CD-419E1F5084F6}" dt="2023-10-09T12:11:17.495" v="217" actId="2711"/>
        <pc:sldMkLst>
          <pc:docMk/>
          <pc:sldMk cId="2834962470" sldId="385"/>
        </pc:sldMkLst>
        <pc:spChg chg="mod">
          <ac:chgData name="Hedydd Jones" userId="35b46832-044e-45dd-ba51-c6b2345da4ab" providerId="ADAL" clId="{FA63C2EF-8A7A-E542-87CD-419E1F5084F6}" dt="2023-10-09T12:11:17.495" v="217" actId="2711"/>
          <ac:spMkLst>
            <pc:docMk/>
            <pc:sldMk cId="2834962470" sldId="385"/>
            <ac:spMk id="7" creationId="{C8603028-4591-3E22-8E9D-5AC9CF91D05A}"/>
          </ac:spMkLst>
        </pc:spChg>
      </pc:sldChg>
      <pc:sldChg chg="modSp">
        <pc:chgData name="Hedydd Jones" userId="35b46832-044e-45dd-ba51-c6b2345da4ab" providerId="ADAL" clId="{FA63C2EF-8A7A-E542-87CD-419E1F5084F6}" dt="2023-10-09T12:11:24.690" v="218" actId="2711"/>
        <pc:sldMkLst>
          <pc:docMk/>
          <pc:sldMk cId="1752976981" sldId="386"/>
        </pc:sldMkLst>
        <pc:spChg chg="mod">
          <ac:chgData name="Hedydd Jones" userId="35b46832-044e-45dd-ba51-c6b2345da4ab" providerId="ADAL" clId="{FA63C2EF-8A7A-E542-87CD-419E1F5084F6}" dt="2023-10-09T12:11:24.690" v="218" actId="2711"/>
          <ac:spMkLst>
            <pc:docMk/>
            <pc:sldMk cId="1752976981" sldId="386"/>
            <ac:spMk id="7" creationId="{C8603028-4591-3E22-8E9D-5AC9CF91D05A}"/>
          </ac:spMkLst>
        </pc:spChg>
      </pc:sldChg>
      <pc:sldChg chg="modSp">
        <pc:chgData name="Hedydd Jones" userId="35b46832-044e-45dd-ba51-c6b2345da4ab" providerId="ADAL" clId="{FA63C2EF-8A7A-E542-87CD-419E1F5084F6}" dt="2023-10-09T12:11:33.591" v="219" actId="2711"/>
        <pc:sldMkLst>
          <pc:docMk/>
          <pc:sldMk cId="926511232" sldId="387"/>
        </pc:sldMkLst>
        <pc:spChg chg="mod">
          <ac:chgData name="Hedydd Jones" userId="35b46832-044e-45dd-ba51-c6b2345da4ab" providerId="ADAL" clId="{FA63C2EF-8A7A-E542-87CD-419E1F5084F6}" dt="2023-10-09T12:11:33.591" v="219" actId="2711"/>
          <ac:spMkLst>
            <pc:docMk/>
            <pc:sldMk cId="926511232" sldId="387"/>
            <ac:spMk id="7" creationId="{C8603028-4591-3E22-8E9D-5AC9CF91D05A}"/>
          </ac:spMkLst>
        </pc:spChg>
      </pc:sldChg>
      <pc:sldChg chg="modSp">
        <pc:chgData name="Hedydd Jones" userId="35b46832-044e-45dd-ba51-c6b2345da4ab" providerId="ADAL" clId="{FA63C2EF-8A7A-E542-87CD-419E1F5084F6}" dt="2023-10-09T12:11:41.694" v="220" actId="2711"/>
        <pc:sldMkLst>
          <pc:docMk/>
          <pc:sldMk cId="2395352904" sldId="388"/>
        </pc:sldMkLst>
        <pc:spChg chg="mod">
          <ac:chgData name="Hedydd Jones" userId="35b46832-044e-45dd-ba51-c6b2345da4ab" providerId="ADAL" clId="{FA63C2EF-8A7A-E542-87CD-419E1F5084F6}" dt="2023-10-09T12:11:41.694" v="220" actId="2711"/>
          <ac:spMkLst>
            <pc:docMk/>
            <pc:sldMk cId="2395352904" sldId="388"/>
            <ac:spMk id="7" creationId="{C8603028-4591-3E22-8E9D-5AC9CF91D05A}"/>
          </ac:spMkLst>
        </pc:spChg>
      </pc:sldChg>
      <pc:sldChg chg="modSp">
        <pc:chgData name="Hedydd Jones" userId="35b46832-044e-45dd-ba51-c6b2345da4ab" providerId="ADAL" clId="{FA63C2EF-8A7A-E542-87CD-419E1F5084F6}" dt="2023-10-09T12:11:50.266" v="221" actId="2711"/>
        <pc:sldMkLst>
          <pc:docMk/>
          <pc:sldMk cId="2342408617" sldId="389"/>
        </pc:sldMkLst>
        <pc:spChg chg="mod">
          <ac:chgData name="Hedydd Jones" userId="35b46832-044e-45dd-ba51-c6b2345da4ab" providerId="ADAL" clId="{FA63C2EF-8A7A-E542-87CD-419E1F5084F6}" dt="2023-10-09T12:11:50.266" v="221" actId="2711"/>
          <ac:spMkLst>
            <pc:docMk/>
            <pc:sldMk cId="2342408617" sldId="389"/>
            <ac:spMk id="7" creationId="{C8603028-4591-3E22-8E9D-5AC9CF91D05A}"/>
          </ac:spMkLst>
        </pc:spChg>
      </pc:sldChg>
      <pc:sldChg chg="modSp">
        <pc:chgData name="Hedydd Jones" userId="35b46832-044e-45dd-ba51-c6b2345da4ab" providerId="ADAL" clId="{FA63C2EF-8A7A-E542-87CD-419E1F5084F6}" dt="2023-10-09T12:11:57.462" v="222" actId="2711"/>
        <pc:sldMkLst>
          <pc:docMk/>
          <pc:sldMk cId="1889240220" sldId="390"/>
        </pc:sldMkLst>
        <pc:spChg chg="mod">
          <ac:chgData name="Hedydd Jones" userId="35b46832-044e-45dd-ba51-c6b2345da4ab" providerId="ADAL" clId="{FA63C2EF-8A7A-E542-87CD-419E1F5084F6}" dt="2023-10-09T12:11:57.462" v="222" actId="2711"/>
          <ac:spMkLst>
            <pc:docMk/>
            <pc:sldMk cId="1889240220" sldId="390"/>
            <ac:spMk id="7" creationId="{C8603028-4591-3E22-8E9D-5AC9CF91D05A}"/>
          </ac:spMkLst>
        </pc:spChg>
      </pc:sldChg>
      <pc:sldChg chg="modSp mod">
        <pc:chgData name="Hedydd Jones" userId="35b46832-044e-45dd-ba51-c6b2345da4ab" providerId="ADAL" clId="{FA63C2EF-8A7A-E542-87CD-419E1F5084F6}" dt="2023-10-09T12:12:27.334" v="226" actId="14100"/>
        <pc:sldMkLst>
          <pc:docMk/>
          <pc:sldMk cId="1707809317" sldId="391"/>
        </pc:sldMkLst>
        <pc:spChg chg="mod">
          <ac:chgData name="Hedydd Jones" userId="35b46832-044e-45dd-ba51-c6b2345da4ab" providerId="ADAL" clId="{FA63C2EF-8A7A-E542-87CD-419E1F5084F6}" dt="2023-10-09T12:12:27.334" v="226" actId="14100"/>
          <ac:spMkLst>
            <pc:docMk/>
            <pc:sldMk cId="1707809317" sldId="391"/>
            <ac:spMk id="2" creationId="{00000000-0000-0000-0000-000000000000}"/>
          </ac:spMkLst>
        </pc:spChg>
        <pc:spChg chg="mod">
          <ac:chgData name="Hedydd Jones" userId="35b46832-044e-45dd-ba51-c6b2345da4ab" providerId="ADAL" clId="{FA63C2EF-8A7A-E542-87CD-419E1F5084F6}" dt="2023-10-09T12:12:16.103" v="224" actId="2711"/>
          <ac:spMkLst>
            <pc:docMk/>
            <pc:sldMk cId="1707809317" sldId="391"/>
            <ac:spMk id="9" creationId="{C6EBDF42-73E1-EBB4-F814-77ADDB81B481}"/>
          </ac:spMkLst>
        </pc:spChg>
      </pc:sldChg>
      <pc:sldChg chg="modSp mod">
        <pc:chgData name="Hedydd Jones" userId="35b46832-044e-45dd-ba51-c6b2345da4ab" providerId="ADAL" clId="{FA63C2EF-8A7A-E542-87CD-419E1F5084F6}" dt="2023-10-09T12:12:38.937" v="228" actId="207"/>
        <pc:sldMkLst>
          <pc:docMk/>
          <pc:sldMk cId="3836754346" sldId="392"/>
        </pc:sldMkLst>
        <pc:spChg chg="mod">
          <ac:chgData name="Hedydd Jones" userId="35b46832-044e-45dd-ba51-c6b2345da4ab" providerId="ADAL" clId="{FA63C2EF-8A7A-E542-87CD-419E1F5084F6}" dt="2023-10-09T12:12:38.937" v="228" actId="207"/>
          <ac:spMkLst>
            <pc:docMk/>
            <pc:sldMk cId="3836754346" sldId="392"/>
            <ac:spMk id="2" creationId="{00000000-0000-0000-0000-000000000000}"/>
          </ac:spMkLst>
        </pc:spChg>
      </pc:sldChg>
      <pc:sldChg chg="modSp mod">
        <pc:chgData name="Hedydd Jones" userId="35b46832-044e-45dd-ba51-c6b2345da4ab" providerId="ADAL" clId="{FA63C2EF-8A7A-E542-87CD-419E1F5084F6}" dt="2023-10-09T12:30:42.799" v="353" actId="1076"/>
        <pc:sldMkLst>
          <pc:docMk/>
          <pc:sldMk cId="3929030869" sldId="393"/>
        </pc:sldMkLst>
        <pc:spChg chg="mod">
          <ac:chgData name="Hedydd Jones" userId="35b46832-044e-45dd-ba51-c6b2345da4ab" providerId="ADAL" clId="{FA63C2EF-8A7A-E542-87CD-419E1F5084F6}" dt="2023-10-09T12:10:24.136" v="212" actId="2711"/>
          <ac:spMkLst>
            <pc:docMk/>
            <pc:sldMk cId="3929030869" sldId="393"/>
            <ac:spMk id="7" creationId="{D19E6B76-1FBA-0A38-4089-14A1482BFE8A}"/>
          </ac:spMkLst>
        </pc:spChg>
        <pc:picChg chg="mod">
          <ac:chgData name="Hedydd Jones" userId="35b46832-044e-45dd-ba51-c6b2345da4ab" providerId="ADAL" clId="{FA63C2EF-8A7A-E542-87CD-419E1F5084F6}" dt="2023-10-09T12:30:42.799" v="353" actId="1076"/>
          <ac:picMkLst>
            <pc:docMk/>
            <pc:sldMk cId="3929030869" sldId="393"/>
            <ac:picMk id="11" creationId="{60F98347-B60D-49F9-6790-BE175E8D3F99}"/>
          </ac:picMkLst>
        </pc:picChg>
      </pc:sldChg>
      <pc:sldChg chg="modSp setBg modAnim">
        <pc:chgData name="Hedydd Jones" userId="35b46832-044e-45dd-ba51-c6b2345da4ab" providerId="ADAL" clId="{FA63C2EF-8A7A-E542-87CD-419E1F5084F6}" dt="2023-10-09T12:31:03.727" v="355"/>
        <pc:sldMkLst>
          <pc:docMk/>
          <pc:sldMk cId="0" sldId="394"/>
        </pc:sldMkLst>
        <pc:spChg chg="mod">
          <ac:chgData name="Hedydd Jones" userId="35b46832-044e-45dd-ba51-c6b2345da4ab" providerId="ADAL" clId="{FA63C2EF-8A7A-E542-87CD-419E1F5084F6}" dt="2023-10-09T12:13:07.794" v="233" actId="2711"/>
          <ac:spMkLst>
            <pc:docMk/>
            <pc:sldMk cId="0" sldId="394"/>
            <ac:spMk id="3" creationId="{00000000-0000-0000-0000-000000000000}"/>
          </ac:spMkLst>
        </pc:spChg>
        <pc:spChg chg="mod">
          <ac:chgData name="Hedydd Jones" userId="35b46832-044e-45dd-ba51-c6b2345da4ab" providerId="ADAL" clId="{FA63C2EF-8A7A-E542-87CD-419E1F5084F6}" dt="2023-10-09T12:12:56.419" v="230" actId="2711"/>
          <ac:spMkLst>
            <pc:docMk/>
            <pc:sldMk cId="0" sldId="394"/>
            <ac:spMk id="4" creationId="{00000000-0000-0000-0000-000000000000}"/>
          </ac:spMkLst>
        </pc:spChg>
      </pc:sldChg>
      <pc:sldChg chg="modSp mod setBg">
        <pc:chgData name="Hedydd Jones" userId="35b46832-044e-45dd-ba51-c6b2345da4ab" providerId="ADAL" clId="{FA63C2EF-8A7A-E542-87CD-419E1F5084F6}" dt="2023-10-09T12:31:15.897" v="357"/>
        <pc:sldMkLst>
          <pc:docMk/>
          <pc:sldMk cId="0" sldId="395"/>
        </pc:sldMkLst>
        <pc:spChg chg="mod">
          <ac:chgData name="Hedydd Jones" userId="35b46832-044e-45dd-ba51-c6b2345da4ab" providerId="ADAL" clId="{FA63C2EF-8A7A-E542-87CD-419E1F5084F6}" dt="2023-10-09T12:13:43.676" v="238" actId="2711"/>
          <ac:spMkLst>
            <pc:docMk/>
            <pc:sldMk cId="0" sldId="395"/>
            <ac:spMk id="3" creationId="{00000000-0000-0000-0000-000000000000}"/>
          </ac:spMkLst>
        </pc:spChg>
        <pc:spChg chg="mod">
          <ac:chgData name="Hedydd Jones" userId="35b46832-044e-45dd-ba51-c6b2345da4ab" providerId="ADAL" clId="{FA63C2EF-8A7A-E542-87CD-419E1F5084F6}" dt="2023-10-09T12:13:55.733" v="240" actId="2711"/>
          <ac:spMkLst>
            <pc:docMk/>
            <pc:sldMk cId="0" sldId="395"/>
            <ac:spMk id="4" creationId="{00000000-0000-0000-0000-000000000000}"/>
          </ac:spMkLst>
        </pc:spChg>
        <pc:spChg chg="mod">
          <ac:chgData name="Hedydd Jones" userId="35b46832-044e-45dd-ba51-c6b2345da4ab" providerId="ADAL" clId="{FA63C2EF-8A7A-E542-87CD-419E1F5084F6}" dt="2023-10-09T12:13:50.027" v="239" actId="2711"/>
          <ac:spMkLst>
            <pc:docMk/>
            <pc:sldMk cId="0" sldId="395"/>
            <ac:spMk id="5" creationId="{00000000-0000-0000-0000-000000000000}"/>
          </ac:spMkLst>
        </pc:spChg>
      </pc:sldChg>
      <pc:sldChg chg="modSp mod setBg">
        <pc:chgData name="Hedydd Jones" userId="35b46832-044e-45dd-ba51-c6b2345da4ab" providerId="ADAL" clId="{FA63C2EF-8A7A-E542-87CD-419E1F5084F6}" dt="2023-10-09T12:31:20.332" v="358"/>
        <pc:sldMkLst>
          <pc:docMk/>
          <pc:sldMk cId="0" sldId="396"/>
        </pc:sldMkLst>
        <pc:spChg chg="mod">
          <ac:chgData name="Hedydd Jones" userId="35b46832-044e-45dd-ba51-c6b2345da4ab" providerId="ADAL" clId="{FA63C2EF-8A7A-E542-87CD-419E1F5084F6}" dt="2023-10-09T12:14:10.630" v="242" actId="2711"/>
          <ac:spMkLst>
            <pc:docMk/>
            <pc:sldMk cId="0" sldId="396"/>
            <ac:spMk id="4" creationId="{00000000-0000-0000-0000-000000000000}"/>
          </ac:spMkLst>
        </pc:spChg>
        <pc:spChg chg="mod">
          <ac:chgData name="Hedydd Jones" userId="35b46832-044e-45dd-ba51-c6b2345da4ab" providerId="ADAL" clId="{FA63C2EF-8A7A-E542-87CD-419E1F5084F6}" dt="2023-10-09T12:14:16.398" v="243" actId="2711"/>
          <ac:spMkLst>
            <pc:docMk/>
            <pc:sldMk cId="0" sldId="396"/>
            <ac:spMk id="5" creationId="{00000000-0000-0000-0000-000000000000}"/>
          </ac:spMkLst>
        </pc:spChg>
        <pc:spChg chg="mod">
          <ac:chgData name="Hedydd Jones" userId="35b46832-044e-45dd-ba51-c6b2345da4ab" providerId="ADAL" clId="{FA63C2EF-8A7A-E542-87CD-419E1F5084F6}" dt="2023-10-09T12:14:05.447" v="241" actId="2711"/>
          <ac:spMkLst>
            <pc:docMk/>
            <pc:sldMk cId="0" sldId="396"/>
            <ac:spMk id="6" creationId="{00000000-0000-0000-0000-000000000000}"/>
          </ac:spMkLst>
        </pc:spChg>
        <pc:spChg chg="mod">
          <ac:chgData name="Hedydd Jones" userId="35b46832-044e-45dd-ba51-c6b2345da4ab" providerId="ADAL" clId="{FA63C2EF-8A7A-E542-87CD-419E1F5084F6}" dt="2023-10-09T12:14:22.303" v="244" actId="2711"/>
          <ac:spMkLst>
            <pc:docMk/>
            <pc:sldMk cId="0" sldId="396"/>
            <ac:spMk id="7" creationId="{00000000-0000-0000-0000-000000000000}"/>
          </ac:spMkLst>
        </pc:spChg>
      </pc:sldChg>
      <pc:sldChg chg="modSp mod setBg">
        <pc:chgData name="Hedydd Jones" userId="35b46832-044e-45dd-ba51-c6b2345da4ab" providerId="ADAL" clId="{FA63C2EF-8A7A-E542-87CD-419E1F5084F6}" dt="2023-10-09T12:31:31.244" v="360" actId="207"/>
        <pc:sldMkLst>
          <pc:docMk/>
          <pc:sldMk cId="1699568502" sldId="400"/>
        </pc:sldMkLst>
        <pc:spChg chg="mod">
          <ac:chgData name="Hedydd Jones" userId="35b46832-044e-45dd-ba51-c6b2345da4ab" providerId="ADAL" clId="{FA63C2EF-8A7A-E542-87CD-419E1F5084F6}" dt="2023-10-09T12:31:31.244" v="360" actId="207"/>
          <ac:spMkLst>
            <pc:docMk/>
            <pc:sldMk cId="1699568502" sldId="400"/>
            <ac:spMk id="10" creationId="{2CCD0E64-5956-C416-951B-715DC735762F}"/>
          </ac:spMkLst>
        </pc:spChg>
        <pc:spChg chg="mod">
          <ac:chgData name="Hedydd Jones" userId="35b46832-044e-45dd-ba51-c6b2345da4ab" providerId="ADAL" clId="{FA63C2EF-8A7A-E542-87CD-419E1F5084F6}" dt="2023-10-09T12:14:59.856" v="250" actId="14100"/>
          <ac:spMkLst>
            <pc:docMk/>
            <pc:sldMk cId="1699568502" sldId="400"/>
            <ac:spMk id="16" creationId="{20BDB390-4CE9-DA87-A0B4-468826DCFE29}"/>
          </ac:spMkLst>
        </pc:spChg>
        <pc:graphicFrameChg chg="modGraphic">
          <ac:chgData name="Hedydd Jones" userId="35b46832-044e-45dd-ba51-c6b2345da4ab" providerId="ADAL" clId="{FA63C2EF-8A7A-E542-87CD-419E1F5084F6}" dt="2023-10-09T12:14:37.184" v="246" actId="2711"/>
          <ac:graphicFrameMkLst>
            <pc:docMk/>
            <pc:sldMk cId="1699568502" sldId="400"/>
            <ac:graphicFrameMk id="11" creationId="{EC0EE39A-0A2A-01EE-130C-A9AA9D42EDFE}"/>
          </ac:graphicFrameMkLst>
        </pc:graphicFrameChg>
      </pc:sldChg>
      <pc:sldChg chg="modSp mod">
        <pc:chgData name="Hedydd Jones" userId="35b46832-044e-45dd-ba51-c6b2345da4ab" providerId="ADAL" clId="{FA63C2EF-8A7A-E542-87CD-419E1F5084F6}" dt="2023-10-09T12:16:51.556" v="267" actId="2711"/>
        <pc:sldMkLst>
          <pc:docMk/>
          <pc:sldMk cId="4140017411" sldId="401"/>
        </pc:sldMkLst>
        <pc:spChg chg="mod">
          <ac:chgData name="Hedydd Jones" userId="35b46832-044e-45dd-ba51-c6b2345da4ab" providerId="ADAL" clId="{FA63C2EF-8A7A-E542-87CD-419E1F5084F6}" dt="2023-10-09T12:16:31.706" v="264" actId="2711"/>
          <ac:spMkLst>
            <pc:docMk/>
            <pc:sldMk cId="4140017411" sldId="401"/>
            <ac:spMk id="10" creationId="{2CCD0E64-5956-C416-951B-715DC735762F}"/>
          </ac:spMkLst>
        </pc:spChg>
        <pc:graphicFrameChg chg="modGraphic">
          <ac:chgData name="Hedydd Jones" userId="35b46832-044e-45dd-ba51-c6b2345da4ab" providerId="ADAL" clId="{FA63C2EF-8A7A-E542-87CD-419E1F5084F6}" dt="2023-10-09T12:16:51.556" v="267" actId="2711"/>
          <ac:graphicFrameMkLst>
            <pc:docMk/>
            <pc:sldMk cId="4140017411" sldId="401"/>
            <ac:graphicFrameMk id="11" creationId="{EC0EE39A-0A2A-01EE-130C-A9AA9D42EDFE}"/>
          </ac:graphicFrameMkLst>
        </pc:graphicFrameChg>
      </pc:sldChg>
      <pc:sldChg chg="delSp modSp mod setBg">
        <pc:chgData name="Hedydd Jones" userId="35b46832-044e-45dd-ba51-c6b2345da4ab" providerId="ADAL" clId="{FA63C2EF-8A7A-E542-87CD-419E1F5084F6}" dt="2023-10-09T12:31:57.376" v="367"/>
        <pc:sldMkLst>
          <pc:docMk/>
          <pc:sldMk cId="4195524622" sldId="402"/>
        </pc:sldMkLst>
        <pc:spChg chg="mod">
          <ac:chgData name="Hedydd Jones" userId="35b46832-044e-45dd-ba51-c6b2345da4ab" providerId="ADAL" clId="{FA63C2EF-8A7A-E542-87CD-419E1F5084F6}" dt="2023-10-09T12:31:40.328" v="361" actId="207"/>
          <ac:spMkLst>
            <pc:docMk/>
            <pc:sldMk cId="4195524622" sldId="402"/>
            <ac:spMk id="10" creationId="{2CCD0E64-5956-C416-951B-715DC735762F}"/>
          </ac:spMkLst>
        </pc:spChg>
        <pc:spChg chg="mod">
          <ac:chgData name="Hedydd Jones" userId="35b46832-044e-45dd-ba51-c6b2345da4ab" providerId="ADAL" clId="{FA63C2EF-8A7A-E542-87CD-419E1F5084F6}" dt="2023-10-09T12:15:14.312" v="252" actId="2711"/>
          <ac:spMkLst>
            <pc:docMk/>
            <pc:sldMk cId="4195524622" sldId="402"/>
            <ac:spMk id="35" creationId="{EFA2E389-214D-BDD9-6405-81205FA00D80}"/>
          </ac:spMkLst>
        </pc:spChg>
        <pc:spChg chg="mod">
          <ac:chgData name="Hedydd Jones" userId="35b46832-044e-45dd-ba51-c6b2345da4ab" providerId="ADAL" clId="{FA63C2EF-8A7A-E542-87CD-419E1F5084F6}" dt="2023-10-09T12:16:02.113" v="260" actId="2711"/>
          <ac:spMkLst>
            <pc:docMk/>
            <pc:sldMk cId="4195524622" sldId="402"/>
            <ac:spMk id="36" creationId="{3DAEB81D-E870-F3AC-81E0-D2AF816AB5BE}"/>
          </ac:spMkLst>
        </pc:spChg>
        <pc:spChg chg="mod">
          <ac:chgData name="Hedydd Jones" userId="35b46832-044e-45dd-ba51-c6b2345da4ab" providerId="ADAL" clId="{FA63C2EF-8A7A-E542-87CD-419E1F5084F6}" dt="2023-10-09T12:15:39.197" v="256" actId="2711"/>
          <ac:spMkLst>
            <pc:docMk/>
            <pc:sldMk cId="4195524622" sldId="402"/>
            <ac:spMk id="39" creationId="{98015BCE-4AA7-6D40-6736-37FF1A5B5D0D}"/>
          </ac:spMkLst>
        </pc:spChg>
        <pc:spChg chg="mod">
          <ac:chgData name="Hedydd Jones" userId="35b46832-044e-45dd-ba51-c6b2345da4ab" providerId="ADAL" clId="{FA63C2EF-8A7A-E542-87CD-419E1F5084F6}" dt="2023-10-09T12:16:21.883" v="263" actId="2711"/>
          <ac:spMkLst>
            <pc:docMk/>
            <pc:sldMk cId="4195524622" sldId="402"/>
            <ac:spMk id="42" creationId="{996C88F6-E351-9B36-A788-7F057761426E}"/>
          </ac:spMkLst>
        </pc:spChg>
        <pc:spChg chg="mod">
          <ac:chgData name="Hedydd Jones" userId="35b46832-044e-45dd-ba51-c6b2345da4ab" providerId="ADAL" clId="{FA63C2EF-8A7A-E542-87CD-419E1F5084F6}" dt="2023-10-09T12:15:20.328" v="253" actId="2711"/>
          <ac:spMkLst>
            <pc:docMk/>
            <pc:sldMk cId="4195524622" sldId="402"/>
            <ac:spMk id="45" creationId="{5B59CDCF-79A8-8322-DE02-F07C05D7C7F8}"/>
          </ac:spMkLst>
        </pc:spChg>
        <pc:spChg chg="mod">
          <ac:chgData name="Hedydd Jones" userId="35b46832-044e-45dd-ba51-c6b2345da4ab" providerId="ADAL" clId="{FA63C2EF-8A7A-E542-87CD-419E1F5084F6}" dt="2023-10-09T12:15:27.658" v="254" actId="2711"/>
          <ac:spMkLst>
            <pc:docMk/>
            <pc:sldMk cId="4195524622" sldId="402"/>
            <ac:spMk id="46" creationId="{029083ED-1E7E-3222-CD44-B6B7BE1698BE}"/>
          </ac:spMkLst>
        </pc:spChg>
        <pc:spChg chg="mod">
          <ac:chgData name="Hedydd Jones" userId="35b46832-044e-45dd-ba51-c6b2345da4ab" providerId="ADAL" clId="{FA63C2EF-8A7A-E542-87CD-419E1F5084F6}" dt="2023-10-09T12:15:50.996" v="258" actId="2711"/>
          <ac:spMkLst>
            <pc:docMk/>
            <pc:sldMk cId="4195524622" sldId="402"/>
            <ac:spMk id="49" creationId="{CF62E43B-F1C0-23E5-ECEA-1FA1BF0396CD}"/>
          </ac:spMkLst>
        </pc:spChg>
        <pc:spChg chg="mod">
          <ac:chgData name="Hedydd Jones" userId="35b46832-044e-45dd-ba51-c6b2345da4ab" providerId="ADAL" clId="{FA63C2EF-8A7A-E542-87CD-419E1F5084F6}" dt="2023-10-09T12:15:44.932" v="257" actId="2711"/>
          <ac:spMkLst>
            <pc:docMk/>
            <pc:sldMk cId="4195524622" sldId="402"/>
            <ac:spMk id="52" creationId="{26DA8182-7CB3-7E93-6EC0-FABE7D148CF6}"/>
          </ac:spMkLst>
        </pc:spChg>
        <pc:spChg chg="mod">
          <ac:chgData name="Hedydd Jones" userId="35b46832-044e-45dd-ba51-c6b2345da4ab" providerId="ADAL" clId="{FA63C2EF-8A7A-E542-87CD-419E1F5084F6}" dt="2023-10-09T12:15:56.496" v="259" actId="2711"/>
          <ac:spMkLst>
            <pc:docMk/>
            <pc:sldMk cId="4195524622" sldId="402"/>
            <ac:spMk id="55" creationId="{C4C452DB-FDA7-B660-3A63-76340F47ECCC}"/>
          </ac:spMkLst>
        </pc:spChg>
        <pc:spChg chg="mod">
          <ac:chgData name="Hedydd Jones" userId="35b46832-044e-45dd-ba51-c6b2345da4ab" providerId="ADAL" clId="{FA63C2EF-8A7A-E542-87CD-419E1F5084F6}" dt="2023-10-09T12:15:32.893" v="255" actId="2711"/>
          <ac:spMkLst>
            <pc:docMk/>
            <pc:sldMk cId="4195524622" sldId="402"/>
            <ac:spMk id="57" creationId="{8989EF74-BD78-2235-D148-C89D0A711710}"/>
          </ac:spMkLst>
        </pc:spChg>
        <pc:spChg chg="mod">
          <ac:chgData name="Hedydd Jones" userId="35b46832-044e-45dd-ba51-c6b2345da4ab" providerId="ADAL" clId="{FA63C2EF-8A7A-E542-87CD-419E1F5084F6}" dt="2023-10-09T12:16:08.452" v="261" actId="2711"/>
          <ac:spMkLst>
            <pc:docMk/>
            <pc:sldMk cId="4195524622" sldId="402"/>
            <ac:spMk id="59" creationId="{4A72F126-92AF-1CE5-0DCB-ADCF58D9F6FB}"/>
          </ac:spMkLst>
        </pc:spChg>
        <pc:spChg chg="mod">
          <ac:chgData name="Hedydd Jones" userId="35b46832-044e-45dd-ba51-c6b2345da4ab" providerId="ADAL" clId="{FA63C2EF-8A7A-E542-87CD-419E1F5084F6}" dt="2023-10-09T12:16:14.498" v="262" actId="2711"/>
          <ac:spMkLst>
            <pc:docMk/>
            <pc:sldMk cId="4195524622" sldId="402"/>
            <ac:spMk id="61" creationId="{9CC35214-0044-74AB-5418-7C33722AA52E}"/>
          </ac:spMkLst>
        </pc:spChg>
        <pc:picChg chg="del">
          <ac:chgData name="Hedydd Jones" userId="35b46832-044e-45dd-ba51-c6b2345da4ab" providerId="ADAL" clId="{FA63C2EF-8A7A-E542-87CD-419E1F5084F6}" dt="2023-10-09T12:31:47.284" v="362" actId="478"/>
          <ac:picMkLst>
            <pc:docMk/>
            <pc:sldMk cId="4195524622" sldId="402"/>
            <ac:picMk id="7" creationId="{973BE8B0-0181-CCA7-B2F3-9D5A818031F9}"/>
          </ac:picMkLst>
        </pc:picChg>
        <pc:picChg chg="del mod">
          <ac:chgData name="Hedydd Jones" userId="35b46832-044e-45dd-ba51-c6b2345da4ab" providerId="ADAL" clId="{FA63C2EF-8A7A-E542-87CD-419E1F5084F6}" dt="2023-10-09T12:31:48.586" v="364" actId="478"/>
          <ac:picMkLst>
            <pc:docMk/>
            <pc:sldMk cId="4195524622" sldId="402"/>
            <ac:picMk id="8" creationId="{1DF65148-7B91-89D0-A03B-100AF15CF4C3}"/>
          </ac:picMkLst>
        </pc:picChg>
        <pc:picChg chg="del">
          <ac:chgData name="Hedydd Jones" userId="35b46832-044e-45dd-ba51-c6b2345da4ab" providerId="ADAL" clId="{FA63C2EF-8A7A-E542-87CD-419E1F5084F6}" dt="2023-10-09T12:31:50.955" v="365" actId="478"/>
          <ac:picMkLst>
            <pc:docMk/>
            <pc:sldMk cId="4195524622" sldId="402"/>
            <ac:picMk id="9" creationId="{EB95BFA7-7B71-27B0-877C-1162DE36D4A3}"/>
          </ac:picMkLst>
        </pc:picChg>
      </pc:sldChg>
      <pc:sldChg chg="modSp mod">
        <pc:chgData name="Hedydd Jones" userId="35b46832-044e-45dd-ba51-c6b2345da4ab" providerId="ADAL" clId="{FA63C2EF-8A7A-E542-87CD-419E1F5084F6}" dt="2023-10-09T12:17:14.426" v="271" actId="1076"/>
        <pc:sldMkLst>
          <pc:docMk/>
          <pc:sldMk cId="3333326247" sldId="403"/>
        </pc:sldMkLst>
        <pc:picChg chg="mod modCrop">
          <ac:chgData name="Hedydd Jones" userId="35b46832-044e-45dd-ba51-c6b2345da4ab" providerId="ADAL" clId="{FA63C2EF-8A7A-E542-87CD-419E1F5084F6}" dt="2023-10-09T12:17:14.426" v="271" actId="1076"/>
          <ac:picMkLst>
            <pc:docMk/>
            <pc:sldMk cId="3333326247" sldId="403"/>
            <ac:picMk id="12" creationId="{5D0CFC0E-27FE-C4DC-F8B0-4A85833BDB11}"/>
          </ac:picMkLst>
        </pc:picChg>
      </pc:sldChg>
      <pc:sldChg chg="modSp">
        <pc:chgData name="Hedydd Jones" userId="35b46832-044e-45dd-ba51-c6b2345da4ab" providerId="ADAL" clId="{FA63C2EF-8A7A-E542-87CD-419E1F5084F6}" dt="2023-10-09T12:17:38.829" v="274" actId="2711"/>
        <pc:sldMkLst>
          <pc:docMk/>
          <pc:sldMk cId="1688153707" sldId="405"/>
        </pc:sldMkLst>
        <pc:spChg chg="mod">
          <ac:chgData name="Hedydd Jones" userId="35b46832-044e-45dd-ba51-c6b2345da4ab" providerId="ADAL" clId="{FA63C2EF-8A7A-E542-87CD-419E1F5084F6}" dt="2023-10-09T12:17:38.829" v="274" actId="2711"/>
          <ac:spMkLst>
            <pc:docMk/>
            <pc:sldMk cId="1688153707" sldId="405"/>
            <ac:spMk id="7" creationId="{C8603028-4591-3E22-8E9D-5AC9CF91D05A}"/>
          </ac:spMkLst>
        </pc:spChg>
      </pc:sldChg>
      <pc:sldChg chg="modSp setBg">
        <pc:chgData name="Hedydd Jones" userId="35b46832-044e-45dd-ba51-c6b2345da4ab" providerId="ADAL" clId="{FA63C2EF-8A7A-E542-87CD-419E1F5084F6}" dt="2023-10-09T12:32:16.637" v="369"/>
        <pc:sldMkLst>
          <pc:docMk/>
          <pc:sldMk cId="3269134666" sldId="407"/>
        </pc:sldMkLst>
        <pc:spChg chg="mod">
          <ac:chgData name="Hedydd Jones" userId="35b46832-044e-45dd-ba51-c6b2345da4ab" providerId="ADAL" clId="{FA63C2EF-8A7A-E542-87CD-419E1F5084F6}" dt="2023-10-09T12:17:48.516" v="275" actId="2711"/>
          <ac:spMkLst>
            <pc:docMk/>
            <pc:sldMk cId="3269134666" sldId="407"/>
            <ac:spMk id="7" creationId="{C8603028-4591-3E22-8E9D-5AC9CF91D05A}"/>
          </ac:spMkLst>
        </pc:spChg>
      </pc:sldChg>
      <pc:sldChg chg="modSp mod">
        <pc:chgData name="Hedydd Jones" userId="35b46832-044e-45dd-ba51-c6b2345da4ab" providerId="ADAL" clId="{FA63C2EF-8A7A-E542-87CD-419E1F5084F6}" dt="2023-10-09T12:32:22.634" v="370" actId="207"/>
        <pc:sldMkLst>
          <pc:docMk/>
          <pc:sldMk cId="373647298" sldId="409"/>
        </pc:sldMkLst>
        <pc:spChg chg="mod">
          <ac:chgData name="Hedydd Jones" userId="35b46832-044e-45dd-ba51-c6b2345da4ab" providerId="ADAL" clId="{FA63C2EF-8A7A-E542-87CD-419E1F5084F6}" dt="2023-10-09T12:32:22.634" v="370" actId="207"/>
          <ac:spMkLst>
            <pc:docMk/>
            <pc:sldMk cId="373647298" sldId="409"/>
            <ac:spMk id="2" creationId="{00000000-0000-0000-0000-000000000000}"/>
          </ac:spMkLst>
        </pc:spChg>
        <pc:spChg chg="mod">
          <ac:chgData name="Hedydd Jones" userId="35b46832-044e-45dd-ba51-c6b2345da4ab" providerId="ADAL" clId="{FA63C2EF-8A7A-E542-87CD-419E1F5084F6}" dt="2023-10-09T12:18:08.173" v="279" actId="20577"/>
          <ac:spMkLst>
            <pc:docMk/>
            <pc:sldMk cId="373647298" sldId="409"/>
            <ac:spMk id="7" creationId="{D19E6B76-1FBA-0A38-4089-14A1482BFE8A}"/>
          </ac:spMkLst>
        </pc:spChg>
        <pc:picChg chg="mod">
          <ac:chgData name="Hedydd Jones" userId="35b46832-044e-45dd-ba51-c6b2345da4ab" providerId="ADAL" clId="{FA63C2EF-8A7A-E542-87CD-419E1F5084F6}" dt="2023-10-09T12:18:06.733" v="278" actId="1076"/>
          <ac:picMkLst>
            <pc:docMk/>
            <pc:sldMk cId="373647298" sldId="409"/>
            <ac:picMk id="11" creationId="{60F98347-B60D-49F9-6790-BE175E8D3F99}"/>
          </ac:picMkLst>
        </pc:picChg>
      </pc:sldChg>
      <pc:sldChg chg="delSp modSp mod">
        <pc:chgData name="Hedydd Jones" userId="35b46832-044e-45dd-ba51-c6b2345da4ab" providerId="ADAL" clId="{FA63C2EF-8A7A-E542-87CD-419E1F5084F6}" dt="2023-10-09T12:19:48.381" v="297" actId="1076"/>
        <pc:sldMkLst>
          <pc:docMk/>
          <pc:sldMk cId="4082266852" sldId="413"/>
        </pc:sldMkLst>
        <pc:spChg chg="del mod">
          <ac:chgData name="Hedydd Jones" userId="35b46832-044e-45dd-ba51-c6b2345da4ab" providerId="ADAL" clId="{FA63C2EF-8A7A-E542-87CD-419E1F5084F6}" dt="2023-10-09T12:19:41.961" v="295" actId="478"/>
          <ac:spMkLst>
            <pc:docMk/>
            <pc:sldMk cId="4082266852" sldId="413"/>
            <ac:spMk id="4" creationId="{841B73D4-9B5D-038D-438C-74DA59C9FDDA}"/>
          </ac:spMkLst>
        </pc:spChg>
        <pc:picChg chg="mod">
          <ac:chgData name="Hedydd Jones" userId="35b46832-044e-45dd-ba51-c6b2345da4ab" providerId="ADAL" clId="{FA63C2EF-8A7A-E542-87CD-419E1F5084F6}" dt="2023-10-09T12:19:48.381" v="297" actId="1076"/>
          <ac:picMkLst>
            <pc:docMk/>
            <pc:sldMk cId="4082266852" sldId="413"/>
            <ac:picMk id="7" creationId="{58CB3AFB-0744-F3A6-B632-49392A4FCF8B}"/>
          </ac:picMkLst>
        </pc:picChg>
        <pc:picChg chg="mod modCrop">
          <ac:chgData name="Hedydd Jones" userId="35b46832-044e-45dd-ba51-c6b2345da4ab" providerId="ADAL" clId="{FA63C2EF-8A7A-E542-87CD-419E1F5084F6}" dt="2023-10-09T12:19:33.114" v="293" actId="14100"/>
          <ac:picMkLst>
            <pc:docMk/>
            <pc:sldMk cId="4082266852" sldId="413"/>
            <ac:picMk id="9" creationId="{47907CC3-B30A-DBF9-A4F5-072835A90C79}"/>
          </ac:picMkLst>
        </pc:picChg>
      </pc:sldChg>
      <pc:sldChg chg="modSp mod">
        <pc:chgData name="Hedydd Jones" userId="35b46832-044e-45dd-ba51-c6b2345da4ab" providerId="ADAL" clId="{FA63C2EF-8A7A-E542-87CD-419E1F5084F6}" dt="2023-10-09T12:20:15.502" v="302" actId="14100"/>
        <pc:sldMkLst>
          <pc:docMk/>
          <pc:sldMk cId="123720725" sldId="414"/>
        </pc:sldMkLst>
        <pc:spChg chg="mod">
          <ac:chgData name="Hedydd Jones" userId="35b46832-044e-45dd-ba51-c6b2345da4ab" providerId="ADAL" clId="{FA63C2EF-8A7A-E542-87CD-419E1F5084F6}" dt="2023-10-09T12:20:10.185" v="301" actId="1076"/>
          <ac:spMkLst>
            <pc:docMk/>
            <pc:sldMk cId="123720725" sldId="414"/>
            <ac:spMk id="4" creationId="{841B73D4-9B5D-038D-438C-74DA59C9FDDA}"/>
          </ac:spMkLst>
        </pc:spChg>
        <pc:picChg chg="mod">
          <ac:chgData name="Hedydd Jones" userId="35b46832-044e-45dd-ba51-c6b2345da4ab" providerId="ADAL" clId="{FA63C2EF-8A7A-E542-87CD-419E1F5084F6}" dt="2023-10-09T12:20:15.502" v="302" actId="14100"/>
          <ac:picMkLst>
            <pc:docMk/>
            <pc:sldMk cId="123720725" sldId="414"/>
            <ac:picMk id="6" creationId="{7FD3CADB-D1F8-46D9-C250-497D0B441B1C}"/>
          </ac:picMkLst>
        </pc:picChg>
      </pc:sldChg>
      <pc:sldChg chg="modSp mod">
        <pc:chgData name="Hedydd Jones" userId="35b46832-044e-45dd-ba51-c6b2345da4ab" providerId="ADAL" clId="{FA63C2EF-8A7A-E542-87CD-419E1F5084F6}" dt="2023-10-09T12:18:23.386" v="281" actId="2711"/>
        <pc:sldMkLst>
          <pc:docMk/>
          <pc:sldMk cId="3059451649" sldId="661"/>
        </pc:sldMkLst>
        <pc:spChg chg="mod">
          <ac:chgData name="Hedydd Jones" userId="35b46832-044e-45dd-ba51-c6b2345da4ab" providerId="ADAL" clId="{FA63C2EF-8A7A-E542-87CD-419E1F5084F6}" dt="2023-10-09T12:18:18.325" v="280" actId="2711"/>
          <ac:spMkLst>
            <pc:docMk/>
            <pc:sldMk cId="3059451649" sldId="661"/>
            <ac:spMk id="7" creationId="{96C3CDBB-D73C-31F1-4456-E269A691342D}"/>
          </ac:spMkLst>
        </pc:spChg>
        <pc:spChg chg="mod">
          <ac:chgData name="Hedydd Jones" userId="35b46832-044e-45dd-ba51-c6b2345da4ab" providerId="ADAL" clId="{FA63C2EF-8A7A-E542-87CD-419E1F5084F6}" dt="2023-10-09T12:18:23.386" v="281" actId="2711"/>
          <ac:spMkLst>
            <pc:docMk/>
            <pc:sldMk cId="3059451649" sldId="661"/>
            <ac:spMk id="12299" creationId="{517D40A4-4241-4887-AF43-E32E37F6AECA}"/>
          </ac:spMkLst>
        </pc:spChg>
      </pc:sldChg>
      <pc:sldChg chg="modSp mod">
        <pc:chgData name="Hedydd Jones" userId="35b46832-044e-45dd-ba51-c6b2345da4ab" providerId="ADAL" clId="{FA63C2EF-8A7A-E542-87CD-419E1F5084F6}" dt="2023-10-09T12:23:08.979" v="327" actId="2711"/>
        <pc:sldMkLst>
          <pc:docMk/>
          <pc:sldMk cId="959875631" sldId="662"/>
        </pc:sldMkLst>
        <pc:spChg chg="mod">
          <ac:chgData name="Hedydd Jones" userId="35b46832-044e-45dd-ba51-c6b2345da4ab" providerId="ADAL" clId="{FA63C2EF-8A7A-E542-87CD-419E1F5084F6}" dt="2023-10-09T12:22:20.916" v="321" actId="20577"/>
          <ac:spMkLst>
            <pc:docMk/>
            <pc:sldMk cId="959875631" sldId="662"/>
            <ac:spMk id="9" creationId="{C6EBDF42-73E1-EBB4-F814-77ADDB81B481}"/>
          </ac:spMkLst>
        </pc:spChg>
        <pc:spChg chg="mod">
          <ac:chgData name="Hedydd Jones" userId="35b46832-044e-45dd-ba51-c6b2345da4ab" providerId="ADAL" clId="{FA63C2EF-8A7A-E542-87CD-419E1F5084F6}" dt="2023-10-09T12:23:08.979" v="327" actId="2711"/>
          <ac:spMkLst>
            <pc:docMk/>
            <pc:sldMk cId="959875631" sldId="662"/>
            <ac:spMk id="10" creationId="{DD2D9488-825E-EE31-5AFC-D4671E03F4A4}"/>
          </ac:spMkLst>
        </pc:spChg>
      </pc:sldChg>
      <pc:sldChg chg="modSp mod">
        <pc:chgData name="Hedydd Jones" userId="35b46832-044e-45dd-ba51-c6b2345da4ab" providerId="ADAL" clId="{FA63C2EF-8A7A-E542-87CD-419E1F5084F6}" dt="2023-10-09T12:30:58.168" v="354" actId="1076"/>
        <pc:sldMkLst>
          <pc:docMk/>
          <pc:sldMk cId="28760278" sldId="663"/>
        </pc:sldMkLst>
        <pc:spChg chg="mod">
          <ac:chgData name="Hedydd Jones" userId="35b46832-044e-45dd-ba51-c6b2345da4ab" providerId="ADAL" clId="{FA63C2EF-8A7A-E542-87CD-419E1F5084F6}" dt="2023-10-09T12:12:48.570" v="229" actId="2711"/>
          <ac:spMkLst>
            <pc:docMk/>
            <pc:sldMk cId="28760278" sldId="663"/>
            <ac:spMk id="7" creationId="{D19E6B76-1FBA-0A38-4089-14A1482BFE8A}"/>
          </ac:spMkLst>
        </pc:spChg>
        <pc:picChg chg="mod">
          <ac:chgData name="Hedydd Jones" userId="35b46832-044e-45dd-ba51-c6b2345da4ab" providerId="ADAL" clId="{FA63C2EF-8A7A-E542-87CD-419E1F5084F6}" dt="2023-10-09T12:30:58.168" v="354" actId="1076"/>
          <ac:picMkLst>
            <pc:docMk/>
            <pc:sldMk cId="28760278" sldId="663"/>
            <ac:picMk id="11" creationId="{60F98347-B60D-49F9-6790-BE175E8D3F99}"/>
          </ac:picMkLst>
        </pc:picChg>
      </pc:sldChg>
      <pc:sldChg chg="modSp mod">
        <pc:chgData name="Hedydd Jones" userId="35b46832-044e-45dd-ba51-c6b2345da4ab" providerId="ADAL" clId="{FA63C2EF-8A7A-E542-87CD-419E1F5084F6}" dt="2023-10-09T12:20:51.922" v="309" actId="207"/>
        <pc:sldMkLst>
          <pc:docMk/>
          <pc:sldMk cId="1355125841" sldId="664"/>
        </pc:sldMkLst>
        <pc:spChg chg="mod">
          <ac:chgData name="Hedydd Jones" userId="35b46832-044e-45dd-ba51-c6b2345da4ab" providerId="ADAL" clId="{FA63C2EF-8A7A-E542-87CD-419E1F5084F6}" dt="2023-10-09T12:20:30.437" v="305" actId="2711"/>
          <ac:spMkLst>
            <pc:docMk/>
            <pc:sldMk cId="1355125841" sldId="664"/>
            <ac:spMk id="9" creationId="{0E1CCDA0-C2DD-E5EF-0077-FC7FC6D3022E}"/>
          </ac:spMkLst>
        </pc:spChg>
        <pc:graphicFrameChg chg="modGraphic">
          <ac:chgData name="Hedydd Jones" userId="35b46832-044e-45dd-ba51-c6b2345da4ab" providerId="ADAL" clId="{FA63C2EF-8A7A-E542-87CD-419E1F5084F6}" dt="2023-10-09T12:20:51.922" v="309" actId="207"/>
          <ac:graphicFrameMkLst>
            <pc:docMk/>
            <pc:sldMk cId="1355125841" sldId="664"/>
            <ac:graphicFrameMk id="8" creationId="{D2AEEAE9-F980-C17C-E1DB-75DDD95BD9E5}"/>
          </ac:graphicFrameMkLst>
        </pc:graphicFrameChg>
      </pc:sldChg>
      <pc:sldChg chg="modSp mod">
        <pc:chgData name="Hedydd Jones" userId="35b46832-044e-45dd-ba51-c6b2345da4ab" providerId="ADAL" clId="{FA63C2EF-8A7A-E542-87CD-419E1F5084F6}" dt="2023-10-09T12:21:07.363" v="311" actId="2711"/>
        <pc:sldMkLst>
          <pc:docMk/>
          <pc:sldMk cId="3308904858" sldId="665"/>
        </pc:sldMkLst>
        <pc:spChg chg="mod">
          <ac:chgData name="Hedydd Jones" userId="35b46832-044e-45dd-ba51-c6b2345da4ab" providerId="ADAL" clId="{FA63C2EF-8A7A-E542-87CD-419E1F5084F6}" dt="2023-10-09T12:21:01.107" v="310" actId="2711"/>
          <ac:spMkLst>
            <pc:docMk/>
            <pc:sldMk cId="3308904858" sldId="665"/>
            <ac:spMk id="9" creationId="{0E1CCDA0-C2DD-E5EF-0077-FC7FC6D3022E}"/>
          </ac:spMkLst>
        </pc:spChg>
        <pc:graphicFrameChg chg="modGraphic">
          <ac:chgData name="Hedydd Jones" userId="35b46832-044e-45dd-ba51-c6b2345da4ab" providerId="ADAL" clId="{FA63C2EF-8A7A-E542-87CD-419E1F5084F6}" dt="2023-10-09T12:21:07.363" v="311" actId="2711"/>
          <ac:graphicFrameMkLst>
            <pc:docMk/>
            <pc:sldMk cId="3308904858" sldId="665"/>
            <ac:graphicFrameMk id="8" creationId="{D2AEEAE9-F980-C17C-E1DB-75DDD95BD9E5}"/>
          </ac:graphicFrameMkLst>
        </pc:graphicFrameChg>
      </pc:sldChg>
      <pc:sldChg chg="modSp mod">
        <pc:chgData name="Hedydd Jones" userId="35b46832-044e-45dd-ba51-c6b2345da4ab" providerId="ADAL" clId="{FA63C2EF-8A7A-E542-87CD-419E1F5084F6}" dt="2023-10-09T12:21:18.365" v="313" actId="2711"/>
        <pc:sldMkLst>
          <pc:docMk/>
          <pc:sldMk cId="3819365100" sldId="666"/>
        </pc:sldMkLst>
        <pc:spChg chg="mod">
          <ac:chgData name="Hedydd Jones" userId="35b46832-044e-45dd-ba51-c6b2345da4ab" providerId="ADAL" clId="{FA63C2EF-8A7A-E542-87CD-419E1F5084F6}" dt="2023-10-09T12:21:18.365" v="313" actId="2711"/>
          <ac:spMkLst>
            <pc:docMk/>
            <pc:sldMk cId="3819365100" sldId="666"/>
            <ac:spMk id="9" creationId="{0E1CCDA0-C2DD-E5EF-0077-FC7FC6D3022E}"/>
          </ac:spMkLst>
        </pc:spChg>
      </pc:sldChg>
    </pc:docChg>
  </pc:docChgLst>
  <pc:docChgLst>
    <pc:chgData name="Hedydd Jones" userId="35b46832-044e-45dd-ba51-c6b2345da4ab" providerId="ADAL" clId="{47FB8034-CA10-A040-8CE8-35647C53550F}"/>
    <pc:docChg chg="undo custSel addSld delSld modSld sldOrd">
      <pc:chgData name="Hedydd Jones" userId="35b46832-044e-45dd-ba51-c6b2345da4ab" providerId="ADAL" clId="{47FB8034-CA10-A040-8CE8-35647C53550F}" dt="2023-10-09T10:33:30.162" v="1048" actId="20577"/>
      <pc:docMkLst>
        <pc:docMk/>
      </pc:docMkLst>
      <pc:sldChg chg="modSp modAnim">
        <pc:chgData name="Hedydd Jones" userId="35b46832-044e-45dd-ba51-c6b2345da4ab" providerId="ADAL" clId="{47FB8034-CA10-A040-8CE8-35647C53550F}" dt="2023-10-09T09:22:07.236" v="205"/>
        <pc:sldMkLst>
          <pc:docMk/>
          <pc:sldMk cId="0" sldId="257"/>
        </pc:sldMkLst>
        <pc:spChg chg="mod">
          <ac:chgData name="Hedydd Jones" userId="35b46832-044e-45dd-ba51-c6b2345da4ab" providerId="ADAL" clId="{47FB8034-CA10-A040-8CE8-35647C53550F}" dt="2023-10-09T09:22:03.100" v="204" actId="20577"/>
          <ac:spMkLst>
            <pc:docMk/>
            <pc:sldMk cId="0" sldId="257"/>
            <ac:spMk id="10" creationId="{9BCF7439-4615-EE91-33CC-4D600E41CD1A}"/>
          </ac:spMkLst>
        </pc:spChg>
      </pc:sldChg>
      <pc:sldChg chg="modSp modNotesTx">
        <pc:chgData name="Hedydd Jones" userId="35b46832-044e-45dd-ba51-c6b2345da4ab" providerId="ADAL" clId="{47FB8034-CA10-A040-8CE8-35647C53550F}" dt="2023-10-09T08:23:21.346" v="73" actId="20577"/>
        <pc:sldMkLst>
          <pc:docMk/>
          <pc:sldMk cId="0" sldId="260"/>
        </pc:sldMkLst>
        <pc:spChg chg="mod">
          <ac:chgData name="Hedydd Jones" userId="35b46832-044e-45dd-ba51-c6b2345da4ab" providerId="ADAL" clId="{47FB8034-CA10-A040-8CE8-35647C53550F}" dt="2023-10-09T08:16:07.455" v="10" actId="20577"/>
          <ac:spMkLst>
            <pc:docMk/>
            <pc:sldMk cId="0" sldId="260"/>
            <ac:spMk id="11" creationId="{ABAEF2ED-0F6F-8420-60D7-CE7F0EFA4D6C}"/>
          </ac:spMkLst>
        </pc:spChg>
      </pc:sldChg>
      <pc:sldChg chg="modSp mod">
        <pc:chgData name="Hedydd Jones" userId="35b46832-044e-45dd-ba51-c6b2345da4ab" providerId="ADAL" clId="{47FB8034-CA10-A040-8CE8-35647C53550F}" dt="2023-10-09T09:05:22.382" v="111" actId="20577"/>
        <pc:sldMkLst>
          <pc:docMk/>
          <pc:sldMk cId="0" sldId="272"/>
        </pc:sldMkLst>
        <pc:spChg chg="mod">
          <ac:chgData name="Hedydd Jones" userId="35b46832-044e-45dd-ba51-c6b2345da4ab" providerId="ADAL" clId="{47FB8034-CA10-A040-8CE8-35647C53550F}" dt="2023-10-09T09:05:22.382" v="111" actId="20577"/>
          <ac:spMkLst>
            <pc:docMk/>
            <pc:sldMk cId="0" sldId="272"/>
            <ac:spMk id="8" creationId="{E76F1EC0-6CAB-0080-E1A8-9A3C5E3F9323}"/>
          </ac:spMkLst>
        </pc:spChg>
      </pc:sldChg>
      <pc:sldChg chg="modAnim">
        <pc:chgData name="Hedydd Jones" userId="35b46832-044e-45dd-ba51-c6b2345da4ab" providerId="ADAL" clId="{47FB8034-CA10-A040-8CE8-35647C53550F}" dt="2023-10-09T09:06:26.643" v="117"/>
        <pc:sldMkLst>
          <pc:docMk/>
          <pc:sldMk cId="0" sldId="273"/>
        </pc:sldMkLst>
      </pc:sldChg>
      <pc:sldChg chg="modAnim">
        <pc:chgData name="Hedydd Jones" userId="35b46832-044e-45dd-ba51-c6b2345da4ab" providerId="ADAL" clId="{47FB8034-CA10-A040-8CE8-35647C53550F}" dt="2023-10-09T09:06:32.250" v="119"/>
        <pc:sldMkLst>
          <pc:docMk/>
          <pc:sldMk cId="0" sldId="274"/>
        </pc:sldMkLst>
      </pc:sldChg>
      <pc:sldChg chg="modAnim">
        <pc:chgData name="Hedydd Jones" userId="35b46832-044e-45dd-ba51-c6b2345da4ab" providerId="ADAL" clId="{47FB8034-CA10-A040-8CE8-35647C53550F}" dt="2023-10-09T09:06:59.360" v="123"/>
        <pc:sldMkLst>
          <pc:docMk/>
          <pc:sldMk cId="0" sldId="275"/>
        </pc:sldMkLst>
      </pc:sldChg>
      <pc:sldChg chg="modAnim">
        <pc:chgData name="Hedydd Jones" userId="35b46832-044e-45dd-ba51-c6b2345da4ab" providerId="ADAL" clId="{47FB8034-CA10-A040-8CE8-35647C53550F}" dt="2023-10-09T09:07:17.721" v="127"/>
        <pc:sldMkLst>
          <pc:docMk/>
          <pc:sldMk cId="0" sldId="276"/>
        </pc:sldMkLst>
      </pc:sldChg>
      <pc:sldChg chg="modAnim">
        <pc:chgData name="Hedydd Jones" userId="35b46832-044e-45dd-ba51-c6b2345da4ab" providerId="ADAL" clId="{47FB8034-CA10-A040-8CE8-35647C53550F}" dt="2023-10-09T09:07:28.815" v="131"/>
        <pc:sldMkLst>
          <pc:docMk/>
          <pc:sldMk cId="0" sldId="277"/>
        </pc:sldMkLst>
      </pc:sldChg>
      <pc:sldChg chg="modAnim">
        <pc:chgData name="Hedydd Jones" userId="35b46832-044e-45dd-ba51-c6b2345da4ab" providerId="ADAL" clId="{47FB8034-CA10-A040-8CE8-35647C53550F}" dt="2023-10-09T09:07:42.383" v="135"/>
        <pc:sldMkLst>
          <pc:docMk/>
          <pc:sldMk cId="0" sldId="278"/>
        </pc:sldMkLst>
      </pc:sldChg>
      <pc:sldChg chg="modAnim">
        <pc:chgData name="Hedydd Jones" userId="35b46832-044e-45dd-ba51-c6b2345da4ab" providerId="ADAL" clId="{47FB8034-CA10-A040-8CE8-35647C53550F}" dt="2023-10-09T09:07:49.838" v="139"/>
        <pc:sldMkLst>
          <pc:docMk/>
          <pc:sldMk cId="0" sldId="279"/>
        </pc:sldMkLst>
      </pc:sldChg>
      <pc:sldChg chg="modAnim">
        <pc:chgData name="Hedydd Jones" userId="35b46832-044e-45dd-ba51-c6b2345da4ab" providerId="ADAL" clId="{47FB8034-CA10-A040-8CE8-35647C53550F}" dt="2023-10-09T09:07:54.367" v="143"/>
        <pc:sldMkLst>
          <pc:docMk/>
          <pc:sldMk cId="0" sldId="280"/>
        </pc:sldMkLst>
      </pc:sldChg>
      <pc:sldChg chg="delSp mod">
        <pc:chgData name="Hedydd Jones" userId="35b46832-044e-45dd-ba51-c6b2345da4ab" providerId="ADAL" clId="{47FB8034-CA10-A040-8CE8-35647C53550F}" dt="2023-10-09T08:11:05.204" v="4" actId="478"/>
        <pc:sldMkLst>
          <pc:docMk/>
          <pc:sldMk cId="3203141494" sldId="368"/>
        </pc:sldMkLst>
        <pc:grpChg chg="del">
          <ac:chgData name="Hedydd Jones" userId="35b46832-044e-45dd-ba51-c6b2345da4ab" providerId="ADAL" clId="{47FB8034-CA10-A040-8CE8-35647C53550F}" dt="2023-10-09T08:10:54.729" v="1" actId="478"/>
          <ac:grpSpMkLst>
            <pc:docMk/>
            <pc:sldMk cId="3203141494" sldId="368"/>
            <ac:grpSpMk id="2" creationId="{00000000-0000-0000-0000-000000000000}"/>
          </ac:grpSpMkLst>
        </pc:grpChg>
        <pc:picChg chg="del">
          <ac:chgData name="Hedydd Jones" userId="35b46832-044e-45dd-ba51-c6b2345da4ab" providerId="ADAL" clId="{47FB8034-CA10-A040-8CE8-35647C53550F}" dt="2023-10-09T08:11:00.499" v="2" actId="478"/>
          <ac:picMkLst>
            <pc:docMk/>
            <pc:sldMk cId="3203141494" sldId="368"/>
            <ac:picMk id="4" creationId="{00000000-0000-0000-0000-000000000000}"/>
          </ac:picMkLst>
        </pc:picChg>
        <pc:picChg chg="del">
          <ac:chgData name="Hedydd Jones" userId="35b46832-044e-45dd-ba51-c6b2345da4ab" providerId="ADAL" clId="{47FB8034-CA10-A040-8CE8-35647C53550F}" dt="2023-10-09T08:11:05.204" v="4" actId="478"/>
          <ac:picMkLst>
            <pc:docMk/>
            <pc:sldMk cId="3203141494" sldId="368"/>
            <ac:picMk id="7" creationId="{00000000-0000-0000-0000-000000000000}"/>
          </ac:picMkLst>
        </pc:picChg>
        <pc:picChg chg="del">
          <ac:chgData name="Hedydd Jones" userId="35b46832-044e-45dd-ba51-c6b2345da4ab" providerId="ADAL" clId="{47FB8034-CA10-A040-8CE8-35647C53550F}" dt="2023-10-09T08:11:01.875" v="3" actId="478"/>
          <ac:picMkLst>
            <pc:docMk/>
            <pc:sldMk cId="3203141494" sldId="368"/>
            <ac:picMk id="10" creationId="{00000000-0000-0000-0000-000000000000}"/>
          </ac:picMkLst>
        </pc:picChg>
        <pc:picChg chg="del">
          <ac:chgData name="Hedydd Jones" userId="35b46832-044e-45dd-ba51-c6b2345da4ab" providerId="ADAL" clId="{47FB8034-CA10-A040-8CE8-35647C53550F}" dt="2023-10-09T08:10:53.573" v="0" actId="478"/>
          <ac:picMkLst>
            <pc:docMk/>
            <pc:sldMk cId="3203141494" sldId="368"/>
            <ac:picMk id="14" creationId="{00000000-0000-0000-0000-000000000000}"/>
          </ac:picMkLst>
        </pc:picChg>
      </pc:sldChg>
      <pc:sldChg chg="addSp modSp mod">
        <pc:chgData name="Hedydd Jones" userId="35b46832-044e-45dd-ba51-c6b2345da4ab" providerId="ADAL" clId="{47FB8034-CA10-A040-8CE8-35647C53550F}" dt="2023-10-09T10:07:15.948" v="979" actId="1076"/>
        <pc:sldMkLst>
          <pc:docMk/>
          <pc:sldMk cId="2506133413" sldId="372"/>
        </pc:sldMkLst>
        <pc:spChg chg="mod">
          <ac:chgData name="Hedydd Jones" userId="35b46832-044e-45dd-ba51-c6b2345da4ab" providerId="ADAL" clId="{47FB8034-CA10-A040-8CE8-35647C53550F}" dt="2023-10-09T10:04:28.136" v="977" actId="1076"/>
          <ac:spMkLst>
            <pc:docMk/>
            <pc:sldMk cId="2506133413" sldId="372"/>
            <ac:spMk id="3" creationId="{00000000-0000-0000-0000-000000000000}"/>
          </ac:spMkLst>
        </pc:spChg>
        <pc:spChg chg="mod">
          <ac:chgData name="Hedydd Jones" userId="35b46832-044e-45dd-ba51-c6b2345da4ab" providerId="ADAL" clId="{47FB8034-CA10-A040-8CE8-35647C53550F}" dt="2023-10-09T10:07:15.948" v="979" actId="1076"/>
          <ac:spMkLst>
            <pc:docMk/>
            <pc:sldMk cId="2506133413" sldId="372"/>
            <ac:spMk id="6" creationId="{00000000-0000-0000-0000-000000000000}"/>
          </ac:spMkLst>
        </pc:spChg>
        <pc:spChg chg="mod">
          <ac:chgData name="Hedydd Jones" userId="35b46832-044e-45dd-ba51-c6b2345da4ab" providerId="ADAL" clId="{47FB8034-CA10-A040-8CE8-35647C53550F}" dt="2023-10-09T10:01:41.298" v="955" actId="404"/>
          <ac:spMkLst>
            <pc:docMk/>
            <pc:sldMk cId="2506133413" sldId="372"/>
            <ac:spMk id="7" creationId="{20054B54-95C3-27C9-A9F4-D830DFF4C6E0}"/>
          </ac:spMkLst>
        </pc:spChg>
        <pc:spChg chg="add mod">
          <ac:chgData name="Hedydd Jones" userId="35b46832-044e-45dd-ba51-c6b2345da4ab" providerId="ADAL" clId="{47FB8034-CA10-A040-8CE8-35647C53550F}" dt="2023-10-09T10:02:57.428" v="959" actId="20577"/>
          <ac:spMkLst>
            <pc:docMk/>
            <pc:sldMk cId="2506133413" sldId="372"/>
            <ac:spMk id="10" creationId="{6C3C3D81-0D48-666B-4B25-26FCFE2BA4D7}"/>
          </ac:spMkLst>
        </pc:spChg>
        <pc:picChg chg="add mod">
          <ac:chgData name="Hedydd Jones" userId="35b46832-044e-45dd-ba51-c6b2345da4ab" providerId="ADAL" clId="{47FB8034-CA10-A040-8CE8-35647C53550F}" dt="2023-10-09T10:03:27.161" v="960" actId="1076"/>
          <ac:picMkLst>
            <pc:docMk/>
            <pc:sldMk cId="2506133413" sldId="372"/>
            <ac:picMk id="9" creationId="{596E54ED-1F63-A246-C64A-373A8BB4D63D}"/>
          </ac:picMkLst>
        </pc:picChg>
        <pc:picChg chg="add mod">
          <ac:chgData name="Hedydd Jones" userId="35b46832-044e-45dd-ba51-c6b2345da4ab" providerId="ADAL" clId="{47FB8034-CA10-A040-8CE8-35647C53550F}" dt="2023-10-09T10:04:27.380" v="976" actId="1076"/>
          <ac:picMkLst>
            <pc:docMk/>
            <pc:sldMk cId="2506133413" sldId="372"/>
            <ac:picMk id="12" creationId="{7BAE91F3-8000-795A-8BCE-80154206F5E7}"/>
          </ac:picMkLst>
        </pc:picChg>
      </pc:sldChg>
      <pc:sldChg chg="ord">
        <pc:chgData name="Hedydd Jones" userId="35b46832-044e-45dd-ba51-c6b2345da4ab" providerId="ADAL" clId="{47FB8034-CA10-A040-8CE8-35647C53550F}" dt="2023-10-09T08:21:02.131" v="11" actId="20578"/>
        <pc:sldMkLst>
          <pc:docMk/>
          <pc:sldMk cId="1880827493" sldId="373"/>
        </pc:sldMkLst>
      </pc:sldChg>
      <pc:sldChg chg="modAnim">
        <pc:chgData name="Hedydd Jones" userId="35b46832-044e-45dd-ba51-c6b2345da4ab" providerId="ADAL" clId="{47FB8034-CA10-A040-8CE8-35647C53550F}" dt="2023-10-09T08:22:51.451" v="19"/>
        <pc:sldMkLst>
          <pc:docMk/>
          <pc:sldMk cId="1474563813" sldId="376"/>
        </pc:sldMkLst>
      </pc:sldChg>
      <pc:sldChg chg="modNotesTx">
        <pc:chgData name="Hedydd Jones" userId="35b46832-044e-45dd-ba51-c6b2345da4ab" providerId="ADAL" clId="{47FB8034-CA10-A040-8CE8-35647C53550F}" dt="2023-10-09T08:24:45.731" v="81" actId="20577"/>
        <pc:sldMkLst>
          <pc:docMk/>
          <pc:sldMk cId="4059743702" sldId="377"/>
        </pc:sldMkLst>
      </pc:sldChg>
      <pc:sldChg chg="modSp mod">
        <pc:chgData name="Hedydd Jones" userId="35b46832-044e-45dd-ba51-c6b2345da4ab" providerId="ADAL" clId="{47FB8034-CA10-A040-8CE8-35647C53550F}" dt="2023-10-09T09:20:05.876" v="199" actId="404"/>
        <pc:sldMkLst>
          <pc:docMk/>
          <pc:sldMk cId="2089696826" sldId="384"/>
        </pc:sldMkLst>
        <pc:spChg chg="mod">
          <ac:chgData name="Hedydd Jones" userId="35b46832-044e-45dd-ba51-c6b2345da4ab" providerId="ADAL" clId="{47FB8034-CA10-A040-8CE8-35647C53550F}" dt="2023-10-09T09:20:05.876" v="199" actId="404"/>
          <ac:spMkLst>
            <pc:docMk/>
            <pc:sldMk cId="2089696826" sldId="384"/>
            <ac:spMk id="13" creationId="{AB95548A-E762-49C0-BE80-802549285A4E}"/>
          </ac:spMkLst>
        </pc:spChg>
      </pc:sldChg>
      <pc:sldChg chg="addSp modSp mod modAnim">
        <pc:chgData name="Hedydd Jones" userId="35b46832-044e-45dd-ba51-c6b2345da4ab" providerId="ADAL" clId="{47FB8034-CA10-A040-8CE8-35647C53550F}" dt="2023-10-09T09:55:50.900" v="950" actId="14100"/>
        <pc:sldMkLst>
          <pc:docMk/>
          <pc:sldMk cId="1707809317" sldId="391"/>
        </pc:sldMkLst>
        <pc:picChg chg="add mod">
          <ac:chgData name="Hedydd Jones" userId="35b46832-044e-45dd-ba51-c6b2345da4ab" providerId="ADAL" clId="{47FB8034-CA10-A040-8CE8-35647C53550F}" dt="2023-10-09T09:55:50.900" v="950" actId="14100"/>
          <ac:picMkLst>
            <pc:docMk/>
            <pc:sldMk cId="1707809317" sldId="391"/>
            <ac:picMk id="3" creationId="{6F2DF8DD-5560-C827-B2C9-8549B2A14048}"/>
          </ac:picMkLst>
        </pc:picChg>
      </pc:sldChg>
      <pc:sldChg chg="modSp add del mod ord">
        <pc:chgData name="Hedydd Jones" userId="35b46832-044e-45dd-ba51-c6b2345da4ab" providerId="ADAL" clId="{47FB8034-CA10-A040-8CE8-35647C53550F}" dt="2023-10-09T09:14:17.518" v="187" actId="5793"/>
        <pc:sldMkLst>
          <pc:docMk/>
          <pc:sldMk cId="3929030869" sldId="393"/>
        </pc:sldMkLst>
        <pc:spChg chg="mod">
          <ac:chgData name="Hedydd Jones" userId="35b46832-044e-45dd-ba51-c6b2345da4ab" providerId="ADAL" clId="{47FB8034-CA10-A040-8CE8-35647C53550F}" dt="2023-10-09T09:14:17.518" v="187" actId="5793"/>
          <ac:spMkLst>
            <pc:docMk/>
            <pc:sldMk cId="3929030869" sldId="393"/>
            <ac:spMk id="7" creationId="{D19E6B76-1FBA-0A38-4089-14A1482BFE8A}"/>
          </ac:spMkLst>
        </pc:spChg>
      </pc:sldChg>
      <pc:sldChg chg="modAnim">
        <pc:chgData name="Hedydd Jones" userId="35b46832-044e-45dd-ba51-c6b2345da4ab" providerId="ADAL" clId="{47FB8034-CA10-A040-8CE8-35647C53550F}" dt="2023-10-09T09:21:38.468" v="201"/>
        <pc:sldMkLst>
          <pc:docMk/>
          <pc:sldMk cId="0" sldId="394"/>
        </pc:sldMkLst>
      </pc:sldChg>
      <pc:sldChg chg="modNotesTx">
        <pc:chgData name="Hedydd Jones" userId="35b46832-044e-45dd-ba51-c6b2345da4ab" providerId="ADAL" clId="{47FB8034-CA10-A040-8CE8-35647C53550F}" dt="2023-10-09T10:33:30.162" v="1048" actId="20577"/>
        <pc:sldMkLst>
          <pc:docMk/>
          <pc:sldMk cId="1699568502" sldId="400"/>
        </pc:sldMkLst>
      </pc:sldChg>
      <pc:sldChg chg="modSp mod">
        <pc:chgData name="Hedydd Jones" userId="35b46832-044e-45dd-ba51-c6b2345da4ab" providerId="ADAL" clId="{47FB8034-CA10-A040-8CE8-35647C53550F}" dt="2023-10-09T09:48:18.792" v="870" actId="20577"/>
        <pc:sldMkLst>
          <pc:docMk/>
          <pc:sldMk cId="4140017411" sldId="401"/>
        </pc:sldMkLst>
        <pc:graphicFrameChg chg="modGraphic">
          <ac:chgData name="Hedydd Jones" userId="35b46832-044e-45dd-ba51-c6b2345da4ab" providerId="ADAL" clId="{47FB8034-CA10-A040-8CE8-35647C53550F}" dt="2023-10-09T09:48:18.792" v="870" actId="20577"/>
          <ac:graphicFrameMkLst>
            <pc:docMk/>
            <pc:sldMk cId="4140017411" sldId="401"/>
            <ac:graphicFrameMk id="11" creationId="{EC0EE39A-0A2A-01EE-130C-A9AA9D42EDFE}"/>
          </ac:graphicFrameMkLst>
        </pc:graphicFrameChg>
      </pc:sldChg>
      <pc:sldChg chg="modSp mod modAnim">
        <pc:chgData name="Hedydd Jones" userId="35b46832-044e-45dd-ba51-c6b2345da4ab" providerId="ADAL" clId="{47FB8034-CA10-A040-8CE8-35647C53550F}" dt="2023-10-09T09:48:01.975" v="860" actId="20577"/>
        <pc:sldMkLst>
          <pc:docMk/>
          <pc:sldMk cId="4195524622" sldId="402"/>
        </pc:sldMkLst>
        <pc:spChg chg="mod">
          <ac:chgData name="Hedydd Jones" userId="35b46832-044e-45dd-ba51-c6b2345da4ab" providerId="ADAL" clId="{47FB8034-CA10-A040-8CE8-35647C53550F}" dt="2023-10-09T09:47:32.120" v="836" actId="20577"/>
          <ac:spMkLst>
            <pc:docMk/>
            <pc:sldMk cId="4195524622" sldId="402"/>
            <ac:spMk id="35" creationId="{EFA2E389-214D-BDD9-6405-81205FA00D80}"/>
          </ac:spMkLst>
        </pc:spChg>
        <pc:spChg chg="mod">
          <ac:chgData name="Hedydd Jones" userId="35b46832-044e-45dd-ba51-c6b2345da4ab" providerId="ADAL" clId="{47FB8034-CA10-A040-8CE8-35647C53550F}" dt="2023-10-09T09:47:54.487" v="854" actId="20577"/>
          <ac:spMkLst>
            <pc:docMk/>
            <pc:sldMk cId="4195524622" sldId="402"/>
            <ac:spMk id="36" creationId="{3DAEB81D-E870-F3AC-81E0-D2AF816AB5BE}"/>
          </ac:spMkLst>
        </pc:spChg>
        <pc:spChg chg="mod">
          <ac:chgData name="Hedydd Jones" userId="35b46832-044e-45dd-ba51-c6b2345da4ab" providerId="ADAL" clId="{47FB8034-CA10-A040-8CE8-35647C53550F}" dt="2023-10-09T09:47:42.679" v="842" actId="20577"/>
          <ac:spMkLst>
            <pc:docMk/>
            <pc:sldMk cId="4195524622" sldId="402"/>
            <ac:spMk id="39" creationId="{98015BCE-4AA7-6D40-6736-37FF1A5B5D0D}"/>
          </ac:spMkLst>
        </pc:spChg>
        <pc:spChg chg="mod">
          <ac:chgData name="Hedydd Jones" userId="35b46832-044e-45dd-ba51-c6b2345da4ab" providerId="ADAL" clId="{47FB8034-CA10-A040-8CE8-35647C53550F}" dt="2023-10-09T09:48:01.975" v="860" actId="20577"/>
          <ac:spMkLst>
            <pc:docMk/>
            <pc:sldMk cId="4195524622" sldId="402"/>
            <ac:spMk id="42" creationId="{996C88F6-E351-9B36-A788-7F057761426E}"/>
          </ac:spMkLst>
        </pc:spChg>
        <pc:spChg chg="mod">
          <ac:chgData name="Hedydd Jones" userId="35b46832-044e-45dd-ba51-c6b2345da4ab" providerId="ADAL" clId="{47FB8034-CA10-A040-8CE8-35647C53550F}" dt="2023-10-09T09:47:40.384" v="840" actId="20577"/>
          <ac:spMkLst>
            <pc:docMk/>
            <pc:sldMk cId="4195524622" sldId="402"/>
            <ac:spMk id="45" creationId="{5B59CDCF-79A8-8322-DE02-F07C05D7C7F8}"/>
          </ac:spMkLst>
        </pc:spChg>
        <pc:spChg chg="mod">
          <ac:chgData name="Hedydd Jones" userId="35b46832-044e-45dd-ba51-c6b2345da4ab" providerId="ADAL" clId="{47FB8034-CA10-A040-8CE8-35647C53550F}" dt="2023-10-09T09:47:35.871" v="838" actId="20577"/>
          <ac:spMkLst>
            <pc:docMk/>
            <pc:sldMk cId="4195524622" sldId="402"/>
            <ac:spMk id="46" creationId="{029083ED-1E7E-3222-CD44-B6B7BE1698BE}"/>
          </ac:spMkLst>
        </pc:spChg>
        <pc:spChg chg="mod">
          <ac:chgData name="Hedydd Jones" userId="35b46832-044e-45dd-ba51-c6b2345da4ab" providerId="ADAL" clId="{47FB8034-CA10-A040-8CE8-35647C53550F}" dt="2023-10-09T09:47:50.177" v="850" actId="20577"/>
          <ac:spMkLst>
            <pc:docMk/>
            <pc:sldMk cId="4195524622" sldId="402"/>
            <ac:spMk id="49" creationId="{CF62E43B-F1C0-23E5-ECEA-1FA1BF0396CD}"/>
          </ac:spMkLst>
        </pc:spChg>
        <pc:spChg chg="mod">
          <ac:chgData name="Hedydd Jones" userId="35b46832-044e-45dd-ba51-c6b2345da4ab" providerId="ADAL" clId="{47FB8034-CA10-A040-8CE8-35647C53550F}" dt="2023-10-09T09:47:46.151" v="846" actId="20577"/>
          <ac:spMkLst>
            <pc:docMk/>
            <pc:sldMk cId="4195524622" sldId="402"/>
            <ac:spMk id="52" creationId="{26DA8182-7CB3-7E93-6EC0-FABE7D148CF6}"/>
          </ac:spMkLst>
        </pc:spChg>
        <pc:spChg chg="mod">
          <ac:chgData name="Hedydd Jones" userId="35b46832-044e-45dd-ba51-c6b2345da4ab" providerId="ADAL" clId="{47FB8034-CA10-A040-8CE8-35647C53550F}" dt="2023-10-09T09:47:51.927" v="852" actId="20577"/>
          <ac:spMkLst>
            <pc:docMk/>
            <pc:sldMk cId="4195524622" sldId="402"/>
            <ac:spMk id="55" creationId="{C4C452DB-FDA7-B660-3A63-76340F47ECCC}"/>
          </ac:spMkLst>
        </pc:spChg>
        <pc:spChg chg="mod">
          <ac:chgData name="Hedydd Jones" userId="35b46832-044e-45dd-ba51-c6b2345da4ab" providerId="ADAL" clId="{47FB8034-CA10-A040-8CE8-35647C53550F}" dt="2023-10-09T09:47:48.312" v="848" actId="20577"/>
          <ac:spMkLst>
            <pc:docMk/>
            <pc:sldMk cId="4195524622" sldId="402"/>
            <ac:spMk id="57" creationId="{8989EF74-BD78-2235-D148-C89D0A711710}"/>
          </ac:spMkLst>
        </pc:spChg>
        <pc:spChg chg="mod">
          <ac:chgData name="Hedydd Jones" userId="35b46832-044e-45dd-ba51-c6b2345da4ab" providerId="ADAL" clId="{47FB8034-CA10-A040-8CE8-35647C53550F}" dt="2023-10-09T09:47:56.439" v="856" actId="20577"/>
          <ac:spMkLst>
            <pc:docMk/>
            <pc:sldMk cId="4195524622" sldId="402"/>
            <ac:spMk id="59" creationId="{4A72F126-92AF-1CE5-0DCB-ADCF58D9F6FB}"/>
          </ac:spMkLst>
        </pc:spChg>
        <pc:spChg chg="mod">
          <ac:chgData name="Hedydd Jones" userId="35b46832-044e-45dd-ba51-c6b2345da4ab" providerId="ADAL" clId="{47FB8034-CA10-A040-8CE8-35647C53550F}" dt="2023-10-09T09:47:58.223" v="858" actId="20577"/>
          <ac:spMkLst>
            <pc:docMk/>
            <pc:sldMk cId="4195524622" sldId="402"/>
            <ac:spMk id="61" creationId="{9CC35214-0044-74AB-5418-7C33722AA52E}"/>
          </ac:spMkLst>
        </pc:spChg>
      </pc:sldChg>
      <pc:sldChg chg="ord">
        <pc:chgData name="Hedydd Jones" userId="35b46832-044e-45dd-ba51-c6b2345da4ab" providerId="ADAL" clId="{47FB8034-CA10-A040-8CE8-35647C53550F}" dt="2023-10-09T09:26:54.883" v="264" actId="20578"/>
        <pc:sldMkLst>
          <pc:docMk/>
          <pc:sldMk cId="4082266852" sldId="413"/>
        </pc:sldMkLst>
      </pc:sldChg>
      <pc:sldChg chg="modSp mod">
        <pc:chgData name="Hedydd Jones" userId="35b46832-044e-45dd-ba51-c6b2345da4ab" providerId="ADAL" clId="{47FB8034-CA10-A040-8CE8-35647C53550F}" dt="2023-10-09T09:50:28.163" v="899" actId="1076"/>
        <pc:sldMkLst>
          <pc:docMk/>
          <pc:sldMk cId="959875631" sldId="662"/>
        </pc:sldMkLst>
        <pc:spChg chg="mod">
          <ac:chgData name="Hedydd Jones" userId="35b46832-044e-45dd-ba51-c6b2345da4ab" providerId="ADAL" clId="{47FB8034-CA10-A040-8CE8-35647C53550F}" dt="2023-10-09T09:50:24.211" v="898" actId="20577"/>
          <ac:spMkLst>
            <pc:docMk/>
            <pc:sldMk cId="959875631" sldId="662"/>
            <ac:spMk id="9" creationId="{C6EBDF42-73E1-EBB4-F814-77ADDB81B481}"/>
          </ac:spMkLst>
        </pc:spChg>
        <pc:spChg chg="mod">
          <ac:chgData name="Hedydd Jones" userId="35b46832-044e-45dd-ba51-c6b2345da4ab" providerId="ADAL" clId="{47FB8034-CA10-A040-8CE8-35647C53550F}" dt="2023-10-09T09:50:28.163" v="899" actId="1076"/>
          <ac:spMkLst>
            <pc:docMk/>
            <pc:sldMk cId="959875631" sldId="662"/>
            <ac:spMk id="10" creationId="{DD2D9488-825E-EE31-5AFC-D4671E03F4A4}"/>
          </ac:spMkLst>
        </pc:spChg>
      </pc:sldChg>
      <pc:sldChg chg="add">
        <pc:chgData name="Hedydd Jones" userId="35b46832-044e-45dd-ba51-c6b2345da4ab" providerId="ADAL" clId="{47FB8034-CA10-A040-8CE8-35647C53550F}" dt="2023-10-09T09:08:45.119" v="146" actId="2890"/>
        <pc:sldMkLst>
          <pc:docMk/>
          <pc:sldMk cId="28760278" sldId="663"/>
        </pc:sldMkLst>
      </pc:sldChg>
      <pc:sldChg chg="addSp delSp modSp add mod ord delAnim modNotesTx">
        <pc:chgData name="Hedydd Jones" userId="35b46832-044e-45dd-ba51-c6b2345da4ab" providerId="ADAL" clId="{47FB8034-CA10-A040-8CE8-35647C53550F}" dt="2023-10-09T10:33:13.123" v="1044" actId="20577"/>
        <pc:sldMkLst>
          <pc:docMk/>
          <pc:sldMk cId="1355125841" sldId="664"/>
        </pc:sldMkLst>
        <pc:spChg chg="add mod">
          <ac:chgData name="Hedydd Jones" userId="35b46832-044e-45dd-ba51-c6b2345da4ab" providerId="ADAL" clId="{47FB8034-CA10-A040-8CE8-35647C53550F}" dt="2023-10-09T09:35:34.914" v="576" actId="20577"/>
          <ac:spMkLst>
            <pc:docMk/>
            <pc:sldMk cId="1355125841" sldId="664"/>
            <ac:spMk id="9" creationId="{0E1CCDA0-C2DD-E5EF-0077-FC7FC6D3022E}"/>
          </ac:spMkLst>
        </pc:spChg>
        <pc:graphicFrameChg chg="add del">
          <ac:chgData name="Hedydd Jones" userId="35b46832-044e-45dd-ba51-c6b2345da4ab" providerId="ADAL" clId="{47FB8034-CA10-A040-8CE8-35647C53550F}" dt="2023-10-09T09:23:54.243" v="212" actId="478"/>
          <ac:graphicFrameMkLst>
            <pc:docMk/>
            <pc:sldMk cId="1355125841" sldId="664"/>
            <ac:graphicFrameMk id="5" creationId="{D4FF9388-F312-71EC-698D-CCE85C4CFDE1}"/>
          </ac:graphicFrameMkLst>
        </pc:graphicFrameChg>
        <pc:graphicFrameChg chg="add mod modGraphic">
          <ac:chgData name="Hedydd Jones" userId="35b46832-044e-45dd-ba51-c6b2345da4ab" providerId="ADAL" clId="{47FB8034-CA10-A040-8CE8-35647C53550F}" dt="2023-10-09T09:40:29.531" v="824" actId="20577"/>
          <ac:graphicFrameMkLst>
            <pc:docMk/>
            <pc:sldMk cId="1355125841" sldId="664"/>
            <ac:graphicFrameMk id="8" creationId="{D2AEEAE9-F980-C17C-E1DB-75DDD95BD9E5}"/>
          </ac:graphicFrameMkLst>
        </pc:graphicFrameChg>
        <pc:picChg chg="del">
          <ac:chgData name="Hedydd Jones" userId="35b46832-044e-45dd-ba51-c6b2345da4ab" providerId="ADAL" clId="{47FB8034-CA10-A040-8CE8-35647C53550F}" dt="2023-10-09T09:23:35.731" v="210" actId="478"/>
          <ac:picMkLst>
            <pc:docMk/>
            <pc:sldMk cId="1355125841" sldId="664"/>
            <ac:picMk id="6" creationId="{454C6CEC-5EE0-5573-F5AB-085ADACA420D}"/>
          </ac:picMkLst>
        </pc:picChg>
      </pc:sldChg>
      <pc:sldChg chg="modSp add mod">
        <pc:chgData name="Hedydd Jones" userId="35b46832-044e-45dd-ba51-c6b2345da4ab" providerId="ADAL" clId="{47FB8034-CA10-A040-8CE8-35647C53550F}" dt="2023-10-09T09:40:24.893" v="814" actId="20577"/>
        <pc:sldMkLst>
          <pc:docMk/>
          <pc:sldMk cId="3308904858" sldId="665"/>
        </pc:sldMkLst>
        <pc:spChg chg="mod">
          <ac:chgData name="Hedydd Jones" userId="35b46832-044e-45dd-ba51-c6b2345da4ab" providerId="ADAL" clId="{47FB8034-CA10-A040-8CE8-35647C53550F}" dt="2023-10-09T09:38:12.878" v="752" actId="20577"/>
          <ac:spMkLst>
            <pc:docMk/>
            <pc:sldMk cId="3308904858" sldId="665"/>
            <ac:spMk id="9" creationId="{0E1CCDA0-C2DD-E5EF-0077-FC7FC6D3022E}"/>
          </ac:spMkLst>
        </pc:spChg>
        <pc:graphicFrameChg chg="mod modGraphic">
          <ac:chgData name="Hedydd Jones" userId="35b46832-044e-45dd-ba51-c6b2345da4ab" providerId="ADAL" clId="{47FB8034-CA10-A040-8CE8-35647C53550F}" dt="2023-10-09T09:40:24.893" v="814" actId="20577"/>
          <ac:graphicFrameMkLst>
            <pc:docMk/>
            <pc:sldMk cId="3308904858" sldId="665"/>
            <ac:graphicFrameMk id="8" creationId="{D2AEEAE9-F980-C17C-E1DB-75DDD95BD9E5}"/>
          </ac:graphicFrameMkLst>
        </pc:graphicFrameChg>
      </pc:sldChg>
      <pc:sldChg chg="addSp delSp modSp add mod">
        <pc:chgData name="Hedydd Jones" userId="35b46832-044e-45dd-ba51-c6b2345da4ab" providerId="ADAL" clId="{47FB8034-CA10-A040-8CE8-35647C53550F}" dt="2023-10-09T10:15:08.149" v="1018" actId="14100"/>
        <pc:sldMkLst>
          <pc:docMk/>
          <pc:sldMk cId="3819365100" sldId="666"/>
        </pc:sldMkLst>
        <pc:spChg chg="mod">
          <ac:chgData name="Hedydd Jones" userId="35b46832-044e-45dd-ba51-c6b2345da4ab" providerId="ADAL" clId="{47FB8034-CA10-A040-8CE8-35647C53550F}" dt="2023-10-09T10:12:53.437" v="1006" actId="20577"/>
          <ac:spMkLst>
            <pc:docMk/>
            <pc:sldMk cId="3819365100" sldId="666"/>
            <ac:spMk id="9" creationId="{0E1CCDA0-C2DD-E5EF-0077-FC7FC6D3022E}"/>
          </ac:spMkLst>
        </pc:spChg>
        <pc:graphicFrameChg chg="del">
          <ac:chgData name="Hedydd Jones" userId="35b46832-044e-45dd-ba51-c6b2345da4ab" providerId="ADAL" clId="{47FB8034-CA10-A040-8CE8-35647C53550F}" dt="2023-10-09T10:12:43.512" v="981" actId="478"/>
          <ac:graphicFrameMkLst>
            <pc:docMk/>
            <pc:sldMk cId="3819365100" sldId="666"/>
            <ac:graphicFrameMk id="8" creationId="{D2AEEAE9-F980-C17C-E1DB-75DDD95BD9E5}"/>
          </ac:graphicFrameMkLst>
        </pc:graphicFrameChg>
        <pc:picChg chg="add mod">
          <ac:chgData name="Hedydd Jones" userId="35b46832-044e-45dd-ba51-c6b2345da4ab" providerId="ADAL" clId="{47FB8034-CA10-A040-8CE8-35647C53550F}" dt="2023-10-09T10:15:01.114" v="1016" actId="1076"/>
          <ac:picMkLst>
            <pc:docMk/>
            <pc:sldMk cId="3819365100" sldId="666"/>
            <ac:picMk id="6" creationId="{2ACE93AF-7DA6-B4C7-1EA7-0D02E363D211}"/>
          </ac:picMkLst>
        </pc:picChg>
        <pc:picChg chg="add mod">
          <ac:chgData name="Hedydd Jones" userId="35b46832-044e-45dd-ba51-c6b2345da4ab" providerId="ADAL" clId="{47FB8034-CA10-A040-8CE8-35647C53550F}" dt="2023-10-09T10:15:08.149" v="1018" actId="14100"/>
          <ac:picMkLst>
            <pc:docMk/>
            <pc:sldMk cId="3819365100" sldId="666"/>
            <ac:picMk id="11" creationId="{7A0446FD-3A45-9F38-8B14-C960F292E598}"/>
          </ac:picMkLst>
        </pc:picChg>
      </pc:sldChg>
    </pc:docChg>
  </pc:docChgLst>
  <pc:docChgLst>
    <pc:chgData name="Hedydd Jones" userId="35b46832-044e-45dd-ba51-c6b2345da4ab" providerId="ADAL" clId="{D204975E-6A78-2546-BF1D-9B8B239846C1}"/>
    <pc:docChg chg="modSld">
      <pc:chgData name="Hedydd Jones" userId="35b46832-044e-45dd-ba51-c6b2345da4ab" providerId="ADAL" clId="{D204975E-6A78-2546-BF1D-9B8B239846C1}" dt="2023-10-09T12:38:14.454" v="3" actId="207"/>
      <pc:docMkLst>
        <pc:docMk/>
      </pc:docMkLst>
      <pc:sldChg chg="modSp mod">
        <pc:chgData name="Hedydd Jones" userId="35b46832-044e-45dd-ba51-c6b2345da4ab" providerId="ADAL" clId="{D204975E-6A78-2546-BF1D-9B8B239846C1}" dt="2023-10-09T12:38:07.571" v="2" actId="207"/>
        <pc:sldMkLst>
          <pc:docMk/>
          <pc:sldMk cId="3929030869" sldId="393"/>
        </pc:sldMkLst>
        <pc:spChg chg="mod">
          <ac:chgData name="Hedydd Jones" userId="35b46832-044e-45dd-ba51-c6b2345da4ab" providerId="ADAL" clId="{D204975E-6A78-2546-BF1D-9B8B239846C1}" dt="2023-10-09T12:38:07.571" v="2" actId="207"/>
          <ac:spMkLst>
            <pc:docMk/>
            <pc:sldMk cId="3929030869" sldId="393"/>
            <ac:spMk id="2" creationId="{00000000-0000-0000-0000-000000000000}"/>
          </ac:spMkLst>
        </pc:spChg>
      </pc:sldChg>
      <pc:sldChg chg="modSp mod">
        <pc:chgData name="Hedydd Jones" userId="35b46832-044e-45dd-ba51-c6b2345da4ab" providerId="ADAL" clId="{D204975E-6A78-2546-BF1D-9B8B239846C1}" dt="2023-10-09T12:38:14.454" v="3" actId="207"/>
        <pc:sldMkLst>
          <pc:docMk/>
          <pc:sldMk cId="28760278" sldId="663"/>
        </pc:sldMkLst>
        <pc:spChg chg="mod">
          <ac:chgData name="Hedydd Jones" userId="35b46832-044e-45dd-ba51-c6b2345da4ab" providerId="ADAL" clId="{D204975E-6A78-2546-BF1D-9B8B239846C1}" dt="2023-10-09T12:38:14.454" v="3" actId="207"/>
          <ac:spMkLst>
            <pc:docMk/>
            <pc:sldMk cId="28760278" sldId="663"/>
            <ac:spMk id="2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F60BB9-A6CE-0244-9C8C-BC8C7E27C880}" type="datetimeFigureOut">
              <a:rPr lang="en-US" smtClean="0"/>
              <a:t>10/9/23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1967F9F-DCF4-BF46-A2C6-542CFF38A8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95599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967F9F-DCF4-BF46-A2C6-542CFF38A809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26819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Opsiwn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ddefnyddio’r</a:t>
            </a:r>
            <a:r>
              <a:rPr lang="en-US" dirty="0"/>
              <a:t> </a:t>
            </a:r>
            <a:r>
              <a:rPr lang="en-US" dirty="0" err="1"/>
              <a:t>gêm</a:t>
            </a:r>
            <a:r>
              <a:rPr lang="en-US" dirty="0"/>
              <a:t> </a:t>
            </a:r>
            <a:r>
              <a:rPr lang="en-US" dirty="0" err="1"/>
              <a:t>paru</a:t>
            </a:r>
            <a:r>
              <a:rPr lang="en-US" dirty="0"/>
              <a:t> </a:t>
            </a:r>
            <a:r>
              <a:rPr lang="en-US" dirty="0" err="1"/>
              <a:t>cardiau</a:t>
            </a:r>
            <a:r>
              <a:rPr lang="en-US" dirty="0"/>
              <a:t>.(</a:t>
            </a:r>
            <a:r>
              <a:rPr lang="en-US" dirty="0" err="1"/>
              <a:t>Taflen</a:t>
            </a:r>
            <a:r>
              <a:rPr lang="en-US" dirty="0"/>
              <a:t> 1)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967F9F-DCF4-BF46-A2C6-542CFF38A809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80133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Taflen</a:t>
            </a:r>
            <a:r>
              <a:rPr lang="en-US" dirty="0"/>
              <a:t> 2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967F9F-DCF4-BF46-A2C6-542CFF38A809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803175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Opsiynol</a:t>
            </a:r>
            <a:r>
              <a:rPr lang="en-US" dirty="0"/>
              <a:t>: </a:t>
            </a:r>
            <a:r>
              <a:rPr lang="en-US" dirty="0" err="1"/>
              <a:t>Taflen</a:t>
            </a:r>
            <a:r>
              <a:rPr lang="en-US" dirty="0"/>
              <a:t> 3a.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967F9F-DCF4-BF46-A2C6-542CFF38A809}" type="slidenum">
              <a:rPr lang="en-US" smtClean="0"/>
              <a:t>53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84130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Opsiynol</a:t>
            </a:r>
            <a:r>
              <a:rPr lang="en-US" dirty="0"/>
              <a:t>: </a:t>
            </a:r>
            <a:r>
              <a:rPr lang="en-US" dirty="0" err="1"/>
              <a:t>Taflen</a:t>
            </a:r>
            <a:r>
              <a:rPr lang="en-US" dirty="0"/>
              <a:t> 3b.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967F9F-DCF4-BF46-A2C6-542CFF38A809}" type="slidenum">
              <a:rPr lang="en-US" smtClean="0"/>
              <a:t>66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636655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967F9F-DCF4-BF46-A2C6-542CFF38A809}" type="slidenum">
              <a:rPr lang="en-US" smtClean="0"/>
              <a:t>70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31255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10/9/23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10/9/23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10/9/23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10/9/23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10/9/23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10/9/23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10/9/23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10/9/23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10/9/23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10/9/23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10/9/23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10/9/23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12" Type="http://schemas.openxmlformats.org/officeDocument/2006/relationships/image" Target="../media/image1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0.svg"/><Relationship Id="rId5" Type="http://schemas.openxmlformats.org/officeDocument/2006/relationships/image" Target="../media/image4.sv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svg"/><Relationship Id="rId4" Type="http://schemas.openxmlformats.org/officeDocument/2006/relationships/image" Target="../media/image1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hyperlink" Target="https://pursuit.unimelb.edu.au/articles/why-is-school-connectedness-so-important" TargetMode="External"/><Relationship Id="rId7" Type="http://schemas.openxmlformats.org/officeDocument/2006/relationships/image" Target="../media/image17.png"/><Relationship Id="rId12" Type="http://schemas.openxmlformats.org/officeDocument/2006/relationships/image" Target="../media/image25.svg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jpeg"/><Relationship Id="rId11" Type="http://schemas.openxmlformats.org/officeDocument/2006/relationships/image" Target="../media/image24.png"/><Relationship Id="rId5" Type="http://schemas.openxmlformats.org/officeDocument/2006/relationships/hyperlink" Target="https://disasteravoidanceexperts.com/why-you-should-hire-women-over-men-according-to-science/" TargetMode="External"/><Relationship Id="rId10" Type="http://schemas.openxmlformats.org/officeDocument/2006/relationships/image" Target="../media/image20.svg"/><Relationship Id="rId4" Type="http://schemas.openxmlformats.org/officeDocument/2006/relationships/image" Target="../media/image22.jpg"/><Relationship Id="rId9" Type="http://schemas.openxmlformats.org/officeDocument/2006/relationships/image" Target="../media/image1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sv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sv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png"/><Relationship Id="rId4" Type="http://schemas.openxmlformats.org/officeDocument/2006/relationships/image" Target="../media/image2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png"/><Relationship Id="rId4" Type="http://schemas.openxmlformats.org/officeDocument/2006/relationships/image" Target="../media/image2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sv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7" Type="http://schemas.openxmlformats.org/officeDocument/2006/relationships/image" Target="../media/image33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5" Type="http://schemas.openxmlformats.org/officeDocument/2006/relationships/image" Target="../media/image20.svg"/><Relationship Id="rId4" Type="http://schemas.openxmlformats.org/officeDocument/2006/relationships/image" Target="../media/image1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svg"/><Relationship Id="rId4" Type="http://schemas.openxmlformats.org/officeDocument/2006/relationships/image" Target="../media/image1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sv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sv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sv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7" Type="http://schemas.openxmlformats.org/officeDocument/2006/relationships/image" Target="../media/image37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png"/><Relationship Id="rId5" Type="http://schemas.openxmlformats.org/officeDocument/2006/relationships/image" Target="../media/image20.svg"/><Relationship Id="rId4" Type="http://schemas.openxmlformats.org/officeDocument/2006/relationships/image" Target="../media/image19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7" Type="http://schemas.openxmlformats.org/officeDocument/2006/relationships/image" Target="../media/image39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.png"/><Relationship Id="rId5" Type="http://schemas.openxmlformats.org/officeDocument/2006/relationships/image" Target="../media/image20.svg"/><Relationship Id="rId4" Type="http://schemas.openxmlformats.org/officeDocument/2006/relationships/image" Target="../media/image19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7" Type="http://schemas.openxmlformats.org/officeDocument/2006/relationships/image" Target="../media/image41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png"/><Relationship Id="rId5" Type="http://schemas.openxmlformats.org/officeDocument/2006/relationships/image" Target="../media/image20.svg"/><Relationship Id="rId4" Type="http://schemas.openxmlformats.org/officeDocument/2006/relationships/image" Target="../media/image19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2.jpeg"/><Relationship Id="rId5" Type="http://schemas.openxmlformats.org/officeDocument/2006/relationships/image" Target="../media/image20.svg"/><Relationship Id="rId4" Type="http://schemas.openxmlformats.org/officeDocument/2006/relationships/image" Target="../media/image19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7" Type="http://schemas.openxmlformats.org/officeDocument/2006/relationships/image" Target="../media/image44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3.png"/><Relationship Id="rId5" Type="http://schemas.openxmlformats.org/officeDocument/2006/relationships/image" Target="../media/image20.svg"/><Relationship Id="rId4" Type="http://schemas.openxmlformats.org/officeDocument/2006/relationships/image" Target="../media/image19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5.jpeg"/><Relationship Id="rId5" Type="http://schemas.openxmlformats.org/officeDocument/2006/relationships/image" Target="../media/image20.svg"/><Relationship Id="rId4" Type="http://schemas.openxmlformats.org/officeDocument/2006/relationships/image" Target="../media/image19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7" Type="http://schemas.openxmlformats.org/officeDocument/2006/relationships/image" Target="../media/image47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6.png"/><Relationship Id="rId5" Type="http://schemas.openxmlformats.org/officeDocument/2006/relationships/image" Target="../media/image20.svg"/><Relationship Id="rId4" Type="http://schemas.openxmlformats.org/officeDocument/2006/relationships/image" Target="../media/image19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7" Type="http://schemas.openxmlformats.org/officeDocument/2006/relationships/image" Target="../media/image4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sv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0.svg"/><Relationship Id="rId4" Type="http://schemas.openxmlformats.org/officeDocument/2006/relationships/image" Target="../media/image49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png"/><Relationship Id="rId3" Type="http://schemas.openxmlformats.org/officeDocument/2006/relationships/image" Target="../media/image52.svg"/><Relationship Id="rId7" Type="http://schemas.openxmlformats.org/officeDocument/2006/relationships/image" Target="../media/image56.sv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5.png"/><Relationship Id="rId11" Type="http://schemas.openxmlformats.org/officeDocument/2006/relationships/image" Target="../media/image60.svg"/><Relationship Id="rId5" Type="http://schemas.openxmlformats.org/officeDocument/2006/relationships/image" Target="../media/image54.svg"/><Relationship Id="rId10" Type="http://schemas.openxmlformats.org/officeDocument/2006/relationships/image" Target="../media/image59.png"/><Relationship Id="rId4" Type="http://schemas.openxmlformats.org/officeDocument/2006/relationships/image" Target="../media/image53.png"/><Relationship Id="rId9" Type="http://schemas.openxmlformats.org/officeDocument/2006/relationships/image" Target="../media/image58.sv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png"/><Relationship Id="rId3" Type="http://schemas.openxmlformats.org/officeDocument/2006/relationships/image" Target="../media/image52.svg"/><Relationship Id="rId7" Type="http://schemas.openxmlformats.org/officeDocument/2006/relationships/image" Target="../media/image56.sv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5.png"/><Relationship Id="rId11" Type="http://schemas.openxmlformats.org/officeDocument/2006/relationships/image" Target="../media/image60.svg"/><Relationship Id="rId5" Type="http://schemas.openxmlformats.org/officeDocument/2006/relationships/image" Target="../media/image54.svg"/><Relationship Id="rId10" Type="http://schemas.openxmlformats.org/officeDocument/2006/relationships/image" Target="../media/image59.png"/><Relationship Id="rId4" Type="http://schemas.openxmlformats.org/officeDocument/2006/relationships/image" Target="../media/image53.png"/><Relationship Id="rId9" Type="http://schemas.openxmlformats.org/officeDocument/2006/relationships/image" Target="../media/image58.sv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png"/><Relationship Id="rId3" Type="http://schemas.openxmlformats.org/officeDocument/2006/relationships/image" Target="../media/image52.svg"/><Relationship Id="rId7" Type="http://schemas.openxmlformats.org/officeDocument/2006/relationships/image" Target="../media/image56.sv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5.png"/><Relationship Id="rId11" Type="http://schemas.openxmlformats.org/officeDocument/2006/relationships/image" Target="../media/image60.svg"/><Relationship Id="rId5" Type="http://schemas.openxmlformats.org/officeDocument/2006/relationships/image" Target="../media/image54.svg"/><Relationship Id="rId10" Type="http://schemas.openxmlformats.org/officeDocument/2006/relationships/image" Target="../media/image59.png"/><Relationship Id="rId4" Type="http://schemas.openxmlformats.org/officeDocument/2006/relationships/image" Target="../media/image53.png"/><Relationship Id="rId9" Type="http://schemas.openxmlformats.org/officeDocument/2006/relationships/image" Target="../media/image58.sv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png"/><Relationship Id="rId3" Type="http://schemas.openxmlformats.org/officeDocument/2006/relationships/image" Target="../media/image52.svg"/><Relationship Id="rId7" Type="http://schemas.openxmlformats.org/officeDocument/2006/relationships/image" Target="../media/image56.sv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5.png"/><Relationship Id="rId11" Type="http://schemas.openxmlformats.org/officeDocument/2006/relationships/image" Target="../media/image60.svg"/><Relationship Id="rId5" Type="http://schemas.openxmlformats.org/officeDocument/2006/relationships/image" Target="../media/image54.svg"/><Relationship Id="rId10" Type="http://schemas.openxmlformats.org/officeDocument/2006/relationships/image" Target="../media/image59.png"/><Relationship Id="rId4" Type="http://schemas.openxmlformats.org/officeDocument/2006/relationships/image" Target="../media/image53.png"/><Relationship Id="rId9" Type="http://schemas.openxmlformats.org/officeDocument/2006/relationships/image" Target="../media/image58.sv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png"/><Relationship Id="rId3" Type="http://schemas.openxmlformats.org/officeDocument/2006/relationships/image" Target="../media/image52.svg"/><Relationship Id="rId7" Type="http://schemas.openxmlformats.org/officeDocument/2006/relationships/image" Target="../media/image56.sv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5.png"/><Relationship Id="rId11" Type="http://schemas.openxmlformats.org/officeDocument/2006/relationships/image" Target="../media/image60.svg"/><Relationship Id="rId5" Type="http://schemas.openxmlformats.org/officeDocument/2006/relationships/image" Target="../media/image54.svg"/><Relationship Id="rId10" Type="http://schemas.openxmlformats.org/officeDocument/2006/relationships/image" Target="../media/image59.png"/><Relationship Id="rId4" Type="http://schemas.openxmlformats.org/officeDocument/2006/relationships/image" Target="../media/image53.png"/><Relationship Id="rId9" Type="http://schemas.openxmlformats.org/officeDocument/2006/relationships/image" Target="../media/image58.sv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png"/><Relationship Id="rId3" Type="http://schemas.openxmlformats.org/officeDocument/2006/relationships/image" Target="../media/image52.svg"/><Relationship Id="rId7" Type="http://schemas.openxmlformats.org/officeDocument/2006/relationships/image" Target="../media/image56.sv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5.png"/><Relationship Id="rId11" Type="http://schemas.openxmlformats.org/officeDocument/2006/relationships/image" Target="../media/image60.svg"/><Relationship Id="rId5" Type="http://schemas.openxmlformats.org/officeDocument/2006/relationships/image" Target="../media/image54.svg"/><Relationship Id="rId10" Type="http://schemas.openxmlformats.org/officeDocument/2006/relationships/image" Target="../media/image59.png"/><Relationship Id="rId4" Type="http://schemas.openxmlformats.org/officeDocument/2006/relationships/image" Target="../media/image53.png"/><Relationship Id="rId9" Type="http://schemas.openxmlformats.org/officeDocument/2006/relationships/image" Target="../media/image58.svg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png"/><Relationship Id="rId3" Type="http://schemas.openxmlformats.org/officeDocument/2006/relationships/image" Target="../media/image52.svg"/><Relationship Id="rId7" Type="http://schemas.openxmlformats.org/officeDocument/2006/relationships/image" Target="../media/image56.sv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5.png"/><Relationship Id="rId11" Type="http://schemas.openxmlformats.org/officeDocument/2006/relationships/image" Target="../media/image60.svg"/><Relationship Id="rId5" Type="http://schemas.openxmlformats.org/officeDocument/2006/relationships/image" Target="../media/image54.svg"/><Relationship Id="rId10" Type="http://schemas.openxmlformats.org/officeDocument/2006/relationships/image" Target="../media/image59.png"/><Relationship Id="rId4" Type="http://schemas.openxmlformats.org/officeDocument/2006/relationships/image" Target="../media/image53.png"/><Relationship Id="rId9" Type="http://schemas.openxmlformats.org/officeDocument/2006/relationships/image" Target="../media/image58.sv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png"/><Relationship Id="rId3" Type="http://schemas.openxmlformats.org/officeDocument/2006/relationships/image" Target="../media/image52.svg"/><Relationship Id="rId7" Type="http://schemas.openxmlformats.org/officeDocument/2006/relationships/image" Target="../media/image56.sv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5.png"/><Relationship Id="rId11" Type="http://schemas.openxmlformats.org/officeDocument/2006/relationships/image" Target="../media/image60.svg"/><Relationship Id="rId5" Type="http://schemas.openxmlformats.org/officeDocument/2006/relationships/image" Target="../media/image54.svg"/><Relationship Id="rId10" Type="http://schemas.openxmlformats.org/officeDocument/2006/relationships/image" Target="../media/image59.png"/><Relationship Id="rId4" Type="http://schemas.openxmlformats.org/officeDocument/2006/relationships/image" Target="../media/image53.png"/><Relationship Id="rId9" Type="http://schemas.openxmlformats.org/officeDocument/2006/relationships/image" Target="../media/image58.sv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sv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5.svg"/><Relationship Id="rId4" Type="http://schemas.openxmlformats.org/officeDocument/2006/relationships/image" Target="../media/image34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svg"/><Relationship Id="rId7" Type="http://schemas.openxmlformats.org/officeDocument/2006/relationships/hyperlink" Target="https://adnoddau.canolfanpeniarth.org/llun-a-thrin/cardiau" TargetMode="External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peniarth.cymru/" TargetMode="External"/><Relationship Id="rId5" Type="http://schemas.openxmlformats.org/officeDocument/2006/relationships/image" Target="../media/image35.svg"/><Relationship Id="rId4" Type="http://schemas.openxmlformats.org/officeDocument/2006/relationships/image" Target="../media/image34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sv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3.jpeg"/><Relationship Id="rId5" Type="http://schemas.openxmlformats.org/officeDocument/2006/relationships/image" Target="../media/image62.png"/><Relationship Id="rId4" Type="http://schemas.openxmlformats.org/officeDocument/2006/relationships/image" Target="../media/image61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svg"/><Relationship Id="rId4" Type="http://schemas.openxmlformats.org/officeDocument/2006/relationships/image" Target="../media/image14.png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8.png"/><Relationship Id="rId13" Type="http://schemas.openxmlformats.org/officeDocument/2006/relationships/image" Target="../media/image73.png"/><Relationship Id="rId3" Type="http://schemas.openxmlformats.org/officeDocument/2006/relationships/image" Target="../media/image18.svg"/><Relationship Id="rId7" Type="http://schemas.openxmlformats.org/officeDocument/2006/relationships/image" Target="../media/image67.jpeg"/><Relationship Id="rId12" Type="http://schemas.openxmlformats.org/officeDocument/2006/relationships/image" Target="../media/image72.jpeg"/><Relationship Id="rId2" Type="http://schemas.openxmlformats.org/officeDocument/2006/relationships/image" Target="../media/image17.png"/><Relationship Id="rId16" Type="http://schemas.openxmlformats.org/officeDocument/2006/relationships/image" Target="../media/image20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6.svg"/><Relationship Id="rId11" Type="http://schemas.openxmlformats.org/officeDocument/2006/relationships/image" Target="../media/image71.jpeg"/><Relationship Id="rId5" Type="http://schemas.openxmlformats.org/officeDocument/2006/relationships/image" Target="../media/image65.png"/><Relationship Id="rId15" Type="http://schemas.openxmlformats.org/officeDocument/2006/relationships/image" Target="../media/image19.png"/><Relationship Id="rId10" Type="http://schemas.openxmlformats.org/officeDocument/2006/relationships/image" Target="../media/image70.jpeg"/><Relationship Id="rId4" Type="http://schemas.openxmlformats.org/officeDocument/2006/relationships/image" Target="../media/image64.jpeg"/><Relationship Id="rId9" Type="http://schemas.openxmlformats.org/officeDocument/2006/relationships/image" Target="../media/image69.jpeg"/><Relationship Id="rId14" Type="http://schemas.openxmlformats.org/officeDocument/2006/relationships/image" Target="../media/image74.jpe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7" Type="http://schemas.openxmlformats.org/officeDocument/2006/relationships/image" Target="../media/image75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uowtsd.sharepoint.com/:v:/r/teams/TiwtoriaidTAR2023-24_GRP/Shared%20Documents/General/Adnoddau%20Parod/Cwestiynau/TAR%20Arlein%205%20Cwestiynau/Ble%20mae/TAR%20Ble%20mae%20arddodiaid.mp4?csf=1&amp;web=1&amp;e=Q2zwSP&amp;nav=eyJyZWZlcnJhbEluZm8iOnsicmVmZXJyYWxBcHAiOiJTdHJlYW1XZWJBcHAiLCJyZWZlcnJhbFZpZXciOiJTaGFyZURpYWxvZyIsInJlZmVycmFsQXBwUGxhdGZvcm0iOiJXZWIiLCJyZWZlcnJhbE1vZGUiOiJ2aWV3In19" TargetMode="External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hyperlink" Target="https://quizlet.com/gb/606525324/cib-sesiwn-5-arddodiaid-flash-cards/" TargetMode="External"/><Relationship Id="rId3" Type="http://schemas.openxmlformats.org/officeDocument/2006/relationships/image" Target="../media/image17.png"/><Relationship Id="rId7" Type="http://schemas.openxmlformats.org/officeDocument/2006/relationships/image" Target="../media/image16.png"/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7.png"/><Relationship Id="rId5" Type="http://schemas.openxmlformats.org/officeDocument/2006/relationships/image" Target="../media/image20.svg"/><Relationship Id="rId4" Type="http://schemas.openxmlformats.org/officeDocument/2006/relationships/image" Target="../media/image19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8.png"/><Relationship Id="rId5" Type="http://schemas.openxmlformats.org/officeDocument/2006/relationships/image" Target="../media/image20.svg"/><Relationship Id="rId4" Type="http://schemas.openxmlformats.org/officeDocument/2006/relationships/image" Target="../media/image19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9.png"/><Relationship Id="rId5" Type="http://schemas.openxmlformats.org/officeDocument/2006/relationships/image" Target="../media/image20.svg"/><Relationship Id="rId4" Type="http://schemas.openxmlformats.org/officeDocument/2006/relationships/image" Target="../media/image19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0.png"/><Relationship Id="rId5" Type="http://schemas.openxmlformats.org/officeDocument/2006/relationships/image" Target="../media/image20.svg"/><Relationship Id="rId4" Type="http://schemas.openxmlformats.org/officeDocument/2006/relationships/image" Target="../media/image19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1.png"/><Relationship Id="rId5" Type="http://schemas.openxmlformats.org/officeDocument/2006/relationships/image" Target="../media/image20.svg"/><Relationship Id="rId4" Type="http://schemas.openxmlformats.org/officeDocument/2006/relationships/image" Target="../media/image19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2.png"/><Relationship Id="rId5" Type="http://schemas.openxmlformats.org/officeDocument/2006/relationships/image" Target="../media/image20.svg"/><Relationship Id="rId4" Type="http://schemas.openxmlformats.org/officeDocument/2006/relationships/image" Target="../media/image19.png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3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5.svg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image" Target="../media/image34.png"/><Relationship Id="rId5" Type="http://schemas.openxmlformats.org/officeDocument/2006/relationships/image" Target="../media/image50.svg"/><Relationship Id="rId4" Type="http://schemas.openxmlformats.org/officeDocument/2006/relationships/image" Target="../media/image49.png"/><Relationship Id="rId9" Type="http://schemas.openxmlformats.org/officeDocument/2006/relationships/image" Target="../media/image84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sv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3.png"/><Relationship Id="rId5" Type="http://schemas.openxmlformats.org/officeDocument/2006/relationships/image" Target="../media/image35.svg"/><Relationship Id="rId4" Type="http://schemas.openxmlformats.org/officeDocument/2006/relationships/image" Target="../media/image34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svg"/><Relationship Id="rId4" Type="http://schemas.openxmlformats.org/officeDocument/2006/relationships/image" Target="../media/image14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svg"/><Relationship Id="rId7" Type="http://schemas.openxmlformats.org/officeDocument/2006/relationships/image" Target="../media/image50.svg"/><Relationship Id="rId2" Type="http://schemas.openxmlformats.org/officeDocument/2006/relationships/image" Target="../media/image8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9.png"/><Relationship Id="rId5" Type="http://schemas.openxmlformats.org/officeDocument/2006/relationships/image" Target="../media/image35.svg"/><Relationship Id="rId4" Type="http://schemas.openxmlformats.org/officeDocument/2006/relationships/image" Target="../media/image34.png"/></Relationships>
</file>

<file path=ppt/slides/_rels/slide5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png"/><Relationship Id="rId3" Type="http://schemas.openxmlformats.org/officeDocument/2006/relationships/image" Target="../media/image86.svg"/><Relationship Id="rId7" Type="http://schemas.openxmlformats.org/officeDocument/2006/relationships/image" Target="../media/image90.svg"/><Relationship Id="rId2" Type="http://schemas.openxmlformats.org/officeDocument/2006/relationships/image" Target="../media/image8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9.png"/><Relationship Id="rId11" Type="http://schemas.openxmlformats.org/officeDocument/2006/relationships/image" Target="../media/image35.svg"/><Relationship Id="rId5" Type="http://schemas.openxmlformats.org/officeDocument/2006/relationships/image" Target="../media/image88.svg"/><Relationship Id="rId10" Type="http://schemas.openxmlformats.org/officeDocument/2006/relationships/image" Target="../media/image34.png"/><Relationship Id="rId4" Type="http://schemas.openxmlformats.org/officeDocument/2006/relationships/image" Target="../media/image87.png"/><Relationship Id="rId9" Type="http://schemas.openxmlformats.org/officeDocument/2006/relationships/image" Target="../media/image50.sv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png"/><Relationship Id="rId7" Type="http://schemas.openxmlformats.org/officeDocument/2006/relationships/image" Target="../media/image50.svg"/><Relationship Id="rId2" Type="http://schemas.openxmlformats.org/officeDocument/2006/relationships/image" Target="../media/image9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9.png"/><Relationship Id="rId5" Type="http://schemas.openxmlformats.org/officeDocument/2006/relationships/image" Target="../media/image35.svg"/><Relationship Id="rId4" Type="http://schemas.openxmlformats.org/officeDocument/2006/relationships/image" Target="../media/image34.png"/></Relationships>
</file>

<file path=ppt/slides/_rels/slide5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png"/><Relationship Id="rId3" Type="http://schemas.openxmlformats.org/officeDocument/2006/relationships/image" Target="../media/image88.svg"/><Relationship Id="rId7" Type="http://schemas.openxmlformats.org/officeDocument/2006/relationships/image" Target="../media/image35.svg"/><Relationship Id="rId2" Type="http://schemas.openxmlformats.org/officeDocument/2006/relationships/image" Target="../media/image8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png"/><Relationship Id="rId5" Type="http://schemas.openxmlformats.org/officeDocument/2006/relationships/image" Target="../media/image90.svg"/><Relationship Id="rId4" Type="http://schemas.openxmlformats.org/officeDocument/2006/relationships/image" Target="../media/image89.png"/><Relationship Id="rId9" Type="http://schemas.openxmlformats.org/officeDocument/2006/relationships/image" Target="../media/image50.svg"/></Relationships>
</file>

<file path=ppt/slides/_rels/slide5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4.png"/><Relationship Id="rId3" Type="http://schemas.openxmlformats.org/officeDocument/2006/relationships/image" Target="../media/image34.png"/><Relationship Id="rId7" Type="http://schemas.openxmlformats.org/officeDocument/2006/relationships/image" Target="../media/image9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0.svg"/><Relationship Id="rId5" Type="http://schemas.openxmlformats.org/officeDocument/2006/relationships/image" Target="../media/image49.png"/><Relationship Id="rId4" Type="http://schemas.openxmlformats.org/officeDocument/2006/relationships/image" Target="../media/image35.svg"/></Relationships>
</file>

<file path=ppt/slides/_rels/slide5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9.png"/><Relationship Id="rId3" Type="http://schemas.openxmlformats.org/officeDocument/2006/relationships/image" Target="../media/image96.png"/><Relationship Id="rId7" Type="http://schemas.openxmlformats.org/officeDocument/2006/relationships/image" Target="../media/image98.svg"/><Relationship Id="rId2" Type="http://schemas.openxmlformats.org/officeDocument/2006/relationships/image" Target="../media/image9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7.png"/><Relationship Id="rId11" Type="http://schemas.openxmlformats.org/officeDocument/2006/relationships/image" Target="../media/image102.png"/><Relationship Id="rId5" Type="http://schemas.openxmlformats.org/officeDocument/2006/relationships/image" Target="../media/image88.svg"/><Relationship Id="rId10" Type="http://schemas.openxmlformats.org/officeDocument/2006/relationships/image" Target="../media/image101.png"/><Relationship Id="rId4" Type="http://schemas.openxmlformats.org/officeDocument/2006/relationships/image" Target="../media/image87.png"/><Relationship Id="rId9" Type="http://schemas.openxmlformats.org/officeDocument/2006/relationships/image" Target="../media/image100.pn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sv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0.svg"/><Relationship Id="rId4" Type="http://schemas.openxmlformats.org/officeDocument/2006/relationships/image" Target="../media/image49.pn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10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0.svg"/><Relationship Id="rId5" Type="http://schemas.openxmlformats.org/officeDocument/2006/relationships/image" Target="../media/image49.png"/><Relationship Id="rId4" Type="http://schemas.openxmlformats.org/officeDocument/2006/relationships/image" Target="../media/image35.sv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svg"/><Relationship Id="rId4" Type="http://schemas.openxmlformats.org/officeDocument/2006/relationships/image" Target="../media/image14.pn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7" Type="http://schemas.openxmlformats.org/officeDocument/2006/relationships/image" Target="../media/image105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4.png"/><Relationship Id="rId5" Type="http://schemas.openxmlformats.org/officeDocument/2006/relationships/image" Target="../media/image20.svg"/><Relationship Id="rId4" Type="http://schemas.openxmlformats.org/officeDocument/2006/relationships/image" Target="../media/image19.pn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6.png"/><Relationship Id="rId5" Type="http://schemas.openxmlformats.org/officeDocument/2006/relationships/image" Target="../media/image20.svg"/><Relationship Id="rId4" Type="http://schemas.openxmlformats.org/officeDocument/2006/relationships/image" Target="../media/image19.pn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svg"/><Relationship Id="rId4" Type="http://schemas.openxmlformats.org/officeDocument/2006/relationships/image" Target="../media/image19.pn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svg"/><Relationship Id="rId4" Type="http://schemas.openxmlformats.org/officeDocument/2006/relationships/image" Target="../media/image14.png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7" Type="http://schemas.openxmlformats.org/officeDocument/2006/relationships/image" Target="../media/image107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uowtsd.sharepoint.com/:v:/r/teams/TiwtoriaidTAR2023-24_GRP/Shared%20Documents/General/Adnoddau%20Parod/Cwestiynau/TAR%20Arlein%205%20Cwestiynau/Darllen%20Llyfr/Darllen%20llyfr%20lefel%202%20a%203.mp4?csf=1&amp;web=1&amp;e=W1qzlR&amp;nav=eyJyZWZlcnJhbEluZm8iOnsicmVmZXJyYWxBcHAiOiJTdHJlYW1XZWJBcHAiLCJyZWZlcnJhbFZpZXciOiJTaGFyZURpYWxvZyIsInJlZmVycmFsQXBwUGxhdGZvcm0iOiJXZWIiLCJyZWZlcnJhbE1vZGUiOiJ2aWV3In19" TargetMode="External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08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6.png"/><Relationship Id="rId4" Type="http://schemas.openxmlformats.org/officeDocument/2006/relationships/image" Target="../media/image18.sv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0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png"/><Relationship Id="rId4" Type="http://schemas.openxmlformats.org/officeDocument/2006/relationships/image" Target="../media/image18.sv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1.png"/><Relationship Id="rId5" Type="http://schemas.openxmlformats.org/officeDocument/2006/relationships/image" Target="../media/image16.png"/><Relationship Id="rId4" Type="http://schemas.openxmlformats.org/officeDocument/2006/relationships/image" Target="../media/image18.sv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svg"/><Relationship Id="rId4" Type="http://schemas.openxmlformats.org/officeDocument/2006/relationships/image" Target="../media/image19.png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7" Type="http://schemas.openxmlformats.org/officeDocument/2006/relationships/image" Target="../media/image113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2.png"/><Relationship Id="rId5" Type="http://schemas.openxmlformats.org/officeDocument/2006/relationships/image" Target="../media/image20.svg"/><Relationship Id="rId4" Type="http://schemas.openxmlformats.org/officeDocument/2006/relationships/image" Target="../media/image19.png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sv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5.svg"/><Relationship Id="rId4" Type="http://schemas.openxmlformats.org/officeDocument/2006/relationships/image" Target="../media/image34.png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8867361">
            <a:off x="19868090" y="13479225"/>
            <a:ext cx="4517367" cy="854193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-2896743" y="11071043"/>
            <a:ext cx="3398153" cy="2273675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5410200" y="14654928"/>
            <a:ext cx="805656" cy="568355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1426922" y="885753"/>
            <a:ext cx="265625" cy="285897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515249" y="3034137"/>
            <a:ext cx="265625" cy="285897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3241460" y="885753"/>
            <a:ext cx="265625" cy="285897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10741318" y="13862304"/>
            <a:ext cx="2247131" cy="1585248"/>
          </a:xfrm>
          <a:prstGeom prst="rect">
            <a:avLst/>
          </a:prstGeom>
        </p:spPr>
      </p:pic>
      <p:pic>
        <p:nvPicPr>
          <p:cNvPr id="16" name="Picture 16">
            <a:extLst>
              <a:ext uri="{FF2B5EF4-FFF2-40B4-BE49-F238E27FC236}">
                <a16:creationId xmlns:a16="http://schemas.microsoft.com/office/drawing/2014/main" id="{910247F9-A9FA-4E71-AEF5-A272ED9D4AC4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41194" y="6100642"/>
            <a:ext cx="18554700" cy="3027515"/>
          </a:xfrm>
          <a:prstGeom prst="rect">
            <a:avLst/>
          </a:prstGeom>
        </p:spPr>
      </p:pic>
      <p:sp>
        <p:nvSpPr>
          <p:cNvPr id="18" name="TextBox 9">
            <a:extLst>
              <a:ext uri="{FF2B5EF4-FFF2-40B4-BE49-F238E27FC236}">
                <a16:creationId xmlns:a16="http://schemas.microsoft.com/office/drawing/2014/main" id="{CBD3B8ED-6DE8-5CFD-A808-7836316DA86A}"/>
              </a:ext>
            </a:extLst>
          </p:cNvPr>
          <p:cNvSpPr txBox="1"/>
          <p:nvPr/>
        </p:nvSpPr>
        <p:spPr>
          <a:xfrm>
            <a:off x="2755054" y="1245707"/>
            <a:ext cx="12777891" cy="497572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9711"/>
              </a:lnSpc>
            </a:pPr>
            <a:r>
              <a:rPr lang="en-US" sz="11500" dirty="0" err="1">
                <a:latin typeface="Arial" panose="020B0604020202020204" pitchFamily="34" charset="0"/>
                <a:cs typeface="Arial" panose="020B0604020202020204" pitchFamily="34" charset="0"/>
              </a:rPr>
              <a:t>Cymraeg</a:t>
            </a:r>
            <a:r>
              <a:rPr lang="en-US" sz="115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US" sz="115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1500" dirty="0" err="1">
                <a:latin typeface="Arial" panose="020B0604020202020204" pitchFamily="34" charset="0"/>
                <a:cs typeface="Arial" panose="020B0604020202020204" pitchFamily="34" charset="0"/>
              </a:rPr>
              <a:t>Bawb</a:t>
            </a:r>
            <a:endParaRPr lang="en-US" sz="1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ts val="9711"/>
              </a:lnSpc>
            </a:pPr>
            <a:endParaRPr lang="en-US" sz="115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ts val="9711"/>
              </a:lnSpc>
            </a:pPr>
            <a:r>
              <a:rPr lang="en-US" sz="115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12.10.23</a:t>
            </a:r>
            <a:br>
              <a:rPr lang="en-US" sz="8651" dirty="0">
                <a:solidFill>
                  <a:srgbClr val="0070C0"/>
                </a:solidFill>
                <a:latin typeface="Rubik Medium Bold"/>
              </a:rPr>
            </a:br>
            <a:endParaRPr lang="en-US" sz="8651" dirty="0">
              <a:solidFill>
                <a:srgbClr val="0070C0"/>
              </a:solidFill>
              <a:latin typeface="Rubik Medium Bold"/>
              <a:cs typeface="Rubik Medium Bold"/>
            </a:endParaRPr>
          </a:p>
        </p:txBody>
      </p:sp>
    </p:spTree>
    <p:extLst>
      <p:ext uri="{BB962C8B-B14F-4D97-AF65-F5344CB8AC3E}">
        <p14:creationId xmlns:p14="http://schemas.microsoft.com/office/powerpoint/2010/main" val="32031414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E60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8187776" y="0"/>
            <a:ext cx="10100224" cy="102870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</p:sp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>
            <a:off x="1162772" y="1028700"/>
            <a:ext cx="1379433" cy="1228950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>
            <a:off x="6706322" y="4705350"/>
            <a:ext cx="1379433" cy="122895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>
            <a:off x="1028700" y="8029350"/>
            <a:ext cx="1379433" cy="122895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>
            <a:off x="1009650" y="2647950"/>
            <a:ext cx="5617474" cy="41148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9831789" y="-23723"/>
            <a:ext cx="7722775" cy="2411474"/>
            <a:chOff x="-277925" y="-2508332"/>
            <a:chExt cx="10297033" cy="3215299"/>
          </a:xfrm>
        </p:grpSpPr>
        <p:sp>
          <p:nvSpPr>
            <p:cNvPr id="8" name="TextBox 8"/>
            <p:cNvSpPr txBox="1"/>
            <p:nvPr/>
          </p:nvSpPr>
          <p:spPr>
            <a:xfrm>
              <a:off x="-277925" y="-2508332"/>
              <a:ext cx="10297033" cy="150477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9245"/>
                </a:lnSpc>
                <a:spcBef>
                  <a:spcPct val="0"/>
                </a:spcBef>
              </a:pPr>
              <a:r>
                <a:rPr lang="en-US" sz="7200" dirty="0" err="1">
                  <a:solidFill>
                    <a:srgbClr val="0070C0"/>
                  </a:solidFill>
                  <a:latin typeface="Shrikhand Bold"/>
                </a:rPr>
                <a:t>Cwestiynau</a:t>
              </a:r>
              <a:endParaRPr lang="en-US" sz="7704" dirty="0">
                <a:solidFill>
                  <a:srgbClr val="0070C0"/>
                </a:solidFill>
                <a:latin typeface="Shrikhand Bold"/>
              </a:endParaRP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1065575" y="-66675"/>
              <a:ext cx="8165883" cy="77364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4900"/>
                </a:lnSpc>
                <a:spcBef>
                  <a:spcPct val="0"/>
                </a:spcBef>
              </a:pPr>
              <a:endParaRPr/>
            </a:p>
          </p:txBody>
        </p:sp>
      </p:grpSp>
      <p:pic>
        <p:nvPicPr>
          <p:cNvPr id="11" name="Picture 10" descr="A blue circle with black text&#10;&#10;Description automatically generated">
            <a:extLst>
              <a:ext uri="{FF2B5EF4-FFF2-40B4-BE49-F238E27FC236}">
                <a16:creationId xmlns:a16="http://schemas.microsoft.com/office/drawing/2014/main" id="{60F98347-B60D-49F9-6790-BE175E8D3F9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2854" y="7145225"/>
            <a:ext cx="2933700" cy="29972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3136BB3-E2FC-D192-B65F-2A4D5D878766}"/>
              </a:ext>
            </a:extLst>
          </p:cNvPr>
          <p:cNvSpPr txBox="1"/>
          <p:nvPr/>
        </p:nvSpPr>
        <p:spPr>
          <a:xfrm>
            <a:off x="8202706" y="876301"/>
            <a:ext cx="10100224" cy="117803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400" b="1" dirty="0" err="1">
                <a:latin typeface="Arial" panose="020B0604020202020204" pitchFamily="34" charset="0"/>
                <a:cs typeface="Arial" panose="020B0604020202020204" pitchFamily="34" charset="0"/>
              </a:rPr>
              <a:t>Amcanion</a:t>
            </a:r>
            <a:r>
              <a:rPr lang="en-US" sz="3400" b="1" dirty="0">
                <a:latin typeface="Arial" panose="020B0604020202020204" pitchFamily="34" charset="0"/>
                <a:cs typeface="Arial" panose="020B0604020202020204" pitchFamily="34" charset="0"/>
              </a:rPr>
              <a:t>/Objectives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r>
              <a:rPr lang="en-US" sz="3400" dirty="0" err="1">
                <a:latin typeface="Arial" panose="020B0604020202020204" pitchFamily="34" charset="0"/>
                <a:cs typeface="Arial" panose="020B0604020202020204" pitchFamily="34" charset="0"/>
              </a:rPr>
              <a:t>Byddwn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400" dirty="0" err="1">
                <a:latin typeface="Arial" panose="020B0604020202020204" pitchFamily="34" charset="0"/>
                <a:cs typeface="Arial" panose="020B0604020202020204" pitchFamily="34" charset="0"/>
              </a:rPr>
              <a:t>ni’n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4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400" i="1" dirty="0">
                <a:latin typeface="Arial" panose="020B0604020202020204" pitchFamily="34" charset="0"/>
                <a:cs typeface="Arial" panose="020B0604020202020204" pitchFamily="34" charset="0"/>
              </a:rPr>
              <a:t>(we will be learning):</a:t>
            </a:r>
          </a:p>
          <a:p>
            <a:endParaRPr lang="en-US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400" dirty="0" err="1">
                <a:latin typeface="Arial" panose="020B0604020202020204" pitchFamily="34" charset="0"/>
                <a:cs typeface="Arial" panose="020B0604020202020204" pitchFamily="34" charset="0"/>
              </a:rPr>
              <a:t>geiriau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400" dirty="0" err="1">
                <a:latin typeface="Arial" panose="020B0604020202020204" pitchFamily="34" charset="0"/>
                <a:cs typeface="Arial" panose="020B0604020202020204" pitchFamily="34" charset="0"/>
              </a:rPr>
              <a:t>cwestiwn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400" i="1" dirty="0">
                <a:latin typeface="Arial" panose="020B0604020202020204" pitchFamily="34" charset="0"/>
                <a:cs typeface="Arial" panose="020B0604020202020204" pitchFamily="34" charset="0"/>
              </a:rPr>
              <a:t>(question words)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400" dirty="0" err="1">
                <a:latin typeface="Arial" panose="020B0604020202020204" pitchFamily="34" charset="0"/>
                <a:cs typeface="Arial" panose="020B0604020202020204" pitchFamily="34" charset="0"/>
              </a:rPr>
              <a:t>ble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4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400" dirty="0" err="1">
                <a:latin typeface="Arial" panose="020B0604020202020204" pitchFamily="34" charset="0"/>
                <a:cs typeface="Arial" panose="020B0604020202020204" pitchFamily="34" charset="0"/>
              </a:rPr>
              <a:t>pethau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400" i="1" dirty="0">
                <a:latin typeface="Arial" panose="020B0604020202020204" pitchFamily="34" charset="0"/>
                <a:cs typeface="Arial" panose="020B0604020202020204" pitchFamily="34" charset="0"/>
              </a:rPr>
              <a:t>(where things are)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34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400" dirty="0" err="1"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400" dirty="0" err="1"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: Ga </a:t>
            </a:r>
            <a:r>
              <a:rPr lang="en-US" sz="3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..? </a:t>
            </a:r>
            <a:r>
              <a:rPr lang="en-US" sz="3400" i="1" dirty="0">
                <a:latin typeface="Arial" panose="020B0604020202020204" pitchFamily="34" charset="0"/>
                <a:cs typeface="Arial" panose="020B0604020202020204" pitchFamily="34" charset="0"/>
              </a:rPr>
              <a:t>(May I have/ Can I have)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34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400" dirty="0" err="1"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400" dirty="0" err="1"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400" dirty="0" err="1">
                <a:latin typeface="Arial" panose="020B0604020202020204" pitchFamily="34" charset="0"/>
                <a:cs typeface="Arial" panose="020B0604020202020204" pitchFamily="34" charset="0"/>
              </a:rPr>
              <a:t>pethau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400" i="1" dirty="0">
                <a:latin typeface="Arial" panose="020B0604020202020204" pitchFamily="34" charset="0"/>
                <a:cs typeface="Arial" panose="020B0604020202020204" pitchFamily="34" charset="0"/>
              </a:rPr>
              <a:t>(what things are)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34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3400" dirty="0" err="1">
                <a:latin typeface="Arial" panose="020B0604020202020204" pitchFamily="34" charset="0"/>
                <a:cs typeface="Arial" panose="020B0604020202020204" pitchFamily="34" charset="0"/>
              </a:rPr>
              <a:t>Byddwch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400" dirty="0" err="1">
                <a:latin typeface="Arial" panose="020B0604020202020204" pitchFamily="34" charset="0"/>
                <a:cs typeface="Arial" panose="020B0604020202020204" pitchFamily="34" charset="0"/>
              </a:rPr>
              <a:t>chi’n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4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400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4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400" i="1" dirty="0">
                <a:latin typeface="Arial" panose="020B0604020202020204" pitchFamily="34" charset="0"/>
                <a:cs typeface="Arial" panose="020B0604020202020204" pitchFamily="34" charset="0"/>
              </a:rPr>
              <a:t>(you will be learning how to):</a:t>
            </a:r>
          </a:p>
          <a:p>
            <a:endParaRPr lang="en-US" sz="34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400" dirty="0" err="1"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400" dirty="0" err="1">
                <a:latin typeface="Arial" panose="020B0604020202020204" pitchFamily="34" charset="0"/>
                <a:cs typeface="Arial" panose="020B0604020202020204" pitchFamily="34" charset="0"/>
              </a:rPr>
              <a:t>testun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400" dirty="0" err="1">
                <a:latin typeface="Arial" panose="020B0604020202020204" pitchFamily="34" charset="0"/>
                <a:cs typeface="Arial" panose="020B0604020202020204" pitchFamily="34" charset="0"/>
              </a:rPr>
              <a:t>syml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400" i="1" dirty="0">
                <a:latin typeface="Arial" panose="020B0604020202020204" pitchFamily="34" charset="0"/>
                <a:cs typeface="Arial" panose="020B0604020202020204" pitchFamily="34" charset="0"/>
              </a:rPr>
              <a:t>(read a simple text)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34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400" i="1" dirty="0" err="1">
                <a:latin typeface="Arial" panose="020B0604020202020204" pitchFamily="34" charset="0"/>
                <a:cs typeface="Arial" panose="020B0604020202020204" pitchFamily="34" charset="0"/>
              </a:rPr>
              <a:t>Gofyn</a:t>
            </a:r>
            <a:r>
              <a:rPr lang="en-US" sz="34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400" i="1" dirty="0" err="1"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r>
              <a:rPr lang="en-US" sz="3400" i="1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US" sz="3400" i="1" dirty="0" err="1">
                <a:latin typeface="Arial" panose="020B0604020202020204" pitchFamily="34" charset="0"/>
                <a:cs typeface="Arial" panose="020B0604020202020204" pitchFamily="34" charset="0"/>
              </a:rPr>
              <a:t>lyfr</a:t>
            </a:r>
            <a:r>
              <a:rPr lang="en-US" sz="3400" i="1" dirty="0">
                <a:latin typeface="Arial" panose="020B0604020202020204" pitchFamily="34" charset="0"/>
                <a:cs typeface="Arial" panose="020B0604020202020204" pitchFamily="34" charset="0"/>
              </a:rPr>
              <a:t>/ </a:t>
            </a:r>
            <a:r>
              <a:rPr lang="en-US" sz="3400" i="1" dirty="0" err="1">
                <a:latin typeface="Arial" panose="020B0604020202020204" pitchFamily="34" charset="0"/>
                <a:cs typeface="Arial" panose="020B0604020202020204" pitchFamily="34" charset="0"/>
              </a:rPr>
              <a:t>testun</a:t>
            </a:r>
            <a:r>
              <a:rPr lang="en-US" sz="3400" i="1" dirty="0">
                <a:latin typeface="Arial" panose="020B0604020202020204" pitchFamily="34" charset="0"/>
                <a:cs typeface="Arial" panose="020B0604020202020204" pitchFamily="34" charset="0"/>
              </a:rPr>
              <a:t> (ask questions about a book/ text)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3600" i="1" dirty="0"/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3600" i="1" dirty="0"/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3600" i="1" dirty="0"/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3600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45000" y="14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E60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8164953" y="0"/>
            <a:ext cx="10123047" cy="1039066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162772" y="1028700"/>
            <a:ext cx="1379433" cy="1228950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6706322" y="4705350"/>
            <a:ext cx="1379433" cy="122895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028700" y="8029350"/>
            <a:ext cx="1379433" cy="122895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009650" y="2647950"/>
            <a:ext cx="5617474" cy="4114800"/>
          </a:xfrm>
          <a:prstGeom prst="rect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53794" y="3733739"/>
            <a:ext cx="6124412" cy="5802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4900"/>
              </a:lnSpc>
              <a:spcBef>
                <a:spcPct val="0"/>
              </a:spcBef>
            </a:pPr>
            <a:endParaRPr/>
          </a:p>
        </p:txBody>
      </p:sp>
      <p:pic>
        <p:nvPicPr>
          <p:cNvPr id="11" name="Picture 10" descr="A blue circle with black text&#10;&#10;Description automatically generated">
            <a:extLst>
              <a:ext uri="{FF2B5EF4-FFF2-40B4-BE49-F238E27FC236}">
                <a16:creationId xmlns:a16="http://schemas.microsoft.com/office/drawing/2014/main" id="{60F98347-B60D-49F9-6790-BE175E8D3F9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1297" y="7114950"/>
            <a:ext cx="2933700" cy="2997200"/>
          </a:xfrm>
          <a:prstGeom prst="rect">
            <a:avLst/>
          </a:prstGeom>
        </p:spPr>
      </p:pic>
      <p:sp>
        <p:nvSpPr>
          <p:cNvPr id="10" name="TextBox 6">
            <a:extLst>
              <a:ext uri="{FF2B5EF4-FFF2-40B4-BE49-F238E27FC236}">
                <a16:creationId xmlns:a16="http://schemas.microsoft.com/office/drawing/2014/main" id="{BCC31479-EDCC-B017-CB62-DD5E22889491}"/>
              </a:ext>
            </a:extLst>
          </p:cNvPr>
          <p:cNvSpPr txBox="1"/>
          <p:nvPr/>
        </p:nvSpPr>
        <p:spPr>
          <a:xfrm>
            <a:off x="10429118" y="939162"/>
            <a:ext cx="6049132" cy="945149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Ble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Pryd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Pam?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Beth?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Sut?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Faint?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 un?</a:t>
            </a:r>
          </a:p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Pwy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7" name="TextBox 8">
            <a:extLst>
              <a:ext uri="{FF2B5EF4-FFF2-40B4-BE49-F238E27FC236}">
                <a16:creationId xmlns:a16="http://schemas.microsoft.com/office/drawing/2014/main" id="{D19E6B76-1FBA-0A38-4089-14A1482BFE8A}"/>
              </a:ext>
            </a:extLst>
          </p:cNvPr>
          <p:cNvSpPr txBox="1"/>
          <p:nvPr/>
        </p:nvSpPr>
        <p:spPr>
          <a:xfrm>
            <a:off x="8893113" y="-103660"/>
            <a:ext cx="9121141" cy="109498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1. </a:t>
            </a:r>
            <a:r>
              <a:rPr lang="en-US" sz="7200" dirty="0" err="1">
                <a:latin typeface="Arial" panose="020B0604020202020204" pitchFamily="34" charset="0"/>
                <a:cs typeface="Arial" panose="020B0604020202020204" pitchFamily="34" charset="0"/>
              </a:rPr>
              <a:t>Geiriau</a:t>
            </a:r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200" dirty="0" err="1"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endParaRPr lang="en-US" sz="7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28223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4327482">
            <a:off x="-330219" y="-102044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-1929579">
            <a:off x="-1301805" y="6245381"/>
            <a:ext cx="2936646" cy="2765786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>
            <a:off x="16374556" y="9159940"/>
            <a:ext cx="1379433" cy="1228950"/>
          </a:xfrm>
          <a:prstGeom prst="rect">
            <a:avLst/>
          </a:prstGeom>
        </p:spPr>
      </p:pic>
      <p:sp>
        <p:nvSpPr>
          <p:cNvPr id="8" name="TextBox 6">
            <a:extLst>
              <a:ext uri="{FF2B5EF4-FFF2-40B4-BE49-F238E27FC236}">
                <a16:creationId xmlns:a16="http://schemas.microsoft.com/office/drawing/2014/main" id="{D0EA4522-530B-7F9C-BB36-BD58DF334E81}"/>
              </a:ext>
            </a:extLst>
          </p:cNvPr>
          <p:cNvSpPr txBox="1"/>
          <p:nvPr/>
        </p:nvSpPr>
        <p:spPr>
          <a:xfrm>
            <a:off x="3950606" y="882350"/>
            <a:ext cx="6049132" cy="945149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9267"/>
              </a:lnSpc>
            </a:pP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Ble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>
              <a:lnSpc>
                <a:spcPts val="9267"/>
              </a:lnSpc>
            </a:pP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Pryd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Pam?</a:t>
            </a:r>
          </a:p>
          <a:p>
            <a:pPr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Beth?</a:t>
            </a:r>
          </a:p>
          <a:p>
            <a:pPr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Sut?</a:t>
            </a:r>
          </a:p>
          <a:p>
            <a:pPr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Faint?</a:t>
            </a:r>
          </a:p>
          <a:p>
            <a:pPr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 un?</a:t>
            </a:r>
          </a:p>
          <a:p>
            <a:pPr>
              <a:lnSpc>
                <a:spcPts val="9267"/>
              </a:lnSpc>
            </a:pP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Pwy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F94173C-B740-810C-3013-8991218A4E09}"/>
              </a:ext>
            </a:extLst>
          </p:cNvPr>
          <p:cNvSpPr txBox="1"/>
          <p:nvPr/>
        </p:nvSpPr>
        <p:spPr>
          <a:xfrm>
            <a:off x="5282612" y="0"/>
            <a:ext cx="7722775" cy="11798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r>
              <a:rPr lang="en-US" sz="7704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US" sz="7704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US" sz="7704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704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US" sz="7704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11" name="TextBox 6">
            <a:extLst>
              <a:ext uri="{FF2B5EF4-FFF2-40B4-BE49-F238E27FC236}">
                <a16:creationId xmlns:a16="http://schemas.microsoft.com/office/drawing/2014/main" id="{ABAEF2ED-0F6F-8420-60D7-CE7F0EFA4D6C}"/>
              </a:ext>
            </a:extLst>
          </p:cNvPr>
          <p:cNvSpPr txBox="1"/>
          <p:nvPr/>
        </p:nvSpPr>
        <p:spPr>
          <a:xfrm>
            <a:off x="11716295" y="845982"/>
            <a:ext cx="6049132" cy="945149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9267"/>
              </a:lnSpc>
            </a:pPr>
            <a:r>
              <a:rPr lang="en-US" sz="6619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Who?</a:t>
            </a:r>
          </a:p>
          <a:p>
            <a:pPr>
              <a:lnSpc>
                <a:spcPts val="9267"/>
              </a:lnSpc>
            </a:pPr>
            <a:r>
              <a:rPr lang="en-US" sz="6619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Where?</a:t>
            </a:r>
          </a:p>
          <a:p>
            <a:pPr>
              <a:lnSpc>
                <a:spcPts val="9267"/>
              </a:lnSpc>
            </a:pPr>
            <a:r>
              <a:rPr lang="en-US" sz="6619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Which one?</a:t>
            </a:r>
          </a:p>
          <a:p>
            <a:pPr>
              <a:lnSpc>
                <a:spcPts val="9267"/>
              </a:lnSpc>
            </a:pPr>
            <a:r>
              <a:rPr lang="en-US" sz="6619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How?</a:t>
            </a:r>
          </a:p>
          <a:p>
            <a:pPr>
              <a:lnSpc>
                <a:spcPts val="9267"/>
              </a:lnSpc>
            </a:pPr>
            <a:r>
              <a:rPr lang="en-US" sz="6619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When?</a:t>
            </a:r>
          </a:p>
          <a:p>
            <a:pPr>
              <a:lnSpc>
                <a:spcPts val="9267"/>
              </a:lnSpc>
            </a:pPr>
            <a:r>
              <a:rPr lang="en-US" sz="6619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Why?</a:t>
            </a:r>
          </a:p>
          <a:p>
            <a:pPr>
              <a:lnSpc>
                <a:spcPts val="9267"/>
              </a:lnSpc>
            </a:pPr>
            <a:r>
              <a:rPr lang="en-US" sz="6619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much?</a:t>
            </a:r>
          </a:p>
          <a:p>
            <a:pPr>
              <a:lnSpc>
                <a:spcPts val="9267"/>
              </a:lnSpc>
            </a:pPr>
            <a:r>
              <a:rPr lang="en-US" sz="6619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What?</a:t>
            </a:r>
          </a:p>
        </p:txBody>
      </p:sp>
      <p:sp>
        <p:nvSpPr>
          <p:cNvPr id="12" name="Right Arrow 11">
            <a:extLst>
              <a:ext uri="{FF2B5EF4-FFF2-40B4-BE49-F238E27FC236}">
                <a16:creationId xmlns:a16="http://schemas.microsoft.com/office/drawing/2014/main" id="{F5A87139-A00D-503B-B9EE-B30E2D40F93B}"/>
              </a:ext>
            </a:extLst>
          </p:cNvPr>
          <p:cNvSpPr/>
          <p:nvPr/>
        </p:nvSpPr>
        <p:spPr>
          <a:xfrm rot="770183">
            <a:off x="6392768" y="2047380"/>
            <a:ext cx="5118673" cy="340777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ight Arrow 13">
            <a:extLst>
              <a:ext uri="{FF2B5EF4-FFF2-40B4-BE49-F238E27FC236}">
                <a16:creationId xmlns:a16="http://schemas.microsoft.com/office/drawing/2014/main" id="{F21C767A-6D16-47C3-FD43-075CFE2EAF16}"/>
              </a:ext>
            </a:extLst>
          </p:cNvPr>
          <p:cNvSpPr/>
          <p:nvPr/>
        </p:nvSpPr>
        <p:spPr>
          <a:xfrm rot="1967651">
            <a:off x="6082270" y="4318122"/>
            <a:ext cx="5621428" cy="254496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ight Arrow 14">
            <a:extLst>
              <a:ext uri="{FF2B5EF4-FFF2-40B4-BE49-F238E27FC236}">
                <a16:creationId xmlns:a16="http://schemas.microsoft.com/office/drawing/2014/main" id="{063C90F6-D0D9-4D1E-D799-ACF1A5E99FC0}"/>
              </a:ext>
            </a:extLst>
          </p:cNvPr>
          <p:cNvSpPr/>
          <p:nvPr/>
        </p:nvSpPr>
        <p:spPr>
          <a:xfrm rot="1941187">
            <a:off x="5938013" y="5556136"/>
            <a:ext cx="5890951" cy="264256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ight Arrow 16">
            <a:extLst>
              <a:ext uri="{FF2B5EF4-FFF2-40B4-BE49-F238E27FC236}">
                <a16:creationId xmlns:a16="http://schemas.microsoft.com/office/drawing/2014/main" id="{03421A94-03E5-35F3-E9E8-4C61CB4A0117}"/>
              </a:ext>
            </a:extLst>
          </p:cNvPr>
          <p:cNvSpPr/>
          <p:nvPr/>
        </p:nvSpPr>
        <p:spPr>
          <a:xfrm rot="2275184">
            <a:off x="5681243" y="7260405"/>
            <a:ext cx="6706086" cy="290134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ight Arrow 17">
            <a:extLst>
              <a:ext uri="{FF2B5EF4-FFF2-40B4-BE49-F238E27FC236}">
                <a16:creationId xmlns:a16="http://schemas.microsoft.com/office/drawing/2014/main" id="{4AA93867-CF73-F71F-070C-26D54F6F00D3}"/>
              </a:ext>
            </a:extLst>
          </p:cNvPr>
          <p:cNvSpPr/>
          <p:nvPr/>
        </p:nvSpPr>
        <p:spPr>
          <a:xfrm rot="770183">
            <a:off x="6624631" y="7731833"/>
            <a:ext cx="4044776" cy="316183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ight Arrow 18">
            <a:extLst>
              <a:ext uri="{FF2B5EF4-FFF2-40B4-BE49-F238E27FC236}">
                <a16:creationId xmlns:a16="http://schemas.microsoft.com/office/drawing/2014/main" id="{1B979A92-B273-1503-A8BF-5721186D3D24}"/>
              </a:ext>
            </a:extLst>
          </p:cNvPr>
          <p:cNvSpPr/>
          <p:nvPr/>
        </p:nvSpPr>
        <p:spPr>
          <a:xfrm rot="18651250">
            <a:off x="5465644" y="6342504"/>
            <a:ext cx="6329893" cy="26650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ight Arrow 19">
            <a:extLst>
              <a:ext uri="{FF2B5EF4-FFF2-40B4-BE49-F238E27FC236}">
                <a16:creationId xmlns:a16="http://schemas.microsoft.com/office/drawing/2014/main" id="{DD6412A0-16BE-BE0D-506E-AA3E069C3FAC}"/>
              </a:ext>
            </a:extLst>
          </p:cNvPr>
          <p:cNvSpPr/>
          <p:nvPr/>
        </p:nvSpPr>
        <p:spPr>
          <a:xfrm rot="18117122" flipV="1">
            <a:off x="4744005" y="5555857"/>
            <a:ext cx="8978340" cy="282065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Right Arrow 20">
            <a:extLst>
              <a:ext uri="{FF2B5EF4-FFF2-40B4-BE49-F238E27FC236}">
                <a16:creationId xmlns:a16="http://schemas.microsoft.com/office/drawing/2014/main" id="{475690A1-621B-54A6-8F9E-5C00272EED01}"/>
              </a:ext>
            </a:extLst>
          </p:cNvPr>
          <p:cNvSpPr/>
          <p:nvPr/>
        </p:nvSpPr>
        <p:spPr>
          <a:xfrm rot="20758536">
            <a:off x="6412905" y="5704401"/>
            <a:ext cx="5159641" cy="25013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4" grpId="0" animBg="1"/>
      <p:bldP spid="15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A teacher explaining to children in a classroom&#10;&#10;Description automatically generated">
            <a:extLst>
              <a:ext uri="{FF2B5EF4-FFF2-40B4-BE49-F238E27FC236}">
                <a16:creationId xmlns:a16="http://schemas.microsoft.com/office/drawing/2014/main" id="{9E675D62-CC99-C8D1-DA5A-F965517CE20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446326" y="2978833"/>
            <a:ext cx="5926068" cy="4499136"/>
          </a:xfrm>
          <a:prstGeom prst="rect">
            <a:avLst/>
          </a:prstGeom>
        </p:spPr>
      </p:pic>
      <p:pic>
        <p:nvPicPr>
          <p:cNvPr id="23" name="Picture 22" descr="A person standing in front of a group of people&#10;&#10;Description automatically generated">
            <a:extLst>
              <a:ext uri="{FF2B5EF4-FFF2-40B4-BE49-F238E27FC236}">
                <a16:creationId xmlns:a16="http://schemas.microsoft.com/office/drawing/2014/main" id="{06652E5A-4A86-A4D6-5CC0-3173E2045E47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26221" r="12110" b="2873"/>
          <a:stretch/>
        </p:blipFill>
        <p:spPr>
          <a:xfrm>
            <a:off x="13713977" y="2510994"/>
            <a:ext cx="3574144" cy="4894611"/>
          </a:xfrm>
          <a:prstGeom prst="rect">
            <a:avLst/>
          </a:prstGeom>
        </p:spPr>
      </p:pic>
      <p:sp>
        <p:nvSpPr>
          <p:cNvPr id="16" name="Freeform 7">
            <a:extLst>
              <a:ext uri="{FF2B5EF4-FFF2-40B4-BE49-F238E27FC236}">
                <a16:creationId xmlns:a16="http://schemas.microsoft.com/office/drawing/2014/main" id="{3BFF4D6B-6260-871D-0BD1-5531152A2888}"/>
              </a:ext>
            </a:extLst>
          </p:cNvPr>
          <p:cNvSpPr/>
          <p:nvPr/>
        </p:nvSpPr>
        <p:spPr>
          <a:xfrm>
            <a:off x="1507036" y="2978833"/>
            <a:ext cx="5088289" cy="5259219"/>
          </a:xfrm>
          <a:custGeom>
            <a:avLst/>
            <a:gdLst/>
            <a:ahLst/>
            <a:cxnLst/>
            <a:rect l="l" t="t" r="r" b="b"/>
            <a:pathLst>
              <a:path w="6200140" h="6408420">
                <a:moveTo>
                  <a:pt x="6200140" y="5351780"/>
                </a:moveTo>
                <a:cubicBezTo>
                  <a:pt x="6200140" y="5935980"/>
                  <a:pt x="5726430" y="6408420"/>
                  <a:pt x="5143500" y="6408420"/>
                </a:cubicBezTo>
                <a:lnTo>
                  <a:pt x="1056640" y="6408420"/>
                </a:lnTo>
                <a:cubicBezTo>
                  <a:pt x="472440" y="6408420"/>
                  <a:pt x="0" y="5934710"/>
                  <a:pt x="0" y="5351780"/>
                </a:cubicBezTo>
                <a:lnTo>
                  <a:pt x="0" y="1056640"/>
                </a:lnTo>
                <a:cubicBezTo>
                  <a:pt x="0" y="472440"/>
                  <a:pt x="473710" y="0"/>
                  <a:pt x="1056640" y="0"/>
                </a:cubicBezTo>
                <a:lnTo>
                  <a:pt x="5143500" y="0"/>
                </a:lnTo>
                <a:cubicBezTo>
                  <a:pt x="5727700" y="0"/>
                  <a:pt x="6200140" y="473710"/>
                  <a:pt x="6200140" y="1056640"/>
                </a:cubicBezTo>
                <a:lnTo>
                  <a:pt x="6200140" y="5351780"/>
                </a:lnTo>
                <a:close/>
              </a:path>
            </a:pathLst>
          </a:custGeom>
          <a:blipFill>
            <a:blip r:embed="rId6"/>
            <a:stretch>
              <a:fillRect l="-25690" t="1142" r="-25690" b="1142"/>
            </a:stretch>
          </a:blipFill>
        </p:spPr>
      </p:sp>
      <p:pic>
        <p:nvPicPr>
          <p:cNvPr id="2" name="Picture 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p:blipFill>
        <p:spPr>
          <a:xfrm rot="4327482">
            <a:off x="-330219" y="-102044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p:blipFill>
        <p:spPr>
          <a:xfrm rot="-1929579">
            <a:off x="-1419981" y="5690525"/>
            <a:ext cx="2936646" cy="2765786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p:blipFill>
        <p:spPr>
          <a:xfrm>
            <a:off x="16374556" y="9159940"/>
            <a:ext cx="1379433" cy="122895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F94173C-B740-810C-3013-8991218A4E09}"/>
              </a:ext>
            </a:extLst>
          </p:cNvPr>
          <p:cNvSpPr txBox="1"/>
          <p:nvPr/>
        </p:nvSpPr>
        <p:spPr>
          <a:xfrm>
            <a:off x="5282612" y="0"/>
            <a:ext cx="7722775" cy="11798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r>
              <a:rPr lang="en-US" sz="7704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Cofiwch</a:t>
            </a:r>
            <a:r>
              <a:rPr lang="en-US" sz="7704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….</a:t>
            </a:r>
          </a:p>
        </p:txBody>
      </p:sp>
      <p:pic>
        <p:nvPicPr>
          <p:cNvPr id="5" name="Picture 9">
            <a:extLst>
              <a:ext uri="{FF2B5EF4-FFF2-40B4-BE49-F238E27FC236}">
                <a16:creationId xmlns:a16="http://schemas.microsoft.com/office/drawing/2014/main" id="{F2B6F51B-80E6-24D8-C926-9A5BB43E3804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rcRect/>
          <a:stretch>
            <a:fillRect/>
          </a:stretch>
        </p:blipFill>
        <p:spPr>
          <a:xfrm>
            <a:off x="2234554" y="574173"/>
            <a:ext cx="3488617" cy="2738564"/>
          </a:xfrm>
          <a:prstGeom prst="rect">
            <a:avLst/>
          </a:prstGeom>
        </p:spPr>
      </p:pic>
      <p:sp>
        <p:nvSpPr>
          <p:cNvPr id="6" name="TextBox 12">
            <a:extLst>
              <a:ext uri="{FF2B5EF4-FFF2-40B4-BE49-F238E27FC236}">
                <a16:creationId xmlns:a16="http://schemas.microsoft.com/office/drawing/2014/main" id="{480D3265-BF08-9558-AA2E-7C07B6BDD342}"/>
              </a:ext>
            </a:extLst>
          </p:cNvPr>
          <p:cNvSpPr txBox="1"/>
          <p:nvPr/>
        </p:nvSpPr>
        <p:spPr>
          <a:xfrm>
            <a:off x="-1409188" y="1104991"/>
            <a:ext cx="10337389" cy="1343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0559"/>
              </a:lnSpc>
              <a:spcBef>
                <a:spcPct val="0"/>
              </a:spcBef>
            </a:pPr>
            <a:r>
              <a:rPr lang="en-US" sz="8799" dirty="0" err="1">
                <a:solidFill>
                  <a:srgbClr val="272626"/>
                </a:solidFill>
                <a:latin typeface="Lazydog"/>
              </a:rPr>
              <a:t>Ti</a:t>
            </a:r>
            <a:endParaRPr lang="en-US" sz="8799" dirty="0">
              <a:solidFill>
                <a:srgbClr val="272626"/>
              </a:solidFill>
              <a:latin typeface="Lazydog"/>
            </a:endParaRPr>
          </a:p>
        </p:txBody>
      </p:sp>
      <p:pic>
        <p:nvPicPr>
          <p:cNvPr id="7" name="Picture 16">
            <a:extLst>
              <a:ext uri="{FF2B5EF4-FFF2-40B4-BE49-F238E27FC236}">
                <a16:creationId xmlns:a16="http://schemas.microsoft.com/office/drawing/2014/main" id="{9F479041-37B2-0420-58CB-180BA923B178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rcRect/>
          <a:stretch>
            <a:fillRect/>
          </a:stretch>
        </p:blipFill>
        <p:spPr>
          <a:xfrm>
            <a:off x="11508674" y="444631"/>
            <a:ext cx="3488617" cy="2738564"/>
          </a:xfrm>
          <a:prstGeom prst="rect">
            <a:avLst/>
          </a:prstGeom>
        </p:spPr>
      </p:pic>
      <p:sp>
        <p:nvSpPr>
          <p:cNvPr id="13" name="TextBox 20">
            <a:extLst>
              <a:ext uri="{FF2B5EF4-FFF2-40B4-BE49-F238E27FC236}">
                <a16:creationId xmlns:a16="http://schemas.microsoft.com/office/drawing/2014/main" id="{07D84CC1-714D-6D19-1D01-947436539C72}"/>
              </a:ext>
            </a:extLst>
          </p:cNvPr>
          <p:cNvSpPr txBox="1"/>
          <p:nvPr/>
        </p:nvSpPr>
        <p:spPr>
          <a:xfrm>
            <a:off x="8084287" y="951930"/>
            <a:ext cx="10337389" cy="1343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0559"/>
              </a:lnSpc>
              <a:spcBef>
                <a:spcPct val="0"/>
              </a:spcBef>
            </a:pPr>
            <a:r>
              <a:rPr lang="en-US" sz="8799" dirty="0">
                <a:solidFill>
                  <a:srgbClr val="272626"/>
                </a:solidFill>
                <a:latin typeface="Lazydog"/>
              </a:rPr>
              <a:t>Chi</a:t>
            </a:r>
          </a:p>
        </p:txBody>
      </p:sp>
      <p:sp>
        <p:nvSpPr>
          <p:cNvPr id="24" name="TextBox 12">
            <a:extLst>
              <a:ext uri="{FF2B5EF4-FFF2-40B4-BE49-F238E27FC236}">
                <a16:creationId xmlns:a16="http://schemas.microsoft.com/office/drawing/2014/main" id="{F39871AB-E789-EDAB-6EFD-8191A67EE525}"/>
              </a:ext>
            </a:extLst>
          </p:cNvPr>
          <p:cNvSpPr txBox="1"/>
          <p:nvPr/>
        </p:nvSpPr>
        <p:spPr>
          <a:xfrm>
            <a:off x="-1077291" y="8410875"/>
            <a:ext cx="10337389" cy="12296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0559"/>
              </a:lnSpc>
              <a:spcBef>
                <a:spcPct val="0"/>
              </a:spcBef>
            </a:pPr>
            <a:r>
              <a:rPr lang="en-US" sz="7200" dirty="0" err="1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Wyt</a:t>
            </a:r>
            <a:r>
              <a:rPr lang="en-US" sz="72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200" dirty="0" err="1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US" sz="72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 &gt; do you…</a:t>
            </a:r>
          </a:p>
        </p:txBody>
      </p:sp>
      <p:sp>
        <p:nvSpPr>
          <p:cNvPr id="25" name="TextBox 12">
            <a:extLst>
              <a:ext uri="{FF2B5EF4-FFF2-40B4-BE49-F238E27FC236}">
                <a16:creationId xmlns:a16="http://schemas.microsoft.com/office/drawing/2014/main" id="{5C7AF256-8C65-D46D-9CF5-9BCE29C2328D}"/>
              </a:ext>
            </a:extLst>
          </p:cNvPr>
          <p:cNvSpPr txBox="1"/>
          <p:nvPr/>
        </p:nvSpPr>
        <p:spPr>
          <a:xfrm>
            <a:off x="7162800" y="8410874"/>
            <a:ext cx="10337389" cy="12296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0559"/>
              </a:lnSpc>
              <a:spcBef>
                <a:spcPct val="0"/>
              </a:spcBef>
            </a:pPr>
            <a:r>
              <a:rPr lang="en-US" sz="7200" dirty="0" err="1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Ydych</a:t>
            </a:r>
            <a:r>
              <a:rPr lang="en-US" sz="72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chi… &gt; do you…</a:t>
            </a:r>
          </a:p>
        </p:txBody>
      </p:sp>
    </p:spTree>
    <p:extLst>
      <p:ext uri="{BB962C8B-B14F-4D97-AF65-F5344CB8AC3E}">
        <p14:creationId xmlns:p14="http://schemas.microsoft.com/office/powerpoint/2010/main" val="378391746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Word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4327482">
            <a:off x="4879475" y="8161530"/>
            <a:ext cx="2207278" cy="207885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234588" y="0"/>
            <a:ext cx="11053412" cy="10287000"/>
          </a:xfrm>
          <a:prstGeom prst="rect">
            <a:avLst/>
          </a:prstGeom>
          <a:solidFill>
            <a:srgbClr val="F8FFFA"/>
          </a:solidFill>
        </p:spPr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-772802" y="-464367"/>
            <a:ext cx="2207278" cy="2078855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-25400" y="51185"/>
            <a:ext cx="6710593" cy="9998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285"/>
              </a:lnSpc>
              <a:spcBef>
                <a:spcPct val="0"/>
              </a:spcBef>
            </a:pPr>
            <a:r>
              <a:rPr lang="en-US" sz="6904" dirty="0" err="1">
                <a:latin typeface="Arial" panose="020B0604020202020204" pitchFamily="34" charset="0"/>
                <a:cs typeface="Arial" panose="020B0604020202020204" pitchFamily="34" charset="0"/>
              </a:rPr>
              <a:t>Ymestyn</a:t>
            </a:r>
            <a:r>
              <a:rPr lang="en-US" sz="6904" dirty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387659" y="441710"/>
            <a:ext cx="10900341" cy="94361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Ble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wyt</a:t>
            </a:r>
            <a:r>
              <a:rPr lang="en-US" sz="6619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'n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byw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Pryd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wyt</a:t>
            </a:r>
            <a:r>
              <a:rPr lang="en-US" sz="6619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'n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Pam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wyt</a:t>
            </a:r>
            <a:r>
              <a:rPr lang="en-US" sz="6619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'n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hoffi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...?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wyt</a:t>
            </a:r>
            <a:r>
              <a:rPr lang="en-US" sz="6619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'n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wneud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Sut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wyt</a:t>
            </a:r>
            <a:r>
              <a:rPr lang="en-US" sz="6619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'n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teimlo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Faint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o'r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gloch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wyt</a:t>
            </a:r>
            <a:r>
              <a:rPr lang="en-US" sz="6619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'n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codi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 un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wyt</a:t>
            </a:r>
            <a:r>
              <a:rPr lang="en-US" sz="6619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eisiau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Pwy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wyt</a:t>
            </a:r>
            <a:r>
              <a:rPr lang="en-US" sz="6619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9" name="TextBox 6">
            <a:extLst>
              <a:ext uri="{FF2B5EF4-FFF2-40B4-BE49-F238E27FC236}">
                <a16:creationId xmlns:a16="http://schemas.microsoft.com/office/drawing/2014/main" id="{71E41C20-4C4D-AD4F-5018-E4757E75333E}"/>
              </a:ext>
            </a:extLst>
          </p:cNvPr>
          <p:cNvSpPr txBox="1"/>
          <p:nvPr/>
        </p:nvSpPr>
        <p:spPr>
          <a:xfrm>
            <a:off x="305330" y="835502"/>
            <a:ext cx="6049132" cy="945149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Ble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Pryd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Pam?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Beth?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Sut?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Faint?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 un?</a:t>
            </a:r>
          </a:p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Pwy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4327482">
            <a:off x="4009313" y="8463634"/>
            <a:ext cx="2207278" cy="207885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163088" y="0"/>
            <a:ext cx="12124912" cy="10287000"/>
          </a:xfrm>
          <a:prstGeom prst="rect">
            <a:avLst/>
          </a:prstGeom>
          <a:solidFill>
            <a:srgbClr val="F8FFFA"/>
          </a:solidFill>
        </p:spPr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-914400" y="-524345"/>
            <a:ext cx="2207278" cy="2078855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-304800" y="34790"/>
            <a:ext cx="6710593" cy="9998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285"/>
              </a:lnSpc>
              <a:spcBef>
                <a:spcPct val="0"/>
              </a:spcBef>
            </a:pPr>
            <a:r>
              <a:rPr lang="en-US" sz="6904" dirty="0" err="1">
                <a:latin typeface="Arial" panose="020B0604020202020204" pitchFamily="34" charset="0"/>
                <a:cs typeface="Arial" panose="020B0604020202020204" pitchFamily="34" charset="0"/>
              </a:rPr>
              <a:t>Ymestyn</a:t>
            </a:r>
            <a:r>
              <a:rPr lang="en-US" sz="6904" dirty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163088" y="558665"/>
            <a:ext cx="12124912" cy="94927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Ble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ydych</a:t>
            </a:r>
            <a:r>
              <a:rPr lang="en-US" sz="6619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'n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byw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Pryd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ydych</a:t>
            </a:r>
            <a:r>
              <a:rPr lang="en-US" sz="6619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'n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Pam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ydych</a:t>
            </a:r>
            <a:r>
              <a:rPr lang="en-US" sz="6619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'n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hoffi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...?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ydych</a:t>
            </a:r>
            <a:r>
              <a:rPr lang="en-US" sz="6619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'n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wneud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Sut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ydych</a:t>
            </a:r>
            <a:r>
              <a:rPr lang="en-US" sz="6619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'n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teimlo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Faint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o'r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gloch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ydych</a:t>
            </a:r>
            <a:r>
              <a:rPr lang="en-US" sz="6619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'n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codi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 un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ydych</a:t>
            </a:r>
            <a:r>
              <a:rPr lang="en-US" sz="6619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chi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eisiau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Pwy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ydych</a:t>
            </a:r>
            <a:r>
              <a:rPr lang="en-US" sz="6619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chi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8" name="TextBox 6">
            <a:extLst>
              <a:ext uri="{FF2B5EF4-FFF2-40B4-BE49-F238E27FC236}">
                <a16:creationId xmlns:a16="http://schemas.microsoft.com/office/drawing/2014/main" id="{76F6549A-3085-3D16-5156-9DFB32A73F25}"/>
              </a:ext>
            </a:extLst>
          </p:cNvPr>
          <p:cNvSpPr txBox="1"/>
          <p:nvPr/>
        </p:nvSpPr>
        <p:spPr>
          <a:xfrm>
            <a:off x="25930" y="841217"/>
            <a:ext cx="6049132" cy="945149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Ble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Pryd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Pam?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Beth?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Sut?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Faint?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 un?</a:t>
            </a:r>
          </a:p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Pwy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4327482">
            <a:off x="-330219" y="-102044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1929579">
            <a:off x="-1301805" y="6245381"/>
            <a:ext cx="2936646" cy="2765786"/>
          </a:xfrm>
          <a:prstGeom prst="rect">
            <a:avLst/>
          </a:prstGeom>
        </p:spPr>
      </p:pic>
      <p:pic>
        <p:nvPicPr>
          <p:cNvPr id="9" name="Picture 8" descr="A white rectangular box with black text&#10;&#10;Description automatically generated">
            <a:extLst>
              <a:ext uri="{FF2B5EF4-FFF2-40B4-BE49-F238E27FC236}">
                <a16:creationId xmlns:a16="http://schemas.microsoft.com/office/drawing/2014/main" id="{8E9BA805-71A7-69D8-536E-F669DD50364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8352" y="893576"/>
            <a:ext cx="16511295" cy="9127362"/>
          </a:xfrm>
          <a:prstGeom prst="rect">
            <a:avLst/>
          </a:prstGeom>
        </p:spPr>
      </p:pic>
      <p:pic>
        <p:nvPicPr>
          <p:cNvPr id="10" name="Picture 9" descr="A blue circle with black text&#10;&#10;Description automatically generated">
            <a:extLst>
              <a:ext uri="{FF2B5EF4-FFF2-40B4-BE49-F238E27FC236}">
                <a16:creationId xmlns:a16="http://schemas.microsoft.com/office/drawing/2014/main" id="{11CADDBC-E5E3-7198-7347-3D7D052B9F8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11400" y="7023738"/>
            <a:ext cx="2933700" cy="29972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41B73D4-9B5D-038D-438C-74DA59C9FDDA}"/>
              </a:ext>
            </a:extLst>
          </p:cNvPr>
          <p:cNvSpPr txBox="1"/>
          <p:nvPr/>
        </p:nvSpPr>
        <p:spPr>
          <a:xfrm>
            <a:off x="1313191" y="0"/>
            <a:ext cx="10040609" cy="117981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r>
              <a:rPr lang="en-US" sz="7704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Taflenni</a:t>
            </a:r>
            <a:r>
              <a:rPr lang="en-US" sz="7704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Help </a:t>
            </a:r>
            <a:r>
              <a:rPr lang="en-US" sz="7704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Llaw</a:t>
            </a:r>
            <a:r>
              <a:rPr lang="en-US" sz="7704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188082749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4327482">
            <a:off x="-330219" y="-102044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1929579">
            <a:off x="-1301805" y="6245381"/>
            <a:ext cx="2936646" cy="2765786"/>
          </a:xfrm>
          <a:prstGeom prst="rect">
            <a:avLst/>
          </a:prstGeom>
        </p:spPr>
      </p:pic>
      <p:pic>
        <p:nvPicPr>
          <p:cNvPr id="6" name="Picture 5" descr="A grid of white boxes with black text&#10;&#10;Description automatically generated">
            <a:extLst>
              <a:ext uri="{FF2B5EF4-FFF2-40B4-BE49-F238E27FC236}">
                <a16:creationId xmlns:a16="http://schemas.microsoft.com/office/drawing/2014/main" id="{852B6D4F-16A7-B40F-5AF6-153F9E9B5A9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3191" y="2931"/>
            <a:ext cx="15069809" cy="9948182"/>
          </a:xfrm>
          <a:prstGeom prst="rect">
            <a:avLst/>
          </a:prstGeom>
        </p:spPr>
      </p:pic>
      <p:pic>
        <p:nvPicPr>
          <p:cNvPr id="10" name="Picture 9" descr="A blue circle with black text&#10;&#10;Description automatically generated">
            <a:extLst>
              <a:ext uri="{FF2B5EF4-FFF2-40B4-BE49-F238E27FC236}">
                <a16:creationId xmlns:a16="http://schemas.microsoft.com/office/drawing/2014/main" id="{11CADDBC-E5E3-7198-7347-3D7D052B9F8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30854" y="7062214"/>
            <a:ext cx="2933700" cy="2997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456872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Word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4327482">
            <a:off x="2918668" y="8525939"/>
            <a:ext cx="2207278" cy="207885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234588" y="0"/>
            <a:ext cx="11053412" cy="10287000"/>
          </a:xfrm>
          <a:prstGeom prst="rect">
            <a:avLst/>
          </a:prstGeom>
          <a:solidFill>
            <a:srgbClr val="F8FFFA"/>
          </a:solidFill>
        </p:spPr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2694298" y="831033"/>
            <a:ext cx="2207278" cy="207885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-772802" y="-464367"/>
            <a:ext cx="2207278" cy="2078855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365803" y="3484825"/>
            <a:ext cx="6710593" cy="31876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285"/>
              </a:lnSpc>
              <a:spcBef>
                <a:spcPct val="0"/>
              </a:spcBef>
            </a:pPr>
            <a:r>
              <a:rPr lang="en-US" sz="6904" b="1" dirty="0" err="1"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endParaRPr lang="en-US" sz="6904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algn="ctr">
              <a:lnSpc>
                <a:spcPts val="8285"/>
              </a:lnSpc>
              <a:spcBef>
                <a:spcPct val="0"/>
              </a:spcBef>
            </a:pPr>
            <a:r>
              <a:rPr lang="en-US" sz="6904" b="1" dirty="0" err="1">
                <a:latin typeface="Arial" panose="020B0604020202020204" pitchFamily="34" charset="0"/>
                <a:cs typeface="Arial" panose="020B0604020202020204" pitchFamily="34" charset="0"/>
              </a:rPr>
              <a:t>Wordwall</a:t>
            </a:r>
            <a:endParaRPr lang="en-US" sz="6904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algn="ctr">
              <a:lnSpc>
                <a:spcPts val="8285"/>
              </a:lnSpc>
              <a:spcBef>
                <a:spcPct val="0"/>
              </a:spcBef>
            </a:pPr>
            <a:endParaRPr lang="en-US" sz="6904" b="1" dirty="0">
              <a:solidFill>
                <a:srgbClr val="F8FFFA"/>
              </a:solidFill>
              <a:latin typeface="Avenir Book" panose="02000503020000020003" pitchFamily="2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0054B54-95C3-27C9-A9F4-D830DFF4C6E0}"/>
              </a:ext>
            </a:extLst>
          </p:cNvPr>
          <p:cNvSpPr txBox="1"/>
          <p:nvPr/>
        </p:nvSpPr>
        <p:spPr>
          <a:xfrm>
            <a:off x="7234588" y="297200"/>
            <a:ext cx="10393627" cy="102496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r>
              <a:rPr lang="en-US" sz="4800" b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Rhowch</a:t>
            </a:r>
            <a:r>
              <a:rPr lang="en-US" sz="4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4800" b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brawddegau</a:t>
            </a:r>
            <a:r>
              <a:rPr lang="en-US" sz="4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800" b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US" sz="4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800" b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trefn</a:t>
            </a:r>
            <a:r>
              <a:rPr lang="en-US" sz="4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</p:txBody>
      </p:sp>
      <p:pic>
        <p:nvPicPr>
          <p:cNvPr id="9" name="Picture 8" descr="A screenshot of a video game&#10;&#10;Description automatically generated">
            <a:extLst>
              <a:ext uri="{FF2B5EF4-FFF2-40B4-BE49-F238E27FC236}">
                <a16:creationId xmlns:a16="http://schemas.microsoft.com/office/drawing/2014/main" id="{596E54ED-1F63-A246-C64A-373A8BB4D63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07201" y="1363261"/>
            <a:ext cx="6248400" cy="469818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C3C3D81-0D48-666B-4B25-26FCFE2BA4D7}"/>
              </a:ext>
            </a:extLst>
          </p:cNvPr>
          <p:cNvSpPr txBox="1"/>
          <p:nvPr/>
        </p:nvSpPr>
        <p:spPr>
          <a:xfrm>
            <a:off x="7564480" y="6238854"/>
            <a:ext cx="10393627" cy="106606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endParaRPr lang="en-US" sz="4800" b="1" dirty="0">
              <a:solidFill>
                <a:srgbClr val="0070C0"/>
              </a:solidFill>
              <a:latin typeface="Avenir Book" panose="02000503020000020003" pitchFamily="2" charset="0"/>
            </a:endParaRPr>
          </a:p>
        </p:txBody>
      </p:sp>
      <p:pic>
        <p:nvPicPr>
          <p:cNvPr id="12" name="Picture 11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7BAE91F3-8000-795A-8BCE-80154206F5E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91800" y="6092923"/>
            <a:ext cx="3975100" cy="4000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61334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4327482">
            <a:off x="-330219" y="-102044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1929579">
            <a:off x="-1167235" y="6163505"/>
            <a:ext cx="2936646" cy="2765786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6374556" y="9159940"/>
            <a:ext cx="1379433" cy="1228950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3342066" y="1454542"/>
            <a:ext cx="12384035" cy="587359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Ble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wyt</a:t>
            </a:r>
            <a:r>
              <a:rPr lang="en-US" sz="6619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'n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byw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algn="ctr">
              <a:lnSpc>
                <a:spcPts val="9267"/>
              </a:lnSpc>
            </a:pPr>
            <a:endParaRPr lang="en-US" sz="6619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i'n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byw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Abertawe.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i'n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byw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Rhos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ctr">
              <a:lnSpc>
                <a:spcPts val="9267"/>
              </a:lnSpc>
            </a:pPr>
            <a:endParaRPr lang="en-US" sz="6619" dirty="0">
              <a:solidFill>
                <a:srgbClr val="000000"/>
              </a:solidFill>
              <a:latin typeface="Alice"/>
            </a:endParaRP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7681934" y="5832335"/>
            <a:ext cx="2572569" cy="4454665"/>
          </a:xfrm>
          <a:prstGeom prst="rect">
            <a:avLst/>
          </a:prstGeom>
        </p:spPr>
      </p:pic>
      <p:sp>
        <p:nvSpPr>
          <p:cNvPr id="7" name="TextBox 5">
            <a:extLst>
              <a:ext uri="{FF2B5EF4-FFF2-40B4-BE49-F238E27FC236}">
                <a16:creationId xmlns:a16="http://schemas.microsoft.com/office/drawing/2014/main" id="{9D91A92A-0500-064C-B7AC-2816C574AEC8}"/>
              </a:ext>
            </a:extLst>
          </p:cNvPr>
          <p:cNvSpPr txBox="1"/>
          <p:nvPr/>
        </p:nvSpPr>
        <p:spPr>
          <a:xfrm>
            <a:off x="-453985" y="2626562"/>
            <a:ext cx="10747269" cy="35295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267"/>
              </a:lnSpc>
            </a:pPr>
            <a:endParaRPr lang="en-US" sz="6619" dirty="0">
              <a:solidFill>
                <a:srgbClr val="000000"/>
              </a:solidFill>
              <a:latin typeface="Alice"/>
            </a:endParaRP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    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Rydw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Dw</a:t>
            </a:r>
            <a:endParaRPr lang="en-US" sz="6619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659B2CF-0DCB-0DAE-D2DC-5268ACC31B8C}"/>
              </a:ext>
            </a:extLst>
          </p:cNvPr>
          <p:cNvSpPr txBox="1"/>
          <p:nvPr/>
        </p:nvSpPr>
        <p:spPr>
          <a:xfrm>
            <a:off x="166518" y="152294"/>
            <a:ext cx="14049701" cy="11285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r>
              <a:rPr lang="en-US" sz="72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US" sz="7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2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lafar</a:t>
            </a:r>
            <a:r>
              <a:rPr lang="en-US" sz="7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2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US" sz="7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2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parau</a:t>
            </a:r>
            <a:r>
              <a:rPr lang="en-US" sz="7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351121212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remove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2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6" presetClass="emph" presetSubtype="0" fill="remove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" dur="2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" dur="2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4327482">
            <a:off x="-330219" y="-102044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1929579">
            <a:off x="-1301805" y="6245381"/>
            <a:ext cx="2936646" cy="2765786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6374556" y="9159940"/>
            <a:ext cx="1379433" cy="1228950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371600" y="1955819"/>
            <a:ext cx="16382389" cy="587359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9267"/>
              </a:lnSpc>
            </a:pPr>
            <a:r>
              <a:rPr lang="en-US" sz="72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Ble</a:t>
            </a:r>
            <a:r>
              <a:rPr lang="en-US" sz="7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200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wyt</a:t>
            </a:r>
            <a:r>
              <a:rPr lang="en-US" sz="7200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200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US" sz="72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'n</a:t>
            </a:r>
            <a:r>
              <a:rPr lang="en-US" sz="7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2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byw</a:t>
            </a:r>
            <a:r>
              <a:rPr lang="en-US" sz="7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algn="ctr">
              <a:lnSpc>
                <a:spcPts val="9267"/>
              </a:lnSpc>
            </a:pPr>
            <a:endParaRPr lang="en-US" sz="7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ts val="9267"/>
              </a:lnSpc>
            </a:pPr>
            <a:r>
              <a:rPr lang="en-US" sz="72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Rydw</a:t>
            </a:r>
            <a:r>
              <a:rPr lang="en-US" sz="7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2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i'n</a:t>
            </a:r>
            <a:r>
              <a:rPr lang="en-US" sz="7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2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byw</a:t>
            </a:r>
            <a:r>
              <a:rPr lang="en-US" sz="7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2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yng</a:t>
            </a:r>
            <a:r>
              <a:rPr lang="en-US" sz="7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200" dirty="0" err="1">
                <a:solidFill>
                  <a:srgbClr val="7ED95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Ngh</a:t>
            </a:r>
            <a:r>
              <a:rPr lang="en-US" sz="72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aerfyrddin</a:t>
            </a:r>
            <a:r>
              <a:rPr lang="en-US" sz="7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ctr">
              <a:lnSpc>
                <a:spcPts val="9267"/>
              </a:lnSpc>
            </a:pPr>
            <a:r>
              <a:rPr lang="en-US" sz="72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Rydw</a:t>
            </a:r>
            <a:r>
              <a:rPr lang="en-US" sz="7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2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i'n</a:t>
            </a:r>
            <a:r>
              <a:rPr lang="en-US" sz="7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2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byw</a:t>
            </a:r>
            <a:r>
              <a:rPr lang="en-US" sz="7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2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</a:t>
            </a:r>
            <a:r>
              <a:rPr lang="en-US" sz="7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200" dirty="0" err="1">
                <a:solidFill>
                  <a:srgbClr val="7ED95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US" sz="72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angor</a:t>
            </a:r>
            <a:r>
              <a:rPr lang="en-US" sz="7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ctr">
              <a:lnSpc>
                <a:spcPts val="9267"/>
              </a:lnSpc>
            </a:pPr>
            <a:endParaRPr lang="en-US" sz="6619" dirty="0">
              <a:solidFill>
                <a:srgbClr val="000000"/>
              </a:solidFill>
              <a:latin typeface="Alice"/>
            </a:endParaRP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7617226" y="4030634"/>
            <a:ext cx="3053549" cy="306469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-2155424" y="8754653"/>
            <a:ext cx="3053549" cy="3064693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9144000" y="0"/>
            <a:ext cx="9144000" cy="10287000"/>
          </a:xfrm>
          <a:prstGeom prst="rect">
            <a:avLst/>
          </a:prstGeom>
          <a:solidFill>
            <a:srgbClr val="F8FFFA"/>
          </a:solidFill>
        </p:spPr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670056" y="-1227166"/>
            <a:ext cx="3053549" cy="3064693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12615533" y="1189828"/>
            <a:ext cx="1396540" cy="407510"/>
            <a:chOff x="0" y="0"/>
            <a:chExt cx="6350000" cy="185293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6350000" cy="1854200"/>
            </a:xfrm>
            <a:custGeom>
              <a:avLst/>
              <a:gdLst/>
              <a:ahLst/>
              <a:cxnLst/>
              <a:rect l="l" t="t" r="r" b="b"/>
              <a:pathLst>
                <a:path w="6350000" h="1854200">
                  <a:moveTo>
                    <a:pt x="6249670" y="739140"/>
                  </a:moveTo>
                  <a:lnTo>
                    <a:pt x="5328920" y="49530"/>
                  </a:lnTo>
                  <a:cubicBezTo>
                    <a:pt x="5284470" y="16510"/>
                    <a:pt x="5236210" y="0"/>
                    <a:pt x="5186680" y="0"/>
                  </a:cubicBezTo>
                  <a:cubicBezTo>
                    <a:pt x="5081270" y="0"/>
                    <a:pt x="5003800" y="81280"/>
                    <a:pt x="5003800" y="194310"/>
                  </a:cubicBezTo>
                  <a:lnTo>
                    <a:pt x="5003800" y="605790"/>
                  </a:lnTo>
                  <a:lnTo>
                    <a:pt x="313690" y="605790"/>
                  </a:lnTo>
                  <a:cubicBezTo>
                    <a:pt x="139700" y="609600"/>
                    <a:pt x="0" y="751840"/>
                    <a:pt x="0" y="927100"/>
                  </a:cubicBezTo>
                  <a:cubicBezTo>
                    <a:pt x="0" y="1102360"/>
                    <a:pt x="139700" y="1244600"/>
                    <a:pt x="313690" y="1248410"/>
                  </a:cubicBezTo>
                  <a:lnTo>
                    <a:pt x="5003800" y="1248410"/>
                  </a:lnTo>
                  <a:lnTo>
                    <a:pt x="5003800" y="1659890"/>
                  </a:lnTo>
                  <a:cubicBezTo>
                    <a:pt x="5003800" y="1772920"/>
                    <a:pt x="5081270" y="1854200"/>
                    <a:pt x="5186680" y="1854200"/>
                  </a:cubicBezTo>
                  <a:cubicBezTo>
                    <a:pt x="5236210" y="1854200"/>
                    <a:pt x="5284470" y="1836420"/>
                    <a:pt x="5328920" y="1803400"/>
                  </a:cubicBezTo>
                  <a:lnTo>
                    <a:pt x="6249670" y="1115060"/>
                  </a:lnTo>
                  <a:cubicBezTo>
                    <a:pt x="6313170" y="1066800"/>
                    <a:pt x="6350000" y="998220"/>
                    <a:pt x="6350000" y="927100"/>
                  </a:cubicBezTo>
                  <a:cubicBezTo>
                    <a:pt x="6350000" y="854710"/>
                    <a:pt x="6313170" y="787400"/>
                    <a:pt x="6249670" y="739140"/>
                  </a:cubicBezTo>
                  <a:close/>
                </a:path>
              </a:pathLst>
            </a:custGeom>
            <a:solidFill>
              <a:srgbClr val="2AB0FA"/>
            </a:solidFill>
          </p:spPr>
        </p:sp>
      </p:grpSp>
      <p:grpSp>
        <p:nvGrpSpPr>
          <p:cNvPr id="8" name="Group 8"/>
          <p:cNvGrpSpPr/>
          <p:nvPr/>
        </p:nvGrpSpPr>
        <p:grpSpPr>
          <a:xfrm>
            <a:off x="493090" y="1547332"/>
            <a:ext cx="7722775" cy="2108159"/>
            <a:chOff x="0" y="-66675"/>
            <a:chExt cx="10297033" cy="2810878"/>
          </a:xfrm>
        </p:grpSpPr>
        <p:sp>
          <p:nvSpPr>
            <p:cNvPr id="9" name="TextBox 9"/>
            <p:cNvSpPr txBox="1"/>
            <p:nvPr/>
          </p:nvSpPr>
          <p:spPr>
            <a:xfrm>
              <a:off x="0" y="1171123"/>
              <a:ext cx="10297033" cy="157308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9245"/>
                </a:lnSpc>
                <a:spcBef>
                  <a:spcPct val="0"/>
                </a:spcBef>
              </a:pPr>
              <a:r>
                <a:rPr lang="en-US" sz="7704" dirty="0" err="1">
                  <a:latin typeface="Arial" panose="020B0604020202020204" pitchFamily="34" charset="0"/>
                  <a:cs typeface="Arial" panose="020B0604020202020204" pitchFamily="34" charset="0"/>
                </a:rPr>
                <a:t>Treiglad</a:t>
              </a:r>
              <a:r>
                <a:rPr lang="en-US" sz="7704" dirty="0"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sz="7704" dirty="0" err="1">
                  <a:latin typeface="Arial" panose="020B0604020202020204" pitchFamily="34" charset="0"/>
                  <a:cs typeface="Arial" panose="020B0604020202020204" pitchFamily="34" charset="0"/>
                </a:rPr>
                <a:t>Trwynol</a:t>
              </a:r>
              <a:endParaRPr lang="en-US" sz="7704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1065575" y="-66675"/>
              <a:ext cx="8165883" cy="77364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4900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9983358" y="386580"/>
            <a:ext cx="709315" cy="94225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470"/>
              </a:lnSpc>
            </a:pPr>
            <a:r>
              <a:rPr lang="en-US" sz="8907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</a:p>
          <a:p>
            <a:pPr algn="ctr">
              <a:lnSpc>
                <a:spcPts val="12470"/>
              </a:lnSpc>
            </a:pPr>
            <a:r>
              <a:rPr lang="en-US" sz="8907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</a:p>
          <a:p>
            <a:pPr algn="ctr">
              <a:lnSpc>
                <a:spcPts val="12470"/>
              </a:lnSpc>
            </a:pPr>
            <a:r>
              <a:rPr lang="en-US" sz="8907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</a:p>
          <a:p>
            <a:pPr algn="ctr">
              <a:lnSpc>
                <a:spcPts val="12470"/>
              </a:lnSpc>
            </a:pPr>
            <a:r>
              <a:rPr lang="en-US" sz="8907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</a:p>
          <a:p>
            <a:pPr algn="ctr">
              <a:lnSpc>
                <a:spcPts val="12470"/>
              </a:lnSpc>
            </a:pPr>
            <a:r>
              <a:rPr lang="en-US" sz="8907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</a:p>
          <a:p>
            <a:pPr algn="ctr">
              <a:lnSpc>
                <a:spcPts val="12470"/>
              </a:lnSpc>
            </a:pPr>
            <a:r>
              <a:rPr lang="en-US" sz="8907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228802" y="388945"/>
            <a:ext cx="2566108" cy="949144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2470"/>
              </a:lnSpc>
            </a:pPr>
            <a:r>
              <a:rPr lang="en-US" sz="890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mh</a:t>
            </a:r>
            <a:endParaRPr lang="en-US" sz="8907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ts val="12470"/>
              </a:lnSpc>
            </a:pPr>
            <a:r>
              <a:rPr lang="en-US" sz="890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</a:t>
            </a:r>
            <a:endParaRPr lang="en-US" sz="8907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ts val="12470"/>
              </a:lnSpc>
            </a:pPr>
            <a:r>
              <a:rPr lang="en-US" sz="890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ngh</a:t>
            </a:r>
            <a:endParaRPr lang="en-US" sz="8907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ts val="12470"/>
              </a:lnSpc>
            </a:pPr>
            <a:r>
              <a:rPr lang="en-US" sz="8907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</a:p>
          <a:p>
            <a:pPr algn="ctr">
              <a:lnSpc>
                <a:spcPts val="12470"/>
              </a:lnSpc>
            </a:pPr>
            <a:r>
              <a:rPr lang="en-US" sz="8907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</a:t>
            </a:r>
          </a:p>
          <a:p>
            <a:pPr algn="ctr">
              <a:lnSpc>
                <a:spcPts val="12470"/>
              </a:lnSpc>
            </a:pPr>
            <a:r>
              <a:rPr lang="en-US" sz="8907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ng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12615533" y="2659955"/>
            <a:ext cx="1396540" cy="407510"/>
            <a:chOff x="0" y="0"/>
            <a:chExt cx="6350000" cy="185293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6350000" cy="1854200"/>
            </a:xfrm>
            <a:custGeom>
              <a:avLst/>
              <a:gdLst/>
              <a:ahLst/>
              <a:cxnLst/>
              <a:rect l="l" t="t" r="r" b="b"/>
              <a:pathLst>
                <a:path w="6350000" h="1854200">
                  <a:moveTo>
                    <a:pt x="6249670" y="739140"/>
                  </a:moveTo>
                  <a:lnTo>
                    <a:pt x="5328920" y="49530"/>
                  </a:lnTo>
                  <a:cubicBezTo>
                    <a:pt x="5284470" y="16510"/>
                    <a:pt x="5236210" y="0"/>
                    <a:pt x="5186680" y="0"/>
                  </a:cubicBezTo>
                  <a:cubicBezTo>
                    <a:pt x="5081270" y="0"/>
                    <a:pt x="5003800" y="81280"/>
                    <a:pt x="5003800" y="194310"/>
                  </a:cubicBezTo>
                  <a:lnTo>
                    <a:pt x="5003800" y="605790"/>
                  </a:lnTo>
                  <a:lnTo>
                    <a:pt x="313690" y="605790"/>
                  </a:lnTo>
                  <a:cubicBezTo>
                    <a:pt x="139700" y="609600"/>
                    <a:pt x="0" y="751840"/>
                    <a:pt x="0" y="927100"/>
                  </a:cubicBezTo>
                  <a:cubicBezTo>
                    <a:pt x="0" y="1102360"/>
                    <a:pt x="139700" y="1244600"/>
                    <a:pt x="313690" y="1248410"/>
                  </a:cubicBezTo>
                  <a:lnTo>
                    <a:pt x="5003800" y="1248410"/>
                  </a:lnTo>
                  <a:lnTo>
                    <a:pt x="5003800" y="1659890"/>
                  </a:lnTo>
                  <a:cubicBezTo>
                    <a:pt x="5003800" y="1772920"/>
                    <a:pt x="5081270" y="1854200"/>
                    <a:pt x="5186680" y="1854200"/>
                  </a:cubicBezTo>
                  <a:cubicBezTo>
                    <a:pt x="5236210" y="1854200"/>
                    <a:pt x="5284470" y="1836420"/>
                    <a:pt x="5328920" y="1803400"/>
                  </a:cubicBezTo>
                  <a:lnTo>
                    <a:pt x="6249670" y="1115060"/>
                  </a:lnTo>
                  <a:cubicBezTo>
                    <a:pt x="6313170" y="1066800"/>
                    <a:pt x="6350000" y="998220"/>
                    <a:pt x="6350000" y="927100"/>
                  </a:cubicBezTo>
                  <a:cubicBezTo>
                    <a:pt x="6350000" y="854710"/>
                    <a:pt x="6313170" y="787400"/>
                    <a:pt x="6249670" y="739140"/>
                  </a:cubicBezTo>
                  <a:close/>
                </a:path>
              </a:pathLst>
            </a:custGeom>
            <a:solidFill>
              <a:srgbClr val="2AB0FA"/>
            </a:solidFill>
          </p:spPr>
        </p:sp>
      </p:grpSp>
      <p:grpSp>
        <p:nvGrpSpPr>
          <p:cNvPr id="15" name="Group 15"/>
          <p:cNvGrpSpPr/>
          <p:nvPr/>
        </p:nvGrpSpPr>
        <p:grpSpPr>
          <a:xfrm>
            <a:off x="12615533" y="4348943"/>
            <a:ext cx="1396540" cy="407510"/>
            <a:chOff x="0" y="0"/>
            <a:chExt cx="6350000" cy="185293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6350000" cy="1854200"/>
            </a:xfrm>
            <a:custGeom>
              <a:avLst/>
              <a:gdLst/>
              <a:ahLst/>
              <a:cxnLst/>
              <a:rect l="l" t="t" r="r" b="b"/>
              <a:pathLst>
                <a:path w="6350000" h="1854200">
                  <a:moveTo>
                    <a:pt x="6249670" y="739140"/>
                  </a:moveTo>
                  <a:lnTo>
                    <a:pt x="5328920" y="49530"/>
                  </a:lnTo>
                  <a:cubicBezTo>
                    <a:pt x="5284470" y="16510"/>
                    <a:pt x="5236210" y="0"/>
                    <a:pt x="5186680" y="0"/>
                  </a:cubicBezTo>
                  <a:cubicBezTo>
                    <a:pt x="5081270" y="0"/>
                    <a:pt x="5003800" y="81280"/>
                    <a:pt x="5003800" y="194310"/>
                  </a:cubicBezTo>
                  <a:lnTo>
                    <a:pt x="5003800" y="605790"/>
                  </a:lnTo>
                  <a:lnTo>
                    <a:pt x="313690" y="605790"/>
                  </a:lnTo>
                  <a:cubicBezTo>
                    <a:pt x="139700" y="609600"/>
                    <a:pt x="0" y="751840"/>
                    <a:pt x="0" y="927100"/>
                  </a:cubicBezTo>
                  <a:cubicBezTo>
                    <a:pt x="0" y="1102360"/>
                    <a:pt x="139700" y="1244600"/>
                    <a:pt x="313690" y="1248410"/>
                  </a:cubicBezTo>
                  <a:lnTo>
                    <a:pt x="5003800" y="1248410"/>
                  </a:lnTo>
                  <a:lnTo>
                    <a:pt x="5003800" y="1659890"/>
                  </a:lnTo>
                  <a:cubicBezTo>
                    <a:pt x="5003800" y="1772920"/>
                    <a:pt x="5081270" y="1854200"/>
                    <a:pt x="5186680" y="1854200"/>
                  </a:cubicBezTo>
                  <a:cubicBezTo>
                    <a:pt x="5236210" y="1854200"/>
                    <a:pt x="5284470" y="1836420"/>
                    <a:pt x="5328920" y="1803400"/>
                  </a:cubicBezTo>
                  <a:lnTo>
                    <a:pt x="6249670" y="1115060"/>
                  </a:lnTo>
                  <a:cubicBezTo>
                    <a:pt x="6313170" y="1066800"/>
                    <a:pt x="6350000" y="998220"/>
                    <a:pt x="6350000" y="927100"/>
                  </a:cubicBezTo>
                  <a:cubicBezTo>
                    <a:pt x="6350000" y="854710"/>
                    <a:pt x="6313170" y="787400"/>
                    <a:pt x="6249670" y="739140"/>
                  </a:cubicBezTo>
                  <a:close/>
                </a:path>
              </a:pathLst>
            </a:custGeom>
            <a:solidFill>
              <a:srgbClr val="2AB0FA"/>
            </a:solidFill>
          </p:spPr>
        </p:sp>
      </p:grpSp>
      <p:grpSp>
        <p:nvGrpSpPr>
          <p:cNvPr id="17" name="Group 17"/>
          <p:cNvGrpSpPr/>
          <p:nvPr/>
        </p:nvGrpSpPr>
        <p:grpSpPr>
          <a:xfrm>
            <a:off x="12615533" y="5976333"/>
            <a:ext cx="1396540" cy="407510"/>
            <a:chOff x="0" y="0"/>
            <a:chExt cx="6350000" cy="185293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6350000" cy="1854200"/>
            </a:xfrm>
            <a:custGeom>
              <a:avLst/>
              <a:gdLst/>
              <a:ahLst/>
              <a:cxnLst/>
              <a:rect l="l" t="t" r="r" b="b"/>
              <a:pathLst>
                <a:path w="6350000" h="1854200">
                  <a:moveTo>
                    <a:pt x="6249670" y="739140"/>
                  </a:moveTo>
                  <a:lnTo>
                    <a:pt x="5328920" y="49530"/>
                  </a:lnTo>
                  <a:cubicBezTo>
                    <a:pt x="5284470" y="16510"/>
                    <a:pt x="5236210" y="0"/>
                    <a:pt x="5186680" y="0"/>
                  </a:cubicBezTo>
                  <a:cubicBezTo>
                    <a:pt x="5081270" y="0"/>
                    <a:pt x="5003800" y="81280"/>
                    <a:pt x="5003800" y="194310"/>
                  </a:cubicBezTo>
                  <a:lnTo>
                    <a:pt x="5003800" y="605790"/>
                  </a:lnTo>
                  <a:lnTo>
                    <a:pt x="313690" y="605790"/>
                  </a:lnTo>
                  <a:cubicBezTo>
                    <a:pt x="139700" y="609600"/>
                    <a:pt x="0" y="751840"/>
                    <a:pt x="0" y="927100"/>
                  </a:cubicBezTo>
                  <a:cubicBezTo>
                    <a:pt x="0" y="1102360"/>
                    <a:pt x="139700" y="1244600"/>
                    <a:pt x="313690" y="1248410"/>
                  </a:cubicBezTo>
                  <a:lnTo>
                    <a:pt x="5003800" y="1248410"/>
                  </a:lnTo>
                  <a:lnTo>
                    <a:pt x="5003800" y="1659890"/>
                  </a:lnTo>
                  <a:cubicBezTo>
                    <a:pt x="5003800" y="1772920"/>
                    <a:pt x="5081270" y="1854200"/>
                    <a:pt x="5186680" y="1854200"/>
                  </a:cubicBezTo>
                  <a:cubicBezTo>
                    <a:pt x="5236210" y="1854200"/>
                    <a:pt x="5284470" y="1836420"/>
                    <a:pt x="5328920" y="1803400"/>
                  </a:cubicBezTo>
                  <a:lnTo>
                    <a:pt x="6249670" y="1115060"/>
                  </a:lnTo>
                  <a:cubicBezTo>
                    <a:pt x="6313170" y="1066800"/>
                    <a:pt x="6350000" y="998220"/>
                    <a:pt x="6350000" y="927100"/>
                  </a:cubicBezTo>
                  <a:cubicBezTo>
                    <a:pt x="6350000" y="854710"/>
                    <a:pt x="6313170" y="787400"/>
                    <a:pt x="6249670" y="739140"/>
                  </a:cubicBezTo>
                  <a:close/>
                </a:path>
              </a:pathLst>
            </a:custGeom>
            <a:solidFill>
              <a:srgbClr val="2AB0FA"/>
            </a:solidFill>
          </p:spPr>
        </p:sp>
      </p:grpSp>
      <p:grpSp>
        <p:nvGrpSpPr>
          <p:cNvPr id="19" name="Group 19"/>
          <p:cNvGrpSpPr/>
          <p:nvPr/>
        </p:nvGrpSpPr>
        <p:grpSpPr>
          <a:xfrm>
            <a:off x="12615533" y="7458709"/>
            <a:ext cx="1396540" cy="407510"/>
            <a:chOff x="0" y="0"/>
            <a:chExt cx="6350000" cy="1852930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6350000" cy="1854200"/>
            </a:xfrm>
            <a:custGeom>
              <a:avLst/>
              <a:gdLst/>
              <a:ahLst/>
              <a:cxnLst/>
              <a:rect l="l" t="t" r="r" b="b"/>
              <a:pathLst>
                <a:path w="6350000" h="1854200">
                  <a:moveTo>
                    <a:pt x="6249670" y="739140"/>
                  </a:moveTo>
                  <a:lnTo>
                    <a:pt x="5328920" y="49530"/>
                  </a:lnTo>
                  <a:cubicBezTo>
                    <a:pt x="5284470" y="16510"/>
                    <a:pt x="5236210" y="0"/>
                    <a:pt x="5186680" y="0"/>
                  </a:cubicBezTo>
                  <a:cubicBezTo>
                    <a:pt x="5081270" y="0"/>
                    <a:pt x="5003800" y="81280"/>
                    <a:pt x="5003800" y="194310"/>
                  </a:cubicBezTo>
                  <a:lnTo>
                    <a:pt x="5003800" y="605790"/>
                  </a:lnTo>
                  <a:lnTo>
                    <a:pt x="313690" y="605790"/>
                  </a:lnTo>
                  <a:cubicBezTo>
                    <a:pt x="139700" y="609600"/>
                    <a:pt x="0" y="751840"/>
                    <a:pt x="0" y="927100"/>
                  </a:cubicBezTo>
                  <a:cubicBezTo>
                    <a:pt x="0" y="1102360"/>
                    <a:pt x="139700" y="1244600"/>
                    <a:pt x="313690" y="1248410"/>
                  </a:cubicBezTo>
                  <a:lnTo>
                    <a:pt x="5003800" y="1248410"/>
                  </a:lnTo>
                  <a:lnTo>
                    <a:pt x="5003800" y="1659890"/>
                  </a:lnTo>
                  <a:cubicBezTo>
                    <a:pt x="5003800" y="1772920"/>
                    <a:pt x="5081270" y="1854200"/>
                    <a:pt x="5186680" y="1854200"/>
                  </a:cubicBezTo>
                  <a:cubicBezTo>
                    <a:pt x="5236210" y="1854200"/>
                    <a:pt x="5284470" y="1836420"/>
                    <a:pt x="5328920" y="1803400"/>
                  </a:cubicBezTo>
                  <a:lnTo>
                    <a:pt x="6249670" y="1115060"/>
                  </a:lnTo>
                  <a:cubicBezTo>
                    <a:pt x="6313170" y="1066800"/>
                    <a:pt x="6350000" y="998220"/>
                    <a:pt x="6350000" y="927100"/>
                  </a:cubicBezTo>
                  <a:cubicBezTo>
                    <a:pt x="6350000" y="854710"/>
                    <a:pt x="6313170" y="787400"/>
                    <a:pt x="6249670" y="739140"/>
                  </a:cubicBezTo>
                  <a:close/>
                </a:path>
              </a:pathLst>
            </a:custGeom>
            <a:solidFill>
              <a:srgbClr val="2AB0FA"/>
            </a:solidFill>
          </p:spPr>
        </p:sp>
      </p:grpSp>
      <p:grpSp>
        <p:nvGrpSpPr>
          <p:cNvPr id="21" name="Group 21"/>
          <p:cNvGrpSpPr/>
          <p:nvPr/>
        </p:nvGrpSpPr>
        <p:grpSpPr>
          <a:xfrm>
            <a:off x="12615533" y="9258300"/>
            <a:ext cx="1396540" cy="407510"/>
            <a:chOff x="0" y="0"/>
            <a:chExt cx="6350000" cy="1852930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6350000" cy="1854200"/>
            </a:xfrm>
            <a:custGeom>
              <a:avLst/>
              <a:gdLst/>
              <a:ahLst/>
              <a:cxnLst/>
              <a:rect l="l" t="t" r="r" b="b"/>
              <a:pathLst>
                <a:path w="6350000" h="1854200">
                  <a:moveTo>
                    <a:pt x="6249670" y="739140"/>
                  </a:moveTo>
                  <a:lnTo>
                    <a:pt x="5328920" y="49530"/>
                  </a:lnTo>
                  <a:cubicBezTo>
                    <a:pt x="5284470" y="16510"/>
                    <a:pt x="5236210" y="0"/>
                    <a:pt x="5186680" y="0"/>
                  </a:cubicBezTo>
                  <a:cubicBezTo>
                    <a:pt x="5081270" y="0"/>
                    <a:pt x="5003800" y="81280"/>
                    <a:pt x="5003800" y="194310"/>
                  </a:cubicBezTo>
                  <a:lnTo>
                    <a:pt x="5003800" y="605790"/>
                  </a:lnTo>
                  <a:lnTo>
                    <a:pt x="313690" y="605790"/>
                  </a:lnTo>
                  <a:cubicBezTo>
                    <a:pt x="139700" y="609600"/>
                    <a:pt x="0" y="751840"/>
                    <a:pt x="0" y="927100"/>
                  </a:cubicBezTo>
                  <a:cubicBezTo>
                    <a:pt x="0" y="1102360"/>
                    <a:pt x="139700" y="1244600"/>
                    <a:pt x="313690" y="1248410"/>
                  </a:cubicBezTo>
                  <a:lnTo>
                    <a:pt x="5003800" y="1248410"/>
                  </a:lnTo>
                  <a:lnTo>
                    <a:pt x="5003800" y="1659890"/>
                  </a:lnTo>
                  <a:cubicBezTo>
                    <a:pt x="5003800" y="1772920"/>
                    <a:pt x="5081270" y="1854200"/>
                    <a:pt x="5186680" y="1854200"/>
                  </a:cubicBezTo>
                  <a:cubicBezTo>
                    <a:pt x="5236210" y="1854200"/>
                    <a:pt x="5284470" y="1836420"/>
                    <a:pt x="5328920" y="1803400"/>
                  </a:cubicBezTo>
                  <a:lnTo>
                    <a:pt x="6249670" y="1115060"/>
                  </a:lnTo>
                  <a:cubicBezTo>
                    <a:pt x="6313170" y="1066800"/>
                    <a:pt x="6350000" y="998220"/>
                    <a:pt x="6350000" y="927100"/>
                  </a:cubicBezTo>
                  <a:cubicBezTo>
                    <a:pt x="6350000" y="854710"/>
                    <a:pt x="6313170" y="787400"/>
                    <a:pt x="6249670" y="739140"/>
                  </a:cubicBezTo>
                  <a:close/>
                </a:path>
              </a:pathLst>
            </a:custGeom>
            <a:solidFill>
              <a:srgbClr val="2AB0FA"/>
            </a:solidFill>
          </p:spPr>
        </p:sp>
      </p:grpSp>
      <p:sp>
        <p:nvSpPr>
          <p:cNvPr id="23" name="TextBox 23"/>
          <p:cNvSpPr txBox="1"/>
          <p:nvPr/>
        </p:nvSpPr>
        <p:spPr>
          <a:xfrm>
            <a:off x="1222634" y="4032559"/>
            <a:ext cx="7239776" cy="628543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12470"/>
              </a:lnSpc>
            </a:pPr>
            <a:r>
              <a:rPr lang="en-US" sz="890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8907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90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r>
              <a:rPr lang="en-US" sz="8907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 after: </a:t>
            </a:r>
          </a:p>
          <a:p>
            <a:pPr>
              <a:lnSpc>
                <a:spcPts val="12470"/>
              </a:lnSpc>
            </a:pPr>
            <a:r>
              <a:rPr lang="en-US" sz="890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8907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= in</a:t>
            </a:r>
          </a:p>
          <a:p>
            <a:pPr>
              <a:lnSpc>
                <a:spcPts val="12470"/>
              </a:lnSpc>
            </a:pPr>
            <a:r>
              <a:rPr lang="en-US" sz="890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fy</a:t>
            </a:r>
            <a:r>
              <a:rPr lang="en-US" sz="8907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= my</a:t>
            </a:r>
          </a:p>
          <a:p>
            <a:pPr algn="ctr">
              <a:lnSpc>
                <a:spcPts val="12470"/>
              </a:lnSpc>
            </a:pPr>
            <a:endParaRPr lang="en-US" sz="8907" dirty="0">
              <a:solidFill>
                <a:srgbClr val="000000"/>
              </a:solidFill>
              <a:latin typeface="Quicksand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ED95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-2155424" y="8754653"/>
            <a:ext cx="3053549" cy="306469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794011" y="0"/>
            <a:ext cx="16652019" cy="10287000"/>
          </a:xfrm>
          <a:prstGeom prst="rect">
            <a:avLst/>
          </a:prstGeom>
          <a:solidFill>
            <a:srgbClr val="F8FFFA"/>
          </a:solidFill>
        </p:spPr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-1392380" y="-1227166"/>
            <a:ext cx="3053549" cy="3064693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2145540" y="744645"/>
            <a:ext cx="5014552" cy="75536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9992"/>
              </a:lnSpc>
            </a:pPr>
            <a:r>
              <a:rPr lang="en-US" sz="713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Powys</a:t>
            </a:r>
            <a:endParaRPr lang="en-US" sz="7137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ts val="9992"/>
              </a:lnSpc>
            </a:pPr>
            <a:r>
              <a:rPr lang="en-US" sz="713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Tyddewi</a:t>
            </a:r>
            <a:endParaRPr lang="en-US" sz="7137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ts val="9992"/>
              </a:lnSpc>
            </a:pPr>
            <a:r>
              <a:rPr lang="en-US" sz="713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Caerdydd</a:t>
            </a:r>
            <a:endParaRPr lang="en-US" sz="7137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ts val="9992"/>
              </a:lnSpc>
            </a:pPr>
            <a:r>
              <a:rPr lang="en-US" sz="7137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Bangor</a:t>
            </a:r>
          </a:p>
          <a:p>
            <a:pPr>
              <a:lnSpc>
                <a:spcPts val="9992"/>
              </a:lnSpc>
            </a:pPr>
            <a:r>
              <a:rPr lang="en-US" sz="7137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Doc </a:t>
            </a:r>
            <a:r>
              <a:rPr lang="en-US" sz="713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Penfro</a:t>
            </a:r>
            <a:endParaRPr lang="en-US" sz="7137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ts val="9992"/>
              </a:lnSpc>
            </a:pPr>
            <a:r>
              <a:rPr lang="en-US" sz="713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Garnant</a:t>
            </a:r>
            <a:endParaRPr lang="en-US" sz="7137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9973560" y="744645"/>
            <a:ext cx="7879826" cy="75530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9992"/>
              </a:lnSpc>
            </a:pPr>
            <a:r>
              <a:rPr lang="en-US" sz="713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</a:t>
            </a:r>
            <a:r>
              <a:rPr lang="en-US" sz="7137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137" dirty="0" err="1">
                <a:solidFill>
                  <a:srgbClr val="7ED95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Mh</a:t>
            </a:r>
            <a:r>
              <a:rPr lang="en-US" sz="713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owys</a:t>
            </a:r>
            <a:endParaRPr lang="en-US" sz="7137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ts val="9992"/>
              </a:lnSpc>
            </a:pPr>
            <a:r>
              <a:rPr lang="en-US" sz="713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7137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137" dirty="0" err="1">
                <a:solidFill>
                  <a:srgbClr val="7ED95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</a:t>
            </a:r>
            <a:r>
              <a:rPr lang="en-US" sz="713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yddewi</a:t>
            </a:r>
            <a:endParaRPr lang="en-US" sz="7137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ts val="9992"/>
              </a:lnSpc>
            </a:pPr>
            <a:r>
              <a:rPr lang="en-US" sz="713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yng</a:t>
            </a:r>
            <a:r>
              <a:rPr lang="en-US" sz="7137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137" dirty="0" err="1">
                <a:solidFill>
                  <a:srgbClr val="7ED95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Ngh</a:t>
            </a:r>
            <a:r>
              <a:rPr lang="en-US" sz="713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aerdydd</a:t>
            </a:r>
            <a:endParaRPr lang="en-US" sz="7137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ts val="9992"/>
              </a:lnSpc>
            </a:pPr>
            <a:r>
              <a:rPr lang="en-US" sz="713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</a:t>
            </a:r>
            <a:r>
              <a:rPr lang="en-US" sz="7137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137" dirty="0" err="1">
                <a:solidFill>
                  <a:srgbClr val="7ED95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US" sz="713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angor</a:t>
            </a:r>
            <a:endParaRPr lang="en-US" sz="7137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ts val="9992"/>
              </a:lnSpc>
            </a:pPr>
            <a:r>
              <a:rPr lang="en-US" sz="713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7137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137" dirty="0" err="1">
                <a:solidFill>
                  <a:srgbClr val="7ED95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</a:t>
            </a:r>
            <a:r>
              <a:rPr lang="en-US" sz="713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oc</a:t>
            </a:r>
            <a:r>
              <a:rPr lang="en-US" sz="7137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13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Penfro</a:t>
            </a:r>
            <a:endParaRPr lang="en-US" sz="7137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ts val="9992"/>
              </a:lnSpc>
            </a:pPr>
            <a:r>
              <a:rPr lang="en-US" sz="713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yng</a:t>
            </a:r>
            <a:r>
              <a:rPr lang="en-US" sz="7137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137" dirty="0" err="1">
                <a:solidFill>
                  <a:srgbClr val="7ED95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Ng</a:t>
            </a:r>
            <a:r>
              <a:rPr lang="en-US" sz="713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arnant</a:t>
            </a:r>
            <a:endParaRPr lang="en-US" sz="7137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7" name="Group 7"/>
          <p:cNvGrpSpPr/>
          <p:nvPr/>
        </p:nvGrpSpPr>
        <p:grpSpPr>
          <a:xfrm>
            <a:off x="2829192" y="1192361"/>
            <a:ext cx="5944375" cy="6791545"/>
            <a:chOff x="0" y="0"/>
            <a:chExt cx="7925833" cy="9055393"/>
          </a:xfrm>
        </p:grpSpPr>
        <p:sp>
          <p:nvSpPr>
            <p:cNvPr id="8" name="TextBox 8"/>
            <p:cNvSpPr txBox="1"/>
            <p:nvPr/>
          </p:nvSpPr>
          <p:spPr>
            <a:xfrm>
              <a:off x="0" y="741461"/>
              <a:ext cx="6543072" cy="62362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3926"/>
                </a:lnSpc>
                <a:spcBef>
                  <a:spcPct val="0"/>
                </a:spcBef>
              </a:pPr>
              <a:endParaRPr/>
            </a:p>
          </p:txBody>
        </p:sp>
        <p:grpSp>
          <p:nvGrpSpPr>
            <p:cNvPr id="9" name="Group 9"/>
            <p:cNvGrpSpPr/>
            <p:nvPr/>
          </p:nvGrpSpPr>
          <p:grpSpPr>
            <a:xfrm>
              <a:off x="6433828" y="0"/>
              <a:ext cx="1492006" cy="435367"/>
              <a:chOff x="0" y="0"/>
              <a:chExt cx="6350000" cy="1852930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0" y="0"/>
                <a:ext cx="6350000" cy="18542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1854200">
                    <a:moveTo>
                      <a:pt x="6249670" y="739140"/>
                    </a:moveTo>
                    <a:lnTo>
                      <a:pt x="5328920" y="49530"/>
                    </a:lnTo>
                    <a:cubicBezTo>
                      <a:pt x="5284470" y="16510"/>
                      <a:pt x="5236210" y="0"/>
                      <a:pt x="5186680" y="0"/>
                    </a:cubicBezTo>
                    <a:cubicBezTo>
                      <a:pt x="5081270" y="0"/>
                      <a:pt x="5003800" y="81280"/>
                      <a:pt x="5003800" y="194310"/>
                    </a:cubicBezTo>
                    <a:lnTo>
                      <a:pt x="5003800" y="605790"/>
                    </a:lnTo>
                    <a:lnTo>
                      <a:pt x="313690" y="605790"/>
                    </a:lnTo>
                    <a:cubicBezTo>
                      <a:pt x="139700" y="609600"/>
                      <a:pt x="0" y="751840"/>
                      <a:pt x="0" y="927100"/>
                    </a:cubicBezTo>
                    <a:cubicBezTo>
                      <a:pt x="0" y="1102360"/>
                      <a:pt x="139700" y="1244600"/>
                      <a:pt x="313690" y="1248410"/>
                    </a:cubicBezTo>
                    <a:lnTo>
                      <a:pt x="5003800" y="1248410"/>
                    </a:lnTo>
                    <a:lnTo>
                      <a:pt x="5003800" y="1659890"/>
                    </a:lnTo>
                    <a:cubicBezTo>
                      <a:pt x="5003800" y="1772920"/>
                      <a:pt x="5081270" y="1854200"/>
                      <a:pt x="5186680" y="1854200"/>
                    </a:cubicBezTo>
                    <a:cubicBezTo>
                      <a:pt x="5236210" y="1854200"/>
                      <a:pt x="5284470" y="1836420"/>
                      <a:pt x="5328920" y="1803400"/>
                    </a:cubicBezTo>
                    <a:lnTo>
                      <a:pt x="6249670" y="1115060"/>
                    </a:lnTo>
                    <a:cubicBezTo>
                      <a:pt x="6313170" y="1066800"/>
                      <a:pt x="6350000" y="998220"/>
                      <a:pt x="6350000" y="927100"/>
                    </a:cubicBezTo>
                    <a:cubicBezTo>
                      <a:pt x="6350000" y="854710"/>
                      <a:pt x="6313170" y="787400"/>
                      <a:pt x="6249670" y="739140"/>
                    </a:cubicBezTo>
                    <a:close/>
                  </a:path>
                </a:pathLst>
              </a:custGeom>
              <a:solidFill>
                <a:srgbClr val="2AB0FA"/>
              </a:solidFill>
            </p:spPr>
          </p:sp>
        </p:grpSp>
        <p:grpSp>
          <p:nvGrpSpPr>
            <p:cNvPr id="11" name="Group 11"/>
            <p:cNvGrpSpPr/>
            <p:nvPr/>
          </p:nvGrpSpPr>
          <p:grpSpPr>
            <a:xfrm>
              <a:off x="6433828" y="1570624"/>
              <a:ext cx="1492006" cy="435367"/>
              <a:chOff x="0" y="0"/>
              <a:chExt cx="6350000" cy="1852930"/>
            </a:xfrm>
          </p:grpSpPr>
          <p:sp>
            <p:nvSpPr>
              <p:cNvPr id="12" name="Freeform 12"/>
              <p:cNvSpPr/>
              <p:nvPr/>
            </p:nvSpPr>
            <p:spPr>
              <a:xfrm>
                <a:off x="0" y="0"/>
                <a:ext cx="6350000" cy="18542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1854200">
                    <a:moveTo>
                      <a:pt x="6249670" y="739140"/>
                    </a:moveTo>
                    <a:lnTo>
                      <a:pt x="5328920" y="49530"/>
                    </a:lnTo>
                    <a:cubicBezTo>
                      <a:pt x="5284470" y="16510"/>
                      <a:pt x="5236210" y="0"/>
                      <a:pt x="5186680" y="0"/>
                    </a:cubicBezTo>
                    <a:cubicBezTo>
                      <a:pt x="5081270" y="0"/>
                      <a:pt x="5003800" y="81280"/>
                      <a:pt x="5003800" y="194310"/>
                    </a:cubicBezTo>
                    <a:lnTo>
                      <a:pt x="5003800" y="605790"/>
                    </a:lnTo>
                    <a:lnTo>
                      <a:pt x="313690" y="605790"/>
                    </a:lnTo>
                    <a:cubicBezTo>
                      <a:pt x="139700" y="609600"/>
                      <a:pt x="0" y="751840"/>
                      <a:pt x="0" y="927100"/>
                    </a:cubicBezTo>
                    <a:cubicBezTo>
                      <a:pt x="0" y="1102360"/>
                      <a:pt x="139700" y="1244600"/>
                      <a:pt x="313690" y="1248410"/>
                    </a:cubicBezTo>
                    <a:lnTo>
                      <a:pt x="5003800" y="1248410"/>
                    </a:lnTo>
                    <a:lnTo>
                      <a:pt x="5003800" y="1659890"/>
                    </a:lnTo>
                    <a:cubicBezTo>
                      <a:pt x="5003800" y="1772920"/>
                      <a:pt x="5081270" y="1854200"/>
                      <a:pt x="5186680" y="1854200"/>
                    </a:cubicBezTo>
                    <a:cubicBezTo>
                      <a:pt x="5236210" y="1854200"/>
                      <a:pt x="5284470" y="1836420"/>
                      <a:pt x="5328920" y="1803400"/>
                    </a:cubicBezTo>
                    <a:lnTo>
                      <a:pt x="6249670" y="1115060"/>
                    </a:lnTo>
                    <a:cubicBezTo>
                      <a:pt x="6313170" y="1066800"/>
                      <a:pt x="6350000" y="998220"/>
                      <a:pt x="6350000" y="927100"/>
                    </a:cubicBezTo>
                    <a:cubicBezTo>
                      <a:pt x="6350000" y="854710"/>
                      <a:pt x="6313170" y="787400"/>
                      <a:pt x="6249670" y="739140"/>
                    </a:cubicBezTo>
                    <a:close/>
                  </a:path>
                </a:pathLst>
              </a:custGeom>
              <a:solidFill>
                <a:srgbClr val="2AB0FA"/>
              </a:solidFill>
            </p:spPr>
          </p:sp>
        </p:grpSp>
        <p:grpSp>
          <p:nvGrpSpPr>
            <p:cNvPr id="13" name="Group 13"/>
            <p:cNvGrpSpPr/>
            <p:nvPr/>
          </p:nvGrpSpPr>
          <p:grpSpPr>
            <a:xfrm>
              <a:off x="6433828" y="3375070"/>
              <a:ext cx="1492006" cy="435367"/>
              <a:chOff x="0" y="0"/>
              <a:chExt cx="6350000" cy="1852930"/>
            </a:xfrm>
          </p:grpSpPr>
          <p:sp>
            <p:nvSpPr>
              <p:cNvPr id="14" name="Freeform 14"/>
              <p:cNvSpPr/>
              <p:nvPr/>
            </p:nvSpPr>
            <p:spPr>
              <a:xfrm>
                <a:off x="0" y="0"/>
                <a:ext cx="6350000" cy="18542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1854200">
                    <a:moveTo>
                      <a:pt x="6249670" y="739140"/>
                    </a:moveTo>
                    <a:lnTo>
                      <a:pt x="5328920" y="49530"/>
                    </a:lnTo>
                    <a:cubicBezTo>
                      <a:pt x="5284470" y="16510"/>
                      <a:pt x="5236210" y="0"/>
                      <a:pt x="5186680" y="0"/>
                    </a:cubicBezTo>
                    <a:cubicBezTo>
                      <a:pt x="5081270" y="0"/>
                      <a:pt x="5003800" y="81280"/>
                      <a:pt x="5003800" y="194310"/>
                    </a:cubicBezTo>
                    <a:lnTo>
                      <a:pt x="5003800" y="605790"/>
                    </a:lnTo>
                    <a:lnTo>
                      <a:pt x="313690" y="605790"/>
                    </a:lnTo>
                    <a:cubicBezTo>
                      <a:pt x="139700" y="609600"/>
                      <a:pt x="0" y="751840"/>
                      <a:pt x="0" y="927100"/>
                    </a:cubicBezTo>
                    <a:cubicBezTo>
                      <a:pt x="0" y="1102360"/>
                      <a:pt x="139700" y="1244600"/>
                      <a:pt x="313690" y="1248410"/>
                    </a:cubicBezTo>
                    <a:lnTo>
                      <a:pt x="5003800" y="1248410"/>
                    </a:lnTo>
                    <a:lnTo>
                      <a:pt x="5003800" y="1659890"/>
                    </a:lnTo>
                    <a:cubicBezTo>
                      <a:pt x="5003800" y="1772920"/>
                      <a:pt x="5081270" y="1854200"/>
                      <a:pt x="5186680" y="1854200"/>
                    </a:cubicBezTo>
                    <a:cubicBezTo>
                      <a:pt x="5236210" y="1854200"/>
                      <a:pt x="5284470" y="1836420"/>
                      <a:pt x="5328920" y="1803400"/>
                    </a:cubicBezTo>
                    <a:lnTo>
                      <a:pt x="6249670" y="1115060"/>
                    </a:lnTo>
                    <a:cubicBezTo>
                      <a:pt x="6313170" y="1066800"/>
                      <a:pt x="6350000" y="998220"/>
                      <a:pt x="6350000" y="927100"/>
                    </a:cubicBezTo>
                    <a:cubicBezTo>
                      <a:pt x="6350000" y="854710"/>
                      <a:pt x="6313170" y="787400"/>
                      <a:pt x="6249670" y="739140"/>
                    </a:cubicBezTo>
                    <a:close/>
                  </a:path>
                </a:pathLst>
              </a:custGeom>
              <a:solidFill>
                <a:srgbClr val="2AB0FA"/>
              </a:solidFill>
            </p:spPr>
          </p:sp>
        </p:grpSp>
        <p:grpSp>
          <p:nvGrpSpPr>
            <p:cNvPr id="15" name="Group 15"/>
            <p:cNvGrpSpPr/>
            <p:nvPr/>
          </p:nvGrpSpPr>
          <p:grpSpPr>
            <a:xfrm>
              <a:off x="6433828" y="5113707"/>
              <a:ext cx="1492006" cy="435367"/>
              <a:chOff x="0" y="0"/>
              <a:chExt cx="6350000" cy="1852930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6350000" cy="18542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1854200">
                    <a:moveTo>
                      <a:pt x="6249670" y="739140"/>
                    </a:moveTo>
                    <a:lnTo>
                      <a:pt x="5328920" y="49530"/>
                    </a:lnTo>
                    <a:cubicBezTo>
                      <a:pt x="5284470" y="16510"/>
                      <a:pt x="5236210" y="0"/>
                      <a:pt x="5186680" y="0"/>
                    </a:cubicBezTo>
                    <a:cubicBezTo>
                      <a:pt x="5081270" y="0"/>
                      <a:pt x="5003800" y="81280"/>
                      <a:pt x="5003800" y="194310"/>
                    </a:cubicBezTo>
                    <a:lnTo>
                      <a:pt x="5003800" y="605790"/>
                    </a:lnTo>
                    <a:lnTo>
                      <a:pt x="313690" y="605790"/>
                    </a:lnTo>
                    <a:cubicBezTo>
                      <a:pt x="139700" y="609600"/>
                      <a:pt x="0" y="751840"/>
                      <a:pt x="0" y="927100"/>
                    </a:cubicBezTo>
                    <a:cubicBezTo>
                      <a:pt x="0" y="1102360"/>
                      <a:pt x="139700" y="1244600"/>
                      <a:pt x="313690" y="1248410"/>
                    </a:cubicBezTo>
                    <a:lnTo>
                      <a:pt x="5003800" y="1248410"/>
                    </a:lnTo>
                    <a:lnTo>
                      <a:pt x="5003800" y="1659890"/>
                    </a:lnTo>
                    <a:cubicBezTo>
                      <a:pt x="5003800" y="1772920"/>
                      <a:pt x="5081270" y="1854200"/>
                      <a:pt x="5186680" y="1854200"/>
                    </a:cubicBezTo>
                    <a:cubicBezTo>
                      <a:pt x="5236210" y="1854200"/>
                      <a:pt x="5284470" y="1836420"/>
                      <a:pt x="5328920" y="1803400"/>
                    </a:cubicBezTo>
                    <a:lnTo>
                      <a:pt x="6249670" y="1115060"/>
                    </a:lnTo>
                    <a:cubicBezTo>
                      <a:pt x="6313170" y="1066800"/>
                      <a:pt x="6350000" y="998220"/>
                      <a:pt x="6350000" y="927100"/>
                    </a:cubicBezTo>
                    <a:cubicBezTo>
                      <a:pt x="6350000" y="854710"/>
                      <a:pt x="6313170" y="787400"/>
                      <a:pt x="6249670" y="739140"/>
                    </a:cubicBezTo>
                    <a:close/>
                  </a:path>
                </a:pathLst>
              </a:custGeom>
              <a:solidFill>
                <a:srgbClr val="2AB0FA"/>
              </a:solidFill>
            </p:spPr>
          </p:sp>
        </p:grpSp>
        <p:grpSp>
          <p:nvGrpSpPr>
            <p:cNvPr id="17" name="Group 17"/>
            <p:cNvGrpSpPr/>
            <p:nvPr/>
          </p:nvGrpSpPr>
          <p:grpSpPr>
            <a:xfrm>
              <a:off x="6433828" y="6697416"/>
              <a:ext cx="1492006" cy="435367"/>
              <a:chOff x="0" y="0"/>
              <a:chExt cx="6350000" cy="185293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0" y="0"/>
                <a:ext cx="6350000" cy="18542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1854200">
                    <a:moveTo>
                      <a:pt x="6249670" y="739140"/>
                    </a:moveTo>
                    <a:lnTo>
                      <a:pt x="5328920" y="49530"/>
                    </a:lnTo>
                    <a:cubicBezTo>
                      <a:pt x="5284470" y="16510"/>
                      <a:pt x="5236210" y="0"/>
                      <a:pt x="5186680" y="0"/>
                    </a:cubicBezTo>
                    <a:cubicBezTo>
                      <a:pt x="5081270" y="0"/>
                      <a:pt x="5003800" y="81280"/>
                      <a:pt x="5003800" y="194310"/>
                    </a:cubicBezTo>
                    <a:lnTo>
                      <a:pt x="5003800" y="605790"/>
                    </a:lnTo>
                    <a:lnTo>
                      <a:pt x="313690" y="605790"/>
                    </a:lnTo>
                    <a:cubicBezTo>
                      <a:pt x="139700" y="609600"/>
                      <a:pt x="0" y="751840"/>
                      <a:pt x="0" y="927100"/>
                    </a:cubicBezTo>
                    <a:cubicBezTo>
                      <a:pt x="0" y="1102360"/>
                      <a:pt x="139700" y="1244600"/>
                      <a:pt x="313690" y="1248410"/>
                    </a:cubicBezTo>
                    <a:lnTo>
                      <a:pt x="5003800" y="1248410"/>
                    </a:lnTo>
                    <a:lnTo>
                      <a:pt x="5003800" y="1659890"/>
                    </a:lnTo>
                    <a:cubicBezTo>
                      <a:pt x="5003800" y="1772920"/>
                      <a:pt x="5081270" y="1854200"/>
                      <a:pt x="5186680" y="1854200"/>
                    </a:cubicBezTo>
                    <a:cubicBezTo>
                      <a:pt x="5236210" y="1854200"/>
                      <a:pt x="5284470" y="1836420"/>
                      <a:pt x="5328920" y="1803400"/>
                    </a:cubicBezTo>
                    <a:lnTo>
                      <a:pt x="6249670" y="1115060"/>
                    </a:lnTo>
                    <a:cubicBezTo>
                      <a:pt x="6313170" y="1066800"/>
                      <a:pt x="6350000" y="998220"/>
                      <a:pt x="6350000" y="927100"/>
                    </a:cubicBezTo>
                    <a:cubicBezTo>
                      <a:pt x="6350000" y="854710"/>
                      <a:pt x="6313170" y="787400"/>
                      <a:pt x="6249670" y="739140"/>
                    </a:cubicBezTo>
                    <a:close/>
                  </a:path>
                </a:pathLst>
              </a:custGeom>
              <a:solidFill>
                <a:srgbClr val="2AB0FA"/>
              </a:solidFill>
            </p:spPr>
          </p:sp>
        </p:grpSp>
        <p:grpSp>
          <p:nvGrpSpPr>
            <p:cNvPr id="19" name="Group 19"/>
            <p:cNvGrpSpPr/>
            <p:nvPr/>
          </p:nvGrpSpPr>
          <p:grpSpPr>
            <a:xfrm>
              <a:off x="6433828" y="8620026"/>
              <a:ext cx="1492006" cy="435367"/>
              <a:chOff x="0" y="0"/>
              <a:chExt cx="6350000" cy="1852930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6350000" cy="18542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1854200">
                    <a:moveTo>
                      <a:pt x="6249670" y="739140"/>
                    </a:moveTo>
                    <a:lnTo>
                      <a:pt x="5328920" y="49530"/>
                    </a:lnTo>
                    <a:cubicBezTo>
                      <a:pt x="5284470" y="16510"/>
                      <a:pt x="5236210" y="0"/>
                      <a:pt x="5186680" y="0"/>
                    </a:cubicBezTo>
                    <a:cubicBezTo>
                      <a:pt x="5081270" y="0"/>
                      <a:pt x="5003800" y="81280"/>
                      <a:pt x="5003800" y="194310"/>
                    </a:cubicBezTo>
                    <a:lnTo>
                      <a:pt x="5003800" y="605790"/>
                    </a:lnTo>
                    <a:lnTo>
                      <a:pt x="313690" y="605790"/>
                    </a:lnTo>
                    <a:cubicBezTo>
                      <a:pt x="139700" y="609600"/>
                      <a:pt x="0" y="751840"/>
                      <a:pt x="0" y="927100"/>
                    </a:cubicBezTo>
                    <a:cubicBezTo>
                      <a:pt x="0" y="1102360"/>
                      <a:pt x="139700" y="1244600"/>
                      <a:pt x="313690" y="1248410"/>
                    </a:cubicBezTo>
                    <a:lnTo>
                      <a:pt x="5003800" y="1248410"/>
                    </a:lnTo>
                    <a:lnTo>
                      <a:pt x="5003800" y="1659890"/>
                    </a:lnTo>
                    <a:cubicBezTo>
                      <a:pt x="5003800" y="1772920"/>
                      <a:pt x="5081270" y="1854200"/>
                      <a:pt x="5186680" y="1854200"/>
                    </a:cubicBezTo>
                    <a:cubicBezTo>
                      <a:pt x="5236210" y="1854200"/>
                      <a:pt x="5284470" y="1836420"/>
                      <a:pt x="5328920" y="1803400"/>
                    </a:cubicBezTo>
                    <a:lnTo>
                      <a:pt x="6249670" y="1115060"/>
                    </a:lnTo>
                    <a:cubicBezTo>
                      <a:pt x="6313170" y="1066800"/>
                      <a:pt x="6350000" y="998220"/>
                      <a:pt x="6350000" y="927100"/>
                    </a:cubicBezTo>
                    <a:cubicBezTo>
                      <a:pt x="6350000" y="854710"/>
                      <a:pt x="6313170" y="787400"/>
                      <a:pt x="6249670" y="739140"/>
                    </a:cubicBezTo>
                    <a:close/>
                  </a:path>
                </a:pathLst>
              </a:custGeom>
              <a:solidFill>
                <a:srgbClr val="2AB0FA"/>
              </a:solidFill>
            </p:spPr>
          </p:sp>
        </p:grpSp>
      </p:grpSp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ED95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-2155424" y="8754653"/>
            <a:ext cx="3053549" cy="306469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794011" y="0"/>
            <a:ext cx="16652019" cy="10287000"/>
          </a:xfrm>
          <a:prstGeom prst="rect">
            <a:avLst/>
          </a:prstGeom>
          <a:solidFill>
            <a:srgbClr val="F8FFFA"/>
          </a:solidFill>
        </p:spPr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-1392380" y="-1227166"/>
            <a:ext cx="3053549" cy="3064693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2079066" y="2216173"/>
            <a:ext cx="5312333" cy="759348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9992"/>
              </a:lnSpc>
            </a:pPr>
            <a:r>
              <a:rPr lang="en-US" sz="713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Penarth</a:t>
            </a:r>
            <a:endParaRPr lang="en-US" sz="7137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ts val="9992"/>
              </a:lnSpc>
            </a:pPr>
            <a:r>
              <a:rPr lang="en-US" sz="713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Tregaron</a:t>
            </a:r>
            <a:endParaRPr lang="en-US" sz="7137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ts val="9992"/>
              </a:lnSpc>
            </a:pPr>
            <a:r>
              <a:rPr lang="en-US" sz="713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Caerfyrddin</a:t>
            </a:r>
            <a:endParaRPr lang="en-US" sz="7137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ts val="9992"/>
              </a:lnSpc>
            </a:pPr>
            <a:r>
              <a:rPr lang="en-US" sz="7137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Beddgelert</a:t>
            </a:r>
          </a:p>
          <a:p>
            <a:pPr>
              <a:lnSpc>
                <a:spcPts val="9992"/>
              </a:lnSpc>
            </a:pPr>
            <a:r>
              <a:rPr lang="en-US" sz="713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Dolgellau</a:t>
            </a:r>
            <a:endParaRPr lang="en-US" sz="7137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ts val="9992"/>
              </a:lnSpc>
            </a:pPr>
            <a:r>
              <a:rPr lang="en-US" sz="713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Gellideg</a:t>
            </a:r>
            <a:endParaRPr lang="en-US" sz="7137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10081920" y="2216173"/>
            <a:ext cx="8206080" cy="759348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9992"/>
              </a:lnSpc>
            </a:pPr>
            <a:r>
              <a:rPr lang="en-US" sz="713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</a:t>
            </a:r>
            <a:r>
              <a:rPr lang="en-US" sz="7137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137" dirty="0" err="1">
                <a:solidFill>
                  <a:srgbClr val="7ED95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Mh</a:t>
            </a:r>
            <a:r>
              <a:rPr lang="en-US" sz="713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enarth</a:t>
            </a:r>
            <a:endParaRPr lang="en-US" sz="7137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ts val="9992"/>
              </a:lnSpc>
            </a:pPr>
            <a:r>
              <a:rPr lang="en-US" sz="713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7137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137" dirty="0" err="1">
                <a:solidFill>
                  <a:srgbClr val="7ED95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</a:t>
            </a:r>
            <a:r>
              <a:rPr lang="en-US" sz="713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regaron</a:t>
            </a:r>
            <a:endParaRPr lang="en-US" sz="7137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ts val="9992"/>
              </a:lnSpc>
            </a:pPr>
            <a:r>
              <a:rPr lang="en-US" sz="713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yng</a:t>
            </a:r>
            <a:r>
              <a:rPr lang="en-US" sz="7137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137" dirty="0" err="1">
                <a:solidFill>
                  <a:srgbClr val="7ED95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Ngh</a:t>
            </a:r>
            <a:r>
              <a:rPr lang="en-US" sz="713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aerfyrddin</a:t>
            </a:r>
            <a:endParaRPr lang="en-US" sz="7137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ts val="9992"/>
              </a:lnSpc>
            </a:pPr>
            <a:r>
              <a:rPr lang="en-US" sz="713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</a:t>
            </a:r>
            <a:r>
              <a:rPr lang="en-US" sz="7137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137" dirty="0" err="1">
                <a:solidFill>
                  <a:srgbClr val="7ED95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US" sz="713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eddgelert</a:t>
            </a:r>
            <a:endParaRPr lang="en-US" sz="7137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ts val="9992"/>
              </a:lnSpc>
            </a:pPr>
            <a:r>
              <a:rPr lang="en-US" sz="713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7137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137" dirty="0" err="1">
                <a:solidFill>
                  <a:srgbClr val="7ED95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</a:t>
            </a:r>
            <a:r>
              <a:rPr lang="en-US" sz="713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olgellau</a:t>
            </a:r>
            <a:endParaRPr lang="en-US" sz="7137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ts val="9992"/>
              </a:lnSpc>
            </a:pPr>
            <a:r>
              <a:rPr lang="en-US" sz="713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yng</a:t>
            </a:r>
            <a:r>
              <a:rPr lang="en-US" sz="7137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137" dirty="0" err="1">
                <a:solidFill>
                  <a:srgbClr val="7ED95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Ng</a:t>
            </a:r>
            <a:r>
              <a:rPr lang="en-US" sz="713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ellideg</a:t>
            </a:r>
            <a:endParaRPr lang="en-US" sz="7137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7" name="Group 7"/>
          <p:cNvGrpSpPr/>
          <p:nvPr/>
        </p:nvGrpSpPr>
        <p:grpSpPr>
          <a:xfrm>
            <a:off x="2804853" y="2705100"/>
            <a:ext cx="5944375" cy="6791545"/>
            <a:chOff x="0" y="0"/>
            <a:chExt cx="7925833" cy="9055393"/>
          </a:xfrm>
        </p:grpSpPr>
        <p:sp>
          <p:nvSpPr>
            <p:cNvPr id="8" name="TextBox 8"/>
            <p:cNvSpPr txBox="1"/>
            <p:nvPr/>
          </p:nvSpPr>
          <p:spPr>
            <a:xfrm>
              <a:off x="0" y="741461"/>
              <a:ext cx="6543072" cy="62362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3926"/>
                </a:lnSpc>
                <a:spcBef>
                  <a:spcPct val="0"/>
                </a:spcBef>
              </a:pPr>
              <a:endParaRPr/>
            </a:p>
          </p:txBody>
        </p:sp>
        <p:grpSp>
          <p:nvGrpSpPr>
            <p:cNvPr id="9" name="Group 9"/>
            <p:cNvGrpSpPr/>
            <p:nvPr/>
          </p:nvGrpSpPr>
          <p:grpSpPr>
            <a:xfrm>
              <a:off x="6433828" y="0"/>
              <a:ext cx="1492006" cy="435367"/>
              <a:chOff x="0" y="0"/>
              <a:chExt cx="6350000" cy="1852930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0" y="0"/>
                <a:ext cx="6350000" cy="18542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1854200">
                    <a:moveTo>
                      <a:pt x="6249670" y="739140"/>
                    </a:moveTo>
                    <a:lnTo>
                      <a:pt x="5328920" y="49530"/>
                    </a:lnTo>
                    <a:cubicBezTo>
                      <a:pt x="5284470" y="16510"/>
                      <a:pt x="5236210" y="0"/>
                      <a:pt x="5186680" y="0"/>
                    </a:cubicBezTo>
                    <a:cubicBezTo>
                      <a:pt x="5081270" y="0"/>
                      <a:pt x="5003800" y="81280"/>
                      <a:pt x="5003800" y="194310"/>
                    </a:cubicBezTo>
                    <a:lnTo>
                      <a:pt x="5003800" y="605790"/>
                    </a:lnTo>
                    <a:lnTo>
                      <a:pt x="313690" y="605790"/>
                    </a:lnTo>
                    <a:cubicBezTo>
                      <a:pt x="139700" y="609600"/>
                      <a:pt x="0" y="751840"/>
                      <a:pt x="0" y="927100"/>
                    </a:cubicBezTo>
                    <a:cubicBezTo>
                      <a:pt x="0" y="1102360"/>
                      <a:pt x="139700" y="1244600"/>
                      <a:pt x="313690" y="1248410"/>
                    </a:cubicBezTo>
                    <a:lnTo>
                      <a:pt x="5003800" y="1248410"/>
                    </a:lnTo>
                    <a:lnTo>
                      <a:pt x="5003800" y="1659890"/>
                    </a:lnTo>
                    <a:cubicBezTo>
                      <a:pt x="5003800" y="1772920"/>
                      <a:pt x="5081270" y="1854200"/>
                      <a:pt x="5186680" y="1854200"/>
                    </a:cubicBezTo>
                    <a:cubicBezTo>
                      <a:pt x="5236210" y="1854200"/>
                      <a:pt x="5284470" y="1836420"/>
                      <a:pt x="5328920" y="1803400"/>
                    </a:cubicBezTo>
                    <a:lnTo>
                      <a:pt x="6249670" y="1115060"/>
                    </a:lnTo>
                    <a:cubicBezTo>
                      <a:pt x="6313170" y="1066800"/>
                      <a:pt x="6350000" y="998220"/>
                      <a:pt x="6350000" y="927100"/>
                    </a:cubicBezTo>
                    <a:cubicBezTo>
                      <a:pt x="6350000" y="854710"/>
                      <a:pt x="6313170" y="787400"/>
                      <a:pt x="6249670" y="739140"/>
                    </a:cubicBezTo>
                    <a:close/>
                  </a:path>
                </a:pathLst>
              </a:custGeom>
              <a:solidFill>
                <a:srgbClr val="2AB0FA"/>
              </a:solidFill>
            </p:spPr>
          </p:sp>
        </p:grpSp>
        <p:grpSp>
          <p:nvGrpSpPr>
            <p:cNvPr id="11" name="Group 11"/>
            <p:cNvGrpSpPr/>
            <p:nvPr/>
          </p:nvGrpSpPr>
          <p:grpSpPr>
            <a:xfrm>
              <a:off x="6433828" y="1570624"/>
              <a:ext cx="1492006" cy="435367"/>
              <a:chOff x="0" y="0"/>
              <a:chExt cx="6350000" cy="1852930"/>
            </a:xfrm>
          </p:grpSpPr>
          <p:sp>
            <p:nvSpPr>
              <p:cNvPr id="12" name="Freeform 12"/>
              <p:cNvSpPr/>
              <p:nvPr/>
            </p:nvSpPr>
            <p:spPr>
              <a:xfrm>
                <a:off x="0" y="0"/>
                <a:ext cx="6350000" cy="18542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1854200">
                    <a:moveTo>
                      <a:pt x="6249670" y="739140"/>
                    </a:moveTo>
                    <a:lnTo>
                      <a:pt x="5328920" y="49530"/>
                    </a:lnTo>
                    <a:cubicBezTo>
                      <a:pt x="5284470" y="16510"/>
                      <a:pt x="5236210" y="0"/>
                      <a:pt x="5186680" y="0"/>
                    </a:cubicBezTo>
                    <a:cubicBezTo>
                      <a:pt x="5081270" y="0"/>
                      <a:pt x="5003800" y="81280"/>
                      <a:pt x="5003800" y="194310"/>
                    </a:cubicBezTo>
                    <a:lnTo>
                      <a:pt x="5003800" y="605790"/>
                    </a:lnTo>
                    <a:lnTo>
                      <a:pt x="313690" y="605790"/>
                    </a:lnTo>
                    <a:cubicBezTo>
                      <a:pt x="139700" y="609600"/>
                      <a:pt x="0" y="751840"/>
                      <a:pt x="0" y="927100"/>
                    </a:cubicBezTo>
                    <a:cubicBezTo>
                      <a:pt x="0" y="1102360"/>
                      <a:pt x="139700" y="1244600"/>
                      <a:pt x="313690" y="1248410"/>
                    </a:cubicBezTo>
                    <a:lnTo>
                      <a:pt x="5003800" y="1248410"/>
                    </a:lnTo>
                    <a:lnTo>
                      <a:pt x="5003800" y="1659890"/>
                    </a:lnTo>
                    <a:cubicBezTo>
                      <a:pt x="5003800" y="1772920"/>
                      <a:pt x="5081270" y="1854200"/>
                      <a:pt x="5186680" y="1854200"/>
                    </a:cubicBezTo>
                    <a:cubicBezTo>
                      <a:pt x="5236210" y="1854200"/>
                      <a:pt x="5284470" y="1836420"/>
                      <a:pt x="5328920" y="1803400"/>
                    </a:cubicBezTo>
                    <a:lnTo>
                      <a:pt x="6249670" y="1115060"/>
                    </a:lnTo>
                    <a:cubicBezTo>
                      <a:pt x="6313170" y="1066800"/>
                      <a:pt x="6350000" y="998220"/>
                      <a:pt x="6350000" y="927100"/>
                    </a:cubicBezTo>
                    <a:cubicBezTo>
                      <a:pt x="6350000" y="854710"/>
                      <a:pt x="6313170" y="787400"/>
                      <a:pt x="6249670" y="739140"/>
                    </a:cubicBezTo>
                    <a:close/>
                  </a:path>
                </a:pathLst>
              </a:custGeom>
              <a:solidFill>
                <a:srgbClr val="2AB0FA"/>
              </a:solidFill>
            </p:spPr>
          </p:sp>
        </p:grpSp>
        <p:grpSp>
          <p:nvGrpSpPr>
            <p:cNvPr id="13" name="Group 13"/>
            <p:cNvGrpSpPr/>
            <p:nvPr/>
          </p:nvGrpSpPr>
          <p:grpSpPr>
            <a:xfrm>
              <a:off x="6433828" y="3375070"/>
              <a:ext cx="1492006" cy="435367"/>
              <a:chOff x="0" y="0"/>
              <a:chExt cx="6350000" cy="1852930"/>
            </a:xfrm>
          </p:grpSpPr>
          <p:sp>
            <p:nvSpPr>
              <p:cNvPr id="14" name="Freeform 14"/>
              <p:cNvSpPr/>
              <p:nvPr/>
            </p:nvSpPr>
            <p:spPr>
              <a:xfrm>
                <a:off x="0" y="0"/>
                <a:ext cx="6350000" cy="18542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1854200">
                    <a:moveTo>
                      <a:pt x="6249670" y="739140"/>
                    </a:moveTo>
                    <a:lnTo>
                      <a:pt x="5328920" y="49530"/>
                    </a:lnTo>
                    <a:cubicBezTo>
                      <a:pt x="5284470" y="16510"/>
                      <a:pt x="5236210" y="0"/>
                      <a:pt x="5186680" y="0"/>
                    </a:cubicBezTo>
                    <a:cubicBezTo>
                      <a:pt x="5081270" y="0"/>
                      <a:pt x="5003800" y="81280"/>
                      <a:pt x="5003800" y="194310"/>
                    </a:cubicBezTo>
                    <a:lnTo>
                      <a:pt x="5003800" y="605790"/>
                    </a:lnTo>
                    <a:lnTo>
                      <a:pt x="313690" y="605790"/>
                    </a:lnTo>
                    <a:cubicBezTo>
                      <a:pt x="139700" y="609600"/>
                      <a:pt x="0" y="751840"/>
                      <a:pt x="0" y="927100"/>
                    </a:cubicBezTo>
                    <a:cubicBezTo>
                      <a:pt x="0" y="1102360"/>
                      <a:pt x="139700" y="1244600"/>
                      <a:pt x="313690" y="1248410"/>
                    </a:cubicBezTo>
                    <a:lnTo>
                      <a:pt x="5003800" y="1248410"/>
                    </a:lnTo>
                    <a:lnTo>
                      <a:pt x="5003800" y="1659890"/>
                    </a:lnTo>
                    <a:cubicBezTo>
                      <a:pt x="5003800" y="1772920"/>
                      <a:pt x="5081270" y="1854200"/>
                      <a:pt x="5186680" y="1854200"/>
                    </a:cubicBezTo>
                    <a:cubicBezTo>
                      <a:pt x="5236210" y="1854200"/>
                      <a:pt x="5284470" y="1836420"/>
                      <a:pt x="5328920" y="1803400"/>
                    </a:cubicBezTo>
                    <a:lnTo>
                      <a:pt x="6249670" y="1115060"/>
                    </a:lnTo>
                    <a:cubicBezTo>
                      <a:pt x="6313170" y="1066800"/>
                      <a:pt x="6350000" y="998220"/>
                      <a:pt x="6350000" y="927100"/>
                    </a:cubicBezTo>
                    <a:cubicBezTo>
                      <a:pt x="6350000" y="854710"/>
                      <a:pt x="6313170" y="787400"/>
                      <a:pt x="6249670" y="739140"/>
                    </a:cubicBezTo>
                    <a:close/>
                  </a:path>
                </a:pathLst>
              </a:custGeom>
              <a:solidFill>
                <a:srgbClr val="2AB0FA"/>
              </a:solidFill>
            </p:spPr>
          </p:sp>
        </p:grpSp>
        <p:grpSp>
          <p:nvGrpSpPr>
            <p:cNvPr id="15" name="Group 15"/>
            <p:cNvGrpSpPr/>
            <p:nvPr/>
          </p:nvGrpSpPr>
          <p:grpSpPr>
            <a:xfrm>
              <a:off x="6433828" y="5113707"/>
              <a:ext cx="1492006" cy="435367"/>
              <a:chOff x="0" y="0"/>
              <a:chExt cx="6350000" cy="1852930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6350000" cy="18542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1854200">
                    <a:moveTo>
                      <a:pt x="6249670" y="739140"/>
                    </a:moveTo>
                    <a:lnTo>
                      <a:pt x="5328920" y="49530"/>
                    </a:lnTo>
                    <a:cubicBezTo>
                      <a:pt x="5284470" y="16510"/>
                      <a:pt x="5236210" y="0"/>
                      <a:pt x="5186680" y="0"/>
                    </a:cubicBezTo>
                    <a:cubicBezTo>
                      <a:pt x="5081270" y="0"/>
                      <a:pt x="5003800" y="81280"/>
                      <a:pt x="5003800" y="194310"/>
                    </a:cubicBezTo>
                    <a:lnTo>
                      <a:pt x="5003800" y="605790"/>
                    </a:lnTo>
                    <a:lnTo>
                      <a:pt x="313690" y="605790"/>
                    </a:lnTo>
                    <a:cubicBezTo>
                      <a:pt x="139700" y="609600"/>
                      <a:pt x="0" y="751840"/>
                      <a:pt x="0" y="927100"/>
                    </a:cubicBezTo>
                    <a:cubicBezTo>
                      <a:pt x="0" y="1102360"/>
                      <a:pt x="139700" y="1244600"/>
                      <a:pt x="313690" y="1248410"/>
                    </a:cubicBezTo>
                    <a:lnTo>
                      <a:pt x="5003800" y="1248410"/>
                    </a:lnTo>
                    <a:lnTo>
                      <a:pt x="5003800" y="1659890"/>
                    </a:lnTo>
                    <a:cubicBezTo>
                      <a:pt x="5003800" y="1772920"/>
                      <a:pt x="5081270" y="1854200"/>
                      <a:pt x="5186680" y="1854200"/>
                    </a:cubicBezTo>
                    <a:cubicBezTo>
                      <a:pt x="5236210" y="1854200"/>
                      <a:pt x="5284470" y="1836420"/>
                      <a:pt x="5328920" y="1803400"/>
                    </a:cubicBezTo>
                    <a:lnTo>
                      <a:pt x="6249670" y="1115060"/>
                    </a:lnTo>
                    <a:cubicBezTo>
                      <a:pt x="6313170" y="1066800"/>
                      <a:pt x="6350000" y="998220"/>
                      <a:pt x="6350000" y="927100"/>
                    </a:cubicBezTo>
                    <a:cubicBezTo>
                      <a:pt x="6350000" y="854710"/>
                      <a:pt x="6313170" y="787400"/>
                      <a:pt x="6249670" y="739140"/>
                    </a:cubicBezTo>
                    <a:close/>
                  </a:path>
                </a:pathLst>
              </a:custGeom>
              <a:solidFill>
                <a:srgbClr val="2AB0FA"/>
              </a:solidFill>
            </p:spPr>
          </p:sp>
        </p:grpSp>
        <p:grpSp>
          <p:nvGrpSpPr>
            <p:cNvPr id="17" name="Group 17"/>
            <p:cNvGrpSpPr/>
            <p:nvPr/>
          </p:nvGrpSpPr>
          <p:grpSpPr>
            <a:xfrm>
              <a:off x="6433828" y="6697416"/>
              <a:ext cx="1492006" cy="435367"/>
              <a:chOff x="0" y="0"/>
              <a:chExt cx="6350000" cy="185293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0" y="0"/>
                <a:ext cx="6350000" cy="18542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1854200">
                    <a:moveTo>
                      <a:pt x="6249670" y="739140"/>
                    </a:moveTo>
                    <a:lnTo>
                      <a:pt x="5328920" y="49530"/>
                    </a:lnTo>
                    <a:cubicBezTo>
                      <a:pt x="5284470" y="16510"/>
                      <a:pt x="5236210" y="0"/>
                      <a:pt x="5186680" y="0"/>
                    </a:cubicBezTo>
                    <a:cubicBezTo>
                      <a:pt x="5081270" y="0"/>
                      <a:pt x="5003800" y="81280"/>
                      <a:pt x="5003800" y="194310"/>
                    </a:cubicBezTo>
                    <a:lnTo>
                      <a:pt x="5003800" y="605790"/>
                    </a:lnTo>
                    <a:lnTo>
                      <a:pt x="313690" y="605790"/>
                    </a:lnTo>
                    <a:cubicBezTo>
                      <a:pt x="139700" y="609600"/>
                      <a:pt x="0" y="751840"/>
                      <a:pt x="0" y="927100"/>
                    </a:cubicBezTo>
                    <a:cubicBezTo>
                      <a:pt x="0" y="1102360"/>
                      <a:pt x="139700" y="1244600"/>
                      <a:pt x="313690" y="1248410"/>
                    </a:cubicBezTo>
                    <a:lnTo>
                      <a:pt x="5003800" y="1248410"/>
                    </a:lnTo>
                    <a:lnTo>
                      <a:pt x="5003800" y="1659890"/>
                    </a:lnTo>
                    <a:cubicBezTo>
                      <a:pt x="5003800" y="1772920"/>
                      <a:pt x="5081270" y="1854200"/>
                      <a:pt x="5186680" y="1854200"/>
                    </a:cubicBezTo>
                    <a:cubicBezTo>
                      <a:pt x="5236210" y="1854200"/>
                      <a:pt x="5284470" y="1836420"/>
                      <a:pt x="5328920" y="1803400"/>
                    </a:cubicBezTo>
                    <a:lnTo>
                      <a:pt x="6249670" y="1115060"/>
                    </a:lnTo>
                    <a:cubicBezTo>
                      <a:pt x="6313170" y="1066800"/>
                      <a:pt x="6350000" y="998220"/>
                      <a:pt x="6350000" y="927100"/>
                    </a:cubicBezTo>
                    <a:cubicBezTo>
                      <a:pt x="6350000" y="854710"/>
                      <a:pt x="6313170" y="787400"/>
                      <a:pt x="6249670" y="739140"/>
                    </a:cubicBezTo>
                    <a:close/>
                  </a:path>
                </a:pathLst>
              </a:custGeom>
              <a:solidFill>
                <a:srgbClr val="2AB0FA"/>
              </a:solidFill>
            </p:spPr>
          </p:sp>
        </p:grpSp>
        <p:grpSp>
          <p:nvGrpSpPr>
            <p:cNvPr id="19" name="Group 19"/>
            <p:cNvGrpSpPr/>
            <p:nvPr/>
          </p:nvGrpSpPr>
          <p:grpSpPr>
            <a:xfrm>
              <a:off x="6433828" y="8620026"/>
              <a:ext cx="1492006" cy="435367"/>
              <a:chOff x="0" y="0"/>
              <a:chExt cx="6350000" cy="1852930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6350000" cy="18542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1854200">
                    <a:moveTo>
                      <a:pt x="6249670" y="739140"/>
                    </a:moveTo>
                    <a:lnTo>
                      <a:pt x="5328920" y="49530"/>
                    </a:lnTo>
                    <a:cubicBezTo>
                      <a:pt x="5284470" y="16510"/>
                      <a:pt x="5236210" y="0"/>
                      <a:pt x="5186680" y="0"/>
                    </a:cubicBezTo>
                    <a:cubicBezTo>
                      <a:pt x="5081270" y="0"/>
                      <a:pt x="5003800" y="81280"/>
                      <a:pt x="5003800" y="194310"/>
                    </a:cubicBezTo>
                    <a:lnTo>
                      <a:pt x="5003800" y="605790"/>
                    </a:lnTo>
                    <a:lnTo>
                      <a:pt x="313690" y="605790"/>
                    </a:lnTo>
                    <a:cubicBezTo>
                      <a:pt x="139700" y="609600"/>
                      <a:pt x="0" y="751840"/>
                      <a:pt x="0" y="927100"/>
                    </a:cubicBezTo>
                    <a:cubicBezTo>
                      <a:pt x="0" y="1102360"/>
                      <a:pt x="139700" y="1244600"/>
                      <a:pt x="313690" y="1248410"/>
                    </a:cubicBezTo>
                    <a:lnTo>
                      <a:pt x="5003800" y="1248410"/>
                    </a:lnTo>
                    <a:lnTo>
                      <a:pt x="5003800" y="1659890"/>
                    </a:lnTo>
                    <a:cubicBezTo>
                      <a:pt x="5003800" y="1772920"/>
                      <a:pt x="5081270" y="1854200"/>
                      <a:pt x="5186680" y="1854200"/>
                    </a:cubicBezTo>
                    <a:cubicBezTo>
                      <a:pt x="5236210" y="1854200"/>
                      <a:pt x="5284470" y="1836420"/>
                      <a:pt x="5328920" y="1803400"/>
                    </a:cubicBezTo>
                    <a:lnTo>
                      <a:pt x="6249670" y="1115060"/>
                    </a:lnTo>
                    <a:cubicBezTo>
                      <a:pt x="6313170" y="1066800"/>
                      <a:pt x="6350000" y="998220"/>
                      <a:pt x="6350000" y="927100"/>
                    </a:cubicBezTo>
                    <a:cubicBezTo>
                      <a:pt x="6350000" y="854710"/>
                      <a:pt x="6313170" y="787400"/>
                      <a:pt x="6249670" y="739140"/>
                    </a:cubicBezTo>
                    <a:close/>
                  </a:path>
                </a:pathLst>
              </a:custGeom>
              <a:solidFill>
                <a:srgbClr val="2AB0FA"/>
              </a:solidFill>
            </p:spPr>
          </p:sp>
        </p:grpSp>
      </p:grpSp>
      <p:sp>
        <p:nvSpPr>
          <p:cNvPr id="21" name="TextBox 5">
            <a:extLst>
              <a:ext uri="{FF2B5EF4-FFF2-40B4-BE49-F238E27FC236}">
                <a16:creationId xmlns:a16="http://schemas.microsoft.com/office/drawing/2014/main" id="{93E9E0DD-0A7C-7B5C-26BE-BF9D28DDAC90}"/>
              </a:ext>
            </a:extLst>
          </p:cNvPr>
          <p:cNvSpPr txBox="1"/>
          <p:nvPr/>
        </p:nvSpPr>
        <p:spPr>
          <a:xfrm>
            <a:off x="2079067" y="390223"/>
            <a:ext cx="5014552" cy="11814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9992"/>
              </a:lnSpc>
            </a:pPr>
            <a:r>
              <a:rPr lang="en-US" sz="713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Ymarfer</a:t>
            </a:r>
            <a:r>
              <a:rPr lang="en-US" sz="7137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147456381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4327482">
            <a:off x="-330219" y="-102044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1929579">
            <a:off x="-1165600" y="6264431"/>
            <a:ext cx="2936646" cy="2765786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6374556" y="9159940"/>
            <a:ext cx="1379433" cy="1228950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124846" y="1527281"/>
            <a:ext cx="10747269" cy="46809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Pryd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wyt</a:t>
            </a:r>
            <a:r>
              <a:rPr lang="en-US" sz="6619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'n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algn="ctr">
              <a:lnSpc>
                <a:spcPts val="9267"/>
              </a:lnSpc>
            </a:pPr>
            <a:r>
              <a:rPr lang="en-US" sz="6619" i="1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			go</a:t>
            </a:r>
            <a:endParaRPr lang="en-US" sz="6619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Rydw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i'n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bore.</a:t>
            </a:r>
          </a:p>
          <a:p>
            <a:pPr algn="ctr">
              <a:lnSpc>
                <a:spcPts val="9267"/>
              </a:lnSpc>
            </a:pPr>
            <a:endParaRPr lang="en-US" sz="6619" dirty="0">
              <a:solidFill>
                <a:srgbClr val="000000"/>
              </a:solidFill>
              <a:latin typeface="Alice"/>
            </a:endParaRP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5840881" y="6608747"/>
            <a:ext cx="7315200" cy="2971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4327482">
            <a:off x="-330219" y="-102044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1929579">
            <a:off x="-1301805" y="6245381"/>
            <a:ext cx="2936646" cy="2765786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6374556" y="9159940"/>
            <a:ext cx="1379433" cy="1228950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3290707" y="612395"/>
            <a:ext cx="12604190" cy="47221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Pam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wyt</a:t>
            </a:r>
            <a:r>
              <a:rPr lang="en-US" sz="6619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'n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hoffi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Harry Potter?</a:t>
            </a:r>
          </a:p>
          <a:p>
            <a:pPr algn="ctr">
              <a:lnSpc>
                <a:spcPts val="9267"/>
              </a:lnSpc>
            </a:pPr>
            <a:endParaRPr lang="en-US" sz="6619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Rydw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i'n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hoffi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Harri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Potter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achos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mae'n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fendigedig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7449451" y="5825272"/>
            <a:ext cx="3389099" cy="4114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4327482">
            <a:off x="-330219" y="-102044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1929579">
            <a:off x="-1301805" y="6245381"/>
            <a:ext cx="2936646" cy="2765786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6374556" y="9159940"/>
            <a:ext cx="1379433" cy="122895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7445691" y="5143500"/>
            <a:ext cx="3396618" cy="4852311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3770365" y="895350"/>
            <a:ext cx="10747269" cy="46515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wyt</a:t>
            </a:r>
            <a:r>
              <a:rPr lang="en-US" sz="6619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'n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wneud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algn="ctr">
              <a:lnSpc>
                <a:spcPts val="9267"/>
              </a:lnSpc>
            </a:pPr>
            <a:endParaRPr lang="en-US" sz="6619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Rydw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i'n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ctr">
              <a:lnSpc>
                <a:spcPts val="9267"/>
              </a:lnSpc>
            </a:pPr>
            <a:endParaRPr lang="en-US" sz="6619" dirty="0">
              <a:solidFill>
                <a:srgbClr val="000000"/>
              </a:solidFill>
              <a:latin typeface="Alice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4327482">
            <a:off x="-330219" y="-102044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1929579">
            <a:off x="-1301805" y="6245381"/>
            <a:ext cx="2936646" cy="2765786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6374556" y="9159940"/>
            <a:ext cx="1379433" cy="1228950"/>
          </a:xfrm>
          <a:prstGeom prst="rect">
            <a:avLst/>
          </a:prstGeom>
        </p:spPr>
      </p:pic>
      <p:grpSp>
        <p:nvGrpSpPr>
          <p:cNvPr id="5" name="Group 5"/>
          <p:cNvGrpSpPr>
            <a:grpSpLocks noChangeAspect="1"/>
          </p:cNvGrpSpPr>
          <p:nvPr/>
        </p:nvGrpSpPr>
        <p:grpSpPr>
          <a:xfrm>
            <a:off x="6580856" y="5381248"/>
            <a:ext cx="5577446" cy="4091139"/>
            <a:chOff x="0" y="0"/>
            <a:chExt cx="4198620" cy="3079750"/>
          </a:xfrm>
        </p:grpSpPr>
        <p:sp>
          <p:nvSpPr>
            <p:cNvPr id="6" name="Freeform 6"/>
            <p:cNvSpPr/>
            <p:nvPr/>
          </p:nvSpPr>
          <p:spPr>
            <a:xfrm>
              <a:off x="-12699" y="-2540"/>
              <a:ext cx="4215129" cy="3083560"/>
            </a:xfrm>
            <a:custGeom>
              <a:avLst/>
              <a:gdLst/>
              <a:ahLst/>
              <a:cxnLst/>
              <a:rect l="l" t="t" r="r" b="b"/>
              <a:pathLst>
                <a:path w="4215129" h="3083560">
                  <a:moveTo>
                    <a:pt x="4196079" y="1511300"/>
                  </a:moveTo>
                  <a:cubicBezTo>
                    <a:pt x="4199889" y="1508760"/>
                    <a:pt x="4203699" y="1507490"/>
                    <a:pt x="4206239" y="1503680"/>
                  </a:cubicBezTo>
                  <a:cubicBezTo>
                    <a:pt x="4208779" y="1501140"/>
                    <a:pt x="4213859" y="1497330"/>
                    <a:pt x="4213859" y="1493520"/>
                  </a:cubicBezTo>
                  <a:cubicBezTo>
                    <a:pt x="4213859" y="1490980"/>
                    <a:pt x="4208779" y="1487170"/>
                    <a:pt x="4206239" y="1484630"/>
                  </a:cubicBezTo>
                  <a:lnTo>
                    <a:pt x="4194809" y="1473200"/>
                  </a:lnTo>
                  <a:cubicBezTo>
                    <a:pt x="4197349" y="1470660"/>
                    <a:pt x="4202429" y="1469390"/>
                    <a:pt x="4202429" y="1465580"/>
                  </a:cubicBezTo>
                  <a:cubicBezTo>
                    <a:pt x="4204969" y="1455420"/>
                    <a:pt x="4208779" y="1445260"/>
                    <a:pt x="4208779" y="1435100"/>
                  </a:cubicBezTo>
                  <a:cubicBezTo>
                    <a:pt x="4208779" y="1430020"/>
                    <a:pt x="4199889" y="1426210"/>
                    <a:pt x="4194809" y="1419860"/>
                  </a:cubicBezTo>
                  <a:cubicBezTo>
                    <a:pt x="4199889" y="1419860"/>
                    <a:pt x="4202429" y="1419860"/>
                    <a:pt x="4206239" y="1418590"/>
                  </a:cubicBezTo>
                  <a:lnTo>
                    <a:pt x="4206239" y="1414780"/>
                  </a:lnTo>
                  <a:lnTo>
                    <a:pt x="4194809" y="1414780"/>
                  </a:lnTo>
                  <a:cubicBezTo>
                    <a:pt x="4187189" y="1409700"/>
                    <a:pt x="4179569" y="1399540"/>
                    <a:pt x="4177029" y="1400810"/>
                  </a:cubicBezTo>
                  <a:cubicBezTo>
                    <a:pt x="4163059" y="1408430"/>
                    <a:pt x="4163059" y="1398270"/>
                    <a:pt x="4160519" y="1390650"/>
                  </a:cubicBezTo>
                  <a:cubicBezTo>
                    <a:pt x="4155439" y="1391920"/>
                    <a:pt x="4150359" y="1393190"/>
                    <a:pt x="4146549" y="1391920"/>
                  </a:cubicBezTo>
                  <a:cubicBezTo>
                    <a:pt x="4137659" y="1390650"/>
                    <a:pt x="4128769" y="1386840"/>
                    <a:pt x="4119879" y="1386840"/>
                  </a:cubicBezTo>
                  <a:cubicBezTo>
                    <a:pt x="4108449" y="1385570"/>
                    <a:pt x="4095749" y="1385570"/>
                    <a:pt x="4083049" y="1384300"/>
                  </a:cubicBezTo>
                  <a:cubicBezTo>
                    <a:pt x="4063999" y="1381760"/>
                    <a:pt x="4044949" y="1379220"/>
                    <a:pt x="4025899" y="1376680"/>
                  </a:cubicBezTo>
                  <a:cubicBezTo>
                    <a:pt x="4024629" y="1376680"/>
                    <a:pt x="4022089" y="1379220"/>
                    <a:pt x="4020819" y="1379220"/>
                  </a:cubicBezTo>
                  <a:cubicBezTo>
                    <a:pt x="4010659" y="1377950"/>
                    <a:pt x="4000499" y="1376680"/>
                    <a:pt x="3991609" y="1374140"/>
                  </a:cubicBezTo>
                  <a:cubicBezTo>
                    <a:pt x="3989069" y="1372870"/>
                    <a:pt x="3987799" y="1366520"/>
                    <a:pt x="3987799" y="1363980"/>
                  </a:cubicBezTo>
                  <a:cubicBezTo>
                    <a:pt x="4001769" y="1353820"/>
                    <a:pt x="4015740" y="1343660"/>
                    <a:pt x="4024629" y="1337310"/>
                  </a:cubicBezTo>
                  <a:cubicBezTo>
                    <a:pt x="4034789" y="1336040"/>
                    <a:pt x="4041139" y="1334770"/>
                    <a:pt x="4050029" y="1334770"/>
                  </a:cubicBezTo>
                  <a:cubicBezTo>
                    <a:pt x="4042409" y="1324610"/>
                    <a:pt x="4037329" y="1319530"/>
                    <a:pt x="4030979" y="1311910"/>
                  </a:cubicBezTo>
                  <a:cubicBezTo>
                    <a:pt x="4027169" y="1313180"/>
                    <a:pt x="4023359" y="1314450"/>
                    <a:pt x="4017009" y="1316990"/>
                  </a:cubicBezTo>
                  <a:cubicBezTo>
                    <a:pt x="4017009" y="1310640"/>
                    <a:pt x="4017009" y="1304290"/>
                    <a:pt x="4018279" y="1304290"/>
                  </a:cubicBezTo>
                  <a:cubicBezTo>
                    <a:pt x="4023359" y="1303020"/>
                    <a:pt x="4030979" y="1301750"/>
                    <a:pt x="4034789" y="1304290"/>
                  </a:cubicBezTo>
                  <a:cubicBezTo>
                    <a:pt x="4039869" y="1308100"/>
                    <a:pt x="4042409" y="1314450"/>
                    <a:pt x="4047489" y="1322070"/>
                  </a:cubicBezTo>
                  <a:cubicBezTo>
                    <a:pt x="4050029" y="1322070"/>
                    <a:pt x="4055109" y="1323340"/>
                    <a:pt x="4060189" y="1323340"/>
                  </a:cubicBezTo>
                  <a:cubicBezTo>
                    <a:pt x="4058919" y="1306830"/>
                    <a:pt x="4058919" y="1306830"/>
                    <a:pt x="4044949" y="1282700"/>
                  </a:cubicBezTo>
                  <a:cubicBezTo>
                    <a:pt x="4062729" y="1282700"/>
                    <a:pt x="4067809" y="1277620"/>
                    <a:pt x="4063999" y="1259840"/>
                  </a:cubicBezTo>
                  <a:cubicBezTo>
                    <a:pt x="4075429" y="1258570"/>
                    <a:pt x="4088129" y="1257300"/>
                    <a:pt x="4099559" y="1257300"/>
                  </a:cubicBezTo>
                  <a:cubicBezTo>
                    <a:pt x="4098289" y="1254760"/>
                    <a:pt x="4095749" y="1249680"/>
                    <a:pt x="4094479" y="1245870"/>
                  </a:cubicBezTo>
                  <a:cubicBezTo>
                    <a:pt x="4099559" y="1247140"/>
                    <a:pt x="4103369" y="1248410"/>
                    <a:pt x="4105909" y="1249680"/>
                  </a:cubicBezTo>
                  <a:cubicBezTo>
                    <a:pt x="4107179" y="1243330"/>
                    <a:pt x="4107179" y="1236980"/>
                    <a:pt x="4108449" y="1231900"/>
                  </a:cubicBezTo>
                  <a:cubicBezTo>
                    <a:pt x="4109719" y="1225550"/>
                    <a:pt x="4110989" y="1217930"/>
                    <a:pt x="4112259" y="1211580"/>
                  </a:cubicBezTo>
                  <a:cubicBezTo>
                    <a:pt x="4112259" y="1209040"/>
                    <a:pt x="4110989" y="1205230"/>
                    <a:pt x="4112259" y="1201420"/>
                  </a:cubicBezTo>
                  <a:cubicBezTo>
                    <a:pt x="4116069" y="1191260"/>
                    <a:pt x="4117339" y="1176020"/>
                    <a:pt x="4113529" y="1168400"/>
                  </a:cubicBezTo>
                  <a:cubicBezTo>
                    <a:pt x="4116069" y="1165860"/>
                    <a:pt x="4117339" y="1162050"/>
                    <a:pt x="4117339" y="1159510"/>
                  </a:cubicBezTo>
                  <a:cubicBezTo>
                    <a:pt x="4117339" y="1149350"/>
                    <a:pt x="4117339" y="1137920"/>
                    <a:pt x="4116069" y="1127760"/>
                  </a:cubicBezTo>
                  <a:cubicBezTo>
                    <a:pt x="4114799" y="1117600"/>
                    <a:pt x="4113529" y="1108710"/>
                    <a:pt x="4112259" y="1098550"/>
                  </a:cubicBezTo>
                  <a:cubicBezTo>
                    <a:pt x="4110989" y="1096010"/>
                    <a:pt x="4110989" y="1093470"/>
                    <a:pt x="4112259" y="1089660"/>
                  </a:cubicBezTo>
                  <a:cubicBezTo>
                    <a:pt x="4116069" y="1079500"/>
                    <a:pt x="4118609" y="1069340"/>
                    <a:pt x="4110989" y="1059180"/>
                  </a:cubicBezTo>
                  <a:cubicBezTo>
                    <a:pt x="4108449" y="1056640"/>
                    <a:pt x="4109719" y="1050290"/>
                    <a:pt x="4110989" y="1046480"/>
                  </a:cubicBezTo>
                  <a:cubicBezTo>
                    <a:pt x="4114799" y="1032510"/>
                    <a:pt x="4107179" y="1021080"/>
                    <a:pt x="4093209" y="1018540"/>
                  </a:cubicBezTo>
                  <a:lnTo>
                    <a:pt x="4088129" y="1018540"/>
                  </a:lnTo>
                  <a:cubicBezTo>
                    <a:pt x="4089399" y="1014730"/>
                    <a:pt x="4090669" y="1013460"/>
                    <a:pt x="4091939" y="1010920"/>
                  </a:cubicBezTo>
                  <a:cubicBezTo>
                    <a:pt x="4088129" y="1009650"/>
                    <a:pt x="4084319" y="1009650"/>
                    <a:pt x="4081779" y="1007110"/>
                  </a:cubicBezTo>
                  <a:cubicBezTo>
                    <a:pt x="4079239" y="1005840"/>
                    <a:pt x="4077969" y="1002030"/>
                    <a:pt x="4075429" y="1000760"/>
                  </a:cubicBezTo>
                  <a:cubicBezTo>
                    <a:pt x="4065269" y="995680"/>
                    <a:pt x="4053839" y="990600"/>
                    <a:pt x="4042409" y="985520"/>
                  </a:cubicBezTo>
                  <a:cubicBezTo>
                    <a:pt x="4038599" y="984250"/>
                    <a:pt x="4033519" y="984250"/>
                    <a:pt x="4029709" y="984250"/>
                  </a:cubicBezTo>
                  <a:cubicBezTo>
                    <a:pt x="4027169" y="985520"/>
                    <a:pt x="4025899" y="980440"/>
                    <a:pt x="4023359" y="980440"/>
                  </a:cubicBezTo>
                  <a:cubicBezTo>
                    <a:pt x="4005579" y="976630"/>
                    <a:pt x="3987799" y="974090"/>
                    <a:pt x="3970019" y="969010"/>
                  </a:cubicBezTo>
                  <a:cubicBezTo>
                    <a:pt x="3956049" y="963930"/>
                    <a:pt x="3939539" y="974090"/>
                    <a:pt x="3925569" y="963930"/>
                  </a:cubicBezTo>
                  <a:cubicBezTo>
                    <a:pt x="3924299" y="962660"/>
                    <a:pt x="3921759" y="965200"/>
                    <a:pt x="3920489" y="965200"/>
                  </a:cubicBezTo>
                  <a:cubicBezTo>
                    <a:pt x="3909059" y="962660"/>
                    <a:pt x="3898899" y="969010"/>
                    <a:pt x="3887469" y="965200"/>
                  </a:cubicBezTo>
                  <a:cubicBezTo>
                    <a:pt x="3876039" y="961390"/>
                    <a:pt x="3863339" y="960120"/>
                    <a:pt x="3858259" y="948690"/>
                  </a:cubicBezTo>
                  <a:cubicBezTo>
                    <a:pt x="3853179" y="937260"/>
                    <a:pt x="3849369" y="925830"/>
                    <a:pt x="3849369" y="914400"/>
                  </a:cubicBezTo>
                  <a:cubicBezTo>
                    <a:pt x="3850639" y="900430"/>
                    <a:pt x="3856989" y="885190"/>
                    <a:pt x="3832859" y="887730"/>
                  </a:cubicBezTo>
                  <a:cubicBezTo>
                    <a:pt x="3834129" y="885190"/>
                    <a:pt x="3834129" y="882650"/>
                    <a:pt x="3835399" y="881380"/>
                  </a:cubicBezTo>
                  <a:cubicBezTo>
                    <a:pt x="3761739" y="873760"/>
                    <a:pt x="3688079" y="867410"/>
                    <a:pt x="3615689" y="859790"/>
                  </a:cubicBezTo>
                  <a:cubicBezTo>
                    <a:pt x="3613149" y="850900"/>
                    <a:pt x="3610609" y="840740"/>
                    <a:pt x="3608069" y="826770"/>
                  </a:cubicBezTo>
                  <a:cubicBezTo>
                    <a:pt x="3622039" y="842010"/>
                    <a:pt x="3634739" y="850900"/>
                    <a:pt x="3652519" y="849630"/>
                  </a:cubicBezTo>
                  <a:cubicBezTo>
                    <a:pt x="3653789" y="839470"/>
                    <a:pt x="3652519" y="831850"/>
                    <a:pt x="3642359" y="825500"/>
                  </a:cubicBezTo>
                  <a:cubicBezTo>
                    <a:pt x="3641089" y="824230"/>
                    <a:pt x="3639819" y="819150"/>
                    <a:pt x="3641089" y="816610"/>
                  </a:cubicBezTo>
                  <a:cubicBezTo>
                    <a:pt x="3646169" y="803910"/>
                    <a:pt x="3651249" y="792480"/>
                    <a:pt x="3655059" y="781050"/>
                  </a:cubicBezTo>
                  <a:cubicBezTo>
                    <a:pt x="3660139" y="784860"/>
                    <a:pt x="3663949" y="787400"/>
                    <a:pt x="3669029" y="789940"/>
                  </a:cubicBezTo>
                  <a:lnTo>
                    <a:pt x="3671569" y="787400"/>
                  </a:lnTo>
                  <a:lnTo>
                    <a:pt x="3656329" y="764540"/>
                  </a:lnTo>
                  <a:cubicBezTo>
                    <a:pt x="3666489" y="767080"/>
                    <a:pt x="3675379" y="768350"/>
                    <a:pt x="3686809" y="770890"/>
                  </a:cubicBezTo>
                  <a:cubicBezTo>
                    <a:pt x="3682999" y="763270"/>
                    <a:pt x="3679189" y="758190"/>
                    <a:pt x="3679189" y="758190"/>
                  </a:cubicBezTo>
                  <a:cubicBezTo>
                    <a:pt x="3685539" y="753110"/>
                    <a:pt x="3691889" y="748030"/>
                    <a:pt x="3700779" y="741680"/>
                  </a:cubicBezTo>
                  <a:cubicBezTo>
                    <a:pt x="3700779" y="740410"/>
                    <a:pt x="3702049" y="732790"/>
                    <a:pt x="3705859" y="731520"/>
                  </a:cubicBezTo>
                  <a:cubicBezTo>
                    <a:pt x="3713479" y="727710"/>
                    <a:pt x="3716019" y="734060"/>
                    <a:pt x="3718559" y="740410"/>
                  </a:cubicBezTo>
                  <a:cubicBezTo>
                    <a:pt x="3719829" y="744220"/>
                    <a:pt x="3727449" y="745490"/>
                    <a:pt x="3732529" y="746760"/>
                  </a:cubicBezTo>
                  <a:cubicBezTo>
                    <a:pt x="3737609" y="748030"/>
                    <a:pt x="3743959" y="748030"/>
                    <a:pt x="3750309" y="746760"/>
                  </a:cubicBezTo>
                  <a:cubicBezTo>
                    <a:pt x="3760469" y="746760"/>
                    <a:pt x="3770629" y="745490"/>
                    <a:pt x="3784599" y="744220"/>
                  </a:cubicBezTo>
                  <a:cubicBezTo>
                    <a:pt x="3774440" y="741680"/>
                    <a:pt x="3766819" y="739140"/>
                    <a:pt x="3760469" y="737870"/>
                  </a:cubicBezTo>
                  <a:cubicBezTo>
                    <a:pt x="3760469" y="736600"/>
                    <a:pt x="3760469" y="735330"/>
                    <a:pt x="3759199" y="734060"/>
                  </a:cubicBezTo>
                  <a:cubicBezTo>
                    <a:pt x="3769359" y="731520"/>
                    <a:pt x="3779519" y="728980"/>
                    <a:pt x="3788409" y="726440"/>
                  </a:cubicBezTo>
                  <a:cubicBezTo>
                    <a:pt x="3798569" y="728980"/>
                    <a:pt x="3807459" y="732790"/>
                    <a:pt x="3815079" y="735330"/>
                  </a:cubicBezTo>
                  <a:cubicBezTo>
                    <a:pt x="3817619" y="758190"/>
                    <a:pt x="3832859" y="739140"/>
                    <a:pt x="3841749" y="741680"/>
                  </a:cubicBezTo>
                  <a:cubicBezTo>
                    <a:pt x="3839209" y="736600"/>
                    <a:pt x="3835399" y="731520"/>
                    <a:pt x="3831590" y="725170"/>
                  </a:cubicBezTo>
                  <a:cubicBezTo>
                    <a:pt x="3848099" y="727710"/>
                    <a:pt x="3864610" y="727710"/>
                    <a:pt x="3876040" y="740410"/>
                  </a:cubicBezTo>
                  <a:cubicBezTo>
                    <a:pt x="3877310" y="741680"/>
                    <a:pt x="3882390" y="740410"/>
                    <a:pt x="3884930" y="739140"/>
                  </a:cubicBezTo>
                  <a:cubicBezTo>
                    <a:pt x="3888740" y="740410"/>
                    <a:pt x="3895090" y="742950"/>
                    <a:pt x="3897630" y="741680"/>
                  </a:cubicBezTo>
                  <a:cubicBezTo>
                    <a:pt x="3901440" y="737870"/>
                    <a:pt x="3901440" y="731520"/>
                    <a:pt x="3905250" y="723900"/>
                  </a:cubicBezTo>
                  <a:cubicBezTo>
                    <a:pt x="3914140" y="739140"/>
                    <a:pt x="3923030" y="730250"/>
                    <a:pt x="3931920" y="723900"/>
                  </a:cubicBezTo>
                  <a:cubicBezTo>
                    <a:pt x="3930650" y="727710"/>
                    <a:pt x="3930650" y="730250"/>
                    <a:pt x="3930650" y="730250"/>
                  </a:cubicBezTo>
                  <a:cubicBezTo>
                    <a:pt x="3938270" y="734060"/>
                    <a:pt x="3944620" y="736600"/>
                    <a:pt x="3953510" y="740410"/>
                  </a:cubicBezTo>
                  <a:cubicBezTo>
                    <a:pt x="3959860" y="737870"/>
                    <a:pt x="3967480" y="728980"/>
                    <a:pt x="3978910" y="737870"/>
                  </a:cubicBezTo>
                  <a:cubicBezTo>
                    <a:pt x="3980180" y="739140"/>
                    <a:pt x="3985260" y="736600"/>
                    <a:pt x="3989069" y="736600"/>
                  </a:cubicBezTo>
                  <a:cubicBezTo>
                    <a:pt x="3992879" y="735330"/>
                    <a:pt x="3995419" y="735330"/>
                    <a:pt x="3996690" y="734060"/>
                  </a:cubicBezTo>
                  <a:cubicBezTo>
                    <a:pt x="3999230" y="725170"/>
                    <a:pt x="4000499" y="717550"/>
                    <a:pt x="4004310" y="709930"/>
                  </a:cubicBezTo>
                  <a:cubicBezTo>
                    <a:pt x="4008120" y="702310"/>
                    <a:pt x="4006850" y="694690"/>
                    <a:pt x="3999230" y="692150"/>
                  </a:cubicBezTo>
                  <a:cubicBezTo>
                    <a:pt x="3996690" y="690880"/>
                    <a:pt x="3994150" y="690880"/>
                    <a:pt x="3992880" y="689610"/>
                  </a:cubicBezTo>
                  <a:cubicBezTo>
                    <a:pt x="4004310" y="678180"/>
                    <a:pt x="4014470" y="670560"/>
                    <a:pt x="4030980" y="675640"/>
                  </a:cubicBezTo>
                  <a:cubicBezTo>
                    <a:pt x="4034790" y="676910"/>
                    <a:pt x="4039870" y="671830"/>
                    <a:pt x="4046220" y="668020"/>
                  </a:cubicBezTo>
                  <a:cubicBezTo>
                    <a:pt x="4042410" y="664210"/>
                    <a:pt x="4039870" y="662940"/>
                    <a:pt x="4037330" y="661670"/>
                  </a:cubicBezTo>
                  <a:cubicBezTo>
                    <a:pt x="4047490" y="640080"/>
                    <a:pt x="4064000" y="654050"/>
                    <a:pt x="4079240" y="654050"/>
                  </a:cubicBezTo>
                  <a:cubicBezTo>
                    <a:pt x="4074160" y="650240"/>
                    <a:pt x="4071619" y="646430"/>
                    <a:pt x="4069080" y="645160"/>
                  </a:cubicBezTo>
                  <a:cubicBezTo>
                    <a:pt x="4076700" y="641350"/>
                    <a:pt x="4084320" y="638810"/>
                    <a:pt x="4090670" y="635000"/>
                  </a:cubicBezTo>
                  <a:cubicBezTo>
                    <a:pt x="4091940" y="629920"/>
                    <a:pt x="4090670" y="624840"/>
                    <a:pt x="4091940" y="622300"/>
                  </a:cubicBezTo>
                  <a:cubicBezTo>
                    <a:pt x="4098290" y="612140"/>
                    <a:pt x="4094480" y="604520"/>
                    <a:pt x="4084320" y="599440"/>
                  </a:cubicBezTo>
                  <a:cubicBezTo>
                    <a:pt x="4080510" y="596900"/>
                    <a:pt x="4076700" y="591820"/>
                    <a:pt x="4074160" y="588010"/>
                  </a:cubicBezTo>
                  <a:cubicBezTo>
                    <a:pt x="4077970" y="588010"/>
                    <a:pt x="4083050" y="586740"/>
                    <a:pt x="4088130" y="586740"/>
                  </a:cubicBezTo>
                  <a:lnTo>
                    <a:pt x="4088130" y="571500"/>
                  </a:lnTo>
                  <a:cubicBezTo>
                    <a:pt x="4090670" y="571500"/>
                    <a:pt x="4093210" y="571500"/>
                    <a:pt x="4095750" y="572770"/>
                  </a:cubicBezTo>
                  <a:cubicBezTo>
                    <a:pt x="4097020" y="557530"/>
                    <a:pt x="4098290" y="542290"/>
                    <a:pt x="4100830" y="525780"/>
                  </a:cubicBezTo>
                  <a:cubicBezTo>
                    <a:pt x="4086860" y="518160"/>
                    <a:pt x="4094480" y="509270"/>
                    <a:pt x="4102100" y="497840"/>
                  </a:cubicBezTo>
                  <a:cubicBezTo>
                    <a:pt x="4102100" y="497840"/>
                    <a:pt x="4099560" y="496570"/>
                    <a:pt x="4097020" y="496570"/>
                  </a:cubicBezTo>
                  <a:cubicBezTo>
                    <a:pt x="4098290" y="491490"/>
                    <a:pt x="4100830" y="486410"/>
                    <a:pt x="4102100" y="481330"/>
                  </a:cubicBezTo>
                  <a:cubicBezTo>
                    <a:pt x="4104640" y="471170"/>
                    <a:pt x="4100830" y="469900"/>
                    <a:pt x="4089400" y="474980"/>
                  </a:cubicBezTo>
                  <a:cubicBezTo>
                    <a:pt x="4088130" y="472440"/>
                    <a:pt x="4086860" y="468630"/>
                    <a:pt x="4084320" y="466090"/>
                  </a:cubicBezTo>
                  <a:cubicBezTo>
                    <a:pt x="4083050" y="467360"/>
                    <a:pt x="4083050" y="468630"/>
                    <a:pt x="4081780" y="469900"/>
                  </a:cubicBezTo>
                  <a:cubicBezTo>
                    <a:pt x="4076700" y="468630"/>
                    <a:pt x="4072890" y="466090"/>
                    <a:pt x="4067810" y="464820"/>
                  </a:cubicBezTo>
                  <a:cubicBezTo>
                    <a:pt x="4042410" y="454660"/>
                    <a:pt x="4015740" y="457200"/>
                    <a:pt x="3990340" y="455930"/>
                  </a:cubicBezTo>
                  <a:cubicBezTo>
                    <a:pt x="3986530" y="455930"/>
                    <a:pt x="3981450" y="459740"/>
                    <a:pt x="3977640" y="459740"/>
                  </a:cubicBezTo>
                  <a:cubicBezTo>
                    <a:pt x="3962400" y="458470"/>
                    <a:pt x="3948430" y="453390"/>
                    <a:pt x="3934460" y="452120"/>
                  </a:cubicBezTo>
                  <a:cubicBezTo>
                    <a:pt x="3915410" y="450850"/>
                    <a:pt x="3896360" y="450850"/>
                    <a:pt x="3877310" y="450850"/>
                  </a:cubicBezTo>
                  <a:cubicBezTo>
                    <a:pt x="3863340" y="450850"/>
                    <a:pt x="3860800" y="443230"/>
                    <a:pt x="3862070" y="433070"/>
                  </a:cubicBezTo>
                  <a:cubicBezTo>
                    <a:pt x="3867150" y="429260"/>
                    <a:pt x="3872230" y="421640"/>
                    <a:pt x="3872230" y="420370"/>
                  </a:cubicBezTo>
                  <a:cubicBezTo>
                    <a:pt x="3855720" y="407670"/>
                    <a:pt x="3870960" y="398780"/>
                    <a:pt x="3874770" y="388620"/>
                  </a:cubicBezTo>
                  <a:cubicBezTo>
                    <a:pt x="3873500" y="363220"/>
                    <a:pt x="3872230" y="337820"/>
                    <a:pt x="3870960" y="311150"/>
                  </a:cubicBezTo>
                  <a:cubicBezTo>
                    <a:pt x="3873500" y="309880"/>
                    <a:pt x="3878580" y="308610"/>
                    <a:pt x="3882390" y="307340"/>
                  </a:cubicBezTo>
                  <a:cubicBezTo>
                    <a:pt x="3881120" y="303530"/>
                    <a:pt x="3878580" y="299720"/>
                    <a:pt x="3878580" y="295910"/>
                  </a:cubicBezTo>
                  <a:cubicBezTo>
                    <a:pt x="3882390" y="280670"/>
                    <a:pt x="3883660" y="265430"/>
                    <a:pt x="3867150" y="254000"/>
                  </a:cubicBezTo>
                  <a:cubicBezTo>
                    <a:pt x="3874770" y="248920"/>
                    <a:pt x="3881120" y="245110"/>
                    <a:pt x="3888740" y="240030"/>
                  </a:cubicBezTo>
                  <a:cubicBezTo>
                    <a:pt x="3887470" y="238760"/>
                    <a:pt x="3886200" y="236220"/>
                    <a:pt x="3886200" y="234950"/>
                  </a:cubicBezTo>
                  <a:cubicBezTo>
                    <a:pt x="3886200" y="233680"/>
                    <a:pt x="3884930" y="233680"/>
                    <a:pt x="3883660" y="233680"/>
                  </a:cubicBezTo>
                  <a:cubicBezTo>
                    <a:pt x="3870960" y="233680"/>
                    <a:pt x="3865880" y="231140"/>
                    <a:pt x="3864610" y="218440"/>
                  </a:cubicBezTo>
                  <a:cubicBezTo>
                    <a:pt x="3864610" y="215900"/>
                    <a:pt x="3864610" y="212090"/>
                    <a:pt x="3867150" y="209550"/>
                  </a:cubicBezTo>
                  <a:cubicBezTo>
                    <a:pt x="3872230" y="205740"/>
                    <a:pt x="3877310" y="201930"/>
                    <a:pt x="3883660" y="199390"/>
                  </a:cubicBezTo>
                  <a:cubicBezTo>
                    <a:pt x="3886200" y="198120"/>
                    <a:pt x="3891280" y="199390"/>
                    <a:pt x="3893820" y="200660"/>
                  </a:cubicBezTo>
                  <a:cubicBezTo>
                    <a:pt x="3907790" y="208280"/>
                    <a:pt x="3909060" y="208280"/>
                    <a:pt x="3911600" y="191770"/>
                  </a:cubicBezTo>
                  <a:cubicBezTo>
                    <a:pt x="3914140" y="193040"/>
                    <a:pt x="3916680" y="194310"/>
                    <a:pt x="3920490" y="195580"/>
                  </a:cubicBezTo>
                  <a:cubicBezTo>
                    <a:pt x="3919220" y="190500"/>
                    <a:pt x="3919220" y="186690"/>
                    <a:pt x="3916680" y="182880"/>
                  </a:cubicBezTo>
                  <a:cubicBezTo>
                    <a:pt x="3916680" y="181610"/>
                    <a:pt x="3914140" y="180340"/>
                    <a:pt x="3911600" y="179070"/>
                  </a:cubicBezTo>
                  <a:cubicBezTo>
                    <a:pt x="3914140" y="177800"/>
                    <a:pt x="3916680" y="175260"/>
                    <a:pt x="3919220" y="176530"/>
                  </a:cubicBezTo>
                  <a:cubicBezTo>
                    <a:pt x="3931920" y="180340"/>
                    <a:pt x="3939540" y="171450"/>
                    <a:pt x="3948430" y="166370"/>
                  </a:cubicBezTo>
                  <a:cubicBezTo>
                    <a:pt x="3940810" y="156210"/>
                    <a:pt x="3933190" y="147320"/>
                    <a:pt x="3926840" y="137160"/>
                  </a:cubicBezTo>
                  <a:cubicBezTo>
                    <a:pt x="3937000" y="132080"/>
                    <a:pt x="3944620" y="129540"/>
                    <a:pt x="3952240" y="125730"/>
                  </a:cubicBezTo>
                  <a:cubicBezTo>
                    <a:pt x="3935730" y="97790"/>
                    <a:pt x="3935730" y="97790"/>
                    <a:pt x="3947160" y="86360"/>
                  </a:cubicBezTo>
                  <a:cubicBezTo>
                    <a:pt x="3947160" y="85090"/>
                    <a:pt x="3945890" y="83820"/>
                    <a:pt x="3945890" y="82550"/>
                  </a:cubicBezTo>
                  <a:cubicBezTo>
                    <a:pt x="3942080" y="83820"/>
                    <a:pt x="3937000" y="85090"/>
                    <a:pt x="3933190" y="87630"/>
                  </a:cubicBezTo>
                  <a:lnTo>
                    <a:pt x="3931920" y="86360"/>
                  </a:lnTo>
                  <a:cubicBezTo>
                    <a:pt x="3937000" y="81280"/>
                    <a:pt x="3942080" y="77470"/>
                    <a:pt x="3947160" y="72390"/>
                  </a:cubicBezTo>
                  <a:cubicBezTo>
                    <a:pt x="3947160" y="68580"/>
                    <a:pt x="3949700" y="59690"/>
                    <a:pt x="3947160" y="57150"/>
                  </a:cubicBezTo>
                  <a:cubicBezTo>
                    <a:pt x="3937000" y="48260"/>
                    <a:pt x="3948430" y="39370"/>
                    <a:pt x="3945890" y="30480"/>
                  </a:cubicBezTo>
                  <a:cubicBezTo>
                    <a:pt x="3944620" y="27940"/>
                    <a:pt x="3945890" y="21590"/>
                    <a:pt x="3944620" y="21590"/>
                  </a:cubicBezTo>
                  <a:cubicBezTo>
                    <a:pt x="3937000" y="17780"/>
                    <a:pt x="3928110" y="11430"/>
                    <a:pt x="3919220" y="11430"/>
                  </a:cubicBezTo>
                  <a:cubicBezTo>
                    <a:pt x="3898900" y="10160"/>
                    <a:pt x="3878580" y="12700"/>
                    <a:pt x="3858260" y="12700"/>
                  </a:cubicBezTo>
                  <a:lnTo>
                    <a:pt x="3793490" y="12700"/>
                  </a:lnTo>
                  <a:cubicBezTo>
                    <a:pt x="3778250" y="12700"/>
                    <a:pt x="3765550" y="8890"/>
                    <a:pt x="3750310" y="5080"/>
                  </a:cubicBezTo>
                  <a:cubicBezTo>
                    <a:pt x="3732530" y="0"/>
                    <a:pt x="3713480" y="3810"/>
                    <a:pt x="3694430" y="5080"/>
                  </a:cubicBezTo>
                  <a:cubicBezTo>
                    <a:pt x="3653790" y="6350"/>
                    <a:pt x="3613150" y="6350"/>
                    <a:pt x="3572510" y="7620"/>
                  </a:cubicBezTo>
                  <a:cubicBezTo>
                    <a:pt x="3553460" y="7620"/>
                    <a:pt x="3533140" y="10160"/>
                    <a:pt x="3514090" y="11430"/>
                  </a:cubicBezTo>
                  <a:cubicBezTo>
                    <a:pt x="3489960" y="12700"/>
                    <a:pt x="3465830" y="11430"/>
                    <a:pt x="3441700" y="12700"/>
                  </a:cubicBezTo>
                  <a:cubicBezTo>
                    <a:pt x="3416300" y="13970"/>
                    <a:pt x="3390900" y="16510"/>
                    <a:pt x="3365500" y="17780"/>
                  </a:cubicBezTo>
                  <a:cubicBezTo>
                    <a:pt x="3335020" y="19050"/>
                    <a:pt x="3304540" y="19050"/>
                    <a:pt x="3274060" y="20320"/>
                  </a:cubicBezTo>
                  <a:lnTo>
                    <a:pt x="3178810" y="24130"/>
                  </a:lnTo>
                  <a:cubicBezTo>
                    <a:pt x="3149600" y="25400"/>
                    <a:pt x="3121660" y="25400"/>
                    <a:pt x="3092450" y="25400"/>
                  </a:cubicBezTo>
                  <a:cubicBezTo>
                    <a:pt x="3070860" y="25400"/>
                    <a:pt x="3048000" y="26670"/>
                    <a:pt x="3026410" y="27940"/>
                  </a:cubicBezTo>
                  <a:lnTo>
                    <a:pt x="2961640" y="31750"/>
                  </a:lnTo>
                  <a:cubicBezTo>
                    <a:pt x="2946400" y="33020"/>
                    <a:pt x="2931160" y="33020"/>
                    <a:pt x="2914650" y="34290"/>
                  </a:cubicBezTo>
                  <a:cubicBezTo>
                    <a:pt x="2889250" y="35560"/>
                    <a:pt x="2863850" y="35560"/>
                    <a:pt x="2838450" y="36830"/>
                  </a:cubicBezTo>
                  <a:cubicBezTo>
                    <a:pt x="2809240" y="38100"/>
                    <a:pt x="2781300" y="40640"/>
                    <a:pt x="2753360" y="41910"/>
                  </a:cubicBezTo>
                  <a:cubicBezTo>
                    <a:pt x="2724150" y="44450"/>
                    <a:pt x="2696210" y="46990"/>
                    <a:pt x="2667000" y="49530"/>
                  </a:cubicBezTo>
                  <a:cubicBezTo>
                    <a:pt x="2655570" y="50800"/>
                    <a:pt x="2644140" y="50800"/>
                    <a:pt x="2631440" y="52070"/>
                  </a:cubicBezTo>
                  <a:lnTo>
                    <a:pt x="2594610" y="52070"/>
                  </a:lnTo>
                  <a:cubicBezTo>
                    <a:pt x="2552700" y="54610"/>
                    <a:pt x="2512060" y="58420"/>
                    <a:pt x="2470150" y="60960"/>
                  </a:cubicBezTo>
                  <a:cubicBezTo>
                    <a:pt x="2444750" y="62230"/>
                    <a:pt x="2418080" y="63500"/>
                    <a:pt x="2392680" y="66040"/>
                  </a:cubicBezTo>
                  <a:cubicBezTo>
                    <a:pt x="2377440" y="67310"/>
                    <a:pt x="2360930" y="69850"/>
                    <a:pt x="2345690" y="71120"/>
                  </a:cubicBezTo>
                  <a:lnTo>
                    <a:pt x="2242819" y="78740"/>
                  </a:lnTo>
                  <a:cubicBezTo>
                    <a:pt x="2221230" y="80010"/>
                    <a:pt x="2200909" y="85090"/>
                    <a:pt x="2180590" y="86360"/>
                  </a:cubicBezTo>
                  <a:cubicBezTo>
                    <a:pt x="2148840" y="88900"/>
                    <a:pt x="2115819" y="90170"/>
                    <a:pt x="2084069" y="92710"/>
                  </a:cubicBezTo>
                  <a:cubicBezTo>
                    <a:pt x="2076449" y="92710"/>
                    <a:pt x="2067559" y="93980"/>
                    <a:pt x="2059940" y="93980"/>
                  </a:cubicBezTo>
                  <a:cubicBezTo>
                    <a:pt x="2032000" y="96520"/>
                    <a:pt x="2005330" y="99060"/>
                    <a:pt x="1977390" y="101600"/>
                  </a:cubicBezTo>
                  <a:cubicBezTo>
                    <a:pt x="1962150" y="102870"/>
                    <a:pt x="1945640" y="105410"/>
                    <a:pt x="1930400" y="106680"/>
                  </a:cubicBezTo>
                  <a:cubicBezTo>
                    <a:pt x="1911350" y="107950"/>
                    <a:pt x="1892300" y="109220"/>
                    <a:pt x="1874520" y="110490"/>
                  </a:cubicBezTo>
                  <a:cubicBezTo>
                    <a:pt x="1838960" y="114300"/>
                    <a:pt x="1802130" y="118110"/>
                    <a:pt x="1766570" y="121920"/>
                  </a:cubicBezTo>
                  <a:cubicBezTo>
                    <a:pt x="1760220" y="123190"/>
                    <a:pt x="1755140" y="127000"/>
                    <a:pt x="1748790" y="127000"/>
                  </a:cubicBezTo>
                  <a:cubicBezTo>
                    <a:pt x="1719580" y="129540"/>
                    <a:pt x="1690370" y="129540"/>
                    <a:pt x="1662430" y="133350"/>
                  </a:cubicBezTo>
                  <a:cubicBezTo>
                    <a:pt x="1647190" y="135890"/>
                    <a:pt x="1630680" y="129540"/>
                    <a:pt x="1616710" y="142240"/>
                  </a:cubicBezTo>
                  <a:cubicBezTo>
                    <a:pt x="1611630" y="146050"/>
                    <a:pt x="1597660" y="139700"/>
                    <a:pt x="1588770" y="140970"/>
                  </a:cubicBezTo>
                  <a:cubicBezTo>
                    <a:pt x="1553210" y="144780"/>
                    <a:pt x="1517650" y="149860"/>
                    <a:pt x="1483360" y="153670"/>
                  </a:cubicBezTo>
                  <a:cubicBezTo>
                    <a:pt x="1455420" y="157480"/>
                    <a:pt x="1428750" y="160020"/>
                    <a:pt x="1400810" y="163830"/>
                  </a:cubicBezTo>
                  <a:cubicBezTo>
                    <a:pt x="1390650" y="165100"/>
                    <a:pt x="1380490" y="168910"/>
                    <a:pt x="1371600" y="170180"/>
                  </a:cubicBezTo>
                  <a:cubicBezTo>
                    <a:pt x="1346200" y="172720"/>
                    <a:pt x="1320800" y="175260"/>
                    <a:pt x="1296670" y="177800"/>
                  </a:cubicBezTo>
                  <a:cubicBezTo>
                    <a:pt x="1296670" y="182880"/>
                    <a:pt x="1296670" y="185420"/>
                    <a:pt x="1295400" y="187960"/>
                  </a:cubicBezTo>
                  <a:cubicBezTo>
                    <a:pt x="1292860" y="185420"/>
                    <a:pt x="1290320" y="181610"/>
                    <a:pt x="1287780" y="176530"/>
                  </a:cubicBezTo>
                  <a:cubicBezTo>
                    <a:pt x="1282700" y="190500"/>
                    <a:pt x="1272540" y="181610"/>
                    <a:pt x="1264920" y="182880"/>
                  </a:cubicBezTo>
                  <a:cubicBezTo>
                    <a:pt x="1250950" y="185420"/>
                    <a:pt x="1235710" y="189230"/>
                    <a:pt x="1221740" y="190500"/>
                  </a:cubicBezTo>
                  <a:cubicBezTo>
                    <a:pt x="1196340" y="194310"/>
                    <a:pt x="1170940" y="196850"/>
                    <a:pt x="1145540" y="199390"/>
                  </a:cubicBezTo>
                  <a:cubicBezTo>
                    <a:pt x="1123950" y="201930"/>
                    <a:pt x="1102360" y="207010"/>
                    <a:pt x="1080770" y="210820"/>
                  </a:cubicBezTo>
                  <a:cubicBezTo>
                    <a:pt x="1043940" y="217170"/>
                    <a:pt x="1005840" y="220980"/>
                    <a:pt x="969010" y="227330"/>
                  </a:cubicBezTo>
                  <a:cubicBezTo>
                    <a:pt x="943610" y="231140"/>
                    <a:pt x="918210" y="237490"/>
                    <a:pt x="891540" y="241300"/>
                  </a:cubicBezTo>
                  <a:cubicBezTo>
                    <a:pt x="864870" y="246380"/>
                    <a:pt x="836930" y="250190"/>
                    <a:pt x="810260" y="255270"/>
                  </a:cubicBezTo>
                  <a:cubicBezTo>
                    <a:pt x="791210" y="259080"/>
                    <a:pt x="772160" y="264160"/>
                    <a:pt x="753110" y="267970"/>
                  </a:cubicBezTo>
                  <a:cubicBezTo>
                    <a:pt x="715010" y="274320"/>
                    <a:pt x="675640" y="280670"/>
                    <a:pt x="637540" y="287020"/>
                  </a:cubicBezTo>
                  <a:cubicBezTo>
                    <a:pt x="623570" y="289560"/>
                    <a:pt x="610870" y="294640"/>
                    <a:pt x="596900" y="297180"/>
                  </a:cubicBezTo>
                  <a:cubicBezTo>
                    <a:pt x="572770" y="302260"/>
                    <a:pt x="548640" y="304800"/>
                    <a:pt x="524510" y="309880"/>
                  </a:cubicBezTo>
                  <a:cubicBezTo>
                    <a:pt x="506730" y="313690"/>
                    <a:pt x="490220" y="320040"/>
                    <a:pt x="473710" y="322580"/>
                  </a:cubicBezTo>
                  <a:cubicBezTo>
                    <a:pt x="438150" y="330200"/>
                    <a:pt x="402590" y="335280"/>
                    <a:pt x="367030" y="341630"/>
                  </a:cubicBezTo>
                  <a:cubicBezTo>
                    <a:pt x="351790" y="344170"/>
                    <a:pt x="336550" y="349250"/>
                    <a:pt x="321310" y="353060"/>
                  </a:cubicBezTo>
                  <a:cubicBezTo>
                    <a:pt x="297180" y="359410"/>
                    <a:pt x="271780" y="364490"/>
                    <a:pt x="247650" y="370840"/>
                  </a:cubicBezTo>
                  <a:cubicBezTo>
                    <a:pt x="241300" y="372110"/>
                    <a:pt x="234950" y="375920"/>
                    <a:pt x="227330" y="377190"/>
                  </a:cubicBezTo>
                  <a:cubicBezTo>
                    <a:pt x="219710" y="378460"/>
                    <a:pt x="212090" y="378460"/>
                    <a:pt x="204470" y="379730"/>
                  </a:cubicBezTo>
                  <a:cubicBezTo>
                    <a:pt x="189230" y="383540"/>
                    <a:pt x="173990" y="387350"/>
                    <a:pt x="160020" y="391160"/>
                  </a:cubicBezTo>
                  <a:cubicBezTo>
                    <a:pt x="129540" y="398780"/>
                    <a:pt x="114300" y="401320"/>
                    <a:pt x="100330" y="408940"/>
                  </a:cubicBezTo>
                  <a:cubicBezTo>
                    <a:pt x="87630" y="415290"/>
                    <a:pt x="69850" y="414020"/>
                    <a:pt x="64770" y="434340"/>
                  </a:cubicBezTo>
                  <a:cubicBezTo>
                    <a:pt x="62230" y="440690"/>
                    <a:pt x="55880" y="444500"/>
                    <a:pt x="67310" y="447040"/>
                  </a:cubicBezTo>
                  <a:cubicBezTo>
                    <a:pt x="68580" y="447040"/>
                    <a:pt x="71120" y="450850"/>
                    <a:pt x="69850" y="452120"/>
                  </a:cubicBezTo>
                  <a:cubicBezTo>
                    <a:pt x="67310" y="459740"/>
                    <a:pt x="64770" y="467360"/>
                    <a:pt x="62230" y="477520"/>
                  </a:cubicBezTo>
                  <a:cubicBezTo>
                    <a:pt x="62230" y="477520"/>
                    <a:pt x="64770" y="478790"/>
                    <a:pt x="67310" y="481330"/>
                  </a:cubicBezTo>
                  <a:cubicBezTo>
                    <a:pt x="59690" y="488950"/>
                    <a:pt x="59690" y="516890"/>
                    <a:pt x="64770" y="525780"/>
                  </a:cubicBezTo>
                  <a:cubicBezTo>
                    <a:pt x="67310" y="530860"/>
                    <a:pt x="68580" y="537210"/>
                    <a:pt x="69850" y="543560"/>
                  </a:cubicBezTo>
                  <a:cubicBezTo>
                    <a:pt x="54610" y="547370"/>
                    <a:pt x="72390" y="556260"/>
                    <a:pt x="67310" y="561340"/>
                  </a:cubicBezTo>
                  <a:cubicBezTo>
                    <a:pt x="69850" y="561340"/>
                    <a:pt x="72390" y="561340"/>
                    <a:pt x="76200" y="562610"/>
                  </a:cubicBezTo>
                  <a:cubicBezTo>
                    <a:pt x="73660" y="566420"/>
                    <a:pt x="71120" y="568960"/>
                    <a:pt x="69850" y="570230"/>
                  </a:cubicBezTo>
                  <a:cubicBezTo>
                    <a:pt x="72390" y="572770"/>
                    <a:pt x="76200" y="574040"/>
                    <a:pt x="78740" y="576580"/>
                  </a:cubicBezTo>
                  <a:cubicBezTo>
                    <a:pt x="64770" y="595630"/>
                    <a:pt x="64770" y="604520"/>
                    <a:pt x="81280" y="621030"/>
                  </a:cubicBezTo>
                  <a:cubicBezTo>
                    <a:pt x="82550" y="622300"/>
                    <a:pt x="85090" y="624840"/>
                    <a:pt x="85090" y="626110"/>
                  </a:cubicBezTo>
                  <a:cubicBezTo>
                    <a:pt x="81280" y="640080"/>
                    <a:pt x="82550" y="652780"/>
                    <a:pt x="91440" y="664210"/>
                  </a:cubicBezTo>
                  <a:cubicBezTo>
                    <a:pt x="91440" y="664210"/>
                    <a:pt x="90170" y="668020"/>
                    <a:pt x="87630" y="670560"/>
                  </a:cubicBezTo>
                  <a:cubicBezTo>
                    <a:pt x="91440" y="669290"/>
                    <a:pt x="93980" y="668020"/>
                    <a:pt x="96520" y="668020"/>
                  </a:cubicBezTo>
                  <a:lnTo>
                    <a:pt x="92710" y="690880"/>
                  </a:lnTo>
                  <a:lnTo>
                    <a:pt x="106680" y="690880"/>
                  </a:lnTo>
                  <a:cubicBezTo>
                    <a:pt x="110490" y="695960"/>
                    <a:pt x="114300" y="699770"/>
                    <a:pt x="114300" y="701040"/>
                  </a:cubicBezTo>
                  <a:cubicBezTo>
                    <a:pt x="118110" y="697230"/>
                    <a:pt x="120650" y="695960"/>
                    <a:pt x="121920" y="694690"/>
                  </a:cubicBezTo>
                  <a:cubicBezTo>
                    <a:pt x="128270" y="704850"/>
                    <a:pt x="133350" y="712470"/>
                    <a:pt x="137160" y="720090"/>
                  </a:cubicBezTo>
                  <a:cubicBezTo>
                    <a:pt x="135890" y="728980"/>
                    <a:pt x="133350" y="736600"/>
                    <a:pt x="132080" y="741680"/>
                  </a:cubicBezTo>
                  <a:cubicBezTo>
                    <a:pt x="125730" y="741680"/>
                    <a:pt x="119380" y="740410"/>
                    <a:pt x="115570" y="742950"/>
                  </a:cubicBezTo>
                  <a:cubicBezTo>
                    <a:pt x="111760" y="745490"/>
                    <a:pt x="111760" y="751840"/>
                    <a:pt x="109220" y="755650"/>
                  </a:cubicBezTo>
                  <a:cubicBezTo>
                    <a:pt x="109220" y="756920"/>
                    <a:pt x="118110" y="773430"/>
                    <a:pt x="116840" y="774700"/>
                  </a:cubicBezTo>
                  <a:cubicBezTo>
                    <a:pt x="115570" y="783590"/>
                    <a:pt x="113030" y="792480"/>
                    <a:pt x="111760" y="802640"/>
                  </a:cubicBezTo>
                  <a:cubicBezTo>
                    <a:pt x="116840" y="806450"/>
                    <a:pt x="123190" y="811530"/>
                    <a:pt x="128270" y="815340"/>
                  </a:cubicBezTo>
                  <a:cubicBezTo>
                    <a:pt x="119380" y="820420"/>
                    <a:pt x="113030" y="825500"/>
                    <a:pt x="106680" y="829310"/>
                  </a:cubicBezTo>
                  <a:cubicBezTo>
                    <a:pt x="109220" y="830580"/>
                    <a:pt x="110490" y="831850"/>
                    <a:pt x="113030" y="833120"/>
                  </a:cubicBezTo>
                  <a:cubicBezTo>
                    <a:pt x="114300" y="838200"/>
                    <a:pt x="116840" y="843280"/>
                    <a:pt x="116840" y="848360"/>
                  </a:cubicBezTo>
                  <a:cubicBezTo>
                    <a:pt x="116840" y="853440"/>
                    <a:pt x="113030" y="862330"/>
                    <a:pt x="115570" y="863600"/>
                  </a:cubicBezTo>
                  <a:cubicBezTo>
                    <a:pt x="127000" y="869950"/>
                    <a:pt x="120650" y="889000"/>
                    <a:pt x="135890" y="891540"/>
                  </a:cubicBezTo>
                  <a:cubicBezTo>
                    <a:pt x="137160" y="891540"/>
                    <a:pt x="137160" y="894080"/>
                    <a:pt x="139700" y="896620"/>
                  </a:cubicBezTo>
                  <a:cubicBezTo>
                    <a:pt x="135890" y="896620"/>
                    <a:pt x="133350" y="896620"/>
                    <a:pt x="128270" y="897890"/>
                  </a:cubicBezTo>
                  <a:cubicBezTo>
                    <a:pt x="142240" y="908050"/>
                    <a:pt x="138430" y="916940"/>
                    <a:pt x="133350" y="924560"/>
                  </a:cubicBezTo>
                  <a:cubicBezTo>
                    <a:pt x="128270" y="925830"/>
                    <a:pt x="124460" y="927100"/>
                    <a:pt x="120650" y="928370"/>
                  </a:cubicBezTo>
                  <a:cubicBezTo>
                    <a:pt x="121920" y="930910"/>
                    <a:pt x="121920" y="932180"/>
                    <a:pt x="123190" y="934720"/>
                  </a:cubicBezTo>
                  <a:cubicBezTo>
                    <a:pt x="124460" y="935990"/>
                    <a:pt x="130810" y="952500"/>
                    <a:pt x="130810" y="955040"/>
                  </a:cubicBezTo>
                  <a:cubicBezTo>
                    <a:pt x="128270" y="961390"/>
                    <a:pt x="127000" y="967740"/>
                    <a:pt x="125730" y="974090"/>
                  </a:cubicBezTo>
                  <a:cubicBezTo>
                    <a:pt x="133350" y="974090"/>
                    <a:pt x="139700" y="975360"/>
                    <a:pt x="142240" y="975360"/>
                  </a:cubicBezTo>
                  <a:cubicBezTo>
                    <a:pt x="139700" y="976630"/>
                    <a:pt x="135890" y="979170"/>
                    <a:pt x="133350" y="980440"/>
                  </a:cubicBezTo>
                  <a:cubicBezTo>
                    <a:pt x="134620" y="982980"/>
                    <a:pt x="135890" y="985520"/>
                    <a:pt x="138430" y="986790"/>
                  </a:cubicBezTo>
                  <a:cubicBezTo>
                    <a:pt x="148590" y="985520"/>
                    <a:pt x="158750" y="984250"/>
                    <a:pt x="170180" y="982980"/>
                  </a:cubicBezTo>
                  <a:cubicBezTo>
                    <a:pt x="168910" y="989330"/>
                    <a:pt x="167640" y="994410"/>
                    <a:pt x="165100" y="999490"/>
                  </a:cubicBezTo>
                  <a:cubicBezTo>
                    <a:pt x="171450" y="999490"/>
                    <a:pt x="179070" y="1000760"/>
                    <a:pt x="185420" y="1000760"/>
                  </a:cubicBezTo>
                  <a:lnTo>
                    <a:pt x="185420" y="1007110"/>
                  </a:lnTo>
                  <a:cubicBezTo>
                    <a:pt x="176530" y="1008380"/>
                    <a:pt x="167640" y="1010920"/>
                    <a:pt x="160020" y="1012190"/>
                  </a:cubicBezTo>
                  <a:cubicBezTo>
                    <a:pt x="191770" y="1027430"/>
                    <a:pt x="220980" y="1013460"/>
                    <a:pt x="255270" y="1008380"/>
                  </a:cubicBezTo>
                  <a:cubicBezTo>
                    <a:pt x="261620" y="1014730"/>
                    <a:pt x="267970" y="1009650"/>
                    <a:pt x="273050" y="999490"/>
                  </a:cubicBezTo>
                  <a:cubicBezTo>
                    <a:pt x="279400" y="1008380"/>
                    <a:pt x="284480" y="1005840"/>
                    <a:pt x="297180" y="988060"/>
                  </a:cubicBezTo>
                  <a:cubicBezTo>
                    <a:pt x="298450" y="988060"/>
                    <a:pt x="299720" y="989330"/>
                    <a:pt x="300990" y="989330"/>
                  </a:cubicBezTo>
                  <a:cubicBezTo>
                    <a:pt x="299720" y="994410"/>
                    <a:pt x="297180" y="998220"/>
                    <a:pt x="295910" y="1003300"/>
                  </a:cubicBezTo>
                  <a:cubicBezTo>
                    <a:pt x="303530" y="1000760"/>
                    <a:pt x="309880" y="999490"/>
                    <a:pt x="317500" y="996950"/>
                  </a:cubicBezTo>
                  <a:lnTo>
                    <a:pt x="344170" y="993140"/>
                  </a:lnTo>
                  <a:cubicBezTo>
                    <a:pt x="358140" y="990600"/>
                    <a:pt x="372110" y="989330"/>
                    <a:pt x="384810" y="986790"/>
                  </a:cubicBezTo>
                  <a:cubicBezTo>
                    <a:pt x="389890" y="985520"/>
                    <a:pt x="394970" y="981710"/>
                    <a:pt x="400050" y="980440"/>
                  </a:cubicBezTo>
                  <a:cubicBezTo>
                    <a:pt x="405130" y="979170"/>
                    <a:pt x="412750" y="975360"/>
                    <a:pt x="415290" y="977900"/>
                  </a:cubicBezTo>
                  <a:cubicBezTo>
                    <a:pt x="425450" y="986790"/>
                    <a:pt x="434340" y="996950"/>
                    <a:pt x="444500" y="1005840"/>
                  </a:cubicBezTo>
                  <a:cubicBezTo>
                    <a:pt x="445770" y="1003300"/>
                    <a:pt x="447040" y="999490"/>
                    <a:pt x="447040" y="999490"/>
                  </a:cubicBezTo>
                  <a:cubicBezTo>
                    <a:pt x="455930" y="1002030"/>
                    <a:pt x="462280" y="1003300"/>
                    <a:pt x="471170" y="1005840"/>
                  </a:cubicBezTo>
                  <a:cubicBezTo>
                    <a:pt x="472440" y="1009650"/>
                    <a:pt x="474980" y="1014730"/>
                    <a:pt x="474980" y="1017270"/>
                  </a:cubicBezTo>
                  <a:cubicBezTo>
                    <a:pt x="488950" y="1018540"/>
                    <a:pt x="500380" y="1019810"/>
                    <a:pt x="510540" y="1021080"/>
                  </a:cubicBezTo>
                  <a:cubicBezTo>
                    <a:pt x="510540" y="1022350"/>
                    <a:pt x="511810" y="1023620"/>
                    <a:pt x="511810" y="1024890"/>
                  </a:cubicBezTo>
                  <a:lnTo>
                    <a:pt x="488950" y="1032510"/>
                  </a:lnTo>
                  <a:cubicBezTo>
                    <a:pt x="487680" y="1028700"/>
                    <a:pt x="486410" y="1027430"/>
                    <a:pt x="483870" y="1021080"/>
                  </a:cubicBezTo>
                  <a:cubicBezTo>
                    <a:pt x="485140" y="1035050"/>
                    <a:pt x="486410" y="1043940"/>
                    <a:pt x="486410" y="1055370"/>
                  </a:cubicBezTo>
                  <a:cubicBezTo>
                    <a:pt x="497840" y="1046480"/>
                    <a:pt x="513080" y="1056640"/>
                    <a:pt x="520700" y="1041400"/>
                  </a:cubicBezTo>
                  <a:cubicBezTo>
                    <a:pt x="520700" y="1040130"/>
                    <a:pt x="525780" y="1040130"/>
                    <a:pt x="527050" y="1041400"/>
                  </a:cubicBezTo>
                  <a:cubicBezTo>
                    <a:pt x="537210" y="1042670"/>
                    <a:pt x="547370" y="1043940"/>
                    <a:pt x="557530" y="1046480"/>
                  </a:cubicBezTo>
                  <a:cubicBezTo>
                    <a:pt x="556260" y="1043940"/>
                    <a:pt x="556260" y="1041400"/>
                    <a:pt x="554990" y="1038860"/>
                  </a:cubicBezTo>
                  <a:cubicBezTo>
                    <a:pt x="561340" y="1040130"/>
                    <a:pt x="566420" y="1041400"/>
                    <a:pt x="570230" y="1042670"/>
                  </a:cubicBezTo>
                  <a:cubicBezTo>
                    <a:pt x="570230" y="1043940"/>
                    <a:pt x="571500" y="1045210"/>
                    <a:pt x="571500" y="1046480"/>
                  </a:cubicBezTo>
                  <a:cubicBezTo>
                    <a:pt x="562610" y="1051560"/>
                    <a:pt x="553720" y="1057910"/>
                    <a:pt x="544830" y="1062990"/>
                  </a:cubicBezTo>
                  <a:cubicBezTo>
                    <a:pt x="530860" y="1071880"/>
                    <a:pt x="518160" y="1083310"/>
                    <a:pt x="504190" y="1087120"/>
                  </a:cubicBezTo>
                  <a:cubicBezTo>
                    <a:pt x="480060" y="1092200"/>
                    <a:pt x="455930" y="1101090"/>
                    <a:pt x="430530" y="1102360"/>
                  </a:cubicBezTo>
                  <a:lnTo>
                    <a:pt x="424180" y="1102360"/>
                  </a:lnTo>
                  <a:cubicBezTo>
                    <a:pt x="397510" y="1107440"/>
                    <a:pt x="372110" y="1112520"/>
                    <a:pt x="345440" y="1117600"/>
                  </a:cubicBezTo>
                  <a:cubicBezTo>
                    <a:pt x="341630" y="1118870"/>
                    <a:pt x="339090" y="1120140"/>
                    <a:pt x="335280" y="1120140"/>
                  </a:cubicBezTo>
                  <a:cubicBezTo>
                    <a:pt x="318770" y="1122680"/>
                    <a:pt x="302260" y="1123950"/>
                    <a:pt x="287020" y="1126490"/>
                  </a:cubicBezTo>
                  <a:cubicBezTo>
                    <a:pt x="270510" y="1130300"/>
                    <a:pt x="252730" y="1132840"/>
                    <a:pt x="236220" y="1139190"/>
                  </a:cubicBezTo>
                  <a:cubicBezTo>
                    <a:pt x="223520" y="1143000"/>
                    <a:pt x="207010" y="1141730"/>
                    <a:pt x="201930" y="1154430"/>
                  </a:cubicBezTo>
                  <a:cubicBezTo>
                    <a:pt x="196850" y="1154430"/>
                    <a:pt x="191770" y="1153160"/>
                    <a:pt x="189230" y="1154430"/>
                  </a:cubicBezTo>
                  <a:cubicBezTo>
                    <a:pt x="170180" y="1162050"/>
                    <a:pt x="151130" y="1169670"/>
                    <a:pt x="133350" y="1178560"/>
                  </a:cubicBezTo>
                  <a:cubicBezTo>
                    <a:pt x="127000" y="1183640"/>
                    <a:pt x="121920" y="1186180"/>
                    <a:pt x="119380" y="1191260"/>
                  </a:cubicBezTo>
                  <a:cubicBezTo>
                    <a:pt x="118110" y="1195070"/>
                    <a:pt x="121920" y="1201420"/>
                    <a:pt x="123190" y="1203960"/>
                  </a:cubicBezTo>
                  <a:cubicBezTo>
                    <a:pt x="120650" y="1205230"/>
                    <a:pt x="115570" y="1206500"/>
                    <a:pt x="115570" y="1207770"/>
                  </a:cubicBezTo>
                  <a:cubicBezTo>
                    <a:pt x="115570" y="1215390"/>
                    <a:pt x="115570" y="1223010"/>
                    <a:pt x="118110" y="1229360"/>
                  </a:cubicBezTo>
                  <a:cubicBezTo>
                    <a:pt x="121920" y="1238250"/>
                    <a:pt x="133350" y="1245870"/>
                    <a:pt x="120650" y="1257300"/>
                  </a:cubicBezTo>
                  <a:cubicBezTo>
                    <a:pt x="118110" y="1258570"/>
                    <a:pt x="120650" y="1264920"/>
                    <a:pt x="120650" y="1270000"/>
                  </a:cubicBezTo>
                  <a:cubicBezTo>
                    <a:pt x="124460" y="1268730"/>
                    <a:pt x="127000" y="1268730"/>
                    <a:pt x="130810" y="1268730"/>
                  </a:cubicBezTo>
                  <a:cubicBezTo>
                    <a:pt x="118110" y="1290320"/>
                    <a:pt x="118110" y="1297940"/>
                    <a:pt x="130810" y="1301750"/>
                  </a:cubicBezTo>
                  <a:cubicBezTo>
                    <a:pt x="130810" y="1309370"/>
                    <a:pt x="128270" y="1316990"/>
                    <a:pt x="130810" y="1322070"/>
                  </a:cubicBezTo>
                  <a:cubicBezTo>
                    <a:pt x="138430" y="1334770"/>
                    <a:pt x="148590" y="1347470"/>
                    <a:pt x="157480" y="1358900"/>
                  </a:cubicBezTo>
                  <a:cubicBezTo>
                    <a:pt x="156210" y="1360170"/>
                    <a:pt x="153670" y="1361440"/>
                    <a:pt x="152400" y="1361440"/>
                  </a:cubicBezTo>
                  <a:cubicBezTo>
                    <a:pt x="157480" y="1367790"/>
                    <a:pt x="162560" y="1374140"/>
                    <a:pt x="166370" y="1377950"/>
                  </a:cubicBezTo>
                  <a:cubicBezTo>
                    <a:pt x="161290" y="1385570"/>
                    <a:pt x="157480" y="1391920"/>
                    <a:pt x="152400" y="1398270"/>
                  </a:cubicBezTo>
                  <a:cubicBezTo>
                    <a:pt x="158750" y="1400810"/>
                    <a:pt x="162560" y="1402080"/>
                    <a:pt x="167640" y="1403350"/>
                  </a:cubicBezTo>
                  <a:cubicBezTo>
                    <a:pt x="158750" y="1405890"/>
                    <a:pt x="151130" y="1408430"/>
                    <a:pt x="139700" y="1413510"/>
                  </a:cubicBezTo>
                  <a:cubicBezTo>
                    <a:pt x="161290" y="1418590"/>
                    <a:pt x="162560" y="1433830"/>
                    <a:pt x="165100" y="1449070"/>
                  </a:cubicBezTo>
                  <a:cubicBezTo>
                    <a:pt x="165100" y="1450340"/>
                    <a:pt x="171450" y="1451610"/>
                    <a:pt x="175260" y="1452880"/>
                  </a:cubicBezTo>
                  <a:cubicBezTo>
                    <a:pt x="175260" y="1455420"/>
                    <a:pt x="172720" y="1459230"/>
                    <a:pt x="173990" y="1461770"/>
                  </a:cubicBezTo>
                  <a:cubicBezTo>
                    <a:pt x="179070" y="1468120"/>
                    <a:pt x="187960" y="1471930"/>
                    <a:pt x="189230" y="1479550"/>
                  </a:cubicBezTo>
                  <a:cubicBezTo>
                    <a:pt x="196850" y="1501140"/>
                    <a:pt x="210820" y="1497330"/>
                    <a:pt x="226060" y="1492250"/>
                  </a:cubicBezTo>
                  <a:lnTo>
                    <a:pt x="233680" y="1503680"/>
                  </a:lnTo>
                  <a:cubicBezTo>
                    <a:pt x="236220" y="1502410"/>
                    <a:pt x="238760" y="1499870"/>
                    <a:pt x="240030" y="1498600"/>
                  </a:cubicBezTo>
                  <a:cubicBezTo>
                    <a:pt x="241300" y="1506220"/>
                    <a:pt x="254000" y="1515110"/>
                    <a:pt x="257810" y="1510030"/>
                  </a:cubicBezTo>
                  <a:cubicBezTo>
                    <a:pt x="266700" y="1497330"/>
                    <a:pt x="276860" y="1504950"/>
                    <a:pt x="287020" y="1506220"/>
                  </a:cubicBezTo>
                  <a:cubicBezTo>
                    <a:pt x="292100" y="1507490"/>
                    <a:pt x="299720" y="1508760"/>
                    <a:pt x="302260" y="1506220"/>
                  </a:cubicBezTo>
                  <a:cubicBezTo>
                    <a:pt x="308610" y="1499870"/>
                    <a:pt x="327660" y="1506220"/>
                    <a:pt x="322580" y="1488440"/>
                  </a:cubicBezTo>
                  <a:cubicBezTo>
                    <a:pt x="321310" y="1484630"/>
                    <a:pt x="316230" y="1480820"/>
                    <a:pt x="311150" y="1477010"/>
                  </a:cubicBezTo>
                  <a:lnTo>
                    <a:pt x="347980" y="1477010"/>
                  </a:lnTo>
                  <a:cubicBezTo>
                    <a:pt x="349250" y="1480820"/>
                    <a:pt x="349250" y="1485900"/>
                    <a:pt x="350520" y="1489710"/>
                  </a:cubicBezTo>
                  <a:cubicBezTo>
                    <a:pt x="344170" y="1490980"/>
                    <a:pt x="337820" y="1492250"/>
                    <a:pt x="331470" y="1494790"/>
                  </a:cubicBezTo>
                  <a:cubicBezTo>
                    <a:pt x="331470" y="1496060"/>
                    <a:pt x="332740" y="1497330"/>
                    <a:pt x="332740" y="1499870"/>
                  </a:cubicBezTo>
                  <a:cubicBezTo>
                    <a:pt x="335280" y="1499870"/>
                    <a:pt x="339090" y="1498600"/>
                    <a:pt x="341630" y="1498600"/>
                  </a:cubicBezTo>
                  <a:cubicBezTo>
                    <a:pt x="351790" y="1502410"/>
                    <a:pt x="365760" y="1492250"/>
                    <a:pt x="374650" y="1504950"/>
                  </a:cubicBezTo>
                  <a:cubicBezTo>
                    <a:pt x="391160" y="1527810"/>
                    <a:pt x="420370" y="1534160"/>
                    <a:pt x="447040" y="1521460"/>
                  </a:cubicBezTo>
                  <a:cubicBezTo>
                    <a:pt x="449580" y="1520190"/>
                    <a:pt x="454660" y="1524000"/>
                    <a:pt x="458470" y="1525270"/>
                  </a:cubicBezTo>
                  <a:cubicBezTo>
                    <a:pt x="459740" y="1525270"/>
                    <a:pt x="459740" y="1525270"/>
                    <a:pt x="461010" y="1526540"/>
                  </a:cubicBezTo>
                  <a:cubicBezTo>
                    <a:pt x="462280" y="1524000"/>
                    <a:pt x="462280" y="1521460"/>
                    <a:pt x="462280" y="1522730"/>
                  </a:cubicBezTo>
                  <a:cubicBezTo>
                    <a:pt x="471170" y="1522730"/>
                    <a:pt x="480060" y="1525270"/>
                    <a:pt x="488950" y="1524000"/>
                  </a:cubicBezTo>
                  <a:cubicBezTo>
                    <a:pt x="502920" y="1522730"/>
                    <a:pt x="516890" y="1517650"/>
                    <a:pt x="530860" y="1516380"/>
                  </a:cubicBezTo>
                  <a:cubicBezTo>
                    <a:pt x="552450" y="1513840"/>
                    <a:pt x="574040" y="1513840"/>
                    <a:pt x="595630" y="1508760"/>
                  </a:cubicBezTo>
                  <a:cubicBezTo>
                    <a:pt x="604520" y="1506220"/>
                    <a:pt x="610870" y="1507490"/>
                    <a:pt x="617220" y="1510030"/>
                  </a:cubicBezTo>
                  <a:cubicBezTo>
                    <a:pt x="577850" y="1526540"/>
                    <a:pt x="538480" y="1543050"/>
                    <a:pt x="499110" y="1558290"/>
                  </a:cubicBezTo>
                  <a:cubicBezTo>
                    <a:pt x="499110" y="1559560"/>
                    <a:pt x="500380" y="1560830"/>
                    <a:pt x="500380" y="1562100"/>
                  </a:cubicBezTo>
                  <a:cubicBezTo>
                    <a:pt x="502920" y="1562100"/>
                    <a:pt x="505460" y="1563370"/>
                    <a:pt x="510540" y="1564640"/>
                  </a:cubicBezTo>
                  <a:cubicBezTo>
                    <a:pt x="501650" y="1568450"/>
                    <a:pt x="497840" y="1569720"/>
                    <a:pt x="491490" y="1572260"/>
                  </a:cubicBezTo>
                  <a:cubicBezTo>
                    <a:pt x="502920" y="1579880"/>
                    <a:pt x="487680" y="1588770"/>
                    <a:pt x="494030" y="1598930"/>
                  </a:cubicBezTo>
                  <a:cubicBezTo>
                    <a:pt x="499110" y="1609090"/>
                    <a:pt x="495300" y="1624330"/>
                    <a:pt x="518160" y="1620520"/>
                  </a:cubicBezTo>
                  <a:cubicBezTo>
                    <a:pt x="495300" y="1631950"/>
                    <a:pt x="494030" y="1648460"/>
                    <a:pt x="509270" y="1666240"/>
                  </a:cubicBezTo>
                  <a:cubicBezTo>
                    <a:pt x="511810" y="1668780"/>
                    <a:pt x="513080" y="1673860"/>
                    <a:pt x="511810" y="1676400"/>
                  </a:cubicBezTo>
                  <a:cubicBezTo>
                    <a:pt x="509270" y="1685290"/>
                    <a:pt x="505460" y="1692910"/>
                    <a:pt x="502920" y="1699260"/>
                  </a:cubicBezTo>
                  <a:cubicBezTo>
                    <a:pt x="494030" y="1699260"/>
                    <a:pt x="488950" y="1697990"/>
                    <a:pt x="483870" y="1697990"/>
                  </a:cubicBezTo>
                  <a:cubicBezTo>
                    <a:pt x="471170" y="1699260"/>
                    <a:pt x="458470" y="1701800"/>
                    <a:pt x="445770" y="1704340"/>
                  </a:cubicBezTo>
                  <a:cubicBezTo>
                    <a:pt x="405130" y="1711960"/>
                    <a:pt x="363220" y="1719580"/>
                    <a:pt x="322580" y="1727200"/>
                  </a:cubicBezTo>
                  <a:cubicBezTo>
                    <a:pt x="288290" y="1733550"/>
                    <a:pt x="255270" y="1746250"/>
                    <a:pt x="220980" y="1748790"/>
                  </a:cubicBezTo>
                  <a:cubicBezTo>
                    <a:pt x="196850" y="1750060"/>
                    <a:pt x="175260" y="1762760"/>
                    <a:pt x="152400" y="1764030"/>
                  </a:cubicBezTo>
                  <a:cubicBezTo>
                    <a:pt x="137160" y="1765300"/>
                    <a:pt x="121920" y="1771650"/>
                    <a:pt x="107950" y="1778000"/>
                  </a:cubicBezTo>
                  <a:cubicBezTo>
                    <a:pt x="100330" y="1780540"/>
                    <a:pt x="93980" y="1786890"/>
                    <a:pt x="87630" y="1790700"/>
                  </a:cubicBezTo>
                  <a:cubicBezTo>
                    <a:pt x="86360" y="1790700"/>
                    <a:pt x="82550" y="1789430"/>
                    <a:pt x="81280" y="1790700"/>
                  </a:cubicBezTo>
                  <a:cubicBezTo>
                    <a:pt x="71120" y="1795780"/>
                    <a:pt x="62230" y="1800860"/>
                    <a:pt x="52070" y="1804670"/>
                  </a:cubicBezTo>
                  <a:cubicBezTo>
                    <a:pt x="44450" y="1808480"/>
                    <a:pt x="38100" y="1812290"/>
                    <a:pt x="30480" y="1816100"/>
                  </a:cubicBezTo>
                  <a:cubicBezTo>
                    <a:pt x="30480" y="1817370"/>
                    <a:pt x="31750" y="1818640"/>
                    <a:pt x="31750" y="1819910"/>
                  </a:cubicBezTo>
                  <a:cubicBezTo>
                    <a:pt x="29210" y="1819910"/>
                    <a:pt x="25400" y="1818640"/>
                    <a:pt x="21590" y="1817370"/>
                  </a:cubicBezTo>
                  <a:cubicBezTo>
                    <a:pt x="22860" y="1824990"/>
                    <a:pt x="24130" y="1830070"/>
                    <a:pt x="25400" y="1836420"/>
                  </a:cubicBezTo>
                  <a:cubicBezTo>
                    <a:pt x="24130" y="1836420"/>
                    <a:pt x="24130" y="1836420"/>
                    <a:pt x="22860" y="1837690"/>
                  </a:cubicBezTo>
                  <a:cubicBezTo>
                    <a:pt x="21590" y="1835150"/>
                    <a:pt x="20320" y="1832610"/>
                    <a:pt x="19050" y="1831340"/>
                  </a:cubicBezTo>
                  <a:cubicBezTo>
                    <a:pt x="7620" y="1844040"/>
                    <a:pt x="0" y="1855470"/>
                    <a:pt x="17780" y="1863090"/>
                  </a:cubicBezTo>
                  <a:cubicBezTo>
                    <a:pt x="16510" y="1869440"/>
                    <a:pt x="16510" y="1874520"/>
                    <a:pt x="16510" y="1878330"/>
                  </a:cubicBezTo>
                  <a:lnTo>
                    <a:pt x="20320" y="1905000"/>
                  </a:lnTo>
                  <a:cubicBezTo>
                    <a:pt x="21590" y="1916430"/>
                    <a:pt x="19050" y="1927860"/>
                    <a:pt x="33020" y="1931671"/>
                  </a:cubicBezTo>
                  <a:cubicBezTo>
                    <a:pt x="29210" y="1938021"/>
                    <a:pt x="29210" y="1967231"/>
                    <a:pt x="34290" y="1968500"/>
                  </a:cubicBezTo>
                  <a:cubicBezTo>
                    <a:pt x="43180" y="1972310"/>
                    <a:pt x="45720" y="1983740"/>
                    <a:pt x="53340" y="1988821"/>
                  </a:cubicBezTo>
                  <a:cubicBezTo>
                    <a:pt x="54610" y="1990091"/>
                    <a:pt x="55880" y="1992631"/>
                    <a:pt x="55880" y="1992631"/>
                  </a:cubicBezTo>
                  <a:cubicBezTo>
                    <a:pt x="45720" y="2004060"/>
                    <a:pt x="60960" y="1998981"/>
                    <a:pt x="63500" y="2004060"/>
                  </a:cubicBezTo>
                  <a:cubicBezTo>
                    <a:pt x="60960" y="2010410"/>
                    <a:pt x="55880" y="2016760"/>
                    <a:pt x="54610" y="2024381"/>
                  </a:cubicBezTo>
                  <a:cubicBezTo>
                    <a:pt x="53340" y="2032001"/>
                    <a:pt x="54610" y="2038351"/>
                    <a:pt x="66040" y="2034541"/>
                  </a:cubicBezTo>
                  <a:cubicBezTo>
                    <a:pt x="64770" y="2045971"/>
                    <a:pt x="63500" y="2056131"/>
                    <a:pt x="62230" y="2067561"/>
                  </a:cubicBezTo>
                  <a:cubicBezTo>
                    <a:pt x="63500" y="2067561"/>
                    <a:pt x="64770" y="2066291"/>
                    <a:pt x="64770" y="2066291"/>
                  </a:cubicBezTo>
                  <a:cubicBezTo>
                    <a:pt x="68580" y="2075181"/>
                    <a:pt x="71120" y="2082801"/>
                    <a:pt x="74930" y="2090421"/>
                  </a:cubicBezTo>
                  <a:cubicBezTo>
                    <a:pt x="81280" y="2090421"/>
                    <a:pt x="87630" y="2091691"/>
                    <a:pt x="95250" y="2092960"/>
                  </a:cubicBezTo>
                  <a:lnTo>
                    <a:pt x="95250" y="2096771"/>
                  </a:lnTo>
                  <a:cubicBezTo>
                    <a:pt x="91440" y="2098041"/>
                    <a:pt x="87630" y="2099310"/>
                    <a:pt x="83820" y="2100581"/>
                  </a:cubicBezTo>
                  <a:cubicBezTo>
                    <a:pt x="85090" y="2101851"/>
                    <a:pt x="87630" y="2101851"/>
                    <a:pt x="87630" y="2101851"/>
                  </a:cubicBezTo>
                  <a:cubicBezTo>
                    <a:pt x="88900" y="2120901"/>
                    <a:pt x="105410" y="2118361"/>
                    <a:pt x="116840" y="2123441"/>
                  </a:cubicBezTo>
                  <a:cubicBezTo>
                    <a:pt x="121920" y="2125981"/>
                    <a:pt x="128270" y="2127251"/>
                    <a:pt x="132080" y="2125981"/>
                  </a:cubicBezTo>
                  <a:cubicBezTo>
                    <a:pt x="139700" y="2122171"/>
                    <a:pt x="144780" y="2123441"/>
                    <a:pt x="144780" y="2131060"/>
                  </a:cubicBezTo>
                  <a:cubicBezTo>
                    <a:pt x="144780" y="2134871"/>
                    <a:pt x="142240" y="2139950"/>
                    <a:pt x="140970" y="2142490"/>
                  </a:cubicBezTo>
                  <a:cubicBezTo>
                    <a:pt x="149860" y="2142490"/>
                    <a:pt x="163830" y="2146300"/>
                    <a:pt x="171450" y="2141220"/>
                  </a:cubicBezTo>
                  <a:cubicBezTo>
                    <a:pt x="189230" y="2129790"/>
                    <a:pt x="205740" y="2139950"/>
                    <a:pt x="222250" y="2136140"/>
                  </a:cubicBezTo>
                  <a:cubicBezTo>
                    <a:pt x="231140" y="2133600"/>
                    <a:pt x="238760" y="2133600"/>
                    <a:pt x="251460" y="2131060"/>
                  </a:cubicBezTo>
                  <a:cubicBezTo>
                    <a:pt x="257810" y="2136140"/>
                    <a:pt x="264160" y="2134871"/>
                    <a:pt x="265430" y="2128521"/>
                  </a:cubicBezTo>
                  <a:cubicBezTo>
                    <a:pt x="275590" y="2128521"/>
                    <a:pt x="284480" y="2128521"/>
                    <a:pt x="293370" y="2127250"/>
                  </a:cubicBezTo>
                  <a:cubicBezTo>
                    <a:pt x="307340" y="2124710"/>
                    <a:pt x="320040" y="2120900"/>
                    <a:pt x="334010" y="2119630"/>
                  </a:cubicBezTo>
                  <a:cubicBezTo>
                    <a:pt x="342900" y="2118360"/>
                    <a:pt x="353060" y="2120900"/>
                    <a:pt x="363220" y="2119630"/>
                  </a:cubicBezTo>
                  <a:cubicBezTo>
                    <a:pt x="368300" y="2118360"/>
                    <a:pt x="372110" y="2110740"/>
                    <a:pt x="377190" y="2106930"/>
                  </a:cubicBezTo>
                  <a:cubicBezTo>
                    <a:pt x="382270" y="2119630"/>
                    <a:pt x="392430" y="2120900"/>
                    <a:pt x="408940" y="2112010"/>
                  </a:cubicBezTo>
                  <a:cubicBezTo>
                    <a:pt x="402590" y="2106930"/>
                    <a:pt x="394970" y="2103120"/>
                    <a:pt x="388620" y="2099310"/>
                  </a:cubicBezTo>
                  <a:cubicBezTo>
                    <a:pt x="394970" y="2096770"/>
                    <a:pt x="400050" y="2092960"/>
                    <a:pt x="405130" y="2091690"/>
                  </a:cubicBezTo>
                  <a:cubicBezTo>
                    <a:pt x="410210" y="2091690"/>
                    <a:pt x="414020" y="2092960"/>
                    <a:pt x="417830" y="2092960"/>
                  </a:cubicBezTo>
                  <a:cubicBezTo>
                    <a:pt x="421640" y="2092960"/>
                    <a:pt x="425450" y="2092960"/>
                    <a:pt x="429260" y="2091690"/>
                  </a:cubicBezTo>
                  <a:cubicBezTo>
                    <a:pt x="433070" y="2090420"/>
                    <a:pt x="435610" y="2089150"/>
                    <a:pt x="438150" y="2086610"/>
                  </a:cubicBezTo>
                  <a:cubicBezTo>
                    <a:pt x="438150" y="2090420"/>
                    <a:pt x="439420" y="2095500"/>
                    <a:pt x="439420" y="2099310"/>
                  </a:cubicBezTo>
                  <a:cubicBezTo>
                    <a:pt x="439420" y="2103120"/>
                    <a:pt x="436880" y="2106930"/>
                    <a:pt x="435610" y="2110740"/>
                  </a:cubicBezTo>
                  <a:cubicBezTo>
                    <a:pt x="439420" y="2110740"/>
                    <a:pt x="443230" y="2110740"/>
                    <a:pt x="448310" y="2109470"/>
                  </a:cubicBezTo>
                  <a:cubicBezTo>
                    <a:pt x="453390" y="2117090"/>
                    <a:pt x="439420" y="2133600"/>
                    <a:pt x="458470" y="2134870"/>
                  </a:cubicBezTo>
                  <a:cubicBezTo>
                    <a:pt x="457200" y="2139950"/>
                    <a:pt x="455930" y="2143760"/>
                    <a:pt x="454660" y="2148840"/>
                  </a:cubicBezTo>
                  <a:cubicBezTo>
                    <a:pt x="462280" y="2148840"/>
                    <a:pt x="469900" y="2150110"/>
                    <a:pt x="481330" y="2151380"/>
                  </a:cubicBezTo>
                  <a:cubicBezTo>
                    <a:pt x="476250" y="2157730"/>
                    <a:pt x="472440" y="2162810"/>
                    <a:pt x="467360" y="2167890"/>
                  </a:cubicBezTo>
                  <a:cubicBezTo>
                    <a:pt x="471170" y="2166620"/>
                    <a:pt x="474980" y="2166620"/>
                    <a:pt x="482600" y="2165350"/>
                  </a:cubicBezTo>
                  <a:cubicBezTo>
                    <a:pt x="466090" y="2180590"/>
                    <a:pt x="483870" y="2181860"/>
                    <a:pt x="490220" y="2190750"/>
                  </a:cubicBezTo>
                  <a:cubicBezTo>
                    <a:pt x="494030" y="2180590"/>
                    <a:pt x="496570" y="2174240"/>
                    <a:pt x="497840" y="2169160"/>
                  </a:cubicBezTo>
                  <a:cubicBezTo>
                    <a:pt x="504190" y="2175510"/>
                    <a:pt x="511810" y="2183130"/>
                    <a:pt x="519430" y="2192020"/>
                  </a:cubicBezTo>
                  <a:cubicBezTo>
                    <a:pt x="520700" y="2192020"/>
                    <a:pt x="523240" y="2189480"/>
                    <a:pt x="524510" y="2190750"/>
                  </a:cubicBezTo>
                  <a:cubicBezTo>
                    <a:pt x="538480" y="2197100"/>
                    <a:pt x="544830" y="2190750"/>
                    <a:pt x="549910" y="2178050"/>
                  </a:cubicBezTo>
                  <a:cubicBezTo>
                    <a:pt x="551180" y="2175510"/>
                    <a:pt x="557530" y="2174240"/>
                    <a:pt x="558800" y="2172970"/>
                  </a:cubicBezTo>
                  <a:cubicBezTo>
                    <a:pt x="556260" y="2180590"/>
                    <a:pt x="552450" y="2188210"/>
                    <a:pt x="548640" y="2197100"/>
                  </a:cubicBezTo>
                  <a:cubicBezTo>
                    <a:pt x="533400" y="2199640"/>
                    <a:pt x="515620" y="2203450"/>
                    <a:pt x="497840" y="2207260"/>
                  </a:cubicBezTo>
                  <a:cubicBezTo>
                    <a:pt x="481330" y="2211070"/>
                    <a:pt x="464820" y="2217420"/>
                    <a:pt x="447040" y="2219960"/>
                  </a:cubicBezTo>
                  <a:cubicBezTo>
                    <a:pt x="422910" y="2223770"/>
                    <a:pt x="398780" y="2226310"/>
                    <a:pt x="373380" y="2230120"/>
                  </a:cubicBezTo>
                  <a:cubicBezTo>
                    <a:pt x="344170" y="2235200"/>
                    <a:pt x="314960" y="2240280"/>
                    <a:pt x="285750" y="2246630"/>
                  </a:cubicBezTo>
                  <a:cubicBezTo>
                    <a:pt x="261620" y="2251710"/>
                    <a:pt x="238760" y="2259330"/>
                    <a:pt x="214630" y="2264410"/>
                  </a:cubicBezTo>
                  <a:cubicBezTo>
                    <a:pt x="198120" y="2268220"/>
                    <a:pt x="181610" y="2269490"/>
                    <a:pt x="166370" y="2275840"/>
                  </a:cubicBezTo>
                  <a:cubicBezTo>
                    <a:pt x="151130" y="2282190"/>
                    <a:pt x="129540" y="2280920"/>
                    <a:pt x="124460" y="2302510"/>
                  </a:cubicBezTo>
                  <a:cubicBezTo>
                    <a:pt x="115570" y="2297430"/>
                    <a:pt x="109220" y="2299970"/>
                    <a:pt x="107950" y="2308860"/>
                  </a:cubicBezTo>
                  <a:cubicBezTo>
                    <a:pt x="107950" y="2311400"/>
                    <a:pt x="106680" y="2313940"/>
                    <a:pt x="104140" y="2313940"/>
                  </a:cubicBezTo>
                  <a:cubicBezTo>
                    <a:pt x="90170" y="2317750"/>
                    <a:pt x="93980" y="2325370"/>
                    <a:pt x="100330" y="2332990"/>
                  </a:cubicBezTo>
                  <a:cubicBezTo>
                    <a:pt x="107950" y="2341880"/>
                    <a:pt x="107950" y="2350770"/>
                    <a:pt x="106680" y="2360930"/>
                  </a:cubicBezTo>
                  <a:cubicBezTo>
                    <a:pt x="104140" y="2374900"/>
                    <a:pt x="101600" y="2390140"/>
                    <a:pt x="99060" y="2404110"/>
                  </a:cubicBezTo>
                  <a:cubicBezTo>
                    <a:pt x="99060" y="2407920"/>
                    <a:pt x="102870" y="2411730"/>
                    <a:pt x="105410" y="2415540"/>
                  </a:cubicBezTo>
                  <a:lnTo>
                    <a:pt x="109220" y="2423160"/>
                  </a:lnTo>
                  <a:lnTo>
                    <a:pt x="109220" y="2444750"/>
                  </a:lnTo>
                  <a:cubicBezTo>
                    <a:pt x="114300" y="2444750"/>
                    <a:pt x="120650" y="2443480"/>
                    <a:pt x="127000" y="2443480"/>
                  </a:cubicBezTo>
                  <a:cubicBezTo>
                    <a:pt x="127000" y="2443480"/>
                    <a:pt x="127000" y="2444750"/>
                    <a:pt x="128270" y="2444750"/>
                  </a:cubicBezTo>
                  <a:cubicBezTo>
                    <a:pt x="124460" y="2446020"/>
                    <a:pt x="121920" y="2447290"/>
                    <a:pt x="118110" y="2449830"/>
                  </a:cubicBezTo>
                  <a:cubicBezTo>
                    <a:pt x="125730" y="2458720"/>
                    <a:pt x="111760" y="2481580"/>
                    <a:pt x="142240" y="2476500"/>
                  </a:cubicBezTo>
                  <a:cubicBezTo>
                    <a:pt x="133350" y="2484120"/>
                    <a:pt x="128270" y="2489200"/>
                    <a:pt x="124460" y="2491740"/>
                  </a:cubicBezTo>
                  <a:cubicBezTo>
                    <a:pt x="127000" y="2498090"/>
                    <a:pt x="129540" y="2501900"/>
                    <a:pt x="130810" y="2505710"/>
                  </a:cubicBezTo>
                  <a:cubicBezTo>
                    <a:pt x="125730" y="2509520"/>
                    <a:pt x="121920" y="2513330"/>
                    <a:pt x="118110" y="2515870"/>
                  </a:cubicBezTo>
                  <a:cubicBezTo>
                    <a:pt x="123190" y="2520950"/>
                    <a:pt x="128270" y="2524760"/>
                    <a:pt x="130810" y="2528570"/>
                  </a:cubicBezTo>
                  <a:cubicBezTo>
                    <a:pt x="135890" y="2523490"/>
                    <a:pt x="140970" y="2518410"/>
                    <a:pt x="146050" y="2518410"/>
                  </a:cubicBezTo>
                  <a:cubicBezTo>
                    <a:pt x="151130" y="2518410"/>
                    <a:pt x="157480" y="2527300"/>
                    <a:pt x="163830" y="2532380"/>
                  </a:cubicBezTo>
                  <a:cubicBezTo>
                    <a:pt x="163830" y="2533650"/>
                    <a:pt x="160020" y="2534920"/>
                    <a:pt x="158750" y="2534920"/>
                  </a:cubicBezTo>
                  <a:cubicBezTo>
                    <a:pt x="149860" y="2524760"/>
                    <a:pt x="140970" y="2523490"/>
                    <a:pt x="132080" y="2534920"/>
                  </a:cubicBezTo>
                  <a:cubicBezTo>
                    <a:pt x="132080" y="2534920"/>
                    <a:pt x="130810" y="2534920"/>
                    <a:pt x="130810" y="2533650"/>
                  </a:cubicBezTo>
                  <a:cubicBezTo>
                    <a:pt x="130810" y="2532380"/>
                    <a:pt x="130810" y="2532380"/>
                    <a:pt x="129540" y="2531110"/>
                  </a:cubicBezTo>
                  <a:cubicBezTo>
                    <a:pt x="124460" y="2536190"/>
                    <a:pt x="125730" y="2540000"/>
                    <a:pt x="132080" y="2543810"/>
                  </a:cubicBezTo>
                  <a:cubicBezTo>
                    <a:pt x="140970" y="2548890"/>
                    <a:pt x="139700" y="2552700"/>
                    <a:pt x="134620" y="2559050"/>
                  </a:cubicBezTo>
                  <a:cubicBezTo>
                    <a:pt x="137160" y="2560320"/>
                    <a:pt x="140970" y="2562860"/>
                    <a:pt x="140970" y="2564130"/>
                  </a:cubicBezTo>
                  <a:cubicBezTo>
                    <a:pt x="140970" y="2570480"/>
                    <a:pt x="153670" y="2574290"/>
                    <a:pt x="143510" y="2581910"/>
                  </a:cubicBezTo>
                  <a:cubicBezTo>
                    <a:pt x="148590" y="2588260"/>
                    <a:pt x="151130" y="2594610"/>
                    <a:pt x="162560" y="2597150"/>
                  </a:cubicBezTo>
                  <a:cubicBezTo>
                    <a:pt x="172720" y="2599690"/>
                    <a:pt x="175260" y="2594610"/>
                    <a:pt x="181610" y="2593340"/>
                  </a:cubicBezTo>
                  <a:cubicBezTo>
                    <a:pt x="187960" y="2592070"/>
                    <a:pt x="195580" y="2595880"/>
                    <a:pt x="201930" y="2597150"/>
                  </a:cubicBezTo>
                  <a:cubicBezTo>
                    <a:pt x="204470" y="2597150"/>
                    <a:pt x="207010" y="2593340"/>
                    <a:pt x="207010" y="2592070"/>
                  </a:cubicBezTo>
                  <a:cubicBezTo>
                    <a:pt x="215900" y="2593340"/>
                    <a:pt x="224790" y="2595880"/>
                    <a:pt x="232410" y="2594610"/>
                  </a:cubicBezTo>
                  <a:cubicBezTo>
                    <a:pt x="243840" y="2593340"/>
                    <a:pt x="250190" y="2597150"/>
                    <a:pt x="251460" y="2607310"/>
                  </a:cubicBezTo>
                  <a:cubicBezTo>
                    <a:pt x="252730" y="2618740"/>
                    <a:pt x="259080" y="2620010"/>
                    <a:pt x="267970" y="2618740"/>
                  </a:cubicBezTo>
                  <a:cubicBezTo>
                    <a:pt x="275590" y="2617470"/>
                    <a:pt x="281940" y="2614930"/>
                    <a:pt x="289560" y="2613660"/>
                  </a:cubicBezTo>
                  <a:cubicBezTo>
                    <a:pt x="285750" y="2609850"/>
                    <a:pt x="280670" y="2606040"/>
                    <a:pt x="274320" y="2600960"/>
                  </a:cubicBezTo>
                  <a:cubicBezTo>
                    <a:pt x="280670" y="2599690"/>
                    <a:pt x="287020" y="2597150"/>
                    <a:pt x="292100" y="2597150"/>
                  </a:cubicBezTo>
                  <a:cubicBezTo>
                    <a:pt x="302260" y="2595880"/>
                    <a:pt x="311150" y="2594610"/>
                    <a:pt x="321310" y="2594610"/>
                  </a:cubicBezTo>
                  <a:cubicBezTo>
                    <a:pt x="325120" y="2594610"/>
                    <a:pt x="328930" y="2597150"/>
                    <a:pt x="332740" y="2600960"/>
                  </a:cubicBezTo>
                  <a:cubicBezTo>
                    <a:pt x="316230" y="2600960"/>
                    <a:pt x="300990" y="2600960"/>
                    <a:pt x="289560" y="2613660"/>
                  </a:cubicBezTo>
                  <a:cubicBezTo>
                    <a:pt x="293370" y="2614930"/>
                    <a:pt x="298450" y="2616200"/>
                    <a:pt x="302260" y="2616200"/>
                  </a:cubicBezTo>
                  <a:cubicBezTo>
                    <a:pt x="323850" y="2614930"/>
                    <a:pt x="346710" y="2613660"/>
                    <a:pt x="368300" y="2612390"/>
                  </a:cubicBezTo>
                  <a:cubicBezTo>
                    <a:pt x="389890" y="2611120"/>
                    <a:pt x="410210" y="2608580"/>
                    <a:pt x="433070" y="2607310"/>
                  </a:cubicBezTo>
                  <a:cubicBezTo>
                    <a:pt x="439420" y="2633980"/>
                    <a:pt x="445770" y="2659380"/>
                    <a:pt x="450850" y="2684780"/>
                  </a:cubicBezTo>
                  <a:cubicBezTo>
                    <a:pt x="448310" y="2686050"/>
                    <a:pt x="445770" y="2687320"/>
                    <a:pt x="443230" y="2687320"/>
                  </a:cubicBezTo>
                  <a:cubicBezTo>
                    <a:pt x="447040" y="2692400"/>
                    <a:pt x="452120" y="2697480"/>
                    <a:pt x="453390" y="2702560"/>
                  </a:cubicBezTo>
                  <a:cubicBezTo>
                    <a:pt x="454660" y="2710180"/>
                    <a:pt x="453390" y="2717800"/>
                    <a:pt x="453390" y="2722880"/>
                  </a:cubicBezTo>
                  <a:cubicBezTo>
                    <a:pt x="462280" y="2725420"/>
                    <a:pt x="467360" y="2726690"/>
                    <a:pt x="473710" y="2727960"/>
                  </a:cubicBezTo>
                  <a:cubicBezTo>
                    <a:pt x="472440" y="2727960"/>
                    <a:pt x="471170" y="2729230"/>
                    <a:pt x="468630" y="2729230"/>
                  </a:cubicBezTo>
                  <a:cubicBezTo>
                    <a:pt x="469900" y="2738120"/>
                    <a:pt x="472440" y="2748280"/>
                    <a:pt x="473710" y="2760980"/>
                  </a:cubicBezTo>
                  <a:lnTo>
                    <a:pt x="494030" y="2760980"/>
                  </a:lnTo>
                  <a:cubicBezTo>
                    <a:pt x="497840" y="2760980"/>
                    <a:pt x="501650" y="2763520"/>
                    <a:pt x="502920" y="2764790"/>
                  </a:cubicBezTo>
                  <a:cubicBezTo>
                    <a:pt x="508000" y="2780030"/>
                    <a:pt x="519430" y="2785110"/>
                    <a:pt x="534670" y="2781300"/>
                  </a:cubicBezTo>
                  <a:cubicBezTo>
                    <a:pt x="541020" y="2780030"/>
                    <a:pt x="548640" y="2780030"/>
                    <a:pt x="554990" y="2780030"/>
                  </a:cubicBezTo>
                  <a:lnTo>
                    <a:pt x="570230" y="2780030"/>
                  </a:lnTo>
                  <a:cubicBezTo>
                    <a:pt x="575310" y="2780030"/>
                    <a:pt x="580390" y="2778760"/>
                    <a:pt x="585470" y="2777490"/>
                  </a:cubicBezTo>
                  <a:cubicBezTo>
                    <a:pt x="586740" y="2773680"/>
                    <a:pt x="586740" y="2769870"/>
                    <a:pt x="588010" y="2764790"/>
                  </a:cubicBezTo>
                  <a:cubicBezTo>
                    <a:pt x="591820" y="2764790"/>
                    <a:pt x="594360" y="2763520"/>
                    <a:pt x="598170" y="2763520"/>
                  </a:cubicBezTo>
                  <a:cubicBezTo>
                    <a:pt x="622300" y="2760980"/>
                    <a:pt x="647700" y="2757170"/>
                    <a:pt x="673100" y="2754630"/>
                  </a:cubicBezTo>
                  <a:cubicBezTo>
                    <a:pt x="673100" y="2754630"/>
                    <a:pt x="674370" y="2757170"/>
                    <a:pt x="675640" y="2760980"/>
                  </a:cubicBezTo>
                  <a:cubicBezTo>
                    <a:pt x="671830" y="2762250"/>
                    <a:pt x="669290" y="2763520"/>
                    <a:pt x="666750" y="2764790"/>
                  </a:cubicBezTo>
                  <a:cubicBezTo>
                    <a:pt x="676910" y="2774950"/>
                    <a:pt x="690880" y="2776220"/>
                    <a:pt x="699770" y="2768600"/>
                  </a:cubicBezTo>
                  <a:cubicBezTo>
                    <a:pt x="694690" y="2764790"/>
                    <a:pt x="690880" y="2762250"/>
                    <a:pt x="684530" y="2758440"/>
                  </a:cubicBezTo>
                  <a:lnTo>
                    <a:pt x="688340" y="2754630"/>
                  </a:lnTo>
                  <a:lnTo>
                    <a:pt x="698500" y="2754630"/>
                  </a:lnTo>
                  <a:lnTo>
                    <a:pt x="698500" y="2753360"/>
                  </a:lnTo>
                  <a:cubicBezTo>
                    <a:pt x="703580" y="2754630"/>
                    <a:pt x="707390" y="2757170"/>
                    <a:pt x="712470" y="2753360"/>
                  </a:cubicBezTo>
                  <a:lnTo>
                    <a:pt x="717550" y="2753360"/>
                  </a:lnTo>
                  <a:lnTo>
                    <a:pt x="762000" y="2755900"/>
                  </a:lnTo>
                  <a:cubicBezTo>
                    <a:pt x="767080" y="2755900"/>
                    <a:pt x="769620" y="2754630"/>
                    <a:pt x="772160" y="2752090"/>
                  </a:cubicBezTo>
                  <a:cubicBezTo>
                    <a:pt x="778510" y="2762250"/>
                    <a:pt x="783590" y="2771140"/>
                    <a:pt x="789940" y="2782570"/>
                  </a:cubicBezTo>
                  <a:cubicBezTo>
                    <a:pt x="788670" y="2782570"/>
                    <a:pt x="786130" y="2783840"/>
                    <a:pt x="783590" y="2783840"/>
                  </a:cubicBezTo>
                  <a:cubicBezTo>
                    <a:pt x="800100" y="2810510"/>
                    <a:pt x="810260" y="2838450"/>
                    <a:pt x="795020" y="2868930"/>
                  </a:cubicBezTo>
                  <a:cubicBezTo>
                    <a:pt x="796290" y="2879090"/>
                    <a:pt x="798830" y="2889250"/>
                    <a:pt x="800100" y="2901950"/>
                  </a:cubicBezTo>
                  <a:lnTo>
                    <a:pt x="812800" y="2901950"/>
                  </a:lnTo>
                  <a:cubicBezTo>
                    <a:pt x="810260" y="2908300"/>
                    <a:pt x="807720" y="2912110"/>
                    <a:pt x="806450" y="2915920"/>
                  </a:cubicBezTo>
                  <a:cubicBezTo>
                    <a:pt x="806450" y="2922270"/>
                    <a:pt x="820420" y="2924810"/>
                    <a:pt x="810260" y="2933700"/>
                  </a:cubicBezTo>
                  <a:lnTo>
                    <a:pt x="812800" y="2938780"/>
                  </a:lnTo>
                  <a:cubicBezTo>
                    <a:pt x="825500" y="2955290"/>
                    <a:pt x="839470" y="2970530"/>
                    <a:pt x="853440" y="2989580"/>
                  </a:cubicBezTo>
                  <a:cubicBezTo>
                    <a:pt x="843280" y="2994660"/>
                    <a:pt x="834390" y="2999740"/>
                    <a:pt x="822960" y="3004820"/>
                  </a:cubicBezTo>
                  <a:cubicBezTo>
                    <a:pt x="834390" y="3006090"/>
                    <a:pt x="835660" y="3012440"/>
                    <a:pt x="831850" y="3021330"/>
                  </a:cubicBezTo>
                  <a:cubicBezTo>
                    <a:pt x="830580" y="3023870"/>
                    <a:pt x="833120" y="3030220"/>
                    <a:pt x="834390" y="3031490"/>
                  </a:cubicBezTo>
                  <a:cubicBezTo>
                    <a:pt x="848360" y="3035300"/>
                    <a:pt x="861060" y="3049270"/>
                    <a:pt x="877570" y="3044190"/>
                  </a:cubicBezTo>
                  <a:cubicBezTo>
                    <a:pt x="877570" y="3046730"/>
                    <a:pt x="876300" y="3050540"/>
                    <a:pt x="875030" y="3051810"/>
                  </a:cubicBezTo>
                  <a:cubicBezTo>
                    <a:pt x="864870" y="3056890"/>
                    <a:pt x="854710" y="3060700"/>
                    <a:pt x="844550" y="3065780"/>
                  </a:cubicBezTo>
                  <a:lnTo>
                    <a:pt x="859790" y="3073400"/>
                  </a:lnTo>
                  <a:cubicBezTo>
                    <a:pt x="862330" y="3069590"/>
                    <a:pt x="863600" y="3065780"/>
                    <a:pt x="866140" y="3061970"/>
                  </a:cubicBezTo>
                  <a:cubicBezTo>
                    <a:pt x="873760" y="3065780"/>
                    <a:pt x="880110" y="3068320"/>
                    <a:pt x="887730" y="3072130"/>
                  </a:cubicBezTo>
                  <a:cubicBezTo>
                    <a:pt x="883919" y="3074670"/>
                    <a:pt x="881380" y="3075940"/>
                    <a:pt x="878840" y="3077210"/>
                  </a:cubicBezTo>
                  <a:cubicBezTo>
                    <a:pt x="881380" y="3078480"/>
                    <a:pt x="883920" y="3081020"/>
                    <a:pt x="887730" y="3082290"/>
                  </a:cubicBezTo>
                  <a:cubicBezTo>
                    <a:pt x="891539" y="3083560"/>
                    <a:pt x="895349" y="3082290"/>
                    <a:pt x="897890" y="3083560"/>
                  </a:cubicBezTo>
                  <a:cubicBezTo>
                    <a:pt x="904240" y="3077210"/>
                    <a:pt x="909320" y="3069590"/>
                    <a:pt x="915670" y="3065780"/>
                  </a:cubicBezTo>
                  <a:cubicBezTo>
                    <a:pt x="923290" y="3061970"/>
                    <a:pt x="1130300" y="3040380"/>
                    <a:pt x="1137920" y="3039110"/>
                  </a:cubicBezTo>
                  <a:cubicBezTo>
                    <a:pt x="1148080" y="3037840"/>
                    <a:pt x="1159510" y="3039110"/>
                    <a:pt x="1169670" y="3040380"/>
                  </a:cubicBezTo>
                  <a:lnTo>
                    <a:pt x="1143000" y="3051810"/>
                  </a:lnTo>
                  <a:lnTo>
                    <a:pt x="1146810" y="3059430"/>
                  </a:lnTo>
                  <a:cubicBezTo>
                    <a:pt x="1159510" y="3058160"/>
                    <a:pt x="1169670" y="3058160"/>
                    <a:pt x="1179830" y="3055620"/>
                  </a:cubicBezTo>
                  <a:cubicBezTo>
                    <a:pt x="1186180" y="3054350"/>
                    <a:pt x="1196340" y="3055620"/>
                    <a:pt x="1197610" y="3045460"/>
                  </a:cubicBezTo>
                  <a:cubicBezTo>
                    <a:pt x="1206500" y="3051810"/>
                    <a:pt x="1215390" y="3053080"/>
                    <a:pt x="1226820" y="3048000"/>
                  </a:cubicBezTo>
                  <a:cubicBezTo>
                    <a:pt x="1233170" y="3045460"/>
                    <a:pt x="1240790" y="3045460"/>
                    <a:pt x="1247140" y="3044190"/>
                  </a:cubicBezTo>
                  <a:cubicBezTo>
                    <a:pt x="1262380" y="3042920"/>
                    <a:pt x="1277620" y="3041650"/>
                    <a:pt x="1292860" y="3039110"/>
                  </a:cubicBezTo>
                  <a:lnTo>
                    <a:pt x="1308100" y="3039110"/>
                  </a:lnTo>
                  <a:cubicBezTo>
                    <a:pt x="1309370" y="3036570"/>
                    <a:pt x="1309370" y="3032760"/>
                    <a:pt x="1309370" y="3032760"/>
                  </a:cubicBezTo>
                  <a:cubicBezTo>
                    <a:pt x="1323340" y="3032760"/>
                    <a:pt x="1334770" y="3034030"/>
                    <a:pt x="1347470" y="3034030"/>
                  </a:cubicBezTo>
                  <a:cubicBezTo>
                    <a:pt x="1361440" y="3034030"/>
                    <a:pt x="1367790" y="3025140"/>
                    <a:pt x="1362710" y="3011170"/>
                  </a:cubicBezTo>
                  <a:cubicBezTo>
                    <a:pt x="1366520" y="3011170"/>
                    <a:pt x="1371599" y="3012440"/>
                    <a:pt x="1374140" y="3012440"/>
                  </a:cubicBezTo>
                  <a:cubicBezTo>
                    <a:pt x="1375410" y="3017520"/>
                    <a:pt x="1374140" y="3023870"/>
                    <a:pt x="1376680" y="3025140"/>
                  </a:cubicBezTo>
                  <a:cubicBezTo>
                    <a:pt x="1380490" y="3027680"/>
                    <a:pt x="1386840" y="3027680"/>
                    <a:pt x="1391919" y="3026410"/>
                  </a:cubicBezTo>
                  <a:cubicBezTo>
                    <a:pt x="1398269" y="3025140"/>
                    <a:pt x="1405889" y="3018790"/>
                    <a:pt x="1408430" y="3021330"/>
                  </a:cubicBezTo>
                  <a:cubicBezTo>
                    <a:pt x="1421130" y="3031490"/>
                    <a:pt x="1430019" y="3022600"/>
                    <a:pt x="1436369" y="3017520"/>
                  </a:cubicBezTo>
                  <a:cubicBezTo>
                    <a:pt x="1441449" y="3018790"/>
                    <a:pt x="1443989" y="3022600"/>
                    <a:pt x="1446530" y="3021330"/>
                  </a:cubicBezTo>
                  <a:cubicBezTo>
                    <a:pt x="1452880" y="3020060"/>
                    <a:pt x="1460499" y="3018790"/>
                    <a:pt x="1466849" y="3017520"/>
                  </a:cubicBezTo>
                  <a:cubicBezTo>
                    <a:pt x="1480819" y="3013710"/>
                    <a:pt x="1496060" y="3011170"/>
                    <a:pt x="1510030" y="3011170"/>
                  </a:cubicBezTo>
                  <a:cubicBezTo>
                    <a:pt x="1529080" y="3009900"/>
                    <a:pt x="1546860" y="3004820"/>
                    <a:pt x="1565910" y="3003550"/>
                  </a:cubicBezTo>
                  <a:cubicBezTo>
                    <a:pt x="1574799" y="3002280"/>
                    <a:pt x="1583690" y="3004820"/>
                    <a:pt x="1592580" y="3006090"/>
                  </a:cubicBezTo>
                  <a:cubicBezTo>
                    <a:pt x="1595119" y="3006090"/>
                    <a:pt x="1598930" y="3006090"/>
                    <a:pt x="1598930" y="3004820"/>
                  </a:cubicBezTo>
                  <a:cubicBezTo>
                    <a:pt x="1598930" y="2992120"/>
                    <a:pt x="1619249" y="2998470"/>
                    <a:pt x="1616710" y="2984500"/>
                  </a:cubicBezTo>
                  <a:cubicBezTo>
                    <a:pt x="1619249" y="2985770"/>
                    <a:pt x="1621790" y="2985770"/>
                    <a:pt x="1623060" y="2988310"/>
                  </a:cubicBezTo>
                  <a:cubicBezTo>
                    <a:pt x="1626870" y="2992120"/>
                    <a:pt x="1629410" y="2995930"/>
                    <a:pt x="1633220" y="2999740"/>
                  </a:cubicBezTo>
                  <a:cubicBezTo>
                    <a:pt x="1633220" y="2994660"/>
                    <a:pt x="1633220" y="2990850"/>
                    <a:pt x="1631950" y="2985770"/>
                  </a:cubicBezTo>
                  <a:cubicBezTo>
                    <a:pt x="1644650" y="2992120"/>
                    <a:pt x="1657350" y="2998470"/>
                    <a:pt x="1666240" y="3003550"/>
                  </a:cubicBezTo>
                  <a:cubicBezTo>
                    <a:pt x="1675130" y="2997200"/>
                    <a:pt x="1682750" y="2994660"/>
                    <a:pt x="1687830" y="2988310"/>
                  </a:cubicBezTo>
                  <a:cubicBezTo>
                    <a:pt x="1692909" y="2980690"/>
                    <a:pt x="1691640" y="2979420"/>
                    <a:pt x="1700530" y="2985770"/>
                  </a:cubicBezTo>
                  <a:cubicBezTo>
                    <a:pt x="1699259" y="2987040"/>
                    <a:pt x="1696719" y="2988310"/>
                    <a:pt x="1694180" y="2990850"/>
                  </a:cubicBezTo>
                  <a:cubicBezTo>
                    <a:pt x="1709419" y="2987040"/>
                    <a:pt x="1723390" y="2979420"/>
                    <a:pt x="1738630" y="2980690"/>
                  </a:cubicBezTo>
                  <a:cubicBezTo>
                    <a:pt x="1753869" y="2980690"/>
                    <a:pt x="1769109" y="2983230"/>
                    <a:pt x="1783080" y="2974340"/>
                  </a:cubicBezTo>
                  <a:cubicBezTo>
                    <a:pt x="1784350" y="2978150"/>
                    <a:pt x="1784350" y="2981960"/>
                    <a:pt x="1786890" y="2983230"/>
                  </a:cubicBezTo>
                  <a:cubicBezTo>
                    <a:pt x="1790700" y="2985770"/>
                    <a:pt x="1797050" y="2987040"/>
                    <a:pt x="1798319" y="2985770"/>
                  </a:cubicBezTo>
                  <a:cubicBezTo>
                    <a:pt x="1805940" y="2974340"/>
                    <a:pt x="1818640" y="2975610"/>
                    <a:pt x="1826259" y="2981960"/>
                  </a:cubicBezTo>
                  <a:cubicBezTo>
                    <a:pt x="1836419" y="2989580"/>
                    <a:pt x="1842769" y="2983230"/>
                    <a:pt x="1851659" y="2981960"/>
                  </a:cubicBezTo>
                  <a:cubicBezTo>
                    <a:pt x="1844039" y="2978150"/>
                    <a:pt x="1837689" y="2974340"/>
                    <a:pt x="1831339" y="2971800"/>
                  </a:cubicBezTo>
                  <a:cubicBezTo>
                    <a:pt x="1832609" y="2970530"/>
                    <a:pt x="1832609" y="2969260"/>
                    <a:pt x="1833879" y="2967990"/>
                  </a:cubicBezTo>
                  <a:cubicBezTo>
                    <a:pt x="1837689" y="2969260"/>
                    <a:pt x="1842769" y="2970530"/>
                    <a:pt x="1846579" y="2973070"/>
                  </a:cubicBezTo>
                  <a:cubicBezTo>
                    <a:pt x="1847849" y="2967990"/>
                    <a:pt x="1850389" y="2964180"/>
                    <a:pt x="1851659" y="2960370"/>
                  </a:cubicBezTo>
                  <a:cubicBezTo>
                    <a:pt x="1864359" y="2966720"/>
                    <a:pt x="1875789" y="2971799"/>
                    <a:pt x="1889759" y="2962909"/>
                  </a:cubicBezTo>
                  <a:cubicBezTo>
                    <a:pt x="1892299" y="2961639"/>
                    <a:pt x="1902459" y="2954020"/>
                    <a:pt x="1899919" y="2966720"/>
                  </a:cubicBezTo>
                  <a:cubicBezTo>
                    <a:pt x="1893569" y="2970530"/>
                    <a:pt x="1887219" y="2974340"/>
                    <a:pt x="1880869" y="2976880"/>
                  </a:cubicBezTo>
                  <a:cubicBezTo>
                    <a:pt x="1880869" y="2978150"/>
                    <a:pt x="1882139" y="2978150"/>
                    <a:pt x="1882139" y="2979420"/>
                  </a:cubicBezTo>
                  <a:cubicBezTo>
                    <a:pt x="1889759" y="2978149"/>
                    <a:pt x="1898649" y="2976880"/>
                    <a:pt x="1907539" y="2975609"/>
                  </a:cubicBezTo>
                  <a:cubicBezTo>
                    <a:pt x="1904999" y="2971799"/>
                    <a:pt x="1903729" y="2969259"/>
                    <a:pt x="1902459" y="2966720"/>
                  </a:cubicBezTo>
                  <a:cubicBezTo>
                    <a:pt x="1911349" y="2967990"/>
                    <a:pt x="1921509" y="2969259"/>
                    <a:pt x="1930399" y="2967990"/>
                  </a:cubicBezTo>
                  <a:cubicBezTo>
                    <a:pt x="1949449" y="2966720"/>
                    <a:pt x="1963419" y="2947670"/>
                    <a:pt x="1986279" y="2955290"/>
                  </a:cubicBezTo>
                  <a:cubicBezTo>
                    <a:pt x="1993899" y="2957830"/>
                    <a:pt x="2011679" y="2955290"/>
                    <a:pt x="2012949" y="2938780"/>
                  </a:cubicBezTo>
                  <a:cubicBezTo>
                    <a:pt x="2012949" y="2942590"/>
                    <a:pt x="2012949" y="2947670"/>
                    <a:pt x="2014219" y="2950209"/>
                  </a:cubicBezTo>
                  <a:cubicBezTo>
                    <a:pt x="2026919" y="2946399"/>
                    <a:pt x="2038349" y="2942589"/>
                    <a:pt x="2051049" y="2938780"/>
                  </a:cubicBezTo>
                  <a:cubicBezTo>
                    <a:pt x="2051049" y="2940050"/>
                    <a:pt x="2048509" y="2943859"/>
                    <a:pt x="2049779" y="2946400"/>
                  </a:cubicBezTo>
                  <a:cubicBezTo>
                    <a:pt x="2049779" y="2950210"/>
                    <a:pt x="2052319" y="2954020"/>
                    <a:pt x="2054859" y="2956560"/>
                  </a:cubicBezTo>
                  <a:cubicBezTo>
                    <a:pt x="2056129" y="2957830"/>
                    <a:pt x="2062479" y="2956560"/>
                    <a:pt x="2062479" y="2955290"/>
                  </a:cubicBezTo>
                  <a:cubicBezTo>
                    <a:pt x="2065019" y="2943860"/>
                    <a:pt x="2073909" y="2945130"/>
                    <a:pt x="2082799" y="2945130"/>
                  </a:cubicBezTo>
                  <a:cubicBezTo>
                    <a:pt x="2090419" y="2945130"/>
                    <a:pt x="2099309" y="2943859"/>
                    <a:pt x="2108199" y="2942590"/>
                  </a:cubicBezTo>
                  <a:cubicBezTo>
                    <a:pt x="2112009" y="2936240"/>
                    <a:pt x="2114549" y="2926080"/>
                    <a:pt x="2127249" y="2938780"/>
                  </a:cubicBezTo>
                  <a:cubicBezTo>
                    <a:pt x="2132329" y="2943859"/>
                    <a:pt x="2145029" y="2942590"/>
                    <a:pt x="2146299" y="2932430"/>
                  </a:cubicBezTo>
                  <a:lnTo>
                    <a:pt x="2199639" y="2932430"/>
                  </a:lnTo>
                  <a:lnTo>
                    <a:pt x="2199639" y="2934970"/>
                  </a:lnTo>
                  <a:cubicBezTo>
                    <a:pt x="2205989" y="2933699"/>
                    <a:pt x="2212339" y="2931159"/>
                    <a:pt x="2217419" y="2929890"/>
                  </a:cubicBezTo>
                  <a:cubicBezTo>
                    <a:pt x="2221229" y="2936240"/>
                    <a:pt x="2225039" y="2942590"/>
                    <a:pt x="2230119" y="2950210"/>
                  </a:cubicBezTo>
                  <a:cubicBezTo>
                    <a:pt x="2239009" y="2926080"/>
                    <a:pt x="2249169" y="2921000"/>
                    <a:pt x="2266949" y="2929890"/>
                  </a:cubicBezTo>
                  <a:cubicBezTo>
                    <a:pt x="2269489" y="2931160"/>
                    <a:pt x="2269489" y="2937510"/>
                    <a:pt x="2270759" y="2942590"/>
                  </a:cubicBezTo>
                  <a:cubicBezTo>
                    <a:pt x="2272029" y="2941320"/>
                    <a:pt x="2279649" y="2938780"/>
                    <a:pt x="2279649" y="2937510"/>
                  </a:cubicBezTo>
                  <a:cubicBezTo>
                    <a:pt x="2278379" y="2927350"/>
                    <a:pt x="2292349" y="2934970"/>
                    <a:pt x="2291079" y="2927350"/>
                  </a:cubicBezTo>
                  <a:cubicBezTo>
                    <a:pt x="2302509" y="2932430"/>
                    <a:pt x="2305049" y="2924810"/>
                    <a:pt x="2307589" y="2919730"/>
                  </a:cubicBezTo>
                  <a:cubicBezTo>
                    <a:pt x="2302509" y="2915920"/>
                    <a:pt x="2299969" y="2913380"/>
                    <a:pt x="2296159" y="2909570"/>
                  </a:cubicBezTo>
                  <a:cubicBezTo>
                    <a:pt x="2297429" y="2908299"/>
                    <a:pt x="2297429" y="2907030"/>
                    <a:pt x="2298699" y="2905759"/>
                  </a:cubicBezTo>
                  <a:cubicBezTo>
                    <a:pt x="2308859" y="2912109"/>
                    <a:pt x="2319019" y="2918459"/>
                    <a:pt x="2325369" y="2922270"/>
                  </a:cubicBezTo>
                  <a:cubicBezTo>
                    <a:pt x="2335529" y="2920999"/>
                    <a:pt x="2344419" y="2920999"/>
                    <a:pt x="2353309" y="2919730"/>
                  </a:cubicBezTo>
                  <a:cubicBezTo>
                    <a:pt x="2362199" y="2918460"/>
                    <a:pt x="2371089" y="2914650"/>
                    <a:pt x="2381249" y="2912109"/>
                  </a:cubicBezTo>
                  <a:cubicBezTo>
                    <a:pt x="2382519" y="2914649"/>
                    <a:pt x="2383789" y="2915920"/>
                    <a:pt x="2385059" y="2918459"/>
                  </a:cubicBezTo>
                  <a:cubicBezTo>
                    <a:pt x="2388869" y="2913380"/>
                    <a:pt x="2391409" y="2908299"/>
                    <a:pt x="2396489" y="2899409"/>
                  </a:cubicBezTo>
                  <a:lnTo>
                    <a:pt x="2396489" y="2919730"/>
                  </a:lnTo>
                  <a:cubicBezTo>
                    <a:pt x="2407919" y="2912109"/>
                    <a:pt x="2416809" y="2905759"/>
                    <a:pt x="2424429" y="2899409"/>
                  </a:cubicBezTo>
                  <a:cubicBezTo>
                    <a:pt x="2429509" y="2908299"/>
                    <a:pt x="2433319" y="2917189"/>
                    <a:pt x="2437129" y="2924809"/>
                  </a:cubicBezTo>
                  <a:cubicBezTo>
                    <a:pt x="2438399" y="2924809"/>
                    <a:pt x="2438399" y="2923539"/>
                    <a:pt x="2439669" y="2923539"/>
                  </a:cubicBezTo>
                  <a:cubicBezTo>
                    <a:pt x="2438399" y="2918459"/>
                    <a:pt x="2437129" y="2913379"/>
                    <a:pt x="2434589" y="2907029"/>
                  </a:cubicBezTo>
                  <a:lnTo>
                    <a:pt x="2499359" y="2907029"/>
                  </a:lnTo>
                  <a:cubicBezTo>
                    <a:pt x="2505709" y="2895599"/>
                    <a:pt x="2519679" y="2894329"/>
                    <a:pt x="2531109" y="2905759"/>
                  </a:cubicBezTo>
                  <a:cubicBezTo>
                    <a:pt x="2547619" y="2922269"/>
                    <a:pt x="2550159" y="2922269"/>
                    <a:pt x="2560319" y="2898139"/>
                  </a:cubicBezTo>
                  <a:cubicBezTo>
                    <a:pt x="2565399" y="2900679"/>
                    <a:pt x="2570479" y="2903219"/>
                    <a:pt x="2576829" y="2907029"/>
                  </a:cubicBezTo>
                  <a:cubicBezTo>
                    <a:pt x="2584449" y="2890519"/>
                    <a:pt x="2597149" y="2890519"/>
                    <a:pt x="2612389" y="2895599"/>
                  </a:cubicBezTo>
                  <a:cubicBezTo>
                    <a:pt x="2620009" y="2898139"/>
                    <a:pt x="2628899" y="2893059"/>
                    <a:pt x="2637789" y="2890519"/>
                  </a:cubicBezTo>
                  <a:lnTo>
                    <a:pt x="2644139" y="2896869"/>
                  </a:lnTo>
                  <a:cubicBezTo>
                    <a:pt x="2651759" y="2894329"/>
                    <a:pt x="2658109" y="2893059"/>
                    <a:pt x="2664459" y="2890519"/>
                  </a:cubicBezTo>
                  <a:cubicBezTo>
                    <a:pt x="2665730" y="2894329"/>
                    <a:pt x="2665730" y="2896869"/>
                    <a:pt x="2666999" y="2903219"/>
                  </a:cubicBezTo>
                  <a:cubicBezTo>
                    <a:pt x="2672079" y="2898139"/>
                    <a:pt x="2675889" y="2893059"/>
                    <a:pt x="2682239" y="2886709"/>
                  </a:cubicBezTo>
                  <a:cubicBezTo>
                    <a:pt x="2687319" y="2893059"/>
                    <a:pt x="2691129" y="2899409"/>
                    <a:pt x="2696209" y="2905759"/>
                  </a:cubicBezTo>
                  <a:cubicBezTo>
                    <a:pt x="2705099" y="2905759"/>
                    <a:pt x="2719069" y="2913379"/>
                    <a:pt x="2721609" y="2893059"/>
                  </a:cubicBezTo>
                  <a:cubicBezTo>
                    <a:pt x="2721609" y="2890519"/>
                    <a:pt x="2729230" y="2886709"/>
                    <a:pt x="2733039" y="2885439"/>
                  </a:cubicBezTo>
                  <a:cubicBezTo>
                    <a:pt x="2740659" y="2884169"/>
                    <a:pt x="2748279" y="2882899"/>
                    <a:pt x="2755899" y="2882899"/>
                  </a:cubicBezTo>
                  <a:cubicBezTo>
                    <a:pt x="2753359" y="2877819"/>
                    <a:pt x="2750819" y="2874009"/>
                    <a:pt x="2747009" y="2867659"/>
                  </a:cubicBezTo>
                  <a:cubicBezTo>
                    <a:pt x="2757169" y="2870199"/>
                    <a:pt x="2764789" y="2870199"/>
                    <a:pt x="2771139" y="2872739"/>
                  </a:cubicBezTo>
                  <a:cubicBezTo>
                    <a:pt x="2785109" y="2879089"/>
                    <a:pt x="2796539" y="2879089"/>
                    <a:pt x="2810509" y="2868929"/>
                  </a:cubicBezTo>
                  <a:cubicBezTo>
                    <a:pt x="2807969" y="2867659"/>
                    <a:pt x="2805430" y="2865119"/>
                    <a:pt x="2802889" y="2863849"/>
                  </a:cubicBezTo>
                  <a:cubicBezTo>
                    <a:pt x="2804159" y="2860039"/>
                    <a:pt x="2806699" y="2856229"/>
                    <a:pt x="2807969" y="2852419"/>
                  </a:cubicBezTo>
                  <a:cubicBezTo>
                    <a:pt x="2813049" y="2837179"/>
                    <a:pt x="2825749" y="2847339"/>
                    <a:pt x="2834639" y="2843529"/>
                  </a:cubicBezTo>
                  <a:cubicBezTo>
                    <a:pt x="2834639" y="2843529"/>
                    <a:pt x="2839719" y="2848609"/>
                    <a:pt x="2840989" y="2852419"/>
                  </a:cubicBezTo>
                  <a:cubicBezTo>
                    <a:pt x="2844799" y="2860039"/>
                    <a:pt x="2847339" y="2868929"/>
                    <a:pt x="2851149" y="2877819"/>
                  </a:cubicBezTo>
                  <a:cubicBezTo>
                    <a:pt x="2874009" y="2863849"/>
                    <a:pt x="2894329" y="2868929"/>
                    <a:pt x="2914649" y="2871469"/>
                  </a:cubicBezTo>
                  <a:cubicBezTo>
                    <a:pt x="2909569" y="2868929"/>
                    <a:pt x="2905759" y="2866389"/>
                    <a:pt x="2901949" y="2863849"/>
                  </a:cubicBezTo>
                  <a:cubicBezTo>
                    <a:pt x="2901949" y="2862579"/>
                    <a:pt x="2903219" y="2861309"/>
                    <a:pt x="2903219" y="2860039"/>
                  </a:cubicBezTo>
                  <a:cubicBezTo>
                    <a:pt x="2908299" y="2861309"/>
                    <a:pt x="2914649" y="2863849"/>
                    <a:pt x="2919730" y="2865119"/>
                  </a:cubicBezTo>
                  <a:cubicBezTo>
                    <a:pt x="2919730" y="2863849"/>
                    <a:pt x="2919730" y="2862579"/>
                    <a:pt x="2918459" y="2861309"/>
                  </a:cubicBezTo>
                  <a:cubicBezTo>
                    <a:pt x="2922269" y="2860039"/>
                    <a:pt x="2928619" y="2857499"/>
                    <a:pt x="2929889" y="2858769"/>
                  </a:cubicBezTo>
                  <a:cubicBezTo>
                    <a:pt x="2937509" y="2874009"/>
                    <a:pt x="2950209" y="2862579"/>
                    <a:pt x="2961639" y="2866389"/>
                  </a:cubicBezTo>
                  <a:cubicBezTo>
                    <a:pt x="2959099" y="2856229"/>
                    <a:pt x="2957829" y="2848609"/>
                    <a:pt x="2956559" y="2843529"/>
                  </a:cubicBezTo>
                  <a:cubicBezTo>
                    <a:pt x="2961639" y="2838449"/>
                    <a:pt x="2966719" y="2834639"/>
                    <a:pt x="2974339" y="2829559"/>
                  </a:cubicBezTo>
                  <a:cubicBezTo>
                    <a:pt x="2974339" y="2835909"/>
                    <a:pt x="2973069" y="2842259"/>
                    <a:pt x="2973069" y="2848609"/>
                  </a:cubicBezTo>
                  <a:cubicBezTo>
                    <a:pt x="2973069" y="2854959"/>
                    <a:pt x="2974339" y="2861309"/>
                    <a:pt x="2976879" y="2865119"/>
                  </a:cubicBezTo>
                  <a:cubicBezTo>
                    <a:pt x="2978149" y="2867659"/>
                    <a:pt x="2985769" y="2865119"/>
                    <a:pt x="2990849" y="2863849"/>
                  </a:cubicBezTo>
                  <a:cubicBezTo>
                    <a:pt x="2999739" y="2860039"/>
                    <a:pt x="3008629" y="2854959"/>
                    <a:pt x="3017519" y="2865119"/>
                  </a:cubicBezTo>
                  <a:cubicBezTo>
                    <a:pt x="3018790" y="2866389"/>
                    <a:pt x="3023869" y="2865119"/>
                    <a:pt x="3026409" y="2862579"/>
                  </a:cubicBezTo>
                  <a:cubicBezTo>
                    <a:pt x="3032759" y="2856229"/>
                    <a:pt x="3037839" y="2847339"/>
                    <a:pt x="3045459" y="2861309"/>
                  </a:cubicBezTo>
                  <a:cubicBezTo>
                    <a:pt x="3046730" y="2862579"/>
                    <a:pt x="3054349" y="2862579"/>
                    <a:pt x="3058159" y="2861309"/>
                  </a:cubicBezTo>
                  <a:cubicBezTo>
                    <a:pt x="3067049" y="2857499"/>
                    <a:pt x="3074669" y="2853689"/>
                    <a:pt x="3083559" y="2848609"/>
                  </a:cubicBezTo>
                  <a:cubicBezTo>
                    <a:pt x="3082289" y="2852419"/>
                    <a:pt x="3081019" y="2854959"/>
                    <a:pt x="3081019" y="2857499"/>
                  </a:cubicBezTo>
                  <a:cubicBezTo>
                    <a:pt x="3091180" y="2862579"/>
                    <a:pt x="3100069" y="2865119"/>
                    <a:pt x="3107690" y="2853689"/>
                  </a:cubicBezTo>
                  <a:cubicBezTo>
                    <a:pt x="3110230" y="2849879"/>
                    <a:pt x="3119119" y="2849879"/>
                    <a:pt x="3125469" y="2848609"/>
                  </a:cubicBezTo>
                  <a:cubicBezTo>
                    <a:pt x="3121659" y="2844799"/>
                    <a:pt x="3116580" y="2842259"/>
                    <a:pt x="3111499" y="2838449"/>
                  </a:cubicBezTo>
                  <a:cubicBezTo>
                    <a:pt x="3133089" y="2825749"/>
                    <a:pt x="3135629" y="2827019"/>
                    <a:pt x="3135629" y="2844799"/>
                  </a:cubicBezTo>
                  <a:cubicBezTo>
                    <a:pt x="3138169" y="2839719"/>
                    <a:pt x="3139439" y="2835909"/>
                    <a:pt x="3143249" y="2828289"/>
                  </a:cubicBezTo>
                  <a:cubicBezTo>
                    <a:pt x="3162299" y="2829559"/>
                    <a:pt x="3181349" y="2832099"/>
                    <a:pt x="3201669" y="2833369"/>
                  </a:cubicBezTo>
                  <a:lnTo>
                    <a:pt x="3201669" y="2839719"/>
                  </a:lnTo>
                  <a:lnTo>
                    <a:pt x="3194049" y="2839719"/>
                  </a:lnTo>
                  <a:cubicBezTo>
                    <a:pt x="3178809" y="2840989"/>
                    <a:pt x="3163569" y="2840989"/>
                    <a:pt x="3148329" y="2842259"/>
                  </a:cubicBezTo>
                  <a:cubicBezTo>
                    <a:pt x="3153409" y="2844799"/>
                    <a:pt x="3159759" y="2848609"/>
                    <a:pt x="3164839" y="2851149"/>
                  </a:cubicBezTo>
                  <a:cubicBezTo>
                    <a:pt x="3167379" y="2844799"/>
                    <a:pt x="3168649" y="2846069"/>
                    <a:pt x="3174999" y="2848609"/>
                  </a:cubicBezTo>
                  <a:cubicBezTo>
                    <a:pt x="3183889" y="2851149"/>
                    <a:pt x="3194049" y="2851149"/>
                    <a:pt x="3204209" y="2852419"/>
                  </a:cubicBezTo>
                  <a:cubicBezTo>
                    <a:pt x="3209289" y="2852419"/>
                    <a:pt x="3214369" y="2853689"/>
                    <a:pt x="3220719" y="2854959"/>
                  </a:cubicBezTo>
                  <a:cubicBezTo>
                    <a:pt x="3221990" y="2851149"/>
                    <a:pt x="3224530" y="2846069"/>
                    <a:pt x="3227069" y="2839719"/>
                  </a:cubicBezTo>
                  <a:cubicBezTo>
                    <a:pt x="3241040" y="2862579"/>
                    <a:pt x="3251199" y="2861309"/>
                    <a:pt x="3267710" y="2838449"/>
                  </a:cubicBezTo>
                  <a:cubicBezTo>
                    <a:pt x="3267710" y="2842259"/>
                    <a:pt x="3268980" y="2844799"/>
                    <a:pt x="3268980" y="2847339"/>
                  </a:cubicBezTo>
                  <a:cubicBezTo>
                    <a:pt x="3274060" y="2847339"/>
                    <a:pt x="3277870" y="2847339"/>
                    <a:pt x="3282950" y="2846069"/>
                  </a:cubicBezTo>
                  <a:cubicBezTo>
                    <a:pt x="3281680" y="2848609"/>
                    <a:pt x="3280410" y="2851149"/>
                    <a:pt x="3279140" y="2852419"/>
                  </a:cubicBezTo>
                  <a:lnTo>
                    <a:pt x="3281680" y="2854959"/>
                  </a:lnTo>
                  <a:cubicBezTo>
                    <a:pt x="3285490" y="2851149"/>
                    <a:pt x="3289300" y="2847339"/>
                    <a:pt x="3295650" y="2842259"/>
                  </a:cubicBezTo>
                  <a:cubicBezTo>
                    <a:pt x="3300730" y="2844799"/>
                    <a:pt x="3307080" y="2847339"/>
                    <a:pt x="3312160" y="2849879"/>
                  </a:cubicBezTo>
                  <a:cubicBezTo>
                    <a:pt x="3317240" y="2846069"/>
                    <a:pt x="3323590" y="2842259"/>
                    <a:pt x="3329940" y="2838449"/>
                  </a:cubicBezTo>
                  <a:cubicBezTo>
                    <a:pt x="3338830" y="2856229"/>
                    <a:pt x="3350260" y="2858769"/>
                    <a:pt x="3360420" y="2846069"/>
                  </a:cubicBezTo>
                  <a:cubicBezTo>
                    <a:pt x="3375660" y="2847339"/>
                    <a:pt x="3388360" y="2848609"/>
                    <a:pt x="3397250" y="2848609"/>
                  </a:cubicBezTo>
                  <a:cubicBezTo>
                    <a:pt x="3398520" y="2839719"/>
                    <a:pt x="3399790" y="2833369"/>
                    <a:pt x="3401060" y="2827019"/>
                  </a:cubicBezTo>
                  <a:cubicBezTo>
                    <a:pt x="3406140" y="2828289"/>
                    <a:pt x="3409950" y="2829559"/>
                    <a:pt x="3415030" y="2830829"/>
                  </a:cubicBezTo>
                  <a:cubicBezTo>
                    <a:pt x="3417570" y="2832099"/>
                    <a:pt x="3420110" y="2834639"/>
                    <a:pt x="3422650" y="2835909"/>
                  </a:cubicBezTo>
                  <a:cubicBezTo>
                    <a:pt x="3418840" y="2837179"/>
                    <a:pt x="3415030" y="2837179"/>
                    <a:pt x="3411220" y="2838449"/>
                  </a:cubicBezTo>
                  <a:cubicBezTo>
                    <a:pt x="3422650" y="2848609"/>
                    <a:pt x="3431540" y="2846069"/>
                    <a:pt x="3440430" y="2838449"/>
                  </a:cubicBezTo>
                  <a:cubicBezTo>
                    <a:pt x="3436620" y="2848609"/>
                    <a:pt x="3448050" y="2847339"/>
                    <a:pt x="3449320" y="2847339"/>
                  </a:cubicBezTo>
                  <a:cubicBezTo>
                    <a:pt x="3465830" y="2840989"/>
                    <a:pt x="3481070" y="2837179"/>
                    <a:pt x="3498850" y="2847339"/>
                  </a:cubicBezTo>
                  <a:cubicBezTo>
                    <a:pt x="3501390" y="2834639"/>
                    <a:pt x="3503930" y="2824479"/>
                    <a:pt x="3505200" y="2814319"/>
                  </a:cubicBezTo>
                  <a:cubicBezTo>
                    <a:pt x="3511550" y="2815589"/>
                    <a:pt x="3516630" y="2815589"/>
                    <a:pt x="3522980" y="2816859"/>
                  </a:cubicBezTo>
                  <a:cubicBezTo>
                    <a:pt x="3528060" y="2816859"/>
                    <a:pt x="3533140" y="2818129"/>
                    <a:pt x="3538220" y="2818129"/>
                  </a:cubicBezTo>
                  <a:lnTo>
                    <a:pt x="3538220" y="2821939"/>
                  </a:lnTo>
                  <a:cubicBezTo>
                    <a:pt x="3533140" y="2823209"/>
                    <a:pt x="3529330" y="2824479"/>
                    <a:pt x="3524250" y="2825749"/>
                  </a:cubicBezTo>
                  <a:lnTo>
                    <a:pt x="3524250" y="2829559"/>
                  </a:lnTo>
                  <a:cubicBezTo>
                    <a:pt x="3542030" y="2833369"/>
                    <a:pt x="3558540" y="2837179"/>
                    <a:pt x="3576320" y="2839719"/>
                  </a:cubicBezTo>
                  <a:cubicBezTo>
                    <a:pt x="3580130" y="2840989"/>
                    <a:pt x="3585210" y="2837179"/>
                    <a:pt x="3591560" y="2833369"/>
                  </a:cubicBezTo>
                  <a:cubicBezTo>
                    <a:pt x="3594100" y="2834639"/>
                    <a:pt x="3600450" y="2837179"/>
                    <a:pt x="3608070" y="2838449"/>
                  </a:cubicBezTo>
                  <a:cubicBezTo>
                    <a:pt x="3627120" y="2840989"/>
                    <a:pt x="3647440" y="2843529"/>
                    <a:pt x="3662680" y="2827019"/>
                  </a:cubicBezTo>
                  <a:cubicBezTo>
                    <a:pt x="3663950" y="2840989"/>
                    <a:pt x="3676650" y="2832099"/>
                    <a:pt x="3683000" y="2837179"/>
                  </a:cubicBezTo>
                  <a:cubicBezTo>
                    <a:pt x="3683000" y="2837179"/>
                    <a:pt x="3689350" y="2832099"/>
                    <a:pt x="3691890" y="2829559"/>
                  </a:cubicBezTo>
                  <a:cubicBezTo>
                    <a:pt x="3691890" y="2829559"/>
                    <a:pt x="3690620" y="2828289"/>
                    <a:pt x="3690620" y="2827019"/>
                  </a:cubicBezTo>
                  <a:cubicBezTo>
                    <a:pt x="3693160" y="2828289"/>
                    <a:pt x="3694430" y="2832099"/>
                    <a:pt x="3696970" y="2830829"/>
                  </a:cubicBezTo>
                  <a:cubicBezTo>
                    <a:pt x="3708400" y="2830829"/>
                    <a:pt x="3718560" y="2829559"/>
                    <a:pt x="3726180" y="2829559"/>
                  </a:cubicBezTo>
                  <a:cubicBezTo>
                    <a:pt x="3732530" y="2833369"/>
                    <a:pt x="3736340" y="2837179"/>
                    <a:pt x="3738880" y="2835909"/>
                  </a:cubicBezTo>
                  <a:cubicBezTo>
                    <a:pt x="3754120" y="2834639"/>
                    <a:pt x="3768090" y="2830829"/>
                    <a:pt x="3782060" y="2830829"/>
                  </a:cubicBezTo>
                  <a:cubicBezTo>
                    <a:pt x="3796030" y="2838449"/>
                    <a:pt x="3793490" y="2824479"/>
                    <a:pt x="3790950" y="2816859"/>
                  </a:cubicBezTo>
                  <a:cubicBezTo>
                    <a:pt x="3796030" y="2811779"/>
                    <a:pt x="3801110" y="2807969"/>
                    <a:pt x="3802380" y="2806699"/>
                  </a:cubicBezTo>
                  <a:cubicBezTo>
                    <a:pt x="3810000" y="2806699"/>
                    <a:pt x="3815080" y="2807969"/>
                    <a:pt x="3818890" y="2806699"/>
                  </a:cubicBezTo>
                  <a:cubicBezTo>
                    <a:pt x="3823969" y="2802889"/>
                    <a:pt x="3827780" y="2796539"/>
                    <a:pt x="3834130" y="2788919"/>
                  </a:cubicBezTo>
                  <a:cubicBezTo>
                    <a:pt x="3841750" y="2787649"/>
                    <a:pt x="3854450" y="2785109"/>
                    <a:pt x="3868420" y="2782569"/>
                  </a:cubicBezTo>
                  <a:cubicBezTo>
                    <a:pt x="3868420" y="2782569"/>
                    <a:pt x="3868420" y="2780029"/>
                    <a:pt x="3869690" y="2777489"/>
                  </a:cubicBezTo>
                  <a:cubicBezTo>
                    <a:pt x="3874770" y="2769869"/>
                    <a:pt x="3887470" y="2767329"/>
                    <a:pt x="3879850" y="2753359"/>
                  </a:cubicBezTo>
                  <a:cubicBezTo>
                    <a:pt x="3878580" y="2750819"/>
                    <a:pt x="3878580" y="2743199"/>
                    <a:pt x="3881120" y="2740659"/>
                  </a:cubicBezTo>
                  <a:cubicBezTo>
                    <a:pt x="3890010" y="2729229"/>
                    <a:pt x="3890010" y="2727959"/>
                    <a:pt x="3874770" y="2722879"/>
                  </a:cubicBezTo>
                  <a:cubicBezTo>
                    <a:pt x="3876040" y="2713989"/>
                    <a:pt x="3867150" y="2702559"/>
                    <a:pt x="3879850" y="2701289"/>
                  </a:cubicBezTo>
                  <a:cubicBezTo>
                    <a:pt x="3883660" y="2693669"/>
                    <a:pt x="3884930" y="2689859"/>
                    <a:pt x="3887470" y="2686049"/>
                  </a:cubicBezTo>
                  <a:cubicBezTo>
                    <a:pt x="3888740" y="2683509"/>
                    <a:pt x="3892550" y="2680969"/>
                    <a:pt x="3892550" y="2678429"/>
                  </a:cubicBezTo>
                  <a:cubicBezTo>
                    <a:pt x="3892550" y="2673349"/>
                    <a:pt x="3890010" y="2666999"/>
                    <a:pt x="3891280" y="2663189"/>
                  </a:cubicBezTo>
                  <a:cubicBezTo>
                    <a:pt x="3895090" y="2649219"/>
                    <a:pt x="3896360" y="2636519"/>
                    <a:pt x="3873500" y="2631439"/>
                  </a:cubicBezTo>
                  <a:cubicBezTo>
                    <a:pt x="3882390" y="2627629"/>
                    <a:pt x="3886200" y="2625089"/>
                    <a:pt x="3892550" y="2622549"/>
                  </a:cubicBezTo>
                  <a:cubicBezTo>
                    <a:pt x="3882390" y="2617469"/>
                    <a:pt x="3873500" y="2613659"/>
                    <a:pt x="3862070" y="2608579"/>
                  </a:cubicBezTo>
                  <a:lnTo>
                    <a:pt x="3873500" y="2608579"/>
                  </a:lnTo>
                  <a:lnTo>
                    <a:pt x="3873500" y="2604769"/>
                  </a:lnTo>
                  <a:cubicBezTo>
                    <a:pt x="3867150" y="2604769"/>
                    <a:pt x="3862070" y="2603499"/>
                    <a:pt x="3855720" y="2603499"/>
                  </a:cubicBezTo>
                  <a:cubicBezTo>
                    <a:pt x="3855720" y="2604769"/>
                    <a:pt x="3855720" y="2606039"/>
                    <a:pt x="3854450" y="2607309"/>
                  </a:cubicBezTo>
                  <a:cubicBezTo>
                    <a:pt x="3853180" y="2604769"/>
                    <a:pt x="3851910" y="2602229"/>
                    <a:pt x="3850640" y="2598419"/>
                  </a:cubicBezTo>
                  <a:cubicBezTo>
                    <a:pt x="3883660" y="2590799"/>
                    <a:pt x="4104640" y="2566669"/>
                    <a:pt x="4084320" y="2562859"/>
                  </a:cubicBezTo>
                  <a:cubicBezTo>
                    <a:pt x="4094480" y="2553969"/>
                    <a:pt x="4090670" y="2538729"/>
                    <a:pt x="4108450" y="2537459"/>
                  </a:cubicBezTo>
                  <a:cubicBezTo>
                    <a:pt x="4113530" y="2537459"/>
                    <a:pt x="4122420" y="2528569"/>
                    <a:pt x="4123690" y="2522219"/>
                  </a:cubicBezTo>
                  <a:cubicBezTo>
                    <a:pt x="4126230" y="2513329"/>
                    <a:pt x="4123690" y="2501899"/>
                    <a:pt x="4126230" y="2493009"/>
                  </a:cubicBezTo>
                  <a:cubicBezTo>
                    <a:pt x="4128770" y="2480309"/>
                    <a:pt x="4133850" y="2467609"/>
                    <a:pt x="4137660" y="2457449"/>
                  </a:cubicBezTo>
                  <a:cubicBezTo>
                    <a:pt x="4133850" y="2451099"/>
                    <a:pt x="4130040" y="2444749"/>
                    <a:pt x="4127500" y="2440939"/>
                  </a:cubicBezTo>
                  <a:cubicBezTo>
                    <a:pt x="4132580" y="2437129"/>
                    <a:pt x="4135120" y="2434589"/>
                    <a:pt x="4138930" y="2433319"/>
                  </a:cubicBezTo>
                  <a:cubicBezTo>
                    <a:pt x="4137660" y="2432049"/>
                    <a:pt x="4137660" y="2430779"/>
                    <a:pt x="4136390" y="2429509"/>
                  </a:cubicBezTo>
                  <a:cubicBezTo>
                    <a:pt x="4132580" y="2430779"/>
                    <a:pt x="4128770" y="2432049"/>
                    <a:pt x="4124960" y="2433319"/>
                  </a:cubicBezTo>
                  <a:cubicBezTo>
                    <a:pt x="4146550" y="2415539"/>
                    <a:pt x="4151630" y="2382519"/>
                    <a:pt x="4133850" y="2367279"/>
                  </a:cubicBezTo>
                  <a:cubicBezTo>
                    <a:pt x="4132580" y="2369819"/>
                    <a:pt x="4130040" y="2372359"/>
                    <a:pt x="4128770" y="2374899"/>
                  </a:cubicBezTo>
                  <a:cubicBezTo>
                    <a:pt x="4123690" y="2366009"/>
                    <a:pt x="4109720" y="2363469"/>
                    <a:pt x="4116070" y="2349499"/>
                  </a:cubicBezTo>
                  <a:cubicBezTo>
                    <a:pt x="4116070" y="2349499"/>
                    <a:pt x="4114800" y="2346959"/>
                    <a:pt x="4113530" y="2346959"/>
                  </a:cubicBezTo>
                  <a:cubicBezTo>
                    <a:pt x="4107180" y="2344419"/>
                    <a:pt x="4108450" y="2340609"/>
                    <a:pt x="4105910" y="2335529"/>
                  </a:cubicBezTo>
                  <a:cubicBezTo>
                    <a:pt x="4102100" y="2324099"/>
                    <a:pt x="4103370" y="2312669"/>
                    <a:pt x="4103370" y="2302509"/>
                  </a:cubicBezTo>
                  <a:lnTo>
                    <a:pt x="4103370" y="2256789"/>
                  </a:lnTo>
                  <a:cubicBezTo>
                    <a:pt x="4103370" y="2246629"/>
                    <a:pt x="4108450" y="2241549"/>
                    <a:pt x="4118610" y="2244089"/>
                  </a:cubicBezTo>
                  <a:cubicBezTo>
                    <a:pt x="4118610" y="2244089"/>
                    <a:pt x="4119880" y="2242819"/>
                    <a:pt x="4121150" y="2242819"/>
                  </a:cubicBezTo>
                  <a:cubicBezTo>
                    <a:pt x="4117340" y="2240279"/>
                    <a:pt x="4114800" y="2239009"/>
                    <a:pt x="4112260" y="2236469"/>
                  </a:cubicBezTo>
                  <a:cubicBezTo>
                    <a:pt x="4112260" y="2235199"/>
                    <a:pt x="4113530" y="2233929"/>
                    <a:pt x="4113530" y="2232659"/>
                  </a:cubicBezTo>
                  <a:cubicBezTo>
                    <a:pt x="4122420" y="2235199"/>
                    <a:pt x="4131310" y="2239009"/>
                    <a:pt x="4137660" y="2241549"/>
                  </a:cubicBezTo>
                  <a:cubicBezTo>
                    <a:pt x="4145280" y="2231389"/>
                    <a:pt x="4151630" y="2223769"/>
                    <a:pt x="4156710" y="2218689"/>
                  </a:cubicBezTo>
                  <a:lnTo>
                    <a:pt x="4156710" y="2195829"/>
                  </a:lnTo>
                  <a:cubicBezTo>
                    <a:pt x="4154170" y="2195829"/>
                    <a:pt x="4150360" y="2197099"/>
                    <a:pt x="4146550" y="2197099"/>
                  </a:cubicBezTo>
                  <a:cubicBezTo>
                    <a:pt x="4144010" y="2190749"/>
                    <a:pt x="4142740" y="2184399"/>
                    <a:pt x="4140200" y="2175509"/>
                  </a:cubicBezTo>
                  <a:cubicBezTo>
                    <a:pt x="4146550" y="2179319"/>
                    <a:pt x="4149090" y="2181859"/>
                    <a:pt x="4151630" y="2183129"/>
                  </a:cubicBezTo>
                  <a:cubicBezTo>
                    <a:pt x="4154170" y="2181859"/>
                    <a:pt x="4157980" y="2180589"/>
                    <a:pt x="4161790" y="2178049"/>
                  </a:cubicBezTo>
                  <a:cubicBezTo>
                    <a:pt x="4160520" y="2176779"/>
                    <a:pt x="4159250" y="2175509"/>
                    <a:pt x="4159250" y="2174239"/>
                  </a:cubicBezTo>
                  <a:cubicBezTo>
                    <a:pt x="4155440" y="2174239"/>
                    <a:pt x="4151630" y="2172969"/>
                    <a:pt x="4150360" y="2172969"/>
                  </a:cubicBezTo>
                  <a:cubicBezTo>
                    <a:pt x="4152900" y="2165349"/>
                    <a:pt x="4157980" y="2157729"/>
                    <a:pt x="4155440" y="2153919"/>
                  </a:cubicBezTo>
                  <a:cubicBezTo>
                    <a:pt x="4149090" y="2137409"/>
                    <a:pt x="4155440" y="2124709"/>
                    <a:pt x="4161790" y="2110739"/>
                  </a:cubicBezTo>
                  <a:cubicBezTo>
                    <a:pt x="4163060" y="2106929"/>
                    <a:pt x="4161790" y="2103119"/>
                    <a:pt x="4161790" y="2099309"/>
                  </a:cubicBezTo>
                  <a:cubicBezTo>
                    <a:pt x="4163060" y="2082799"/>
                    <a:pt x="4164330" y="2067559"/>
                    <a:pt x="4165599" y="2044699"/>
                  </a:cubicBezTo>
                  <a:cubicBezTo>
                    <a:pt x="4160519" y="2042159"/>
                    <a:pt x="4152899" y="2035809"/>
                    <a:pt x="4144009" y="2030729"/>
                  </a:cubicBezTo>
                  <a:cubicBezTo>
                    <a:pt x="4136389" y="2026919"/>
                    <a:pt x="4128769" y="2025649"/>
                    <a:pt x="4121149" y="2023109"/>
                  </a:cubicBezTo>
                  <a:cubicBezTo>
                    <a:pt x="4117340" y="2021839"/>
                    <a:pt x="4112259" y="2023109"/>
                    <a:pt x="4108449" y="2021839"/>
                  </a:cubicBezTo>
                  <a:cubicBezTo>
                    <a:pt x="4076699" y="2018029"/>
                    <a:pt x="4043679" y="2012949"/>
                    <a:pt x="4011929" y="2009139"/>
                  </a:cubicBezTo>
                  <a:cubicBezTo>
                    <a:pt x="3985259" y="2005329"/>
                    <a:pt x="3958589" y="2001519"/>
                    <a:pt x="3933189" y="1997709"/>
                  </a:cubicBezTo>
                  <a:cubicBezTo>
                    <a:pt x="3926839" y="1996439"/>
                    <a:pt x="3920489" y="1993899"/>
                    <a:pt x="3912869" y="1993899"/>
                  </a:cubicBezTo>
                  <a:cubicBezTo>
                    <a:pt x="3896359" y="1992629"/>
                    <a:pt x="3878579" y="1992629"/>
                    <a:pt x="3862069" y="1992629"/>
                  </a:cubicBezTo>
                  <a:cubicBezTo>
                    <a:pt x="3853179" y="1992629"/>
                    <a:pt x="3845559" y="1992629"/>
                    <a:pt x="3836669" y="1991359"/>
                  </a:cubicBezTo>
                  <a:cubicBezTo>
                    <a:pt x="3821429" y="1990089"/>
                    <a:pt x="3806189" y="1987549"/>
                    <a:pt x="3790949" y="1986279"/>
                  </a:cubicBezTo>
                  <a:lnTo>
                    <a:pt x="3790949" y="1982469"/>
                  </a:lnTo>
                  <a:cubicBezTo>
                    <a:pt x="3829049" y="1979929"/>
                    <a:pt x="3868419" y="1976119"/>
                    <a:pt x="3907789" y="1983739"/>
                  </a:cubicBezTo>
                  <a:cubicBezTo>
                    <a:pt x="3906519" y="1979929"/>
                    <a:pt x="3905249" y="1976119"/>
                    <a:pt x="3903979" y="1973579"/>
                  </a:cubicBezTo>
                  <a:cubicBezTo>
                    <a:pt x="3912869" y="1972309"/>
                    <a:pt x="3919219" y="1964689"/>
                    <a:pt x="3928109" y="1973579"/>
                  </a:cubicBezTo>
                  <a:cubicBezTo>
                    <a:pt x="3929379" y="1974849"/>
                    <a:pt x="3936999" y="1971039"/>
                    <a:pt x="3942079" y="1969769"/>
                  </a:cubicBezTo>
                  <a:lnTo>
                    <a:pt x="3942079" y="1967229"/>
                  </a:lnTo>
                  <a:lnTo>
                    <a:pt x="3930649" y="1967229"/>
                  </a:lnTo>
                  <a:cubicBezTo>
                    <a:pt x="3943349" y="1957069"/>
                    <a:pt x="3952240" y="1948179"/>
                    <a:pt x="3961129" y="1941829"/>
                  </a:cubicBezTo>
                  <a:cubicBezTo>
                    <a:pt x="3968749" y="1943099"/>
                    <a:pt x="3976369" y="1944369"/>
                    <a:pt x="3981449" y="1945639"/>
                  </a:cubicBezTo>
                  <a:cubicBezTo>
                    <a:pt x="3982719" y="1921509"/>
                    <a:pt x="3962399" y="1920239"/>
                    <a:pt x="3947159" y="1910079"/>
                  </a:cubicBezTo>
                  <a:cubicBezTo>
                    <a:pt x="3953509" y="1906269"/>
                    <a:pt x="3957319" y="1902459"/>
                    <a:pt x="3962399" y="1901189"/>
                  </a:cubicBezTo>
                  <a:cubicBezTo>
                    <a:pt x="3976369" y="1897379"/>
                    <a:pt x="3994149" y="1907539"/>
                    <a:pt x="4003040" y="1885949"/>
                  </a:cubicBezTo>
                  <a:cubicBezTo>
                    <a:pt x="4004310" y="1884679"/>
                    <a:pt x="4008119" y="1884679"/>
                    <a:pt x="4014469" y="1882139"/>
                  </a:cubicBezTo>
                  <a:cubicBezTo>
                    <a:pt x="4010660" y="1878329"/>
                    <a:pt x="4006849" y="1875789"/>
                    <a:pt x="4004310" y="1873249"/>
                  </a:cubicBezTo>
                  <a:cubicBezTo>
                    <a:pt x="4006850" y="1871979"/>
                    <a:pt x="4010660" y="1870709"/>
                    <a:pt x="4010660" y="1870709"/>
                  </a:cubicBezTo>
                  <a:cubicBezTo>
                    <a:pt x="4019550" y="1877059"/>
                    <a:pt x="4025900" y="1882139"/>
                    <a:pt x="4033519" y="1887219"/>
                  </a:cubicBezTo>
                  <a:cubicBezTo>
                    <a:pt x="4034790" y="1885949"/>
                    <a:pt x="4036060" y="1884679"/>
                    <a:pt x="4037329" y="1882139"/>
                  </a:cubicBezTo>
                  <a:cubicBezTo>
                    <a:pt x="4033519" y="1877059"/>
                    <a:pt x="4030979" y="1871979"/>
                    <a:pt x="4027169" y="1866899"/>
                  </a:cubicBezTo>
                  <a:cubicBezTo>
                    <a:pt x="4043679" y="1855469"/>
                    <a:pt x="4044949" y="1849119"/>
                    <a:pt x="4032249" y="1817369"/>
                  </a:cubicBezTo>
                  <a:cubicBezTo>
                    <a:pt x="4041140" y="1816099"/>
                    <a:pt x="4050029" y="1813559"/>
                    <a:pt x="4057649" y="1812289"/>
                  </a:cubicBezTo>
                  <a:cubicBezTo>
                    <a:pt x="4058919" y="1803399"/>
                    <a:pt x="4063999" y="1794509"/>
                    <a:pt x="4062729" y="1786889"/>
                  </a:cubicBezTo>
                  <a:cubicBezTo>
                    <a:pt x="4058919" y="1764029"/>
                    <a:pt x="4081779" y="1753869"/>
                    <a:pt x="4086859" y="1734819"/>
                  </a:cubicBezTo>
                  <a:cubicBezTo>
                    <a:pt x="4086859" y="1733549"/>
                    <a:pt x="4091939" y="1732279"/>
                    <a:pt x="4093209" y="1733549"/>
                  </a:cubicBezTo>
                  <a:cubicBezTo>
                    <a:pt x="4104639" y="1737359"/>
                    <a:pt x="4108449" y="1728469"/>
                    <a:pt x="4112259" y="1722119"/>
                  </a:cubicBezTo>
                  <a:cubicBezTo>
                    <a:pt x="4113529" y="1719579"/>
                    <a:pt x="4114799" y="1717039"/>
                    <a:pt x="4116069" y="1715769"/>
                  </a:cubicBezTo>
                  <a:cubicBezTo>
                    <a:pt x="4127499" y="1709419"/>
                    <a:pt x="4138929" y="1704339"/>
                    <a:pt x="4151629" y="1697989"/>
                  </a:cubicBezTo>
                  <a:cubicBezTo>
                    <a:pt x="4138929" y="1678939"/>
                    <a:pt x="4122419" y="1687829"/>
                    <a:pt x="4108449" y="1685289"/>
                  </a:cubicBezTo>
                  <a:lnTo>
                    <a:pt x="4108449" y="1680209"/>
                  </a:lnTo>
                  <a:cubicBezTo>
                    <a:pt x="4117339" y="1678939"/>
                    <a:pt x="4126229" y="1677669"/>
                    <a:pt x="4136389" y="1676399"/>
                  </a:cubicBezTo>
                  <a:cubicBezTo>
                    <a:pt x="4130039" y="1675129"/>
                    <a:pt x="4124959" y="1673859"/>
                    <a:pt x="4119879" y="1672589"/>
                  </a:cubicBezTo>
                  <a:cubicBezTo>
                    <a:pt x="4126229" y="1666239"/>
                    <a:pt x="4131309" y="1659889"/>
                    <a:pt x="4137659" y="1654809"/>
                  </a:cubicBezTo>
                  <a:cubicBezTo>
                    <a:pt x="4138929" y="1653539"/>
                    <a:pt x="4142739" y="1652269"/>
                    <a:pt x="4144009" y="1652269"/>
                  </a:cubicBezTo>
                  <a:cubicBezTo>
                    <a:pt x="4147819" y="1653539"/>
                    <a:pt x="4151629" y="1657349"/>
                    <a:pt x="4154169" y="1659889"/>
                  </a:cubicBezTo>
                  <a:cubicBezTo>
                    <a:pt x="4155439" y="1656079"/>
                    <a:pt x="4156709" y="1650999"/>
                    <a:pt x="4159249" y="1647189"/>
                  </a:cubicBezTo>
                  <a:cubicBezTo>
                    <a:pt x="4164329" y="1640839"/>
                    <a:pt x="4170679" y="1635759"/>
                    <a:pt x="4175759" y="1630679"/>
                  </a:cubicBezTo>
                  <a:cubicBezTo>
                    <a:pt x="4182109" y="1638299"/>
                    <a:pt x="4188459" y="1645919"/>
                    <a:pt x="4194809" y="1654809"/>
                  </a:cubicBezTo>
                  <a:cubicBezTo>
                    <a:pt x="4196079" y="1654809"/>
                    <a:pt x="4197349" y="1653539"/>
                    <a:pt x="4197349" y="1653539"/>
                  </a:cubicBezTo>
                  <a:cubicBezTo>
                    <a:pt x="4196079" y="1640839"/>
                    <a:pt x="4196079" y="1628139"/>
                    <a:pt x="4194809" y="1615439"/>
                  </a:cubicBezTo>
                  <a:cubicBezTo>
                    <a:pt x="4199889" y="1616709"/>
                    <a:pt x="4203699" y="1616709"/>
                    <a:pt x="4207509" y="1617979"/>
                  </a:cubicBezTo>
                  <a:cubicBezTo>
                    <a:pt x="4208779" y="1616709"/>
                    <a:pt x="4208779" y="1615439"/>
                    <a:pt x="4210049" y="1615439"/>
                  </a:cubicBezTo>
                  <a:cubicBezTo>
                    <a:pt x="4206239" y="1614169"/>
                    <a:pt x="4203699" y="1612899"/>
                    <a:pt x="4199889" y="1611629"/>
                  </a:cubicBezTo>
                  <a:cubicBezTo>
                    <a:pt x="4206239" y="1604009"/>
                    <a:pt x="4210049" y="1598929"/>
                    <a:pt x="4211319" y="1597659"/>
                  </a:cubicBezTo>
                  <a:lnTo>
                    <a:pt x="4211319" y="1573529"/>
                  </a:lnTo>
                  <a:cubicBezTo>
                    <a:pt x="4208779" y="1572259"/>
                    <a:pt x="4206239" y="1569719"/>
                    <a:pt x="4202429" y="1568449"/>
                  </a:cubicBezTo>
                  <a:cubicBezTo>
                    <a:pt x="4199889" y="1567179"/>
                    <a:pt x="4197349" y="1565909"/>
                    <a:pt x="4194809" y="1565909"/>
                  </a:cubicBezTo>
                  <a:cubicBezTo>
                    <a:pt x="4197349" y="1563369"/>
                    <a:pt x="4202429" y="1559559"/>
                    <a:pt x="4203699" y="1559559"/>
                  </a:cubicBezTo>
                  <a:cubicBezTo>
                    <a:pt x="4212589" y="1564639"/>
                    <a:pt x="4210049" y="1550669"/>
                    <a:pt x="4215129" y="1551939"/>
                  </a:cubicBezTo>
                  <a:cubicBezTo>
                    <a:pt x="4215129" y="1548129"/>
                    <a:pt x="4215129" y="1540509"/>
                    <a:pt x="4213859" y="1540509"/>
                  </a:cubicBezTo>
                  <a:cubicBezTo>
                    <a:pt x="4197349" y="1534159"/>
                    <a:pt x="4199889" y="1520189"/>
                    <a:pt x="4196079" y="1511299"/>
                  </a:cubicBezTo>
                  <a:close/>
                  <a:moveTo>
                    <a:pt x="234949" y="990600"/>
                  </a:moveTo>
                  <a:lnTo>
                    <a:pt x="271779" y="990600"/>
                  </a:lnTo>
                  <a:cubicBezTo>
                    <a:pt x="262889" y="1002030"/>
                    <a:pt x="241299" y="1002030"/>
                    <a:pt x="234949" y="990600"/>
                  </a:cubicBezTo>
                  <a:close/>
                  <a:moveTo>
                    <a:pt x="488949" y="1507490"/>
                  </a:moveTo>
                  <a:lnTo>
                    <a:pt x="488949" y="1502410"/>
                  </a:lnTo>
                  <a:cubicBezTo>
                    <a:pt x="505459" y="1501140"/>
                    <a:pt x="523239" y="1499870"/>
                    <a:pt x="539749" y="1499870"/>
                  </a:cubicBezTo>
                  <a:cubicBezTo>
                    <a:pt x="521969" y="1499870"/>
                    <a:pt x="506729" y="1515110"/>
                    <a:pt x="488949" y="1507490"/>
                  </a:cubicBezTo>
                  <a:close/>
                  <a:moveTo>
                    <a:pt x="182879" y="2123440"/>
                  </a:moveTo>
                  <a:cubicBezTo>
                    <a:pt x="190499" y="2115820"/>
                    <a:pt x="196849" y="2110740"/>
                    <a:pt x="199389" y="2106930"/>
                  </a:cubicBezTo>
                  <a:cubicBezTo>
                    <a:pt x="205739" y="2112010"/>
                    <a:pt x="209549" y="2115820"/>
                    <a:pt x="213359" y="2119630"/>
                  </a:cubicBezTo>
                  <a:cubicBezTo>
                    <a:pt x="204469" y="2119630"/>
                    <a:pt x="195579" y="2120900"/>
                    <a:pt x="182879" y="2123440"/>
                  </a:cubicBezTo>
                  <a:close/>
                  <a:moveTo>
                    <a:pt x="271779" y="2117090"/>
                  </a:moveTo>
                  <a:lnTo>
                    <a:pt x="238759" y="2117090"/>
                  </a:lnTo>
                  <a:cubicBezTo>
                    <a:pt x="237489" y="2117090"/>
                    <a:pt x="236219" y="2112010"/>
                    <a:pt x="233679" y="2108200"/>
                  </a:cubicBezTo>
                  <a:cubicBezTo>
                    <a:pt x="248919" y="2109470"/>
                    <a:pt x="260349" y="2110740"/>
                    <a:pt x="271779" y="2112010"/>
                  </a:cubicBezTo>
                  <a:lnTo>
                    <a:pt x="271779" y="2117090"/>
                  </a:lnTo>
                  <a:close/>
                  <a:moveTo>
                    <a:pt x="280669" y="2115820"/>
                  </a:moveTo>
                  <a:cubicBezTo>
                    <a:pt x="279399" y="2114550"/>
                    <a:pt x="279399" y="2113280"/>
                    <a:pt x="278129" y="2113280"/>
                  </a:cubicBezTo>
                  <a:cubicBezTo>
                    <a:pt x="283209" y="2109470"/>
                    <a:pt x="289559" y="2106930"/>
                    <a:pt x="294639" y="2103120"/>
                  </a:cubicBezTo>
                  <a:cubicBezTo>
                    <a:pt x="298449" y="2099310"/>
                    <a:pt x="299719" y="2092960"/>
                    <a:pt x="303529" y="2086610"/>
                  </a:cubicBezTo>
                  <a:cubicBezTo>
                    <a:pt x="313689" y="2106930"/>
                    <a:pt x="335279" y="2100580"/>
                    <a:pt x="354329" y="2105660"/>
                  </a:cubicBezTo>
                  <a:cubicBezTo>
                    <a:pt x="328929" y="2108200"/>
                    <a:pt x="304799" y="2112010"/>
                    <a:pt x="280669" y="2115820"/>
                  </a:cubicBezTo>
                  <a:close/>
                  <a:moveTo>
                    <a:pt x="114299" y="2428240"/>
                  </a:moveTo>
                  <a:cubicBezTo>
                    <a:pt x="115569" y="2428240"/>
                    <a:pt x="115569" y="2428240"/>
                    <a:pt x="114299" y="2428240"/>
                  </a:cubicBezTo>
                  <a:close/>
                  <a:moveTo>
                    <a:pt x="345439" y="2609850"/>
                  </a:moveTo>
                  <a:cubicBezTo>
                    <a:pt x="344169" y="2600960"/>
                    <a:pt x="342899" y="2594610"/>
                    <a:pt x="341629" y="2585720"/>
                  </a:cubicBezTo>
                  <a:cubicBezTo>
                    <a:pt x="350519" y="2588260"/>
                    <a:pt x="355599" y="2589530"/>
                    <a:pt x="360679" y="2592070"/>
                  </a:cubicBezTo>
                  <a:cubicBezTo>
                    <a:pt x="355599" y="2597150"/>
                    <a:pt x="351789" y="2602230"/>
                    <a:pt x="345439" y="2609850"/>
                  </a:cubicBezTo>
                  <a:close/>
                  <a:moveTo>
                    <a:pt x="636269" y="1050290"/>
                  </a:moveTo>
                  <a:cubicBezTo>
                    <a:pt x="627379" y="1051560"/>
                    <a:pt x="618489" y="1055370"/>
                    <a:pt x="610869" y="1055370"/>
                  </a:cubicBezTo>
                  <a:cubicBezTo>
                    <a:pt x="601979" y="1056640"/>
                    <a:pt x="593089" y="1055370"/>
                    <a:pt x="582929" y="1055370"/>
                  </a:cubicBezTo>
                  <a:cubicBezTo>
                    <a:pt x="581659" y="1054100"/>
                    <a:pt x="580389" y="1050290"/>
                    <a:pt x="579119" y="1046480"/>
                  </a:cubicBezTo>
                  <a:cubicBezTo>
                    <a:pt x="588009" y="1043940"/>
                    <a:pt x="596899" y="1040130"/>
                    <a:pt x="607059" y="1037590"/>
                  </a:cubicBezTo>
                  <a:cubicBezTo>
                    <a:pt x="607059" y="1041400"/>
                    <a:pt x="605789" y="1043940"/>
                    <a:pt x="605789" y="1047750"/>
                  </a:cubicBezTo>
                  <a:cubicBezTo>
                    <a:pt x="617219" y="1040130"/>
                    <a:pt x="627379" y="1041400"/>
                    <a:pt x="636269" y="1050290"/>
                  </a:cubicBezTo>
                  <a:cubicBezTo>
                    <a:pt x="650239" y="1040130"/>
                    <a:pt x="652779" y="1041400"/>
                    <a:pt x="656589" y="1062990"/>
                  </a:cubicBezTo>
                  <a:cubicBezTo>
                    <a:pt x="648969" y="1057910"/>
                    <a:pt x="642619" y="1054100"/>
                    <a:pt x="636269" y="1050290"/>
                  </a:cubicBezTo>
                  <a:close/>
                  <a:moveTo>
                    <a:pt x="684529" y="1047750"/>
                  </a:moveTo>
                  <a:cubicBezTo>
                    <a:pt x="687069" y="1045210"/>
                    <a:pt x="689609" y="1042670"/>
                    <a:pt x="690879" y="1040130"/>
                  </a:cubicBezTo>
                  <a:cubicBezTo>
                    <a:pt x="699769" y="1051560"/>
                    <a:pt x="699769" y="1051560"/>
                    <a:pt x="680719" y="1060450"/>
                  </a:cubicBezTo>
                  <a:lnTo>
                    <a:pt x="661669" y="1045210"/>
                  </a:lnTo>
                  <a:cubicBezTo>
                    <a:pt x="674369" y="1035050"/>
                    <a:pt x="681989" y="1035050"/>
                    <a:pt x="684529" y="1047750"/>
                  </a:cubicBezTo>
                  <a:close/>
                  <a:moveTo>
                    <a:pt x="694689" y="2744470"/>
                  </a:moveTo>
                  <a:cubicBezTo>
                    <a:pt x="695959" y="2743200"/>
                    <a:pt x="697229" y="2743200"/>
                    <a:pt x="698499" y="2741930"/>
                  </a:cubicBezTo>
                  <a:cubicBezTo>
                    <a:pt x="699769" y="2744470"/>
                    <a:pt x="702309" y="2747010"/>
                    <a:pt x="704849" y="2750820"/>
                  </a:cubicBezTo>
                  <a:cubicBezTo>
                    <a:pt x="702309" y="2750820"/>
                    <a:pt x="699769" y="2750820"/>
                    <a:pt x="697229" y="2752090"/>
                  </a:cubicBezTo>
                  <a:cubicBezTo>
                    <a:pt x="695959" y="2748280"/>
                    <a:pt x="695959" y="2745740"/>
                    <a:pt x="694689" y="2744470"/>
                  </a:cubicBezTo>
                  <a:close/>
                  <a:moveTo>
                    <a:pt x="772159" y="2735580"/>
                  </a:moveTo>
                  <a:cubicBezTo>
                    <a:pt x="773429" y="2739390"/>
                    <a:pt x="774699" y="2741930"/>
                    <a:pt x="777239" y="2744470"/>
                  </a:cubicBezTo>
                  <a:lnTo>
                    <a:pt x="773429" y="2744470"/>
                  </a:lnTo>
                  <a:cubicBezTo>
                    <a:pt x="773429" y="2741930"/>
                    <a:pt x="773429" y="2739390"/>
                    <a:pt x="772159" y="2735580"/>
                  </a:cubicBezTo>
                  <a:close/>
                  <a:moveTo>
                    <a:pt x="876299" y="3018790"/>
                  </a:moveTo>
                  <a:cubicBezTo>
                    <a:pt x="872489" y="3012440"/>
                    <a:pt x="869949" y="3007360"/>
                    <a:pt x="867409" y="3002280"/>
                  </a:cubicBezTo>
                  <a:lnTo>
                    <a:pt x="873759" y="2995930"/>
                  </a:lnTo>
                  <a:cubicBezTo>
                    <a:pt x="882649" y="3002280"/>
                    <a:pt x="883919" y="3012440"/>
                    <a:pt x="876299" y="3018790"/>
                  </a:cubicBezTo>
                  <a:close/>
                  <a:moveTo>
                    <a:pt x="1198879" y="3044190"/>
                  </a:moveTo>
                  <a:cubicBezTo>
                    <a:pt x="1193799" y="3041650"/>
                    <a:pt x="1188719" y="3040380"/>
                    <a:pt x="1183639" y="3037840"/>
                  </a:cubicBezTo>
                  <a:cubicBezTo>
                    <a:pt x="1188719" y="3032760"/>
                    <a:pt x="1193799" y="3027680"/>
                    <a:pt x="1197609" y="3025140"/>
                  </a:cubicBezTo>
                  <a:lnTo>
                    <a:pt x="1212849" y="3036570"/>
                  </a:lnTo>
                  <a:cubicBezTo>
                    <a:pt x="1209039" y="3039110"/>
                    <a:pt x="1203959" y="3041650"/>
                    <a:pt x="1198879" y="3044190"/>
                  </a:cubicBezTo>
                  <a:close/>
                  <a:moveTo>
                    <a:pt x="3445509" y="2828290"/>
                  </a:moveTo>
                  <a:cubicBezTo>
                    <a:pt x="3444239" y="2829560"/>
                    <a:pt x="3445509" y="2832100"/>
                    <a:pt x="3445509" y="2834640"/>
                  </a:cubicBezTo>
                  <a:lnTo>
                    <a:pt x="3426459" y="2838450"/>
                  </a:lnTo>
                  <a:cubicBezTo>
                    <a:pt x="3423919" y="2827020"/>
                    <a:pt x="3428999" y="2820670"/>
                    <a:pt x="3440429" y="2819400"/>
                  </a:cubicBezTo>
                  <a:cubicBezTo>
                    <a:pt x="3444239" y="2819400"/>
                    <a:pt x="3449319" y="2816860"/>
                    <a:pt x="3455669" y="2816860"/>
                  </a:cubicBezTo>
                  <a:cubicBezTo>
                    <a:pt x="3451859" y="2820670"/>
                    <a:pt x="3448049" y="2823210"/>
                    <a:pt x="3445509" y="2828290"/>
                  </a:cubicBezTo>
                  <a:close/>
                  <a:moveTo>
                    <a:pt x="3470909" y="2825750"/>
                  </a:moveTo>
                  <a:cubicBezTo>
                    <a:pt x="3465829" y="2824480"/>
                    <a:pt x="3462019" y="2820670"/>
                    <a:pt x="3458209" y="2818130"/>
                  </a:cubicBezTo>
                  <a:cubicBezTo>
                    <a:pt x="3463289" y="2811780"/>
                    <a:pt x="3467099" y="2807970"/>
                    <a:pt x="3469639" y="2804160"/>
                  </a:cubicBezTo>
                  <a:cubicBezTo>
                    <a:pt x="3474719" y="2810510"/>
                    <a:pt x="3479799" y="2815590"/>
                    <a:pt x="3484879" y="2823210"/>
                  </a:cubicBezTo>
                  <a:cubicBezTo>
                    <a:pt x="3481069" y="2824480"/>
                    <a:pt x="3475989" y="2825750"/>
                    <a:pt x="3470909" y="2825750"/>
                  </a:cubicBezTo>
                  <a:close/>
                  <a:moveTo>
                    <a:pt x="3604259" y="1967230"/>
                  </a:moveTo>
                  <a:cubicBezTo>
                    <a:pt x="3604259" y="1964690"/>
                    <a:pt x="3604259" y="1963420"/>
                    <a:pt x="3602989" y="1960880"/>
                  </a:cubicBezTo>
                  <a:lnTo>
                    <a:pt x="3629659" y="1957070"/>
                  </a:lnTo>
                  <a:cubicBezTo>
                    <a:pt x="3629659" y="1959610"/>
                    <a:pt x="3630929" y="1962150"/>
                    <a:pt x="3630929" y="1964690"/>
                  </a:cubicBezTo>
                  <a:cubicBezTo>
                    <a:pt x="3620769" y="1964690"/>
                    <a:pt x="3611879" y="1965960"/>
                    <a:pt x="3604259" y="1967230"/>
                  </a:cubicBezTo>
                  <a:close/>
                  <a:moveTo>
                    <a:pt x="3670299" y="1969770"/>
                  </a:moveTo>
                  <a:cubicBezTo>
                    <a:pt x="3662679" y="1969770"/>
                    <a:pt x="3653789" y="1969770"/>
                    <a:pt x="3646169" y="1967230"/>
                  </a:cubicBezTo>
                  <a:cubicBezTo>
                    <a:pt x="3642359" y="1965960"/>
                    <a:pt x="3641089" y="1960880"/>
                    <a:pt x="3637279" y="1958340"/>
                  </a:cubicBezTo>
                  <a:cubicBezTo>
                    <a:pt x="3638549" y="1957070"/>
                    <a:pt x="3638549" y="1955800"/>
                    <a:pt x="3639819" y="1954530"/>
                  </a:cubicBezTo>
                  <a:cubicBezTo>
                    <a:pt x="3651249" y="1957070"/>
                    <a:pt x="3661409" y="1958340"/>
                    <a:pt x="3671569" y="1960880"/>
                  </a:cubicBezTo>
                  <a:cubicBezTo>
                    <a:pt x="3670299" y="1964690"/>
                    <a:pt x="3670299" y="1968500"/>
                    <a:pt x="3670299" y="1969770"/>
                  </a:cubicBezTo>
                  <a:close/>
                  <a:moveTo>
                    <a:pt x="3727449" y="1968500"/>
                  </a:moveTo>
                  <a:cubicBezTo>
                    <a:pt x="3718559" y="1967230"/>
                    <a:pt x="3709669" y="1960880"/>
                    <a:pt x="3700779" y="1969770"/>
                  </a:cubicBezTo>
                  <a:cubicBezTo>
                    <a:pt x="3699509" y="1971040"/>
                    <a:pt x="3691889" y="1967230"/>
                    <a:pt x="3688079" y="1965960"/>
                  </a:cubicBezTo>
                  <a:cubicBezTo>
                    <a:pt x="3688079" y="1964690"/>
                    <a:pt x="3689349" y="1962150"/>
                    <a:pt x="3689349" y="1960880"/>
                  </a:cubicBezTo>
                  <a:lnTo>
                    <a:pt x="3731259" y="1960880"/>
                  </a:lnTo>
                  <a:cubicBezTo>
                    <a:pt x="3732529" y="1960880"/>
                    <a:pt x="3733799" y="1964690"/>
                    <a:pt x="3735069" y="1967230"/>
                  </a:cubicBezTo>
                  <a:cubicBezTo>
                    <a:pt x="3731259" y="1967230"/>
                    <a:pt x="3728719" y="1968500"/>
                    <a:pt x="3727449" y="1968500"/>
                  </a:cubicBezTo>
                  <a:close/>
                  <a:moveTo>
                    <a:pt x="3848099" y="2598420"/>
                  </a:moveTo>
                  <a:cubicBezTo>
                    <a:pt x="3846829" y="2599690"/>
                    <a:pt x="3846829" y="2600960"/>
                    <a:pt x="3846829" y="2599690"/>
                  </a:cubicBezTo>
                  <a:cubicBezTo>
                    <a:pt x="3845559" y="2599690"/>
                    <a:pt x="3845559" y="2598420"/>
                    <a:pt x="3848099" y="2598420"/>
                  </a:cubicBezTo>
                  <a:close/>
                  <a:moveTo>
                    <a:pt x="132079" y="2529840"/>
                  </a:moveTo>
                  <a:cubicBezTo>
                    <a:pt x="130809" y="2529840"/>
                    <a:pt x="130809" y="2531110"/>
                    <a:pt x="129539" y="2531110"/>
                  </a:cubicBezTo>
                  <a:cubicBezTo>
                    <a:pt x="129539" y="2531110"/>
                    <a:pt x="130809" y="2529840"/>
                    <a:pt x="132079" y="2529840"/>
                  </a:cubicBezTo>
                  <a:close/>
                  <a:moveTo>
                    <a:pt x="615949" y="2769870"/>
                  </a:moveTo>
                  <a:cubicBezTo>
                    <a:pt x="621029" y="2772410"/>
                    <a:pt x="626109" y="2774950"/>
                    <a:pt x="629919" y="2776220"/>
                  </a:cubicBezTo>
                  <a:cubicBezTo>
                    <a:pt x="612139" y="2786380"/>
                    <a:pt x="600709" y="2783840"/>
                    <a:pt x="589279" y="2766060"/>
                  </a:cubicBezTo>
                  <a:cubicBezTo>
                    <a:pt x="593089" y="2766060"/>
                    <a:pt x="595629" y="2764790"/>
                    <a:pt x="599439" y="2764790"/>
                  </a:cubicBezTo>
                  <a:cubicBezTo>
                    <a:pt x="604519" y="2766060"/>
                    <a:pt x="610869" y="2767330"/>
                    <a:pt x="615949" y="2769870"/>
                  </a:cubicBezTo>
                  <a:close/>
                  <a:moveTo>
                    <a:pt x="2835909" y="2874010"/>
                  </a:moveTo>
                  <a:cubicBezTo>
                    <a:pt x="2832099" y="2872740"/>
                    <a:pt x="2829559" y="2872740"/>
                    <a:pt x="2824479" y="2871470"/>
                  </a:cubicBezTo>
                  <a:cubicBezTo>
                    <a:pt x="2819399" y="2870200"/>
                    <a:pt x="2813049" y="2866390"/>
                    <a:pt x="2805429" y="2863850"/>
                  </a:cubicBezTo>
                  <a:cubicBezTo>
                    <a:pt x="2810509" y="2862580"/>
                    <a:pt x="2814319" y="2860040"/>
                    <a:pt x="2819399" y="2858770"/>
                  </a:cubicBezTo>
                  <a:cubicBezTo>
                    <a:pt x="2833369" y="2854960"/>
                    <a:pt x="2839719" y="2861310"/>
                    <a:pt x="2835909" y="2874010"/>
                  </a:cubicBezTo>
                  <a:close/>
                  <a:moveTo>
                    <a:pt x="2590799" y="2903220"/>
                  </a:moveTo>
                  <a:cubicBezTo>
                    <a:pt x="2598419" y="2904490"/>
                    <a:pt x="2607309" y="2904490"/>
                    <a:pt x="2616199" y="2905760"/>
                  </a:cubicBezTo>
                  <a:cubicBezTo>
                    <a:pt x="2612389" y="2918460"/>
                    <a:pt x="2602229" y="2914650"/>
                    <a:pt x="2594609" y="2913380"/>
                  </a:cubicBezTo>
                  <a:cubicBezTo>
                    <a:pt x="2592069" y="2913380"/>
                    <a:pt x="2589529" y="2908300"/>
                    <a:pt x="2586989" y="2905760"/>
                  </a:cubicBezTo>
                  <a:cubicBezTo>
                    <a:pt x="2588259" y="2904490"/>
                    <a:pt x="2589529" y="2903220"/>
                    <a:pt x="2590799" y="2903220"/>
                  </a:cubicBezTo>
                  <a:close/>
                  <a:moveTo>
                    <a:pt x="219709" y="2604770"/>
                  </a:moveTo>
                  <a:cubicBezTo>
                    <a:pt x="220979" y="2608580"/>
                    <a:pt x="222249" y="2611120"/>
                    <a:pt x="223519" y="2616200"/>
                  </a:cubicBezTo>
                  <a:cubicBezTo>
                    <a:pt x="215899" y="2616200"/>
                    <a:pt x="209549" y="2616200"/>
                    <a:pt x="203199" y="2614930"/>
                  </a:cubicBezTo>
                  <a:lnTo>
                    <a:pt x="203199" y="2606040"/>
                  </a:lnTo>
                  <a:cubicBezTo>
                    <a:pt x="208279" y="2606040"/>
                    <a:pt x="213359" y="2606040"/>
                    <a:pt x="219709" y="2604770"/>
                  </a:cubicBezTo>
                  <a:close/>
                  <a:moveTo>
                    <a:pt x="715009" y="2762250"/>
                  </a:moveTo>
                  <a:cubicBezTo>
                    <a:pt x="722629" y="2763520"/>
                    <a:pt x="730249" y="2763520"/>
                    <a:pt x="739139" y="2764790"/>
                  </a:cubicBezTo>
                  <a:cubicBezTo>
                    <a:pt x="734059" y="2769870"/>
                    <a:pt x="713739" y="2773680"/>
                    <a:pt x="709929" y="2769870"/>
                  </a:cubicBezTo>
                  <a:cubicBezTo>
                    <a:pt x="709929" y="2768600"/>
                    <a:pt x="708659" y="2766060"/>
                    <a:pt x="709929" y="2764790"/>
                  </a:cubicBezTo>
                  <a:cubicBezTo>
                    <a:pt x="711199" y="2763520"/>
                    <a:pt x="713739" y="2762250"/>
                    <a:pt x="715009" y="2762250"/>
                  </a:cubicBezTo>
                  <a:close/>
                </a:path>
              </a:pathLst>
            </a:custGeom>
            <a:blipFill>
              <a:blip r:embed="rId6"/>
              <a:stretch>
                <a:fillRect l="-130" t="-41067" r="-90" b="-41107"/>
              </a:stretch>
            </a:blipFill>
          </p:spPr>
        </p:sp>
      </p:grpSp>
      <p:sp>
        <p:nvSpPr>
          <p:cNvPr id="7" name="TextBox 7"/>
          <p:cNvSpPr txBox="1"/>
          <p:nvPr/>
        </p:nvSpPr>
        <p:spPr>
          <a:xfrm>
            <a:off x="3995944" y="-441832"/>
            <a:ext cx="10747269" cy="58230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267"/>
              </a:lnSpc>
            </a:pP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Sut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wyt</a:t>
            </a:r>
            <a:r>
              <a:rPr lang="en-US" sz="6619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'n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teimlo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algn="ctr">
              <a:lnSpc>
                <a:spcPts val="9267"/>
              </a:lnSpc>
            </a:pPr>
            <a:endParaRPr lang="en-US" sz="6619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Rydw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i'n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teimlo'n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wych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!</a:t>
            </a:r>
          </a:p>
          <a:p>
            <a:pPr algn="ctr">
              <a:lnSpc>
                <a:spcPts val="9267"/>
              </a:lnSpc>
            </a:pPr>
            <a:endParaRPr lang="en-US" sz="6619" dirty="0">
              <a:solidFill>
                <a:srgbClr val="000000"/>
              </a:solidFill>
              <a:latin typeface="Alice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4327482">
            <a:off x="-330219" y="-102044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1929579">
            <a:off x="-1301805" y="6245381"/>
            <a:ext cx="2936646" cy="2765786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6374556" y="9159940"/>
            <a:ext cx="1379433" cy="122895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6574673" y="5045140"/>
            <a:ext cx="5396459" cy="4114800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3770365" y="762661"/>
            <a:ext cx="10747269" cy="46515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Faint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o'r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gloch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wyt</a:t>
            </a:r>
            <a:r>
              <a:rPr lang="en-US" sz="6619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'n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codi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algn="ctr">
              <a:lnSpc>
                <a:spcPts val="9267"/>
              </a:lnSpc>
            </a:pPr>
            <a:endParaRPr lang="en-US" sz="6619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Rydw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i'n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codi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am saith.</a:t>
            </a:r>
          </a:p>
          <a:p>
            <a:pPr algn="ctr">
              <a:lnSpc>
                <a:spcPts val="9267"/>
              </a:lnSpc>
            </a:pPr>
            <a:endParaRPr lang="en-US" sz="6619" dirty="0">
              <a:solidFill>
                <a:srgbClr val="000000"/>
              </a:solidFill>
              <a:latin typeface="Alice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4327482">
            <a:off x="-330219" y="-102044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1929579">
            <a:off x="-1301805" y="6245381"/>
            <a:ext cx="2936646" cy="2765786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6374556" y="9159940"/>
            <a:ext cx="1379433" cy="1228950"/>
          </a:xfrm>
          <a:prstGeom prst="rect">
            <a:avLst/>
          </a:prstGeom>
        </p:spPr>
      </p:pic>
      <p:grpSp>
        <p:nvGrpSpPr>
          <p:cNvPr id="5" name="Group 5"/>
          <p:cNvGrpSpPr>
            <a:grpSpLocks noChangeAspect="1"/>
          </p:cNvGrpSpPr>
          <p:nvPr/>
        </p:nvGrpSpPr>
        <p:grpSpPr>
          <a:xfrm>
            <a:off x="5884872" y="5143500"/>
            <a:ext cx="6518255" cy="4781237"/>
            <a:chOff x="0" y="0"/>
            <a:chExt cx="4198620" cy="3079750"/>
          </a:xfrm>
        </p:grpSpPr>
        <p:sp>
          <p:nvSpPr>
            <p:cNvPr id="6" name="Freeform 6"/>
            <p:cNvSpPr/>
            <p:nvPr/>
          </p:nvSpPr>
          <p:spPr>
            <a:xfrm>
              <a:off x="-12699" y="-2540"/>
              <a:ext cx="4215129" cy="3083560"/>
            </a:xfrm>
            <a:custGeom>
              <a:avLst/>
              <a:gdLst/>
              <a:ahLst/>
              <a:cxnLst/>
              <a:rect l="l" t="t" r="r" b="b"/>
              <a:pathLst>
                <a:path w="4215129" h="3083560">
                  <a:moveTo>
                    <a:pt x="4196079" y="1511300"/>
                  </a:moveTo>
                  <a:cubicBezTo>
                    <a:pt x="4199889" y="1508760"/>
                    <a:pt x="4203699" y="1507490"/>
                    <a:pt x="4206239" y="1503680"/>
                  </a:cubicBezTo>
                  <a:cubicBezTo>
                    <a:pt x="4208779" y="1501140"/>
                    <a:pt x="4213859" y="1497330"/>
                    <a:pt x="4213859" y="1493520"/>
                  </a:cubicBezTo>
                  <a:cubicBezTo>
                    <a:pt x="4213859" y="1490980"/>
                    <a:pt x="4208779" y="1487170"/>
                    <a:pt x="4206239" y="1484630"/>
                  </a:cubicBezTo>
                  <a:lnTo>
                    <a:pt x="4194809" y="1473200"/>
                  </a:lnTo>
                  <a:cubicBezTo>
                    <a:pt x="4197349" y="1470660"/>
                    <a:pt x="4202429" y="1469390"/>
                    <a:pt x="4202429" y="1465580"/>
                  </a:cubicBezTo>
                  <a:cubicBezTo>
                    <a:pt x="4204969" y="1455420"/>
                    <a:pt x="4208779" y="1445260"/>
                    <a:pt x="4208779" y="1435100"/>
                  </a:cubicBezTo>
                  <a:cubicBezTo>
                    <a:pt x="4208779" y="1430020"/>
                    <a:pt x="4199889" y="1426210"/>
                    <a:pt x="4194809" y="1419860"/>
                  </a:cubicBezTo>
                  <a:cubicBezTo>
                    <a:pt x="4199889" y="1419860"/>
                    <a:pt x="4202429" y="1419860"/>
                    <a:pt x="4206239" y="1418590"/>
                  </a:cubicBezTo>
                  <a:lnTo>
                    <a:pt x="4206239" y="1414780"/>
                  </a:lnTo>
                  <a:lnTo>
                    <a:pt x="4194809" y="1414780"/>
                  </a:lnTo>
                  <a:cubicBezTo>
                    <a:pt x="4187189" y="1409700"/>
                    <a:pt x="4179569" y="1399540"/>
                    <a:pt x="4177029" y="1400810"/>
                  </a:cubicBezTo>
                  <a:cubicBezTo>
                    <a:pt x="4163059" y="1408430"/>
                    <a:pt x="4163059" y="1398270"/>
                    <a:pt x="4160519" y="1390650"/>
                  </a:cubicBezTo>
                  <a:cubicBezTo>
                    <a:pt x="4155439" y="1391920"/>
                    <a:pt x="4150359" y="1393190"/>
                    <a:pt x="4146549" y="1391920"/>
                  </a:cubicBezTo>
                  <a:cubicBezTo>
                    <a:pt x="4137659" y="1390650"/>
                    <a:pt x="4128769" y="1386840"/>
                    <a:pt x="4119879" y="1386840"/>
                  </a:cubicBezTo>
                  <a:cubicBezTo>
                    <a:pt x="4108449" y="1385570"/>
                    <a:pt x="4095749" y="1385570"/>
                    <a:pt x="4083049" y="1384300"/>
                  </a:cubicBezTo>
                  <a:cubicBezTo>
                    <a:pt x="4063999" y="1381760"/>
                    <a:pt x="4044949" y="1379220"/>
                    <a:pt x="4025899" y="1376680"/>
                  </a:cubicBezTo>
                  <a:cubicBezTo>
                    <a:pt x="4024629" y="1376680"/>
                    <a:pt x="4022089" y="1379220"/>
                    <a:pt x="4020819" y="1379220"/>
                  </a:cubicBezTo>
                  <a:cubicBezTo>
                    <a:pt x="4010659" y="1377950"/>
                    <a:pt x="4000499" y="1376680"/>
                    <a:pt x="3991609" y="1374140"/>
                  </a:cubicBezTo>
                  <a:cubicBezTo>
                    <a:pt x="3989069" y="1372870"/>
                    <a:pt x="3987799" y="1366520"/>
                    <a:pt x="3987799" y="1363980"/>
                  </a:cubicBezTo>
                  <a:cubicBezTo>
                    <a:pt x="4001769" y="1353820"/>
                    <a:pt x="4015740" y="1343660"/>
                    <a:pt x="4024629" y="1337310"/>
                  </a:cubicBezTo>
                  <a:cubicBezTo>
                    <a:pt x="4034789" y="1336040"/>
                    <a:pt x="4041139" y="1334770"/>
                    <a:pt x="4050029" y="1334770"/>
                  </a:cubicBezTo>
                  <a:cubicBezTo>
                    <a:pt x="4042409" y="1324610"/>
                    <a:pt x="4037329" y="1319530"/>
                    <a:pt x="4030979" y="1311910"/>
                  </a:cubicBezTo>
                  <a:cubicBezTo>
                    <a:pt x="4027169" y="1313180"/>
                    <a:pt x="4023359" y="1314450"/>
                    <a:pt x="4017009" y="1316990"/>
                  </a:cubicBezTo>
                  <a:cubicBezTo>
                    <a:pt x="4017009" y="1310640"/>
                    <a:pt x="4017009" y="1304290"/>
                    <a:pt x="4018279" y="1304290"/>
                  </a:cubicBezTo>
                  <a:cubicBezTo>
                    <a:pt x="4023359" y="1303020"/>
                    <a:pt x="4030979" y="1301750"/>
                    <a:pt x="4034789" y="1304290"/>
                  </a:cubicBezTo>
                  <a:cubicBezTo>
                    <a:pt x="4039869" y="1308100"/>
                    <a:pt x="4042409" y="1314450"/>
                    <a:pt x="4047489" y="1322070"/>
                  </a:cubicBezTo>
                  <a:cubicBezTo>
                    <a:pt x="4050029" y="1322070"/>
                    <a:pt x="4055109" y="1323340"/>
                    <a:pt x="4060189" y="1323340"/>
                  </a:cubicBezTo>
                  <a:cubicBezTo>
                    <a:pt x="4058919" y="1306830"/>
                    <a:pt x="4058919" y="1306830"/>
                    <a:pt x="4044949" y="1282700"/>
                  </a:cubicBezTo>
                  <a:cubicBezTo>
                    <a:pt x="4062729" y="1282700"/>
                    <a:pt x="4067809" y="1277620"/>
                    <a:pt x="4063999" y="1259840"/>
                  </a:cubicBezTo>
                  <a:cubicBezTo>
                    <a:pt x="4075429" y="1258570"/>
                    <a:pt x="4088129" y="1257300"/>
                    <a:pt x="4099559" y="1257300"/>
                  </a:cubicBezTo>
                  <a:cubicBezTo>
                    <a:pt x="4098289" y="1254760"/>
                    <a:pt x="4095749" y="1249680"/>
                    <a:pt x="4094479" y="1245870"/>
                  </a:cubicBezTo>
                  <a:cubicBezTo>
                    <a:pt x="4099559" y="1247140"/>
                    <a:pt x="4103369" y="1248410"/>
                    <a:pt x="4105909" y="1249680"/>
                  </a:cubicBezTo>
                  <a:cubicBezTo>
                    <a:pt x="4107179" y="1243330"/>
                    <a:pt x="4107179" y="1236980"/>
                    <a:pt x="4108449" y="1231900"/>
                  </a:cubicBezTo>
                  <a:cubicBezTo>
                    <a:pt x="4109719" y="1225550"/>
                    <a:pt x="4110989" y="1217930"/>
                    <a:pt x="4112259" y="1211580"/>
                  </a:cubicBezTo>
                  <a:cubicBezTo>
                    <a:pt x="4112259" y="1209040"/>
                    <a:pt x="4110989" y="1205230"/>
                    <a:pt x="4112259" y="1201420"/>
                  </a:cubicBezTo>
                  <a:cubicBezTo>
                    <a:pt x="4116069" y="1191260"/>
                    <a:pt x="4117339" y="1176020"/>
                    <a:pt x="4113529" y="1168400"/>
                  </a:cubicBezTo>
                  <a:cubicBezTo>
                    <a:pt x="4116069" y="1165860"/>
                    <a:pt x="4117339" y="1162050"/>
                    <a:pt x="4117339" y="1159510"/>
                  </a:cubicBezTo>
                  <a:cubicBezTo>
                    <a:pt x="4117339" y="1149350"/>
                    <a:pt x="4117339" y="1137920"/>
                    <a:pt x="4116069" y="1127760"/>
                  </a:cubicBezTo>
                  <a:cubicBezTo>
                    <a:pt x="4114799" y="1117600"/>
                    <a:pt x="4113529" y="1108710"/>
                    <a:pt x="4112259" y="1098550"/>
                  </a:cubicBezTo>
                  <a:cubicBezTo>
                    <a:pt x="4110989" y="1096010"/>
                    <a:pt x="4110989" y="1093470"/>
                    <a:pt x="4112259" y="1089660"/>
                  </a:cubicBezTo>
                  <a:cubicBezTo>
                    <a:pt x="4116069" y="1079500"/>
                    <a:pt x="4118609" y="1069340"/>
                    <a:pt x="4110989" y="1059180"/>
                  </a:cubicBezTo>
                  <a:cubicBezTo>
                    <a:pt x="4108449" y="1056640"/>
                    <a:pt x="4109719" y="1050290"/>
                    <a:pt x="4110989" y="1046480"/>
                  </a:cubicBezTo>
                  <a:cubicBezTo>
                    <a:pt x="4114799" y="1032510"/>
                    <a:pt x="4107179" y="1021080"/>
                    <a:pt x="4093209" y="1018540"/>
                  </a:cubicBezTo>
                  <a:lnTo>
                    <a:pt x="4088129" y="1018540"/>
                  </a:lnTo>
                  <a:cubicBezTo>
                    <a:pt x="4089399" y="1014730"/>
                    <a:pt x="4090669" y="1013460"/>
                    <a:pt x="4091939" y="1010920"/>
                  </a:cubicBezTo>
                  <a:cubicBezTo>
                    <a:pt x="4088129" y="1009650"/>
                    <a:pt x="4084319" y="1009650"/>
                    <a:pt x="4081779" y="1007110"/>
                  </a:cubicBezTo>
                  <a:cubicBezTo>
                    <a:pt x="4079239" y="1005840"/>
                    <a:pt x="4077969" y="1002030"/>
                    <a:pt x="4075429" y="1000760"/>
                  </a:cubicBezTo>
                  <a:cubicBezTo>
                    <a:pt x="4065269" y="995680"/>
                    <a:pt x="4053839" y="990600"/>
                    <a:pt x="4042409" y="985520"/>
                  </a:cubicBezTo>
                  <a:cubicBezTo>
                    <a:pt x="4038599" y="984250"/>
                    <a:pt x="4033519" y="984250"/>
                    <a:pt x="4029709" y="984250"/>
                  </a:cubicBezTo>
                  <a:cubicBezTo>
                    <a:pt x="4027169" y="985520"/>
                    <a:pt x="4025899" y="980440"/>
                    <a:pt x="4023359" y="980440"/>
                  </a:cubicBezTo>
                  <a:cubicBezTo>
                    <a:pt x="4005579" y="976630"/>
                    <a:pt x="3987799" y="974090"/>
                    <a:pt x="3970019" y="969010"/>
                  </a:cubicBezTo>
                  <a:cubicBezTo>
                    <a:pt x="3956049" y="963930"/>
                    <a:pt x="3939539" y="974090"/>
                    <a:pt x="3925569" y="963930"/>
                  </a:cubicBezTo>
                  <a:cubicBezTo>
                    <a:pt x="3924299" y="962660"/>
                    <a:pt x="3921759" y="965200"/>
                    <a:pt x="3920489" y="965200"/>
                  </a:cubicBezTo>
                  <a:cubicBezTo>
                    <a:pt x="3909059" y="962660"/>
                    <a:pt x="3898899" y="969010"/>
                    <a:pt x="3887469" y="965200"/>
                  </a:cubicBezTo>
                  <a:cubicBezTo>
                    <a:pt x="3876039" y="961390"/>
                    <a:pt x="3863339" y="960120"/>
                    <a:pt x="3858259" y="948690"/>
                  </a:cubicBezTo>
                  <a:cubicBezTo>
                    <a:pt x="3853179" y="937260"/>
                    <a:pt x="3849369" y="925830"/>
                    <a:pt x="3849369" y="914400"/>
                  </a:cubicBezTo>
                  <a:cubicBezTo>
                    <a:pt x="3850639" y="900430"/>
                    <a:pt x="3856989" y="885190"/>
                    <a:pt x="3832859" y="887730"/>
                  </a:cubicBezTo>
                  <a:cubicBezTo>
                    <a:pt x="3834129" y="885190"/>
                    <a:pt x="3834129" y="882650"/>
                    <a:pt x="3835399" y="881380"/>
                  </a:cubicBezTo>
                  <a:cubicBezTo>
                    <a:pt x="3761739" y="873760"/>
                    <a:pt x="3688079" y="867410"/>
                    <a:pt x="3615689" y="859790"/>
                  </a:cubicBezTo>
                  <a:cubicBezTo>
                    <a:pt x="3613149" y="850900"/>
                    <a:pt x="3610609" y="840740"/>
                    <a:pt x="3608069" y="826770"/>
                  </a:cubicBezTo>
                  <a:cubicBezTo>
                    <a:pt x="3622039" y="842010"/>
                    <a:pt x="3634739" y="850900"/>
                    <a:pt x="3652519" y="849630"/>
                  </a:cubicBezTo>
                  <a:cubicBezTo>
                    <a:pt x="3653789" y="839470"/>
                    <a:pt x="3652519" y="831850"/>
                    <a:pt x="3642359" y="825500"/>
                  </a:cubicBezTo>
                  <a:cubicBezTo>
                    <a:pt x="3641089" y="824230"/>
                    <a:pt x="3639819" y="819150"/>
                    <a:pt x="3641089" y="816610"/>
                  </a:cubicBezTo>
                  <a:cubicBezTo>
                    <a:pt x="3646169" y="803910"/>
                    <a:pt x="3651249" y="792480"/>
                    <a:pt x="3655059" y="781050"/>
                  </a:cubicBezTo>
                  <a:cubicBezTo>
                    <a:pt x="3660139" y="784860"/>
                    <a:pt x="3663949" y="787400"/>
                    <a:pt x="3669029" y="789940"/>
                  </a:cubicBezTo>
                  <a:lnTo>
                    <a:pt x="3671569" y="787400"/>
                  </a:lnTo>
                  <a:lnTo>
                    <a:pt x="3656329" y="764540"/>
                  </a:lnTo>
                  <a:cubicBezTo>
                    <a:pt x="3666489" y="767080"/>
                    <a:pt x="3675379" y="768350"/>
                    <a:pt x="3686809" y="770890"/>
                  </a:cubicBezTo>
                  <a:cubicBezTo>
                    <a:pt x="3682999" y="763270"/>
                    <a:pt x="3679189" y="758190"/>
                    <a:pt x="3679189" y="758190"/>
                  </a:cubicBezTo>
                  <a:cubicBezTo>
                    <a:pt x="3685539" y="753110"/>
                    <a:pt x="3691889" y="748030"/>
                    <a:pt x="3700779" y="741680"/>
                  </a:cubicBezTo>
                  <a:cubicBezTo>
                    <a:pt x="3700779" y="740410"/>
                    <a:pt x="3702049" y="732790"/>
                    <a:pt x="3705859" y="731520"/>
                  </a:cubicBezTo>
                  <a:cubicBezTo>
                    <a:pt x="3713479" y="727710"/>
                    <a:pt x="3716019" y="734060"/>
                    <a:pt x="3718559" y="740410"/>
                  </a:cubicBezTo>
                  <a:cubicBezTo>
                    <a:pt x="3719829" y="744220"/>
                    <a:pt x="3727449" y="745490"/>
                    <a:pt x="3732529" y="746760"/>
                  </a:cubicBezTo>
                  <a:cubicBezTo>
                    <a:pt x="3737609" y="748030"/>
                    <a:pt x="3743959" y="748030"/>
                    <a:pt x="3750309" y="746760"/>
                  </a:cubicBezTo>
                  <a:cubicBezTo>
                    <a:pt x="3760469" y="746760"/>
                    <a:pt x="3770629" y="745490"/>
                    <a:pt x="3784599" y="744220"/>
                  </a:cubicBezTo>
                  <a:cubicBezTo>
                    <a:pt x="3774440" y="741680"/>
                    <a:pt x="3766819" y="739140"/>
                    <a:pt x="3760469" y="737870"/>
                  </a:cubicBezTo>
                  <a:cubicBezTo>
                    <a:pt x="3760469" y="736600"/>
                    <a:pt x="3760469" y="735330"/>
                    <a:pt x="3759199" y="734060"/>
                  </a:cubicBezTo>
                  <a:cubicBezTo>
                    <a:pt x="3769359" y="731520"/>
                    <a:pt x="3779519" y="728980"/>
                    <a:pt x="3788409" y="726440"/>
                  </a:cubicBezTo>
                  <a:cubicBezTo>
                    <a:pt x="3798569" y="728980"/>
                    <a:pt x="3807459" y="732790"/>
                    <a:pt x="3815079" y="735330"/>
                  </a:cubicBezTo>
                  <a:cubicBezTo>
                    <a:pt x="3817619" y="758190"/>
                    <a:pt x="3832859" y="739140"/>
                    <a:pt x="3841749" y="741680"/>
                  </a:cubicBezTo>
                  <a:cubicBezTo>
                    <a:pt x="3839209" y="736600"/>
                    <a:pt x="3835399" y="731520"/>
                    <a:pt x="3831590" y="725170"/>
                  </a:cubicBezTo>
                  <a:cubicBezTo>
                    <a:pt x="3848099" y="727710"/>
                    <a:pt x="3864610" y="727710"/>
                    <a:pt x="3876040" y="740410"/>
                  </a:cubicBezTo>
                  <a:cubicBezTo>
                    <a:pt x="3877310" y="741680"/>
                    <a:pt x="3882390" y="740410"/>
                    <a:pt x="3884930" y="739140"/>
                  </a:cubicBezTo>
                  <a:cubicBezTo>
                    <a:pt x="3888740" y="740410"/>
                    <a:pt x="3895090" y="742950"/>
                    <a:pt x="3897630" y="741680"/>
                  </a:cubicBezTo>
                  <a:cubicBezTo>
                    <a:pt x="3901440" y="737870"/>
                    <a:pt x="3901440" y="731520"/>
                    <a:pt x="3905250" y="723900"/>
                  </a:cubicBezTo>
                  <a:cubicBezTo>
                    <a:pt x="3914140" y="739140"/>
                    <a:pt x="3923030" y="730250"/>
                    <a:pt x="3931920" y="723900"/>
                  </a:cubicBezTo>
                  <a:cubicBezTo>
                    <a:pt x="3930650" y="727710"/>
                    <a:pt x="3930650" y="730250"/>
                    <a:pt x="3930650" y="730250"/>
                  </a:cubicBezTo>
                  <a:cubicBezTo>
                    <a:pt x="3938270" y="734060"/>
                    <a:pt x="3944620" y="736600"/>
                    <a:pt x="3953510" y="740410"/>
                  </a:cubicBezTo>
                  <a:cubicBezTo>
                    <a:pt x="3959860" y="737870"/>
                    <a:pt x="3967480" y="728980"/>
                    <a:pt x="3978910" y="737870"/>
                  </a:cubicBezTo>
                  <a:cubicBezTo>
                    <a:pt x="3980180" y="739140"/>
                    <a:pt x="3985260" y="736600"/>
                    <a:pt x="3989069" y="736600"/>
                  </a:cubicBezTo>
                  <a:cubicBezTo>
                    <a:pt x="3992879" y="735330"/>
                    <a:pt x="3995419" y="735330"/>
                    <a:pt x="3996690" y="734060"/>
                  </a:cubicBezTo>
                  <a:cubicBezTo>
                    <a:pt x="3999230" y="725170"/>
                    <a:pt x="4000499" y="717550"/>
                    <a:pt x="4004310" y="709930"/>
                  </a:cubicBezTo>
                  <a:cubicBezTo>
                    <a:pt x="4008120" y="702310"/>
                    <a:pt x="4006850" y="694690"/>
                    <a:pt x="3999230" y="692150"/>
                  </a:cubicBezTo>
                  <a:cubicBezTo>
                    <a:pt x="3996690" y="690880"/>
                    <a:pt x="3994150" y="690880"/>
                    <a:pt x="3992880" y="689610"/>
                  </a:cubicBezTo>
                  <a:cubicBezTo>
                    <a:pt x="4004310" y="678180"/>
                    <a:pt x="4014470" y="670560"/>
                    <a:pt x="4030980" y="675640"/>
                  </a:cubicBezTo>
                  <a:cubicBezTo>
                    <a:pt x="4034790" y="676910"/>
                    <a:pt x="4039870" y="671830"/>
                    <a:pt x="4046220" y="668020"/>
                  </a:cubicBezTo>
                  <a:cubicBezTo>
                    <a:pt x="4042410" y="664210"/>
                    <a:pt x="4039870" y="662940"/>
                    <a:pt x="4037330" y="661670"/>
                  </a:cubicBezTo>
                  <a:cubicBezTo>
                    <a:pt x="4047490" y="640080"/>
                    <a:pt x="4064000" y="654050"/>
                    <a:pt x="4079240" y="654050"/>
                  </a:cubicBezTo>
                  <a:cubicBezTo>
                    <a:pt x="4074160" y="650240"/>
                    <a:pt x="4071619" y="646430"/>
                    <a:pt x="4069080" y="645160"/>
                  </a:cubicBezTo>
                  <a:cubicBezTo>
                    <a:pt x="4076700" y="641350"/>
                    <a:pt x="4084320" y="638810"/>
                    <a:pt x="4090670" y="635000"/>
                  </a:cubicBezTo>
                  <a:cubicBezTo>
                    <a:pt x="4091940" y="629920"/>
                    <a:pt x="4090670" y="624840"/>
                    <a:pt x="4091940" y="622300"/>
                  </a:cubicBezTo>
                  <a:cubicBezTo>
                    <a:pt x="4098290" y="612140"/>
                    <a:pt x="4094480" y="604520"/>
                    <a:pt x="4084320" y="599440"/>
                  </a:cubicBezTo>
                  <a:cubicBezTo>
                    <a:pt x="4080510" y="596900"/>
                    <a:pt x="4076700" y="591820"/>
                    <a:pt x="4074160" y="588010"/>
                  </a:cubicBezTo>
                  <a:cubicBezTo>
                    <a:pt x="4077970" y="588010"/>
                    <a:pt x="4083050" y="586740"/>
                    <a:pt x="4088130" y="586740"/>
                  </a:cubicBezTo>
                  <a:lnTo>
                    <a:pt x="4088130" y="571500"/>
                  </a:lnTo>
                  <a:cubicBezTo>
                    <a:pt x="4090670" y="571500"/>
                    <a:pt x="4093210" y="571500"/>
                    <a:pt x="4095750" y="572770"/>
                  </a:cubicBezTo>
                  <a:cubicBezTo>
                    <a:pt x="4097020" y="557530"/>
                    <a:pt x="4098290" y="542290"/>
                    <a:pt x="4100830" y="525780"/>
                  </a:cubicBezTo>
                  <a:cubicBezTo>
                    <a:pt x="4086860" y="518160"/>
                    <a:pt x="4094480" y="509270"/>
                    <a:pt x="4102100" y="497840"/>
                  </a:cubicBezTo>
                  <a:cubicBezTo>
                    <a:pt x="4102100" y="497840"/>
                    <a:pt x="4099560" y="496570"/>
                    <a:pt x="4097020" y="496570"/>
                  </a:cubicBezTo>
                  <a:cubicBezTo>
                    <a:pt x="4098290" y="491490"/>
                    <a:pt x="4100830" y="486410"/>
                    <a:pt x="4102100" y="481330"/>
                  </a:cubicBezTo>
                  <a:cubicBezTo>
                    <a:pt x="4104640" y="471170"/>
                    <a:pt x="4100830" y="469900"/>
                    <a:pt x="4089400" y="474980"/>
                  </a:cubicBezTo>
                  <a:cubicBezTo>
                    <a:pt x="4088130" y="472440"/>
                    <a:pt x="4086860" y="468630"/>
                    <a:pt x="4084320" y="466090"/>
                  </a:cubicBezTo>
                  <a:cubicBezTo>
                    <a:pt x="4083050" y="467360"/>
                    <a:pt x="4083050" y="468630"/>
                    <a:pt x="4081780" y="469900"/>
                  </a:cubicBezTo>
                  <a:cubicBezTo>
                    <a:pt x="4076700" y="468630"/>
                    <a:pt x="4072890" y="466090"/>
                    <a:pt x="4067810" y="464820"/>
                  </a:cubicBezTo>
                  <a:cubicBezTo>
                    <a:pt x="4042410" y="454660"/>
                    <a:pt x="4015740" y="457200"/>
                    <a:pt x="3990340" y="455930"/>
                  </a:cubicBezTo>
                  <a:cubicBezTo>
                    <a:pt x="3986530" y="455930"/>
                    <a:pt x="3981450" y="459740"/>
                    <a:pt x="3977640" y="459740"/>
                  </a:cubicBezTo>
                  <a:cubicBezTo>
                    <a:pt x="3962400" y="458470"/>
                    <a:pt x="3948430" y="453390"/>
                    <a:pt x="3934460" y="452120"/>
                  </a:cubicBezTo>
                  <a:cubicBezTo>
                    <a:pt x="3915410" y="450850"/>
                    <a:pt x="3896360" y="450850"/>
                    <a:pt x="3877310" y="450850"/>
                  </a:cubicBezTo>
                  <a:cubicBezTo>
                    <a:pt x="3863340" y="450850"/>
                    <a:pt x="3860800" y="443230"/>
                    <a:pt x="3862070" y="433070"/>
                  </a:cubicBezTo>
                  <a:cubicBezTo>
                    <a:pt x="3867150" y="429260"/>
                    <a:pt x="3872230" y="421640"/>
                    <a:pt x="3872230" y="420370"/>
                  </a:cubicBezTo>
                  <a:cubicBezTo>
                    <a:pt x="3855720" y="407670"/>
                    <a:pt x="3870960" y="398780"/>
                    <a:pt x="3874770" y="388620"/>
                  </a:cubicBezTo>
                  <a:cubicBezTo>
                    <a:pt x="3873500" y="363220"/>
                    <a:pt x="3872230" y="337820"/>
                    <a:pt x="3870960" y="311150"/>
                  </a:cubicBezTo>
                  <a:cubicBezTo>
                    <a:pt x="3873500" y="309880"/>
                    <a:pt x="3878580" y="308610"/>
                    <a:pt x="3882390" y="307340"/>
                  </a:cubicBezTo>
                  <a:cubicBezTo>
                    <a:pt x="3881120" y="303530"/>
                    <a:pt x="3878580" y="299720"/>
                    <a:pt x="3878580" y="295910"/>
                  </a:cubicBezTo>
                  <a:cubicBezTo>
                    <a:pt x="3882390" y="280670"/>
                    <a:pt x="3883660" y="265430"/>
                    <a:pt x="3867150" y="254000"/>
                  </a:cubicBezTo>
                  <a:cubicBezTo>
                    <a:pt x="3874770" y="248920"/>
                    <a:pt x="3881120" y="245110"/>
                    <a:pt x="3888740" y="240030"/>
                  </a:cubicBezTo>
                  <a:cubicBezTo>
                    <a:pt x="3887470" y="238760"/>
                    <a:pt x="3886200" y="236220"/>
                    <a:pt x="3886200" y="234950"/>
                  </a:cubicBezTo>
                  <a:cubicBezTo>
                    <a:pt x="3886200" y="233680"/>
                    <a:pt x="3884930" y="233680"/>
                    <a:pt x="3883660" y="233680"/>
                  </a:cubicBezTo>
                  <a:cubicBezTo>
                    <a:pt x="3870960" y="233680"/>
                    <a:pt x="3865880" y="231140"/>
                    <a:pt x="3864610" y="218440"/>
                  </a:cubicBezTo>
                  <a:cubicBezTo>
                    <a:pt x="3864610" y="215900"/>
                    <a:pt x="3864610" y="212090"/>
                    <a:pt x="3867150" y="209550"/>
                  </a:cubicBezTo>
                  <a:cubicBezTo>
                    <a:pt x="3872230" y="205740"/>
                    <a:pt x="3877310" y="201930"/>
                    <a:pt x="3883660" y="199390"/>
                  </a:cubicBezTo>
                  <a:cubicBezTo>
                    <a:pt x="3886200" y="198120"/>
                    <a:pt x="3891280" y="199390"/>
                    <a:pt x="3893820" y="200660"/>
                  </a:cubicBezTo>
                  <a:cubicBezTo>
                    <a:pt x="3907790" y="208280"/>
                    <a:pt x="3909060" y="208280"/>
                    <a:pt x="3911600" y="191770"/>
                  </a:cubicBezTo>
                  <a:cubicBezTo>
                    <a:pt x="3914140" y="193040"/>
                    <a:pt x="3916680" y="194310"/>
                    <a:pt x="3920490" y="195580"/>
                  </a:cubicBezTo>
                  <a:cubicBezTo>
                    <a:pt x="3919220" y="190500"/>
                    <a:pt x="3919220" y="186690"/>
                    <a:pt x="3916680" y="182880"/>
                  </a:cubicBezTo>
                  <a:cubicBezTo>
                    <a:pt x="3916680" y="181610"/>
                    <a:pt x="3914140" y="180340"/>
                    <a:pt x="3911600" y="179070"/>
                  </a:cubicBezTo>
                  <a:cubicBezTo>
                    <a:pt x="3914140" y="177800"/>
                    <a:pt x="3916680" y="175260"/>
                    <a:pt x="3919220" y="176530"/>
                  </a:cubicBezTo>
                  <a:cubicBezTo>
                    <a:pt x="3931920" y="180340"/>
                    <a:pt x="3939540" y="171450"/>
                    <a:pt x="3948430" y="166370"/>
                  </a:cubicBezTo>
                  <a:cubicBezTo>
                    <a:pt x="3940810" y="156210"/>
                    <a:pt x="3933190" y="147320"/>
                    <a:pt x="3926840" y="137160"/>
                  </a:cubicBezTo>
                  <a:cubicBezTo>
                    <a:pt x="3937000" y="132080"/>
                    <a:pt x="3944620" y="129540"/>
                    <a:pt x="3952240" y="125730"/>
                  </a:cubicBezTo>
                  <a:cubicBezTo>
                    <a:pt x="3935730" y="97790"/>
                    <a:pt x="3935730" y="97790"/>
                    <a:pt x="3947160" y="86360"/>
                  </a:cubicBezTo>
                  <a:cubicBezTo>
                    <a:pt x="3947160" y="85090"/>
                    <a:pt x="3945890" y="83820"/>
                    <a:pt x="3945890" y="82550"/>
                  </a:cubicBezTo>
                  <a:cubicBezTo>
                    <a:pt x="3942080" y="83820"/>
                    <a:pt x="3937000" y="85090"/>
                    <a:pt x="3933190" y="87630"/>
                  </a:cubicBezTo>
                  <a:lnTo>
                    <a:pt x="3931920" y="86360"/>
                  </a:lnTo>
                  <a:cubicBezTo>
                    <a:pt x="3937000" y="81280"/>
                    <a:pt x="3942080" y="77470"/>
                    <a:pt x="3947160" y="72390"/>
                  </a:cubicBezTo>
                  <a:cubicBezTo>
                    <a:pt x="3947160" y="68580"/>
                    <a:pt x="3949700" y="59690"/>
                    <a:pt x="3947160" y="57150"/>
                  </a:cubicBezTo>
                  <a:cubicBezTo>
                    <a:pt x="3937000" y="48260"/>
                    <a:pt x="3948430" y="39370"/>
                    <a:pt x="3945890" y="30480"/>
                  </a:cubicBezTo>
                  <a:cubicBezTo>
                    <a:pt x="3944620" y="27940"/>
                    <a:pt x="3945890" y="21590"/>
                    <a:pt x="3944620" y="21590"/>
                  </a:cubicBezTo>
                  <a:cubicBezTo>
                    <a:pt x="3937000" y="17780"/>
                    <a:pt x="3928110" y="11430"/>
                    <a:pt x="3919220" y="11430"/>
                  </a:cubicBezTo>
                  <a:cubicBezTo>
                    <a:pt x="3898900" y="10160"/>
                    <a:pt x="3878580" y="12700"/>
                    <a:pt x="3858260" y="12700"/>
                  </a:cubicBezTo>
                  <a:lnTo>
                    <a:pt x="3793490" y="12700"/>
                  </a:lnTo>
                  <a:cubicBezTo>
                    <a:pt x="3778250" y="12700"/>
                    <a:pt x="3765550" y="8890"/>
                    <a:pt x="3750310" y="5080"/>
                  </a:cubicBezTo>
                  <a:cubicBezTo>
                    <a:pt x="3732530" y="0"/>
                    <a:pt x="3713480" y="3810"/>
                    <a:pt x="3694430" y="5080"/>
                  </a:cubicBezTo>
                  <a:cubicBezTo>
                    <a:pt x="3653790" y="6350"/>
                    <a:pt x="3613150" y="6350"/>
                    <a:pt x="3572510" y="7620"/>
                  </a:cubicBezTo>
                  <a:cubicBezTo>
                    <a:pt x="3553460" y="7620"/>
                    <a:pt x="3533140" y="10160"/>
                    <a:pt x="3514090" y="11430"/>
                  </a:cubicBezTo>
                  <a:cubicBezTo>
                    <a:pt x="3489960" y="12700"/>
                    <a:pt x="3465830" y="11430"/>
                    <a:pt x="3441700" y="12700"/>
                  </a:cubicBezTo>
                  <a:cubicBezTo>
                    <a:pt x="3416300" y="13970"/>
                    <a:pt x="3390900" y="16510"/>
                    <a:pt x="3365500" y="17780"/>
                  </a:cubicBezTo>
                  <a:cubicBezTo>
                    <a:pt x="3335020" y="19050"/>
                    <a:pt x="3304540" y="19050"/>
                    <a:pt x="3274060" y="20320"/>
                  </a:cubicBezTo>
                  <a:lnTo>
                    <a:pt x="3178810" y="24130"/>
                  </a:lnTo>
                  <a:cubicBezTo>
                    <a:pt x="3149600" y="25400"/>
                    <a:pt x="3121660" y="25400"/>
                    <a:pt x="3092450" y="25400"/>
                  </a:cubicBezTo>
                  <a:cubicBezTo>
                    <a:pt x="3070860" y="25400"/>
                    <a:pt x="3048000" y="26670"/>
                    <a:pt x="3026410" y="27940"/>
                  </a:cubicBezTo>
                  <a:lnTo>
                    <a:pt x="2961640" y="31750"/>
                  </a:lnTo>
                  <a:cubicBezTo>
                    <a:pt x="2946400" y="33020"/>
                    <a:pt x="2931160" y="33020"/>
                    <a:pt x="2914650" y="34290"/>
                  </a:cubicBezTo>
                  <a:cubicBezTo>
                    <a:pt x="2889250" y="35560"/>
                    <a:pt x="2863850" y="35560"/>
                    <a:pt x="2838450" y="36830"/>
                  </a:cubicBezTo>
                  <a:cubicBezTo>
                    <a:pt x="2809240" y="38100"/>
                    <a:pt x="2781300" y="40640"/>
                    <a:pt x="2753360" y="41910"/>
                  </a:cubicBezTo>
                  <a:cubicBezTo>
                    <a:pt x="2724150" y="44450"/>
                    <a:pt x="2696210" y="46990"/>
                    <a:pt x="2667000" y="49530"/>
                  </a:cubicBezTo>
                  <a:cubicBezTo>
                    <a:pt x="2655570" y="50800"/>
                    <a:pt x="2644140" y="50800"/>
                    <a:pt x="2631440" y="52070"/>
                  </a:cubicBezTo>
                  <a:lnTo>
                    <a:pt x="2594610" y="52070"/>
                  </a:lnTo>
                  <a:cubicBezTo>
                    <a:pt x="2552700" y="54610"/>
                    <a:pt x="2512060" y="58420"/>
                    <a:pt x="2470150" y="60960"/>
                  </a:cubicBezTo>
                  <a:cubicBezTo>
                    <a:pt x="2444750" y="62230"/>
                    <a:pt x="2418080" y="63500"/>
                    <a:pt x="2392680" y="66040"/>
                  </a:cubicBezTo>
                  <a:cubicBezTo>
                    <a:pt x="2377440" y="67310"/>
                    <a:pt x="2360930" y="69850"/>
                    <a:pt x="2345690" y="71120"/>
                  </a:cubicBezTo>
                  <a:lnTo>
                    <a:pt x="2242819" y="78740"/>
                  </a:lnTo>
                  <a:cubicBezTo>
                    <a:pt x="2221230" y="80010"/>
                    <a:pt x="2200909" y="85090"/>
                    <a:pt x="2180590" y="86360"/>
                  </a:cubicBezTo>
                  <a:cubicBezTo>
                    <a:pt x="2148840" y="88900"/>
                    <a:pt x="2115819" y="90170"/>
                    <a:pt x="2084069" y="92710"/>
                  </a:cubicBezTo>
                  <a:cubicBezTo>
                    <a:pt x="2076449" y="92710"/>
                    <a:pt x="2067559" y="93980"/>
                    <a:pt x="2059940" y="93980"/>
                  </a:cubicBezTo>
                  <a:cubicBezTo>
                    <a:pt x="2032000" y="96520"/>
                    <a:pt x="2005330" y="99060"/>
                    <a:pt x="1977390" y="101600"/>
                  </a:cubicBezTo>
                  <a:cubicBezTo>
                    <a:pt x="1962150" y="102870"/>
                    <a:pt x="1945640" y="105410"/>
                    <a:pt x="1930400" y="106680"/>
                  </a:cubicBezTo>
                  <a:cubicBezTo>
                    <a:pt x="1911350" y="107950"/>
                    <a:pt x="1892300" y="109220"/>
                    <a:pt x="1874520" y="110490"/>
                  </a:cubicBezTo>
                  <a:cubicBezTo>
                    <a:pt x="1838960" y="114300"/>
                    <a:pt x="1802130" y="118110"/>
                    <a:pt x="1766570" y="121920"/>
                  </a:cubicBezTo>
                  <a:cubicBezTo>
                    <a:pt x="1760220" y="123190"/>
                    <a:pt x="1755140" y="127000"/>
                    <a:pt x="1748790" y="127000"/>
                  </a:cubicBezTo>
                  <a:cubicBezTo>
                    <a:pt x="1719580" y="129540"/>
                    <a:pt x="1690370" y="129540"/>
                    <a:pt x="1662430" y="133350"/>
                  </a:cubicBezTo>
                  <a:cubicBezTo>
                    <a:pt x="1647190" y="135890"/>
                    <a:pt x="1630680" y="129540"/>
                    <a:pt x="1616710" y="142240"/>
                  </a:cubicBezTo>
                  <a:cubicBezTo>
                    <a:pt x="1611630" y="146050"/>
                    <a:pt x="1597660" y="139700"/>
                    <a:pt x="1588770" y="140970"/>
                  </a:cubicBezTo>
                  <a:cubicBezTo>
                    <a:pt x="1553210" y="144780"/>
                    <a:pt x="1517650" y="149860"/>
                    <a:pt x="1483360" y="153670"/>
                  </a:cubicBezTo>
                  <a:cubicBezTo>
                    <a:pt x="1455420" y="157480"/>
                    <a:pt x="1428750" y="160020"/>
                    <a:pt x="1400810" y="163830"/>
                  </a:cubicBezTo>
                  <a:cubicBezTo>
                    <a:pt x="1390650" y="165100"/>
                    <a:pt x="1380490" y="168910"/>
                    <a:pt x="1371600" y="170180"/>
                  </a:cubicBezTo>
                  <a:cubicBezTo>
                    <a:pt x="1346200" y="172720"/>
                    <a:pt x="1320800" y="175260"/>
                    <a:pt x="1296670" y="177800"/>
                  </a:cubicBezTo>
                  <a:cubicBezTo>
                    <a:pt x="1296670" y="182880"/>
                    <a:pt x="1296670" y="185420"/>
                    <a:pt x="1295400" y="187960"/>
                  </a:cubicBezTo>
                  <a:cubicBezTo>
                    <a:pt x="1292860" y="185420"/>
                    <a:pt x="1290320" y="181610"/>
                    <a:pt x="1287780" y="176530"/>
                  </a:cubicBezTo>
                  <a:cubicBezTo>
                    <a:pt x="1282700" y="190500"/>
                    <a:pt x="1272540" y="181610"/>
                    <a:pt x="1264920" y="182880"/>
                  </a:cubicBezTo>
                  <a:cubicBezTo>
                    <a:pt x="1250950" y="185420"/>
                    <a:pt x="1235710" y="189230"/>
                    <a:pt x="1221740" y="190500"/>
                  </a:cubicBezTo>
                  <a:cubicBezTo>
                    <a:pt x="1196340" y="194310"/>
                    <a:pt x="1170940" y="196850"/>
                    <a:pt x="1145540" y="199390"/>
                  </a:cubicBezTo>
                  <a:cubicBezTo>
                    <a:pt x="1123950" y="201930"/>
                    <a:pt x="1102360" y="207010"/>
                    <a:pt x="1080770" y="210820"/>
                  </a:cubicBezTo>
                  <a:cubicBezTo>
                    <a:pt x="1043940" y="217170"/>
                    <a:pt x="1005840" y="220980"/>
                    <a:pt x="969010" y="227330"/>
                  </a:cubicBezTo>
                  <a:cubicBezTo>
                    <a:pt x="943610" y="231140"/>
                    <a:pt x="918210" y="237490"/>
                    <a:pt x="891540" y="241300"/>
                  </a:cubicBezTo>
                  <a:cubicBezTo>
                    <a:pt x="864870" y="246380"/>
                    <a:pt x="836930" y="250190"/>
                    <a:pt x="810260" y="255270"/>
                  </a:cubicBezTo>
                  <a:cubicBezTo>
                    <a:pt x="791210" y="259080"/>
                    <a:pt x="772160" y="264160"/>
                    <a:pt x="753110" y="267970"/>
                  </a:cubicBezTo>
                  <a:cubicBezTo>
                    <a:pt x="715010" y="274320"/>
                    <a:pt x="675640" y="280670"/>
                    <a:pt x="637540" y="287020"/>
                  </a:cubicBezTo>
                  <a:cubicBezTo>
                    <a:pt x="623570" y="289560"/>
                    <a:pt x="610870" y="294640"/>
                    <a:pt x="596900" y="297180"/>
                  </a:cubicBezTo>
                  <a:cubicBezTo>
                    <a:pt x="572770" y="302260"/>
                    <a:pt x="548640" y="304800"/>
                    <a:pt x="524510" y="309880"/>
                  </a:cubicBezTo>
                  <a:cubicBezTo>
                    <a:pt x="506730" y="313690"/>
                    <a:pt x="490220" y="320040"/>
                    <a:pt x="473710" y="322580"/>
                  </a:cubicBezTo>
                  <a:cubicBezTo>
                    <a:pt x="438150" y="330200"/>
                    <a:pt x="402590" y="335280"/>
                    <a:pt x="367030" y="341630"/>
                  </a:cubicBezTo>
                  <a:cubicBezTo>
                    <a:pt x="351790" y="344170"/>
                    <a:pt x="336550" y="349250"/>
                    <a:pt x="321310" y="353060"/>
                  </a:cubicBezTo>
                  <a:cubicBezTo>
                    <a:pt x="297180" y="359410"/>
                    <a:pt x="271780" y="364490"/>
                    <a:pt x="247650" y="370840"/>
                  </a:cubicBezTo>
                  <a:cubicBezTo>
                    <a:pt x="241300" y="372110"/>
                    <a:pt x="234950" y="375920"/>
                    <a:pt x="227330" y="377190"/>
                  </a:cubicBezTo>
                  <a:cubicBezTo>
                    <a:pt x="219710" y="378460"/>
                    <a:pt x="212090" y="378460"/>
                    <a:pt x="204470" y="379730"/>
                  </a:cubicBezTo>
                  <a:cubicBezTo>
                    <a:pt x="189230" y="383540"/>
                    <a:pt x="173990" y="387350"/>
                    <a:pt x="160020" y="391160"/>
                  </a:cubicBezTo>
                  <a:cubicBezTo>
                    <a:pt x="129540" y="398780"/>
                    <a:pt x="114300" y="401320"/>
                    <a:pt x="100330" y="408940"/>
                  </a:cubicBezTo>
                  <a:cubicBezTo>
                    <a:pt x="87630" y="415290"/>
                    <a:pt x="69850" y="414020"/>
                    <a:pt x="64770" y="434340"/>
                  </a:cubicBezTo>
                  <a:cubicBezTo>
                    <a:pt x="62230" y="440690"/>
                    <a:pt x="55880" y="444500"/>
                    <a:pt x="67310" y="447040"/>
                  </a:cubicBezTo>
                  <a:cubicBezTo>
                    <a:pt x="68580" y="447040"/>
                    <a:pt x="71120" y="450850"/>
                    <a:pt x="69850" y="452120"/>
                  </a:cubicBezTo>
                  <a:cubicBezTo>
                    <a:pt x="67310" y="459740"/>
                    <a:pt x="64770" y="467360"/>
                    <a:pt x="62230" y="477520"/>
                  </a:cubicBezTo>
                  <a:cubicBezTo>
                    <a:pt x="62230" y="477520"/>
                    <a:pt x="64770" y="478790"/>
                    <a:pt x="67310" y="481330"/>
                  </a:cubicBezTo>
                  <a:cubicBezTo>
                    <a:pt x="59690" y="488950"/>
                    <a:pt x="59690" y="516890"/>
                    <a:pt x="64770" y="525780"/>
                  </a:cubicBezTo>
                  <a:cubicBezTo>
                    <a:pt x="67310" y="530860"/>
                    <a:pt x="68580" y="537210"/>
                    <a:pt x="69850" y="543560"/>
                  </a:cubicBezTo>
                  <a:cubicBezTo>
                    <a:pt x="54610" y="547370"/>
                    <a:pt x="72390" y="556260"/>
                    <a:pt x="67310" y="561340"/>
                  </a:cubicBezTo>
                  <a:cubicBezTo>
                    <a:pt x="69850" y="561340"/>
                    <a:pt x="72390" y="561340"/>
                    <a:pt x="76200" y="562610"/>
                  </a:cubicBezTo>
                  <a:cubicBezTo>
                    <a:pt x="73660" y="566420"/>
                    <a:pt x="71120" y="568960"/>
                    <a:pt x="69850" y="570230"/>
                  </a:cubicBezTo>
                  <a:cubicBezTo>
                    <a:pt x="72390" y="572770"/>
                    <a:pt x="76200" y="574040"/>
                    <a:pt x="78740" y="576580"/>
                  </a:cubicBezTo>
                  <a:cubicBezTo>
                    <a:pt x="64770" y="595630"/>
                    <a:pt x="64770" y="604520"/>
                    <a:pt x="81280" y="621030"/>
                  </a:cubicBezTo>
                  <a:cubicBezTo>
                    <a:pt x="82550" y="622300"/>
                    <a:pt x="85090" y="624840"/>
                    <a:pt x="85090" y="626110"/>
                  </a:cubicBezTo>
                  <a:cubicBezTo>
                    <a:pt x="81280" y="640080"/>
                    <a:pt x="82550" y="652780"/>
                    <a:pt x="91440" y="664210"/>
                  </a:cubicBezTo>
                  <a:cubicBezTo>
                    <a:pt x="91440" y="664210"/>
                    <a:pt x="90170" y="668020"/>
                    <a:pt x="87630" y="670560"/>
                  </a:cubicBezTo>
                  <a:cubicBezTo>
                    <a:pt x="91440" y="669290"/>
                    <a:pt x="93980" y="668020"/>
                    <a:pt x="96520" y="668020"/>
                  </a:cubicBezTo>
                  <a:lnTo>
                    <a:pt x="92710" y="690880"/>
                  </a:lnTo>
                  <a:lnTo>
                    <a:pt x="106680" y="690880"/>
                  </a:lnTo>
                  <a:cubicBezTo>
                    <a:pt x="110490" y="695960"/>
                    <a:pt x="114300" y="699770"/>
                    <a:pt x="114300" y="701040"/>
                  </a:cubicBezTo>
                  <a:cubicBezTo>
                    <a:pt x="118110" y="697230"/>
                    <a:pt x="120650" y="695960"/>
                    <a:pt x="121920" y="694690"/>
                  </a:cubicBezTo>
                  <a:cubicBezTo>
                    <a:pt x="128270" y="704850"/>
                    <a:pt x="133350" y="712470"/>
                    <a:pt x="137160" y="720090"/>
                  </a:cubicBezTo>
                  <a:cubicBezTo>
                    <a:pt x="135890" y="728980"/>
                    <a:pt x="133350" y="736600"/>
                    <a:pt x="132080" y="741680"/>
                  </a:cubicBezTo>
                  <a:cubicBezTo>
                    <a:pt x="125730" y="741680"/>
                    <a:pt x="119380" y="740410"/>
                    <a:pt x="115570" y="742950"/>
                  </a:cubicBezTo>
                  <a:cubicBezTo>
                    <a:pt x="111760" y="745490"/>
                    <a:pt x="111760" y="751840"/>
                    <a:pt x="109220" y="755650"/>
                  </a:cubicBezTo>
                  <a:cubicBezTo>
                    <a:pt x="109220" y="756920"/>
                    <a:pt x="118110" y="773430"/>
                    <a:pt x="116840" y="774700"/>
                  </a:cubicBezTo>
                  <a:cubicBezTo>
                    <a:pt x="115570" y="783590"/>
                    <a:pt x="113030" y="792480"/>
                    <a:pt x="111760" y="802640"/>
                  </a:cubicBezTo>
                  <a:cubicBezTo>
                    <a:pt x="116840" y="806450"/>
                    <a:pt x="123190" y="811530"/>
                    <a:pt x="128270" y="815340"/>
                  </a:cubicBezTo>
                  <a:cubicBezTo>
                    <a:pt x="119380" y="820420"/>
                    <a:pt x="113030" y="825500"/>
                    <a:pt x="106680" y="829310"/>
                  </a:cubicBezTo>
                  <a:cubicBezTo>
                    <a:pt x="109220" y="830580"/>
                    <a:pt x="110490" y="831850"/>
                    <a:pt x="113030" y="833120"/>
                  </a:cubicBezTo>
                  <a:cubicBezTo>
                    <a:pt x="114300" y="838200"/>
                    <a:pt x="116840" y="843280"/>
                    <a:pt x="116840" y="848360"/>
                  </a:cubicBezTo>
                  <a:cubicBezTo>
                    <a:pt x="116840" y="853440"/>
                    <a:pt x="113030" y="862330"/>
                    <a:pt x="115570" y="863600"/>
                  </a:cubicBezTo>
                  <a:cubicBezTo>
                    <a:pt x="127000" y="869950"/>
                    <a:pt x="120650" y="889000"/>
                    <a:pt x="135890" y="891540"/>
                  </a:cubicBezTo>
                  <a:cubicBezTo>
                    <a:pt x="137160" y="891540"/>
                    <a:pt x="137160" y="894080"/>
                    <a:pt x="139700" y="896620"/>
                  </a:cubicBezTo>
                  <a:cubicBezTo>
                    <a:pt x="135890" y="896620"/>
                    <a:pt x="133350" y="896620"/>
                    <a:pt x="128270" y="897890"/>
                  </a:cubicBezTo>
                  <a:cubicBezTo>
                    <a:pt x="142240" y="908050"/>
                    <a:pt x="138430" y="916940"/>
                    <a:pt x="133350" y="924560"/>
                  </a:cubicBezTo>
                  <a:cubicBezTo>
                    <a:pt x="128270" y="925830"/>
                    <a:pt x="124460" y="927100"/>
                    <a:pt x="120650" y="928370"/>
                  </a:cubicBezTo>
                  <a:cubicBezTo>
                    <a:pt x="121920" y="930910"/>
                    <a:pt x="121920" y="932180"/>
                    <a:pt x="123190" y="934720"/>
                  </a:cubicBezTo>
                  <a:cubicBezTo>
                    <a:pt x="124460" y="935990"/>
                    <a:pt x="130810" y="952500"/>
                    <a:pt x="130810" y="955040"/>
                  </a:cubicBezTo>
                  <a:cubicBezTo>
                    <a:pt x="128270" y="961390"/>
                    <a:pt x="127000" y="967740"/>
                    <a:pt x="125730" y="974090"/>
                  </a:cubicBezTo>
                  <a:cubicBezTo>
                    <a:pt x="133350" y="974090"/>
                    <a:pt x="139700" y="975360"/>
                    <a:pt x="142240" y="975360"/>
                  </a:cubicBezTo>
                  <a:cubicBezTo>
                    <a:pt x="139700" y="976630"/>
                    <a:pt x="135890" y="979170"/>
                    <a:pt x="133350" y="980440"/>
                  </a:cubicBezTo>
                  <a:cubicBezTo>
                    <a:pt x="134620" y="982980"/>
                    <a:pt x="135890" y="985520"/>
                    <a:pt x="138430" y="986790"/>
                  </a:cubicBezTo>
                  <a:cubicBezTo>
                    <a:pt x="148590" y="985520"/>
                    <a:pt x="158750" y="984250"/>
                    <a:pt x="170180" y="982980"/>
                  </a:cubicBezTo>
                  <a:cubicBezTo>
                    <a:pt x="168910" y="989330"/>
                    <a:pt x="167640" y="994410"/>
                    <a:pt x="165100" y="999490"/>
                  </a:cubicBezTo>
                  <a:cubicBezTo>
                    <a:pt x="171450" y="999490"/>
                    <a:pt x="179070" y="1000760"/>
                    <a:pt x="185420" y="1000760"/>
                  </a:cubicBezTo>
                  <a:lnTo>
                    <a:pt x="185420" y="1007110"/>
                  </a:lnTo>
                  <a:cubicBezTo>
                    <a:pt x="176530" y="1008380"/>
                    <a:pt x="167640" y="1010920"/>
                    <a:pt x="160020" y="1012190"/>
                  </a:cubicBezTo>
                  <a:cubicBezTo>
                    <a:pt x="191770" y="1027430"/>
                    <a:pt x="220980" y="1013460"/>
                    <a:pt x="255270" y="1008380"/>
                  </a:cubicBezTo>
                  <a:cubicBezTo>
                    <a:pt x="261620" y="1014730"/>
                    <a:pt x="267970" y="1009650"/>
                    <a:pt x="273050" y="999490"/>
                  </a:cubicBezTo>
                  <a:cubicBezTo>
                    <a:pt x="279400" y="1008380"/>
                    <a:pt x="284480" y="1005840"/>
                    <a:pt x="297180" y="988060"/>
                  </a:cubicBezTo>
                  <a:cubicBezTo>
                    <a:pt x="298450" y="988060"/>
                    <a:pt x="299720" y="989330"/>
                    <a:pt x="300990" y="989330"/>
                  </a:cubicBezTo>
                  <a:cubicBezTo>
                    <a:pt x="299720" y="994410"/>
                    <a:pt x="297180" y="998220"/>
                    <a:pt x="295910" y="1003300"/>
                  </a:cubicBezTo>
                  <a:cubicBezTo>
                    <a:pt x="303530" y="1000760"/>
                    <a:pt x="309880" y="999490"/>
                    <a:pt x="317500" y="996950"/>
                  </a:cubicBezTo>
                  <a:lnTo>
                    <a:pt x="344170" y="993140"/>
                  </a:lnTo>
                  <a:cubicBezTo>
                    <a:pt x="358140" y="990600"/>
                    <a:pt x="372110" y="989330"/>
                    <a:pt x="384810" y="986790"/>
                  </a:cubicBezTo>
                  <a:cubicBezTo>
                    <a:pt x="389890" y="985520"/>
                    <a:pt x="394970" y="981710"/>
                    <a:pt x="400050" y="980440"/>
                  </a:cubicBezTo>
                  <a:cubicBezTo>
                    <a:pt x="405130" y="979170"/>
                    <a:pt x="412750" y="975360"/>
                    <a:pt x="415290" y="977900"/>
                  </a:cubicBezTo>
                  <a:cubicBezTo>
                    <a:pt x="425450" y="986790"/>
                    <a:pt x="434340" y="996950"/>
                    <a:pt x="444500" y="1005840"/>
                  </a:cubicBezTo>
                  <a:cubicBezTo>
                    <a:pt x="445770" y="1003300"/>
                    <a:pt x="447040" y="999490"/>
                    <a:pt x="447040" y="999490"/>
                  </a:cubicBezTo>
                  <a:cubicBezTo>
                    <a:pt x="455930" y="1002030"/>
                    <a:pt x="462280" y="1003300"/>
                    <a:pt x="471170" y="1005840"/>
                  </a:cubicBezTo>
                  <a:cubicBezTo>
                    <a:pt x="472440" y="1009650"/>
                    <a:pt x="474980" y="1014730"/>
                    <a:pt x="474980" y="1017270"/>
                  </a:cubicBezTo>
                  <a:cubicBezTo>
                    <a:pt x="488950" y="1018540"/>
                    <a:pt x="500380" y="1019810"/>
                    <a:pt x="510540" y="1021080"/>
                  </a:cubicBezTo>
                  <a:cubicBezTo>
                    <a:pt x="510540" y="1022350"/>
                    <a:pt x="511810" y="1023620"/>
                    <a:pt x="511810" y="1024890"/>
                  </a:cubicBezTo>
                  <a:lnTo>
                    <a:pt x="488950" y="1032510"/>
                  </a:lnTo>
                  <a:cubicBezTo>
                    <a:pt x="487680" y="1028700"/>
                    <a:pt x="486410" y="1027430"/>
                    <a:pt x="483870" y="1021080"/>
                  </a:cubicBezTo>
                  <a:cubicBezTo>
                    <a:pt x="485140" y="1035050"/>
                    <a:pt x="486410" y="1043940"/>
                    <a:pt x="486410" y="1055370"/>
                  </a:cubicBezTo>
                  <a:cubicBezTo>
                    <a:pt x="497840" y="1046480"/>
                    <a:pt x="513080" y="1056640"/>
                    <a:pt x="520700" y="1041400"/>
                  </a:cubicBezTo>
                  <a:cubicBezTo>
                    <a:pt x="520700" y="1040130"/>
                    <a:pt x="525780" y="1040130"/>
                    <a:pt x="527050" y="1041400"/>
                  </a:cubicBezTo>
                  <a:cubicBezTo>
                    <a:pt x="537210" y="1042670"/>
                    <a:pt x="547370" y="1043940"/>
                    <a:pt x="557530" y="1046480"/>
                  </a:cubicBezTo>
                  <a:cubicBezTo>
                    <a:pt x="556260" y="1043940"/>
                    <a:pt x="556260" y="1041400"/>
                    <a:pt x="554990" y="1038860"/>
                  </a:cubicBezTo>
                  <a:cubicBezTo>
                    <a:pt x="561340" y="1040130"/>
                    <a:pt x="566420" y="1041400"/>
                    <a:pt x="570230" y="1042670"/>
                  </a:cubicBezTo>
                  <a:cubicBezTo>
                    <a:pt x="570230" y="1043940"/>
                    <a:pt x="571500" y="1045210"/>
                    <a:pt x="571500" y="1046480"/>
                  </a:cubicBezTo>
                  <a:cubicBezTo>
                    <a:pt x="562610" y="1051560"/>
                    <a:pt x="553720" y="1057910"/>
                    <a:pt x="544830" y="1062990"/>
                  </a:cubicBezTo>
                  <a:cubicBezTo>
                    <a:pt x="530860" y="1071880"/>
                    <a:pt x="518160" y="1083310"/>
                    <a:pt x="504190" y="1087120"/>
                  </a:cubicBezTo>
                  <a:cubicBezTo>
                    <a:pt x="480060" y="1092200"/>
                    <a:pt x="455930" y="1101090"/>
                    <a:pt x="430530" y="1102360"/>
                  </a:cubicBezTo>
                  <a:lnTo>
                    <a:pt x="424180" y="1102360"/>
                  </a:lnTo>
                  <a:cubicBezTo>
                    <a:pt x="397510" y="1107440"/>
                    <a:pt x="372110" y="1112520"/>
                    <a:pt x="345440" y="1117600"/>
                  </a:cubicBezTo>
                  <a:cubicBezTo>
                    <a:pt x="341630" y="1118870"/>
                    <a:pt x="339090" y="1120140"/>
                    <a:pt x="335280" y="1120140"/>
                  </a:cubicBezTo>
                  <a:cubicBezTo>
                    <a:pt x="318770" y="1122680"/>
                    <a:pt x="302260" y="1123950"/>
                    <a:pt x="287020" y="1126490"/>
                  </a:cubicBezTo>
                  <a:cubicBezTo>
                    <a:pt x="270510" y="1130300"/>
                    <a:pt x="252730" y="1132840"/>
                    <a:pt x="236220" y="1139190"/>
                  </a:cubicBezTo>
                  <a:cubicBezTo>
                    <a:pt x="223520" y="1143000"/>
                    <a:pt x="207010" y="1141730"/>
                    <a:pt x="201930" y="1154430"/>
                  </a:cubicBezTo>
                  <a:cubicBezTo>
                    <a:pt x="196850" y="1154430"/>
                    <a:pt x="191770" y="1153160"/>
                    <a:pt x="189230" y="1154430"/>
                  </a:cubicBezTo>
                  <a:cubicBezTo>
                    <a:pt x="170180" y="1162050"/>
                    <a:pt x="151130" y="1169670"/>
                    <a:pt x="133350" y="1178560"/>
                  </a:cubicBezTo>
                  <a:cubicBezTo>
                    <a:pt x="127000" y="1183640"/>
                    <a:pt x="121920" y="1186180"/>
                    <a:pt x="119380" y="1191260"/>
                  </a:cubicBezTo>
                  <a:cubicBezTo>
                    <a:pt x="118110" y="1195070"/>
                    <a:pt x="121920" y="1201420"/>
                    <a:pt x="123190" y="1203960"/>
                  </a:cubicBezTo>
                  <a:cubicBezTo>
                    <a:pt x="120650" y="1205230"/>
                    <a:pt x="115570" y="1206500"/>
                    <a:pt x="115570" y="1207770"/>
                  </a:cubicBezTo>
                  <a:cubicBezTo>
                    <a:pt x="115570" y="1215390"/>
                    <a:pt x="115570" y="1223010"/>
                    <a:pt x="118110" y="1229360"/>
                  </a:cubicBezTo>
                  <a:cubicBezTo>
                    <a:pt x="121920" y="1238250"/>
                    <a:pt x="133350" y="1245870"/>
                    <a:pt x="120650" y="1257300"/>
                  </a:cubicBezTo>
                  <a:cubicBezTo>
                    <a:pt x="118110" y="1258570"/>
                    <a:pt x="120650" y="1264920"/>
                    <a:pt x="120650" y="1270000"/>
                  </a:cubicBezTo>
                  <a:cubicBezTo>
                    <a:pt x="124460" y="1268730"/>
                    <a:pt x="127000" y="1268730"/>
                    <a:pt x="130810" y="1268730"/>
                  </a:cubicBezTo>
                  <a:cubicBezTo>
                    <a:pt x="118110" y="1290320"/>
                    <a:pt x="118110" y="1297940"/>
                    <a:pt x="130810" y="1301750"/>
                  </a:cubicBezTo>
                  <a:cubicBezTo>
                    <a:pt x="130810" y="1309370"/>
                    <a:pt x="128270" y="1316990"/>
                    <a:pt x="130810" y="1322070"/>
                  </a:cubicBezTo>
                  <a:cubicBezTo>
                    <a:pt x="138430" y="1334770"/>
                    <a:pt x="148590" y="1347470"/>
                    <a:pt x="157480" y="1358900"/>
                  </a:cubicBezTo>
                  <a:cubicBezTo>
                    <a:pt x="156210" y="1360170"/>
                    <a:pt x="153670" y="1361440"/>
                    <a:pt x="152400" y="1361440"/>
                  </a:cubicBezTo>
                  <a:cubicBezTo>
                    <a:pt x="157480" y="1367790"/>
                    <a:pt x="162560" y="1374140"/>
                    <a:pt x="166370" y="1377950"/>
                  </a:cubicBezTo>
                  <a:cubicBezTo>
                    <a:pt x="161290" y="1385570"/>
                    <a:pt x="157480" y="1391920"/>
                    <a:pt x="152400" y="1398270"/>
                  </a:cubicBezTo>
                  <a:cubicBezTo>
                    <a:pt x="158750" y="1400810"/>
                    <a:pt x="162560" y="1402080"/>
                    <a:pt x="167640" y="1403350"/>
                  </a:cubicBezTo>
                  <a:cubicBezTo>
                    <a:pt x="158750" y="1405890"/>
                    <a:pt x="151130" y="1408430"/>
                    <a:pt x="139700" y="1413510"/>
                  </a:cubicBezTo>
                  <a:cubicBezTo>
                    <a:pt x="161290" y="1418590"/>
                    <a:pt x="162560" y="1433830"/>
                    <a:pt x="165100" y="1449070"/>
                  </a:cubicBezTo>
                  <a:cubicBezTo>
                    <a:pt x="165100" y="1450340"/>
                    <a:pt x="171450" y="1451610"/>
                    <a:pt x="175260" y="1452880"/>
                  </a:cubicBezTo>
                  <a:cubicBezTo>
                    <a:pt x="175260" y="1455420"/>
                    <a:pt x="172720" y="1459230"/>
                    <a:pt x="173990" y="1461770"/>
                  </a:cubicBezTo>
                  <a:cubicBezTo>
                    <a:pt x="179070" y="1468120"/>
                    <a:pt x="187960" y="1471930"/>
                    <a:pt x="189230" y="1479550"/>
                  </a:cubicBezTo>
                  <a:cubicBezTo>
                    <a:pt x="196850" y="1501140"/>
                    <a:pt x="210820" y="1497330"/>
                    <a:pt x="226060" y="1492250"/>
                  </a:cubicBezTo>
                  <a:lnTo>
                    <a:pt x="233680" y="1503680"/>
                  </a:lnTo>
                  <a:cubicBezTo>
                    <a:pt x="236220" y="1502410"/>
                    <a:pt x="238760" y="1499870"/>
                    <a:pt x="240030" y="1498600"/>
                  </a:cubicBezTo>
                  <a:cubicBezTo>
                    <a:pt x="241300" y="1506220"/>
                    <a:pt x="254000" y="1515110"/>
                    <a:pt x="257810" y="1510030"/>
                  </a:cubicBezTo>
                  <a:cubicBezTo>
                    <a:pt x="266700" y="1497330"/>
                    <a:pt x="276860" y="1504950"/>
                    <a:pt x="287020" y="1506220"/>
                  </a:cubicBezTo>
                  <a:cubicBezTo>
                    <a:pt x="292100" y="1507490"/>
                    <a:pt x="299720" y="1508760"/>
                    <a:pt x="302260" y="1506220"/>
                  </a:cubicBezTo>
                  <a:cubicBezTo>
                    <a:pt x="308610" y="1499870"/>
                    <a:pt x="327660" y="1506220"/>
                    <a:pt x="322580" y="1488440"/>
                  </a:cubicBezTo>
                  <a:cubicBezTo>
                    <a:pt x="321310" y="1484630"/>
                    <a:pt x="316230" y="1480820"/>
                    <a:pt x="311150" y="1477010"/>
                  </a:cubicBezTo>
                  <a:lnTo>
                    <a:pt x="347980" y="1477010"/>
                  </a:lnTo>
                  <a:cubicBezTo>
                    <a:pt x="349250" y="1480820"/>
                    <a:pt x="349250" y="1485900"/>
                    <a:pt x="350520" y="1489710"/>
                  </a:cubicBezTo>
                  <a:cubicBezTo>
                    <a:pt x="344170" y="1490980"/>
                    <a:pt x="337820" y="1492250"/>
                    <a:pt x="331470" y="1494790"/>
                  </a:cubicBezTo>
                  <a:cubicBezTo>
                    <a:pt x="331470" y="1496060"/>
                    <a:pt x="332740" y="1497330"/>
                    <a:pt x="332740" y="1499870"/>
                  </a:cubicBezTo>
                  <a:cubicBezTo>
                    <a:pt x="335280" y="1499870"/>
                    <a:pt x="339090" y="1498600"/>
                    <a:pt x="341630" y="1498600"/>
                  </a:cubicBezTo>
                  <a:cubicBezTo>
                    <a:pt x="351790" y="1502410"/>
                    <a:pt x="365760" y="1492250"/>
                    <a:pt x="374650" y="1504950"/>
                  </a:cubicBezTo>
                  <a:cubicBezTo>
                    <a:pt x="391160" y="1527810"/>
                    <a:pt x="420370" y="1534160"/>
                    <a:pt x="447040" y="1521460"/>
                  </a:cubicBezTo>
                  <a:cubicBezTo>
                    <a:pt x="449580" y="1520190"/>
                    <a:pt x="454660" y="1524000"/>
                    <a:pt x="458470" y="1525270"/>
                  </a:cubicBezTo>
                  <a:cubicBezTo>
                    <a:pt x="459740" y="1525270"/>
                    <a:pt x="459740" y="1525270"/>
                    <a:pt x="461010" y="1526540"/>
                  </a:cubicBezTo>
                  <a:cubicBezTo>
                    <a:pt x="462280" y="1524000"/>
                    <a:pt x="462280" y="1521460"/>
                    <a:pt x="462280" y="1522730"/>
                  </a:cubicBezTo>
                  <a:cubicBezTo>
                    <a:pt x="471170" y="1522730"/>
                    <a:pt x="480060" y="1525270"/>
                    <a:pt x="488950" y="1524000"/>
                  </a:cubicBezTo>
                  <a:cubicBezTo>
                    <a:pt x="502920" y="1522730"/>
                    <a:pt x="516890" y="1517650"/>
                    <a:pt x="530860" y="1516380"/>
                  </a:cubicBezTo>
                  <a:cubicBezTo>
                    <a:pt x="552450" y="1513840"/>
                    <a:pt x="574040" y="1513840"/>
                    <a:pt x="595630" y="1508760"/>
                  </a:cubicBezTo>
                  <a:cubicBezTo>
                    <a:pt x="604520" y="1506220"/>
                    <a:pt x="610870" y="1507490"/>
                    <a:pt x="617220" y="1510030"/>
                  </a:cubicBezTo>
                  <a:cubicBezTo>
                    <a:pt x="577850" y="1526540"/>
                    <a:pt x="538480" y="1543050"/>
                    <a:pt x="499110" y="1558290"/>
                  </a:cubicBezTo>
                  <a:cubicBezTo>
                    <a:pt x="499110" y="1559560"/>
                    <a:pt x="500380" y="1560830"/>
                    <a:pt x="500380" y="1562100"/>
                  </a:cubicBezTo>
                  <a:cubicBezTo>
                    <a:pt x="502920" y="1562100"/>
                    <a:pt x="505460" y="1563370"/>
                    <a:pt x="510540" y="1564640"/>
                  </a:cubicBezTo>
                  <a:cubicBezTo>
                    <a:pt x="501650" y="1568450"/>
                    <a:pt x="497840" y="1569720"/>
                    <a:pt x="491490" y="1572260"/>
                  </a:cubicBezTo>
                  <a:cubicBezTo>
                    <a:pt x="502920" y="1579880"/>
                    <a:pt x="487680" y="1588770"/>
                    <a:pt x="494030" y="1598930"/>
                  </a:cubicBezTo>
                  <a:cubicBezTo>
                    <a:pt x="499110" y="1609090"/>
                    <a:pt x="495300" y="1624330"/>
                    <a:pt x="518160" y="1620520"/>
                  </a:cubicBezTo>
                  <a:cubicBezTo>
                    <a:pt x="495300" y="1631950"/>
                    <a:pt x="494030" y="1648460"/>
                    <a:pt x="509270" y="1666240"/>
                  </a:cubicBezTo>
                  <a:cubicBezTo>
                    <a:pt x="511810" y="1668780"/>
                    <a:pt x="513080" y="1673860"/>
                    <a:pt x="511810" y="1676400"/>
                  </a:cubicBezTo>
                  <a:cubicBezTo>
                    <a:pt x="509270" y="1685290"/>
                    <a:pt x="505460" y="1692910"/>
                    <a:pt x="502920" y="1699260"/>
                  </a:cubicBezTo>
                  <a:cubicBezTo>
                    <a:pt x="494030" y="1699260"/>
                    <a:pt x="488950" y="1697990"/>
                    <a:pt x="483870" y="1697990"/>
                  </a:cubicBezTo>
                  <a:cubicBezTo>
                    <a:pt x="471170" y="1699260"/>
                    <a:pt x="458470" y="1701800"/>
                    <a:pt x="445770" y="1704340"/>
                  </a:cubicBezTo>
                  <a:cubicBezTo>
                    <a:pt x="405130" y="1711960"/>
                    <a:pt x="363220" y="1719580"/>
                    <a:pt x="322580" y="1727200"/>
                  </a:cubicBezTo>
                  <a:cubicBezTo>
                    <a:pt x="288290" y="1733550"/>
                    <a:pt x="255270" y="1746250"/>
                    <a:pt x="220980" y="1748790"/>
                  </a:cubicBezTo>
                  <a:cubicBezTo>
                    <a:pt x="196850" y="1750060"/>
                    <a:pt x="175260" y="1762760"/>
                    <a:pt x="152400" y="1764030"/>
                  </a:cubicBezTo>
                  <a:cubicBezTo>
                    <a:pt x="137160" y="1765300"/>
                    <a:pt x="121920" y="1771650"/>
                    <a:pt x="107950" y="1778000"/>
                  </a:cubicBezTo>
                  <a:cubicBezTo>
                    <a:pt x="100330" y="1780540"/>
                    <a:pt x="93980" y="1786890"/>
                    <a:pt x="87630" y="1790700"/>
                  </a:cubicBezTo>
                  <a:cubicBezTo>
                    <a:pt x="86360" y="1790700"/>
                    <a:pt x="82550" y="1789430"/>
                    <a:pt x="81280" y="1790700"/>
                  </a:cubicBezTo>
                  <a:cubicBezTo>
                    <a:pt x="71120" y="1795780"/>
                    <a:pt x="62230" y="1800860"/>
                    <a:pt x="52070" y="1804670"/>
                  </a:cubicBezTo>
                  <a:cubicBezTo>
                    <a:pt x="44450" y="1808480"/>
                    <a:pt x="38100" y="1812290"/>
                    <a:pt x="30480" y="1816100"/>
                  </a:cubicBezTo>
                  <a:cubicBezTo>
                    <a:pt x="30480" y="1817370"/>
                    <a:pt x="31750" y="1818640"/>
                    <a:pt x="31750" y="1819910"/>
                  </a:cubicBezTo>
                  <a:cubicBezTo>
                    <a:pt x="29210" y="1819910"/>
                    <a:pt x="25400" y="1818640"/>
                    <a:pt x="21590" y="1817370"/>
                  </a:cubicBezTo>
                  <a:cubicBezTo>
                    <a:pt x="22860" y="1824990"/>
                    <a:pt x="24130" y="1830070"/>
                    <a:pt x="25400" y="1836420"/>
                  </a:cubicBezTo>
                  <a:cubicBezTo>
                    <a:pt x="24130" y="1836420"/>
                    <a:pt x="24130" y="1836420"/>
                    <a:pt x="22860" y="1837690"/>
                  </a:cubicBezTo>
                  <a:cubicBezTo>
                    <a:pt x="21590" y="1835150"/>
                    <a:pt x="20320" y="1832610"/>
                    <a:pt x="19050" y="1831340"/>
                  </a:cubicBezTo>
                  <a:cubicBezTo>
                    <a:pt x="7620" y="1844040"/>
                    <a:pt x="0" y="1855470"/>
                    <a:pt x="17780" y="1863090"/>
                  </a:cubicBezTo>
                  <a:cubicBezTo>
                    <a:pt x="16510" y="1869440"/>
                    <a:pt x="16510" y="1874520"/>
                    <a:pt x="16510" y="1878330"/>
                  </a:cubicBezTo>
                  <a:lnTo>
                    <a:pt x="20320" y="1905000"/>
                  </a:lnTo>
                  <a:cubicBezTo>
                    <a:pt x="21590" y="1916430"/>
                    <a:pt x="19050" y="1927860"/>
                    <a:pt x="33020" y="1931671"/>
                  </a:cubicBezTo>
                  <a:cubicBezTo>
                    <a:pt x="29210" y="1938021"/>
                    <a:pt x="29210" y="1967231"/>
                    <a:pt x="34290" y="1968500"/>
                  </a:cubicBezTo>
                  <a:cubicBezTo>
                    <a:pt x="43180" y="1972310"/>
                    <a:pt x="45720" y="1983740"/>
                    <a:pt x="53340" y="1988821"/>
                  </a:cubicBezTo>
                  <a:cubicBezTo>
                    <a:pt x="54610" y="1990091"/>
                    <a:pt x="55880" y="1992631"/>
                    <a:pt x="55880" y="1992631"/>
                  </a:cubicBezTo>
                  <a:cubicBezTo>
                    <a:pt x="45720" y="2004060"/>
                    <a:pt x="60960" y="1998981"/>
                    <a:pt x="63500" y="2004060"/>
                  </a:cubicBezTo>
                  <a:cubicBezTo>
                    <a:pt x="60960" y="2010410"/>
                    <a:pt x="55880" y="2016760"/>
                    <a:pt x="54610" y="2024381"/>
                  </a:cubicBezTo>
                  <a:cubicBezTo>
                    <a:pt x="53340" y="2032001"/>
                    <a:pt x="54610" y="2038351"/>
                    <a:pt x="66040" y="2034541"/>
                  </a:cubicBezTo>
                  <a:cubicBezTo>
                    <a:pt x="64770" y="2045971"/>
                    <a:pt x="63500" y="2056131"/>
                    <a:pt x="62230" y="2067561"/>
                  </a:cubicBezTo>
                  <a:cubicBezTo>
                    <a:pt x="63500" y="2067561"/>
                    <a:pt x="64770" y="2066291"/>
                    <a:pt x="64770" y="2066291"/>
                  </a:cubicBezTo>
                  <a:cubicBezTo>
                    <a:pt x="68580" y="2075181"/>
                    <a:pt x="71120" y="2082801"/>
                    <a:pt x="74930" y="2090421"/>
                  </a:cubicBezTo>
                  <a:cubicBezTo>
                    <a:pt x="81280" y="2090421"/>
                    <a:pt x="87630" y="2091691"/>
                    <a:pt x="95250" y="2092960"/>
                  </a:cubicBezTo>
                  <a:lnTo>
                    <a:pt x="95250" y="2096771"/>
                  </a:lnTo>
                  <a:cubicBezTo>
                    <a:pt x="91440" y="2098041"/>
                    <a:pt x="87630" y="2099310"/>
                    <a:pt x="83820" y="2100581"/>
                  </a:cubicBezTo>
                  <a:cubicBezTo>
                    <a:pt x="85090" y="2101851"/>
                    <a:pt x="87630" y="2101851"/>
                    <a:pt x="87630" y="2101851"/>
                  </a:cubicBezTo>
                  <a:cubicBezTo>
                    <a:pt x="88900" y="2120901"/>
                    <a:pt x="105410" y="2118361"/>
                    <a:pt x="116840" y="2123441"/>
                  </a:cubicBezTo>
                  <a:cubicBezTo>
                    <a:pt x="121920" y="2125981"/>
                    <a:pt x="128270" y="2127251"/>
                    <a:pt x="132080" y="2125981"/>
                  </a:cubicBezTo>
                  <a:cubicBezTo>
                    <a:pt x="139700" y="2122171"/>
                    <a:pt x="144780" y="2123441"/>
                    <a:pt x="144780" y="2131060"/>
                  </a:cubicBezTo>
                  <a:cubicBezTo>
                    <a:pt x="144780" y="2134871"/>
                    <a:pt x="142240" y="2139950"/>
                    <a:pt x="140970" y="2142490"/>
                  </a:cubicBezTo>
                  <a:cubicBezTo>
                    <a:pt x="149860" y="2142490"/>
                    <a:pt x="163830" y="2146300"/>
                    <a:pt x="171450" y="2141220"/>
                  </a:cubicBezTo>
                  <a:cubicBezTo>
                    <a:pt x="189230" y="2129790"/>
                    <a:pt x="205740" y="2139950"/>
                    <a:pt x="222250" y="2136140"/>
                  </a:cubicBezTo>
                  <a:cubicBezTo>
                    <a:pt x="231140" y="2133600"/>
                    <a:pt x="238760" y="2133600"/>
                    <a:pt x="251460" y="2131060"/>
                  </a:cubicBezTo>
                  <a:cubicBezTo>
                    <a:pt x="257810" y="2136140"/>
                    <a:pt x="264160" y="2134871"/>
                    <a:pt x="265430" y="2128521"/>
                  </a:cubicBezTo>
                  <a:cubicBezTo>
                    <a:pt x="275590" y="2128521"/>
                    <a:pt x="284480" y="2128521"/>
                    <a:pt x="293370" y="2127250"/>
                  </a:cubicBezTo>
                  <a:cubicBezTo>
                    <a:pt x="307340" y="2124710"/>
                    <a:pt x="320040" y="2120900"/>
                    <a:pt x="334010" y="2119630"/>
                  </a:cubicBezTo>
                  <a:cubicBezTo>
                    <a:pt x="342900" y="2118360"/>
                    <a:pt x="353060" y="2120900"/>
                    <a:pt x="363220" y="2119630"/>
                  </a:cubicBezTo>
                  <a:cubicBezTo>
                    <a:pt x="368300" y="2118360"/>
                    <a:pt x="372110" y="2110740"/>
                    <a:pt x="377190" y="2106930"/>
                  </a:cubicBezTo>
                  <a:cubicBezTo>
                    <a:pt x="382270" y="2119630"/>
                    <a:pt x="392430" y="2120900"/>
                    <a:pt x="408940" y="2112010"/>
                  </a:cubicBezTo>
                  <a:cubicBezTo>
                    <a:pt x="402590" y="2106930"/>
                    <a:pt x="394970" y="2103120"/>
                    <a:pt x="388620" y="2099310"/>
                  </a:cubicBezTo>
                  <a:cubicBezTo>
                    <a:pt x="394970" y="2096770"/>
                    <a:pt x="400050" y="2092960"/>
                    <a:pt x="405130" y="2091690"/>
                  </a:cubicBezTo>
                  <a:cubicBezTo>
                    <a:pt x="410210" y="2091690"/>
                    <a:pt x="414020" y="2092960"/>
                    <a:pt x="417830" y="2092960"/>
                  </a:cubicBezTo>
                  <a:cubicBezTo>
                    <a:pt x="421640" y="2092960"/>
                    <a:pt x="425450" y="2092960"/>
                    <a:pt x="429260" y="2091690"/>
                  </a:cubicBezTo>
                  <a:cubicBezTo>
                    <a:pt x="433070" y="2090420"/>
                    <a:pt x="435610" y="2089150"/>
                    <a:pt x="438150" y="2086610"/>
                  </a:cubicBezTo>
                  <a:cubicBezTo>
                    <a:pt x="438150" y="2090420"/>
                    <a:pt x="439420" y="2095500"/>
                    <a:pt x="439420" y="2099310"/>
                  </a:cubicBezTo>
                  <a:cubicBezTo>
                    <a:pt x="439420" y="2103120"/>
                    <a:pt x="436880" y="2106930"/>
                    <a:pt x="435610" y="2110740"/>
                  </a:cubicBezTo>
                  <a:cubicBezTo>
                    <a:pt x="439420" y="2110740"/>
                    <a:pt x="443230" y="2110740"/>
                    <a:pt x="448310" y="2109470"/>
                  </a:cubicBezTo>
                  <a:cubicBezTo>
                    <a:pt x="453390" y="2117090"/>
                    <a:pt x="439420" y="2133600"/>
                    <a:pt x="458470" y="2134870"/>
                  </a:cubicBezTo>
                  <a:cubicBezTo>
                    <a:pt x="457200" y="2139950"/>
                    <a:pt x="455930" y="2143760"/>
                    <a:pt x="454660" y="2148840"/>
                  </a:cubicBezTo>
                  <a:cubicBezTo>
                    <a:pt x="462280" y="2148840"/>
                    <a:pt x="469900" y="2150110"/>
                    <a:pt x="481330" y="2151380"/>
                  </a:cubicBezTo>
                  <a:cubicBezTo>
                    <a:pt x="476250" y="2157730"/>
                    <a:pt x="472440" y="2162810"/>
                    <a:pt x="467360" y="2167890"/>
                  </a:cubicBezTo>
                  <a:cubicBezTo>
                    <a:pt x="471170" y="2166620"/>
                    <a:pt x="474980" y="2166620"/>
                    <a:pt x="482600" y="2165350"/>
                  </a:cubicBezTo>
                  <a:cubicBezTo>
                    <a:pt x="466090" y="2180590"/>
                    <a:pt x="483870" y="2181860"/>
                    <a:pt x="490220" y="2190750"/>
                  </a:cubicBezTo>
                  <a:cubicBezTo>
                    <a:pt x="494030" y="2180590"/>
                    <a:pt x="496570" y="2174240"/>
                    <a:pt x="497840" y="2169160"/>
                  </a:cubicBezTo>
                  <a:cubicBezTo>
                    <a:pt x="504190" y="2175510"/>
                    <a:pt x="511810" y="2183130"/>
                    <a:pt x="519430" y="2192020"/>
                  </a:cubicBezTo>
                  <a:cubicBezTo>
                    <a:pt x="520700" y="2192020"/>
                    <a:pt x="523240" y="2189480"/>
                    <a:pt x="524510" y="2190750"/>
                  </a:cubicBezTo>
                  <a:cubicBezTo>
                    <a:pt x="538480" y="2197100"/>
                    <a:pt x="544830" y="2190750"/>
                    <a:pt x="549910" y="2178050"/>
                  </a:cubicBezTo>
                  <a:cubicBezTo>
                    <a:pt x="551180" y="2175510"/>
                    <a:pt x="557530" y="2174240"/>
                    <a:pt x="558800" y="2172970"/>
                  </a:cubicBezTo>
                  <a:cubicBezTo>
                    <a:pt x="556260" y="2180590"/>
                    <a:pt x="552450" y="2188210"/>
                    <a:pt x="548640" y="2197100"/>
                  </a:cubicBezTo>
                  <a:cubicBezTo>
                    <a:pt x="533400" y="2199640"/>
                    <a:pt x="515620" y="2203450"/>
                    <a:pt x="497840" y="2207260"/>
                  </a:cubicBezTo>
                  <a:cubicBezTo>
                    <a:pt x="481330" y="2211070"/>
                    <a:pt x="464820" y="2217420"/>
                    <a:pt x="447040" y="2219960"/>
                  </a:cubicBezTo>
                  <a:cubicBezTo>
                    <a:pt x="422910" y="2223770"/>
                    <a:pt x="398780" y="2226310"/>
                    <a:pt x="373380" y="2230120"/>
                  </a:cubicBezTo>
                  <a:cubicBezTo>
                    <a:pt x="344170" y="2235200"/>
                    <a:pt x="314960" y="2240280"/>
                    <a:pt x="285750" y="2246630"/>
                  </a:cubicBezTo>
                  <a:cubicBezTo>
                    <a:pt x="261620" y="2251710"/>
                    <a:pt x="238760" y="2259330"/>
                    <a:pt x="214630" y="2264410"/>
                  </a:cubicBezTo>
                  <a:cubicBezTo>
                    <a:pt x="198120" y="2268220"/>
                    <a:pt x="181610" y="2269490"/>
                    <a:pt x="166370" y="2275840"/>
                  </a:cubicBezTo>
                  <a:cubicBezTo>
                    <a:pt x="151130" y="2282190"/>
                    <a:pt x="129540" y="2280920"/>
                    <a:pt x="124460" y="2302510"/>
                  </a:cubicBezTo>
                  <a:cubicBezTo>
                    <a:pt x="115570" y="2297430"/>
                    <a:pt x="109220" y="2299970"/>
                    <a:pt x="107950" y="2308860"/>
                  </a:cubicBezTo>
                  <a:cubicBezTo>
                    <a:pt x="107950" y="2311400"/>
                    <a:pt x="106680" y="2313940"/>
                    <a:pt x="104140" y="2313940"/>
                  </a:cubicBezTo>
                  <a:cubicBezTo>
                    <a:pt x="90170" y="2317750"/>
                    <a:pt x="93980" y="2325370"/>
                    <a:pt x="100330" y="2332990"/>
                  </a:cubicBezTo>
                  <a:cubicBezTo>
                    <a:pt x="107950" y="2341880"/>
                    <a:pt x="107950" y="2350770"/>
                    <a:pt x="106680" y="2360930"/>
                  </a:cubicBezTo>
                  <a:cubicBezTo>
                    <a:pt x="104140" y="2374900"/>
                    <a:pt x="101600" y="2390140"/>
                    <a:pt x="99060" y="2404110"/>
                  </a:cubicBezTo>
                  <a:cubicBezTo>
                    <a:pt x="99060" y="2407920"/>
                    <a:pt x="102870" y="2411730"/>
                    <a:pt x="105410" y="2415540"/>
                  </a:cubicBezTo>
                  <a:lnTo>
                    <a:pt x="109220" y="2423160"/>
                  </a:lnTo>
                  <a:lnTo>
                    <a:pt x="109220" y="2444750"/>
                  </a:lnTo>
                  <a:cubicBezTo>
                    <a:pt x="114300" y="2444750"/>
                    <a:pt x="120650" y="2443480"/>
                    <a:pt x="127000" y="2443480"/>
                  </a:cubicBezTo>
                  <a:cubicBezTo>
                    <a:pt x="127000" y="2443480"/>
                    <a:pt x="127000" y="2444750"/>
                    <a:pt x="128270" y="2444750"/>
                  </a:cubicBezTo>
                  <a:cubicBezTo>
                    <a:pt x="124460" y="2446020"/>
                    <a:pt x="121920" y="2447290"/>
                    <a:pt x="118110" y="2449830"/>
                  </a:cubicBezTo>
                  <a:cubicBezTo>
                    <a:pt x="125730" y="2458720"/>
                    <a:pt x="111760" y="2481580"/>
                    <a:pt x="142240" y="2476500"/>
                  </a:cubicBezTo>
                  <a:cubicBezTo>
                    <a:pt x="133350" y="2484120"/>
                    <a:pt x="128270" y="2489200"/>
                    <a:pt x="124460" y="2491740"/>
                  </a:cubicBezTo>
                  <a:cubicBezTo>
                    <a:pt x="127000" y="2498090"/>
                    <a:pt x="129540" y="2501900"/>
                    <a:pt x="130810" y="2505710"/>
                  </a:cubicBezTo>
                  <a:cubicBezTo>
                    <a:pt x="125730" y="2509520"/>
                    <a:pt x="121920" y="2513330"/>
                    <a:pt x="118110" y="2515870"/>
                  </a:cubicBezTo>
                  <a:cubicBezTo>
                    <a:pt x="123190" y="2520950"/>
                    <a:pt x="128270" y="2524760"/>
                    <a:pt x="130810" y="2528570"/>
                  </a:cubicBezTo>
                  <a:cubicBezTo>
                    <a:pt x="135890" y="2523490"/>
                    <a:pt x="140970" y="2518410"/>
                    <a:pt x="146050" y="2518410"/>
                  </a:cubicBezTo>
                  <a:cubicBezTo>
                    <a:pt x="151130" y="2518410"/>
                    <a:pt x="157480" y="2527300"/>
                    <a:pt x="163830" y="2532380"/>
                  </a:cubicBezTo>
                  <a:cubicBezTo>
                    <a:pt x="163830" y="2533650"/>
                    <a:pt x="160020" y="2534920"/>
                    <a:pt x="158750" y="2534920"/>
                  </a:cubicBezTo>
                  <a:cubicBezTo>
                    <a:pt x="149860" y="2524760"/>
                    <a:pt x="140970" y="2523490"/>
                    <a:pt x="132080" y="2534920"/>
                  </a:cubicBezTo>
                  <a:cubicBezTo>
                    <a:pt x="132080" y="2534920"/>
                    <a:pt x="130810" y="2534920"/>
                    <a:pt x="130810" y="2533650"/>
                  </a:cubicBezTo>
                  <a:cubicBezTo>
                    <a:pt x="130810" y="2532380"/>
                    <a:pt x="130810" y="2532380"/>
                    <a:pt x="129540" y="2531110"/>
                  </a:cubicBezTo>
                  <a:cubicBezTo>
                    <a:pt x="124460" y="2536190"/>
                    <a:pt x="125730" y="2540000"/>
                    <a:pt x="132080" y="2543810"/>
                  </a:cubicBezTo>
                  <a:cubicBezTo>
                    <a:pt x="140970" y="2548890"/>
                    <a:pt x="139700" y="2552700"/>
                    <a:pt x="134620" y="2559050"/>
                  </a:cubicBezTo>
                  <a:cubicBezTo>
                    <a:pt x="137160" y="2560320"/>
                    <a:pt x="140970" y="2562860"/>
                    <a:pt x="140970" y="2564130"/>
                  </a:cubicBezTo>
                  <a:cubicBezTo>
                    <a:pt x="140970" y="2570480"/>
                    <a:pt x="153670" y="2574290"/>
                    <a:pt x="143510" y="2581910"/>
                  </a:cubicBezTo>
                  <a:cubicBezTo>
                    <a:pt x="148590" y="2588260"/>
                    <a:pt x="151130" y="2594610"/>
                    <a:pt x="162560" y="2597150"/>
                  </a:cubicBezTo>
                  <a:cubicBezTo>
                    <a:pt x="172720" y="2599690"/>
                    <a:pt x="175260" y="2594610"/>
                    <a:pt x="181610" y="2593340"/>
                  </a:cubicBezTo>
                  <a:cubicBezTo>
                    <a:pt x="187960" y="2592070"/>
                    <a:pt x="195580" y="2595880"/>
                    <a:pt x="201930" y="2597150"/>
                  </a:cubicBezTo>
                  <a:cubicBezTo>
                    <a:pt x="204470" y="2597150"/>
                    <a:pt x="207010" y="2593340"/>
                    <a:pt x="207010" y="2592070"/>
                  </a:cubicBezTo>
                  <a:cubicBezTo>
                    <a:pt x="215900" y="2593340"/>
                    <a:pt x="224790" y="2595880"/>
                    <a:pt x="232410" y="2594610"/>
                  </a:cubicBezTo>
                  <a:cubicBezTo>
                    <a:pt x="243840" y="2593340"/>
                    <a:pt x="250190" y="2597150"/>
                    <a:pt x="251460" y="2607310"/>
                  </a:cubicBezTo>
                  <a:cubicBezTo>
                    <a:pt x="252730" y="2618740"/>
                    <a:pt x="259080" y="2620010"/>
                    <a:pt x="267970" y="2618740"/>
                  </a:cubicBezTo>
                  <a:cubicBezTo>
                    <a:pt x="275590" y="2617470"/>
                    <a:pt x="281940" y="2614930"/>
                    <a:pt x="289560" y="2613660"/>
                  </a:cubicBezTo>
                  <a:cubicBezTo>
                    <a:pt x="285750" y="2609850"/>
                    <a:pt x="280670" y="2606040"/>
                    <a:pt x="274320" y="2600960"/>
                  </a:cubicBezTo>
                  <a:cubicBezTo>
                    <a:pt x="280670" y="2599690"/>
                    <a:pt x="287020" y="2597150"/>
                    <a:pt x="292100" y="2597150"/>
                  </a:cubicBezTo>
                  <a:cubicBezTo>
                    <a:pt x="302260" y="2595880"/>
                    <a:pt x="311150" y="2594610"/>
                    <a:pt x="321310" y="2594610"/>
                  </a:cubicBezTo>
                  <a:cubicBezTo>
                    <a:pt x="325120" y="2594610"/>
                    <a:pt x="328930" y="2597150"/>
                    <a:pt x="332740" y="2600960"/>
                  </a:cubicBezTo>
                  <a:cubicBezTo>
                    <a:pt x="316230" y="2600960"/>
                    <a:pt x="300990" y="2600960"/>
                    <a:pt x="289560" y="2613660"/>
                  </a:cubicBezTo>
                  <a:cubicBezTo>
                    <a:pt x="293370" y="2614930"/>
                    <a:pt x="298450" y="2616200"/>
                    <a:pt x="302260" y="2616200"/>
                  </a:cubicBezTo>
                  <a:cubicBezTo>
                    <a:pt x="323850" y="2614930"/>
                    <a:pt x="346710" y="2613660"/>
                    <a:pt x="368300" y="2612390"/>
                  </a:cubicBezTo>
                  <a:cubicBezTo>
                    <a:pt x="389890" y="2611120"/>
                    <a:pt x="410210" y="2608580"/>
                    <a:pt x="433070" y="2607310"/>
                  </a:cubicBezTo>
                  <a:cubicBezTo>
                    <a:pt x="439420" y="2633980"/>
                    <a:pt x="445770" y="2659380"/>
                    <a:pt x="450850" y="2684780"/>
                  </a:cubicBezTo>
                  <a:cubicBezTo>
                    <a:pt x="448310" y="2686050"/>
                    <a:pt x="445770" y="2687320"/>
                    <a:pt x="443230" y="2687320"/>
                  </a:cubicBezTo>
                  <a:cubicBezTo>
                    <a:pt x="447040" y="2692400"/>
                    <a:pt x="452120" y="2697480"/>
                    <a:pt x="453390" y="2702560"/>
                  </a:cubicBezTo>
                  <a:cubicBezTo>
                    <a:pt x="454660" y="2710180"/>
                    <a:pt x="453390" y="2717800"/>
                    <a:pt x="453390" y="2722880"/>
                  </a:cubicBezTo>
                  <a:cubicBezTo>
                    <a:pt x="462280" y="2725420"/>
                    <a:pt x="467360" y="2726690"/>
                    <a:pt x="473710" y="2727960"/>
                  </a:cubicBezTo>
                  <a:cubicBezTo>
                    <a:pt x="472440" y="2727960"/>
                    <a:pt x="471170" y="2729230"/>
                    <a:pt x="468630" y="2729230"/>
                  </a:cubicBezTo>
                  <a:cubicBezTo>
                    <a:pt x="469900" y="2738120"/>
                    <a:pt x="472440" y="2748280"/>
                    <a:pt x="473710" y="2760980"/>
                  </a:cubicBezTo>
                  <a:lnTo>
                    <a:pt x="494030" y="2760980"/>
                  </a:lnTo>
                  <a:cubicBezTo>
                    <a:pt x="497840" y="2760980"/>
                    <a:pt x="501650" y="2763520"/>
                    <a:pt x="502920" y="2764790"/>
                  </a:cubicBezTo>
                  <a:cubicBezTo>
                    <a:pt x="508000" y="2780030"/>
                    <a:pt x="519430" y="2785110"/>
                    <a:pt x="534670" y="2781300"/>
                  </a:cubicBezTo>
                  <a:cubicBezTo>
                    <a:pt x="541020" y="2780030"/>
                    <a:pt x="548640" y="2780030"/>
                    <a:pt x="554990" y="2780030"/>
                  </a:cubicBezTo>
                  <a:lnTo>
                    <a:pt x="570230" y="2780030"/>
                  </a:lnTo>
                  <a:cubicBezTo>
                    <a:pt x="575310" y="2780030"/>
                    <a:pt x="580390" y="2778760"/>
                    <a:pt x="585470" y="2777490"/>
                  </a:cubicBezTo>
                  <a:cubicBezTo>
                    <a:pt x="586740" y="2773680"/>
                    <a:pt x="586740" y="2769870"/>
                    <a:pt x="588010" y="2764790"/>
                  </a:cubicBezTo>
                  <a:cubicBezTo>
                    <a:pt x="591820" y="2764790"/>
                    <a:pt x="594360" y="2763520"/>
                    <a:pt x="598170" y="2763520"/>
                  </a:cubicBezTo>
                  <a:cubicBezTo>
                    <a:pt x="622300" y="2760980"/>
                    <a:pt x="647700" y="2757170"/>
                    <a:pt x="673100" y="2754630"/>
                  </a:cubicBezTo>
                  <a:cubicBezTo>
                    <a:pt x="673100" y="2754630"/>
                    <a:pt x="674370" y="2757170"/>
                    <a:pt x="675640" y="2760980"/>
                  </a:cubicBezTo>
                  <a:cubicBezTo>
                    <a:pt x="671830" y="2762250"/>
                    <a:pt x="669290" y="2763520"/>
                    <a:pt x="666750" y="2764790"/>
                  </a:cubicBezTo>
                  <a:cubicBezTo>
                    <a:pt x="676910" y="2774950"/>
                    <a:pt x="690880" y="2776220"/>
                    <a:pt x="699770" y="2768600"/>
                  </a:cubicBezTo>
                  <a:cubicBezTo>
                    <a:pt x="694690" y="2764790"/>
                    <a:pt x="690880" y="2762250"/>
                    <a:pt x="684530" y="2758440"/>
                  </a:cubicBezTo>
                  <a:lnTo>
                    <a:pt x="688340" y="2754630"/>
                  </a:lnTo>
                  <a:lnTo>
                    <a:pt x="698500" y="2754630"/>
                  </a:lnTo>
                  <a:lnTo>
                    <a:pt x="698500" y="2753360"/>
                  </a:lnTo>
                  <a:cubicBezTo>
                    <a:pt x="703580" y="2754630"/>
                    <a:pt x="707390" y="2757170"/>
                    <a:pt x="712470" y="2753360"/>
                  </a:cubicBezTo>
                  <a:lnTo>
                    <a:pt x="717550" y="2753360"/>
                  </a:lnTo>
                  <a:lnTo>
                    <a:pt x="762000" y="2755900"/>
                  </a:lnTo>
                  <a:cubicBezTo>
                    <a:pt x="767080" y="2755900"/>
                    <a:pt x="769620" y="2754630"/>
                    <a:pt x="772160" y="2752090"/>
                  </a:cubicBezTo>
                  <a:cubicBezTo>
                    <a:pt x="778510" y="2762250"/>
                    <a:pt x="783590" y="2771140"/>
                    <a:pt x="789940" y="2782570"/>
                  </a:cubicBezTo>
                  <a:cubicBezTo>
                    <a:pt x="788670" y="2782570"/>
                    <a:pt x="786130" y="2783840"/>
                    <a:pt x="783590" y="2783840"/>
                  </a:cubicBezTo>
                  <a:cubicBezTo>
                    <a:pt x="800100" y="2810510"/>
                    <a:pt x="810260" y="2838450"/>
                    <a:pt x="795020" y="2868930"/>
                  </a:cubicBezTo>
                  <a:cubicBezTo>
                    <a:pt x="796290" y="2879090"/>
                    <a:pt x="798830" y="2889250"/>
                    <a:pt x="800100" y="2901950"/>
                  </a:cubicBezTo>
                  <a:lnTo>
                    <a:pt x="812800" y="2901950"/>
                  </a:lnTo>
                  <a:cubicBezTo>
                    <a:pt x="810260" y="2908300"/>
                    <a:pt x="807720" y="2912110"/>
                    <a:pt x="806450" y="2915920"/>
                  </a:cubicBezTo>
                  <a:cubicBezTo>
                    <a:pt x="806450" y="2922270"/>
                    <a:pt x="820420" y="2924810"/>
                    <a:pt x="810260" y="2933700"/>
                  </a:cubicBezTo>
                  <a:lnTo>
                    <a:pt x="812800" y="2938780"/>
                  </a:lnTo>
                  <a:cubicBezTo>
                    <a:pt x="825500" y="2955290"/>
                    <a:pt x="839470" y="2970530"/>
                    <a:pt x="853440" y="2989580"/>
                  </a:cubicBezTo>
                  <a:cubicBezTo>
                    <a:pt x="843280" y="2994660"/>
                    <a:pt x="834390" y="2999740"/>
                    <a:pt x="822960" y="3004820"/>
                  </a:cubicBezTo>
                  <a:cubicBezTo>
                    <a:pt x="834390" y="3006090"/>
                    <a:pt x="835660" y="3012440"/>
                    <a:pt x="831850" y="3021330"/>
                  </a:cubicBezTo>
                  <a:cubicBezTo>
                    <a:pt x="830580" y="3023870"/>
                    <a:pt x="833120" y="3030220"/>
                    <a:pt x="834390" y="3031490"/>
                  </a:cubicBezTo>
                  <a:cubicBezTo>
                    <a:pt x="848360" y="3035300"/>
                    <a:pt x="861060" y="3049270"/>
                    <a:pt x="877570" y="3044190"/>
                  </a:cubicBezTo>
                  <a:cubicBezTo>
                    <a:pt x="877570" y="3046730"/>
                    <a:pt x="876300" y="3050540"/>
                    <a:pt x="875030" y="3051810"/>
                  </a:cubicBezTo>
                  <a:cubicBezTo>
                    <a:pt x="864870" y="3056890"/>
                    <a:pt x="854710" y="3060700"/>
                    <a:pt x="844550" y="3065780"/>
                  </a:cubicBezTo>
                  <a:lnTo>
                    <a:pt x="859790" y="3073400"/>
                  </a:lnTo>
                  <a:cubicBezTo>
                    <a:pt x="862330" y="3069590"/>
                    <a:pt x="863600" y="3065780"/>
                    <a:pt x="866140" y="3061970"/>
                  </a:cubicBezTo>
                  <a:cubicBezTo>
                    <a:pt x="873760" y="3065780"/>
                    <a:pt x="880110" y="3068320"/>
                    <a:pt x="887730" y="3072130"/>
                  </a:cubicBezTo>
                  <a:cubicBezTo>
                    <a:pt x="883919" y="3074670"/>
                    <a:pt x="881380" y="3075940"/>
                    <a:pt x="878840" y="3077210"/>
                  </a:cubicBezTo>
                  <a:cubicBezTo>
                    <a:pt x="881380" y="3078480"/>
                    <a:pt x="883920" y="3081020"/>
                    <a:pt x="887730" y="3082290"/>
                  </a:cubicBezTo>
                  <a:cubicBezTo>
                    <a:pt x="891539" y="3083560"/>
                    <a:pt x="895349" y="3082290"/>
                    <a:pt x="897890" y="3083560"/>
                  </a:cubicBezTo>
                  <a:cubicBezTo>
                    <a:pt x="904240" y="3077210"/>
                    <a:pt x="909320" y="3069590"/>
                    <a:pt x="915670" y="3065780"/>
                  </a:cubicBezTo>
                  <a:cubicBezTo>
                    <a:pt x="923290" y="3061970"/>
                    <a:pt x="1130300" y="3040380"/>
                    <a:pt x="1137920" y="3039110"/>
                  </a:cubicBezTo>
                  <a:cubicBezTo>
                    <a:pt x="1148080" y="3037840"/>
                    <a:pt x="1159510" y="3039110"/>
                    <a:pt x="1169670" y="3040380"/>
                  </a:cubicBezTo>
                  <a:lnTo>
                    <a:pt x="1143000" y="3051810"/>
                  </a:lnTo>
                  <a:lnTo>
                    <a:pt x="1146810" y="3059430"/>
                  </a:lnTo>
                  <a:cubicBezTo>
                    <a:pt x="1159510" y="3058160"/>
                    <a:pt x="1169670" y="3058160"/>
                    <a:pt x="1179830" y="3055620"/>
                  </a:cubicBezTo>
                  <a:cubicBezTo>
                    <a:pt x="1186180" y="3054350"/>
                    <a:pt x="1196340" y="3055620"/>
                    <a:pt x="1197610" y="3045460"/>
                  </a:cubicBezTo>
                  <a:cubicBezTo>
                    <a:pt x="1206500" y="3051810"/>
                    <a:pt x="1215390" y="3053080"/>
                    <a:pt x="1226820" y="3048000"/>
                  </a:cubicBezTo>
                  <a:cubicBezTo>
                    <a:pt x="1233170" y="3045460"/>
                    <a:pt x="1240790" y="3045460"/>
                    <a:pt x="1247140" y="3044190"/>
                  </a:cubicBezTo>
                  <a:cubicBezTo>
                    <a:pt x="1262380" y="3042920"/>
                    <a:pt x="1277620" y="3041650"/>
                    <a:pt x="1292860" y="3039110"/>
                  </a:cubicBezTo>
                  <a:lnTo>
                    <a:pt x="1308100" y="3039110"/>
                  </a:lnTo>
                  <a:cubicBezTo>
                    <a:pt x="1309370" y="3036570"/>
                    <a:pt x="1309370" y="3032760"/>
                    <a:pt x="1309370" y="3032760"/>
                  </a:cubicBezTo>
                  <a:cubicBezTo>
                    <a:pt x="1323340" y="3032760"/>
                    <a:pt x="1334770" y="3034030"/>
                    <a:pt x="1347470" y="3034030"/>
                  </a:cubicBezTo>
                  <a:cubicBezTo>
                    <a:pt x="1361440" y="3034030"/>
                    <a:pt x="1367790" y="3025140"/>
                    <a:pt x="1362710" y="3011170"/>
                  </a:cubicBezTo>
                  <a:cubicBezTo>
                    <a:pt x="1366520" y="3011170"/>
                    <a:pt x="1371599" y="3012440"/>
                    <a:pt x="1374140" y="3012440"/>
                  </a:cubicBezTo>
                  <a:cubicBezTo>
                    <a:pt x="1375410" y="3017520"/>
                    <a:pt x="1374140" y="3023870"/>
                    <a:pt x="1376680" y="3025140"/>
                  </a:cubicBezTo>
                  <a:cubicBezTo>
                    <a:pt x="1380490" y="3027680"/>
                    <a:pt x="1386840" y="3027680"/>
                    <a:pt x="1391919" y="3026410"/>
                  </a:cubicBezTo>
                  <a:cubicBezTo>
                    <a:pt x="1398269" y="3025140"/>
                    <a:pt x="1405889" y="3018790"/>
                    <a:pt x="1408430" y="3021330"/>
                  </a:cubicBezTo>
                  <a:cubicBezTo>
                    <a:pt x="1421130" y="3031490"/>
                    <a:pt x="1430019" y="3022600"/>
                    <a:pt x="1436369" y="3017520"/>
                  </a:cubicBezTo>
                  <a:cubicBezTo>
                    <a:pt x="1441449" y="3018790"/>
                    <a:pt x="1443989" y="3022600"/>
                    <a:pt x="1446530" y="3021330"/>
                  </a:cubicBezTo>
                  <a:cubicBezTo>
                    <a:pt x="1452880" y="3020060"/>
                    <a:pt x="1460499" y="3018790"/>
                    <a:pt x="1466849" y="3017520"/>
                  </a:cubicBezTo>
                  <a:cubicBezTo>
                    <a:pt x="1480819" y="3013710"/>
                    <a:pt x="1496060" y="3011170"/>
                    <a:pt x="1510030" y="3011170"/>
                  </a:cubicBezTo>
                  <a:cubicBezTo>
                    <a:pt x="1529080" y="3009900"/>
                    <a:pt x="1546860" y="3004820"/>
                    <a:pt x="1565910" y="3003550"/>
                  </a:cubicBezTo>
                  <a:cubicBezTo>
                    <a:pt x="1574799" y="3002280"/>
                    <a:pt x="1583690" y="3004820"/>
                    <a:pt x="1592580" y="3006090"/>
                  </a:cubicBezTo>
                  <a:cubicBezTo>
                    <a:pt x="1595119" y="3006090"/>
                    <a:pt x="1598930" y="3006090"/>
                    <a:pt x="1598930" y="3004820"/>
                  </a:cubicBezTo>
                  <a:cubicBezTo>
                    <a:pt x="1598930" y="2992120"/>
                    <a:pt x="1619249" y="2998470"/>
                    <a:pt x="1616710" y="2984500"/>
                  </a:cubicBezTo>
                  <a:cubicBezTo>
                    <a:pt x="1619249" y="2985770"/>
                    <a:pt x="1621790" y="2985770"/>
                    <a:pt x="1623060" y="2988310"/>
                  </a:cubicBezTo>
                  <a:cubicBezTo>
                    <a:pt x="1626870" y="2992120"/>
                    <a:pt x="1629410" y="2995930"/>
                    <a:pt x="1633220" y="2999740"/>
                  </a:cubicBezTo>
                  <a:cubicBezTo>
                    <a:pt x="1633220" y="2994660"/>
                    <a:pt x="1633220" y="2990850"/>
                    <a:pt x="1631950" y="2985770"/>
                  </a:cubicBezTo>
                  <a:cubicBezTo>
                    <a:pt x="1644650" y="2992120"/>
                    <a:pt x="1657350" y="2998470"/>
                    <a:pt x="1666240" y="3003550"/>
                  </a:cubicBezTo>
                  <a:cubicBezTo>
                    <a:pt x="1675130" y="2997200"/>
                    <a:pt x="1682750" y="2994660"/>
                    <a:pt x="1687830" y="2988310"/>
                  </a:cubicBezTo>
                  <a:cubicBezTo>
                    <a:pt x="1692909" y="2980690"/>
                    <a:pt x="1691640" y="2979420"/>
                    <a:pt x="1700530" y="2985770"/>
                  </a:cubicBezTo>
                  <a:cubicBezTo>
                    <a:pt x="1699259" y="2987040"/>
                    <a:pt x="1696719" y="2988310"/>
                    <a:pt x="1694180" y="2990850"/>
                  </a:cubicBezTo>
                  <a:cubicBezTo>
                    <a:pt x="1709419" y="2987040"/>
                    <a:pt x="1723390" y="2979420"/>
                    <a:pt x="1738630" y="2980690"/>
                  </a:cubicBezTo>
                  <a:cubicBezTo>
                    <a:pt x="1753869" y="2980690"/>
                    <a:pt x="1769109" y="2983230"/>
                    <a:pt x="1783080" y="2974340"/>
                  </a:cubicBezTo>
                  <a:cubicBezTo>
                    <a:pt x="1784350" y="2978150"/>
                    <a:pt x="1784350" y="2981960"/>
                    <a:pt x="1786890" y="2983230"/>
                  </a:cubicBezTo>
                  <a:cubicBezTo>
                    <a:pt x="1790700" y="2985770"/>
                    <a:pt x="1797050" y="2987040"/>
                    <a:pt x="1798319" y="2985770"/>
                  </a:cubicBezTo>
                  <a:cubicBezTo>
                    <a:pt x="1805940" y="2974340"/>
                    <a:pt x="1818640" y="2975610"/>
                    <a:pt x="1826259" y="2981960"/>
                  </a:cubicBezTo>
                  <a:cubicBezTo>
                    <a:pt x="1836419" y="2989580"/>
                    <a:pt x="1842769" y="2983230"/>
                    <a:pt x="1851659" y="2981960"/>
                  </a:cubicBezTo>
                  <a:cubicBezTo>
                    <a:pt x="1844039" y="2978150"/>
                    <a:pt x="1837689" y="2974340"/>
                    <a:pt x="1831339" y="2971800"/>
                  </a:cubicBezTo>
                  <a:cubicBezTo>
                    <a:pt x="1832609" y="2970530"/>
                    <a:pt x="1832609" y="2969260"/>
                    <a:pt x="1833879" y="2967990"/>
                  </a:cubicBezTo>
                  <a:cubicBezTo>
                    <a:pt x="1837689" y="2969260"/>
                    <a:pt x="1842769" y="2970530"/>
                    <a:pt x="1846579" y="2973070"/>
                  </a:cubicBezTo>
                  <a:cubicBezTo>
                    <a:pt x="1847849" y="2967990"/>
                    <a:pt x="1850389" y="2964180"/>
                    <a:pt x="1851659" y="2960370"/>
                  </a:cubicBezTo>
                  <a:cubicBezTo>
                    <a:pt x="1864359" y="2966720"/>
                    <a:pt x="1875789" y="2971799"/>
                    <a:pt x="1889759" y="2962909"/>
                  </a:cubicBezTo>
                  <a:cubicBezTo>
                    <a:pt x="1892299" y="2961639"/>
                    <a:pt x="1902459" y="2954020"/>
                    <a:pt x="1899919" y="2966720"/>
                  </a:cubicBezTo>
                  <a:cubicBezTo>
                    <a:pt x="1893569" y="2970530"/>
                    <a:pt x="1887219" y="2974340"/>
                    <a:pt x="1880869" y="2976880"/>
                  </a:cubicBezTo>
                  <a:cubicBezTo>
                    <a:pt x="1880869" y="2978150"/>
                    <a:pt x="1882139" y="2978150"/>
                    <a:pt x="1882139" y="2979420"/>
                  </a:cubicBezTo>
                  <a:cubicBezTo>
                    <a:pt x="1889759" y="2978149"/>
                    <a:pt x="1898649" y="2976880"/>
                    <a:pt x="1907539" y="2975609"/>
                  </a:cubicBezTo>
                  <a:cubicBezTo>
                    <a:pt x="1904999" y="2971799"/>
                    <a:pt x="1903729" y="2969259"/>
                    <a:pt x="1902459" y="2966720"/>
                  </a:cubicBezTo>
                  <a:cubicBezTo>
                    <a:pt x="1911349" y="2967990"/>
                    <a:pt x="1921509" y="2969259"/>
                    <a:pt x="1930399" y="2967990"/>
                  </a:cubicBezTo>
                  <a:cubicBezTo>
                    <a:pt x="1949449" y="2966720"/>
                    <a:pt x="1963419" y="2947670"/>
                    <a:pt x="1986279" y="2955290"/>
                  </a:cubicBezTo>
                  <a:cubicBezTo>
                    <a:pt x="1993899" y="2957830"/>
                    <a:pt x="2011679" y="2955290"/>
                    <a:pt x="2012949" y="2938780"/>
                  </a:cubicBezTo>
                  <a:cubicBezTo>
                    <a:pt x="2012949" y="2942590"/>
                    <a:pt x="2012949" y="2947670"/>
                    <a:pt x="2014219" y="2950209"/>
                  </a:cubicBezTo>
                  <a:cubicBezTo>
                    <a:pt x="2026919" y="2946399"/>
                    <a:pt x="2038349" y="2942589"/>
                    <a:pt x="2051049" y="2938780"/>
                  </a:cubicBezTo>
                  <a:cubicBezTo>
                    <a:pt x="2051049" y="2940050"/>
                    <a:pt x="2048509" y="2943859"/>
                    <a:pt x="2049779" y="2946400"/>
                  </a:cubicBezTo>
                  <a:cubicBezTo>
                    <a:pt x="2049779" y="2950210"/>
                    <a:pt x="2052319" y="2954020"/>
                    <a:pt x="2054859" y="2956560"/>
                  </a:cubicBezTo>
                  <a:cubicBezTo>
                    <a:pt x="2056129" y="2957830"/>
                    <a:pt x="2062479" y="2956560"/>
                    <a:pt x="2062479" y="2955290"/>
                  </a:cubicBezTo>
                  <a:cubicBezTo>
                    <a:pt x="2065019" y="2943860"/>
                    <a:pt x="2073909" y="2945130"/>
                    <a:pt x="2082799" y="2945130"/>
                  </a:cubicBezTo>
                  <a:cubicBezTo>
                    <a:pt x="2090419" y="2945130"/>
                    <a:pt x="2099309" y="2943859"/>
                    <a:pt x="2108199" y="2942590"/>
                  </a:cubicBezTo>
                  <a:cubicBezTo>
                    <a:pt x="2112009" y="2936240"/>
                    <a:pt x="2114549" y="2926080"/>
                    <a:pt x="2127249" y="2938780"/>
                  </a:cubicBezTo>
                  <a:cubicBezTo>
                    <a:pt x="2132329" y="2943859"/>
                    <a:pt x="2145029" y="2942590"/>
                    <a:pt x="2146299" y="2932430"/>
                  </a:cubicBezTo>
                  <a:lnTo>
                    <a:pt x="2199639" y="2932430"/>
                  </a:lnTo>
                  <a:lnTo>
                    <a:pt x="2199639" y="2934970"/>
                  </a:lnTo>
                  <a:cubicBezTo>
                    <a:pt x="2205989" y="2933699"/>
                    <a:pt x="2212339" y="2931159"/>
                    <a:pt x="2217419" y="2929890"/>
                  </a:cubicBezTo>
                  <a:cubicBezTo>
                    <a:pt x="2221229" y="2936240"/>
                    <a:pt x="2225039" y="2942590"/>
                    <a:pt x="2230119" y="2950210"/>
                  </a:cubicBezTo>
                  <a:cubicBezTo>
                    <a:pt x="2239009" y="2926080"/>
                    <a:pt x="2249169" y="2921000"/>
                    <a:pt x="2266949" y="2929890"/>
                  </a:cubicBezTo>
                  <a:cubicBezTo>
                    <a:pt x="2269489" y="2931160"/>
                    <a:pt x="2269489" y="2937510"/>
                    <a:pt x="2270759" y="2942590"/>
                  </a:cubicBezTo>
                  <a:cubicBezTo>
                    <a:pt x="2272029" y="2941320"/>
                    <a:pt x="2279649" y="2938780"/>
                    <a:pt x="2279649" y="2937510"/>
                  </a:cubicBezTo>
                  <a:cubicBezTo>
                    <a:pt x="2278379" y="2927350"/>
                    <a:pt x="2292349" y="2934970"/>
                    <a:pt x="2291079" y="2927350"/>
                  </a:cubicBezTo>
                  <a:cubicBezTo>
                    <a:pt x="2302509" y="2932430"/>
                    <a:pt x="2305049" y="2924810"/>
                    <a:pt x="2307589" y="2919730"/>
                  </a:cubicBezTo>
                  <a:cubicBezTo>
                    <a:pt x="2302509" y="2915920"/>
                    <a:pt x="2299969" y="2913380"/>
                    <a:pt x="2296159" y="2909570"/>
                  </a:cubicBezTo>
                  <a:cubicBezTo>
                    <a:pt x="2297429" y="2908299"/>
                    <a:pt x="2297429" y="2907030"/>
                    <a:pt x="2298699" y="2905759"/>
                  </a:cubicBezTo>
                  <a:cubicBezTo>
                    <a:pt x="2308859" y="2912109"/>
                    <a:pt x="2319019" y="2918459"/>
                    <a:pt x="2325369" y="2922270"/>
                  </a:cubicBezTo>
                  <a:cubicBezTo>
                    <a:pt x="2335529" y="2920999"/>
                    <a:pt x="2344419" y="2920999"/>
                    <a:pt x="2353309" y="2919730"/>
                  </a:cubicBezTo>
                  <a:cubicBezTo>
                    <a:pt x="2362199" y="2918460"/>
                    <a:pt x="2371089" y="2914650"/>
                    <a:pt x="2381249" y="2912109"/>
                  </a:cubicBezTo>
                  <a:cubicBezTo>
                    <a:pt x="2382519" y="2914649"/>
                    <a:pt x="2383789" y="2915920"/>
                    <a:pt x="2385059" y="2918459"/>
                  </a:cubicBezTo>
                  <a:cubicBezTo>
                    <a:pt x="2388869" y="2913380"/>
                    <a:pt x="2391409" y="2908299"/>
                    <a:pt x="2396489" y="2899409"/>
                  </a:cubicBezTo>
                  <a:lnTo>
                    <a:pt x="2396489" y="2919730"/>
                  </a:lnTo>
                  <a:cubicBezTo>
                    <a:pt x="2407919" y="2912109"/>
                    <a:pt x="2416809" y="2905759"/>
                    <a:pt x="2424429" y="2899409"/>
                  </a:cubicBezTo>
                  <a:cubicBezTo>
                    <a:pt x="2429509" y="2908299"/>
                    <a:pt x="2433319" y="2917189"/>
                    <a:pt x="2437129" y="2924809"/>
                  </a:cubicBezTo>
                  <a:cubicBezTo>
                    <a:pt x="2438399" y="2924809"/>
                    <a:pt x="2438399" y="2923539"/>
                    <a:pt x="2439669" y="2923539"/>
                  </a:cubicBezTo>
                  <a:cubicBezTo>
                    <a:pt x="2438399" y="2918459"/>
                    <a:pt x="2437129" y="2913379"/>
                    <a:pt x="2434589" y="2907029"/>
                  </a:cubicBezTo>
                  <a:lnTo>
                    <a:pt x="2499359" y="2907029"/>
                  </a:lnTo>
                  <a:cubicBezTo>
                    <a:pt x="2505709" y="2895599"/>
                    <a:pt x="2519679" y="2894329"/>
                    <a:pt x="2531109" y="2905759"/>
                  </a:cubicBezTo>
                  <a:cubicBezTo>
                    <a:pt x="2547619" y="2922269"/>
                    <a:pt x="2550159" y="2922269"/>
                    <a:pt x="2560319" y="2898139"/>
                  </a:cubicBezTo>
                  <a:cubicBezTo>
                    <a:pt x="2565399" y="2900679"/>
                    <a:pt x="2570479" y="2903219"/>
                    <a:pt x="2576829" y="2907029"/>
                  </a:cubicBezTo>
                  <a:cubicBezTo>
                    <a:pt x="2584449" y="2890519"/>
                    <a:pt x="2597149" y="2890519"/>
                    <a:pt x="2612389" y="2895599"/>
                  </a:cubicBezTo>
                  <a:cubicBezTo>
                    <a:pt x="2620009" y="2898139"/>
                    <a:pt x="2628899" y="2893059"/>
                    <a:pt x="2637789" y="2890519"/>
                  </a:cubicBezTo>
                  <a:lnTo>
                    <a:pt x="2644139" y="2896869"/>
                  </a:lnTo>
                  <a:cubicBezTo>
                    <a:pt x="2651759" y="2894329"/>
                    <a:pt x="2658109" y="2893059"/>
                    <a:pt x="2664459" y="2890519"/>
                  </a:cubicBezTo>
                  <a:cubicBezTo>
                    <a:pt x="2665730" y="2894329"/>
                    <a:pt x="2665730" y="2896869"/>
                    <a:pt x="2666999" y="2903219"/>
                  </a:cubicBezTo>
                  <a:cubicBezTo>
                    <a:pt x="2672079" y="2898139"/>
                    <a:pt x="2675889" y="2893059"/>
                    <a:pt x="2682239" y="2886709"/>
                  </a:cubicBezTo>
                  <a:cubicBezTo>
                    <a:pt x="2687319" y="2893059"/>
                    <a:pt x="2691129" y="2899409"/>
                    <a:pt x="2696209" y="2905759"/>
                  </a:cubicBezTo>
                  <a:cubicBezTo>
                    <a:pt x="2705099" y="2905759"/>
                    <a:pt x="2719069" y="2913379"/>
                    <a:pt x="2721609" y="2893059"/>
                  </a:cubicBezTo>
                  <a:cubicBezTo>
                    <a:pt x="2721609" y="2890519"/>
                    <a:pt x="2729230" y="2886709"/>
                    <a:pt x="2733039" y="2885439"/>
                  </a:cubicBezTo>
                  <a:cubicBezTo>
                    <a:pt x="2740659" y="2884169"/>
                    <a:pt x="2748279" y="2882899"/>
                    <a:pt x="2755899" y="2882899"/>
                  </a:cubicBezTo>
                  <a:cubicBezTo>
                    <a:pt x="2753359" y="2877819"/>
                    <a:pt x="2750819" y="2874009"/>
                    <a:pt x="2747009" y="2867659"/>
                  </a:cubicBezTo>
                  <a:cubicBezTo>
                    <a:pt x="2757169" y="2870199"/>
                    <a:pt x="2764789" y="2870199"/>
                    <a:pt x="2771139" y="2872739"/>
                  </a:cubicBezTo>
                  <a:cubicBezTo>
                    <a:pt x="2785109" y="2879089"/>
                    <a:pt x="2796539" y="2879089"/>
                    <a:pt x="2810509" y="2868929"/>
                  </a:cubicBezTo>
                  <a:cubicBezTo>
                    <a:pt x="2807969" y="2867659"/>
                    <a:pt x="2805430" y="2865119"/>
                    <a:pt x="2802889" y="2863849"/>
                  </a:cubicBezTo>
                  <a:cubicBezTo>
                    <a:pt x="2804159" y="2860039"/>
                    <a:pt x="2806699" y="2856229"/>
                    <a:pt x="2807969" y="2852419"/>
                  </a:cubicBezTo>
                  <a:cubicBezTo>
                    <a:pt x="2813049" y="2837179"/>
                    <a:pt x="2825749" y="2847339"/>
                    <a:pt x="2834639" y="2843529"/>
                  </a:cubicBezTo>
                  <a:cubicBezTo>
                    <a:pt x="2834639" y="2843529"/>
                    <a:pt x="2839719" y="2848609"/>
                    <a:pt x="2840989" y="2852419"/>
                  </a:cubicBezTo>
                  <a:cubicBezTo>
                    <a:pt x="2844799" y="2860039"/>
                    <a:pt x="2847339" y="2868929"/>
                    <a:pt x="2851149" y="2877819"/>
                  </a:cubicBezTo>
                  <a:cubicBezTo>
                    <a:pt x="2874009" y="2863849"/>
                    <a:pt x="2894329" y="2868929"/>
                    <a:pt x="2914649" y="2871469"/>
                  </a:cubicBezTo>
                  <a:cubicBezTo>
                    <a:pt x="2909569" y="2868929"/>
                    <a:pt x="2905759" y="2866389"/>
                    <a:pt x="2901949" y="2863849"/>
                  </a:cubicBezTo>
                  <a:cubicBezTo>
                    <a:pt x="2901949" y="2862579"/>
                    <a:pt x="2903219" y="2861309"/>
                    <a:pt x="2903219" y="2860039"/>
                  </a:cubicBezTo>
                  <a:cubicBezTo>
                    <a:pt x="2908299" y="2861309"/>
                    <a:pt x="2914649" y="2863849"/>
                    <a:pt x="2919730" y="2865119"/>
                  </a:cubicBezTo>
                  <a:cubicBezTo>
                    <a:pt x="2919730" y="2863849"/>
                    <a:pt x="2919730" y="2862579"/>
                    <a:pt x="2918459" y="2861309"/>
                  </a:cubicBezTo>
                  <a:cubicBezTo>
                    <a:pt x="2922269" y="2860039"/>
                    <a:pt x="2928619" y="2857499"/>
                    <a:pt x="2929889" y="2858769"/>
                  </a:cubicBezTo>
                  <a:cubicBezTo>
                    <a:pt x="2937509" y="2874009"/>
                    <a:pt x="2950209" y="2862579"/>
                    <a:pt x="2961639" y="2866389"/>
                  </a:cubicBezTo>
                  <a:cubicBezTo>
                    <a:pt x="2959099" y="2856229"/>
                    <a:pt x="2957829" y="2848609"/>
                    <a:pt x="2956559" y="2843529"/>
                  </a:cubicBezTo>
                  <a:cubicBezTo>
                    <a:pt x="2961639" y="2838449"/>
                    <a:pt x="2966719" y="2834639"/>
                    <a:pt x="2974339" y="2829559"/>
                  </a:cubicBezTo>
                  <a:cubicBezTo>
                    <a:pt x="2974339" y="2835909"/>
                    <a:pt x="2973069" y="2842259"/>
                    <a:pt x="2973069" y="2848609"/>
                  </a:cubicBezTo>
                  <a:cubicBezTo>
                    <a:pt x="2973069" y="2854959"/>
                    <a:pt x="2974339" y="2861309"/>
                    <a:pt x="2976879" y="2865119"/>
                  </a:cubicBezTo>
                  <a:cubicBezTo>
                    <a:pt x="2978149" y="2867659"/>
                    <a:pt x="2985769" y="2865119"/>
                    <a:pt x="2990849" y="2863849"/>
                  </a:cubicBezTo>
                  <a:cubicBezTo>
                    <a:pt x="2999739" y="2860039"/>
                    <a:pt x="3008629" y="2854959"/>
                    <a:pt x="3017519" y="2865119"/>
                  </a:cubicBezTo>
                  <a:cubicBezTo>
                    <a:pt x="3018790" y="2866389"/>
                    <a:pt x="3023869" y="2865119"/>
                    <a:pt x="3026409" y="2862579"/>
                  </a:cubicBezTo>
                  <a:cubicBezTo>
                    <a:pt x="3032759" y="2856229"/>
                    <a:pt x="3037839" y="2847339"/>
                    <a:pt x="3045459" y="2861309"/>
                  </a:cubicBezTo>
                  <a:cubicBezTo>
                    <a:pt x="3046730" y="2862579"/>
                    <a:pt x="3054349" y="2862579"/>
                    <a:pt x="3058159" y="2861309"/>
                  </a:cubicBezTo>
                  <a:cubicBezTo>
                    <a:pt x="3067049" y="2857499"/>
                    <a:pt x="3074669" y="2853689"/>
                    <a:pt x="3083559" y="2848609"/>
                  </a:cubicBezTo>
                  <a:cubicBezTo>
                    <a:pt x="3082289" y="2852419"/>
                    <a:pt x="3081019" y="2854959"/>
                    <a:pt x="3081019" y="2857499"/>
                  </a:cubicBezTo>
                  <a:cubicBezTo>
                    <a:pt x="3091180" y="2862579"/>
                    <a:pt x="3100069" y="2865119"/>
                    <a:pt x="3107690" y="2853689"/>
                  </a:cubicBezTo>
                  <a:cubicBezTo>
                    <a:pt x="3110230" y="2849879"/>
                    <a:pt x="3119119" y="2849879"/>
                    <a:pt x="3125469" y="2848609"/>
                  </a:cubicBezTo>
                  <a:cubicBezTo>
                    <a:pt x="3121659" y="2844799"/>
                    <a:pt x="3116580" y="2842259"/>
                    <a:pt x="3111499" y="2838449"/>
                  </a:cubicBezTo>
                  <a:cubicBezTo>
                    <a:pt x="3133089" y="2825749"/>
                    <a:pt x="3135629" y="2827019"/>
                    <a:pt x="3135629" y="2844799"/>
                  </a:cubicBezTo>
                  <a:cubicBezTo>
                    <a:pt x="3138169" y="2839719"/>
                    <a:pt x="3139439" y="2835909"/>
                    <a:pt x="3143249" y="2828289"/>
                  </a:cubicBezTo>
                  <a:cubicBezTo>
                    <a:pt x="3162299" y="2829559"/>
                    <a:pt x="3181349" y="2832099"/>
                    <a:pt x="3201669" y="2833369"/>
                  </a:cubicBezTo>
                  <a:lnTo>
                    <a:pt x="3201669" y="2839719"/>
                  </a:lnTo>
                  <a:lnTo>
                    <a:pt x="3194049" y="2839719"/>
                  </a:lnTo>
                  <a:cubicBezTo>
                    <a:pt x="3178809" y="2840989"/>
                    <a:pt x="3163569" y="2840989"/>
                    <a:pt x="3148329" y="2842259"/>
                  </a:cubicBezTo>
                  <a:cubicBezTo>
                    <a:pt x="3153409" y="2844799"/>
                    <a:pt x="3159759" y="2848609"/>
                    <a:pt x="3164839" y="2851149"/>
                  </a:cubicBezTo>
                  <a:cubicBezTo>
                    <a:pt x="3167379" y="2844799"/>
                    <a:pt x="3168649" y="2846069"/>
                    <a:pt x="3174999" y="2848609"/>
                  </a:cubicBezTo>
                  <a:cubicBezTo>
                    <a:pt x="3183889" y="2851149"/>
                    <a:pt x="3194049" y="2851149"/>
                    <a:pt x="3204209" y="2852419"/>
                  </a:cubicBezTo>
                  <a:cubicBezTo>
                    <a:pt x="3209289" y="2852419"/>
                    <a:pt x="3214369" y="2853689"/>
                    <a:pt x="3220719" y="2854959"/>
                  </a:cubicBezTo>
                  <a:cubicBezTo>
                    <a:pt x="3221990" y="2851149"/>
                    <a:pt x="3224530" y="2846069"/>
                    <a:pt x="3227069" y="2839719"/>
                  </a:cubicBezTo>
                  <a:cubicBezTo>
                    <a:pt x="3241040" y="2862579"/>
                    <a:pt x="3251199" y="2861309"/>
                    <a:pt x="3267710" y="2838449"/>
                  </a:cubicBezTo>
                  <a:cubicBezTo>
                    <a:pt x="3267710" y="2842259"/>
                    <a:pt x="3268980" y="2844799"/>
                    <a:pt x="3268980" y="2847339"/>
                  </a:cubicBezTo>
                  <a:cubicBezTo>
                    <a:pt x="3274060" y="2847339"/>
                    <a:pt x="3277870" y="2847339"/>
                    <a:pt x="3282950" y="2846069"/>
                  </a:cubicBezTo>
                  <a:cubicBezTo>
                    <a:pt x="3281680" y="2848609"/>
                    <a:pt x="3280410" y="2851149"/>
                    <a:pt x="3279140" y="2852419"/>
                  </a:cubicBezTo>
                  <a:lnTo>
                    <a:pt x="3281680" y="2854959"/>
                  </a:lnTo>
                  <a:cubicBezTo>
                    <a:pt x="3285490" y="2851149"/>
                    <a:pt x="3289300" y="2847339"/>
                    <a:pt x="3295650" y="2842259"/>
                  </a:cubicBezTo>
                  <a:cubicBezTo>
                    <a:pt x="3300730" y="2844799"/>
                    <a:pt x="3307080" y="2847339"/>
                    <a:pt x="3312160" y="2849879"/>
                  </a:cubicBezTo>
                  <a:cubicBezTo>
                    <a:pt x="3317240" y="2846069"/>
                    <a:pt x="3323590" y="2842259"/>
                    <a:pt x="3329940" y="2838449"/>
                  </a:cubicBezTo>
                  <a:cubicBezTo>
                    <a:pt x="3338830" y="2856229"/>
                    <a:pt x="3350260" y="2858769"/>
                    <a:pt x="3360420" y="2846069"/>
                  </a:cubicBezTo>
                  <a:cubicBezTo>
                    <a:pt x="3375660" y="2847339"/>
                    <a:pt x="3388360" y="2848609"/>
                    <a:pt x="3397250" y="2848609"/>
                  </a:cubicBezTo>
                  <a:cubicBezTo>
                    <a:pt x="3398520" y="2839719"/>
                    <a:pt x="3399790" y="2833369"/>
                    <a:pt x="3401060" y="2827019"/>
                  </a:cubicBezTo>
                  <a:cubicBezTo>
                    <a:pt x="3406140" y="2828289"/>
                    <a:pt x="3409950" y="2829559"/>
                    <a:pt x="3415030" y="2830829"/>
                  </a:cubicBezTo>
                  <a:cubicBezTo>
                    <a:pt x="3417570" y="2832099"/>
                    <a:pt x="3420110" y="2834639"/>
                    <a:pt x="3422650" y="2835909"/>
                  </a:cubicBezTo>
                  <a:cubicBezTo>
                    <a:pt x="3418840" y="2837179"/>
                    <a:pt x="3415030" y="2837179"/>
                    <a:pt x="3411220" y="2838449"/>
                  </a:cubicBezTo>
                  <a:cubicBezTo>
                    <a:pt x="3422650" y="2848609"/>
                    <a:pt x="3431540" y="2846069"/>
                    <a:pt x="3440430" y="2838449"/>
                  </a:cubicBezTo>
                  <a:cubicBezTo>
                    <a:pt x="3436620" y="2848609"/>
                    <a:pt x="3448050" y="2847339"/>
                    <a:pt x="3449320" y="2847339"/>
                  </a:cubicBezTo>
                  <a:cubicBezTo>
                    <a:pt x="3465830" y="2840989"/>
                    <a:pt x="3481070" y="2837179"/>
                    <a:pt x="3498850" y="2847339"/>
                  </a:cubicBezTo>
                  <a:cubicBezTo>
                    <a:pt x="3501390" y="2834639"/>
                    <a:pt x="3503930" y="2824479"/>
                    <a:pt x="3505200" y="2814319"/>
                  </a:cubicBezTo>
                  <a:cubicBezTo>
                    <a:pt x="3511550" y="2815589"/>
                    <a:pt x="3516630" y="2815589"/>
                    <a:pt x="3522980" y="2816859"/>
                  </a:cubicBezTo>
                  <a:cubicBezTo>
                    <a:pt x="3528060" y="2816859"/>
                    <a:pt x="3533140" y="2818129"/>
                    <a:pt x="3538220" y="2818129"/>
                  </a:cubicBezTo>
                  <a:lnTo>
                    <a:pt x="3538220" y="2821939"/>
                  </a:lnTo>
                  <a:cubicBezTo>
                    <a:pt x="3533140" y="2823209"/>
                    <a:pt x="3529330" y="2824479"/>
                    <a:pt x="3524250" y="2825749"/>
                  </a:cubicBezTo>
                  <a:lnTo>
                    <a:pt x="3524250" y="2829559"/>
                  </a:lnTo>
                  <a:cubicBezTo>
                    <a:pt x="3542030" y="2833369"/>
                    <a:pt x="3558540" y="2837179"/>
                    <a:pt x="3576320" y="2839719"/>
                  </a:cubicBezTo>
                  <a:cubicBezTo>
                    <a:pt x="3580130" y="2840989"/>
                    <a:pt x="3585210" y="2837179"/>
                    <a:pt x="3591560" y="2833369"/>
                  </a:cubicBezTo>
                  <a:cubicBezTo>
                    <a:pt x="3594100" y="2834639"/>
                    <a:pt x="3600450" y="2837179"/>
                    <a:pt x="3608070" y="2838449"/>
                  </a:cubicBezTo>
                  <a:cubicBezTo>
                    <a:pt x="3627120" y="2840989"/>
                    <a:pt x="3647440" y="2843529"/>
                    <a:pt x="3662680" y="2827019"/>
                  </a:cubicBezTo>
                  <a:cubicBezTo>
                    <a:pt x="3663950" y="2840989"/>
                    <a:pt x="3676650" y="2832099"/>
                    <a:pt x="3683000" y="2837179"/>
                  </a:cubicBezTo>
                  <a:cubicBezTo>
                    <a:pt x="3683000" y="2837179"/>
                    <a:pt x="3689350" y="2832099"/>
                    <a:pt x="3691890" y="2829559"/>
                  </a:cubicBezTo>
                  <a:cubicBezTo>
                    <a:pt x="3691890" y="2829559"/>
                    <a:pt x="3690620" y="2828289"/>
                    <a:pt x="3690620" y="2827019"/>
                  </a:cubicBezTo>
                  <a:cubicBezTo>
                    <a:pt x="3693160" y="2828289"/>
                    <a:pt x="3694430" y="2832099"/>
                    <a:pt x="3696970" y="2830829"/>
                  </a:cubicBezTo>
                  <a:cubicBezTo>
                    <a:pt x="3708400" y="2830829"/>
                    <a:pt x="3718560" y="2829559"/>
                    <a:pt x="3726180" y="2829559"/>
                  </a:cubicBezTo>
                  <a:cubicBezTo>
                    <a:pt x="3732530" y="2833369"/>
                    <a:pt x="3736340" y="2837179"/>
                    <a:pt x="3738880" y="2835909"/>
                  </a:cubicBezTo>
                  <a:cubicBezTo>
                    <a:pt x="3754120" y="2834639"/>
                    <a:pt x="3768090" y="2830829"/>
                    <a:pt x="3782060" y="2830829"/>
                  </a:cubicBezTo>
                  <a:cubicBezTo>
                    <a:pt x="3796030" y="2838449"/>
                    <a:pt x="3793490" y="2824479"/>
                    <a:pt x="3790950" y="2816859"/>
                  </a:cubicBezTo>
                  <a:cubicBezTo>
                    <a:pt x="3796030" y="2811779"/>
                    <a:pt x="3801110" y="2807969"/>
                    <a:pt x="3802380" y="2806699"/>
                  </a:cubicBezTo>
                  <a:cubicBezTo>
                    <a:pt x="3810000" y="2806699"/>
                    <a:pt x="3815080" y="2807969"/>
                    <a:pt x="3818890" y="2806699"/>
                  </a:cubicBezTo>
                  <a:cubicBezTo>
                    <a:pt x="3823969" y="2802889"/>
                    <a:pt x="3827780" y="2796539"/>
                    <a:pt x="3834130" y="2788919"/>
                  </a:cubicBezTo>
                  <a:cubicBezTo>
                    <a:pt x="3841750" y="2787649"/>
                    <a:pt x="3854450" y="2785109"/>
                    <a:pt x="3868420" y="2782569"/>
                  </a:cubicBezTo>
                  <a:cubicBezTo>
                    <a:pt x="3868420" y="2782569"/>
                    <a:pt x="3868420" y="2780029"/>
                    <a:pt x="3869690" y="2777489"/>
                  </a:cubicBezTo>
                  <a:cubicBezTo>
                    <a:pt x="3874770" y="2769869"/>
                    <a:pt x="3887470" y="2767329"/>
                    <a:pt x="3879850" y="2753359"/>
                  </a:cubicBezTo>
                  <a:cubicBezTo>
                    <a:pt x="3878580" y="2750819"/>
                    <a:pt x="3878580" y="2743199"/>
                    <a:pt x="3881120" y="2740659"/>
                  </a:cubicBezTo>
                  <a:cubicBezTo>
                    <a:pt x="3890010" y="2729229"/>
                    <a:pt x="3890010" y="2727959"/>
                    <a:pt x="3874770" y="2722879"/>
                  </a:cubicBezTo>
                  <a:cubicBezTo>
                    <a:pt x="3876040" y="2713989"/>
                    <a:pt x="3867150" y="2702559"/>
                    <a:pt x="3879850" y="2701289"/>
                  </a:cubicBezTo>
                  <a:cubicBezTo>
                    <a:pt x="3883660" y="2693669"/>
                    <a:pt x="3884930" y="2689859"/>
                    <a:pt x="3887470" y="2686049"/>
                  </a:cubicBezTo>
                  <a:cubicBezTo>
                    <a:pt x="3888740" y="2683509"/>
                    <a:pt x="3892550" y="2680969"/>
                    <a:pt x="3892550" y="2678429"/>
                  </a:cubicBezTo>
                  <a:cubicBezTo>
                    <a:pt x="3892550" y="2673349"/>
                    <a:pt x="3890010" y="2666999"/>
                    <a:pt x="3891280" y="2663189"/>
                  </a:cubicBezTo>
                  <a:cubicBezTo>
                    <a:pt x="3895090" y="2649219"/>
                    <a:pt x="3896360" y="2636519"/>
                    <a:pt x="3873500" y="2631439"/>
                  </a:cubicBezTo>
                  <a:cubicBezTo>
                    <a:pt x="3882390" y="2627629"/>
                    <a:pt x="3886200" y="2625089"/>
                    <a:pt x="3892550" y="2622549"/>
                  </a:cubicBezTo>
                  <a:cubicBezTo>
                    <a:pt x="3882390" y="2617469"/>
                    <a:pt x="3873500" y="2613659"/>
                    <a:pt x="3862070" y="2608579"/>
                  </a:cubicBezTo>
                  <a:lnTo>
                    <a:pt x="3873500" y="2608579"/>
                  </a:lnTo>
                  <a:lnTo>
                    <a:pt x="3873500" y="2604769"/>
                  </a:lnTo>
                  <a:cubicBezTo>
                    <a:pt x="3867150" y="2604769"/>
                    <a:pt x="3862070" y="2603499"/>
                    <a:pt x="3855720" y="2603499"/>
                  </a:cubicBezTo>
                  <a:cubicBezTo>
                    <a:pt x="3855720" y="2604769"/>
                    <a:pt x="3855720" y="2606039"/>
                    <a:pt x="3854450" y="2607309"/>
                  </a:cubicBezTo>
                  <a:cubicBezTo>
                    <a:pt x="3853180" y="2604769"/>
                    <a:pt x="3851910" y="2602229"/>
                    <a:pt x="3850640" y="2598419"/>
                  </a:cubicBezTo>
                  <a:cubicBezTo>
                    <a:pt x="3883660" y="2590799"/>
                    <a:pt x="4104640" y="2566669"/>
                    <a:pt x="4084320" y="2562859"/>
                  </a:cubicBezTo>
                  <a:cubicBezTo>
                    <a:pt x="4094480" y="2553969"/>
                    <a:pt x="4090670" y="2538729"/>
                    <a:pt x="4108450" y="2537459"/>
                  </a:cubicBezTo>
                  <a:cubicBezTo>
                    <a:pt x="4113530" y="2537459"/>
                    <a:pt x="4122420" y="2528569"/>
                    <a:pt x="4123690" y="2522219"/>
                  </a:cubicBezTo>
                  <a:cubicBezTo>
                    <a:pt x="4126230" y="2513329"/>
                    <a:pt x="4123690" y="2501899"/>
                    <a:pt x="4126230" y="2493009"/>
                  </a:cubicBezTo>
                  <a:cubicBezTo>
                    <a:pt x="4128770" y="2480309"/>
                    <a:pt x="4133850" y="2467609"/>
                    <a:pt x="4137660" y="2457449"/>
                  </a:cubicBezTo>
                  <a:cubicBezTo>
                    <a:pt x="4133850" y="2451099"/>
                    <a:pt x="4130040" y="2444749"/>
                    <a:pt x="4127500" y="2440939"/>
                  </a:cubicBezTo>
                  <a:cubicBezTo>
                    <a:pt x="4132580" y="2437129"/>
                    <a:pt x="4135120" y="2434589"/>
                    <a:pt x="4138930" y="2433319"/>
                  </a:cubicBezTo>
                  <a:cubicBezTo>
                    <a:pt x="4137660" y="2432049"/>
                    <a:pt x="4137660" y="2430779"/>
                    <a:pt x="4136390" y="2429509"/>
                  </a:cubicBezTo>
                  <a:cubicBezTo>
                    <a:pt x="4132580" y="2430779"/>
                    <a:pt x="4128770" y="2432049"/>
                    <a:pt x="4124960" y="2433319"/>
                  </a:cubicBezTo>
                  <a:cubicBezTo>
                    <a:pt x="4146550" y="2415539"/>
                    <a:pt x="4151630" y="2382519"/>
                    <a:pt x="4133850" y="2367279"/>
                  </a:cubicBezTo>
                  <a:cubicBezTo>
                    <a:pt x="4132580" y="2369819"/>
                    <a:pt x="4130040" y="2372359"/>
                    <a:pt x="4128770" y="2374899"/>
                  </a:cubicBezTo>
                  <a:cubicBezTo>
                    <a:pt x="4123690" y="2366009"/>
                    <a:pt x="4109720" y="2363469"/>
                    <a:pt x="4116070" y="2349499"/>
                  </a:cubicBezTo>
                  <a:cubicBezTo>
                    <a:pt x="4116070" y="2349499"/>
                    <a:pt x="4114800" y="2346959"/>
                    <a:pt x="4113530" y="2346959"/>
                  </a:cubicBezTo>
                  <a:cubicBezTo>
                    <a:pt x="4107180" y="2344419"/>
                    <a:pt x="4108450" y="2340609"/>
                    <a:pt x="4105910" y="2335529"/>
                  </a:cubicBezTo>
                  <a:cubicBezTo>
                    <a:pt x="4102100" y="2324099"/>
                    <a:pt x="4103370" y="2312669"/>
                    <a:pt x="4103370" y="2302509"/>
                  </a:cubicBezTo>
                  <a:lnTo>
                    <a:pt x="4103370" y="2256789"/>
                  </a:lnTo>
                  <a:cubicBezTo>
                    <a:pt x="4103370" y="2246629"/>
                    <a:pt x="4108450" y="2241549"/>
                    <a:pt x="4118610" y="2244089"/>
                  </a:cubicBezTo>
                  <a:cubicBezTo>
                    <a:pt x="4118610" y="2244089"/>
                    <a:pt x="4119880" y="2242819"/>
                    <a:pt x="4121150" y="2242819"/>
                  </a:cubicBezTo>
                  <a:cubicBezTo>
                    <a:pt x="4117340" y="2240279"/>
                    <a:pt x="4114800" y="2239009"/>
                    <a:pt x="4112260" y="2236469"/>
                  </a:cubicBezTo>
                  <a:cubicBezTo>
                    <a:pt x="4112260" y="2235199"/>
                    <a:pt x="4113530" y="2233929"/>
                    <a:pt x="4113530" y="2232659"/>
                  </a:cubicBezTo>
                  <a:cubicBezTo>
                    <a:pt x="4122420" y="2235199"/>
                    <a:pt x="4131310" y="2239009"/>
                    <a:pt x="4137660" y="2241549"/>
                  </a:cubicBezTo>
                  <a:cubicBezTo>
                    <a:pt x="4145280" y="2231389"/>
                    <a:pt x="4151630" y="2223769"/>
                    <a:pt x="4156710" y="2218689"/>
                  </a:cubicBezTo>
                  <a:lnTo>
                    <a:pt x="4156710" y="2195829"/>
                  </a:lnTo>
                  <a:cubicBezTo>
                    <a:pt x="4154170" y="2195829"/>
                    <a:pt x="4150360" y="2197099"/>
                    <a:pt x="4146550" y="2197099"/>
                  </a:cubicBezTo>
                  <a:cubicBezTo>
                    <a:pt x="4144010" y="2190749"/>
                    <a:pt x="4142740" y="2184399"/>
                    <a:pt x="4140200" y="2175509"/>
                  </a:cubicBezTo>
                  <a:cubicBezTo>
                    <a:pt x="4146550" y="2179319"/>
                    <a:pt x="4149090" y="2181859"/>
                    <a:pt x="4151630" y="2183129"/>
                  </a:cubicBezTo>
                  <a:cubicBezTo>
                    <a:pt x="4154170" y="2181859"/>
                    <a:pt x="4157980" y="2180589"/>
                    <a:pt x="4161790" y="2178049"/>
                  </a:cubicBezTo>
                  <a:cubicBezTo>
                    <a:pt x="4160520" y="2176779"/>
                    <a:pt x="4159250" y="2175509"/>
                    <a:pt x="4159250" y="2174239"/>
                  </a:cubicBezTo>
                  <a:cubicBezTo>
                    <a:pt x="4155440" y="2174239"/>
                    <a:pt x="4151630" y="2172969"/>
                    <a:pt x="4150360" y="2172969"/>
                  </a:cubicBezTo>
                  <a:cubicBezTo>
                    <a:pt x="4152900" y="2165349"/>
                    <a:pt x="4157980" y="2157729"/>
                    <a:pt x="4155440" y="2153919"/>
                  </a:cubicBezTo>
                  <a:cubicBezTo>
                    <a:pt x="4149090" y="2137409"/>
                    <a:pt x="4155440" y="2124709"/>
                    <a:pt x="4161790" y="2110739"/>
                  </a:cubicBezTo>
                  <a:cubicBezTo>
                    <a:pt x="4163060" y="2106929"/>
                    <a:pt x="4161790" y="2103119"/>
                    <a:pt x="4161790" y="2099309"/>
                  </a:cubicBezTo>
                  <a:cubicBezTo>
                    <a:pt x="4163060" y="2082799"/>
                    <a:pt x="4164330" y="2067559"/>
                    <a:pt x="4165599" y="2044699"/>
                  </a:cubicBezTo>
                  <a:cubicBezTo>
                    <a:pt x="4160519" y="2042159"/>
                    <a:pt x="4152899" y="2035809"/>
                    <a:pt x="4144009" y="2030729"/>
                  </a:cubicBezTo>
                  <a:cubicBezTo>
                    <a:pt x="4136389" y="2026919"/>
                    <a:pt x="4128769" y="2025649"/>
                    <a:pt x="4121149" y="2023109"/>
                  </a:cubicBezTo>
                  <a:cubicBezTo>
                    <a:pt x="4117340" y="2021839"/>
                    <a:pt x="4112259" y="2023109"/>
                    <a:pt x="4108449" y="2021839"/>
                  </a:cubicBezTo>
                  <a:cubicBezTo>
                    <a:pt x="4076699" y="2018029"/>
                    <a:pt x="4043679" y="2012949"/>
                    <a:pt x="4011929" y="2009139"/>
                  </a:cubicBezTo>
                  <a:cubicBezTo>
                    <a:pt x="3985259" y="2005329"/>
                    <a:pt x="3958589" y="2001519"/>
                    <a:pt x="3933189" y="1997709"/>
                  </a:cubicBezTo>
                  <a:cubicBezTo>
                    <a:pt x="3926839" y="1996439"/>
                    <a:pt x="3920489" y="1993899"/>
                    <a:pt x="3912869" y="1993899"/>
                  </a:cubicBezTo>
                  <a:cubicBezTo>
                    <a:pt x="3896359" y="1992629"/>
                    <a:pt x="3878579" y="1992629"/>
                    <a:pt x="3862069" y="1992629"/>
                  </a:cubicBezTo>
                  <a:cubicBezTo>
                    <a:pt x="3853179" y="1992629"/>
                    <a:pt x="3845559" y="1992629"/>
                    <a:pt x="3836669" y="1991359"/>
                  </a:cubicBezTo>
                  <a:cubicBezTo>
                    <a:pt x="3821429" y="1990089"/>
                    <a:pt x="3806189" y="1987549"/>
                    <a:pt x="3790949" y="1986279"/>
                  </a:cubicBezTo>
                  <a:lnTo>
                    <a:pt x="3790949" y="1982469"/>
                  </a:lnTo>
                  <a:cubicBezTo>
                    <a:pt x="3829049" y="1979929"/>
                    <a:pt x="3868419" y="1976119"/>
                    <a:pt x="3907789" y="1983739"/>
                  </a:cubicBezTo>
                  <a:cubicBezTo>
                    <a:pt x="3906519" y="1979929"/>
                    <a:pt x="3905249" y="1976119"/>
                    <a:pt x="3903979" y="1973579"/>
                  </a:cubicBezTo>
                  <a:cubicBezTo>
                    <a:pt x="3912869" y="1972309"/>
                    <a:pt x="3919219" y="1964689"/>
                    <a:pt x="3928109" y="1973579"/>
                  </a:cubicBezTo>
                  <a:cubicBezTo>
                    <a:pt x="3929379" y="1974849"/>
                    <a:pt x="3936999" y="1971039"/>
                    <a:pt x="3942079" y="1969769"/>
                  </a:cubicBezTo>
                  <a:lnTo>
                    <a:pt x="3942079" y="1967229"/>
                  </a:lnTo>
                  <a:lnTo>
                    <a:pt x="3930649" y="1967229"/>
                  </a:lnTo>
                  <a:cubicBezTo>
                    <a:pt x="3943349" y="1957069"/>
                    <a:pt x="3952240" y="1948179"/>
                    <a:pt x="3961129" y="1941829"/>
                  </a:cubicBezTo>
                  <a:cubicBezTo>
                    <a:pt x="3968749" y="1943099"/>
                    <a:pt x="3976369" y="1944369"/>
                    <a:pt x="3981449" y="1945639"/>
                  </a:cubicBezTo>
                  <a:cubicBezTo>
                    <a:pt x="3982719" y="1921509"/>
                    <a:pt x="3962399" y="1920239"/>
                    <a:pt x="3947159" y="1910079"/>
                  </a:cubicBezTo>
                  <a:cubicBezTo>
                    <a:pt x="3953509" y="1906269"/>
                    <a:pt x="3957319" y="1902459"/>
                    <a:pt x="3962399" y="1901189"/>
                  </a:cubicBezTo>
                  <a:cubicBezTo>
                    <a:pt x="3976369" y="1897379"/>
                    <a:pt x="3994149" y="1907539"/>
                    <a:pt x="4003040" y="1885949"/>
                  </a:cubicBezTo>
                  <a:cubicBezTo>
                    <a:pt x="4004310" y="1884679"/>
                    <a:pt x="4008119" y="1884679"/>
                    <a:pt x="4014469" y="1882139"/>
                  </a:cubicBezTo>
                  <a:cubicBezTo>
                    <a:pt x="4010660" y="1878329"/>
                    <a:pt x="4006849" y="1875789"/>
                    <a:pt x="4004310" y="1873249"/>
                  </a:cubicBezTo>
                  <a:cubicBezTo>
                    <a:pt x="4006850" y="1871979"/>
                    <a:pt x="4010660" y="1870709"/>
                    <a:pt x="4010660" y="1870709"/>
                  </a:cubicBezTo>
                  <a:cubicBezTo>
                    <a:pt x="4019550" y="1877059"/>
                    <a:pt x="4025900" y="1882139"/>
                    <a:pt x="4033519" y="1887219"/>
                  </a:cubicBezTo>
                  <a:cubicBezTo>
                    <a:pt x="4034790" y="1885949"/>
                    <a:pt x="4036060" y="1884679"/>
                    <a:pt x="4037329" y="1882139"/>
                  </a:cubicBezTo>
                  <a:cubicBezTo>
                    <a:pt x="4033519" y="1877059"/>
                    <a:pt x="4030979" y="1871979"/>
                    <a:pt x="4027169" y="1866899"/>
                  </a:cubicBezTo>
                  <a:cubicBezTo>
                    <a:pt x="4043679" y="1855469"/>
                    <a:pt x="4044949" y="1849119"/>
                    <a:pt x="4032249" y="1817369"/>
                  </a:cubicBezTo>
                  <a:cubicBezTo>
                    <a:pt x="4041140" y="1816099"/>
                    <a:pt x="4050029" y="1813559"/>
                    <a:pt x="4057649" y="1812289"/>
                  </a:cubicBezTo>
                  <a:cubicBezTo>
                    <a:pt x="4058919" y="1803399"/>
                    <a:pt x="4063999" y="1794509"/>
                    <a:pt x="4062729" y="1786889"/>
                  </a:cubicBezTo>
                  <a:cubicBezTo>
                    <a:pt x="4058919" y="1764029"/>
                    <a:pt x="4081779" y="1753869"/>
                    <a:pt x="4086859" y="1734819"/>
                  </a:cubicBezTo>
                  <a:cubicBezTo>
                    <a:pt x="4086859" y="1733549"/>
                    <a:pt x="4091939" y="1732279"/>
                    <a:pt x="4093209" y="1733549"/>
                  </a:cubicBezTo>
                  <a:cubicBezTo>
                    <a:pt x="4104639" y="1737359"/>
                    <a:pt x="4108449" y="1728469"/>
                    <a:pt x="4112259" y="1722119"/>
                  </a:cubicBezTo>
                  <a:cubicBezTo>
                    <a:pt x="4113529" y="1719579"/>
                    <a:pt x="4114799" y="1717039"/>
                    <a:pt x="4116069" y="1715769"/>
                  </a:cubicBezTo>
                  <a:cubicBezTo>
                    <a:pt x="4127499" y="1709419"/>
                    <a:pt x="4138929" y="1704339"/>
                    <a:pt x="4151629" y="1697989"/>
                  </a:cubicBezTo>
                  <a:cubicBezTo>
                    <a:pt x="4138929" y="1678939"/>
                    <a:pt x="4122419" y="1687829"/>
                    <a:pt x="4108449" y="1685289"/>
                  </a:cubicBezTo>
                  <a:lnTo>
                    <a:pt x="4108449" y="1680209"/>
                  </a:lnTo>
                  <a:cubicBezTo>
                    <a:pt x="4117339" y="1678939"/>
                    <a:pt x="4126229" y="1677669"/>
                    <a:pt x="4136389" y="1676399"/>
                  </a:cubicBezTo>
                  <a:cubicBezTo>
                    <a:pt x="4130039" y="1675129"/>
                    <a:pt x="4124959" y="1673859"/>
                    <a:pt x="4119879" y="1672589"/>
                  </a:cubicBezTo>
                  <a:cubicBezTo>
                    <a:pt x="4126229" y="1666239"/>
                    <a:pt x="4131309" y="1659889"/>
                    <a:pt x="4137659" y="1654809"/>
                  </a:cubicBezTo>
                  <a:cubicBezTo>
                    <a:pt x="4138929" y="1653539"/>
                    <a:pt x="4142739" y="1652269"/>
                    <a:pt x="4144009" y="1652269"/>
                  </a:cubicBezTo>
                  <a:cubicBezTo>
                    <a:pt x="4147819" y="1653539"/>
                    <a:pt x="4151629" y="1657349"/>
                    <a:pt x="4154169" y="1659889"/>
                  </a:cubicBezTo>
                  <a:cubicBezTo>
                    <a:pt x="4155439" y="1656079"/>
                    <a:pt x="4156709" y="1650999"/>
                    <a:pt x="4159249" y="1647189"/>
                  </a:cubicBezTo>
                  <a:cubicBezTo>
                    <a:pt x="4164329" y="1640839"/>
                    <a:pt x="4170679" y="1635759"/>
                    <a:pt x="4175759" y="1630679"/>
                  </a:cubicBezTo>
                  <a:cubicBezTo>
                    <a:pt x="4182109" y="1638299"/>
                    <a:pt x="4188459" y="1645919"/>
                    <a:pt x="4194809" y="1654809"/>
                  </a:cubicBezTo>
                  <a:cubicBezTo>
                    <a:pt x="4196079" y="1654809"/>
                    <a:pt x="4197349" y="1653539"/>
                    <a:pt x="4197349" y="1653539"/>
                  </a:cubicBezTo>
                  <a:cubicBezTo>
                    <a:pt x="4196079" y="1640839"/>
                    <a:pt x="4196079" y="1628139"/>
                    <a:pt x="4194809" y="1615439"/>
                  </a:cubicBezTo>
                  <a:cubicBezTo>
                    <a:pt x="4199889" y="1616709"/>
                    <a:pt x="4203699" y="1616709"/>
                    <a:pt x="4207509" y="1617979"/>
                  </a:cubicBezTo>
                  <a:cubicBezTo>
                    <a:pt x="4208779" y="1616709"/>
                    <a:pt x="4208779" y="1615439"/>
                    <a:pt x="4210049" y="1615439"/>
                  </a:cubicBezTo>
                  <a:cubicBezTo>
                    <a:pt x="4206239" y="1614169"/>
                    <a:pt x="4203699" y="1612899"/>
                    <a:pt x="4199889" y="1611629"/>
                  </a:cubicBezTo>
                  <a:cubicBezTo>
                    <a:pt x="4206239" y="1604009"/>
                    <a:pt x="4210049" y="1598929"/>
                    <a:pt x="4211319" y="1597659"/>
                  </a:cubicBezTo>
                  <a:lnTo>
                    <a:pt x="4211319" y="1573529"/>
                  </a:lnTo>
                  <a:cubicBezTo>
                    <a:pt x="4208779" y="1572259"/>
                    <a:pt x="4206239" y="1569719"/>
                    <a:pt x="4202429" y="1568449"/>
                  </a:cubicBezTo>
                  <a:cubicBezTo>
                    <a:pt x="4199889" y="1567179"/>
                    <a:pt x="4197349" y="1565909"/>
                    <a:pt x="4194809" y="1565909"/>
                  </a:cubicBezTo>
                  <a:cubicBezTo>
                    <a:pt x="4197349" y="1563369"/>
                    <a:pt x="4202429" y="1559559"/>
                    <a:pt x="4203699" y="1559559"/>
                  </a:cubicBezTo>
                  <a:cubicBezTo>
                    <a:pt x="4212589" y="1564639"/>
                    <a:pt x="4210049" y="1550669"/>
                    <a:pt x="4215129" y="1551939"/>
                  </a:cubicBezTo>
                  <a:cubicBezTo>
                    <a:pt x="4215129" y="1548129"/>
                    <a:pt x="4215129" y="1540509"/>
                    <a:pt x="4213859" y="1540509"/>
                  </a:cubicBezTo>
                  <a:cubicBezTo>
                    <a:pt x="4197349" y="1534159"/>
                    <a:pt x="4199889" y="1520189"/>
                    <a:pt x="4196079" y="1511299"/>
                  </a:cubicBezTo>
                  <a:close/>
                  <a:moveTo>
                    <a:pt x="234949" y="990600"/>
                  </a:moveTo>
                  <a:lnTo>
                    <a:pt x="271779" y="990600"/>
                  </a:lnTo>
                  <a:cubicBezTo>
                    <a:pt x="262889" y="1002030"/>
                    <a:pt x="241299" y="1002030"/>
                    <a:pt x="234949" y="990600"/>
                  </a:cubicBezTo>
                  <a:close/>
                  <a:moveTo>
                    <a:pt x="488949" y="1507490"/>
                  </a:moveTo>
                  <a:lnTo>
                    <a:pt x="488949" y="1502410"/>
                  </a:lnTo>
                  <a:cubicBezTo>
                    <a:pt x="505459" y="1501140"/>
                    <a:pt x="523239" y="1499870"/>
                    <a:pt x="539749" y="1499870"/>
                  </a:cubicBezTo>
                  <a:cubicBezTo>
                    <a:pt x="521969" y="1499870"/>
                    <a:pt x="506729" y="1515110"/>
                    <a:pt x="488949" y="1507490"/>
                  </a:cubicBezTo>
                  <a:close/>
                  <a:moveTo>
                    <a:pt x="182879" y="2123440"/>
                  </a:moveTo>
                  <a:cubicBezTo>
                    <a:pt x="190499" y="2115820"/>
                    <a:pt x="196849" y="2110740"/>
                    <a:pt x="199389" y="2106930"/>
                  </a:cubicBezTo>
                  <a:cubicBezTo>
                    <a:pt x="205739" y="2112010"/>
                    <a:pt x="209549" y="2115820"/>
                    <a:pt x="213359" y="2119630"/>
                  </a:cubicBezTo>
                  <a:cubicBezTo>
                    <a:pt x="204469" y="2119630"/>
                    <a:pt x="195579" y="2120900"/>
                    <a:pt x="182879" y="2123440"/>
                  </a:cubicBezTo>
                  <a:close/>
                  <a:moveTo>
                    <a:pt x="271779" y="2117090"/>
                  </a:moveTo>
                  <a:lnTo>
                    <a:pt x="238759" y="2117090"/>
                  </a:lnTo>
                  <a:cubicBezTo>
                    <a:pt x="237489" y="2117090"/>
                    <a:pt x="236219" y="2112010"/>
                    <a:pt x="233679" y="2108200"/>
                  </a:cubicBezTo>
                  <a:cubicBezTo>
                    <a:pt x="248919" y="2109470"/>
                    <a:pt x="260349" y="2110740"/>
                    <a:pt x="271779" y="2112010"/>
                  </a:cubicBezTo>
                  <a:lnTo>
                    <a:pt x="271779" y="2117090"/>
                  </a:lnTo>
                  <a:close/>
                  <a:moveTo>
                    <a:pt x="280669" y="2115820"/>
                  </a:moveTo>
                  <a:cubicBezTo>
                    <a:pt x="279399" y="2114550"/>
                    <a:pt x="279399" y="2113280"/>
                    <a:pt x="278129" y="2113280"/>
                  </a:cubicBezTo>
                  <a:cubicBezTo>
                    <a:pt x="283209" y="2109470"/>
                    <a:pt x="289559" y="2106930"/>
                    <a:pt x="294639" y="2103120"/>
                  </a:cubicBezTo>
                  <a:cubicBezTo>
                    <a:pt x="298449" y="2099310"/>
                    <a:pt x="299719" y="2092960"/>
                    <a:pt x="303529" y="2086610"/>
                  </a:cubicBezTo>
                  <a:cubicBezTo>
                    <a:pt x="313689" y="2106930"/>
                    <a:pt x="335279" y="2100580"/>
                    <a:pt x="354329" y="2105660"/>
                  </a:cubicBezTo>
                  <a:cubicBezTo>
                    <a:pt x="328929" y="2108200"/>
                    <a:pt x="304799" y="2112010"/>
                    <a:pt x="280669" y="2115820"/>
                  </a:cubicBezTo>
                  <a:close/>
                  <a:moveTo>
                    <a:pt x="114299" y="2428240"/>
                  </a:moveTo>
                  <a:cubicBezTo>
                    <a:pt x="115569" y="2428240"/>
                    <a:pt x="115569" y="2428240"/>
                    <a:pt x="114299" y="2428240"/>
                  </a:cubicBezTo>
                  <a:close/>
                  <a:moveTo>
                    <a:pt x="345439" y="2609850"/>
                  </a:moveTo>
                  <a:cubicBezTo>
                    <a:pt x="344169" y="2600960"/>
                    <a:pt x="342899" y="2594610"/>
                    <a:pt x="341629" y="2585720"/>
                  </a:cubicBezTo>
                  <a:cubicBezTo>
                    <a:pt x="350519" y="2588260"/>
                    <a:pt x="355599" y="2589530"/>
                    <a:pt x="360679" y="2592070"/>
                  </a:cubicBezTo>
                  <a:cubicBezTo>
                    <a:pt x="355599" y="2597150"/>
                    <a:pt x="351789" y="2602230"/>
                    <a:pt x="345439" y="2609850"/>
                  </a:cubicBezTo>
                  <a:close/>
                  <a:moveTo>
                    <a:pt x="636269" y="1050290"/>
                  </a:moveTo>
                  <a:cubicBezTo>
                    <a:pt x="627379" y="1051560"/>
                    <a:pt x="618489" y="1055370"/>
                    <a:pt x="610869" y="1055370"/>
                  </a:cubicBezTo>
                  <a:cubicBezTo>
                    <a:pt x="601979" y="1056640"/>
                    <a:pt x="593089" y="1055370"/>
                    <a:pt x="582929" y="1055370"/>
                  </a:cubicBezTo>
                  <a:cubicBezTo>
                    <a:pt x="581659" y="1054100"/>
                    <a:pt x="580389" y="1050290"/>
                    <a:pt x="579119" y="1046480"/>
                  </a:cubicBezTo>
                  <a:cubicBezTo>
                    <a:pt x="588009" y="1043940"/>
                    <a:pt x="596899" y="1040130"/>
                    <a:pt x="607059" y="1037590"/>
                  </a:cubicBezTo>
                  <a:cubicBezTo>
                    <a:pt x="607059" y="1041400"/>
                    <a:pt x="605789" y="1043940"/>
                    <a:pt x="605789" y="1047750"/>
                  </a:cubicBezTo>
                  <a:cubicBezTo>
                    <a:pt x="617219" y="1040130"/>
                    <a:pt x="627379" y="1041400"/>
                    <a:pt x="636269" y="1050290"/>
                  </a:cubicBezTo>
                  <a:cubicBezTo>
                    <a:pt x="650239" y="1040130"/>
                    <a:pt x="652779" y="1041400"/>
                    <a:pt x="656589" y="1062990"/>
                  </a:cubicBezTo>
                  <a:cubicBezTo>
                    <a:pt x="648969" y="1057910"/>
                    <a:pt x="642619" y="1054100"/>
                    <a:pt x="636269" y="1050290"/>
                  </a:cubicBezTo>
                  <a:close/>
                  <a:moveTo>
                    <a:pt x="684529" y="1047750"/>
                  </a:moveTo>
                  <a:cubicBezTo>
                    <a:pt x="687069" y="1045210"/>
                    <a:pt x="689609" y="1042670"/>
                    <a:pt x="690879" y="1040130"/>
                  </a:cubicBezTo>
                  <a:cubicBezTo>
                    <a:pt x="699769" y="1051560"/>
                    <a:pt x="699769" y="1051560"/>
                    <a:pt x="680719" y="1060450"/>
                  </a:cubicBezTo>
                  <a:lnTo>
                    <a:pt x="661669" y="1045210"/>
                  </a:lnTo>
                  <a:cubicBezTo>
                    <a:pt x="674369" y="1035050"/>
                    <a:pt x="681989" y="1035050"/>
                    <a:pt x="684529" y="1047750"/>
                  </a:cubicBezTo>
                  <a:close/>
                  <a:moveTo>
                    <a:pt x="694689" y="2744470"/>
                  </a:moveTo>
                  <a:cubicBezTo>
                    <a:pt x="695959" y="2743200"/>
                    <a:pt x="697229" y="2743200"/>
                    <a:pt x="698499" y="2741930"/>
                  </a:cubicBezTo>
                  <a:cubicBezTo>
                    <a:pt x="699769" y="2744470"/>
                    <a:pt x="702309" y="2747010"/>
                    <a:pt x="704849" y="2750820"/>
                  </a:cubicBezTo>
                  <a:cubicBezTo>
                    <a:pt x="702309" y="2750820"/>
                    <a:pt x="699769" y="2750820"/>
                    <a:pt x="697229" y="2752090"/>
                  </a:cubicBezTo>
                  <a:cubicBezTo>
                    <a:pt x="695959" y="2748280"/>
                    <a:pt x="695959" y="2745740"/>
                    <a:pt x="694689" y="2744470"/>
                  </a:cubicBezTo>
                  <a:close/>
                  <a:moveTo>
                    <a:pt x="772159" y="2735580"/>
                  </a:moveTo>
                  <a:cubicBezTo>
                    <a:pt x="773429" y="2739390"/>
                    <a:pt x="774699" y="2741930"/>
                    <a:pt x="777239" y="2744470"/>
                  </a:cubicBezTo>
                  <a:lnTo>
                    <a:pt x="773429" y="2744470"/>
                  </a:lnTo>
                  <a:cubicBezTo>
                    <a:pt x="773429" y="2741930"/>
                    <a:pt x="773429" y="2739390"/>
                    <a:pt x="772159" y="2735580"/>
                  </a:cubicBezTo>
                  <a:close/>
                  <a:moveTo>
                    <a:pt x="876299" y="3018790"/>
                  </a:moveTo>
                  <a:cubicBezTo>
                    <a:pt x="872489" y="3012440"/>
                    <a:pt x="869949" y="3007360"/>
                    <a:pt x="867409" y="3002280"/>
                  </a:cubicBezTo>
                  <a:lnTo>
                    <a:pt x="873759" y="2995930"/>
                  </a:lnTo>
                  <a:cubicBezTo>
                    <a:pt x="882649" y="3002280"/>
                    <a:pt x="883919" y="3012440"/>
                    <a:pt x="876299" y="3018790"/>
                  </a:cubicBezTo>
                  <a:close/>
                  <a:moveTo>
                    <a:pt x="1198879" y="3044190"/>
                  </a:moveTo>
                  <a:cubicBezTo>
                    <a:pt x="1193799" y="3041650"/>
                    <a:pt x="1188719" y="3040380"/>
                    <a:pt x="1183639" y="3037840"/>
                  </a:cubicBezTo>
                  <a:cubicBezTo>
                    <a:pt x="1188719" y="3032760"/>
                    <a:pt x="1193799" y="3027680"/>
                    <a:pt x="1197609" y="3025140"/>
                  </a:cubicBezTo>
                  <a:lnTo>
                    <a:pt x="1212849" y="3036570"/>
                  </a:lnTo>
                  <a:cubicBezTo>
                    <a:pt x="1209039" y="3039110"/>
                    <a:pt x="1203959" y="3041650"/>
                    <a:pt x="1198879" y="3044190"/>
                  </a:cubicBezTo>
                  <a:close/>
                  <a:moveTo>
                    <a:pt x="3445509" y="2828290"/>
                  </a:moveTo>
                  <a:cubicBezTo>
                    <a:pt x="3444239" y="2829560"/>
                    <a:pt x="3445509" y="2832100"/>
                    <a:pt x="3445509" y="2834640"/>
                  </a:cubicBezTo>
                  <a:lnTo>
                    <a:pt x="3426459" y="2838450"/>
                  </a:lnTo>
                  <a:cubicBezTo>
                    <a:pt x="3423919" y="2827020"/>
                    <a:pt x="3428999" y="2820670"/>
                    <a:pt x="3440429" y="2819400"/>
                  </a:cubicBezTo>
                  <a:cubicBezTo>
                    <a:pt x="3444239" y="2819400"/>
                    <a:pt x="3449319" y="2816860"/>
                    <a:pt x="3455669" y="2816860"/>
                  </a:cubicBezTo>
                  <a:cubicBezTo>
                    <a:pt x="3451859" y="2820670"/>
                    <a:pt x="3448049" y="2823210"/>
                    <a:pt x="3445509" y="2828290"/>
                  </a:cubicBezTo>
                  <a:close/>
                  <a:moveTo>
                    <a:pt x="3470909" y="2825750"/>
                  </a:moveTo>
                  <a:cubicBezTo>
                    <a:pt x="3465829" y="2824480"/>
                    <a:pt x="3462019" y="2820670"/>
                    <a:pt x="3458209" y="2818130"/>
                  </a:cubicBezTo>
                  <a:cubicBezTo>
                    <a:pt x="3463289" y="2811780"/>
                    <a:pt x="3467099" y="2807970"/>
                    <a:pt x="3469639" y="2804160"/>
                  </a:cubicBezTo>
                  <a:cubicBezTo>
                    <a:pt x="3474719" y="2810510"/>
                    <a:pt x="3479799" y="2815590"/>
                    <a:pt x="3484879" y="2823210"/>
                  </a:cubicBezTo>
                  <a:cubicBezTo>
                    <a:pt x="3481069" y="2824480"/>
                    <a:pt x="3475989" y="2825750"/>
                    <a:pt x="3470909" y="2825750"/>
                  </a:cubicBezTo>
                  <a:close/>
                  <a:moveTo>
                    <a:pt x="3604259" y="1967230"/>
                  </a:moveTo>
                  <a:cubicBezTo>
                    <a:pt x="3604259" y="1964690"/>
                    <a:pt x="3604259" y="1963420"/>
                    <a:pt x="3602989" y="1960880"/>
                  </a:cubicBezTo>
                  <a:lnTo>
                    <a:pt x="3629659" y="1957070"/>
                  </a:lnTo>
                  <a:cubicBezTo>
                    <a:pt x="3629659" y="1959610"/>
                    <a:pt x="3630929" y="1962150"/>
                    <a:pt x="3630929" y="1964690"/>
                  </a:cubicBezTo>
                  <a:cubicBezTo>
                    <a:pt x="3620769" y="1964690"/>
                    <a:pt x="3611879" y="1965960"/>
                    <a:pt x="3604259" y="1967230"/>
                  </a:cubicBezTo>
                  <a:close/>
                  <a:moveTo>
                    <a:pt x="3670299" y="1969770"/>
                  </a:moveTo>
                  <a:cubicBezTo>
                    <a:pt x="3662679" y="1969770"/>
                    <a:pt x="3653789" y="1969770"/>
                    <a:pt x="3646169" y="1967230"/>
                  </a:cubicBezTo>
                  <a:cubicBezTo>
                    <a:pt x="3642359" y="1965960"/>
                    <a:pt x="3641089" y="1960880"/>
                    <a:pt x="3637279" y="1958340"/>
                  </a:cubicBezTo>
                  <a:cubicBezTo>
                    <a:pt x="3638549" y="1957070"/>
                    <a:pt x="3638549" y="1955800"/>
                    <a:pt x="3639819" y="1954530"/>
                  </a:cubicBezTo>
                  <a:cubicBezTo>
                    <a:pt x="3651249" y="1957070"/>
                    <a:pt x="3661409" y="1958340"/>
                    <a:pt x="3671569" y="1960880"/>
                  </a:cubicBezTo>
                  <a:cubicBezTo>
                    <a:pt x="3670299" y="1964690"/>
                    <a:pt x="3670299" y="1968500"/>
                    <a:pt x="3670299" y="1969770"/>
                  </a:cubicBezTo>
                  <a:close/>
                  <a:moveTo>
                    <a:pt x="3727449" y="1968500"/>
                  </a:moveTo>
                  <a:cubicBezTo>
                    <a:pt x="3718559" y="1967230"/>
                    <a:pt x="3709669" y="1960880"/>
                    <a:pt x="3700779" y="1969770"/>
                  </a:cubicBezTo>
                  <a:cubicBezTo>
                    <a:pt x="3699509" y="1971040"/>
                    <a:pt x="3691889" y="1967230"/>
                    <a:pt x="3688079" y="1965960"/>
                  </a:cubicBezTo>
                  <a:cubicBezTo>
                    <a:pt x="3688079" y="1964690"/>
                    <a:pt x="3689349" y="1962150"/>
                    <a:pt x="3689349" y="1960880"/>
                  </a:cubicBezTo>
                  <a:lnTo>
                    <a:pt x="3731259" y="1960880"/>
                  </a:lnTo>
                  <a:cubicBezTo>
                    <a:pt x="3732529" y="1960880"/>
                    <a:pt x="3733799" y="1964690"/>
                    <a:pt x="3735069" y="1967230"/>
                  </a:cubicBezTo>
                  <a:cubicBezTo>
                    <a:pt x="3731259" y="1967230"/>
                    <a:pt x="3728719" y="1968500"/>
                    <a:pt x="3727449" y="1968500"/>
                  </a:cubicBezTo>
                  <a:close/>
                  <a:moveTo>
                    <a:pt x="3848099" y="2598420"/>
                  </a:moveTo>
                  <a:cubicBezTo>
                    <a:pt x="3846829" y="2599690"/>
                    <a:pt x="3846829" y="2600960"/>
                    <a:pt x="3846829" y="2599690"/>
                  </a:cubicBezTo>
                  <a:cubicBezTo>
                    <a:pt x="3845559" y="2599690"/>
                    <a:pt x="3845559" y="2598420"/>
                    <a:pt x="3848099" y="2598420"/>
                  </a:cubicBezTo>
                  <a:close/>
                  <a:moveTo>
                    <a:pt x="132079" y="2529840"/>
                  </a:moveTo>
                  <a:cubicBezTo>
                    <a:pt x="130809" y="2529840"/>
                    <a:pt x="130809" y="2531110"/>
                    <a:pt x="129539" y="2531110"/>
                  </a:cubicBezTo>
                  <a:cubicBezTo>
                    <a:pt x="129539" y="2531110"/>
                    <a:pt x="130809" y="2529840"/>
                    <a:pt x="132079" y="2529840"/>
                  </a:cubicBezTo>
                  <a:close/>
                  <a:moveTo>
                    <a:pt x="615949" y="2769870"/>
                  </a:moveTo>
                  <a:cubicBezTo>
                    <a:pt x="621029" y="2772410"/>
                    <a:pt x="626109" y="2774950"/>
                    <a:pt x="629919" y="2776220"/>
                  </a:cubicBezTo>
                  <a:cubicBezTo>
                    <a:pt x="612139" y="2786380"/>
                    <a:pt x="600709" y="2783840"/>
                    <a:pt x="589279" y="2766060"/>
                  </a:cubicBezTo>
                  <a:cubicBezTo>
                    <a:pt x="593089" y="2766060"/>
                    <a:pt x="595629" y="2764790"/>
                    <a:pt x="599439" y="2764790"/>
                  </a:cubicBezTo>
                  <a:cubicBezTo>
                    <a:pt x="604519" y="2766060"/>
                    <a:pt x="610869" y="2767330"/>
                    <a:pt x="615949" y="2769870"/>
                  </a:cubicBezTo>
                  <a:close/>
                  <a:moveTo>
                    <a:pt x="2835909" y="2874010"/>
                  </a:moveTo>
                  <a:cubicBezTo>
                    <a:pt x="2832099" y="2872740"/>
                    <a:pt x="2829559" y="2872740"/>
                    <a:pt x="2824479" y="2871470"/>
                  </a:cubicBezTo>
                  <a:cubicBezTo>
                    <a:pt x="2819399" y="2870200"/>
                    <a:pt x="2813049" y="2866390"/>
                    <a:pt x="2805429" y="2863850"/>
                  </a:cubicBezTo>
                  <a:cubicBezTo>
                    <a:pt x="2810509" y="2862580"/>
                    <a:pt x="2814319" y="2860040"/>
                    <a:pt x="2819399" y="2858770"/>
                  </a:cubicBezTo>
                  <a:cubicBezTo>
                    <a:pt x="2833369" y="2854960"/>
                    <a:pt x="2839719" y="2861310"/>
                    <a:pt x="2835909" y="2874010"/>
                  </a:cubicBezTo>
                  <a:close/>
                  <a:moveTo>
                    <a:pt x="2590799" y="2903220"/>
                  </a:moveTo>
                  <a:cubicBezTo>
                    <a:pt x="2598419" y="2904490"/>
                    <a:pt x="2607309" y="2904490"/>
                    <a:pt x="2616199" y="2905760"/>
                  </a:cubicBezTo>
                  <a:cubicBezTo>
                    <a:pt x="2612389" y="2918460"/>
                    <a:pt x="2602229" y="2914650"/>
                    <a:pt x="2594609" y="2913380"/>
                  </a:cubicBezTo>
                  <a:cubicBezTo>
                    <a:pt x="2592069" y="2913380"/>
                    <a:pt x="2589529" y="2908300"/>
                    <a:pt x="2586989" y="2905760"/>
                  </a:cubicBezTo>
                  <a:cubicBezTo>
                    <a:pt x="2588259" y="2904490"/>
                    <a:pt x="2589529" y="2903220"/>
                    <a:pt x="2590799" y="2903220"/>
                  </a:cubicBezTo>
                  <a:close/>
                  <a:moveTo>
                    <a:pt x="219709" y="2604770"/>
                  </a:moveTo>
                  <a:cubicBezTo>
                    <a:pt x="220979" y="2608580"/>
                    <a:pt x="222249" y="2611120"/>
                    <a:pt x="223519" y="2616200"/>
                  </a:cubicBezTo>
                  <a:cubicBezTo>
                    <a:pt x="215899" y="2616200"/>
                    <a:pt x="209549" y="2616200"/>
                    <a:pt x="203199" y="2614930"/>
                  </a:cubicBezTo>
                  <a:lnTo>
                    <a:pt x="203199" y="2606040"/>
                  </a:lnTo>
                  <a:cubicBezTo>
                    <a:pt x="208279" y="2606040"/>
                    <a:pt x="213359" y="2606040"/>
                    <a:pt x="219709" y="2604770"/>
                  </a:cubicBezTo>
                  <a:close/>
                  <a:moveTo>
                    <a:pt x="715009" y="2762250"/>
                  </a:moveTo>
                  <a:cubicBezTo>
                    <a:pt x="722629" y="2763520"/>
                    <a:pt x="730249" y="2763520"/>
                    <a:pt x="739139" y="2764790"/>
                  </a:cubicBezTo>
                  <a:cubicBezTo>
                    <a:pt x="734059" y="2769870"/>
                    <a:pt x="713739" y="2773680"/>
                    <a:pt x="709929" y="2769870"/>
                  </a:cubicBezTo>
                  <a:cubicBezTo>
                    <a:pt x="709929" y="2768600"/>
                    <a:pt x="708659" y="2766060"/>
                    <a:pt x="709929" y="2764790"/>
                  </a:cubicBezTo>
                  <a:cubicBezTo>
                    <a:pt x="711199" y="2763520"/>
                    <a:pt x="713739" y="2762250"/>
                    <a:pt x="715009" y="2762250"/>
                  </a:cubicBezTo>
                  <a:close/>
                </a:path>
              </a:pathLst>
            </a:custGeom>
            <a:blipFill>
              <a:blip r:embed="rId6"/>
              <a:stretch>
                <a:fillRect l="-5160" r="-5120" b="-41"/>
              </a:stretch>
            </a:blipFill>
          </p:spPr>
        </p:sp>
      </p:grpSp>
      <p:sp>
        <p:nvSpPr>
          <p:cNvPr id="7" name="TextBox 7"/>
          <p:cNvSpPr txBox="1"/>
          <p:nvPr/>
        </p:nvSpPr>
        <p:spPr>
          <a:xfrm>
            <a:off x="3595793" y="729743"/>
            <a:ext cx="10747269" cy="35295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 un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wyt</a:t>
            </a:r>
            <a:r>
              <a:rPr lang="en-US" sz="6619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eisiau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algn="ctr">
              <a:lnSpc>
                <a:spcPts val="9267"/>
              </a:lnSpc>
            </a:pPr>
            <a:endParaRPr lang="en-US" sz="6619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Rydw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eisiau'r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oren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4327482">
            <a:off x="-351694" y="-80127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1929579">
            <a:off x="-1301805" y="6245381"/>
            <a:ext cx="2936646" cy="2765786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6374556" y="9159940"/>
            <a:ext cx="1379433" cy="122895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7665138" y="5143500"/>
            <a:ext cx="3270409" cy="5143500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3595793" y="729743"/>
            <a:ext cx="10747269" cy="35295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Pwy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wyt</a:t>
            </a:r>
            <a:r>
              <a:rPr lang="en-US" sz="6619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algn="ctr">
              <a:lnSpc>
                <a:spcPts val="9267"/>
              </a:lnSpc>
            </a:pPr>
            <a:endParaRPr lang="en-US" sz="6619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Daniel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ydw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4327482">
            <a:off x="-568513" y="-613540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-1929579">
            <a:off x="-1301805" y="6245381"/>
            <a:ext cx="2936646" cy="2765786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>
            <a:off x="16374556" y="9159940"/>
            <a:ext cx="1379433" cy="1228950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2590800" y="282412"/>
            <a:ext cx="10747269" cy="10876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Gêm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gadair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goch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8" name="Picture 7" descr="A red chair with wooden legs&#10;&#10;Description automatically generated">
            <a:extLst>
              <a:ext uri="{FF2B5EF4-FFF2-40B4-BE49-F238E27FC236}">
                <a16:creationId xmlns:a16="http://schemas.microsoft.com/office/drawing/2014/main" id="{819B063B-A792-A4E4-F1FA-B83BB806BA1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20569" y="0"/>
            <a:ext cx="5080000" cy="4025900"/>
          </a:xfrm>
          <a:prstGeom prst="rect">
            <a:avLst/>
          </a:prstGeom>
        </p:spPr>
      </p:pic>
      <p:sp>
        <p:nvSpPr>
          <p:cNvPr id="9" name="TextBox 7">
            <a:extLst>
              <a:ext uri="{FF2B5EF4-FFF2-40B4-BE49-F238E27FC236}">
                <a16:creationId xmlns:a16="http://schemas.microsoft.com/office/drawing/2014/main" id="{ADDBE046-011E-EF46-F1B6-FC10C7F91C7B}"/>
              </a:ext>
            </a:extLst>
          </p:cNvPr>
          <p:cNvSpPr txBox="1"/>
          <p:nvPr/>
        </p:nvSpPr>
        <p:spPr>
          <a:xfrm>
            <a:off x="1828800" y="1946031"/>
            <a:ext cx="16077589" cy="803745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ct val="150000"/>
              </a:lnSpc>
            </a:pP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 </a:t>
            </a: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grwpiau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3.</a:t>
            </a:r>
          </a:p>
          <a:p>
            <a:pPr>
              <a:lnSpc>
                <a:spcPct val="150000"/>
              </a:lnSpc>
            </a:pP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 Person 1 </a:t>
            </a: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gofyn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(ask) y </a:t>
            </a: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3. Person 2 </a:t>
            </a: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ateb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(answer) y </a:t>
            </a: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4. Person 3 </a:t>
            </a: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amseru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(keep the time).</a:t>
            </a:r>
          </a:p>
          <a:p>
            <a:pPr>
              <a:lnSpc>
                <a:spcPct val="150000"/>
              </a:lnSpc>
            </a:pP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5. </a:t>
            </a: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Sawl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cwestiwn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ydych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chi’n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ateb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munud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(in a minute)?</a:t>
            </a:r>
          </a:p>
          <a:p>
            <a:pPr>
              <a:lnSpc>
                <a:spcPct val="150000"/>
              </a:lnSpc>
            </a:pP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6. </a:t>
            </a: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person </a:t>
            </a: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ateb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nifer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mwyaf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gwestiynau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ennill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</a:p>
          <a:p>
            <a:pPr>
              <a:lnSpc>
                <a:spcPct val="150000"/>
              </a:lnSpc>
            </a:pP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person that answers the most in a minute wins!</a:t>
            </a:r>
          </a:p>
        </p:txBody>
      </p:sp>
    </p:spTree>
    <p:extLst>
      <p:ext uri="{BB962C8B-B14F-4D97-AF65-F5344CB8AC3E}">
        <p14:creationId xmlns:p14="http://schemas.microsoft.com/office/powerpoint/2010/main" val="40597437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3"/>
          <p:cNvSpPr txBox="1"/>
          <p:nvPr/>
        </p:nvSpPr>
        <p:spPr>
          <a:xfrm>
            <a:off x="8889046" y="5305149"/>
            <a:ext cx="10222645" cy="472219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9267"/>
              </a:lnSpc>
            </a:pP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Ble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?					Sut?</a:t>
            </a:r>
          </a:p>
          <a:p>
            <a:pPr>
              <a:lnSpc>
                <a:spcPts val="9267"/>
              </a:lnSpc>
            </a:pP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Pryd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?				Faint?</a:t>
            </a:r>
          </a:p>
          <a:p>
            <a:pPr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Pam?				Pa un?</a:t>
            </a:r>
          </a:p>
          <a:p>
            <a:pPr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Beth?				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Pwy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?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259864" y="8221671"/>
            <a:ext cx="3053549" cy="3064693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 rot="-6550499">
            <a:off x="3196076" y="7566515"/>
            <a:ext cx="1305546" cy="1310311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6383000" y="-2611990"/>
            <a:ext cx="5457383" cy="547730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76F1EC0-6CAB-0080-E1A8-9A3C5E3F9323}"/>
              </a:ext>
            </a:extLst>
          </p:cNvPr>
          <p:cNvSpPr txBox="1"/>
          <p:nvPr/>
        </p:nvSpPr>
        <p:spPr>
          <a:xfrm>
            <a:off x="259864" y="126661"/>
            <a:ext cx="18028135" cy="698415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ct val="150000"/>
              </a:lnSpc>
            </a:pP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Gwaith </a:t>
            </a: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pâr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>
              <a:lnSpc>
                <a:spcPct val="150000"/>
              </a:lnSpc>
            </a:pP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Ysgrifennwch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gwestiynau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ddefnyddio’r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geiriau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cwestiwn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isod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Meddyliwch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gwestiynau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gallwch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chi </a:t>
            </a: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ddefnyddio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dosbarth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Rhannwch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syniadau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US" sz="44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Write questions using the question words below. Think of questions that you could use in the classroom.</a:t>
            </a:r>
          </a:p>
          <a:p>
            <a:pPr>
              <a:lnSpc>
                <a:spcPct val="150000"/>
              </a:lnSpc>
            </a:pPr>
            <a:r>
              <a:rPr lang="en-US" sz="44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Share your ideas.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5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5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750"/>
                            </p:stCondLst>
                            <p:childTnLst>
                              <p:par>
                                <p:cTn id="2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5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7211355">
            <a:off x="6800552" y="2723203"/>
            <a:ext cx="5139627" cy="484059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2046085" y="330929"/>
            <a:ext cx="5415952" cy="4468161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 rot="-1602567" flipV="1">
            <a:off x="12051606" y="4783853"/>
            <a:ext cx="4618845" cy="461884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 rot="-972812" flipH="1">
            <a:off x="859490" y="199595"/>
            <a:ext cx="5226820" cy="4998147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 rot="-3766830" flipH="1">
            <a:off x="1468350" y="5054695"/>
            <a:ext cx="4995607" cy="4995607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211664" y="4272929"/>
            <a:ext cx="6710593" cy="9998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285"/>
              </a:lnSpc>
              <a:spcBef>
                <a:spcPct val="0"/>
              </a:spcBef>
            </a:pPr>
            <a:r>
              <a:rPr lang="en-US" sz="6904" dirty="0" err="1">
                <a:latin typeface="Arial" panose="020B0604020202020204" pitchFamily="34" charset="0"/>
                <a:cs typeface="Arial" panose="020B0604020202020204" pitchFamily="34" charset="0"/>
              </a:rPr>
              <a:t>Ble</a:t>
            </a:r>
            <a:r>
              <a:rPr lang="en-US" sz="6904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489622" y="1532263"/>
            <a:ext cx="10528877" cy="10327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Ble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mae'r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llyfr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040141" y="1532263"/>
            <a:ext cx="10528877" cy="10327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Ble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Nia?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-1298285" y="6800414"/>
            <a:ext cx="10528877" cy="10327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Ble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wyt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489622" y="6648655"/>
            <a:ext cx="10528877" cy="10327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Ble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est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1" grpId="1" build="allAtOnce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7211355">
            <a:off x="6525786" y="2352105"/>
            <a:ext cx="5927673" cy="558279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2046085" y="330929"/>
            <a:ext cx="5415952" cy="4468161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 rot="-1602567" flipV="1">
            <a:off x="12051606" y="4783853"/>
            <a:ext cx="4618845" cy="461884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 rot="-972812" flipH="1">
            <a:off x="690058" y="67726"/>
            <a:ext cx="6505555" cy="5228992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 rot="-3766830" flipH="1">
            <a:off x="594399" y="4767464"/>
            <a:ext cx="5827878" cy="5827878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211664" y="4272929"/>
            <a:ext cx="6710593" cy="10523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285"/>
              </a:lnSpc>
              <a:spcBef>
                <a:spcPct val="0"/>
              </a:spcBef>
            </a:pPr>
            <a:r>
              <a:rPr lang="en-US" sz="6904" dirty="0" err="1">
                <a:latin typeface="Shrikhand Bold"/>
              </a:rPr>
              <a:t>Pryd</a:t>
            </a:r>
            <a:r>
              <a:rPr lang="en-US" sz="6904" dirty="0">
                <a:latin typeface="Shrikhand Bold"/>
              </a:rPr>
              <a:t>?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489622" y="1063676"/>
            <a:ext cx="10528877" cy="21067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Pryd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mae'n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dechrau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441150" y="1174780"/>
            <a:ext cx="8079735" cy="10327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Pryd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cinio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-1759878" y="6894286"/>
            <a:ext cx="10528877" cy="10327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Pryd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oedd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489622" y="6648655"/>
            <a:ext cx="10528877" cy="10327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Pryd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est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7211355">
            <a:off x="6662670" y="2599022"/>
            <a:ext cx="5403331" cy="508895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2046085" y="330929"/>
            <a:ext cx="5415952" cy="4468161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 rot="-1602567" flipV="1">
            <a:off x="12051606" y="4783853"/>
            <a:ext cx="4618845" cy="461884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 rot="-972812" flipH="1">
            <a:off x="1197853" y="441947"/>
            <a:ext cx="4922979" cy="470759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 rot="-3766830" flipH="1">
            <a:off x="1468350" y="5054695"/>
            <a:ext cx="4995607" cy="4995607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211664" y="4272929"/>
            <a:ext cx="6710593" cy="9998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285"/>
              </a:lnSpc>
              <a:spcBef>
                <a:spcPct val="0"/>
              </a:spcBef>
            </a:pPr>
            <a:r>
              <a:rPr lang="en-US" sz="6904" dirty="0">
                <a:latin typeface="Arial" panose="020B0604020202020204" pitchFamily="34" charset="0"/>
                <a:cs typeface="Arial" panose="020B0604020202020204" pitchFamily="34" charset="0"/>
              </a:rPr>
              <a:t>Pam?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715201" y="1204161"/>
            <a:ext cx="10528877" cy="21067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Pam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e'n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drist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1895126" y="1204161"/>
            <a:ext cx="10528877" cy="21067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Pam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wyt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ti'n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drist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-1298285" y="6800414"/>
            <a:ext cx="10528877" cy="10327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Pam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lai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489622" y="6648655"/>
            <a:ext cx="10528877" cy="10327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Pam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est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7211355">
            <a:off x="6662670" y="2599022"/>
            <a:ext cx="5403331" cy="508895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2046085" y="330929"/>
            <a:ext cx="5415952" cy="4468161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 rot="-1602567" flipV="1">
            <a:off x="12051606" y="4783853"/>
            <a:ext cx="4618845" cy="461884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 rot="-972812" flipH="1">
            <a:off x="1085069" y="264046"/>
            <a:ext cx="5226820" cy="4998147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 rot="-3766830" flipH="1">
            <a:off x="1468350" y="5054695"/>
            <a:ext cx="4995607" cy="4995607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211664" y="4272929"/>
            <a:ext cx="6710593" cy="9998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285"/>
              </a:lnSpc>
              <a:spcBef>
                <a:spcPct val="0"/>
              </a:spcBef>
            </a:pPr>
            <a:r>
              <a:rPr lang="en-US" sz="6904" dirty="0">
                <a:latin typeface="Arial" panose="020B0604020202020204" pitchFamily="34" charset="0"/>
                <a:cs typeface="Arial" panose="020B0604020202020204" pitchFamily="34" charset="0"/>
              </a:rPr>
              <a:t>Beth?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495508" y="1645225"/>
            <a:ext cx="10528877" cy="10327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wnest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1895126" y="1414453"/>
            <a:ext cx="10528877" cy="10327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hwn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-1298285" y="6800414"/>
            <a:ext cx="10528877" cy="10327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hon?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489622" y="6648655"/>
            <a:ext cx="10528877" cy="10327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nesa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7211355">
            <a:off x="6662670" y="2599022"/>
            <a:ext cx="5403331" cy="508895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2039410" y="0"/>
            <a:ext cx="5880460" cy="4851380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 rot="-1602567" flipV="1">
            <a:off x="12051606" y="4783853"/>
            <a:ext cx="4618845" cy="461884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 rot="-972812" flipH="1">
            <a:off x="1197853" y="441947"/>
            <a:ext cx="4922979" cy="470759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 rot="-3766830" flipH="1">
            <a:off x="1468350" y="5054695"/>
            <a:ext cx="4995607" cy="4995607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211664" y="4272929"/>
            <a:ext cx="6710593" cy="9998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285"/>
              </a:lnSpc>
              <a:spcBef>
                <a:spcPct val="0"/>
              </a:spcBef>
            </a:pPr>
            <a:r>
              <a:rPr lang="en-US" sz="6904" dirty="0">
                <a:latin typeface="Arial" panose="020B0604020202020204" pitchFamily="34" charset="0"/>
                <a:cs typeface="Arial" panose="020B0604020202020204" pitchFamily="34" charset="0"/>
              </a:rPr>
              <a:t>Sut?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715201" y="1532263"/>
            <a:ext cx="10528877" cy="10327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Sut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Bethan?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1895126" y="1204161"/>
            <a:ext cx="10528877" cy="10327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Sut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wyt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-1298285" y="6278061"/>
            <a:ext cx="10528877" cy="21067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Sut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mae'r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tywydd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64335" y="6278061"/>
            <a:ext cx="10528877" cy="21067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Sut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oedd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>
              <a:lnSpc>
                <a:spcPts val="8573"/>
              </a:lnSpc>
            </a:pP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wers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7211355">
            <a:off x="6662670" y="2599022"/>
            <a:ext cx="5403331" cy="508895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2039410" y="0"/>
            <a:ext cx="5880460" cy="4851380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 rot="-1602567" flipV="1">
            <a:off x="12051606" y="4783853"/>
            <a:ext cx="4618845" cy="461884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 rot="-972812" flipH="1">
            <a:off x="1197853" y="441947"/>
            <a:ext cx="4922979" cy="470759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 rot="-3766830" flipH="1">
            <a:off x="1468350" y="5054695"/>
            <a:ext cx="4995607" cy="4995607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211664" y="4272929"/>
            <a:ext cx="6710593" cy="9998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285"/>
              </a:lnSpc>
              <a:spcBef>
                <a:spcPct val="0"/>
              </a:spcBef>
            </a:pPr>
            <a:r>
              <a:rPr lang="en-US" sz="6904" dirty="0">
                <a:latin typeface="Arial" panose="020B0604020202020204" pitchFamily="34" charset="0"/>
                <a:cs typeface="Arial" panose="020B0604020202020204" pitchFamily="34" charset="0"/>
              </a:rPr>
              <a:t>Faint?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715201" y="914400"/>
            <a:ext cx="10528877" cy="21067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Faint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mae'n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gostio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1895126" y="1204161"/>
            <a:ext cx="10528877" cy="10327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Faint?!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-1164542" y="6441981"/>
            <a:ext cx="10528877" cy="21067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Faint o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yma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64335" y="6197497"/>
            <a:ext cx="10528877" cy="21067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Faint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>
              <a:lnSpc>
                <a:spcPts val="8573"/>
              </a:lnSpc>
            </a:pP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adio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un?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7211355">
            <a:off x="6662670" y="2599022"/>
            <a:ext cx="5403331" cy="508895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2039410" y="0"/>
            <a:ext cx="5880460" cy="4851380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 rot="-1602567" flipV="1">
            <a:off x="12051606" y="4783853"/>
            <a:ext cx="4618845" cy="461884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 rot="-972812" flipH="1">
            <a:off x="1197853" y="441947"/>
            <a:ext cx="4922979" cy="470759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 rot="-3766830" flipH="1">
            <a:off x="1468350" y="5054695"/>
            <a:ext cx="4995607" cy="4995607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211664" y="4272929"/>
            <a:ext cx="6710593" cy="9998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285"/>
              </a:lnSpc>
              <a:spcBef>
                <a:spcPct val="0"/>
              </a:spcBef>
            </a:pPr>
            <a:r>
              <a:rPr lang="en-US" sz="6904" dirty="0">
                <a:latin typeface="Arial" panose="020B0604020202020204" pitchFamily="34" charset="0"/>
                <a:cs typeface="Arial" panose="020B0604020202020204" pitchFamily="34" charset="0"/>
              </a:rPr>
              <a:t>Pa un?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715201" y="1392943"/>
            <a:ext cx="10528877" cy="10327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 un?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1895126" y="1204161"/>
            <a:ext cx="10528877" cy="21067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 un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wyt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eisiau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-1164542" y="6441981"/>
            <a:ext cx="10528877" cy="21067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 un </a:t>
            </a:r>
          </a:p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sy'n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canu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64335" y="6197497"/>
            <a:ext cx="10528877" cy="21067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 un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wyt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ti'n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hoffi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7211355">
            <a:off x="6662670" y="2599022"/>
            <a:ext cx="5403331" cy="508895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2039410" y="0"/>
            <a:ext cx="5880460" cy="4851380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 rot="-1602567" flipV="1">
            <a:off x="12051606" y="4783853"/>
            <a:ext cx="4618845" cy="461884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 rot="-972812" flipH="1">
            <a:off x="1197853" y="441947"/>
            <a:ext cx="4922979" cy="470759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 rot="-3766830" flipH="1">
            <a:off x="1468350" y="5054695"/>
            <a:ext cx="4995607" cy="4995607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211664" y="4272929"/>
            <a:ext cx="6710593" cy="9998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285"/>
              </a:lnSpc>
              <a:spcBef>
                <a:spcPct val="0"/>
              </a:spcBef>
            </a:pPr>
            <a:r>
              <a:rPr lang="en-US" sz="6904" dirty="0" err="1">
                <a:latin typeface="Arial" panose="020B0604020202020204" pitchFamily="34" charset="0"/>
                <a:cs typeface="Arial" panose="020B0604020202020204" pitchFamily="34" charset="0"/>
              </a:rPr>
              <a:t>Pwy</a:t>
            </a:r>
            <a:r>
              <a:rPr lang="en-US" sz="6904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715201" y="1392943"/>
            <a:ext cx="10528877" cy="10327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Pwy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e?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1895126" y="1204161"/>
            <a:ext cx="10528877" cy="10327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Pwy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wyt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-1164542" y="6441981"/>
            <a:ext cx="10528877" cy="21067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Pwy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sy'n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cinio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64335" y="6197497"/>
            <a:ext cx="10528877" cy="21067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Pwy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sy'n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absennol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 rot="-5400000">
            <a:off x="-4075389" y="3503889"/>
            <a:ext cx="9666655" cy="15158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1936"/>
              </a:lnSpc>
              <a:spcBef>
                <a:spcPct val="0"/>
              </a:spcBef>
            </a:pPr>
            <a:r>
              <a:rPr lang="en-US" sz="9946" dirty="0" err="1">
                <a:solidFill>
                  <a:srgbClr val="FD6DC4"/>
                </a:solidFill>
                <a:latin typeface="Shrikhand Bold"/>
              </a:rPr>
              <a:t>Cwestiynau</a:t>
            </a:r>
            <a:endParaRPr lang="en-US" sz="9946" dirty="0">
              <a:solidFill>
                <a:srgbClr val="FD6DC4"/>
              </a:solidFill>
              <a:latin typeface="Shrikhand Bold"/>
            </a:endParaRP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6550499">
            <a:off x="16374828" y="-2491653"/>
            <a:ext cx="3826342" cy="3840307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259864" y="8221671"/>
            <a:ext cx="3053549" cy="3064693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6550499">
            <a:off x="3196076" y="6734770"/>
            <a:ext cx="1305546" cy="1310311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5258004" y="6914903"/>
            <a:ext cx="5457383" cy="5477301"/>
          </a:xfrm>
          <a:prstGeom prst="rect">
            <a:avLst/>
          </a:prstGeom>
        </p:spPr>
      </p:pic>
      <p:sp>
        <p:nvSpPr>
          <p:cNvPr id="9" name="Freeform 8">
            <a:extLst>
              <a:ext uri="{FF2B5EF4-FFF2-40B4-BE49-F238E27FC236}">
                <a16:creationId xmlns:a16="http://schemas.microsoft.com/office/drawing/2014/main" id="{C6EBDF42-73E1-EBB4-F814-77ADDB81B481}"/>
              </a:ext>
            </a:extLst>
          </p:cNvPr>
          <p:cNvSpPr/>
          <p:nvPr/>
        </p:nvSpPr>
        <p:spPr>
          <a:xfrm>
            <a:off x="1515877" y="165179"/>
            <a:ext cx="16459494" cy="8056491"/>
          </a:xfrm>
          <a:custGeom>
            <a:avLst/>
            <a:gdLst/>
            <a:ahLst/>
            <a:cxnLst/>
            <a:rect l="l" t="t" r="r" b="b"/>
            <a:pathLst>
              <a:path w="11246422" h="7391321">
                <a:moveTo>
                  <a:pt x="10618645" y="7336843"/>
                </a:moveTo>
                <a:cubicBezTo>
                  <a:pt x="10618645" y="7336843"/>
                  <a:pt x="9887770" y="7391321"/>
                  <a:pt x="8372970" y="7388700"/>
                </a:cubicBezTo>
                <a:cubicBezTo>
                  <a:pt x="4177104" y="7386537"/>
                  <a:pt x="1057074" y="7378713"/>
                  <a:pt x="1057074" y="7378713"/>
                </a:cubicBezTo>
                <a:cubicBezTo>
                  <a:pt x="812932" y="7369878"/>
                  <a:pt x="449110" y="7348648"/>
                  <a:pt x="282371" y="7290471"/>
                </a:cubicBezTo>
                <a:cubicBezTo>
                  <a:pt x="4469" y="7193507"/>
                  <a:pt x="0" y="7020228"/>
                  <a:pt x="0" y="5729322"/>
                </a:cubicBezTo>
                <a:lnTo>
                  <a:pt x="0" y="5729258"/>
                </a:lnTo>
                <a:cubicBezTo>
                  <a:pt x="8536" y="491230"/>
                  <a:pt x="0" y="345608"/>
                  <a:pt x="77597" y="223930"/>
                </a:cubicBezTo>
                <a:cubicBezTo>
                  <a:pt x="217372" y="4759"/>
                  <a:pt x="519255" y="4073"/>
                  <a:pt x="937909" y="4073"/>
                </a:cubicBezTo>
                <a:cubicBezTo>
                  <a:pt x="937909" y="4073"/>
                  <a:pt x="2416559" y="15681"/>
                  <a:pt x="6825813" y="7673"/>
                </a:cubicBezTo>
                <a:cubicBezTo>
                  <a:pt x="9668842" y="0"/>
                  <a:pt x="10385575" y="6979"/>
                  <a:pt x="10385575" y="6979"/>
                </a:cubicBezTo>
                <a:cubicBezTo>
                  <a:pt x="10753883" y="14458"/>
                  <a:pt x="10892143" y="42638"/>
                  <a:pt x="11089884" y="165219"/>
                </a:cubicBezTo>
                <a:cubicBezTo>
                  <a:pt x="11240900" y="258836"/>
                  <a:pt x="11246422" y="476157"/>
                  <a:pt x="11237282" y="5729258"/>
                </a:cubicBezTo>
                <a:lnTo>
                  <a:pt x="11237282" y="5729321"/>
                </a:lnTo>
                <a:cubicBezTo>
                  <a:pt x="11237281" y="7138194"/>
                  <a:pt x="11194497" y="7286781"/>
                  <a:pt x="10618645" y="7336843"/>
                </a:cubicBez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pPr algn="ctr">
              <a:lnSpc>
                <a:spcPct val="150000"/>
              </a:lnSpc>
            </a:pPr>
            <a:r>
              <a:rPr lang="en-GB" sz="54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Edrychwch</a:t>
            </a:r>
            <a:r>
              <a:rPr lang="en-GB" sz="54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4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54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54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ddeialog</a:t>
            </a:r>
            <a:r>
              <a:rPr lang="en-GB" sz="54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4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ysgrifennoch</a:t>
            </a:r>
            <a:r>
              <a:rPr lang="en-GB" sz="54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chi </a:t>
            </a:r>
            <a:r>
              <a:rPr lang="en-GB" sz="5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wythnos</a:t>
            </a:r>
            <a:r>
              <a:rPr lang="en-GB" sz="5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ddiwethaf</a:t>
            </a:r>
            <a:r>
              <a:rPr lang="en-GB" sz="54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Beth am </a:t>
            </a:r>
            <a:r>
              <a:rPr lang="en-GB" sz="54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ych</a:t>
            </a:r>
            <a:r>
              <a:rPr lang="en-GB" sz="5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wanegu’r</a:t>
            </a:r>
            <a:r>
              <a:rPr lang="en-GB" sz="5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r>
              <a:rPr lang="en-GB" sz="5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at y </a:t>
            </a:r>
            <a:r>
              <a:rPr lang="en-GB" sz="5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ddeialog</a:t>
            </a:r>
            <a:r>
              <a:rPr lang="en-GB" sz="5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nawr</a:t>
            </a:r>
            <a:r>
              <a:rPr lang="en-GB" sz="5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5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recordio</a:t>
            </a:r>
            <a:r>
              <a:rPr lang="en-GB" sz="5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eto</a:t>
            </a:r>
            <a:r>
              <a:rPr lang="en-GB" sz="5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algn="ctr">
              <a:lnSpc>
                <a:spcPct val="150000"/>
              </a:lnSpc>
            </a:pPr>
            <a:r>
              <a:rPr lang="en-GB" sz="5400" i="1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Look at the dialogue you wrote last week. </a:t>
            </a:r>
          </a:p>
          <a:p>
            <a:pPr algn="ctr">
              <a:lnSpc>
                <a:spcPct val="150000"/>
              </a:lnSpc>
            </a:pPr>
            <a:r>
              <a:rPr lang="en-GB" sz="5400" i="1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about adding to the dialogue now </a:t>
            </a:r>
          </a:p>
          <a:p>
            <a:pPr algn="ctr">
              <a:lnSpc>
                <a:spcPct val="150000"/>
              </a:lnSpc>
            </a:pPr>
            <a:r>
              <a:rPr lang="en-GB" sz="5400" i="1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recording it again?</a:t>
            </a:r>
          </a:p>
          <a:p>
            <a:pPr algn="ctr"/>
            <a:endParaRPr lang="en-US" sz="6000" dirty="0"/>
          </a:p>
        </p:txBody>
      </p:sp>
      <p:sp>
        <p:nvSpPr>
          <p:cNvPr id="10" name="Explosion 1 9">
            <a:extLst>
              <a:ext uri="{FF2B5EF4-FFF2-40B4-BE49-F238E27FC236}">
                <a16:creationId xmlns:a16="http://schemas.microsoft.com/office/drawing/2014/main" id="{DD2D9488-825E-EE31-5AFC-D4671E03F4A4}"/>
              </a:ext>
            </a:extLst>
          </p:cNvPr>
          <p:cNvSpPr/>
          <p:nvPr/>
        </p:nvSpPr>
        <p:spPr>
          <a:xfrm>
            <a:off x="13294792" y="6814495"/>
            <a:ext cx="4038600" cy="3492441"/>
          </a:xfrm>
          <a:prstGeom prst="irregularSeal1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Gwaith </a:t>
            </a:r>
            <a:r>
              <a:rPr lang="en-US" sz="2800" b="1" dirty="0" err="1"/>
              <a:t>portffolio</a:t>
            </a:r>
            <a:r>
              <a:rPr lang="en-US" sz="2800" b="1" dirty="0"/>
              <a:t>: </a:t>
            </a:r>
            <a:r>
              <a:rPr lang="en-US" sz="2800" b="1" dirty="0" err="1"/>
              <a:t>ysgrifennu</a:t>
            </a:r>
            <a:endParaRPr 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228226543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 rot="-5400000">
            <a:off x="-4075389" y="3503889"/>
            <a:ext cx="9666655" cy="15158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1936"/>
              </a:lnSpc>
              <a:spcBef>
                <a:spcPct val="0"/>
              </a:spcBef>
            </a:pPr>
            <a:r>
              <a:rPr lang="en-US" sz="9946" dirty="0" err="1">
                <a:solidFill>
                  <a:srgbClr val="FD6DC4"/>
                </a:solidFill>
                <a:latin typeface="Shrikhand Bold"/>
              </a:rPr>
              <a:t>Cwestiynau</a:t>
            </a:r>
            <a:endParaRPr lang="en-US" sz="9946" dirty="0">
              <a:solidFill>
                <a:srgbClr val="FD6DC4"/>
              </a:solidFill>
              <a:latin typeface="Shrikhand Bold"/>
            </a:endParaRP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6550499">
            <a:off x="16002635" y="-1738212"/>
            <a:ext cx="3826342" cy="3840307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259864" y="8221671"/>
            <a:ext cx="3053549" cy="3064693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6550499">
            <a:off x="3196076" y="6734770"/>
            <a:ext cx="1305546" cy="1310311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5258004" y="6914903"/>
            <a:ext cx="5457383" cy="5477301"/>
          </a:xfrm>
          <a:prstGeom prst="rect">
            <a:avLst/>
          </a:prstGeom>
        </p:spPr>
      </p:pic>
      <p:sp>
        <p:nvSpPr>
          <p:cNvPr id="3" name="Freeform 2">
            <a:extLst>
              <a:ext uri="{FF2B5EF4-FFF2-40B4-BE49-F238E27FC236}">
                <a16:creationId xmlns:a16="http://schemas.microsoft.com/office/drawing/2014/main" id="{EF6271AC-F0D4-B38D-D3AA-EC5E58D1B2ED}"/>
              </a:ext>
            </a:extLst>
          </p:cNvPr>
          <p:cNvSpPr/>
          <p:nvPr/>
        </p:nvSpPr>
        <p:spPr>
          <a:xfrm>
            <a:off x="1557364" y="223621"/>
            <a:ext cx="15888267" cy="7010400"/>
          </a:xfrm>
          <a:custGeom>
            <a:avLst/>
            <a:gdLst/>
            <a:ahLst/>
            <a:cxnLst/>
            <a:rect l="l" t="t" r="r" b="b"/>
            <a:pathLst>
              <a:path w="11246422" h="7391321">
                <a:moveTo>
                  <a:pt x="10618645" y="7336843"/>
                </a:moveTo>
                <a:cubicBezTo>
                  <a:pt x="10618645" y="7336843"/>
                  <a:pt x="9887770" y="7391321"/>
                  <a:pt x="8372970" y="7388700"/>
                </a:cubicBezTo>
                <a:cubicBezTo>
                  <a:pt x="4177104" y="7386537"/>
                  <a:pt x="1057074" y="7378713"/>
                  <a:pt x="1057074" y="7378713"/>
                </a:cubicBezTo>
                <a:cubicBezTo>
                  <a:pt x="812932" y="7369878"/>
                  <a:pt x="449110" y="7348648"/>
                  <a:pt x="282371" y="7290471"/>
                </a:cubicBezTo>
                <a:cubicBezTo>
                  <a:pt x="4469" y="7193507"/>
                  <a:pt x="0" y="7020228"/>
                  <a:pt x="0" y="5729322"/>
                </a:cubicBezTo>
                <a:lnTo>
                  <a:pt x="0" y="5729258"/>
                </a:lnTo>
                <a:cubicBezTo>
                  <a:pt x="8536" y="491230"/>
                  <a:pt x="0" y="345608"/>
                  <a:pt x="77597" y="223930"/>
                </a:cubicBezTo>
                <a:cubicBezTo>
                  <a:pt x="217372" y="4759"/>
                  <a:pt x="519255" y="4073"/>
                  <a:pt x="937909" y="4073"/>
                </a:cubicBezTo>
                <a:cubicBezTo>
                  <a:pt x="937909" y="4073"/>
                  <a:pt x="2416559" y="15681"/>
                  <a:pt x="6825813" y="7673"/>
                </a:cubicBezTo>
                <a:cubicBezTo>
                  <a:pt x="9668842" y="0"/>
                  <a:pt x="10385575" y="6979"/>
                  <a:pt x="10385575" y="6979"/>
                </a:cubicBezTo>
                <a:cubicBezTo>
                  <a:pt x="10753883" y="14458"/>
                  <a:pt x="10892143" y="42638"/>
                  <a:pt x="11089884" y="165219"/>
                </a:cubicBezTo>
                <a:cubicBezTo>
                  <a:pt x="11240900" y="258836"/>
                  <a:pt x="11246422" y="476157"/>
                  <a:pt x="11237282" y="5729258"/>
                </a:cubicBezTo>
                <a:lnTo>
                  <a:pt x="11237282" y="5729321"/>
                </a:lnTo>
                <a:cubicBezTo>
                  <a:pt x="11237281" y="7138194"/>
                  <a:pt x="11194497" y="7286781"/>
                  <a:pt x="10618645" y="7336843"/>
                </a:cubicBez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pPr algn="ctr">
              <a:lnSpc>
                <a:spcPct val="150000"/>
              </a:lnSpc>
            </a:pP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Mae 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Cymraeg"/>
              </a:rPr>
              <a:t>llawer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 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Cymraeg"/>
              </a:rPr>
              <a:t>iawn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 o 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Cymraeg"/>
              </a:rPr>
              <a:t>adnoddau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 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Cymraeg"/>
              </a:rPr>
              <a:t>parod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 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Cymraeg"/>
              </a:rPr>
              <a:t>yn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 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Cymraeg"/>
              </a:rPr>
              <a:t>Gymraeg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. 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Cymraeg"/>
              </a:rPr>
              <a:t>Dyma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 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Cymraeg"/>
              </a:rPr>
              <a:t>fersiwn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 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Cymraeg"/>
              </a:rPr>
              <a:t>ddigidol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 o</a:t>
            </a:r>
            <a:r>
              <a:rPr lang="en-GB" sz="4800" b="1" i="0" dirty="0">
                <a:solidFill>
                  <a:srgbClr val="000000"/>
                </a:solidFill>
                <a:effectLst/>
                <a:latin typeface="Cymraeg"/>
              </a:rPr>
              <a:t> </a:t>
            </a:r>
            <a:r>
              <a:rPr lang="en-GB" sz="4800" b="1" i="0" dirty="0" err="1">
                <a:solidFill>
                  <a:srgbClr val="000000"/>
                </a:solidFill>
                <a:effectLst/>
                <a:latin typeface="Cymraeg"/>
              </a:rPr>
              <a:t>Llun</a:t>
            </a:r>
            <a:r>
              <a:rPr lang="en-GB" sz="4800" b="1" i="0" dirty="0">
                <a:solidFill>
                  <a:srgbClr val="000000"/>
                </a:solidFill>
                <a:effectLst/>
                <a:latin typeface="Cymraeg"/>
              </a:rPr>
              <a:t> a </a:t>
            </a:r>
            <a:r>
              <a:rPr lang="en-GB" sz="4800" b="1" i="0" dirty="0" err="1">
                <a:solidFill>
                  <a:srgbClr val="000000"/>
                </a:solidFill>
                <a:effectLst/>
                <a:latin typeface="Cymraeg"/>
              </a:rPr>
              <a:t>Thrin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 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Cymraeg"/>
              </a:rPr>
              <a:t>gan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 </a:t>
            </a:r>
            <a:r>
              <a:rPr lang="en-GB" sz="4800" b="0" i="0" dirty="0">
                <a:effectLst/>
                <a:latin typeface="Cymraeg"/>
                <a:hlinkClick r:id="rId6"/>
              </a:rPr>
              <a:t>Peniarth</a:t>
            </a:r>
            <a:r>
              <a:rPr lang="en-GB" sz="4800" b="0" i="0" dirty="0">
                <a:effectLst/>
                <a:latin typeface="Cymraeg"/>
              </a:rPr>
              <a:t>. 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Mae 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Cymraeg"/>
              </a:rPr>
              <a:t>copi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 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Cymraeg"/>
              </a:rPr>
              <a:t>caled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 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Cymraeg"/>
              </a:rPr>
              <a:t>ar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 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Cymraeg"/>
              </a:rPr>
              <a:t>gael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 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Cymraeg"/>
              </a:rPr>
              <a:t>o'u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 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Cymraeg"/>
              </a:rPr>
              <a:t>siop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 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Cymraeg"/>
              </a:rPr>
              <a:t>gyda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 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Cymraeg"/>
              </a:rPr>
              <a:t>mwy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 o 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Cymraeg"/>
              </a:rPr>
              <a:t>gwestiynau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 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Cymraeg"/>
              </a:rPr>
              <a:t>arnyn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 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Cymraeg"/>
              </a:rPr>
              <a:t>nhw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.</a:t>
            </a:r>
            <a:br>
              <a:rPr lang="en-GB" sz="4800" dirty="0"/>
            </a:br>
            <a:r>
              <a:rPr lang="en-GB" sz="4800" b="0" i="1" dirty="0">
                <a:solidFill>
                  <a:srgbClr val="000000"/>
                </a:solidFill>
                <a:effectLst/>
                <a:latin typeface="Cymraeg"/>
              </a:rPr>
              <a:t>There are many ready-made resources in Welsh. Here is a digital version of </a:t>
            </a:r>
            <a:r>
              <a:rPr lang="en-GB" sz="4800" b="0" i="1" dirty="0" err="1">
                <a:solidFill>
                  <a:srgbClr val="000000"/>
                </a:solidFill>
                <a:effectLst/>
                <a:latin typeface="Cymraeg"/>
              </a:rPr>
              <a:t>Peniarth's</a:t>
            </a:r>
            <a:r>
              <a:rPr lang="en-GB" sz="4800" b="0" i="1" dirty="0">
                <a:solidFill>
                  <a:srgbClr val="000000"/>
                </a:solidFill>
                <a:effectLst/>
                <a:latin typeface="Cymraeg"/>
              </a:rPr>
              <a:t> </a:t>
            </a:r>
            <a:r>
              <a:rPr lang="en-GB" sz="4800" b="1" i="1" dirty="0" err="1">
                <a:solidFill>
                  <a:srgbClr val="000000"/>
                </a:solidFill>
                <a:effectLst/>
                <a:latin typeface="var(--font-family-body)"/>
              </a:rPr>
              <a:t>Llun</a:t>
            </a:r>
            <a:r>
              <a:rPr lang="en-GB" sz="4800" b="1" i="1" dirty="0">
                <a:solidFill>
                  <a:srgbClr val="000000"/>
                </a:solidFill>
                <a:effectLst/>
                <a:latin typeface="var(--font-family-body)"/>
              </a:rPr>
              <a:t> a </a:t>
            </a:r>
            <a:r>
              <a:rPr lang="en-GB" sz="4800" b="1" i="1" dirty="0" err="1">
                <a:solidFill>
                  <a:srgbClr val="000000"/>
                </a:solidFill>
                <a:effectLst/>
                <a:latin typeface="var(--font-family-body)"/>
              </a:rPr>
              <a:t>Thrin</a:t>
            </a:r>
            <a:r>
              <a:rPr lang="en-GB" sz="4800" b="0" i="1" dirty="0">
                <a:solidFill>
                  <a:srgbClr val="000000"/>
                </a:solidFill>
                <a:effectLst/>
                <a:latin typeface="Cymraeg"/>
              </a:rPr>
              <a:t>. A hard copy is available from their shop with even more questions.</a:t>
            </a:r>
            <a:endParaRPr lang="en-US" sz="4800" dirty="0"/>
          </a:p>
        </p:txBody>
      </p:sp>
      <p:sp>
        <p:nvSpPr>
          <p:cNvPr id="10" name="Explosion 1 9">
            <a:extLst>
              <a:ext uri="{FF2B5EF4-FFF2-40B4-BE49-F238E27FC236}">
                <a16:creationId xmlns:a16="http://schemas.microsoft.com/office/drawing/2014/main" id="{DD2D9488-825E-EE31-5AFC-D4671E03F4A4}"/>
              </a:ext>
            </a:extLst>
          </p:cNvPr>
          <p:cNvSpPr/>
          <p:nvPr/>
        </p:nvSpPr>
        <p:spPr>
          <a:xfrm>
            <a:off x="5410200" y="6629380"/>
            <a:ext cx="9220200" cy="3492441"/>
          </a:xfrm>
          <a:prstGeom prst="irregularSeal1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bg1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https://adnoddau.canolfanpeniarth.org/llun-a-thrin/cardiau</a:t>
            </a:r>
            <a:endParaRPr lang="en-US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483953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E60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126217">
            <a:off x="-614710" y="3958419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4327482">
            <a:off x="14850178" y="-89149"/>
            <a:ext cx="3286821" cy="3095588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2851961" y="0"/>
            <a:ext cx="12302104" cy="10287000"/>
          </a:xfrm>
          <a:prstGeom prst="rect">
            <a:avLst/>
          </a:prstGeom>
          <a:solidFill>
            <a:srgbClr val="F8FFFA"/>
          </a:solidFill>
        </p:spPr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11331319" y="1458645"/>
            <a:ext cx="2611464" cy="23748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11582400" y="6402655"/>
            <a:ext cx="1966749" cy="2832403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11233613" y="4207875"/>
            <a:ext cx="2806876" cy="1871251"/>
          </a:xfrm>
          <a:prstGeom prst="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3143662" y="2353844"/>
            <a:ext cx="7614368" cy="546501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8682"/>
              </a:lnSpc>
            </a:pPr>
            <a:r>
              <a:rPr lang="en-US" sz="6201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US" sz="620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201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pawb</a:t>
            </a:r>
            <a:r>
              <a:rPr lang="en-US" sz="620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201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620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201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iawn</a:t>
            </a:r>
            <a:r>
              <a:rPr lang="en-US" sz="620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>
              <a:lnSpc>
                <a:spcPts val="8682"/>
              </a:lnSpc>
            </a:pPr>
            <a:endParaRPr lang="en-US" sz="6201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ts val="8682"/>
              </a:lnSpc>
            </a:pPr>
            <a:r>
              <a:rPr lang="en-US" sz="6201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US" sz="620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201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pawb</a:t>
            </a:r>
            <a:r>
              <a:rPr lang="en-US" sz="620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201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620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201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barod</a:t>
            </a:r>
            <a:r>
              <a:rPr lang="en-US" sz="620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>
              <a:lnSpc>
                <a:spcPts val="8682"/>
              </a:lnSpc>
            </a:pPr>
            <a:endParaRPr lang="en-US" sz="6201" dirty="0">
              <a:solidFill>
                <a:srgbClr val="000000"/>
              </a:solidFill>
              <a:latin typeface="More Sugar Thin"/>
            </a:endParaRPr>
          </a:p>
          <a:p>
            <a:pPr>
              <a:lnSpc>
                <a:spcPts val="8682"/>
              </a:lnSpc>
            </a:pPr>
            <a:r>
              <a:rPr lang="en-US" sz="6201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US" sz="620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201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pawb</a:t>
            </a:r>
            <a:r>
              <a:rPr lang="en-US" sz="620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201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620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201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hapus</a:t>
            </a:r>
            <a:r>
              <a:rPr lang="en-US" sz="620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E60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9166860" y="4970"/>
            <a:ext cx="9144000" cy="102870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162772" y="1028700"/>
            <a:ext cx="1379433" cy="1228950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6706322" y="4705350"/>
            <a:ext cx="1379433" cy="122895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028700" y="8029350"/>
            <a:ext cx="1379433" cy="122895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009650" y="2647950"/>
            <a:ext cx="5617474" cy="4114800"/>
          </a:xfrm>
          <a:prstGeom prst="rect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53794" y="3733739"/>
            <a:ext cx="6124412" cy="5802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4900"/>
              </a:lnSpc>
              <a:spcBef>
                <a:spcPct val="0"/>
              </a:spcBef>
            </a:pPr>
            <a:endParaRPr/>
          </a:p>
        </p:txBody>
      </p:sp>
      <p:pic>
        <p:nvPicPr>
          <p:cNvPr id="11" name="Picture 10" descr="A blue circle with black text&#10;&#10;Description automatically generated">
            <a:extLst>
              <a:ext uri="{FF2B5EF4-FFF2-40B4-BE49-F238E27FC236}">
                <a16:creationId xmlns:a16="http://schemas.microsoft.com/office/drawing/2014/main" id="{60F98347-B60D-49F9-6790-BE175E8D3F9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29188" y="6762750"/>
            <a:ext cx="2933700" cy="2997200"/>
          </a:xfrm>
          <a:prstGeom prst="rect">
            <a:avLst/>
          </a:prstGeom>
        </p:spPr>
      </p:pic>
      <p:sp>
        <p:nvSpPr>
          <p:cNvPr id="7" name="TextBox 8">
            <a:extLst>
              <a:ext uri="{FF2B5EF4-FFF2-40B4-BE49-F238E27FC236}">
                <a16:creationId xmlns:a16="http://schemas.microsoft.com/office/drawing/2014/main" id="{D19E6B76-1FBA-0A38-4089-14A1482BFE8A}"/>
              </a:ext>
            </a:extLst>
          </p:cNvPr>
          <p:cNvSpPr txBox="1"/>
          <p:nvPr/>
        </p:nvSpPr>
        <p:spPr>
          <a:xfrm>
            <a:off x="9189719" y="3143834"/>
            <a:ext cx="9121141" cy="353943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r>
              <a:rPr lang="en-US" sz="7704" dirty="0">
                <a:latin typeface="Arial" panose="020B0604020202020204" pitchFamily="34" charset="0"/>
                <a:cs typeface="Arial" panose="020B0604020202020204" pitchFamily="34" charset="0"/>
              </a:rPr>
              <a:t>2. </a:t>
            </a:r>
            <a:r>
              <a:rPr lang="en-US" sz="7704" dirty="0" err="1">
                <a:latin typeface="Arial" panose="020B0604020202020204" pitchFamily="34" charset="0"/>
                <a:cs typeface="Arial" panose="020B0604020202020204" pitchFamily="34" charset="0"/>
              </a:rPr>
              <a:t>Ble</a:t>
            </a:r>
            <a:r>
              <a:rPr lang="en-US" sz="7704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704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sz="7704" dirty="0">
                <a:latin typeface="Arial" panose="020B0604020202020204" pitchFamily="34" charset="0"/>
                <a:cs typeface="Arial" panose="020B0604020202020204" pitchFamily="34" charset="0"/>
              </a:rPr>
              <a:t>…?</a:t>
            </a:r>
          </a:p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endParaRPr lang="en-US" sz="7704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r>
              <a:rPr lang="en-US" sz="7704" dirty="0">
                <a:latin typeface="Arial" panose="020B0604020202020204" pitchFamily="34" charset="0"/>
                <a:cs typeface="Arial" panose="020B0604020202020204" pitchFamily="34" charset="0"/>
              </a:rPr>
              <a:t>Where is…?</a:t>
            </a:r>
          </a:p>
        </p:txBody>
      </p:sp>
    </p:spTree>
    <p:extLst>
      <p:ext uri="{BB962C8B-B14F-4D97-AF65-F5344CB8AC3E}">
        <p14:creationId xmlns:p14="http://schemas.microsoft.com/office/powerpoint/2010/main" val="392903086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2">
            <a:extLst>
              <a:ext uri="{FF2B5EF4-FFF2-40B4-BE49-F238E27FC236}">
                <a16:creationId xmlns:a16="http://schemas.microsoft.com/office/drawing/2014/main" id="{87AB7E8F-D5FB-1F4B-DF9D-9DD932F6A9A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4327482">
            <a:off x="-351694" y="-80127"/>
            <a:ext cx="3286821" cy="3095588"/>
          </a:xfrm>
          <a:prstGeom prst="rect">
            <a:avLst/>
          </a:prstGeom>
        </p:spPr>
      </p:pic>
      <p:sp>
        <p:nvSpPr>
          <p:cNvPr id="2" name="TextBox 2"/>
          <p:cNvSpPr txBox="1"/>
          <p:nvPr/>
        </p:nvSpPr>
        <p:spPr>
          <a:xfrm>
            <a:off x="593917" y="2709822"/>
            <a:ext cx="16816830" cy="72850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420"/>
              </a:lnSpc>
              <a:spcBef>
                <a:spcPct val="0"/>
              </a:spcBef>
            </a:pPr>
            <a:r>
              <a:rPr lang="en-US" sz="4586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Ble</a:t>
            </a:r>
            <a:r>
              <a:rPr lang="en-US" sz="4586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586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sz="4586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America?    </a:t>
            </a:r>
            <a:r>
              <a:rPr lang="en-US" sz="4586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Ble</a:t>
            </a:r>
            <a:r>
              <a:rPr lang="en-US" sz="4586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586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mae'r</a:t>
            </a:r>
            <a:r>
              <a:rPr lang="en-US" sz="4586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Andes?    </a:t>
            </a:r>
            <a:r>
              <a:rPr lang="en-US" sz="4586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Ble</a:t>
            </a:r>
            <a:r>
              <a:rPr lang="en-US" sz="4586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586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sz="4586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586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Siôn</a:t>
            </a:r>
            <a:r>
              <a:rPr lang="en-US" sz="4586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586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heddiw</a:t>
            </a:r>
            <a:r>
              <a:rPr lang="en-US" sz="4586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algn="ctr">
              <a:lnSpc>
                <a:spcPts val="6420"/>
              </a:lnSpc>
              <a:spcBef>
                <a:spcPct val="0"/>
              </a:spcBef>
            </a:pPr>
            <a:endParaRPr lang="en-US" sz="4586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ts val="6420"/>
              </a:lnSpc>
              <a:spcBef>
                <a:spcPct val="0"/>
              </a:spcBef>
            </a:pPr>
            <a:endParaRPr lang="en-US" sz="4586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ts val="6420"/>
              </a:lnSpc>
              <a:spcBef>
                <a:spcPct val="0"/>
              </a:spcBef>
            </a:pPr>
            <a:endParaRPr lang="en-US" sz="4586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ts val="6420"/>
              </a:lnSpc>
              <a:spcBef>
                <a:spcPct val="0"/>
              </a:spcBef>
            </a:pPr>
            <a:r>
              <a:rPr lang="en-US" sz="4586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Ble</a:t>
            </a:r>
            <a:r>
              <a:rPr lang="en-US" sz="4586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586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mae'r</a:t>
            </a:r>
            <a:r>
              <a:rPr lang="en-US" sz="4586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586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US" sz="4586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     </a:t>
            </a:r>
            <a:r>
              <a:rPr lang="en-US" sz="4586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Ble</a:t>
            </a:r>
            <a:r>
              <a:rPr lang="en-US" sz="4586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586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sz="4586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586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</a:t>
            </a:r>
            <a:r>
              <a:rPr lang="en-US" sz="4586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586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waith</a:t>
            </a:r>
            <a:r>
              <a:rPr lang="en-US" sz="4586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    </a:t>
            </a:r>
            <a:r>
              <a:rPr lang="en-US" sz="4586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Ble</a:t>
            </a:r>
            <a:r>
              <a:rPr lang="en-US" sz="4586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586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mae'ch</a:t>
            </a:r>
            <a:r>
              <a:rPr lang="en-US" sz="4586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586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llyfrau</a:t>
            </a:r>
            <a:r>
              <a:rPr lang="en-US" sz="4586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algn="ctr">
              <a:lnSpc>
                <a:spcPts val="6420"/>
              </a:lnSpc>
              <a:spcBef>
                <a:spcPct val="0"/>
              </a:spcBef>
            </a:pPr>
            <a:endParaRPr lang="en-US" sz="4586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ts val="6420"/>
              </a:lnSpc>
              <a:spcBef>
                <a:spcPct val="0"/>
              </a:spcBef>
            </a:pPr>
            <a:endParaRPr lang="en-US" sz="4586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ts val="6420"/>
              </a:lnSpc>
              <a:spcBef>
                <a:spcPct val="0"/>
              </a:spcBef>
            </a:pPr>
            <a:endParaRPr lang="en-US" sz="4586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ts val="6420"/>
              </a:lnSpc>
              <a:spcBef>
                <a:spcPct val="0"/>
              </a:spcBef>
            </a:pPr>
            <a:r>
              <a:rPr lang="en-US" sz="4586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Ble</a:t>
            </a:r>
            <a:r>
              <a:rPr lang="en-US" sz="4586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586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mae'r</a:t>
            </a:r>
            <a:r>
              <a:rPr lang="en-US" sz="4586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586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peli</a:t>
            </a:r>
            <a:r>
              <a:rPr lang="en-US" sz="4586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      </a:t>
            </a:r>
            <a:r>
              <a:rPr lang="en-US" sz="4586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Ble</a:t>
            </a:r>
            <a:r>
              <a:rPr lang="en-US" sz="4586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586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sz="4586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586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Mrs</a:t>
            </a:r>
            <a:r>
              <a:rPr lang="en-US" sz="4586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Price?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192631" y="307249"/>
            <a:ext cx="3329124" cy="2220110"/>
            <a:chOff x="0" y="0"/>
            <a:chExt cx="4438833" cy="2960146"/>
          </a:xfrm>
        </p:grpSpPr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>
            <a:xfrm>
              <a:off x="0" y="0"/>
              <a:ext cx="4438833" cy="2960146"/>
            </a:xfrm>
            <a:prstGeom prst="rect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rcRect/>
            <a:stretch>
              <a:fillRect/>
            </a:stretch>
          </p:blipFill>
          <p:spPr>
            <a:xfrm>
              <a:off x="1156306" y="229848"/>
              <a:ext cx="2126220" cy="2730298"/>
            </a:xfrm>
            <a:prstGeom prst="rect">
              <a:avLst/>
            </a:prstGeom>
          </p:spPr>
        </p:pic>
      </p:grpSp>
      <p:grpSp>
        <p:nvGrpSpPr>
          <p:cNvPr id="6" name="Group 6"/>
          <p:cNvGrpSpPr>
            <a:grpSpLocks noChangeAspect="1"/>
          </p:cNvGrpSpPr>
          <p:nvPr/>
        </p:nvGrpSpPr>
        <p:grpSpPr>
          <a:xfrm>
            <a:off x="7191725" y="307249"/>
            <a:ext cx="3193493" cy="2535923"/>
            <a:chOff x="0" y="0"/>
            <a:chExt cx="13754100" cy="10922000"/>
          </a:xfrm>
        </p:grpSpPr>
        <p:sp>
          <p:nvSpPr>
            <p:cNvPr id="7" name="Freeform 7"/>
            <p:cNvSpPr/>
            <p:nvPr/>
          </p:nvSpPr>
          <p:spPr>
            <a:xfrm>
              <a:off x="673100" y="977900"/>
              <a:ext cx="12344400" cy="7772400"/>
            </a:xfrm>
            <a:custGeom>
              <a:avLst/>
              <a:gdLst/>
              <a:ahLst/>
              <a:cxnLst/>
              <a:rect l="l" t="t" r="r" b="b"/>
              <a:pathLst>
                <a:path w="12344400" h="7772400">
                  <a:moveTo>
                    <a:pt x="0" y="0"/>
                  </a:moveTo>
                  <a:lnTo>
                    <a:pt x="12344400" y="0"/>
                  </a:lnTo>
                  <a:lnTo>
                    <a:pt x="12344400" y="7772400"/>
                  </a:lnTo>
                  <a:lnTo>
                    <a:pt x="0" y="7772400"/>
                  </a:lnTo>
                  <a:close/>
                </a:path>
              </a:pathLst>
            </a:custGeom>
            <a:blipFill>
              <a:blip r:embed="rId7"/>
              <a:stretch>
                <a:fillRect l="4893" t="-26104" r="5355" b="-15174"/>
              </a:stretch>
            </a:blipFill>
          </p:spPr>
        </p:sp>
        <p:sp>
          <p:nvSpPr>
            <p:cNvPr id="8" name="Freeform 8"/>
            <p:cNvSpPr/>
            <p:nvPr/>
          </p:nvSpPr>
          <p:spPr>
            <a:xfrm>
              <a:off x="0" y="0"/>
              <a:ext cx="13754100" cy="10922000"/>
            </a:xfrm>
            <a:custGeom>
              <a:avLst/>
              <a:gdLst/>
              <a:ahLst/>
              <a:cxnLst/>
              <a:rect l="l" t="t" r="r" b="b"/>
              <a:pathLst>
                <a:path w="13754100" h="10922000">
                  <a:moveTo>
                    <a:pt x="0" y="0"/>
                  </a:moveTo>
                  <a:lnTo>
                    <a:pt x="13754100" y="0"/>
                  </a:lnTo>
                  <a:lnTo>
                    <a:pt x="13754100" y="10922000"/>
                  </a:lnTo>
                  <a:lnTo>
                    <a:pt x="0" y="10922000"/>
                  </a:lnTo>
                  <a:close/>
                </a:path>
              </a:pathLst>
            </a:custGeom>
            <a:blipFill>
              <a:blip r:embed="rId8"/>
              <a:stretch>
                <a:fillRect l="-179" r="-179"/>
              </a:stretch>
            </a:blipFill>
          </p:spPr>
        </p:sp>
      </p:grpSp>
      <p:pic>
        <p:nvPicPr>
          <p:cNvPr id="9" name="Picture 9"/>
          <p:cNvPicPr>
            <a:picLocks noChangeAspect="1"/>
          </p:cNvPicPr>
          <p:nvPr/>
        </p:nvPicPr>
        <p:blipFill>
          <a:blip r:embed="rId9"/>
          <a:srcRect l="22323" r="14138"/>
          <a:stretch>
            <a:fillRect/>
          </a:stretch>
        </p:blipFill>
        <p:spPr>
          <a:xfrm>
            <a:off x="7820256" y="3871664"/>
            <a:ext cx="1936433" cy="2019099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10"/>
          <a:srcRect b="45285"/>
          <a:stretch>
            <a:fillRect/>
          </a:stretch>
        </p:blipFill>
        <p:spPr>
          <a:xfrm>
            <a:off x="1913175" y="3871664"/>
            <a:ext cx="2398659" cy="2019099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11"/>
          <a:srcRect/>
          <a:stretch>
            <a:fillRect/>
          </a:stretch>
        </p:blipFill>
        <p:spPr>
          <a:xfrm>
            <a:off x="4521755" y="7380075"/>
            <a:ext cx="2816457" cy="1878225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12"/>
          <a:srcRect/>
          <a:stretch>
            <a:fillRect/>
          </a:stretch>
        </p:blipFill>
        <p:spPr>
          <a:xfrm>
            <a:off x="10385219" y="7045209"/>
            <a:ext cx="2123646" cy="2213091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13"/>
          <a:srcRect/>
          <a:stretch>
            <a:fillRect/>
          </a:stretch>
        </p:blipFill>
        <p:spPr>
          <a:xfrm>
            <a:off x="12730979" y="4176976"/>
            <a:ext cx="4271120" cy="1713787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14"/>
          <a:srcRect b="5698"/>
          <a:stretch>
            <a:fillRect/>
          </a:stretch>
        </p:blipFill>
        <p:spPr>
          <a:xfrm>
            <a:off x="13400557" y="307249"/>
            <a:ext cx="1782917" cy="2521963"/>
          </a:xfrm>
          <a:prstGeom prst="rect">
            <a:avLst/>
          </a:prstGeom>
        </p:spPr>
      </p:pic>
      <p:pic>
        <p:nvPicPr>
          <p:cNvPr id="16" name="Picture 3">
            <a:extLst>
              <a:ext uri="{FF2B5EF4-FFF2-40B4-BE49-F238E27FC236}">
                <a16:creationId xmlns:a16="http://schemas.microsoft.com/office/drawing/2014/main" id="{A6476015-6D26-5D6D-6386-D3D20B8FC3A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1929579">
            <a:off x="-1165600" y="6264431"/>
            <a:ext cx="2936646" cy="2765786"/>
          </a:xfrm>
          <a:prstGeom prst="rect">
            <a:avLst/>
          </a:prstGeom>
        </p:spPr>
      </p:pic>
      <p:pic>
        <p:nvPicPr>
          <p:cNvPr id="17" name="Picture 4">
            <a:extLst>
              <a:ext uri="{FF2B5EF4-FFF2-40B4-BE49-F238E27FC236}">
                <a16:creationId xmlns:a16="http://schemas.microsoft.com/office/drawing/2014/main" id="{DBB58836-C545-034F-06D1-D6E6403F5423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rcRect/>
          <a:stretch>
            <a:fillRect/>
          </a:stretch>
        </p:blipFill>
        <p:spPr>
          <a:xfrm>
            <a:off x="16374556" y="9159940"/>
            <a:ext cx="1379433" cy="1228950"/>
          </a:xfrm>
          <a:prstGeom prst="rect">
            <a:avLst/>
          </a:prstGeom>
        </p:spPr>
      </p:pic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4327482">
            <a:off x="-351694" y="-80127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-1929579">
            <a:off x="-1301805" y="6245381"/>
            <a:ext cx="2936646" cy="2765786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>
            <a:off x="16374556" y="9159940"/>
            <a:ext cx="1379433" cy="1228950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3048000" y="452004"/>
            <a:ext cx="13473007" cy="203132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fontAlgn="base"/>
            <a:r>
              <a:rPr lang="en-GB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Arddodiaid</a:t>
            </a:r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4400" b="1" i="1" dirty="0">
                <a:latin typeface="Arial" panose="020B0604020202020204" pitchFamily="34" charset="0"/>
                <a:cs typeface="Arial" panose="020B0604020202020204" pitchFamily="34" charset="0"/>
              </a:rPr>
              <a:t>Prepositions</a:t>
            </a:r>
            <a:endParaRPr lang="en-GB" sz="4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Gwyliwch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fideo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hwn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ddysgu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eiriau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lleoliad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b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Watch this video to learn about placement words</a:t>
            </a:r>
            <a:r>
              <a:rPr lang="en-GB" i="1" dirty="0"/>
              <a:t>.</a:t>
            </a:r>
            <a:endParaRPr lang="en-GB" dirty="0"/>
          </a:p>
        </p:txBody>
      </p:sp>
      <p:pic>
        <p:nvPicPr>
          <p:cNvPr id="7" name="Online Media 6" descr="TAR Ble mae arddodiaid.mp4">
            <a:hlinkClick r:id="" action="ppaction://media"/>
            <a:extLst>
              <a:ext uri="{FF2B5EF4-FFF2-40B4-BE49-F238E27FC236}">
                <a16:creationId xmlns:a16="http://schemas.microsoft.com/office/drawing/2014/main" id="{AF7ECBA5-6AF9-C501-7A83-53C987465F52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7"/>
          <a:stretch>
            <a:fillRect/>
          </a:stretch>
        </p:blipFill>
        <p:spPr>
          <a:xfrm>
            <a:off x="3067050" y="2483329"/>
            <a:ext cx="12236794" cy="7632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57357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close-up of a white card&#10;&#10;Description automatically generated">
            <a:extLst>
              <a:ext uri="{FF2B5EF4-FFF2-40B4-BE49-F238E27FC236}">
                <a16:creationId xmlns:a16="http://schemas.microsoft.com/office/drawing/2014/main" id="{2D055DD3-8B88-4A44-AA58-AD0A020F0D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7873" y="2896933"/>
            <a:ext cx="14097000" cy="4210048"/>
          </a:xfrm>
          <a:prstGeom prst="rect">
            <a:avLst/>
          </a:prstGeom>
        </p:spPr>
      </p:pic>
      <p:pic>
        <p:nvPicPr>
          <p:cNvPr id="2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4327482">
            <a:off x="-351694" y="-80127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-1929579">
            <a:off x="-1301805" y="6245381"/>
            <a:ext cx="2936646" cy="2765786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>
            <a:off x="16374556" y="9159940"/>
            <a:ext cx="1379433" cy="1228950"/>
          </a:xfrm>
          <a:prstGeom prst="rect">
            <a:avLst/>
          </a:prstGeom>
        </p:spPr>
      </p:pic>
      <p:pic>
        <p:nvPicPr>
          <p:cNvPr id="9" name="Picture 8" descr="A blue circle with black text&#10;&#10;Description automatically generated">
            <a:extLst>
              <a:ext uri="{FF2B5EF4-FFF2-40B4-BE49-F238E27FC236}">
                <a16:creationId xmlns:a16="http://schemas.microsoft.com/office/drawing/2014/main" id="{219C1FFC-0359-5C2A-83DC-3A1556E1CC1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54300" y="6124640"/>
            <a:ext cx="2933700" cy="29972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CB7A3F9B-FC7D-ADE5-26C7-A86750B8AA35}"/>
              </a:ext>
            </a:extLst>
          </p:cNvPr>
          <p:cNvSpPr txBox="1"/>
          <p:nvPr/>
        </p:nvSpPr>
        <p:spPr>
          <a:xfrm>
            <a:off x="2895600" y="287857"/>
            <a:ext cx="7722775" cy="23596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r>
              <a:rPr lang="en-US" sz="7704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Taflen</a:t>
            </a:r>
            <a:r>
              <a:rPr lang="en-US" sz="7704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Help </a:t>
            </a:r>
            <a:r>
              <a:rPr lang="en-US" sz="7704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Llaw</a:t>
            </a:r>
            <a:r>
              <a:rPr lang="en-US" sz="7704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r>
              <a:rPr lang="en-US" sz="7704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Arddodiaid</a:t>
            </a:r>
            <a:r>
              <a:rPr lang="en-US" sz="7704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B95548A-E762-49C0-BE80-802549285A4E}"/>
              </a:ext>
            </a:extLst>
          </p:cNvPr>
          <p:cNvSpPr txBox="1"/>
          <p:nvPr/>
        </p:nvSpPr>
        <p:spPr>
          <a:xfrm>
            <a:off x="2063127" y="7092198"/>
            <a:ext cx="12795873" cy="217296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>
              <a:lnSpc>
                <a:spcPts val="9245"/>
              </a:lnSpc>
              <a:spcBef>
                <a:spcPct val="0"/>
              </a:spcBef>
            </a:pPr>
            <a:r>
              <a:rPr lang="en-US" sz="7704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Quizlet:</a:t>
            </a:r>
          </a:p>
          <a:p>
            <a:pPr marL="0" lvl="0" indent="0">
              <a:lnSpc>
                <a:spcPts val="9245"/>
              </a:lnSpc>
              <a:spcBef>
                <a:spcPct val="0"/>
              </a:spcBef>
            </a:pPr>
            <a:r>
              <a:rPr lang="en-US" sz="3200" dirty="0">
                <a:solidFill>
                  <a:srgbClr val="0070C0"/>
                </a:solidFill>
                <a:latin typeface="Shrikhand Bold"/>
                <a:hlinkClick r:id="rId8"/>
              </a:rPr>
              <a:t>https://quizlet.com/gb/606525324/cib-sesiwn-5-arddodiaid-flash-cards/</a:t>
            </a:r>
            <a:endParaRPr lang="en-US" sz="3200" dirty="0">
              <a:solidFill>
                <a:srgbClr val="0070C0"/>
              </a:solidFill>
              <a:latin typeface="Shrikhand Bold"/>
            </a:endParaRPr>
          </a:p>
        </p:txBody>
      </p:sp>
    </p:spTree>
    <p:extLst>
      <p:ext uri="{BB962C8B-B14F-4D97-AF65-F5344CB8AC3E}">
        <p14:creationId xmlns:p14="http://schemas.microsoft.com/office/powerpoint/2010/main" val="2089696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4327482">
            <a:off x="-351694" y="-80127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1929579">
            <a:off x="-1301805" y="6245381"/>
            <a:ext cx="2936646" cy="2765786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6908567" y="5961152"/>
            <a:ext cx="1379433" cy="1228950"/>
          </a:xfrm>
          <a:prstGeom prst="rect">
            <a:avLst/>
          </a:prstGeom>
        </p:spPr>
      </p:pic>
      <p:pic>
        <p:nvPicPr>
          <p:cNvPr id="6" name="Picture 5" descr="A cartoon table and chair in a classroom&#10;&#10;Description automatically generated">
            <a:extLst>
              <a:ext uri="{FF2B5EF4-FFF2-40B4-BE49-F238E27FC236}">
                <a16:creationId xmlns:a16="http://schemas.microsoft.com/office/drawing/2014/main" id="{64404363-0005-4939-0657-C7BAB69FBCE3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93" b="2462"/>
          <a:stretch/>
        </p:blipFill>
        <p:spPr>
          <a:xfrm>
            <a:off x="3505200" y="266520"/>
            <a:ext cx="11811000" cy="739985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8603028-4591-3E22-8E9D-5AC9CF91D05A}"/>
              </a:ext>
            </a:extLst>
          </p:cNvPr>
          <p:cNvSpPr txBox="1"/>
          <p:nvPr/>
        </p:nvSpPr>
        <p:spPr>
          <a:xfrm>
            <a:off x="1371600" y="7942780"/>
            <a:ext cx="15621000" cy="246221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spcBef>
                <a:spcPct val="0"/>
              </a:spcBef>
            </a:pPr>
            <a:r>
              <a:rPr lang="en-US" sz="8000" dirty="0" err="1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0" dirty="0" err="1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llyfrau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0" dirty="0" err="1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80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8000" dirty="0" err="1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ddesg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 </a:t>
            </a:r>
            <a:r>
              <a:rPr lang="en-US" sz="8000" dirty="0" err="1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8000" dirty="0" err="1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bwrdd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8000" dirty="0">
              <a:solidFill>
                <a:srgbClr val="F6B33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49624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4327482">
            <a:off x="-351694" y="-80127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1929579">
            <a:off x="-1301805" y="6245381"/>
            <a:ext cx="2936646" cy="2765786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6908567" y="5961152"/>
            <a:ext cx="1379433" cy="12289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8603028-4591-3E22-8E9D-5AC9CF91D05A}"/>
              </a:ext>
            </a:extLst>
          </p:cNvPr>
          <p:cNvSpPr txBox="1"/>
          <p:nvPr/>
        </p:nvSpPr>
        <p:spPr>
          <a:xfrm>
            <a:off x="1371600" y="7942780"/>
            <a:ext cx="15621000" cy="246221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spcBef>
                <a:spcPct val="0"/>
              </a:spcBef>
            </a:pPr>
            <a:r>
              <a:rPr lang="en-US" sz="8000" dirty="0" err="1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0" dirty="0" err="1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gadair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0" dirty="0" err="1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</a:t>
            </a:r>
            <a:r>
              <a:rPr lang="en-US" sz="80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0" dirty="0" err="1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r>
              <a:rPr lang="en-US" sz="80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0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US" sz="80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0" dirty="0" err="1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ddesg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 </a:t>
            </a:r>
            <a:r>
              <a:rPr lang="en-US" sz="8000" dirty="0" err="1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0" dirty="0" err="1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bwrdd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8000" dirty="0">
              <a:solidFill>
                <a:srgbClr val="F6B33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 descr="A cartoon of a room with a table and chairs&#10;&#10;Description automatically generated">
            <a:extLst>
              <a:ext uri="{FF2B5EF4-FFF2-40B4-BE49-F238E27FC236}">
                <a16:creationId xmlns:a16="http://schemas.microsoft.com/office/drawing/2014/main" id="{BEA147FC-BB6E-7966-0384-9CF67267D25E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3" b="1988"/>
          <a:stretch/>
        </p:blipFill>
        <p:spPr>
          <a:xfrm>
            <a:off x="3124200" y="515373"/>
            <a:ext cx="11049000" cy="6914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29769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4327482">
            <a:off x="-351694" y="-80127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1929579">
            <a:off x="-1301805" y="6245381"/>
            <a:ext cx="2936646" cy="2765786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6908567" y="5961152"/>
            <a:ext cx="1379433" cy="12289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8603028-4591-3E22-8E9D-5AC9CF91D05A}"/>
              </a:ext>
            </a:extLst>
          </p:cNvPr>
          <p:cNvSpPr txBox="1"/>
          <p:nvPr/>
        </p:nvSpPr>
        <p:spPr>
          <a:xfrm>
            <a:off x="1371600" y="7942780"/>
            <a:ext cx="15621000" cy="123110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spcBef>
                <a:spcPct val="0"/>
              </a:spcBef>
            </a:pPr>
            <a:r>
              <a:rPr lang="en-US" sz="8000" dirty="0" err="1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0" dirty="0" err="1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cloc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0" dirty="0" err="1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80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8000" dirty="0" err="1">
                <a:latin typeface="Arial" panose="020B0604020202020204" pitchFamily="34" charset="0"/>
                <a:cs typeface="Arial" panose="020B0604020202020204" pitchFamily="34" charset="0"/>
              </a:rPr>
              <a:t>wal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8000" dirty="0">
              <a:solidFill>
                <a:srgbClr val="F6B33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 descr="A room with a white board and a table and chairs&#10;&#10;Description automatically generated">
            <a:extLst>
              <a:ext uri="{FF2B5EF4-FFF2-40B4-BE49-F238E27FC236}">
                <a16:creationId xmlns:a16="http://schemas.microsoft.com/office/drawing/2014/main" id="{69D16D0B-B7D4-FF49-D6A7-5F85718FB1E7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20" b="2241"/>
          <a:stretch/>
        </p:blipFill>
        <p:spPr>
          <a:xfrm>
            <a:off x="3638550" y="419100"/>
            <a:ext cx="11010900" cy="70096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65112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4327482">
            <a:off x="-351694" y="-80127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1929579">
            <a:off x="-1301805" y="6245381"/>
            <a:ext cx="2936646" cy="2765786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6908567" y="5961152"/>
            <a:ext cx="1379433" cy="12289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8603028-4591-3E22-8E9D-5AC9CF91D05A}"/>
              </a:ext>
            </a:extLst>
          </p:cNvPr>
          <p:cNvSpPr txBox="1"/>
          <p:nvPr/>
        </p:nvSpPr>
        <p:spPr>
          <a:xfrm>
            <a:off x="1333500" y="7628274"/>
            <a:ext cx="15621000" cy="369331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spcBef>
                <a:spcPct val="0"/>
              </a:spcBef>
            </a:pPr>
            <a:r>
              <a:rPr lang="en-US" sz="8000" dirty="0" err="1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0" dirty="0" err="1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bwrdd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0" dirty="0" err="1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gwyn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0" dirty="0" err="1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80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8000" dirty="0" err="1">
                <a:latin typeface="Arial" panose="020B0604020202020204" pitchFamily="34" charset="0"/>
                <a:cs typeface="Arial" panose="020B0604020202020204" pitchFamily="34" charset="0"/>
              </a:rPr>
              <a:t>wal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ctr">
              <a:spcBef>
                <a:spcPct val="0"/>
              </a:spcBef>
            </a:pPr>
            <a:r>
              <a:rPr lang="en-US" sz="8000" dirty="0" err="1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0" dirty="0" err="1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bwrdd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0" dirty="0" err="1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gwyn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0" dirty="0" err="1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</a:t>
            </a:r>
            <a:r>
              <a:rPr lang="en-US" sz="80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0" dirty="0" err="1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r>
              <a:rPr lang="en-US" sz="80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0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0" dirty="0" err="1">
                <a:latin typeface="Arial" panose="020B0604020202020204" pitchFamily="34" charset="0"/>
                <a:cs typeface="Arial" panose="020B0604020202020204" pitchFamily="34" charset="0"/>
              </a:rPr>
              <a:t>ddesg</a:t>
            </a: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lvl="0" indent="0" algn="ctr">
              <a:spcBef>
                <a:spcPct val="0"/>
              </a:spcBef>
            </a:pPr>
            <a:endParaRPr lang="en-US" sz="8000" dirty="0">
              <a:solidFill>
                <a:srgbClr val="F6B33E"/>
              </a:solidFill>
              <a:latin typeface="More Sugar Thin"/>
            </a:endParaRPr>
          </a:p>
        </p:txBody>
      </p:sp>
      <p:pic>
        <p:nvPicPr>
          <p:cNvPr id="8" name="Picture 7" descr="A cartoon of a room with a table and chairs&#10;&#10;Description automatically generated">
            <a:extLst>
              <a:ext uri="{FF2B5EF4-FFF2-40B4-BE49-F238E27FC236}">
                <a16:creationId xmlns:a16="http://schemas.microsoft.com/office/drawing/2014/main" id="{FE70E93F-4095-D820-4B08-CB57C565D8BE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55" b="3268"/>
          <a:stretch/>
        </p:blipFill>
        <p:spPr>
          <a:xfrm>
            <a:off x="3429000" y="213673"/>
            <a:ext cx="11132567" cy="69764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53529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4327482">
            <a:off x="-351694" y="-80127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1929579">
            <a:off x="-1301805" y="6245381"/>
            <a:ext cx="2936646" cy="2765786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6908567" y="5961152"/>
            <a:ext cx="1379433" cy="12289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8603028-4591-3E22-8E9D-5AC9CF91D05A}"/>
              </a:ext>
            </a:extLst>
          </p:cNvPr>
          <p:cNvSpPr txBox="1"/>
          <p:nvPr/>
        </p:nvSpPr>
        <p:spPr>
          <a:xfrm>
            <a:off x="1333500" y="7628274"/>
            <a:ext cx="15621000" cy="369331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spcBef>
                <a:spcPct val="0"/>
              </a:spcBef>
            </a:pPr>
            <a:r>
              <a:rPr lang="en-US" sz="8000" dirty="0" err="1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0" dirty="0" err="1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pensil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0" dirty="0" err="1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80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8000" dirty="0" err="1">
                <a:latin typeface="Arial" panose="020B0604020202020204" pitchFamily="34" charset="0"/>
                <a:cs typeface="Arial" panose="020B0604020202020204" pitchFamily="34" charset="0"/>
              </a:rPr>
              <a:t>ddesg</a:t>
            </a: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US" sz="8000" dirty="0" err="1">
                <a:latin typeface="Arial" panose="020B0604020202020204" pitchFamily="34" charset="0"/>
                <a:cs typeface="Arial" panose="020B0604020202020204" pitchFamily="34" charset="0"/>
              </a:rPr>
              <a:t>bwrdd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ctr">
              <a:spcBef>
                <a:spcPct val="0"/>
              </a:spcBef>
            </a:pPr>
            <a:r>
              <a:rPr lang="en-US" sz="8000" dirty="0" err="1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0" dirty="0" err="1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pensil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0" dirty="0" err="1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80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0" dirty="0" err="1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bwys</a:t>
            </a:r>
            <a:r>
              <a:rPr lang="en-US" sz="80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US" sz="8000" dirty="0" err="1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llyfrau</a:t>
            </a: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lvl="0" indent="0" algn="ctr">
              <a:spcBef>
                <a:spcPct val="0"/>
              </a:spcBef>
            </a:pPr>
            <a:endParaRPr lang="en-US" sz="8000" dirty="0">
              <a:solidFill>
                <a:srgbClr val="F6B33E"/>
              </a:solidFill>
              <a:latin typeface="More Sugar Thin"/>
            </a:endParaRPr>
          </a:p>
        </p:txBody>
      </p:sp>
      <p:pic>
        <p:nvPicPr>
          <p:cNvPr id="6" name="Picture 5" descr="A cartoon of a desk and chair in a classroom&#10;&#10;Description automatically generated">
            <a:extLst>
              <a:ext uri="{FF2B5EF4-FFF2-40B4-BE49-F238E27FC236}">
                <a16:creationId xmlns:a16="http://schemas.microsoft.com/office/drawing/2014/main" id="{517109BB-ADC8-24C0-486C-FB67F3DD1050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24" b="1854"/>
          <a:stretch/>
        </p:blipFill>
        <p:spPr>
          <a:xfrm>
            <a:off x="3269233" y="647700"/>
            <a:ext cx="11195050" cy="716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24086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4327482">
            <a:off x="-351694" y="-80127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1929579">
            <a:off x="-1301805" y="6245381"/>
            <a:ext cx="2936646" cy="2765786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6908567" y="5961152"/>
            <a:ext cx="1379433" cy="12289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8603028-4591-3E22-8E9D-5AC9CF91D05A}"/>
              </a:ext>
            </a:extLst>
          </p:cNvPr>
          <p:cNvSpPr txBox="1"/>
          <p:nvPr/>
        </p:nvSpPr>
        <p:spPr>
          <a:xfrm>
            <a:off x="1333500" y="7628274"/>
            <a:ext cx="15621000" cy="369331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spcBef>
                <a:spcPct val="0"/>
              </a:spcBef>
            </a:pPr>
            <a:r>
              <a:rPr lang="en-US" sz="8000" dirty="0" err="1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0" dirty="0" err="1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ddesg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 </a:t>
            </a:r>
            <a:r>
              <a:rPr lang="en-US" sz="8000" dirty="0" err="1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flaen</a:t>
            </a:r>
            <a:r>
              <a:rPr lang="en-US" sz="80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y</a:t>
            </a:r>
            <a:r>
              <a:rPr lang="en-US" sz="80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0" dirty="0" err="1">
                <a:latin typeface="Arial" panose="020B0604020202020204" pitchFamily="34" charset="0"/>
                <a:cs typeface="Arial" panose="020B0604020202020204" pitchFamily="34" charset="0"/>
              </a:rPr>
              <a:t>gadair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 </a:t>
            </a:r>
            <a:r>
              <a:rPr lang="en-US" sz="8000" dirty="0" err="1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cwpwrdd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 </a:t>
            </a:r>
            <a:r>
              <a:rPr lang="en-US" sz="8000" dirty="0" err="1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bwrdd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0" dirty="0" err="1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gwyn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lvl="0" indent="0" algn="ctr">
              <a:spcBef>
                <a:spcPct val="0"/>
              </a:spcBef>
            </a:pPr>
            <a:endParaRPr lang="en-US" sz="8000" dirty="0">
              <a:solidFill>
                <a:srgbClr val="F6B33E"/>
              </a:solidFill>
              <a:latin typeface="More Sugar Thin"/>
            </a:endParaRPr>
          </a:p>
        </p:txBody>
      </p:sp>
      <p:pic>
        <p:nvPicPr>
          <p:cNvPr id="10" name="Picture 9" descr="A cartoon of a desk and chair in a classroom&#10;&#10;Description automatically generated">
            <a:extLst>
              <a:ext uri="{FF2B5EF4-FFF2-40B4-BE49-F238E27FC236}">
                <a16:creationId xmlns:a16="http://schemas.microsoft.com/office/drawing/2014/main" id="{F07DD906-48F8-46D4-66D0-0C2058A22822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27"/>
          <a:stretch/>
        </p:blipFill>
        <p:spPr>
          <a:xfrm>
            <a:off x="3733800" y="332486"/>
            <a:ext cx="11156817" cy="7295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92402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-381000" y="-398250"/>
            <a:ext cx="14782800" cy="135466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11936"/>
              </a:lnSpc>
              <a:spcBef>
                <a:spcPct val="0"/>
              </a:spcBef>
            </a:pPr>
            <a:r>
              <a:rPr lang="en-US" sz="72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US" sz="7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2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cofrestru</a:t>
            </a:r>
            <a:r>
              <a:rPr lang="en-US" sz="7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 Registration time 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 rot="-6550499">
            <a:off x="15997441" y="-1501744"/>
            <a:ext cx="3826342" cy="3840307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259864" y="8221671"/>
            <a:ext cx="3053549" cy="3064693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 rot="-6550499">
            <a:off x="3196076" y="6734770"/>
            <a:ext cx="1305546" cy="1310311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15258004" y="6914903"/>
            <a:ext cx="5457383" cy="5477301"/>
          </a:xfrm>
          <a:prstGeom prst="rect">
            <a:avLst/>
          </a:prstGeom>
        </p:spPr>
      </p:pic>
      <p:sp>
        <p:nvSpPr>
          <p:cNvPr id="9" name="Freeform 8">
            <a:extLst>
              <a:ext uri="{FF2B5EF4-FFF2-40B4-BE49-F238E27FC236}">
                <a16:creationId xmlns:a16="http://schemas.microsoft.com/office/drawing/2014/main" id="{C6EBDF42-73E1-EBB4-F814-77ADDB81B481}"/>
              </a:ext>
            </a:extLst>
          </p:cNvPr>
          <p:cNvSpPr/>
          <p:nvPr/>
        </p:nvSpPr>
        <p:spPr>
          <a:xfrm>
            <a:off x="259864" y="976809"/>
            <a:ext cx="16501362" cy="2190668"/>
          </a:xfrm>
          <a:custGeom>
            <a:avLst/>
            <a:gdLst/>
            <a:ahLst/>
            <a:cxnLst/>
            <a:rect l="l" t="t" r="r" b="b"/>
            <a:pathLst>
              <a:path w="11246422" h="7391321">
                <a:moveTo>
                  <a:pt x="10618645" y="7336843"/>
                </a:moveTo>
                <a:cubicBezTo>
                  <a:pt x="10618645" y="7336843"/>
                  <a:pt x="9887770" y="7391321"/>
                  <a:pt x="8372970" y="7388700"/>
                </a:cubicBezTo>
                <a:cubicBezTo>
                  <a:pt x="4177104" y="7386537"/>
                  <a:pt x="1057074" y="7378713"/>
                  <a:pt x="1057074" y="7378713"/>
                </a:cubicBezTo>
                <a:cubicBezTo>
                  <a:pt x="812932" y="7369878"/>
                  <a:pt x="449110" y="7348648"/>
                  <a:pt x="282371" y="7290471"/>
                </a:cubicBezTo>
                <a:cubicBezTo>
                  <a:pt x="4469" y="7193507"/>
                  <a:pt x="0" y="7020228"/>
                  <a:pt x="0" y="5729322"/>
                </a:cubicBezTo>
                <a:lnTo>
                  <a:pt x="0" y="5729258"/>
                </a:lnTo>
                <a:cubicBezTo>
                  <a:pt x="8536" y="491230"/>
                  <a:pt x="0" y="345608"/>
                  <a:pt x="77597" y="223930"/>
                </a:cubicBezTo>
                <a:cubicBezTo>
                  <a:pt x="217372" y="4759"/>
                  <a:pt x="519255" y="4073"/>
                  <a:pt x="937909" y="4073"/>
                </a:cubicBezTo>
                <a:cubicBezTo>
                  <a:pt x="937909" y="4073"/>
                  <a:pt x="2416559" y="15681"/>
                  <a:pt x="6825813" y="7673"/>
                </a:cubicBezTo>
                <a:cubicBezTo>
                  <a:pt x="9668842" y="0"/>
                  <a:pt x="10385575" y="6979"/>
                  <a:pt x="10385575" y="6979"/>
                </a:cubicBezTo>
                <a:cubicBezTo>
                  <a:pt x="10753883" y="14458"/>
                  <a:pt x="10892143" y="42638"/>
                  <a:pt x="11089884" y="165219"/>
                </a:cubicBezTo>
                <a:cubicBezTo>
                  <a:pt x="11240900" y="258836"/>
                  <a:pt x="11246422" y="476157"/>
                  <a:pt x="11237282" y="5729258"/>
                </a:cubicBezTo>
                <a:lnTo>
                  <a:pt x="11237282" y="5729321"/>
                </a:lnTo>
                <a:cubicBezTo>
                  <a:pt x="11237281" y="7138194"/>
                  <a:pt x="11194497" y="7286781"/>
                  <a:pt x="10618645" y="7336843"/>
                </a:cubicBez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pPr marL="1143000" indent="-1143000">
              <a:buAutoNum type="arabicPeriod"/>
            </a:pPr>
            <a:r>
              <a:rPr lang="en-US" sz="4400" dirty="0" err="1">
                <a:latin typeface="Arial" panose="020B0604020202020204" pitchFamily="34" charset="0"/>
                <a:cs typeface="Arial" panose="020B0604020202020204" pitchFamily="34" charset="0"/>
              </a:rPr>
              <a:t>Gwrandewch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4400" dirty="0" err="1">
                <a:latin typeface="Arial" panose="020B0604020202020204" pitchFamily="34" charset="0"/>
                <a:cs typeface="Arial" panose="020B0604020202020204" pitchFamily="34" charset="0"/>
              </a:rPr>
              <a:t>sgwrs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1143000" indent="-1143000">
              <a:buAutoNum type="arabicPeriod"/>
            </a:pPr>
            <a:r>
              <a:rPr lang="en-US" sz="4400" dirty="0" err="1">
                <a:latin typeface="Arial" panose="020B0604020202020204" pitchFamily="34" charset="0"/>
                <a:cs typeface="Arial" panose="020B0604020202020204" pitchFamily="34" charset="0"/>
              </a:rPr>
              <a:t>Gwrandewch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latin typeface="Arial" panose="020B0604020202020204" pitchFamily="34" charset="0"/>
                <a:cs typeface="Arial" panose="020B0604020202020204" pitchFamily="34" charset="0"/>
              </a:rPr>
              <a:t>eto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4400" dirty="0" err="1">
                <a:latin typeface="Arial" panose="020B0604020202020204" pitchFamily="34" charset="0"/>
                <a:cs typeface="Arial" panose="020B0604020202020204" pitchFamily="34" charset="0"/>
              </a:rPr>
              <a:t>llenwch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4400" dirty="0" err="1">
                <a:latin typeface="Arial" panose="020B0604020202020204" pitchFamily="34" charset="0"/>
                <a:cs typeface="Arial" panose="020B0604020202020204" pitchFamily="34" charset="0"/>
              </a:rPr>
              <a:t>bylchau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8" name="Picture 7" descr="A screenshot of a text message&#10;&#10;Description automatically generated">
            <a:extLst>
              <a:ext uri="{FF2B5EF4-FFF2-40B4-BE49-F238E27FC236}">
                <a16:creationId xmlns:a16="http://schemas.microsoft.com/office/drawing/2014/main" id="{F13E0C95-0AE6-91FB-A0E8-6B3824C4C8D3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430" r="1349" b="8309"/>
          <a:stretch/>
        </p:blipFill>
        <p:spPr>
          <a:xfrm>
            <a:off x="1545824" y="2419320"/>
            <a:ext cx="14067659" cy="7757446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301985E8-4682-02EE-43CB-2BFB17EF6440}"/>
              </a:ext>
            </a:extLst>
          </p:cNvPr>
          <p:cNvSpPr txBox="1"/>
          <p:nvPr/>
        </p:nvSpPr>
        <p:spPr>
          <a:xfrm>
            <a:off x="9525000" y="2498751"/>
            <a:ext cx="1066800" cy="50629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dirty="0"/>
              <a:t>___</a:t>
            </a:r>
            <a:r>
              <a:rPr lang="en-US" sz="2000" dirty="0"/>
              <a:t>1</a:t>
            </a:r>
            <a:r>
              <a:rPr lang="en-US" dirty="0"/>
              <a:t>___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AE218BA-7565-C9EE-DDCB-49E33B6BE43D}"/>
              </a:ext>
            </a:extLst>
          </p:cNvPr>
          <p:cNvSpPr txBox="1"/>
          <p:nvPr/>
        </p:nvSpPr>
        <p:spPr>
          <a:xfrm>
            <a:off x="10033000" y="3084474"/>
            <a:ext cx="863600" cy="50629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dirty="0"/>
              <a:t>__</a:t>
            </a:r>
            <a:r>
              <a:rPr lang="en-US" sz="2000" dirty="0"/>
              <a:t>2</a:t>
            </a:r>
            <a:r>
              <a:rPr lang="en-US" dirty="0"/>
              <a:t>__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6487F01-E467-F3FE-D3F2-F744FF77F823}"/>
              </a:ext>
            </a:extLst>
          </p:cNvPr>
          <p:cNvSpPr txBox="1"/>
          <p:nvPr/>
        </p:nvSpPr>
        <p:spPr>
          <a:xfrm>
            <a:off x="9677400" y="3783800"/>
            <a:ext cx="1295400" cy="50629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dirty="0"/>
              <a:t>____</a:t>
            </a:r>
            <a:r>
              <a:rPr lang="en-US" sz="2000" dirty="0"/>
              <a:t>3</a:t>
            </a:r>
            <a:r>
              <a:rPr lang="en-US" dirty="0"/>
              <a:t>____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BDDDFE8-3B79-6EB9-4A5F-639E94FEDCC1}"/>
              </a:ext>
            </a:extLst>
          </p:cNvPr>
          <p:cNvSpPr txBox="1"/>
          <p:nvPr/>
        </p:nvSpPr>
        <p:spPr>
          <a:xfrm>
            <a:off x="11582400" y="4381501"/>
            <a:ext cx="1295400" cy="50629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dirty="0"/>
              <a:t>____</a:t>
            </a:r>
            <a:r>
              <a:rPr lang="en-US" sz="2000" dirty="0"/>
              <a:t>4</a:t>
            </a:r>
            <a:r>
              <a:rPr lang="en-US" dirty="0"/>
              <a:t>____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6F79EB8-CBB6-0432-A368-3741B628440D}"/>
              </a:ext>
            </a:extLst>
          </p:cNvPr>
          <p:cNvSpPr txBox="1"/>
          <p:nvPr/>
        </p:nvSpPr>
        <p:spPr>
          <a:xfrm>
            <a:off x="6729551" y="7035544"/>
            <a:ext cx="1352185" cy="50629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dirty="0"/>
              <a:t>__</a:t>
            </a:r>
            <a:r>
              <a:rPr lang="en-US" sz="2000" dirty="0"/>
              <a:t>__5</a:t>
            </a:r>
            <a:r>
              <a:rPr lang="en-US" dirty="0"/>
              <a:t>____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39E9C15-93DD-7B8A-9A1C-72D498393B3F}"/>
              </a:ext>
            </a:extLst>
          </p:cNvPr>
          <p:cNvSpPr txBox="1"/>
          <p:nvPr/>
        </p:nvSpPr>
        <p:spPr>
          <a:xfrm>
            <a:off x="7098258" y="8976417"/>
            <a:ext cx="2045742" cy="50629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dirty="0"/>
              <a:t>_______</a:t>
            </a:r>
            <a:r>
              <a:rPr lang="en-US" sz="2000" dirty="0"/>
              <a:t>6</a:t>
            </a:r>
            <a:r>
              <a:rPr lang="en-US" dirty="0"/>
              <a:t>_______</a:t>
            </a:r>
          </a:p>
        </p:txBody>
      </p:sp>
      <p:pic>
        <p:nvPicPr>
          <p:cNvPr id="3" name="Sgwrs_Amser cofrestru">
            <a:hlinkClick r:id="" action="ppaction://media"/>
            <a:extLst>
              <a:ext uri="{FF2B5EF4-FFF2-40B4-BE49-F238E27FC236}">
                <a16:creationId xmlns:a16="http://schemas.microsoft.com/office/drawing/2014/main" id="{6F2DF8DD-5560-C827-B2C9-8549B2A1404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4247681" y="217847"/>
            <a:ext cx="1743397" cy="17433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7809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15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-1329415" y="-398249"/>
            <a:ext cx="9285655" cy="135466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11936"/>
              </a:lnSpc>
              <a:spcBef>
                <a:spcPct val="0"/>
              </a:spcBef>
            </a:pPr>
            <a:r>
              <a:rPr lang="en-US" sz="72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Atebion</a:t>
            </a:r>
            <a:r>
              <a:rPr lang="en-US" sz="7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6550499">
            <a:off x="16002635" y="-1738212"/>
            <a:ext cx="3826342" cy="3840307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259864" y="8221671"/>
            <a:ext cx="3053549" cy="3064693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6550499">
            <a:off x="3196076" y="6734770"/>
            <a:ext cx="1305546" cy="1310311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5258004" y="6914903"/>
            <a:ext cx="5457383" cy="5477301"/>
          </a:xfrm>
          <a:prstGeom prst="rect">
            <a:avLst/>
          </a:prstGeom>
        </p:spPr>
      </p:pic>
      <p:pic>
        <p:nvPicPr>
          <p:cNvPr id="8" name="Picture 7" descr="A screenshot of a text message&#10;&#10;Description automatically generated">
            <a:extLst>
              <a:ext uri="{FF2B5EF4-FFF2-40B4-BE49-F238E27FC236}">
                <a16:creationId xmlns:a16="http://schemas.microsoft.com/office/drawing/2014/main" id="{F13E0C95-0AE6-91FB-A0E8-6B3824C4C8D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7800" y="945524"/>
            <a:ext cx="13676612" cy="87263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6754346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E60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9166860" y="0"/>
            <a:ext cx="9144000" cy="102870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162772" y="1028700"/>
            <a:ext cx="1379433" cy="1228950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6706322" y="4705350"/>
            <a:ext cx="1379433" cy="122895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028700" y="8029350"/>
            <a:ext cx="1379433" cy="122895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009650" y="2647950"/>
            <a:ext cx="5617474" cy="4114800"/>
          </a:xfrm>
          <a:prstGeom prst="rect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53794" y="3733739"/>
            <a:ext cx="6124412" cy="5802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4900"/>
              </a:lnSpc>
              <a:spcBef>
                <a:spcPct val="0"/>
              </a:spcBef>
            </a:pPr>
            <a:endParaRPr/>
          </a:p>
        </p:txBody>
      </p:sp>
      <p:pic>
        <p:nvPicPr>
          <p:cNvPr id="11" name="Picture 10" descr="A blue circle with black text&#10;&#10;Description automatically generated">
            <a:extLst>
              <a:ext uri="{FF2B5EF4-FFF2-40B4-BE49-F238E27FC236}">
                <a16:creationId xmlns:a16="http://schemas.microsoft.com/office/drawing/2014/main" id="{60F98347-B60D-49F9-6790-BE175E8D3F9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29188" y="6762750"/>
            <a:ext cx="2933700" cy="2997200"/>
          </a:xfrm>
          <a:prstGeom prst="rect">
            <a:avLst/>
          </a:prstGeom>
        </p:spPr>
      </p:pic>
      <p:sp>
        <p:nvSpPr>
          <p:cNvPr id="7" name="TextBox 8">
            <a:extLst>
              <a:ext uri="{FF2B5EF4-FFF2-40B4-BE49-F238E27FC236}">
                <a16:creationId xmlns:a16="http://schemas.microsoft.com/office/drawing/2014/main" id="{D19E6B76-1FBA-0A38-4089-14A1482BFE8A}"/>
              </a:ext>
            </a:extLst>
          </p:cNvPr>
          <p:cNvSpPr txBox="1"/>
          <p:nvPr/>
        </p:nvSpPr>
        <p:spPr>
          <a:xfrm>
            <a:off x="9189719" y="3143834"/>
            <a:ext cx="9121141" cy="353943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r>
              <a:rPr lang="en-US" sz="7704" dirty="0">
                <a:latin typeface="Arial" panose="020B0604020202020204" pitchFamily="34" charset="0"/>
                <a:cs typeface="Arial" panose="020B0604020202020204" pitchFamily="34" charset="0"/>
              </a:rPr>
              <a:t>3. Beth </a:t>
            </a:r>
            <a:r>
              <a:rPr lang="en-US" sz="7704" dirty="0" err="1"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US" sz="7704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704" dirty="0" err="1">
                <a:latin typeface="Arial" panose="020B0604020202020204" pitchFamily="34" charset="0"/>
                <a:cs typeface="Arial" panose="020B0604020202020204" pitchFamily="34" charset="0"/>
              </a:rPr>
              <a:t>hwn</a:t>
            </a:r>
            <a:r>
              <a:rPr lang="en-US" sz="7704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endParaRPr lang="en-US" sz="7704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r>
              <a:rPr lang="en-US" sz="7704" dirty="0">
                <a:latin typeface="Arial" panose="020B0604020202020204" pitchFamily="34" charset="0"/>
                <a:cs typeface="Arial" panose="020B0604020202020204" pitchFamily="34" charset="0"/>
              </a:rPr>
              <a:t>What is this?</a:t>
            </a:r>
          </a:p>
        </p:txBody>
      </p:sp>
    </p:spTree>
    <p:extLst>
      <p:ext uri="{BB962C8B-B14F-4D97-AF65-F5344CB8AC3E}">
        <p14:creationId xmlns:p14="http://schemas.microsoft.com/office/powerpoint/2010/main" val="28760278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3734336" y="1911644"/>
            <a:ext cx="3645097" cy="5115926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6095" y="1028700"/>
            <a:ext cx="13341590" cy="22472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9215"/>
              </a:lnSpc>
            </a:pPr>
            <a:r>
              <a:rPr lang="en-US" sz="13725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US" sz="13725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US" sz="13725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hon?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4421" y="5157158"/>
            <a:ext cx="13341590" cy="22472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9215"/>
              </a:lnSpc>
            </a:pPr>
            <a:r>
              <a:rPr lang="en-US" sz="13725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US" sz="13725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US" sz="13725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725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hwn</a:t>
            </a:r>
            <a:r>
              <a:rPr lang="en-US" sz="13725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pic>
        <p:nvPicPr>
          <p:cNvPr id="6" name="Picture 4">
            <a:extLst>
              <a:ext uri="{FF2B5EF4-FFF2-40B4-BE49-F238E27FC236}">
                <a16:creationId xmlns:a16="http://schemas.microsoft.com/office/drawing/2014/main" id="{CACE78A4-A27A-EB36-00D0-599A735709D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-1526775" y="-694364"/>
            <a:ext cx="3053549" cy="3064693"/>
          </a:xfrm>
          <a:prstGeom prst="rect">
            <a:avLst/>
          </a:prstGeom>
        </p:spPr>
      </p:pic>
      <p:pic>
        <p:nvPicPr>
          <p:cNvPr id="7" name="Picture 2">
            <a:extLst>
              <a:ext uri="{FF2B5EF4-FFF2-40B4-BE49-F238E27FC236}">
                <a16:creationId xmlns:a16="http://schemas.microsoft.com/office/drawing/2014/main" id="{1CBB257F-D58E-791A-CC16-D79C09C34F3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-1828800" y="8335553"/>
            <a:ext cx="3053549" cy="3064693"/>
          </a:xfrm>
          <a:prstGeom prst="rect">
            <a:avLst/>
          </a:prstGeom>
        </p:spPr>
      </p:pic>
      <p:pic>
        <p:nvPicPr>
          <p:cNvPr id="8" name="Picture 4">
            <a:extLst>
              <a:ext uri="{FF2B5EF4-FFF2-40B4-BE49-F238E27FC236}">
                <a16:creationId xmlns:a16="http://schemas.microsoft.com/office/drawing/2014/main" id="{A410DE66-5744-6EF8-CD18-C896D70774A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 rot="-6550499">
            <a:off x="15997441" y="-1501744"/>
            <a:ext cx="3826342" cy="384030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6308517" y="2108592"/>
            <a:ext cx="4324745" cy="606981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2032691" y="4063608"/>
            <a:ext cx="3104804" cy="4114800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11757972" y="4581855"/>
            <a:ext cx="5501328" cy="3307674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914400" y="1943100"/>
            <a:ext cx="5986880" cy="104689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8724"/>
              </a:lnSpc>
            </a:pPr>
            <a:r>
              <a:rPr lang="en-US" sz="7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US" sz="72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US" sz="7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hon?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1479031" y="1946398"/>
            <a:ext cx="6096000" cy="10565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8794"/>
              </a:lnSpc>
            </a:pPr>
            <a:r>
              <a:rPr lang="en-US" sz="7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US" sz="72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US" sz="7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2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hwn</a:t>
            </a:r>
            <a:r>
              <a:rPr lang="en-US" sz="7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pic>
        <p:nvPicPr>
          <p:cNvPr id="7" name="Picture 4">
            <a:extLst>
              <a:ext uri="{FF2B5EF4-FFF2-40B4-BE49-F238E27FC236}">
                <a16:creationId xmlns:a16="http://schemas.microsoft.com/office/drawing/2014/main" id="{15A66A9E-AF6C-9555-DCEE-7D6B4F20E79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 rot="-6550499">
            <a:off x="-2215197" y="-1852403"/>
            <a:ext cx="3826342" cy="3840307"/>
          </a:xfrm>
          <a:prstGeom prst="rect">
            <a:avLst/>
          </a:prstGeom>
        </p:spPr>
      </p:pic>
      <p:pic>
        <p:nvPicPr>
          <p:cNvPr id="8" name="Picture 4">
            <a:extLst>
              <a:ext uri="{FF2B5EF4-FFF2-40B4-BE49-F238E27FC236}">
                <a16:creationId xmlns:a16="http://schemas.microsoft.com/office/drawing/2014/main" id="{0DD2B83A-54D4-166E-625E-3BEAB1ABC196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16306800" y="-1121593"/>
            <a:ext cx="3053549" cy="3064693"/>
          </a:xfrm>
          <a:prstGeom prst="rect">
            <a:avLst/>
          </a:prstGeom>
        </p:spPr>
      </p:pic>
      <p:pic>
        <p:nvPicPr>
          <p:cNvPr id="9" name="Picture 2">
            <a:extLst>
              <a:ext uri="{FF2B5EF4-FFF2-40B4-BE49-F238E27FC236}">
                <a16:creationId xmlns:a16="http://schemas.microsoft.com/office/drawing/2014/main" id="{8630E518-FA9C-EA6F-6D6C-6D37F3F007DE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-1828800" y="8335553"/>
            <a:ext cx="3053549" cy="3064693"/>
          </a:xfrm>
          <a:prstGeom prst="rect">
            <a:avLst/>
          </a:prstGeom>
        </p:spPr>
      </p:pic>
      <p:sp>
        <p:nvSpPr>
          <p:cNvPr id="10" name="TextBox 5">
            <a:extLst>
              <a:ext uri="{FF2B5EF4-FFF2-40B4-BE49-F238E27FC236}">
                <a16:creationId xmlns:a16="http://schemas.microsoft.com/office/drawing/2014/main" id="{9BCF7439-4615-EE91-33CC-4D600E41CD1A}"/>
              </a:ext>
            </a:extLst>
          </p:cNvPr>
          <p:cNvSpPr txBox="1"/>
          <p:nvPr/>
        </p:nvSpPr>
        <p:spPr>
          <a:xfrm>
            <a:off x="951781" y="8343900"/>
            <a:ext cx="5986880" cy="104689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8724"/>
              </a:lnSpc>
            </a:pPr>
            <a:r>
              <a:rPr lang="en-US" sz="72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cadair</a:t>
            </a:r>
            <a:endParaRPr lang="en-US" sz="7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5">
            <a:extLst>
              <a:ext uri="{FF2B5EF4-FFF2-40B4-BE49-F238E27FC236}">
                <a16:creationId xmlns:a16="http://schemas.microsoft.com/office/drawing/2014/main" id="{5E6337BD-17D1-165B-F817-B7AEB550961F}"/>
              </a:ext>
            </a:extLst>
          </p:cNvPr>
          <p:cNvSpPr txBox="1"/>
          <p:nvPr/>
        </p:nvSpPr>
        <p:spPr>
          <a:xfrm>
            <a:off x="11595340" y="8298350"/>
            <a:ext cx="5986880" cy="104689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8724"/>
              </a:lnSpc>
            </a:pPr>
            <a:r>
              <a:rPr lang="en-US" sz="72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bwrdd</a:t>
            </a:r>
            <a:endParaRPr lang="en-US" sz="7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 rot="2036813">
            <a:off x="10311125" y="2793417"/>
            <a:ext cx="2709886" cy="4384042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843729" y="1001828"/>
            <a:ext cx="2684209" cy="20717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7719"/>
              </a:lnSpc>
            </a:pPr>
            <a:r>
              <a:rPr lang="en-US" sz="12656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hon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19170" y="1001828"/>
            <a:ext cx="3284428" cy="208287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7791"/>
              </a:lnSpc>
            </a:pPr>
            <a:r>
              <a:rPr lang="en-US" sz="1270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hwn</a:t>
            </a:r>
            <a:endParaRPr lang="en-US" sz="12707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7128538" y="7064591"/>
            <a:ext cx="4153326" cy="20717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7719"/>
              </a:lnSpc>
            </a:pPr>
            <a:r>
              <a:rPr lang="en-US" sz="12656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= this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 rot="-2117664">
            <a:off x="5477860" y="2790351"/>
            <a:ext cx="2709886" cy="4384042"/>
          </a:xfrm>
          <a:prstGeom prst="rect">
            <a:avLst/>
          </a:prstGeom>
        </p:spPr>
      </p:pic>
      <p:pic>
        <p:nvPicPr>
          <p:cNvPr id="7" name="Picture 4">
            <a:extLst>
              <a:ext uri="{FF2B5EF4-FFF2-40B4-BE49-F238E27FC236}">
                <a16:creationId xmlns:a16="http://schemas.microsoft.com/office/drawing/2014/main" id="{973BE8B0-0181-CCA7-B2F3-9D5A818031F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-946323" y="-1104900"/>
            <a:ext cx="3053549" cy="3064693"/>
          </a:xfrm>
          <a:prstGeom prst="rect">
            <a:avLst/>
          </a:prstGeom>
        </p:spPr>
      </p:pic>
      <p:pic>
        <p:nvPicPr>
          <p:cNvPr id="8" name="Picture 2">
            <a:extLst>
              <a:ext uri="{FF2B5EF4-FFF2-40B4-BE49-F238E27FC236}">
                <a16:creationId xmlns:a16="http://schemas.microsoft.com/office/drawing/2014/main" id="{1DF65148-7B91-89D0-A03B-100AF15CF4C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-1828800" y="8335553"/>
            <a:ext cx="3053549" cy="3064693"/>
          </a:xfrm>
          <a:prstGeom prst="rect">
            <a:avLst/>
          </a:prstGeom>
        </p:spPr>
      </p:pic>
      <p:pic>
        <p:nvPicPr>
          <p:cNvPr id="9" name="Picture 4">
            <a:extLst>
              <a:ext uri="{FF2B5EF4-FFF2-40B4-BE49-F238E27FC236}">
                <a16:creationId xmlns:a16="http://schemas.microsoft.com/office/drawing/2014/main" id="{EB95BFA7-7B71-27B0-877C-1162DE36D4A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 rot="-6550499">
            <a:off x="16149842" y="-1868699"/>
            <a:ext cx="3826342" cy="3840307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Wor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2195850" y="3086100"/>
            <a:ext cx="3104804" cy="41148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1757972" y="3123543"/>
            <a:ext cx="5501328" cy="3307674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2843729" y="1001828"/>
            <a:ext cx="2684209" cy="20717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7719"/>
              </a:lnSpc>
            </a:pPr>
            <a:r>
              <a:rPr lang="en-US" sz="12656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hon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919170" y="1001828"/>
            <a:ext cx="3540030" cy="208287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7791"/>
              </a:lnSpc>
            </a:pPr>
            <a:r>
              <a:rPr lang="en-US" sz="1270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hwn</a:t>
            </a:r>
            <a:endParaRPr lang="en-US" sz="12707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1028700" y="7230968"/>
            <a:ext cx="6148052" cy="46733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423"/>
              </a:lnSpc>
            </a:pPr>
            <a:r>
              <a:rPr lang="en-US" sz="887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benywaidd</a:t>
            </a:r>
            <a:endParaRPr lang="en-US" sz="8873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ts val="12423"/>
              </a:lnSpc>
            </a:pPr>
            <a:r>
              <a:rPr lang="en-US" sz="8873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feminine</a:t>
            </a:r>
          </a:p>
          <a:p>
            <a:pPr algn="ctr">
              <a:lnSpc>
                <a:spcPts val="12423"/>
              </a:lnSpc>
            </a:pPr>
            <a:endParaRPr lang="en-US" sz="8873" dirty="0">
              <a:solidFill>
                <a:srgbClr val="000000"/>
              </a:solidFill>
              <a:latin typeface="Coming Soon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11345145" y="7092321"/>
            <a:ext cx="6148052" cy="30832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423"/>
              </a:lnSpc>
            </a:pPr>
            <a:r>
              <a:rPr lang="en-US" sz="887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gwrywaidd</a:t>
            </a:r>
            <a:endParaRPr lang="en-US" sz="8873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ts val="12423"/>
              </a:lnSpc>
            </a:pPr>
            <a:r>
              <a:rPr lang="en-US" sz="8873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masculine</a:t>
            </a:r>
          </a:p>
        </p:txBody>
      </p:sp>
      <p:pic>
        <p:nvPicPr>
          <p:cNvPr id="8" name="Picture 4">
            <a:extLst>
              <a:ext uri="{FF2B5EF4-FFF2-40B4-BE49-F238E27FC236}">
                <a16:creationId xmlns:a16="http://schemas.microsoft.com/office/drawing/2014/main" id="{9727D26D-0C2E-807D-B3A3-4900076F49D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16055887" y="-944213"/>
            <a:ext cx="3053549" cy="3064693"/>
          </a:xfrm>
          <a:prstGeom prst="rect">
            <a:avLst/>
          </a:prstGeom>
        </p:spPr>
      </p:pic>
      <p:pic>
        <p:nvPicPr>
          <p:cNvPr id="9" name="Picture 2">
            <a:extLst>
              <a:ext uri="{FF2B5EF4-FFF2-40B4-BE49-F238E27FC236}">
                <a16:creationId xmlns:a16="http://schemas.microsoft.com/office/drawing/2014/main" id="{741B0588-14C2-1D69-A5FA-C7ED684B8EE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-1828800" y="8335553"/>
            <a:ext cx="3053549" cy="3064693"/>
          </a:xfrm>
          <a:prstGeom prst="rect">
            <a:avLst/>
          </a:prstGeom>
        </p:spPr>
      </p:pic>
      <p:pic>
        <p:nvPicPr>
          <p:cNvPr id="10" name="Picture 4">
            <a:extLst>
              <a:ext uri="{FF2B5EF4-FFF2-40B4-BE49-F238E27FC236}">
                <a16:creationId xmlns:a16="http://schemas.microsoft.com/office/drawing/2014/main" id="{C19F6543-A367-3D6A-AD81-52C3CD88BD7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 rot="-6550499">
            <a:off x="-1248201" y="-1599351"/>
            <a:ext cx="3826342" cy="3840307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4">
            <a:extLst>
              <a:ext uri="{FF2B5EF4-FFF2-40B4-BE49-F238E27FC236}">
                <a16:creationId xmlns:a16="http://schemas.microsoft.com/office/drawing/2014/main" id="{973BE8B0-0181-CCA7-B2F3-9D5A818031F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>
            <a:off x="-946323" y="-1104900"/>
            <a:ext cx="3053549" cy="3064693"/>
          </a:xfrm>
          <a:prstGeom prst="rect">
            <a:avLst/>
          </a:prstGeom>
        </p:spPr>
      </p:pic>
      <p:pic>
        <p:nvPicPr>
          <p:cNvPr id="8" name="Picture 2">
            <a:extLst>
              <a:ext uri="{FF2B5EF4-FFF2-40B4-BE49-F238E27FC236}">
                <a16:creationId xmlns:a16="http://schemas.microsoft.com/office/drawing/2014/main" id="{1DF65148-7B91-89D0-A03B-100AF15CF4C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>
            <a:off x="-1828800" y="8335553"/>
            <a:ext cx="3053549" cy="3064693"/>
          </a:xfrm>
          <a:prstGeom prst="rect">
            <a:avLst/>
          </a:prstGeom>
        </p:spPr>
      </p:pic>
      <p:pic>
        <p:nvPicPr>
          <p:cNvPr id="9" name="Picture 4">
            <a:extLst>
              <a:ext uri="{FF2B5EF4-FFF2-40B4-BE49-F238E27FC236}">
                <a16:creationId xmlns:a16="http://schemas.microsoft.com/office/drawing/2014/main" id="{EB95BFA7-7B71-27B0-877C-1162DE36D4A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 rot="-6550499">
            <a:off x="16149842" y="-1868699"/>
            <a:ext cx="3826342" cy="3840307"/>
          </a:xfrm>
          <a:prstGeom prst="rect">
            <a:avLst/>
          </a:prstGeom>
        </p:spPr>
      </p:pic>
      <p:sp>
        <p:nvSpPr>
          <p:cNvPr id="10" name="TextBox 2">
            <a:extLst>
              <a:ext uri="{FF2B5EF4-FFF2-40B4-BE49-F238E27FC236}">
                <a16:creationId xmlns:a16="http://schemas.microsoft.com/office/drawing/2014/main" id="{2CCD0E64-5956-C416-951B-715DC735762F}"/>
              </a:ext>
            </a:extLst>
          </p:cNvPr>
          <p:cNvSpPr txBox="1"/>
          <p:nvPr/>
        </p:nvSpPr>
        <p:spPr>
          <a:xfrm>
            <a:off x="2331798" y="51454"/>
            <a:ext cx="15731215" cy="166199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>
              <a:spcBef>
                <a:spcPct val="0"/>
              </a:spcBef>
            </a:pPr>
            <a:r>
              <a:rPr lang="en-US" sz="5400" dirty="0">
                <a:latin typeface="Arial" panose="020B0604020202020204" pitchFamily="34" charset="0"/>
                <a:cs typeface="Arial" panose="020B0604020202020204" pitchFamily="34" charset="0"/>
              </a:rPr>
              <a:t>Gwaith </a:t>
            </a:r>
            <a:r>
              <a:rPr lang="en-US" sz="5400" dirty="0" err="1">
                <a:latin typeface="Arial" panose="020B0604020202020204" pitchFamily="34" charset="0"/>
                <a:cs typeface="Arial" panose="020B0604020202020204" pitchFamily="34" charset="0"/>
              </a:rPr>
              <a:t>pâr</a:t>
            </a:r>
            <a:r>
              <a:rPr lang="en-US" sz="54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0" lvl="0" indent="0">
              <a:spcBef>
                <a:spcPct val="0"/>
              </a:spcBef>
            </a:pPr>
            <a:r>
              <a:rPr lang="en-US" sz="5400" dirty="0"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US" sz="5400" dirty="0" err="1"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US" sz="5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5400" dirty="0" err="1">
                <a:latin typeface="Arial" panose="020B0604020202020204" pitchFamily="34" charset="0"/>
                <a:cs typeface="Arial" panose="020B0604020202020204" pitchFamily="34" charset="0"/>
              </a:rPr>
              <a:t>hwn</a:t>
            </a:r>
            <a:r>
              <a:rPr lang="en-US" sz="5400" dirty="0">
                <a:latin typeface="Arial" panose="020B0604020202020204" pitchFamily="34" charset="0"/>
                <a:cs typeface="Arial" panose="020B0604020202020204" pitchFamily="34" charset="0"/>
              </a:rPr>
              <a:t>/ Beth </a:t>
            </a:r>
            <a:r>
              <a:rPr lang="en-US" sz="5400" dirty="0" err="1"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US" sz="5400" dirty="0">
                <a:latin typeface="Arial" panose="020B0604020202020204" pitchFamily="34" charset="0"/>
                <a:cs typeface="Arial" panose="020B0604020202020204" pitchFamily="34" charset="0"/>
              </a:rPr>
              <a:t> hon?</a:t>
            </a: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EC0EE39A-0A2A-01EE-130C-A9AA9D42EDF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48677640"/>
              </p:ext>
            </p:extLst>
          </p:nvPr>
        </p:nvGraphicFramePr>
        <p:xfrm>
          <a:off x="3048000" y="1713447"/>
          <a:ext cx="12192000" cy="6675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0">
                  <a:extLst>
                    <a:ext uri="{9D8B030D-6E8A-4147-A177-3AD203B41FA5}">
                      <a16:colId xmlns:a16="http://schemas.microsoft.com/office/drawing/2014/main" val="436764017"/>
                    </a:ext>
                  </a:extLst>
                </a:gridCol>
                <a:gridCol w="6096000">
                  <a:extLst>
                    <a:ext uri="{9D8B030D-6E8A-4147-A177-3AD203B41FA5}">
                      <a16:colId xmlns:a16="http://schemas.microsoft.com/office/drawing/2014/main" val="2826197926"/>
                    </a:ext>
                  </a:extLst>
                </a:gridCol>
              </a:tblGrid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en-US" sz="4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Beth </a:t>
                      </a:r>
                      <a:r>
                        <a:rPr lang="en-US" sz="4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ydy</a:t>
                      </a:r>
                      <a:r>
                        <a:rPr lang="en-US" sz="4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4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hwn</a:t>
                      </a:r>
                      <a:r>
                        <a:rPr lang="en-US" sz="4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Beth </a:t>
                      </a:r>
                      <a:r>
                        <a:rPr lang="en-US" sz="4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ydy</a:t>
                      </a:r>
                      <a:r>
                        <a:rPr lang="en-US" sz="4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hon?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67778682"/>
                  </a:ext>
                </a:extLst>
              </a:tr>
              <a:tr h="1371600">
                <a:tc>
                  <a:txBody>
                    <a:bodyPr/>
                    <a:lstStyle/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5016764"/>
                  </a:ext>
                </a:extLst>
              </a:tr>
            </a:tbl>
          </a:graphicData>
        </a:graphic>
      </p:graphicFrame>
      <p:pic>
        <p:nvPicPr>
          <p:cNvPr id="15" name="Picture 14" descr="A blue square with white text&#10;&#10;Description automatically generated">
            <a:extLst>
              <a:ext uri="{FF2B5EF4-FFF2-40B4-BE49-F238E27FC236}">
                <a16:creationId xmlns:a16="http://schemas.microsoft.com/office/drawing/2014/main" id="{477B8FA1-F7A0-E4E4-5686-C12C7A4797C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09498" y="3513360"/>
            <a:ext cx="2044700" cy="1866900"/>
          </a:xfrm>
          <a:prstGeom prst="rect">
            <a:avLst/>
          </a:prstGeom>
        </p:spPr>
      </p:pic>
      <p:pic>
        <p:nvPicPr>
          <p:cNvPr id="13" name="Picture 12" descr="A screenshot of a computer&#10;&#10;Description automatically generated">
            <a:extLst>
              <a:ext uri="{FF2B5EF4-FFF2-40B4-BE49-F238E27FC236}">
                <a16:creationId xmlns:a16="http://schemas.microsoft.com/office/drawing/2014/main" id="{200B3F28-7485-DBE3-1FDC-DBD6C577603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629798" y="5595668"/>
            <a:ext cx="2652807" cy="2734853"/>
          </a:xfrm>
          <a:prstGeom prst="rect">
            <a:avLst/>
          </a:prstGeom>
        </p:spPr>
      </p:pic>
      <p:sp>
        <p:nvSpPr>
          <p:cNvPr id="16" name="Explosion 1 15">
            <a:extLst>
              <a:ext uri="{FF2B5EF4-FFF2-40B4-BE49-F238E27FC236}">
                <a16:creationId xmlns:a16="http://schemas.microsoft.com/office/drawing/2014/main" id="{20BDB390-4CE9-DA87-A0B4-468826DCFE29}"/>
              </a:ext>
            </a:extLst>
          </p:cNvPr>
          <p:cNvSpPr/>
          <p:nvPr/>
        </p:nvSpPr>
        <p:spPr>
          <a:xfrm>
            <a:off x="5181600" y="2489166"/>
            <a:ext cx="9677400" cy="7561394"/>
          </a:xfrm>
          <a:prstGeom prst="irregularSeal1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Defnyddiwch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ap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Geiriaduron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algn="ctr"/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eg.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&gt;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enw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gwrywaidd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&gt; masculine</a:t>
            </a:r>
          </a:p>
          <a:p>
            <a:pPr algn="ctr"/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eb. &gt;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enw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benywaidd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&gt; feminine </a:t>
            </a: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41A7CCF7-3135-F99B-39C1-127FC5216AF3}"/>
              </a:ext>
            </a:extLst>
          </p:cNvPr>
          <p:cNvCxnSpPr/>
          <p:nvPr/>
        </p:nvCxnSpPr>
        <p:spPr>
          <a:xfrm flipV="1">
            <a:off x="12649200" y="4762500"/>
            <a:ext cx="2960298" cy="61200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9956850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Word"/>
      </p:transition>
    </mc:Choice>
    <mc:Fallback>
      <p:transition spd="slow">
        <p:fade/>
      </p:transition>
    </mc:Fallback>
  </mc:AlternateContent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3" name="Picture 62" descr="A pencil with a pink eraser&#10;&#10;Description automatically generated">
            <a:extLst>
              <a:ext uri="{FF2B5EF4-FFF2-40B4-BE49-F238E27FC236}">
                <a16:creationId xmlns:a16="http://schemas.microsoft.com/office/drawing/2014/main" id="{8DC32887-53E1-BF55-C398-C853ABB9CC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68469" y="7946652"/>
            <a:ext cx="2692400" cy="2616200"/>
          </a:xfrm>
          <a:prstGeom prst="rect">
            <a:avLst/>
          </a:prstGeom>
        </p:spPr>
      </p:pic>
      <p:pic>
        <p:nvPicPr>
          <p:cNvPr id="48" name="Picture 47" descr="A blue book with a white cover&#10;&#10;Description automatically generated">
            <a:extLst>
              <a:ext uri="{FF2B5EF4-FFF2-40B4-BE49-F238E27FC236}">
                <a16:creationId xmlns:a16="http://schemas.microsoft.com/office/drawing/2014/main" id="{83C6CC45-28AD-2A8D-0494-0CEF394644F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70576" y="1546092"/>
            <a:ext cx="3124200" cy="2768600"/>
          </a:xfrm>
          <a:prstGeom prst="rect">
            <a:avLst/>
          </a:prstGeom>
        </p:spPr>
      </p:pic>
      <p:sp>
        <p:nvSpPr>
          <p:cNvPr id="10" name="TextBox 2">
            <a:extLst>
              <a:ext uri="{FF2B5EF4-FFF2-40B4-BE49-F238E27FC236}">
                <a16:creationId xmlns:a16="http://schemas.microsoft.com/office/drawing/2014/main" id="{2CCD0E64-5956-C416-951B-715DC735762F}"/>
              </a:ext>
            </a:extLst>
          </p:cNvPr>
          <p:cNvSpPr txBox="1"/>
          <p:nvPr/>
        </p:nvSpPr>
        <p:spPr>
          <a:xfrm>
            <a:off x="2331798" y="51454"/>
            <a:ext cx="15731215" cy="166199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>
              <a:spcBef>
                <a:spcPct val="0"/>
              </a:spcBef>
            </a:pPr>
            <a:r>
              <a:rPr lang="en-US" sz="5400" dirty="0">
                <a:latin typeface="Arial" panose="020B0604020202020204" pitchFamily="34" charset="0"/>
                <a:cs typeface="Arial" panose="020B0604020202020204" pitchFamily="34" charset="0"/>
              </a:rPr>
              <a:t>Gwaith </a:t>
            </a:r>
            <a:r>
              <a:rPr lang="en-US" sz="5400" dirty="0" err="1">
                <a:latin typeface="Arial" panose="020B0604020202020204" pitchFamily="34" charset="0"/>
                <a:cs typeface="Arial" panose="020B0604020202020204" pitchFamily="34" charset="0"/>
              </a:rPr>
              <a:t>pâr</a:t>
            </a:r>
            <a:r>
              <a:rPr lang="en-US" sz="54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0" lvl="0" indent="0">
              <a:spcBef>
                <a:spcPct val="0"/>
              </a:spcBef>
            </a:pPr>
            <a:r>
              <a:rPr lang="en-US" sz="5400" dirty="0"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US" sz="5400" dirty="0" err="1"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US" sz="5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5400" dirty="0" err="1">
                <a:latin typeface="Arial" panose="020B0604020202020204" pitchFamily="34" charset="0"/>
                <a:cs typeface="Arial" panose="020B0604020202020204" pitchFamily="34" charset="0"/>
              </a:rPr>
              <a:t>hwn</a:t>
            </a:r>
            <a:r>
              <a:rPr lang="en-US" sz="5400" dirty="0">
                <a:latin typeface="Arial" panose="020B0604020202020204" pitchFamily="34" charset="0"/>
                <a:cs typeface="Arial" panose="020B0604020202020204" pitchFamily="34" charset="0"/>
              </a:rPr>
              <a:t>/ Beth </a:t>
            </a:r>
            <a:r>
              <a:rPr lang="en-US" sz="5400" dirty="0" err="1"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US" sz="5400" dirty="0">
                <a:latin typeface="Arial" panose="020B0604020202020204" pitchFamily="34" charset="0"/>
                <a:cs typeface="Arial" panose="020B0604020202020204" pitchFamily="34" charset="0"/>
              </a:rPr>
              <a:t> hon?</a:t>
            </a: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12175E90-A9E5-B384-3ACF-DD9638848CC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259467" y="2000041"/>
            <a:ext cx="1899451" cy="2517344"/>
          </a:xfrm>
          <a:prstGeom prst="rect">
            <a:avLst/>
          </a:prstGeom>
        </p:spPr>
      </p:pic>
      <p:pic>
        <p:nvPicPr>
          <p:cNvPr id="3" name="Picture 6">
            <a:extLst>
              <a:ext uri="{FF2B5EF4-FFF2-40B4-BE49-F238E27FC236}">
                <a16:creationId xmlns:a16="http://schemas.microsoft.com/office/drawing/2014/main" id="{976D34F9-E8EB-976C-4B44-00CF94F57E0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13507032" y="266476"/>
            <a:ext cx="1668039" cy="1909056"/>
          </a:xfrm>
          <a:prstGeom prst="rect">
            <a:avLst/>
          </a:prstGeom>
        </p:spPr>
      </p:pic>
      <p:sp>
        <p:nvSpPr>
          <p:cNvPr id="35" name="TextBox 4">
            <a:extLst>
              <a:ext uri="{FF2B5EF4-FFF2-40B4-BE49-F238E27FC236}">
                <a16:creationId xmlns:a16="http://schemas.microsoft.com/office/drawing/2014/main" id="{EFA2E389-214D-BDD9-6405-81205FA00D80}"/>
              </a:ext>
            </a:extLst>
          </p:cNvPr>
          <p:cNvSpPr txBox="1"/>
          <p:nvPr/>
        </p:nvSpPr>
        <p:spPr>
          <a:xfrm>
            <a:off x="1839535" y="2064736"/>
            <a:ext cx="2684209" cy="6771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/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cadair</a:t>
            </a:r>
            <a:endParaRPr lang="en-US" sz="4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6" name="TextBox 4">
            <a:extLst>
              <a:ext uri="{FF2B5EF4-FFF2-40B4-BE49-F238E27FC236}">
                <a16:creationId xmlns:a16="http://schemas.microsoft.com/office/drawing/2014/main" id="{3DAEB81D-E870-F3AC-81E0-D2AF816AB5BE}"/>
              </a:ext>
            </a:extLst>
          </p:cNvPr>
          <p:cNvSpPr txBox="1"/>
          <p:nvPr/>
        </p:nvSpPr>
        <p:spPr>
          <a:xfrm>
            <a:off x="10721009" y="543896"/>
            <a:ext cx="2684209" cy="6771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/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taflen</a:t>
            </a:r>
            <a:endParaRPr lang="en-US" sz="4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8" name="Picture 37" descr="A desk and a green chalkboard in a room&#10;&#10;Description automatically generated">
            <a:extLst>
              <a:ext uri="{FF2B5EF4-FFF2-40B4-BE49-F238E27FC236}">
                <a16:creationId xmlns:a16="http://schemas.microsoft.com/office/drawing/2014/main" id="{47F926A6-DC0F-25BC-06BA-9B3BB5608BB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9754" y="7739143"/>
            <a:ext cx="3683000" cy="2440856"/>
          </a:xfrm>
          <a:prstGeom prst="rect">
            <a:avLst/>
          </a:prstGeom>
        </p:spPr>
      </p:pic>
      <p:sp>
        <p:nvSpPr>
          <p:cNvPr id="39" name="TextBox 4">
            <a:extLst>
              <a:ext uri="{FF2B5EF4-FFF2-40B4-BE49-F238E27FC236}">
                <a16:creationId xmlns:a16="http://schemas.microsoft.com/office/drawing/2014/main" id="{98015BCE-4AA7-6D40-6736-37FF1A5B5D0D}"/>
              </a:ext>
            </a:extLst>
          </p:cNvPr>
          <p:cNvSpPr txBox="1"/>
          <p:nvPr/>
        </p:nvSpPr>
        <p:spPr>
          <a:xfrm>
            <a:off x="3591254" y="7210851"/>
            <a:ext cx="2684209" cy="6771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/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ystafell</a:t>
            </a:r>
            <a:endParaRPr lang="en-US" sz="4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1" name="Picture 40" descr="A desk with a globe and books on it&#10;&#10;Description automatically generated">
            <a:extLst>
              <a:ext uri="{FF2B5EF4-FFF2-40B4-BE49-F238E27FC236}">
                <a16:creationId xmlns:a16="http://schemas.microsoft.com/office/drawing/2014/main" id="{269E41F2-29B5-4FF0-9E07-A6F3F4A9860C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88787" y="7587370"/>
            <a:ext cx="2899213" cy="2744401"/>
          </a:xfrm>
          <a:prstGeom prst="rect">
            <a:avLst/>
          </a:prstGeom>
        </p:spPr>
      </p:pic>
      <p:sp>
        <p:nvSpPr>
          <p:cNvPr id="42" name="TextBox 4">
            <a:extLst>
              <a:ext uri="{FF2B5EF4-FFF2-40B4-BE49-F238E27FC236}">
                <a16:creationId xmlns:a16="http://schemas.microsoft.com/office/drawing/2014/main" id="{996C88F6-E351-9B36-A788-7F057761426E}"/>
              </a:ext>
            </a:extLst>
          </p:cNvPr>
          <p:cNvSpPr txBox="1"/>
          <p:nvPr/>
        </p:nvSpPr>
        <p:spPr>
          <a:xfrm>
            <a:off x="13106400" y="7690800"/>
            <a:ext cx="2684209" cy="6771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/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desg</a:t>
            </a:r>
            <a:endParaRPr lang="en-US" sz="4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4" name="Picture 43" descr="A yellow ruler with black numbers&#10;&#10;Description automatically generated">
            <a:extLst>
              <a:ext uri="{FF2B5EF4-FFF2-40B4-BE49-F238E27FC236}">
                <a16:creationId xmlns:a16="http://schemas.microsoft.com/office/drawing/2014/main" id="{66141146-284F-C2DF-BAF2-902C9EDC2EC3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32" y="5384244"/>
            <a:ext cx="3771900" cy="1574800"/>
          </a:xfrm>
          <a:prstGeom prst="rect">
            <a:avLst/>
          </a:prstGeom>
        </p:spPr>
      </p:pic>
      <p:sp>
        <p:nvSpPr>
          <p:cNvPr id="45" name="TextBox 4">
            <a:extLst>
              <a:ext uri="{FF2B5EF4-FFF2-40B4-BE49-F238E27FC236}">
                <a16:creationId xmlns:a16="http://schemas.microsoft.com/office/drawing/2014/main" id="{5B59CDCF-79A8-8322-DE02-F07C05D7C7F8}"/>
              </a:ext>
            </a:extLst>
          </p:cNvPr>
          <p:cNvSpPr txBox="1"/>
          <p:nvPr/>
        </p:nvSpPr>
        <p:spPr>
          <a:xfrm>
            <a:off x="300482" y="6533743"/>
            <a:ext cx="2684209" cy="13542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/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pren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mesur</a:t>
            </a:r>
            <a:endParaRPr lang="en-US" sz="4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6" name="TextBox 4">
            <a:extLst>
              <a:ext uri="{FF2B5EF4-FFF2-40B4-BE49-F238E27FC236}">
                <a16:creationId xmlns:a16="http://schemas.microsoft.com/office/drawing/2014/main" id="{029083ED-1E7E-3222-CD44-B6B7BE1698BE}"/>
              </a:ext>
            </a:extLst>
          </p:cNvPr>
          <p:cNvSpPr txBox="1"/>
          <p:nvPr/>
        </p:nvSpPr>
        <p:spPr>
          <a:xfrm>
            <a:off x="3444408" y="3912308"/>
            <a:ext cx="2684209" cy="6771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/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llyfr</a:t>
            </a:r>
            <a:endParaRPr lang="en-US" sz="4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9" name="TextBox 4">
            <a:extLst>
              <a:ext uri="{FF2B5EF4-FFF2-40B4-BE49-F238E27FC236}">
                <a16:creationId xmlns:a16="http://schemas.microsoft.com/office/drawing/2014/main" id="{CF62E43B-F1C0-23E5-ECEA-1FA1BF0396CD}"/>
              </a:ext>
            </a:extLst>
          </p:cNvPr>
          <p:cNvSpPr txBox="1"/>
          <p:nvPr/>
        </p:nvSpPr>
        <p:spPr>
          <a:xfrm>
            <a:off x="10058400" y="5073595"/>
            <a:ext cx="2684209" cy="6771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/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cyfrifiadur</a:t>
            </a:r>
            <a:endParaRPr lang="en-US" sz="4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1" name="Picture 50" descr="A computer with a keyboard and a mouse&#10;&#10;Description automatically generated">
            <a:extLst>
              <a:ext uri="{FF2B5EF4-FFF2-40B4-BE49-F238E27FC236}">
                <a16:creationId xmlns:a16="http://schemas.microsoft.com/office/drawing/2014/main" id="{8C40EDE6-9595-3D09-2214-5BEF7BB9EA07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73054" y="5803344"/>
            <a:ext cx="2438400" cy="2311400"/>
          </a:xfrm>
          <a:prstGeom prst="rect">
            <a:avLst/>
          </a:prstGeom>
        </p:spPr>
      </p:pic>
      <p:sp>
        <p:nvSpPr>
          <p:cNvPr id="52" name="TextBox 4">
            <a:extLst>
              <a:ext uri="{FF2B5EF4-FFF2-40B4-BE49-F238E27FC236}">
                <a16:creationId xmlns:a16="http://schemas.microsoft.com/office/drawing/2014/main" id="{26DA8182-7CB3-7E93-6EC0-FABE7D148CF6}"/>
              </a:ext>
            </a:extLst>
          </p:cNvPr>
          <p:cNvSpPr txBox="1"/>
          <p:nvPr/>
        </p:nvSpPr>
        <p:spPr>
          <a:xfrm>
            <a:off x="7162800" y="9166234"/>
            <a:ext cx="2684209" cy="6771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/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pensil</a:t>
            </a:r>
            <a:endParaRPr lang="en-US" sz="4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53" name="Group 6">
            <a:extLst>
              <a:ext uri="{FF2B5EF4-FFF2-40B4-BE49-F238E27FC236}">
                <a16:creationId xmlns:a16="http://schemas.microsoft.com/office/drawing/2014/main" id="{2F448DA8-7F7F-45B5-D1C5-ECA8CF54AFC9}"/>
              </a:ext>
            </a:extLst>
          </p:cNvPr>
          <p:cNvGrpSpPr>
            <a:grpSpLocks noChangeAspect="1"/>
          </p:cNvGrpSpPr>
          <p:nvPr/>
        </p:nvGrpSpPr>
        <p:grpSpPr>
          <a:xfrm>
            <a:off x="7864038" y="1719564"/>
            <a:ext cx="2996684" cy="2595128"/>
            <a:chOff x="0" y="0"/>
            <a:chExt cx="6350000" cy="5499100"/>
          </a:xfrm>
        </p:grpSpPr>
        <p:sp>
          <p:nvSpPr>
            <p:cNvPr id="54" name="Freeform 7">
              <a:extLst>
                <a:ext uri="{FF2B5EF4-FFF2-40B4-BE49-F238E27FC236}">
                  <a16:creationId xmlns:a16="http://schemas.microsoft.com/office/drawing/2014/main" id="{D4A074DC-1A3A-2DA0-F51C-97396DABF3F6}"/>
                </a:ext>
              </a:extLst>
            </p:cNvPr>
            <p:cNvSpPr/>
            <p:nvPr/>
          </p:nvSpPr>
          <p:spPr>
            <a:xfrm>
              <a:off x="0" y="0"/>
              <a:ext cx="6350000" cy="5499100"/>
            </a:xfrm>
            <a:custGeom>
              <a:avLst/>
              <a:gdLst/>
              <a:ahLst/>
              <a:cxnLst/>
              <a:rect l="l" t="t" r="r" b="b"/>
              <a:pathLst>
                <a:path w="6350000" h="5499100">
                  <a:moveTo>
                    <a:pt x="0" y="5499100"/>
                  </a:moveTo>
                  <a:lnTo>
                    <a:pt x="3175000" y="0"/>
                  </a:lnTo>
                  <a:lnTo>
                    <a:pt x="6350000" y="5499100"/>
                  </a:lnTo>
                  <a:lnTo>
                    <a:pt x="0" y="5499100"/>
                  </a:lnTo>
                  <a:close/>
                </a:path>
              </a:pathLst>
            </a:custGeom>
            <a:solidFill>
              <a:srgbClr val="009EE0"/>
            </a:solidFill>
          </p:spPr>
        </p:sp>
      </p:grpSp>
      <p:sp>
        <p:nvSpPr>
          <p:cNvPr id="55" name="TextBox 4">
            <a:extLst>
              <a:ext uri="{FF2B5EF4-FFF2-40B4-BE49-F238E27FC236}">
                <a16:creationId xmlns:a16="http://schemas.microsoft.com/office/drawing/2014/main" id="{C4C452DB-FDA7-B660-3A63-76340F47ECCC}"/>
              </a:ext>
            </a:extLst>
          </p:cNvPr>
          <p:cNvSpPr txBox="1"/>
          <p:nvPr/>
        </p:nvSpPr>
        <p:spPr>
          <a:xfrm>
            <a:off x="9388258" y="2205889"/>
            <a:ext cx="2684209" cy="6771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/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triongl</a:t>
            </a:r>
            <a:endParaRPr lang="en-US" sz="4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6" name="Freeform 13">
            <a:extLst>
              <a:ext uri="{FF2B5EF4-FFF2-40B4-BE49-F238E27FC236}">
                <a16:creationId xmlns:a16="http://schemas.microsoft.com/office/drawing/2014/main" id="{7BF3BFE4-47FC-0302-1677-A1C1F794ED65}"/>
              </a:ext>
            </a:extLst>
          </p:cNvPr>
          <p:cNvSpPr/>
          <p:nvPr/>
        </p:nvSpPr>
        <p:spPr>
          <a:xfrm>
            <a:off x="4242690" y="4356907"/>
            <a:ext cx="2819425" cy="2681355"/>
          </a:xfrm>
          <a:custGeom>
            <a:avLst/>
            <a:gdLst/>
            <a:ahLst/>
            <a:cxnLst/>
            <a:rect l="l" t="t" r="r" b="b"/>
            <a:pathLst>
              <a:path w="1789430" h="1701800">
                <a:moveTo>
                  <a:pt x="922020" y="21590"/>
                </a:moveTo>
                <a:lnTo>
                  <a:pt x="1172210" y="529590"/>
                </a:lnTo>
                <a:cubicBezTo>
                  <a:pt x="1176020" y="538480"/>
                  <a:pt x="1184910" y="544830"/>
                  <a:pt x="1195070" y="546100"/>
                </a:cubicBezTo>
                <a:lnTo>
                  <a:pt x="1755140" y="627380"/>
                </a:lnTo>
                <a:cubicBezTo>
                  <a:pt x="1779270" y="631190"/>
                  <a:pt x="1789430" y="661670"/>
                  <a:pt x="1771650" y="678180"/>
                </a:cubicBezTo>
                <a:lnTo>
                  <a:pt x="1366520" y="1073150"/>
                </a:lnTo>
                <a:cubicBezTo>
                  <a:pt x="1358900" y="1079500"/>
                  <a:pt x="1356360" y="1089660"/>
                  <a:pt x="1357630" y="1099820"/>
                </a:cubicBezTo>
                <a:lnTo>
                  <a:pt x="1452880" y="1658620"/>
                </a:lnTo>
                <a:cubicBezTo>
                  <a:pt x="1456690" y="1682750"/>
                  <a:pt x="1431290" y="1701800"/>
                  <a:pt x="1409700" y="1690370"/>
                </a:cubicBezTo>
                <a:lnTo>
                  <a:pt x="908050" y="1426210"/>
                </a:lnTo>
                <a:cubicBezTo>
                  <a:pt x="899160" y="1421130"/>
                  <a:pt x="889000" y="1421130"/>
                  <a:pt x="880110" y="1426210"/>
                </a:cubicBezTo>
                <a:lnTo>
                  <a:pt x="378460" y="1690370"/>
                </a:lnTo>
                <a:cubicBezTo>
                  <a:pt x="356870" y="1701800"/>
                  <a:pt x="331470" y="1682750"/>
                  <a:pt x="335280" y="1658620"/>
                </a:cubicBezTo>
                <a:lnTo>
                  <a:pt x="430530" y="1099820"/>
                </a:lnTo>
                <a:cubicBezTo>
                  <a:pt x="431800" y="1089660"/>
                  <a:pt x="429260" y="1080770"/>
                  <a:pt x="421640" y="1073150"/>
                </a:cubicBezTo>
                <a:lnTo>
                  <a:pt x="17780" y="678180"/>
                </a:lnTo>
                <a:cubicBezTo>
                  <a:pt x="0" y="660400"/>
                  <a:pt x="10160" y="631190"/>
                  <a:pt x="34290" y="627380"/>
                </a:cubicBezTo>
                <a:lnTo>
                  <a:pt x="594360" y="546100"/>
                </a:lnTo>
                <a:cubicBezTo>
                  <a:pt x="604520" y="544830"/>
                  <a:pt x="612140" y="538480"/>
                  <a:pt x="617220" y="529590"/>
                </a:cubicBezTo>
                <a:lnTo>
                  <a:pt x="867410" y="21590"/>
                </a:lnTo>
                <a:cubicBezTo>
                  <a:pt x="878840" y="0"/>
                  <a:pt x="910590" y="0"/>
                  <a:pt x="922020" y="21590"/>
                </a:cubicBezTo>
                <a:close/>
              </a:path>
            </a:pathLst>
          </a:custGeom>
          <a:solidFill>
            <a:srgbClr val="FFC000"/>
          </a:solidFill>
        </p:spPr>
      </p:sp>
      <p:sp>
        <p:nvSpPr>
          <p:cNvPr id="57" name="TextBox 4">
            <a:extLst>
              <a:ext uri="{FF2B5EF4-FFF2-40B4-BE49-F238E27FC236}">
                <a16:creationId xmlns:a16="http://schemas.microsoft.com/office/drawing/2014/main" id="{8989EF74-BD78-2235-D148-C89D0A711710}"/>
              </a:ext>
            </a:extLst>
          </p:cNvPr>
          <p:cNvSpPr txBox="1"/>
          <p:nvPr/>
        </p:nvSpPr>
        <p:spPr>
          <a:xfrm>
            <a:off x="6556237" y="5972309"/>
            <a:ext cx="2684209" cy="6771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/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seren</a:t>
            </a:r>
            <a:endParaRPr lang="en-US" sz="4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8" name="Freeform 11">
            <a:extLst>
              <a:ext uri="{FF2B5EF4-FFF2-40B4-BE49-F238E27FC236}">
                <a16:creationId xmlns:a16="http://schemas.microsoft.com/office/drawing/2014/main" id="{B98E529E-FD72-277A-F472-4B914B96CFD0}"/>
              </a:ext>
            </a:extLst>
          </p:cNvPr>
          <p:cNvSpPr/>
          <p:nvPr/>
        </p:nvSpPr>
        <p:spPr>
          <a:xfrm>
            <a:off x="15175071" y="2260429"/>
            <a:ext cx="1954623" cy="1909056"/>
          </a:xfrm>
          <a:custGeom>
            <a:avLst/>
            <a:gdLst/>
            <a:ahLst/>
            <a:cxnLst/>
            <a:rect l="l" t="t" r="r" b="b"/>
            <a:pathLst>
              <a:path w="6350000" h="5570220">
                <a:moveTo>
                  <a:pt x="0" y="1643380"/>
                </a:moveTo>
                <a:cubicBezTo>
                  <a:pt x="0" y="3412490"/>
                  <a:pt x="3175000" y="5570220"/>
                  <a:pt x="3175000" y="5570220"/>
                </a:cubicBezTo>
                <a:cubicBezTo>
                  <a:pt x="3175000" y="5570220"/>
                  <a:pt x="6336030" y="3397250"/>
                  <a:pt x="6350000" y="1643380"/>
                </a:cubicBezTo>
                <a:cubicBezTo>
                  <a:pt x="6350000" y="737870"/>
                  <a:pt x="5612130" y="0"/>
                  <a:pt x="4706620" y="0"/>
                </a:cubicBezTo>
                <a:cubicBezTo>
                  <a:pt x="4010660" y="0"/>
                  <a:pt x="3411220" y="445770"/>
                  <a:pt x="3175000" y="1057910"/>
                </a:cubicBezTo>
                <a:cubicBezTo>
                  <a:pt x="2938780" y="445770"/>
                  <a:pt x="2339340" y="0"/>
                  <a:pt x="1643380" y="0"/>
                </a:cubicBezTo>
                <a:cubicBezTo>
                  <a:pt x="737870" y="0"/>
                  <a:pt x="0" y="737870"/>
                  <a:pt x="0" y="1643380"/>
                </a:cubicBezTo>
              </a:path>
            </a:pathLst>
          </a:custGeom>
          <a:solidFill>
            <a:srgbClr val="E44650"/>
          </a:solidFill>
        </p:spPr>
      </p:sp>
      <p:sp>
        <p:nvSpPr>
          <p:cNvPr id="59" name="TextBox 4">
            <a:extLst>
              <a:ext uri="{FF2B5EF4-FFF2-40B4-BE49-F238E27FC236}">
                <a16:creationId xmlns:a16="http://schemas.microsoft.com/office/drawing/2014/main" id="{4A72F126-92AF-1CE5-0DCB-ADCF58D9F6FB}"/>
              </a:ext>
            </a:extLst>
          </p:cNvPr>
          <p:cNvSpPr txBox="1"/>
          <p:nvPr/>
        </p:nvSpPr>
        <p:spPr>
          <a:xfrm>
            <a:off x="12998946" y="3545391"/>
            <a:ext cx="2684209" cy="6771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/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calon</a:t>
            </a:r>
            <a:endParaRPr lang="en-US" sz="4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0" name="Freeform 5">
            <a:extLst>
              <a:ext uri="{FF2B5EF4-FFF2-40B4-BE49-F238E27FC236}">
                <a16:creationId xmlns:a16="http://schemas.microsoft.com/office/drawing/2014/main" id="{01B24331-5113-3F46-4EC3-3877A17F7323}"/>
              </a:ext>
            </a:extLst>
          </p:cNvPr>
          <p:cNvSpPr/>
          <p:nvPr/>
        </p:nvSpPr>
        <p:spPr>
          <a:xfrm>
            <a:off x="14002683" y="4843247"/>
            <a:ext cx="1666675" cy="1801634"/>
          </a:xfrm>
          <a:custGeom>
            <a:avLst/>
            <a:gdLst/>
            <a:ahLst/>
            <a:cxnLst/>
            <a:rect l="l" t="t" r="r" b="b"/>
            <a:pathLst>
              <a:path w="1913890" h="1913890">
                <a:moveTo>
                  <a:pt x="0" y="0"/>
                </a:moveTo>
                <a:lnTo>
                  <a:pt x="1913890" y="0"/>
                </a:lnTo>
                <a:lnTo>
                  <a:pt x="1913890" y="1913890"/>
                </a:lnTo>
                <a:lnTo>
                  <a:pt x="0" y="1913890"/>
                </a:lnTo>
                <a:close/>
              </a:path>
            </a:pathLst>
          </a:custGeom>
          <a:solidFill>
            <a:srgbClr val="00B050"/>
          </a:solidFill>
        </p:spPr>
      </p:sp>
      <p:sp>
        <p:nvSpPr>
          <p:cNvPr id="61" name="TextBox 4">
            <a:extLst>
              <a:ext uri="{FF2B5EF4-FFF2-40B4-BE49-F238E27FC236}">
                <a16:creationId xmlns:a16="http://schemas.microsoft.com/office/drawing/2014/main" id="{9CC35214-0044-74AB-5418-7C33722AA52E}"/>
              </a:ext>
            </a:extLst>
          </p:cNvPr>
          <p:cNvSpPr txBox="1"/>
          <p:nvPr/>
        </p:nvSpPr>
        <p:spPr>
          <a:xfrm>
            <a:off x="15352682" y="5907051"/>
            <a:ext cx="2684209" cy="6771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/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sgwâr</a:t>
            </a:r>
            <a:endParaRPr lang="en-US" sz="4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9552462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Word"/>
      </p:transition>
    </mc:Choice>
    <mc:Fallback>
      <p:transition spd="slow">
        <p:fade/>
      </p:transition>
    </mc:Fallback>
  </mc:AlternateContent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4">
            <a:extLst>
              <a:ext uri="{FF2B5EF4-FFF2-40B4-BE49-F238E27FC236}">
                <a16:creationId xmlns:a16="http://schemas.microsoft.com/office/drawing/2014/main" id="{973BE8B0-0181-CCA7-B2F3-9D5A818031F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-946323" y="-1104900"/>
            <a:ext cx="3053549" cy="3064693"/>
          </a:xfrm>
          <a:prstGeom prst="rect">
            <a:avLst/>
          </a:prstGeom>
        </p:spPr>
      </p:pic>
      <p:pic>
        <p:nvPicPr>
          <p:cNvPr id="8" name="Picture 2">
            <a:extLst>
              <a:ext uri="{FF2B5EF4-FFF2-40B4-BE49-F238E27FC236}">
                <a16:creationId xmlns:a16="http://schemas.microsoft.com/office/drawing/2014/main" id="{1DF65148-7B91-89D0-A03B-100AF15CF4C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-1828800" y="8335553"/>
            <a:ext cx="3053549" cy="3064693"/>
          </a:xfrm>
          <a:prstGeom prst="rect">
            <a:avLst/>
          </a:prstGeom>
        </p:spPr>
      </p:pic>
      <p:pic>
        <p:nvPicPr>
          <p:cNvPr id="9" name="Picture 4">
            <a:extLst>
              <a:ext uri="{FF2B5EF4-FFF2-40B4-BE49-F238E27FC236}">
                <a16:creationId xmlns:a16="http://schemas.microsoft.com/office/drawing/2014/main" id="{EB95BFA7-7B71-27B0-877C-1162DE36D4A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 rot="-6550499">
            <a:off x="16149842" y="-1868699"/>
            <a:ext cx="3826342" cy="3840307"/>
          </a:xfrm>
          <a:prstGeom prst="rect">
            <a:avLst/>
          </a:prstGeom>
        </p:spPr>
      </p:pic>
      <p:sp>
        <p:nvSpPr>
          <p:cNvPr id="10" name="TextBox 2">
            <a:extLst>
              <a:ext uri="{FF2B5EF4-FFF2-40B4-BE49-F238E27FC236}">
                <a16:creationId xmlns:a16="http://schemas.microsoft.com/office/drawing/2014/main" id="{2CCD0E64-5956-C416-951B-715DC735762F}"/>
              </a:ext>
            </a:extLst>
          </p:cNvPr>
          <p:cNvSpPr txBox="1"/>
          <p:nvPr/>
        </p:nvSpPr>
        <p:spPr>
          <a:xfrm>
            <a:off x="2286000" y="342900"/>
            <a:ext cx="15731215" cy="8309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>
              <a:spcBef>
                <a:spcPct val="0"/>
              </a:spcBef>
            </a:pPr>
            <a:r>
              <a:rPr lang="en-US" sz="54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Atebion</a:t>
            </a:r>
            <a:r>
              <a: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EC0EE39A-0A2A-01EE-130C-A9AA9D42EDF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78170703"/>
              </p:ext>
            </p:extLst>
          </p:nvPr>
        </p:nvGraphicFramePr>
        <p:xfrm>
          <a:off x="1905000" y="1173898"/>
          <a:ext cx="14554200" cy="9692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77100">
                  <a:extLst>
                    <a:ext uri="{9D8B030D-6E8A-4147-A177-3AD203B41FA5}">
                      <a16:colId xmlns:a16="http://schemas.microsoft.com/office/drawing/2014/main" val="436764017"/>
                    </a:ext>
                  </a:extLst>
                </a:gridCol>
                <a:gridCol w="7277100">
                  <a:extLst>
                    <a:ext uri="{9D8B030D-6E8A-4147-A177-3AD203B41FA5}">
                      <a16:colId xmlns:a16="http://schemas.microsoft.com/office/drawing/2014/main" val="2826197926"/>
                    </a:ext>
                  </a:extLst>
                </a:gridCol>
              </a:tblGrid>
              <a:tr h="634433">
                <a:tc>
                  <a:txBody>
                    <a:bodyPr/>
                    <a:lstStyle/>
                    <a:p>
                      <a:pPr algn="ctr"/>
                      <a:r>
                        <a:rPr lang="en-US" sz="4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Beth </a:t>
                      </a:r>
                      <a:r>
                        <a:rPr lang="en-US" sz="48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ydy</a:t>
                      </a:r>
                      <a:r>
                        <a:rPr lang="en-US" sz="4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48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hwn</a:t>
                      </a:r>
                      <a:r>
                        <a:rPr lang="en-US" sz="4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Beth </a:t>
                      </a:r>
                      <a:r>
                        <a:rPr lang="en-US" sz="48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ydy</a:t>
                      </a:r>
                      <a:r>
                        <a:rPr lang="en-US" sz="4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hon?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67778682"/>
                  </a:ext>
                </a:extLst>
              </a:tr>
              <a:tr h="8135769">
                <a:tc>
                  <a:txBody>
                    <a:bodyPr/>
                    <a:lstStyle/>
                    <a:p>
                      <a:r>
                        <a:rPr lang="en-US" sz="48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Pren</a:t>
                      </a:r>
                      <a:r>
                        <a:rPr lang="en-US" sz="4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48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mesur</a:t>
                      </a:r>
                      <a:r>
                        <a:rPr lang="en-US" sz="4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48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ydy</a:t>
                      </a:r>
                      <a:r>
                        <a:rPr lang="en-US" sz="4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48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hwn</a:t>
                      </a:r>
                      <a:r>
                        <a:rPr lang="en-US" sz="4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</a:t>
                      </a:r>
                    </a:p>
                    <a:p>
                      <a:endParaRPr lang="en-US" sz="4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US" sz="48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Llyfr</a:t>
                      </a:r>
                      <a:r>
                        <a:rPr lang="en-US" sz="4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48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ydy</a:t>
                      </a:r>
                      <a:r>
                        <a:rPr lang="en-US" sz="4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48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hwn</a:t>
                      </a:r>
                      <a:r>
                        <a:rPr lang="en-US" sz="4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</a:t>
                      </a:r>
                    </a:p>
                    <a:p>
                      <a:endParaRPr lang="en-US" sz="4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US" sz="48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Cyfrifiadur</a:t>
                      </a:r>
                      <a:r>
                        <a:rPr lang="en-US" sz="4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48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ydy</a:t>
                      </a:r>
                      <a:r>
                        <a:rPr lang="en-US" sz="4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48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hwn</a:t>
                      </a:r>
                      <a:r>
                        <a:rPr lang="en-US" sz="4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</a:t>
                      </a:r>
                    </a:p>
                    <a:p>
                      <a:endParaRPr lang="en-US" sz="4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US" sz="48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Pensil</a:t>
                      </a:r>
                      <a:r>
                        <a:rPr lang="en-US" sz="4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48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ydy</a:t>
                      </a:r>
                      <a:r>
                        <a:rPr lang="en-US" sz="4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48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hwn</a:t>
                      </a:r>
                      <a:r>
                        <a:rPr lang="en-US" sz="4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</a:t>
                      </a:r>
                    </a:p>
                    <a:p>
                      <a:endParaRPr lang="en-US" sz="4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US" sz="48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Triongl</a:t>
                      </a:r>
                      <a:r>
                        <a:rPr lang="en-US" sz="4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48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ydy</a:t>
                      </a:r>
                      <a:r>
                        <a:rPr lang="en-US" sz="4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48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hwn</a:t>
                      </a:r>
                      <a:r>
                        <a:rPr lang="en-US" sz="4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</a:t>
                      </a:r>
                    </a:p>
                    <a:p>
                      <a:endParaRPr lang="en-US" sz="4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US" sz="48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Sgwâr</a:t>
                      </a:r>
                      <a:r>
                        <a:rPr lang="en-US" sz="4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48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ydy</a:t>
                      </a:r>
                      <a:r>
                        <a:rPr lang="en-US" sz="4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48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hwn</a:t>
                      </a:r>
                      <a:r>
                        <a:rPr lang="en-US" sz="4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48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Cadair</a:t>
                      </a:r>
                      <a:r>
                        <a:rPr lang="en-US" sz="4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48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ydy</a:t>
                      </a:r>
                      <a:r>
                        <a:rPr lang="en-US" sz="4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hon.</a:t>
                      </a:r>
                    </a:p>
                    <a:p>
                      <a:endParaRPr lang="en-US" sz="4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US" sz="48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Taflen</a:t>
                      </a:r>
                      <a:r>
                        <a:rPr lang="en-US" sz="4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48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ydy</a:t>
                      </a:r>
                      <a:r>
                        <a:rPr lang="en-US" sz="4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hon.</a:t>
                      </a:r>
                    </a:p>
                    <a:p>
                      <a:endParaRPr lang="en-US" sz="4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US" sz="48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Ystafell</a:t>
                      </a:r>
                      <a:r>
                        <a:rPr lang="en-US" sz="4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48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ydy</a:t>
                      </a:r>
                      <a:r>
                        <a:rPr lang="en-US" sz="4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hon.</a:t>
                      </a:r>
                    </a:p>
                    <a:p>
                      <a:endParaRPr lang="en-US" sz="4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US" sz="48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Desg</a:t>
                      </a:r>
                      <a:r>
                        <a:rPr lang="en-US" sz="4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48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ydy</a:t>
                      </a:r>
                      <a:r>
                        <a:rPr lang="en-US" sz="4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hon.</a:t>
                      </a:r>
                    </a:p>
                    <a:p>
                      <a:endParaRPr lang="en-US" sz="4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US" sz="48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Seren</a:t>
                      </a:r>
                      <a:r>
                        <a:rPr lang="en-US" sz="4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48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ydy</a:t>
                      </a:r>
                      <a:r>
                        <a:rPr lang="en-US" sz="4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hon.</a:t>
                      </a:r>
                    </a:p>
                    <a:p>
                      <a:endParaRPr lang="en-US" sz="4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US" sz="4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Calon </a:t>
                      </a:r>
                      <a:r>
                        <a:rPr lang="en-US" sz="48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ydy</a:t>
                      </a:r>
                      <a:r>
                        <a:rPr lang="en-US" sz="4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hon.</a:t>
                      </a:r>
                    </a:p>
                    <a:p>
                      <a:endParaRPr lang="en-US" sz="4800" dirty="0">
                        <a:latin typeface="Avenir Book" panose="02000503020000020003" pitchFamily="2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501676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4001741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Word"/>
      </p:transition>
    </mc:Choice>
    <mc:Fallback>
      <p:transition spd="slow">
        <p:fade/>
      </p:transition>
    </mc:Fallback>
  </mc:AlternateContent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yellow post-it note with black text&#10;&#10;Description automatically generated">
            <a:extLst>
              <a:ext uri="{FF2B5EF4-FFF2-40B4-BE49-F238E27FC236}">
                <a16:creationId xmlns:a16="http://schemas.microsoft.com/office/drawing/2014/main" id="{5D0CFC0E-27FE-C4DC-F8B0-4A85833BDB1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32" r="8194" b="7948"/>
          <a:stretch/>
        </p:blipFill>
        <p:spPr>
          <a:xfrm>
            <a:off x="-275954" y="1295400"/>
            <a:ext cx="18563954" cy="7696200"/>
          </a:xfrm>
          <a:prstGeom prst="rect">
            <a:avLst/>
          </a:prstGeom>
        </p:spPr>
      </p:pic>
      <p:pic>
        <p:nvPicPr>
          <p:cNvPr id="8" name="Picture 4">
            <a:extLst>
              <a:ext uri="{FF2B5EF4-FFF2-40B4-BE49-F238E27FC236}">
                <a16:creationId xmlns:a16="http://schemas.microsoft.com/office/drawing/2014/main" id="{9727D26D-0C2E-807D-B3A3-4900076F49D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>
            <a:off x="16055887" y="-944213"/>
            <a:ext cx="3053549" cy="3064693"/>
          </a:xfrm>
          <a:prstGeom prst="rect">
            <a:avLst/>
          </a:prstGeom>
        </p:spPr>
      </p:pic>
      <p:pic>
        <p:nvPicPr>
          <p:cNvPr id="9" name="Picture 2">
            <a:extLst>
              <a:ext uri="{FF2B5EF4-FFF2-40B4-BE49-F238E27FC236}">
                <a16:creationId xmlns:a16="http://schemas.microsoft.com/office/drawing/2014/main" id="{741B0588-14C2-1D69-A5FA-C7ED684B8EE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>
            <a:off x="-1828800" y="8335553"/>
            <a:ext cx="3053549" cy="3064693"/>
          </a:xfrm>
          <a:prstGeom prst="rect">
            <a:avLst/>
          </a:prstGeom>
        </p:spPr>
      </p:pic>
      <p:pic>
        <p:nvPicPr>
          <p:cNvPr id="10" name="Picture 4">
            <a:extLst>
              <a:ext uri="{FF2B5EF4-FFF2-40B4-BE49-F238E27FC236}">
                <a16:creationId xmlns:a16="http://schemas.microsoft.com/office/drawing/2014/main" id="{C19F6543-A367-3D6A-AD81-52C3CD88BD7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 rot="-6550499">
            <a:off x="-1248201" y="-1599351"/>
            <a:ext cx="3826342" cy="38403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332624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E60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9166860" y="0"/>
            <a:ext cx="9144000" cy="10287000"/>
          </a:xfrm>
          <a:prstGeom prst="rect">
            <a:avLst/>
          </a:prstGeom>
          <a:solidFill>
            <a:srgbClr val="F8FFFA"/>
          </a:solidFill>
        </p:spPr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162772" y="1028700"/>
            <a:ext cx="1379433" cy="1228950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6706322" y="4705350"/>
            <a:ext cx="1379433" cy="122895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028700" y="8029350"/>
            <a:ext cx="1379433" cy="122895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009650" y="2647950"/>
            <a:ext cx="5617474" cy="4114800"/>
          </a:xfrm>
          <a:prstGeom prst="rect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53794" y="3733739"/>
            <a:ext cx="6124412" cy="5802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4900"/>
              </a:lnSpc>
              <a:spcBef>
                <a:spcPct val="0"/>
              </a:spcBef>
            </a:pPr>
            <a:endParaRPr/>
          </a:p>
        </p:txBody>
      </p:sp>
      <p:pic>
        <p:nvPicPr>
          <p:cNvPr id="11" name="Picture 10" descr="A blue circle with black text&#10;&#10;Description automatically generated">
            <a:extLst>
              <a:ext uri="{FF2B5EF4-FFF2-40B4-BE49-F238E27FC236}">
                <a16:creationId xmlns:a16="http://schemas.microsoft.com/office/drawing/2014/main" id="{60F98347-B60D-49F9-6790-BE175E8D3F9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72106" y="7114950"/>
            <a:ext cx="2933700" cy="2997200"/>
          </a:xfrm>
          <a:prstGeom prst="rect">
            <a:avLst/>
          </a:prstGeom>
        </p:spPr>
      </p:pic>
      <p:sp>
        <p:nvSpPr>
          <p:cNvPr id="7" name="TextBox 8">
            <a:extLst>
              <a:ext uri="{FF2B5EF4-FFF2-40B4-BE49-F238E27FC236}">
                <a16:creationId xmlns:a16="http://schemas.microsoft.com/office/drawing/2014/main" id="{D19E6B76-1FBA-0A38-4089-14A1482BFE8A}"/>
              </a:ext>
            </a:extLst>
          </p:cNvPr>
          <p:cNvSpPr txBox="1"/>
          <p:nvPr/>
        </p:nvSpPr>
        <p:spPr>
          <a:xfrm>
            <a:off x="9189719" y="3143834"/>
            <a:ext cx="9121141" cy="353943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r>
              <a:rPr lang="en-US" sz="7704" dirty="0">
                <a:latin typeface="Arial" panose="020B0604020202020204" pitchFamily="34" charset="0"/>
                <a:cs typeface="Arial" panose="020B0604020202020204" pitchFamily="34" charset="0"/>
              </a:rPr>
              <a:t>4. Ga </a:t>
            </a:r>
            <a:r>
              <a:rPr lang="en-US" sz="7704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7704" dirty="0">
                <a:latin typeface="Arial" panose="020B0604020202020204" pitchFamily="34" charset="0"/>
                <a:cs typeface="Arial" panose="020B0604020202020204" pitchFamily="34" charset="0"/>
              </a:rPr>
              <a:t>...?</a:t>
            </a:r>
          </a:p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endParaRPr lang="en-US" sz="7704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r>
              <a:rPr lang="en-US" sz="7704" dirty="0">
                <a:latin typeface="Arial" panose="020B0604020202020204" pitchFamily="34" charset="0"/>
                <a:cs typeface="Arial" panose="020B0604020202020204" pitchFamily="34" charset="0"/>
              </a:rPr>
              <a:t>May I have…?</a:t>
            </a:r>
          </a:p>
        </p:txBody>
      </p:sp>
    </p:spTree>
    <p:extLst>
      <p:ext uri="{BB962C8B-B14F-4D97-AF65-F5344CB8AC3E}">
        <p14:creationId xmlns:p14="http://schemas.microsoft.com/office/powerpoint/2010/main" val="1262763523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4327482">
            <a:off x="-351694" y="-80127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1929579">
            <a:off x="-1301805" y="6245381"/>
            <a:ext cx="2936646" cy="2765786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6908567" y="5961152"/>
            <a:ext cx="1379433" cy="12289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8603028-4591-3E22-8E9D-5AC9CF91D05A}"/>
              </a:ext>
            </a:extLst>
          </p:cNvPr>
          <p:cNvSpPr txBox="1"/>
          <p:nvPr/>
        </p:nvSpPr>
        <p:spPr>
          <a:xfrm>
            <a:off x="1333500" y="7628274"/>
            <a:ext cx="15621000" cy="369331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spcBef>
                <a:spcPct val="0"/>
              </a:spcBef>
            </a:pPr>
            <a:r>
              <a:rPr lang="en-US" sz="8000" dirty="0" err="1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Sylwch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0" dirty="0" err="1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8000" dirty="0" err="1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treiglad</a:t>
            </a:r>
            <a:r>
              <a:rPr lang="en-US" sz="80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0" dirty="0" err="1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meddal</a:t>
            </a:r>
            <a:r>
              <a:rPr lang="en-US" sz="80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0" dirty="0" err="1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e.e.</a:t>
            </a:r>
            <a:endParaRPr lang="en-US" sz="8000" dirty="0">
              <a:solidFill>
                <a:srgbClr val="27262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algn="ctr">
              <a:spcBef>
                <a:spcPct val="0"/>
              </a:spcBef>
            </a:pP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 </a:t>
            </a:r>
            <a:r>
              <a:rPr lang="en-US" sz="8000" dirty="0" err="1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0" dirty="0" err="1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llyfr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X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&gt; </a:t>
            </a:r>
            <a:r>
              <a:rPr lang="en-US" sz="80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 </a:t>
            </a:r>
            <a:r>
              <a:rPr lang="en-US" sz="8000" dirty="0" err="1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80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0" dirty="0" err="1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lyfr</a:t>
            </a:r>
            <a:r>
              <a:rPr lang="en-US" sz="80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lvl="0" indent="0" algn="ctr">
              <a:spcBef>
                <a:spcPct val="0"/>
              </a:spcBef>
            </a:pPr>
            <a:endParaRPr lang="en-US" sz="8000" dirty="0">
              <a:solidFill>
                <a:srgbClr val="F6B33E"/>
              </a:solidFill>
              <a:latin typeface="More Sugar Thin"/>
            </a:endParaRPr>
          </a:p>
        </p:txBody>
      </p:sp>
      <p:pic>
        <p:nvPicPr>
          <p:cNvPr id="6" name="Picture 5" descr="A group of papers with writing&#10;&#10;Description automatically generated">
            <a:extLst>
              <a:ext uri="{FF2B5EF4-FFF2-40B4-BE49-F238E27FC236}">
                <a16:creationId xmlns:a16="http://schemas.microsoft.com/office/drawing/2014/main" id="{39AEB53F-7347-9795-DE3D-FB6E2026455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59168" y="591059"/>
            <a:ext cx="12057031" cy="6836936"/>
          </a:xfrm>
          <a:prstGeom prst="rect">
            <a:avLst/>
          </a:prstGeom>
        </p:spPr>
      </p:pic>
      <p:pic>
        <p:nvPicPr>
          <p:cNvPr id="8" name="Picture 7" descr="A green check mark in a circle&#10;&#10;Description automatically generated">
            <a:extLst>
              <a:ext uri="{FF2B5EF4-FFF2-40B4-BE49-F238E27FC236}">
                <a16:creationId xmlns:a16="http://schemas.microsoft.com/office/drawing/2014/main" id="{F295AFB1-096F-76CF-AAD5-DD16734A936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325600" y="8931930"/>
            <a:ext cx="1308713" cy="1297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81537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4327482">
            <a:off x="-351694" y="-80127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1929579">
            <a:off x="-1301805" y="6245381"/>
            <a:ext cx="2936646" cy="2765786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6908567" y="5961152"/>
            <a:ext cx="1379433" cy="1228950"/>
          </a:xfrm>
          <a:prstGeom prst="rect">
            <a:avLst/>
          </a:prstGeom>
        </p:spPr>
      </p:pic>
      <p:pic>
        <p:nvPicPr>
          <p:cNvPr id="9" name="Picture 8" descr="A blue and white background with white text and blue pin&#10;&#10;Description automatically generated with medium confidence">
            <a:extLst>
              <a:ext uri="{FF2B5EF4-FFF2-40B4-BE49-F238E27FC236}">
                <a16:creationId xmlns:a16="http://schemas.microsoft.com/office/drawing/2014/main" id="{CBC054A2-9CDB-6A0B-0E19-9970354398C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0480" y="970172"/>
            <a:ext cx="15275404" cy="83466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0912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4327482">
            <a:off x="-351694" y="-80127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1929579">
            <a:off x="-1301805" y="6245381"/>
            <a:ext cx="2936646" cy="2765786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6908567" y="5961152"/>
            <a:ext cx="1379433" cy="12289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8603028-4591-3E22-8E9D-5AC9CF91D05A}"/>
              </a:ext>
            </a:extLst>
          </p:cNvPr>
          <p:cNvSpPr txBox="1"/>
          <p:nvPr/>
        </p:nvSpPr>
        <p:spPr>
          <a:xfrm>
            <a:off x="1676400" y="706453"/>
            <a:ext cx="15621000" cy="861774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spcBef>
                <a:spcPct val="0"/>
              </a:spcBef>
            </a:pP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Gwaith </a:t>
            </a:r>
            <a:r>
              <a:rPr lang="en-US" sz="8000" dirty="0" err="1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pâr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0" lvl="0" indent="0" algn="ctr">
              <a:spcBef>
                <a:spcPct val="0"/>
              </a:spcBef>
            </a:pPr>
            <a:endParaRPr lang="en-US" sz="8000" dirty="0">
              <a:solidFill>
                <a:srgbClr val="27262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algn="ctr">
              <a:spcBef>
                <a:spcPct val="0"/>
              </a:spcBef>
            </a:pPr>
            <a:r>
              <a:rPr lang="en-US" sz="8000" dirty="0" err="1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Ysgrifennwch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5 </a:t>
            </a:r>
            <a:r>
              <a:rPr lang="en-US" sz="8000" dirty="0" err="1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brawddeg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neu </a:t>
            </a:r>
            <a:r>
              <a:rPr lang="en-US" sz="8000" dirty="0" err="1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fwy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0" dirty="0" err="1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0" dirty="0" err="1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ddefnyddio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‘Ga </a:t>
            </a:r>
            <a:r>
              <a:rPr lang="en-US" sz="8000" dirty="0" err="1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…?’</a:t>
            </a:r>
          </a:p>
          <a:p>
            <a:pPr marL="0" lvl="0" indent="0" algn="ctr">
              <a:spcBef>
                <a:spcPct val="0"/>
              </a:spcBef>
            </a:pPr>
            <a:endParaRPr lang="en-US" sz="8000" dirty="0">
              <a:solidFill>
                <a:srgbClr val="27262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algn="ctr">
              <a:spcBef>
                <a:spcPct val="0"/>
              </a:spcBef>
            </a:pPr>
            <a:r>
              <a:rPr lang="en-US" sz="8000" dirty="0" err="1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Cofiwch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8000" dirty="0" err="1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treiglad</a:t>
            </a:r>
            <a:r>
              <a:rPr lang="en-US" sz="80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0" dirty="0" err="1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meddal</a:t>
            </a:r>
            <a:endParaRPr lang="en-US" sz="8000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algn="ctr">
              <a:spcBef>
                <a:spcPct val="0"/>
              </a:spcBef>
            </a:pPr>
            <a:endParaRPr lang="en-US" sz="8000" dirty="0">
              <a:solidFill>
                <a:srgbClr val="F6B33E"/>
              </a:solidFill>
              <a:latin typeface="More Sugar Thin"/>
            </a:endParaRPr>
          </a:p>
        </p:txBody>
      </p:sp>
    </p:spTree>
    <p:extLst>
      <p:ext uri="{BB962C8B-B14F-4D97-AF65-F5344CB8AC3E}">
        <p14:creationId xmlns:p14="http://schemas.microsoft.com/office/powerpoint/2010/main" val="3269134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E60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9196556" y="0"/>
            <a:ext cx="9144000" cy="102870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162772" y="1028700"/>
            <a:ext cx="1379433" cy="1228950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6706322" y="4705350"/>
            <a:ext cx="1379433" cy="122895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028700" y="8029350"/>
            <a:ext cx="1379433" cy="122895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018636" y="2476500"/>
            <a:ext cx="5617474" cy="4114800"/>
          </a:xfrm>
          <a:prstGeom prst="rect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53794" y="3733739"/>
            <a:ext cx="6124412" cy="5802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4900"/>
              </a:lnSpc>
              <a:spcBef>
                <a:spcPct val="0"/>
              </a:spcBef>
            </a:pPr>
            <a:endParaRPr/>
          </a:p>
        </p:txBody>
      </p:sp>
      <p:pic>
        <p:nvPicPr>
          <p:cNvPr id="11" name="Picture 10" descr="A blue circle with black text&#10;&#10;Description automatically generated">
            <a:extLst>
              <a:ext uri="{FF2B5EF4-FFF2-40B4-BE49-F238E27FC236}">
                <a16:creationId xmlns:a16="http://schemas.microsoft.com/office/drawing/2014/main" id="{60F98347-B60D-49F9-6790-BE175E8D3F9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7456" y="7145225"/>
            <a:ext cx="2933700" cy="2997200"/>
          </a:xfrm>
          <a:prstGeom prst="rect">
            <a:avLst/>
          </a:prstGeom>
        </p:spPr>
      </p:pic>
      <p:sp>
        <p:nvSpPr>
          <p:cNvPr id="7" name="TextBox 8">
            <a:extLst>
              <a:ext uri="{FF2B5EF4-FFF2-40B4-BE49-F238E27FC236}">
                <a16:creationId xmlns:a16="http://schemas.microsoft.com/office/drawing/2014/main" id="{D19E6B76-1FBA-0A38-4089-14A1482BFE8A}"/>
              </a:ext>
            </a:extLst>
          </p:cNvPr>
          <p:cNvSpPr txBox="1"/>
          <p:nvPr/>
        </p:nvSpPr>
        <p:spPr>
          <a:xfrm>
            <a:off x="9223728" y="313736"/>
            <a:ext cx="9121141" cy="938006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r>
              <a:rPr lang="en-US" sz="7704" dirty="0">
                <a:latin typeface="Arial" panose="020B0604020202020204" pitchFamily="34" charset="0"/>
                <a:cs typeface="Arial" panose="020B0604020202020204" pitchFamily="34" charset="0"/>
              </a:rPr>
              <a:t>5. </a:t>
            </a:r>
            <a:r>
              <a:rPr lang="en-US" sz="7704" dirty="0" err="1"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endParaRPr lang="en-US" sz="7704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US" sz="7200" dirty="0" err="1"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200" dirty="0" err="1">
                <a:latin typeface="Arial" panose="020B0604020202020204" pitchFamily="34" charset="0"/>
                <a:cs typeface="Arial" panose="020B0604020202020204" pitchFamily="34" charset="0"/>
              </a:rPr>
              <a:t>allweddol</a:t>
            </a:r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200" dirty="0" err="1">
                <a:latin typeface="Arial" panose="020B0604020202020204" pitchFamily="34" charset="0"/>
                <a:cs typeface="Arial" panose="020B0604020202020204" pitchFamily="34" charset="0"/>
              </a:rPr>
              <a:t>ddatblygiad</a:t>
            </a:r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200" dirty="0" err="1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endParaRPr lang="en-US" sz="7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r>
              <a:rPr lang="en-US" sz="7200" i="1" dirty="0">
                <a:latin typeface="Arial" panose="020B0604020202020204" pitchFamily="34" charset="0"/>
                <a:cs typeface="Arial" panose="020B0604020202020204" pitchFamily="34" charset="0"/>
              </a:rPr>
              <a:t>Reading is key to language development</a:t>
            </a:r>
            <a:r>
              <a:rPr lang="en-US" sz="7200" i="1" dirty="0">
                <a:latin typeface="Shrikhand Bold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73647298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4327482">
            <a:off x="-351694" y="-80127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-1929579">
            <a:off x="-1301805" y="6245381"/>
            <a:ext cx="2936646" cy="2765786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>
            <a:off x="16908567" y="5961152"/>
            <a:ext cx="1379433" cy="12289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8603028-4591-3E22-8E9D-5AC9CF91D05A}"/>
              </a:ext>
            </a:extLst>
          </p:cNvPr>
          <p:cNvSpPr txBox="1"/>
          <p:nvPr/>
        </p:nvSpPr>
        <p:spPr>
          <a:xfrm>
            <a:off x="1676400" y="706453"/>
            <a:ext cx="15621000" cy="123110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spcBef>
                <a:spcPct val="0"/>
              </a:spcBef>
            </a:pPr>
            <a:endParaRPr lang="en-US" sz="8000" dirty="0">
              <a:solidFill>
                <a:srgbClr val="F6B33E"/>
              </a:solidFill>
              <a:latin typeface="More Sugar Thin"/>
            </a:endParaRPr>
          </a:p>
        </p:txBody>
      </p:sp>
      <p:pic>
        <p:nvPicPr>
          <p:cNvPr id="6" name="Online Media 5" descr="Darllen llyfr lefel 2 a 3.mp4">
            <a:hlinkClick r:id="" action="ppaction://media"/>
            <a:extLst>
              <a:ext uri="{FF2B5EF4-FFF2-40B4-BE49-F238E27FC236}">
                <a16:creationId xmlns:a16="http://schemas.microsoft.com/office/drawing/2014/main" id="{454C6CEC-5EE0-5573-F5AB-085ADACA420D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7"/>
          <a:stretch>
            <a:fillRect/>
          </a:stretch>
        </p:blipFill>
        <p:spPr>
          <a:xfrm>
            <a:off x="1972331" y="342900"/>
            <a:ext cx="14809853" cy="92376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02206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7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290" name="Tekhnologic Logo">
            <a:extLst>
              <a:ext uri="{FF2B5EF4-FFF2-40B4-BE49-F238E27FC236}">
                <a16:creationId xmlns:a16="http://schemas.microsoft.com/office/drawing/2014/main" id="{BBCEA812-798B-4F8F-8154-6D17C7D9B052}"/>
              </a:ext>
            </a:extLst>
          </p:cNvPr>
          <p:cNvGrpSpPr>
            <a:grpSpLocks/>
          </p:cNvGrpSpPr>
          <p:nvPr/>
        </p:nvGrpSpPr>
        <p:grpSpPr bwMode="auto">
          <a:xfrm>
            <a:off x="8798723" y="7884306"/>
            <a:ext cx="692069" cy="152400"/>
            <a:chOff x="5464435" y="6630924"/>
            <a:chExt cx="821512" cy="180000"/>
          </a:xfrm>
        </p:grpSpPr>
        <p:pic>
          <p:nvPicPr>
            <p:cNvPr id="308" name="Image">
              <a:extLst>
                <a:ext uri="{FF2B5EF4-FFF2-40B4-BE49-F238E27FC236}">
                  <a16:creationId xmlns:a16="http://schemas.microsoft.com/office/drawing/2014/main" id="{1A38DAE3-D1CA-4F43-993E-1F0AA7F23E1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duotone>
                <a:schemeClr val="accent4">
                  <a:shade val="45000"/>
                  <a:satMod val="135000"/>
                </a:schemeClr>
                <a:prstClr val="white"/>
              </a:duotone>
            </a:blip>
            <a:stretch>
              <a:fillRect/>
            </a:stretch>
          </p:blipFill>
          <p:spPr>
            <a:xfrm>
              <a:off x="5464435" y="6630924"/>
              <a:ext cx="180000" cy="180000"/>
            </a:xfrm>
            <a:prstGeom prst="rect">
              <a:avLst/>
            </a:prstGeom>
          </p:spPr>
        </p:pic>
        <p:sp>
          <p:nvSpPr>
            <p:cNvPr id="309" name="Text">
              <a:extLst>
                <a:ext uri="{FF2B5EF4-FFF2-40B4-BE49-F238E27FC236}">
                  <a16:creationId xmlns:a16="http://schemas.microsoft.com/office/drawing/2014/main" id="{58142F57-4ED3-4814-9281-D4AC1AC9228B}"/>
                </a:ext>
              </a:extLst>
            </p:cNvPr>
            <p:cNvSpPr/>
            <p:nvPr/>
          </p:nvSpPr>
          <p:spPr>
            <a:xfrm>
              <a:off x="5623764" y="6650611"/>
              <a:ext cx="662183" cy="137985"/>
            </a:xfrm>
            <a:prstGeom prst="rect">
              <a:avLst/>
            </a:prstGeom>
            <a:noFill/>
          </p:spPr>
          <p:txBody>
            <a:bodyPr wrap="none" lIns="0" tIns="0" rIns="0" bIns="0">
              <a:spAutoFit/>
            </a:bodyPr>
            <a:lstStyle/>
            <a:p>
              <a:pPr algn="ctr">
                <a:defRPr/>
              </a:pPr>
              <a:r>
                <a:rPr lang="en-US" sz="759" dirty="0">
                  <a:ln w="0"/>
                  <a:solidFill>
                    <a:srgbClr val="D59C0E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Century Gothic" panose="020B0502020202020204" pitchFamily="34" charset="0"/>
                </a:rPr>
                <a:t>tekhnologic</a:t>
              </a:r>
            </a:p>
          </p:txBody>
        </p:sp>
      </p:grpSp>
      <p:grpSp>
        <p:nvGrpSpPr>
          <p:cNvPr id="305" name="Spinning Wheel">
            <a:extLst>
              <a:ext uri="{FF2B5EF4-FFF2-40B4-BE49-F238E27FC236}">
                <a16:creationId xmlns:a16="http://schemas.microsoft.com/office/drawing/2014/main" id="{57A7DD25-C655-4AE6-80CD-5931E93CDBBC}"/>
              </a:ext>
            </a:extLst>
          </p:cNvPr>
          <p:cNvGrpSpPr>
            <a:grpSpLocks/>
          </p:cNvGrpSpPr>
          <p:nvPr/>
        </p:nvGrpSpPr>
        <p:grpSpPr bwMode="auto">
          <a:xfrm>
            <a:off x="5257801" y="2269198"/>
            <a:ext cx="7315200" cy="7293902"/>
            <a:chOff x="3031382" y="369000"/>
            <a:chExt cx="6121487" cy="6120000"/>
          </a:xfrm>
        </p:grpSpPr>
        <p:sp>
          <p:nvSpPr>
            <p:cNvPr id="166" name="Segment 20">
              <a:extLst>
                <a:ext uri="{FF2B5EF4-FFF2-40B4-BE49-F238E27FC236}">
                  <a16:creationId xmlns:a16="http://schemas.microsoft.com/office/drawing/2014/main" id="{FA4C4B78-05E0-46B4-985F-573F278BF6AE}"/>
                </a:ext>
              </a:extLst>
            </p:cNvPr>
            <p:cNvSpPr/>
            <p:nvPr/>
          </p:nvSpPr>
          <p:spPr>
            <a:xfrm rot="10800000">
              <a:off x="5134626" y="384783"/>
              <a:ext cx="953925" cy="2210315"/>
            </a:xfrm>
            <a:custGeom>
              <a:avLst/>
              <a:gdLst>
                <a:gd name="connsiteX0" fmla="*/ 0 w 955151"/>
                <a:gd name="connsiteY0" fmla="*/ 2209090 h 2209090"/>
                <a:gd name="connsiteX1" fmla="*/ 0 w 955151"/>
                <a:gd name="connsiteY1" fmla="*/ 48999 h 2209090"/>
                <a:gd name="connsiteX2" fmla="*/ 88413 w 955151"/>
                <a:gd name="connsiteY2" fmla="*/ 44534 h 2209090"/>
                <a:gd name="connsiteX3" fmla="*/ 264025 w 955151"/>
                <a:gd name="connsiteY3" fmla="*/ 8719 h 2209090"/>
                <a:gd name="connsiteX4" fmla="*/ 287848 w 955151"/>
                <a:gd name="connsiteY4" fmla="*/ 0 h 2209090"/>
                <a:gd name="connsiteX5" fmla="*/ 955151 w 955151"/>
                <a:gd name="connsiteY5" fmla="*/ 2053745 h 2209090"/>
                <a:gd name="connsiteX6" fmla="*/ 906343 w 955151"/>
                <a:gd name="connsiteY6" fmla="*/ 2071609 h 2209090"/>
                <a:gd name="connsiteX7" fmla="*/ 153860 w 955151"/>
                <a:gd name="connsiteY7" fmla="*/ 2205199 h 2209090"/>
                <a:gd name="connsiteX8" fmla="*/ 0 w 955151"/>
                <a:gd name="connsiteY8" fmla="*/ 2209090 h 22090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55151" h="2209090">
                  <a:moveTo>
                    <a:pt x="0" y="2209090"/>
                  </a:moveTo>
                  <a:lnTo>
                    <a:pt x="0" y="48999"/>
                  </a:lnTo>
                  <a:lnTo>
                    <a:pt x="88413" y="44534"/>
                  </a:lnTo>
                  <a:cubicBezTo>
                    <a:pt x="148924" y="38389"/>
                    <a:pt x="207662" y="26250"/>
                    <a:pt x="264025" y="8719"/>
                  </a:cubicBezTo>
                  <a:lnTo>
                    <a:pt x="287848" y="0"/>
                  </a:lnTo>
                  <a:lnTo>
                    <a:pt x="955151" y="2053745"/>
                  </a:lnTo>
                  <a:lnTo>
                    <a:pt x="906343" y="2071609"/>
                  </a:lnTo>
                  <a:cubicBezTo>
                    <a:pt x="666799" y="2146115"/>
                    <a:pt x="414636" y="2191981"/>
                    <a:pt x="153860" y="2205199"/>
                  </a:cubicBezTo>
                  <a:lnTo>
                    <a:pt x="0" y="2209090"/>
                  </a:lnTo>
                  <a:close/>
                </a:path>
              </a:pathLst>
            </a:custGeom>
            <a:solidFill>
              <a:srgbClr val="7030A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 sz="2700"/>
            </a:p>
          </p:txBody>
        </p:sp>
        <p:sp>
          <p:nvSpPr>
            <p:cNvPr id="164" name="Segment 19">
              <a:extLst>
                <a:ext uri="{FF2B5EF4-FFF2-40B4-BE49-F238E27FC236}">
                  <a16:creationId xmlns:a16="http://schemas.microsoft.com/office/drawing/2014/main" id="{B31ABE5D-072E-4E98-A8F8-54909ABDF6D9}"/>
                </a:ext>
              </a:extLst>
            </p:cNvPr>
            <p:cNvSpPr/>
            <p:nvPr/>
          </p:nvSpPr>
          <p:spPr>
            <a:xfrm rot="10800000">
              <a:off x="4267533" y="527081"/>
              <a:ext cx="1529666" cy="2196199"/>
            </a:xfrm>
            <a:custGeom>
              <a:avLst/>
              <a:gdLst>
                <a:gd name="connsiteX0" fmla="*/ 667303 w 1528712"/>
                <a:gd name="connsiteY0" fmla="*/ 2198430 h 2198430"/>
                <a:gd name="connsiteX1" fmla="*/ 0 w 1528712"/>
                <a:gd name="connsiteY1" fmla="*/ 144685 h 2198430"/>
                <a:gd name="connsiteX2" fmla="*/ 55482 w 1528712"/>
                <a:gd name="connsiteY2" fmla="*/ 124378 h 2198430"/>
                <a:gd name="connsiteX3" fmla="*/ 208360 w 1528712"/>
                <a:gd name="connsiteY3" fmla="*/ 41398 h 2198430"/>
                <a:gd name="connsiteX4" fmla="*/ 258536 w 1528712"/>
                <a:gd name="connsiteY4" fmla="*/ 0 h 2198430"/>
                <a:gd name="connsiteX5" fmla="*/ 1528712 w 1528712"/>
                <a:gd name="connsiteY5" fmla="*/ 1748248 h 2198430"/>
                <a:gd name="connsiteX6" fmla="*/ 1416037 w 1528712"/>
                <a:gd name="connsiteY6" fmla="*/ 1832504 h 2198430"/>
                <a:gd name="connsiteX7" fmla="*/ 896252 w 1528712"/>
                <a:gd name="connsiteY7" fmla="*/ 2114634 h 2198430"/>
                <a:gd name="connsiteX8" fmla="*/ 667303 w 1528712"/>
                <a:gd name="connsiteY8" fmla="*/ 2198430 h 21984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28712" h="2198430">
                  <a:moveTo>
                    <a:pt x="667303" y="2198430"/>
                  </a:moveTo>
                  <a:lnTo>
                    <a:pt x="0" y="144685"/>
                  </a:lnTo>
                  <a:lnTo>
                    <a:pt x="55482" y="124378"/>
                  </a:lnTo>
                  <a:cubicBezTo>
                    <a:pt x="109320" y="101606"/>
                    <a:pt x="160480" y="73746"/>
                    <a:pt x="208360" y="41398"/>
                  </a:cubicBezTo>
                  <a:lnTo>
                    <a:pt x="258536" y="0"/>
                  </a:lnTo>
                  <a:lnTo>
                    <a:pt x="1528712" y="1748248"/>
                  </a:lnTo>
                  <a:lnTo>
                    <a:pt x="1416037" y="1832504"/>
                  </a:lnTo>
                  <a:cubicBezTo>
                    <a:pt x="1253244" y="1942485"/>
                    <a:pt x="1079299" y="2037212"/>
                    <a:pt x="896252" y="2114634"/>
                  </a:cubicBezTo>
                  <a:lnTo>
                    <a:pt x="667303" y="2198430"/>
                  </a:lnTo>
                  <a:close/>
                </a:path>
              </a:pathLst>
            </a:custGeom>
            <a:solidFill>
              <a:srgbClr val="00B0F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 sz="2700"/>
            </a:p>
          </p:txBody>
        </p:sp>
        <p:sp>
          <p:nvSpPr>
            <p:cNvPr id="162" name="Segment 18">
              <a:extLst>
                <a:ext uri="{FF2B5EF4-FFF2-40B4-BE49-F238E27FC236}">
                  <a16:creationId xmlns:a16="http://schemas.microsoft.com/office/drawing/2014/main" id="{EC8C6F80-C89D-4D3D-A57E-1CDE1E38384D}"/>
                </a:ext>
              </a:extLst>
            </p:cNvPr>
            <p:cNvSpPr/>
            <p:nvPr/>
          </p:nvSpPr>
          <p:spPr>
            <a:xfrm rot="10800000">
              <a:off x="3604362" y="976773"/>
              <a:ext cx="1938895" cy="1953432"/>
            </a:xfrm>
            <a:custGeom>
              <a:avLst/>
              <a:gdLst>
                <a:gd name="connsiteX0" fmla="*/ 1270277 w 1939345"/>
                <a:gd name="connsiteY0" fmla="*/ 1952761 h 1952761"/>
                <a:gd name="connsiteX1" fmla="*/ 0 w 1939345"/>
                <a:gd name="connsiteY1" fmla="*/ 204374 h 1952761"/>
                <a:gd name="connsiteX2" fmla="*/ 80240 w 1939345"/>
                <a:gd name="connsiteY2" fmla="*/ 138169 h 1952761"/>
                <a:gd name="connsiteX3" fmla="*/ 190138 w 1939345"/>
                <a:gd name="connsiteY3" fmla="*/ 4971 h 1952761"/>
                <a:gd name="connsiteX4" fmla="*/ 193158 w 1939345"/>
                <a:gd name="connsiteY4" fmla="*/ 0 h 1952761"/>
                <a:gd name="connsiteX5" fmla="*/ 1939345 w 1939345"/>
                <a:gd name="connsiteY5" fmla="*/ 1268679 h 1952761"/>
                <a:gd name="connsiteX6" fmla="*/ 1805089 w 1939345"/>
                <a:gd name="connsiteY6" fmla="*/ 1448217 h 1952761"/>
                <a:gd name="connsiteX7" fmla="*/ 1390288 w 1939345"/>
                <a:gd name="connsiteY7" fmla="*/ 1863018 h 1952761"/>
                <a:gd name="connsiteX8" fmla="*/ 1270277 w 1939345"/>
                <a:gd name="connsiteY8" fmla="*/ 1952761 h 1952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39345" h="1952761">
                  <a:moveTo>
                    <a:pt x="1270277" y="1952761"/>
                  </a:moveTo>
                  <a:lnTo>
                    <a:pt x="0" y="204374"/>
                  </a:lnTo>
                  <a:lnTo>
                    <a:pt x="80240" y="138169"/>
                  </a:lnTo>
                  <a:cubicBezTo>
                    <a:pt x="120957" y="97452"/>
                    <a:pt x="157791" y="52852"/>
                    <a:pt x="190138" y="4971"/>
                  </a:cubicBezTo>
                  <a:lnTo>
                    <a:pt x="193158" y="0"/>
                  </a:lnTo>
                  <a:lnTo>
                    <a:pt x="1939345" y="1268679"/>
                  </a:lnTo>
                  <a:lnTo>
                    <a:pt x="1805089" y="1448217"/>
                  </a:lnTo>
                  <a:cubicBezTo>
                    <a:pt x="1680367" y="1599345"/>
                    <a:pt x="1541416" y="1738296"/>
                    <a:pt x="1390288" y="1863018"/>
                  </a:cubicBezTo>
                  <a:lnTo>
                    <a:pt x="1270277" y="1952761"/>
                  </a:lnTo>
                  <a:close/>
                </a:path>
              </a:pathLst>
            </a:custGeom>
            <a:solidFill>
              <a:srgbClr val="92D05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 sz="2700" dirty="0"/>
            </a:p>
          </p:txBody>
        </p:sp>
        <p:sp>
          <p:nvSpPr>
            <p:cNvPr id="159" name="Segment 17">
              <a:extLst>
                <a:ext uri="{FF2B5EF4-FFF2-40B4-BE49-F238E27FC236}">
                  <a16:creationId xmlns:a16="http://schemas.microsoft.com/office/drawing/2014/main" id="{161C1CAA-8298-4958-8FD8-0129BF8C0DB3}"/>
                </a:ext>
              </a:extLst>
            </p:cNvPr>
            <p:cNvSpPr/>
            <p:nvPr/>
          </p:nvSpPr>
          <p:spPr>
            <a:xfrm rot="10800000">
              <a:off x="3166851" y="1664702"/>
              <a:ext cx="2173142" cy="1527176"/>
            </a:xfrm>
            <a:custGeom>
              <a:avLst/>
              <a:gdLst>
                <a:gd name="connsiteX0" fmla="*/ 1746467 w 2172799"/>
                <a:gd name="connsiteY0" fmla="*/ 1528261 h 1528261"/>
                <a:gd name="connsiteX1" fmla="*/ 0 w 2172799"/>
                <a:gd name="connsiteY1" fmla="*/ 259378 h 1528261"/>
                <a:gd name="connsiteX2" fmla="*/ 40185 w 2172799"/>
                <a:gd name="connsiteY2" fmla="*/ 193231 h 1528261"/>
                <a:gd name="connsiteX3" fmla="*/ 108348 w 2172799"/>
                <a:gd name="connsiteY3" fmla="*/ 31870 h 1528261"/>
                <a:gd name="connsiteX4" fmla="*/ 116543 w 2172799"/>
                <a:gd name="connsiteY4" fmla="*/ 0 h 1528261"/>
                <a:gd name="connsiteX5" fmla="*/ 2172799 w 2172799"/>
                <a:gd name="connsiteY5" fmla="*/ 668119 h 1528261"/>
                <a:gd name="connsiteX6" fmla="*/ 2171238 w 2172799"/>
                <a:gd name="connsiteY6" fmla="*/ 674188 h 1528261"/>
                <a:gd name="connsiteX7" fmla="*/ 1786210 w 2172799"/>
                <a:gd name="connsiteY7" fmla="*/ 1475113 h 1528261"/>
                <a:gd name="connsiteX8" fmla="*/ 1746467 w 2172799"/>
                <a:gd name="connsiteY8" fmla="*/ 1528261 h 15282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72799" h="1528261">
                  <a:moveTo>
                    <a:pt x="1746467" y="1528261"/>
                  </a:moveTo>
                  <a:lnTo>
                    <a:pt x="0" y="259378"/>
                  </a:lnTo>
                  <a:lnTo>
                    <a:pt x="40185" y="193231"/>
                  </a:lnTo>
                  <a:cubicBezTo>
                    <a:pt x="67895" y="142222"/>
                    <a:pt x="90817" y="88234"/>
                    <a:pt x="108348" y="31870"/>
                  </a:cubicBezTo>
                  <a:lnTo>
                    <a:pt x="116543" y="0"/>
                  </a:lnTo>
                  <a:lnTo>
                    <a:pt x="2172799" y="668119"/>
                  </a:lnTo>
                  <a:lnTo>
                    <a:pt x="2171238" y="674188"/>
                  </a:lnTo>
                  <a:cubicBezTo>
                    <a:pt x="2081831" y="961641"/>
                    <a:pt x="1951181" y="1230923"/>
                    <a:pt x="1786210" y="1475113"/>
                  </a:cubicBezTo>
                  <a:lnTo>
                    <a:pt x="1746467" y="1528261"/>
                  </a:lnTo>
                  <a:close/>
                </a:path>
              </a:pathLst>
            </a:custGeom>
            <a:solidFill>
              <a:srgbClr val="FFFF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 sz="2700"/>
            </a:p>
          </p:txBody>
        </p:sp>
        <p:sp>
          <p:nvSpPr>
            <p:cNvPr id="155" name="Segment 16">
              <a:extLst>
                <a:ext uri="{FF2B5EF4-FFF2-40B4-BE49-F238E27FC236}">
                  <a16:creationId xmlns:a16="http://schemas.microsoft.com/office/drawing/2014/main" id="{9741AC37-DF0E-4497-8893-C68816C48738}"/>
                </a:ext>
              </a:extLst>
            </p:cNvPr>
            <p:cNvSpPr/>
            <p:nvPr/>
          </p:nvSpPr>
          <p:spPr>
            <a:xfrm rot="10800000">
              <a:off x="3031382" y="2528503"/>
              <a:ext cx="2190075" cy="945663"/>
            </a:xfrm>
            <a:custGeom>
              <a:avLst/>
              <a:gdLst>
                <a:gd name="connsiteX0" fmla="*/ 2056256 w 2191369"/>
                <a:gd name="connsiteY0" fmla="*/ 946569 h 946569"/>
                <a:gd name="connsiteX1" fmla="*/ 0 w 2191369"/>
                <a:gd name="connsiteY1" fmla="*/ 278450 h 946569"/>
                <a:gd name="connsiteX2" fmla="*/ 13084 w 2191369"/>
                <a:gd name="connsiteY2" fmla="*/ 227562 h 946569"/>
                <a:gd name="connsiteX3" fmla="*/ 31369 w 2191369"/>
                <a:gd name="connsiteY3" fmla="*/ 46181 h 946569"/>
                <a:gd name="connsiteX4" fmla="*/ 29037 w 2191369"/>
                <a:gd name="connsiteY4" fmla="*/ 0 h 946569"/>
                <a:gd name="connsiteX5" fmla="*/ 2190201 w 2191369"/>
                <a:gd name="connsiteY5" fmla="*/ 0 h 946569"/>
                <a:gd name="connsiteX6" fmla="*/ 2191369 w 2191369"/>
                <a:gd name="connsiteY6" fmla="*/ 46181 h 946569"/>
                <a:gd name="connsiteX7" fmla="*/ 2129201 w 2191369"/>
                <a:gd name="connsiteY7" fmla="*/ 662878 h 946569"/>
                <a:gd name="connsiteX8" fmla="*/ 2056256 w 2191369"/>
                <a:gd name="connsiteY8" fmla="*/ 946569 h 9465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91369" h="946569">
                  <a:moveTo>
                    <a:pt x="2056256" y="946569"/>
                  </a:moveTo>
                  <a:lnTo>
                    <a:pt x="0" y="278450"/>
                  </a:lnTo>
                  <a:lnTo>
                    <a:pt x="13084" y="227562"/>
                  </a:lnTo>
                  <a:cubicBezTo>
                    <a:pt x="25073" y="168975"/>
                    <a:pt x="31369" y="108313"/>
                    <a:pt x="31369" y="46181"/>
                  </a:cubicBezTo>
                  <a:lnTo>
                    <a:pt x="29037" y="0"/>
                  </a:lnTo>
                  <a:lnTo>
                    <a:pt x="2190201" y="0"/>
                  </a:lnTo>
                  <a:lnTo>
                    <a:pt x="2191369" y="46181"/>
                  </a:lnTo>
                  <a:cubicBezTo>
                    <a:pt x="2191369" y="257430"/>
                    <a:pt x="2169963" y="463679"/>
                    <a:pt x="2129201" y="662878"/>
                  </a:cubicBezTo>
                  <a:lnTo>
                    <a:pt x="2056256" y="946569"/>
                  </a:lnTo>
                  <a:close/>
                </a:path>
              </a:pathLst>
            </a:custGeom>
            <a:solidFill>
              <a:srgbClr val="FFC0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 sz="2700"/>
            </a:p>
          </p:txBody>
        </p:sp>
        <p:sp>
          <p:nvSpPr>
            <p:cNvPr id="102" name="Segment 15">
              <a:extLst>
                <a:ext uri="{FF2B5EF4-FFF2-40B4-BE49-F238E27FC236}">
                  <a16:creationId xmlns:a16="http://schemas.microsoft.com/office/drawing/2014/main" id="{88E2CEE8-5DD6-46EB-8064-69E197894946}"/>
                </a:ext>
              </a:extLst>
            </p:cNvPr>
            <p:cNvSpPr/>
            <p:nvPr/>
          </p:nvSpPr>
          <p:spPr>
            <a:xfrm rot="10800000">
              <a:off x="3031382" y="3479812"/>
              <a:ext cx="2218298" cy="937196"/>
            </a:xfrm>
            <a:custGeom>
              <a:avLst/>
              <a:gdLst>
                <a:gd name="connsiteX0" fmla="*/ 2218120 w 2218120"/>
                <a:gd name="connsiteY0" fmla="*/ 936839 h 936839"/>
                <a:gd name="connsiteX1" fmla="*/ 56865 w 2218120"/>
                <a:gd name="connsiteY1" fmla="*/ 936839 h 936839"/>
                <a:gd name="connsiteX2" fmla="*/ 54732 w 2218120"/>
                <a:gd name="connsiteY2" fmla="*/ 894600 h 936839"/>
                <a:gd name="connsiteX3" fmla="*/ 18917 w 2218120"/>
                <a:gd name="connsiteY3" fmla="*/ 718988 h 936839"/>
                <a:gd name="connsiteX4" fmla="*/ 0 w 2218120"/>
                <a:gd name="connsiteY4" fmla="*/ 667302 h 936839"/>
                <a:gd name="connsiteX5" fmla="*/ 2053746 w 2218120"/>
                <a:gd name="connsiteY5" fmla="*/ 0 h 936839"/>
                <a:gd name="connsiteX6" fmla="*/ 2081807 w 2218120"/>
                <a:gd name="connsiteY6" fmla="*/ 76670 h 936839"/>
                <a:gd name="connsiteX7" fmla="*/ 2215397 w 2218120"/>
                <a:gd name="connsiteY7" fmla="*/ 829153 h 936839"/>
                <a:gd name="connsiteX8" fmla="*/ 2218120 w 2218120"/>
                <a:gd name="connsiteY8" fmla="*/ 936839 h 936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18120" h="936839">
                  <a:moveTo>
                    <a:pt x="2218120" y="936839"/>
                  </a:moveTo>
                  <a:lnTo>
                    <a:pt x="56865" y="936839"/>
                  </a:lnTo>
                  <a:lnTo>
                    <a:pt x="54732" y="894600"/>
                  </a:lnTo>
                  <a:cubicBezTo>
                    <a:pt x="48587" y="834090"/>
                    <a:pt x="36448" y="775351"/>
                    <a:pt x="18917" y="718988"/>
                  </a:cubicBezTo>
                  <a:lnTo>
                    <a:pt x="0" y="667302"/>
                  </a:lnTo>
                  <a:lnTo>
                    <a:pt x="2053746" y="0"/>
                  </a:lnTo>
                  <a:lnTo>
                    <a:pt x="2081807" y="76670"/>
                  </a:lnTo>
                  <a:cubicBezTo>
                    <a:pt x="2156314" y="316214"/>
                    <a:pt x="2202179" y="568377"/>
                    <a:pt x="2215397" y="829153"/>
                  </a:cubicBezTo>
                  <a:lnTo>
                    <a:pt x="2218120" y="936839"/>
                  </a:lnTo>
                  <a:close/>
                </a:path>
              </a:pathLst>
            </a:custGeom>
            <a:solidFill>
              <a:srgbClr val="FF00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 sz="2700"/>
            </a:p>
          </p:txBody>
        </p:sp>
        <p:sp>
          <p:nvSpPr>
            <p:cNvPr id="66" name="Segment 14">
              <a:extLst>
                <a:ext uri="{FF2B5EF4-FFF2-40B4-BE49-F238E27FC236}">
                  <a16:creationId xmlns:a16="http://schemas.microsoft.com/office/drawing/2014/main" id="{989501F3-4093-47B6-A68A-7509E2EBF050}"/>
                </a:ext>
              </a:extLst>
            </p:cNvPr>
            <p:cNvSpPr/>
            <p:nvPr/>
          </p:nvSpPr>
          <p:spPr>
            <a:xfrm rot="10800000">
              <a:off x="3197896" y="3750808"/>
              <a:ext cx="2190075" cy="1504595"/>
            </a:xfrm>
            <a:custGeom>
              <a:avLst/>
              <a:gdLst>
                <a:gd name="connsiteX0" fmla="*/ 137038 w 2190783"/>
                <a:gd name="connsiteY0" fmla="*/ 1504053 h 1504053"/>
                <a:gd name="connsiteX1" fmla="*/ 126929 w 2190783"/>
                <a:gd name="connsiteY1" fmla="*/ 1476434 h 1504053"/>
                <a:gd name="connsiteX2" fmla="*/ 43949 w 2190783"/>
                <a:gd name="connsiteY2" fmla="*/ 1323556 h 1504053"/>
                <a:gd name="connsiteX3" fmla="*/ 0 w 2190783"/>
                <a:gd name="connsiteY3" fmla="*/ 1270289 h 1504053"/>
                <a:gd name="connsiteX4" fmla="*/ 1748403 w 2190783"/>
                <a:gd name="connsiteY4" fmla="*/ 0 h 1504053"/>
                <a:gd name="connsiteX5" fmla="*/ 1835055 w 2190783"/>
                <a:gd name="connsiteY5" fmla="*/ 115879 h 1504053"/>
                <a:gd name="connsiteX6" fmla="*/ 2117185 w 2190783"/>
                <a:gd name="connsiteY6" fmla="*/ 635664 h 1504053"/>
                <a:gd name="connsiteX7" fmla="*/ 2190783 w 2190783"/>
                <a:gd name="connsiteY7" fmla="*/ 836751 h 1504053"/>
                <a:gd name="connsiteX8" fmla="*/ 137038 w 2190783"/>
                <a:gd name="connsiteY8" fmla="*/ 1504053 h 15040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90783" h="1504053">
                  <a:moveTo>
                    <a:pt x="137038" y="1504053"/>
                  </a:moveTo>
                  <a:lnTo>
                    <a:pt x="126929" y="1476434"/>
                  </a:lnTo>
                  <a:cubicBezTo>
                    <a:pt x="104157" y="1422596"/>
                    <a:pt x="76297" y="1371436"/>
                    <a:pt x="43949" y="1323556"/>
                  </a:cubicBezTo>
                  <a:lnTo>
                    <a:pt x="0" y="1270289"/>
                  </a:lnTo>
                  <a:lnTo>
                    <a:pt x="1748403" y="0"/>
                  </a:lnTo>
                  <a:lnTo>
                    <a:pt x="1835055" y="115879"/>
                  </a:lnTo>
                  <a:cubicBezTo>
                    <a:pt x="1945036" y="278672"/>
                    <a:pt x="2039763" y="452618"/>
                    <a:pt x="2117185" y="635664"/>
                  </a:cubicBezTo>
                  <a:lnTo>
                    <a:pt x="2190783" y="836751"/>
                  </a:lnTo>
                  <a:lnTo>
                    <a:pt x="137038" y="1504053"/>
                  </a:lnTo>
                  <a:close/>
                </a:path>
              </a:pathLst>
            </a:custGeom>
            <a:solidFill>
              <a:srgbClr val="FF3399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77153" tIns="38577" rIns="77153" bIns="38577" anchor="ctr"/>
            <a:lstStyle/>
            <a:p>
              <a:pPr algn="ctr">
                <a:defRPr/>
              </a:pPr>
              <a:endParaRPr lang="en-GB" sz="2700"/>
            </a:p>
          </p:txBody>
        </p:sp>
        <p:sp>
          <p:nvSpPr>
            <p:cNvPr id="64" name="Segment 13">
              <a:extLst>
                <a:ext uri="{FF2B5EF4-FFF2-40B4-BE49-F238E27FC236}">
                  <a16:creationId xmlns:a16="http://schemas.microsoft.com/office/drawing/2014/main" id="{CCBAEA67-0F9A-45D1-AD78-1DBD5589101D}"/>
                </a:ext>
              </a:extLst>
            </p:cNvPr>
            <p:cNvSpPr/>
            <p:nvPr/>
          </p:nvSpPr>
          <p:spPr>
            <a:xfrm rot="10800000">
              <a:off x="3643814" y="3987930"/>
              <a:ext cx="1941716" cy="1930849"/>
            </a:xfrm>
            <a:custGeom>
              <a:avLst/>
              <a:gdLst>
                <a:gd name="connsiteX0" fmla="*/ 193435 w 1941976"/>
                <a:gd name="connsiteY0" fmla="*/ 1930134 h 1930134"/>
                <a:gd name="connsiteX1" fmla="*/ 129781 w 1941976"/>
                <a:gd name="connsiteY1" fmla="*/ 1852985 h 1930134"/>
                <a:gd name="connsiteX2" fmla="*/ 0 w 1941976"/>
                <a:gd name="connsiteY2" fmla="*/ 1745906 h 1930134"/>
                <a:gd name="connsiteX3" fmla="*/ 1268475 w 1941976"/>
                <a:gd name="connsiteY3" fmla="*/ 0 h 1930134"/>
                <a:gd name="connsiteX4" fmla="*/ 1439829 w 1941976"/>
                <a:gd name="connsiteY4" fmla="*/ 128136 h 1930134"/>
                <a:gd name="connsiteX5" fmla="*/ 1854630 w 1941976"/>
                <a:gd name="connsiteY5" fmla="*/ 542937 h 1930134"/>
                <a:gd name="connsiteX6" fmla="*/ 1941976 w 1941976"/>
                <a:gd name="connsiteY6" fmla="*/ 659744 h 1930134"/>
                <a:gd name="connsiteX7" fmla="*/ 193435 w 1941976"/>
                <a:gd name="connsiteY7" fmla="*/ 1930134 h 1930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41976" h="1930134">
                  <a:moveTo>
                    <a:pt x="193435" y="1930134"/>
                  </a:moveTo>
                  <a:lnTo>
                    <a:pt x="129781" y="1852985"/>
                  </a:lnTo>
                  <a:lnTo>
                    <a:pt x="0" y="1745906"/>
                  </a:lnTo>
                  <a:lnTo>
                    <a:pt x="1268475" y="0"/>
                  </a:lnTo>
                  <a:lnTo>
                    <a:pt x="1439829" y="128136"/>
                  </a:lnTo>
                  <a:cubicBezTo>
                    <a:pt x="1590957" y="252859"/>
                    <a:pt x="1729908" y="391809"/>
                    <a:pt x="1854630" y="542937"/>
                  </a:cubicBezTo>
                  <a:lnTo>
                    <a:pt x="1941976" y="659744"/>
                  </a:lnTo>
                  <a:lnTo>
                    <a:pt x="193435" y="1930134"/>
                  </a:lnTo>
                  <a:close/>
                </a:path>
              </a:pathLst>
            </a:custGeom>
            <a:solidFill>
              <a:srgbClr val="7030A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 sz="2700"/>
            </a:p>
          </p:txBody>
        </p:sp>
        <p:sp>
          <p:nvSpPr>
            <p:cNvPr id="63" name="Segment 12">
              <a:extLst>
                <a:ext uri="{FF2B5EF4-FFF2-40B4-BE49-F238E27FC236}">
                  <a16:creationId xmlns:a16="http://schemas.microsoft.com/office/drawing/2014/main" id="{0491495B-C530-4B69-912A-87AA78A20686}"/>
                </a:ext>
              </a:extLst>
            </p:cNvPr>
            <p:cNvSpPr/>
            <p:nvPr/>
          </p:nvSpPr>
          <p:spPr>
            <a:xfrm rot="10800000">
              <a:off x="4318333" y="4174240"/>
              <a:ext cx="1495799" cy="2165148"/>
            </a:xfrm>
            <a:custGeom>
              <a:avLst/>
              <a:gdLst>
                <a:gd name="connsiteX0" fmla="*/ 225790 w 1494164"/>
                <a:gd name="connsiteY0" fmla="*/ 2163703 h 2163703"/>
                <a:gd name="connsiteX1" fmla="*/ 225155 w 1494164"/>
                <a:gd name="connsiteY1" fmla="*/ 2163179 h 2163703"/>
                <a:gd name="connsiteX2" fmla="*/ 72277 w 1494164"/>
                <a:gd name="connsiteY2" fmla="*/ 2080199 h 2163703"/>
                <a:gd name="connsiteX3" fmla="*/ 0 w 1494164"/>
                <a:gd name="connsiteY3" fmla="*/ 2053746 h 2163703"/>
                <a:gd name="connsiteX4" fmla="*/ 667302 w 1494164"/>
                <a:gd name="connsiteY4" fmla="*/ 0 h 2163703"/>
                <a:gd name="connsiteX5" fmla="*/ 913047 w 1494164"/>
                <a:gd name="connsiteY5" fmla="*/ 89943 h 2163703"/>
                <a:gd name="connsiteX6" fmla="*/ 1432832 w 1494164"/>
                <a:gd name="connsiteY6" fmla="*/ 372073 h 2163703"/>
                <a:gd name="connsiteX7" fmla="*/ 1494164 w 1494164"/>
                <a:gd name="connsiteY7" fmla="*/ 417936 h 2163703"/>
                <a:gd name="connsiteX8" fmla="*/ 225790 w 1494164"/>
                <a:gd name="connsiteY8" fmla="*/ 2163703 h 2163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94164" h="2163703">
                  <a:moveTo>
                    <a:pt x="225790" y="2163703"/>
                  </a:moveTo>
                  <a:lnTo>
                    <a:pt x="225155" y="2163179"/>
                  </a:lnTo>
                  <a:cubicBezTo>
                    <a:pt x="177275" y="2130832"/>
                    <a:pt x="126115" y="2102971"/>
                    <a:pt x="72277" y="2080199"/>
                  </a:cubicBezTo>
                  <a:lnTo>
                    <a:pt x="0" y="2053746"/>
                  </a:lnTo>
                  <a:lnTo>
                    <a:pt x="667302" y="0"/>
                  </a:lnTo>
                  <a:lnTo>
                    <a:pt x="913047" y="89943"/>
                  </a:lnTo>
                  <a:cubicBezTo>
                    <a:pt x="1096094" y="167365"/>
                    <a:pt x="1270039" y="262092"/>
                    <a:pt x="1432832" y="372073"/>
                  </a:cubicBezTo>
                  <a:lnTo>
                    <a:pt x="1494164" y="417936"/>
                  </a:lnTo>
                  <a:lnTo>
                    <a:pt x="225790" y="2163703"/>
                  </a:lnTo>
                  <a:close/>
                </a:path>
              </a:pathLst>
            </a:custGeom>
            <a:solidFill>
              <a:srgbClr val="00B0F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 sz="2700"/>
            </a:p>
          </p:txBody>
        </p:sp>
        <p:sp>
          <p:nvSpPr>
            <p:cNvPr id="61" name="Segment 11">
              <a:extLst>
                <a:ext uri="{FF2B5EF4-FFF2-40B4-BE49-F238E27FC236}">
                  <a16:creationId xmlns:a16="http://schemas.microsoft.com/office/drawing/2014/main" id="{68A6604B-FAAA-4CCE-BB5B-16E3575E6E00}"/>
                </a:ext>
              </a:extLst>
            </p:cNvPr>
            <p:cNvSpPr/>
            <p:nvPr/>
          </p:nvSpPr>
          <p:spPr>
            <a:xfrm rot="10800000">
              <a:off x="5148078" y="4287155"/>
              <a:ext cx="939814" cy="2201845"/>
            </a:xfrm>
            <a:custGeom>
              <a:avLst/>
              <a:gdLst>
                <a:gd name="connsiteX0" fmla="*/ 271053 w 938355"/>
                <a:gd name="connsiteY0" fmla="*/ 2202943 h 2202943"/>
                <a:gd name="connsiteX1" fmla="*/ 264025 w 938355"/>
                <a:gd name="connsiteY1" fmla="*/ 2200371 h 2202943"/>
                <a:gd name="connsiteX2" fmla="*/ 88413 w 938355"/>
                <a:gd name="connsiteY2" fmla="*/ 2164556 h 2202943"/>
                <a:gd name="connsiteX3" fmla="*/ 0 w 938355"/>
                <a:gd name="connsiteY3" fmla="*/ 2160091 h 2202943"/>
                <a:gd name="connsiteX4" fmla="*/ 0 w 938355"/>
                <a:gd name="connsiteY4" fmla="*/ 0 h 2202943"/>
                <a:gd name="connsiteX5" fmla="*/ 153860 w 938355"/>
                <a:gd name="connsiteY5" fmla="*/ 3891 h 2202943"/>
                <a:gd name="connsiteX6" fmla="*/ 906343 w 938355"/>
                <a:gd name="connsiteY6" fmla="*/ 137481 h 2202943"/>
                <a:gd name="connsiteX7" fmla="*/ 938355 w 938355"/>
                <a:gd name="connsiteY7" fmla="*/ 149198 h 2202943"/>
                <a:gd name="connsiteX8" fmla="*/ 271053 w 938355"/>
                <a:gd name="connsiteY8" fmla="*/ 2202943 h 22029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38355" h="2202943">
                  <a:moveTo>
                    <a:pt x="271053" y="2202943"/>
                  </a:moveTo>
                  <a:lnTo>
                    <a:pt x="264025" y="2200371"/>
                  </a:lnTo>
                  <a:cubicBezTo>
                    <a:pt x="207662" y="2182841"/>
                    <a:pt x="148924" y="2170701"/>
                    <a:pt x="88413" y="2164556"/>
                  </a:cubicBezTo>
                  <a:lnTo>
                    <a:pt x="0" y="2160091"/>
                  </a:lnTo>
                  <a:lnTo>
                    <a:pt x="0" y="0"/>
                  </a:lnTo>
                  <a:lnTo>
                    <a:pt x="153860" y="3891"/>
                  </a:lnTo>
                  <a:cubicBezTo>
                    <a:pt x="414636" y="17110"/>
                    <a:pt x="666799" y="62975"/>
                    <a:pt x="906343" y="137481"/>
                  </a:cubicBezTo>
                  <a:lnTo>
                    <a:pt x="938355" y="149198"/>
                  </a:lnTo>
                  <a:lnTo>
                    <a:pt x="271053" y="2202943"/>
                  </a:lnTo>
                  <a:close/>
                </a:path>
              </a:pathLst>
            </a:custGeom>
            <a:solidFill>
              <a:srgbClr val="92D05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 sz="2700"/>
            </a:p>
          </p:txBody>
        </p:sp>
        <p:sp>
          <p:nvSpPr>
            <p:cNvPr id="60" name="Segment 10">
              <a:extLst>
                <a:ext uri="{FF2B5EF4-FFF2-40B4-BE49-F238E27FC236}">
                  <a16:creationId xmlns:a16="http://schemas.microsoft.com/office/drawing/2014/main" id="{C344445C-A960-4AEC-9416-5243BC3BEB6D}"/>
                </a:ext>
              </a:extLst>
            </p:cNvPr>
            <p:cNvSpPr/>
            <p:nvPr/>
          </p:nvSpPr>
          <p:spPr>
            <a:xfrm rot="10800000">
              <a:off x="6093537" y="4289979"/>
              <a:ext cx="928523" cy="2199021"/>
            </a:xfrm>
            <a:custGeom>
              <a:avLst/>
              <a:gdLst>
                <a:gd name="connsiteX0" fmla="*/ 667510 w 928556"/>
                <a:gd name="connsiteY0" fmla="*/ 2198767 h 2198767"/>
                <a:gd name="connsiteX1" fmla="*/ 0 w 928556"/>
                <a:gd name="connsiteY1" fmla="*/ 144380 h 2198767"/>
                <a:gd name="connsiteX2" fmla="*/ 18599 w 928556"/>
                <a:gd name="connsiteY2" fmla="*/ 137572 h 2198767"/>
                <a:gd name="connsiteX3" fmla="*/ 928549 w 928556"/>
                <a:gd name="connsiteY3" fmla="*/ 0 h 2198767"/>
                <a:gd name="connsiteX4" fmla="*/ 928556 w 928556"/>
                <a:gd name="connsiteY4" fmla="*/ 0 h 2198767"/>
                <a:gd name="connsiteX5" fmla="*/ 928556 w 928556"/>
                <a:gd name="connsiteY5" fmla="*/ 2160001 h 2198767"/>
                <a:gd name="connsiteX6" fmla="*/ 928549 w 928556"/>
                <a:gd name="connsiteY6" fmla="*/ 2160000 h 2198767"/>
                <a:gd name="connsiteX7" fmla="*/ 747168 w 928556"/>
                <a:gd name="connsiteY7" fmla="*/ 2178285 h 2198767"/>
                <a:gd name="connsiteX8" fmla="*/ 667510 w 928556"/>
                <a:gd name="connsiteY8" fmla="*/ 2198767 h 2198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28556" h="2198767">
                  <a:moveTo>
                    <a:pt x="667510" y="2198767"/>
                  </a:moveTo>
                  <a:lnTo>
                    <a:pt x="0" y="144380"/>
                  </a:lnTo>
                  <a:lnTo>
                    <a:pt x="18599" y="137572"/>
                  </a:lnTo>
                  <a:cubicBezTo>
                    <a:pt x="306052" y="48165"/>
                    <a:pt x="611676" y="0"/>
                    <a:pt x="928549" y="0"/>
                  </a:cubicBezTo>
                  <a:lnTo>
                    <a:pt x="928556" y="0"/>
                  </a:lnTo>
                  <a:lnTo>
                    <a:pt x="928556" y="2160001"/>
                  </a:lnTo>
                  <a:lnTo>
                    <a:pt x="928549" y="2160000"/>
                  </a:lnTo>
                  <a:cubicBezTo>
                    <a:pt x="866417" y="2160000"/>
                    <a:pt x="805756" y="2166296"/>
                    <a:pt x="747168" y="2178285"/>
                  </a:cubicBezTo>
                  <a:lnTo>
                    <a:pt x="667510" y="2198767"/>
                  </a:lnTo>
                  <a:close/>
                </a:path>
              </a:pathLst>
            </a:custGeom>
            <a:solidFill>
              <a:srgbClr val="FFFF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 sz="2700"/>
            </a:p>
          </p:txBody>
        </p:sp>
        <p:sp>
          <p:nvSpPr>
            <p:cNvPr id="62" name="Segment 9">
              <a:extLst>
                <a:ext uri="{FF2B5EF4-FFF2-40B4-BE49-F238E27FC236}">
                  <a16:creationId xmlns:a16="http://schemas.microsoft.com/office/drawing/2014/main" id="{7D3EAC66-4D85-458F-800E-77BC5D5DEF5A}"/>
                </a:ext>
              </a:extLst>
            </p:cNvPr>
            <p:cNvSpPr/>
            <p:nvPr/>
          </p:nvSpPr>
          <p:spPr>
            <a:xfrm rot="10800000">
              <a:off x="6356007" y="4177064"/>
              <a:ext cx="1504266" cy="2165147"/>
            </a:xfrm>
            <a:custGeom>
              <a:avLst/>
              <a:gdLst>
                <a:gd name="connsiteX0" fmla="*/ 1268656 w 1502694"/>
                <a:gd name="connsiteY0" fmla="*/ 2165277 h 2165277"/>
                <a:gd name="connsiteX1" fmla="*/ 0 w 1502694"/>
                <a:gd name="connsiteY1" fmla="*/ 419121 h 2165277"/>
                <a:gd name="connsiteX2" fmla="*/ 56351 w 1502694"/>
                <a:gd name="connsiteY2" fmla="*/ 376982 h 2165277"/>
                <a:gd name="connsiteX3" fmla="*/ 576136 w 1502694"/>
                <a:gd name="connsiteY3" fmla="*/ 94852 h 2165277"/>
                <a:gd name="connsiteX4" fmla="*/ 835293 w 1502694"/>
                <a:gd name="connsiteY4" fmla="*/ 0 h 2165277"/>
                <a:gd name="connsiteX5" fmla="*/ 1502694 w 1502694"/>
                <a:gd name="connsiteY5" fmla="*/ 2054047 h 2165277"/>
                <a:gd name="connsiteX6" fmla="*/ 1499594 w 1502694"/>
                <a:gd name="connsiteY6" fmla="*/ 2054844 h 2165277"/>
                <a:gd name="connsiteX7" fmla="*/ 1338233 w 1502694"/>
                <a:gd name="connsiteY7" fmla="*/ 2123007 h 2165277"/>
                <a:gd name="connsiteX8" fmla="*/ 1268656 w 1502694"/>
                <a:gd name="connsiteY8" fmla="*/ 2165277 h 2165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02694" h="2165277">
                  <a:moveTo>
                    <a:pt x="1268656" y="2165277"/>
                  </a:moveTo>
                  <a:lnTo>
                    <a:pt x="0" y="419121"/>
                  </a:lnTo>
                  <a:lnTo>
                    <a:pt x="56351" y="376982"/>
                  </a:lnTo>
                  <a:cubicBezTo>
                    <a:pt x="219144" y="267001"/>
                    <a:pt x="393090" y="172274"/>
                    <a:pt x="576136" y="94852"/>
                  </a:cubicBezTo>
                  <a:lnTo>
                    <a:pt x="835293" y="0"/>
                  </a:lnTo>
                  <a:lnTo>
                    <a:pt x="1502694" y="2054047"/>
                  </a:lnTo>
                  <a:lnTo>
                    <a:pt x="1499594" y="2054844"/>
                  </a:lnTo>
                  <a:cubicBezTo>
                    <a:pt x="1443231" y="2072375"/>
                    <a:pt x="1389243" y="2095297"/>
                    <a:pt x="1338233" y="2123007"/>
                  </a:cubicBezTo>
                  <a:lnTo>
                    <a:pt x="1268656" y="2165277"/>
                  </a:lnTo>
                  <a:close/>
                </a:path>
              </a:pathLst>
            </a:custGeom>
            <a:solidFill>
              <a:srgbClr val="FFC0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 sz="2700"/>
            </a:p>
          </p:txBody>
        </p:sp>
        <p:sp>
          <p:nvSpPr>
            <p:cNvPr id="65" name="Segment 8">
              <a:extLst>
                <a:ext uri="{FF2B5EF4-FFF2-40B4-BE49-F238E27FC236}">
                  <a16:creationId xmlns:a16="http://schemas.microsoft.com/office/drawing/2014/main" id="{01934BB7-C012-4B08-8A25-B5CB2E3001BE}"/>
                </a:ext>
              </a:extLst>
            </p:cNvPr>
            <p:cNvSpPr/>
            <p:nvPr/>
          </p:nvSpPr>
          <p:spPr>
            <a:xfrm rot="10800000">
              <a:off x="6595900" y="3987930"/>
              <a:ext cx="1944538" cy="1933672"/>
            </a:xfrm>
            <a:custGeom>
              <a:avLst/>
              <a:gdLst>
                <a:gd name="connsiteX0" fmla="*/ 1748542 w 1946934"/>
                <a:gd name="connsiteY0" fmla="*/ 1933858 h 1933858"/>
                <a:gd name="connsiteX1" fmla="*/ 0 w 1946934"/>
                <a:gd name="connsiteY1" fmla="*/ 663468 h 1933858"/>
                <a:gd name="connsiteX2" fmla="*/ 87346 w 1946934"/>
                <a:gd name="connsiteY2" fmla="*/ 546661 h 1933858"/>
                <a:gd name="connsiteX3" fmla="*/ 502147 w 1946934"/>
                <a:gd name="connsiteY3" fmla="*/ 131860 h 1933858"/>
                <a:gd name="connsiteX4" fmla="*/ 678482 w 1946934"/>
                <a:gd name="connsiteY4" fmla="*/ 0 h 1933858"/>
                <a:gd name="connsiteX5" fmla="*/ 1946934 w 1946934"/>
                <a:gd name="connsiteY5" fmla="*/ 1745875 h 1933858"/>
                <a:gd name="connsiteX6" fmla="*/ 1945393 w 1946934"/>
                <a:gd name="connsiteY6" fmla="*/ 1746811 h 1933858"/>
                <a:gd name="connsiteX7" fmla="*/ 1812195 w 1946934"/>
                <a:gd name="connsiteY7" fmla="*/ 1856709 h 1933858"/>
                <a:gd name="connsiteX8" fmla="*/ 1748542 w 1946934"/>
                <a:gd name="connsiteY8" fmla="*/ 1933858 h 19338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46934" h="1933858">
                  <a:moveTo>
                    <a:pt x="1748542" y="1933858"/>
                  </a:moveTo>
                  <a:lnTo>
                    <a:pt x="0" y="663468"/>
                  </a:lnTo>
                  <a:lnTo>
                    <a:pt x="87346" y="546661"/>
                  </a:lnTo>
                  <a:cubicBezTo>
                    <a:pt x="212069" y="395533"/>
                    <a:pt x="351019" y="256583"/>
                    <a:pt x="502147" y="131860"/>
                  </a:cubicBezTo>
                  <a:lnTo>
                    <a:pt x="678482" y="0"/>
                  </a:lnTo>
                  <a:lnTo>
                    <a:pt x="1946934" y="1745875"/>
                  </a:lnTo>
                  <a:lnTo>
                    <a:pt x="1945393" y="1746811"/>
                  </a:lnTo>
                  <a:cubicBezTo>
                    <a:pt x="1897512" y="1779158"/>
                    <a:pt x="1852912" y="1815992"/>
                    <a:pt x="1812195" y="1856709"/>
                  </a:cubicBezTo>
                  <a:lnTo>
                    <a:pt x="1748542" y="1933858"/>
                  </a:lnTo>
                  <a:close/>
                </a:path>
              </a:pathLst>
            </a:custGeom>
            <a:solidFill>
              <a:srgbClr val="FF00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 sz="2700"/>
            </a:p>
          </p:txBody>
        </p:sp>
        <p:sp>
          <p:nvSpPr>
            <p:cNvPr id="67" name="Segment 7">
              <a:extLst>
                <a:ext uri="{FF2B5EF4-FFF2-40B4-BE49-F238E27FC236}">
                  <a16:creationId xmlns:a16="http://schemas.microsoft.com/office/drawing/2014/main" id="{F1E342E7-A60F-43BB-A590-BA208784223A}"/>
                </a:ext>
              </a:extLst>
            </p:cNvPr>
            <p:cNvSpPr/>
            <p:nvPr/>
          </p:nvSpPr>
          <p:spPr>
            <a:xfrm rot="10800000">
              <a:off x="6796279" y="3750808"/>
              <a:ext cx="2190075" cy="1504595"/>
            </a:xfrm>
            <a:custGeom>
              <a:avLst/>
              <a:gdLst>
                <a:gd name="connsiteX0" fmla="*/ 2053745 w 2190784"/>
                <a:gd name="connsiteY0" fmla="*/ 1504055 h 1504055"/>
                <a:gd name="connsiteX1" fmla="*/ 0 w 2190784"/>
                <a:gd name="connsiteY1" fmla="*/ 836752 h 1504055"/>
                <a:gd name="connsiteX2" fmla="*/ 73599 w 2190784"/>
                <a:gd name="connsiteY2" fmla="*/ 635663 h 1504055"/>
                <a:gd name="connsiteX3" fmla="*/ 355729 w 2190784"/>
                <a:gd name="connsiteY3" fmla="*/ 115878 h 1504055"/>
                <a:gd name="connsiteX4" fmla="*/ 442381 w 2190784"/>
                <a:gd name="connsiteY4" fmla="*/ 0 h 1504055"/>
                <a:gd name="connsiteX5" fmla="*/ 2190784 w 2190784"/>
                <a:gd name="connsiteY5" fmla="*/ 1270288 h 1504055"/>
                <a:gd name="connsiteX6" fmla="*/ 2146835 w 2190784"/>
                <a:gd name="connsiteY6" fmla="*/ 1323555 h 1504055"/>
                <a:gd name="connsiteX7" fmla="*/ 2063855 w 2190784"/>
                <a:gd name="connsiteY7" fmla="*/ 1476433 h 1504055"/>
                <a:gd name="connsiteX8" fmla="*/ 2053745 w 2190784"/>
                <a:gd name="connsiteY8" fmla="*/ 1504055 h 15040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90784" h="1504055">
                  <a:moveTo>
                    <a:pt x="2053745" y="1504055"/>
                  </a:moveTo>
                  <a:lnTo>
                    <a:pt x="0" y="836752"/>
                  </a:lnTo>
                  <a:lnTo>
                    <a:pt x="73599" y="635663"/>
                  </a:lnTo>
                  <a:cubicBezTo>
                    <a:pt x="151021" y="452617"/>
                    <a:pt x="245748" y="278671"/>
                    <a:pt x="355729" y="115878"/>
                  </a:cubicBezTo>
                  <a:lnTo>
                    <a:pt x="442381" y="0"/>
                  </a:lnTo>
                  <a:lnTo>
                    <a:pt x="2190784" y="1270288"/>
                  </a:lnTo>
                  <a:lnTo>
                    <a:pt x="2146835" y="1323555"/>
                  </a:lnTo>
                  <a:cubicBezTo>
                    <a:pt x="2114488" y="1371435"/>
                    <a:pt x="2086627" y="1422595"/>
                    <a:pt x="2063855" y="1476433"/>
                  </a:cubicBezTo>
                  <a:lnTo>
                    <a:pt x="2053745" y="1504055"/>
                  </a:lnTo>
                  <a:close/>
                </a:path>
              </a:pathLst>
            </a:custGeom>
            <a:solidFill>
              <a:srgbClr val="FF3399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 sz="2700"/>
            </a:p>
          </p:txBody>
        </p:sp>
        <p:sp>
          <p:nvSpPr>
            <p:cNvPr id="93" name="Segment 6">
              <a:extLst>
                <a:ext uri="{FF2B5EF4-FFF2-40B4-BE49-F238E27FC236}">
                  <a16:creationId xmlns:a16="http://schemas.microsoft.com/office/drawing/2014/main" id="{1C07641C-A885-4C3E-9BAB-D15E183C375D}"/>
                </a:ext>
              </a:extLst>
            </p:cNvPr>
            <p:cNvSpPr/>
            <p:nvPr/>
          </p:nvSpPr>
          <p:spPr>
            <a:xfrm rot="10800000">
              <a:off x="6934571" y="3479812"/>
              <a:ext cx="2218298" cy="937196"/>
            </a:xfrm>
            <a:custGeom>
              <a:avLst/>
              <a:gdLst>
                <a:gd name="connsiteX0" fmla="*/ 2161255 w 2218119"/>
                <a:gd name="connsiteY0" fmla="*/ 936837 h 936837"/>
                <a:gd name="connsiteX1" fmla="*/ 0 w 2218119"/>
                <a:gd name="connsiteY1" fmla="*/ 936837 h 936837"/>
                <a:gd name="connsiteX2" fmla="*/ 2723 w 2218119"/>
                <a:gd name="connsiteY2" fmla="*/ 829151 h 936837"/>
                <a:gd name="connsiteX3" fmla="*/ 136313 w 2218119"/>
                <a:gd name="connsiteY3" fmla="*/ 76668 h 936837"/>
                <a:gd name="connsiteX4" fmla="*/ 164374 w 2218119"/>
                <a:gd name="connsiteY4" fmla="*/ 0 h 936837"/>
                <a:gd name="connsiteX5" fmla="*/ 2218119 w 2218119"/>
                <a:gd name="connsiteY5" fmla="*/ 667303 h 936837"/>
                <a:gd name="connsiteX6" fmla="*/ 2199203 w 2218119"/>
                <a:gd name="connsiteY6" fmla="*/ 718986 h 936837"/>
                <a:gd name="connsiteX7" fmla="*/ 2163388 w 2218119"/>
                <a:gd name="connsiteY7" fmla="*/ 894598 h 936837"/>
                <a:gd name="connsiteX8" fmla="*/ 2161255 w 2218119"/>
                <a:gd name="connsiteY8" fmla="*/ 936837 h 9368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18119" h="936837">
                  <a:moveTo>
                    <a:pt x="2161255" y="936837"/>
                  </a:moveTo>
                  <a:lnTo>
                    <a:pt x="0" y="936837"/>
                  </a:lnTo>
                  <a:lnTo>
                    <a:pt x="2723" y="829151"/>
                  </a:lnTo>
                  <a:cubicBezTo>
                    <a:pt x="15941" y="568375"/>
                    <a:pt x="61807" y="316212"/>
                    <a:pt x="136313" y="76668"/>
                  </a:cubicBezTo>
                  <a:lnTo>
                    <a:pt x="164374" y="0"/>
                  </a:lnTo>
                  <a:lnTo>
                    <a:pt x="2218119" y="667303"/>
                  </a:lnTo>
                  <a:lnTo>
                    <a:pt x="2199203" y="718986"/>
                  </a:lnTo>
                  <a:cubicBezTo>
                    <a:pt x="2181672" y="775349"/>
                    <a:pt x="2169533" y="834088"/>
                    <a:pt x="2163388" y="894598"/>
                  </a:cubicBezTo>
                  <a:lnTo>
                    <a:pt x="2161255" y="936837"/>
                  </a:lnTo>
                  <a:close/>
                </a:path>
              </a:pathLst>
            </a:custGeom>
            <a:solidFill>
              <a:srgbClr val="7030A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 sz="2700"/>
            </a:p>
          </p:txBody>
        </p:sp>
        <p:sp>
          <p:nvSpPr>
            <p:cNvPr id="154" name="Segment 5">
              <a:extLst>
                <a:ext uri="{FF2B5EF4-FFF2-40B4-BE49-F238E27FC236}">
                  <a16:creationId xmlns:a16="http://schemas.microsoft.com/office/drawing/2014/main" id="{BD752DBE-93C4-4B48-924E-D00098004988}"/>
                </a:ext>
              </a:extLst>
            </p:cNvPr>
            <p:cNvSpPr/>
            <p:nvPr/>
          </p:nvSpPr>
          <p:spPr>
            <a:xfrm rot="10800000">
              <a:off x="6962794" y="2528503"/>
              <a:ext cx="2190075" cy="945663"/>
            </a:xfrm>
            <a:custGeom>
              <a:avLst/>
              <a:gdLst>
                <a:gd name="connsiteX0" fmla="*/ 135113 w 2191369"/>
                <a:gd name="connsiteY0" fmla="*/ 946566 h 946566"/>
                <a:gd name="connsiteX1" fmla="*/ 62168 w 2191369"/>
                <a:gd name="connsiteY1" fmla="*/ 662878 h 946566"/>
                <a:gd name="connsiteX2" fmla="*/ 0 w 2191369"/>
                <a:gd name="connsiteY2" fmla="*/ 46181 h 946566"/>
                <a:gd name="connsiteX3" fmla="*/ 1168 w 2191369"/>
                <a:gd name="connsiteY3" fmla="*/ 0 h 946566"/>
                <a:gd name="connsiteX4" fmla="*/ 2162332 w 2191369"/>
                <a:gd name="connsiteY4" fmla="*/ 0 h 946566"/>
                <a:gd name="connsiteX5" fmla="*/ 2160000 w 2191369"/>
                <a:gd name="connsiteY5" fmla="*/ 46181 h 946566"/>
                <a:gd name="connsiteX6" fmla="*/ 2178285 w 2191369"/>
                <a:gd name="connsiteY6" fmla="*/ 227562 h 946566"/>
                <a:gd name="connsiteX7" fmla="*/ 2191369 w 2191369"/>
                <a:gd name="connsiteY7" fmla="*/ 278448 h 946566"/>
                <a:gd name="connsiteX8" fmla="*/ 135113 w 2191369"/>
                <a:gd name="connsiteY8" fmla="*/ 946566 h 9465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91369" h="946566">
                  <a:moveTo>
                    <a:pt x="135113" y="946566"/>
                  </a:moveTo>
                  <a:lnTo>
                    <a:pt x="62168" y="662878"/>
                  </a:lnTo>
                  <a:cubicBezTo>
                    <a:pt x="21406" y="463679"/>
                    <a:pt x="0" y="257430"/>
                    <a:pt x="0" y="46181"/>
                  </a:cubicBezTo>
                  <a:lnTo>
                    <a:pt x="1168" y="0"/>
                  </a:lnTo>
                  <a:lnTo>
                    <a:pt x="2162332" y="0"/>
                  </a:lnTo>
                  <a:lnTo>
                    <a:pt x="2160000" y="46181"/>
                  </a:lnTo>
                  <a:cubicBezTo>
                    <a:pt x="2160000" y="108313"/>
                    <a:pt x="2166296" y="168975"/>
                    <a:pt x="2178285" y="227562"/>
                  </a:cubicBezTo>
                  <a:lnTo>
                    <a:pt x="2191369" y="278448"/>
                  </a:lnTo>
                  <a:lnTo>
                    <a:pt x="135113" y="946566"/>
                  </a:lnTo>
                  <a:close/>
                </a:path>
              </a:pathLst>
            </a:custGeom>
            <a:solidFill>
              <a:srgbClr val="00B0F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 sz="2700"/>
            </a:p>
          </p:txBody>
        </p:sp>
        <p:sp>
          <p:nvSpPr>
            <p:cNvPr id="158" name="Segment 4">
              <a:extLst>
                <a:ext uri="{FF2B5EF4-FFF2-40B4-BE49-F238E27FC236}">
                  <a16:creationId xmlns:a16="http://schemas.microsoft.com/office/drawing/2014/main" id="{C5E5698E-9BDB-45E0-B4B8-D3CC902B4752}"/>
                </a:ext>
              </a:extLst>
            </p:cNvPr>
            <p:cNvSpPr/>
            <p:nvPr/>
          </p:nvSpPr>
          <p:spPr>
            <a:xfrm rot="10800000">
              <a:off x="6844259" y="1664702"/>
              <a:ext cx="2173142" cy="1527176"/>
            </a:xfrm>
            <a:custGeom>
              <a:avLst/>
              <a:gdLst>
                <a:gd name="connsiteX0" fmla="*/ 426332 w 2172799"/>
                <a:gd name="connsiteY0" fmla="*/ 1528263 h 1528263"/>
                <a:gd name="connsiteX1" fmla="*/ 386589 w 2172799"/>
                <a:gd name="connsiteY1" fmla="*/ 1475115 h 1528263"/>
                <a:gd name="connsiteX2" fmla="*/ 1561 w 2172799"/>
                <a:gd name="connsiteY2" fmla="*/ 674190 h 1528263"/>
                <a:gd name="connsiteX3" fmla="*/ 0 w 2172799"/>
                <a:gd name="connsiteY3" fmla="*/ 668118 h 1528263"/>
                <a:gd name="connsiteX4" fmla="*/ 2056256 w 2172799"/>
                <a:gd name="connsiteY4" fmla="*/ 0 h 1528263"/>
                <a:gd name="connsiteX5" fmla="*/ 2064451 w 2172799"/>
                <a:gd name="connsiteY5" fmla="*/ 31872 h 1528263"/>
                <a:gd name="connsiteX6" fmla="*/ 2132614 w 2172799"/>
                <a:gd name="connsiteY6" fmla="*/ 193233 h 1528263"/>
                <a:gd name="connsiteX7" fmla="*/ 2172799 w 2172799"/>
                <a:gd name="connsiteY7" fmla="*/ 259380 h 1528263"/>
                <a:gd name="connsiteX8" fmla="*/ 426332 w 2172799"/>
                <a:gd name="connsiteY8" fmla="*/ 1528263 h 15282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72799" h="1528263">
                  <a:moveTo>
                    <a:pt x="426332" y="1528263"/>
                  </a:moveTo>
                  <a:lnTo>
                    <a:pt x="386589" y="1475115"/>
                  </a:lnTo>
                  <a:cubicBezTo>
                    <a:pt x="221618" y="1230925"/>
                    <a:pt x="90968" y="961643"/>
                    <a:pt x="1561" y="674190"/>
                  </a:cubicBezTo>
                  <a:lnTo>
                    <a:pt x="0" y="668118"/>
                  </a:lnTo>
                  <a:lnTo>
                    <a:pt x="2056256" y="0"/>
                  </a:lnTo>
                  <a:lnTo>
                    <a:pt x="2064451" y="31872"/>
                  </a:lnTo>
                  <a:cubicBezTo>
                    <a:pt x="2081982" y="88236"/>
                    <a:pt x="2104904" y="142224"/>
                    <a:pt x="2132614" y="193233"/>
                  </a:cubicBezTo>
                  <a:lnTo>
                    <a:pt x="2172799" y="259380"/>
                  </a:lnTo>
                  <a:lnTo>
                    <a:pt x="426332" y="1528263"/>
                  </a:lnTo>
                  <a:close/>
                </a:path>
              </a:pathLst>
            </a:custGeom>
            <a:solidFill>
              <a:srgbClr val="92D05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 sz="2700"/>
            </a:p>
          </p:txBody>
        </p:sp>
        <p:sp>
          <p:nvSpPr>
            <p:cNvPr id="163" name="Segment 3">
              <a:extLst>
                <a:ext uri="{FF2B5EF4-FFF2-40B4-BE49-F238E27FC236}">
                  <a16:creationId xmlns:a16="http://schemas.microsoft.com/office/drawing/2014/main" id="{A144C47C-96CA-4DCF-A1BB-6330A6C1A9E8}"/>
                </a:ext>
              </a:extLst>
            </p:cNvPr>
            <p:cNvSpPr/>
            <p:nvPr/>
          </p:nvSpPr>
          <p:spPr>
            <a:xfrm rot="10800000">
              <a:off x="6643877" y="973096"/>
              <a:ext cx="1944539" cy="1959077"/>
            </a:xfrm>
            <a:custGeom>
              <a:avLst/>
              <a:gdLst>
                <a:gd name="connsiteX0" fmla="*/ 674048 w 1944151"/>
                <a:gd name="connsiteY0" fmla="*/ 1956485 h 1956485"/>
                <a:gd name="connsiteX1" fmla="*/ 549057 w 1944151"/>
                <a:gd name="connsiteY1" fmla="*/ 1863018 h 1956485"/>
                <a:gd name="connsiteX2" fmla="*/ 134256 w 1944151"/>
                <a:gd name="connsiteY2" fmla="*/ 1448217 h 1956485"/>
                <a:gd name="connsiteX3" fmla="*/ 0 w 1944151"/>
                <a:gd name="connsiteY3" fmla="*/ 1268679 h 1956485"/>
                <a:gd name="connsiteX4" fmla="*/ 1746187 w 1944151"/>
                <a:gd name="connsiteY4" fmla="*/ 0 h 1956485"/>
                <a:gd name="connsiteX5" fmla="*/ 1749207 w 1944151"/>
                <a:gd name="connsiteY5" fmla="*/ 4971 h 1956485"/>
                <a:gd name="connsiteX6" fmla="*/ 1859105 w 1944151"/>
                <a:gd name="connsiteY6" fmla="*/ 138169 h 1956485"/>
                <a:gd name="connsiteX7" fmla="*/ 1944151 w 1944151"/>
                <a:gd name="connsiteY7" fmla="*/ 208338 h 1956485"/>
                <a:gd name="connsiteX8" fmla="*/ 674048 w 1944151"/>
                <a:gd name="connsiteY8" fmla="*/ 1956485 h 19564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44151" h="1956485">
                  <a:moveTo>
                    <a:pt x="674048" y="1956485"/>
                  </a:moveTo>
                  <a:lnTo>
                    <a:pt x="549057" y="1863018"/>
                  </a:lnTo>
                  <a:cubicBezTo>
                    <a:pt x="397929" y="1738296"/>
                    <a:pt x="258978" y="1599345"/>
                    <a:pt x="134256" y="1448217"/>
                  </a:cubicBezTo>
                  <a:lnTo>
                    <a:pt x="0" y="1268679"/>
                  </a:lnTo>
                  <a:lnTo>
                    <a:pt x="1746187" y="0"/>
                  </a:lnTo>
                  <a:lnTo>
                    <a:pt x="1749207" y="4971"/>
                  </a:lnTo>
                  <a:cubicBezTo>
                    <a:pt x="1781554" y="52852"/>
                    <a:pt x="1818388" y="97452"/>
                    <a:pt x="1859105" y="138169"/>
                  </a:cubicBezTo>
                  <a:lnTo>
                    <a:pt x="1944151" y="208338"/>
                  </a:lnTo>
                  <a:lnTo>
                    <a:pt x="674048" y="1956485"/>
                  </a:lnTo>
                  <a:close/>
                </a:path>
              </a:pathLst>
            </a:custGeom>
            <a:solidFill>
              <a:srgbClr val="FFFF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 sz="2700"/>
            </a:p>
          </p:txBody>
        </p:sp>
        <p:sp>
          <p:nvSpPr>
            <p:cNvPr id="165" name="Segment 2">
              <a:extLst>
                <a:ext uri="{FF2B5EF4-FFF2-40B4-BE49-F238E27FC236}">
                  <a16:creationId xmlns:a16="http://schemas.microsoft.com/office/drawing/2014/main" id="{A039260A-969F-48DC-A20F-891914077FCA}"/>
                </a:ext>
              </a:extLst>
            </p:cNvPr>
            <p:cNvSpPr/>
            <p:nvPr/>
          </p:nvSpPr>
          <p:spPr>
            <a:xfrm rot="10800000">
              <a:off x="6372940" y="521435"/>
              <a:ext cx="1538134" cy="2199023"/>
            </a:xfrm>
            <a:custGeom>
              <a:avLst/>
              <a:gdLst>
                <a:gd name="connsiteX0" fmla="*/ 869841 w 1537144"/>
                <a:gd name="connsiteY0" fmla="*/ 2199375 h 2199375"/>
                <a:gd name="connsiteX1" fmla="*/ 627480 w 1537144"/>
                <a:gd name="connsiteY1" fmla="*/ 2110670 h 2199375"/>
                <a:gd name="connsiteX2" fmla="*/ 107695 w 1537144"/>
                <a:gd name="connsiteY2" fmla="*/ 1828540 h 2199375"/>
                <a:gd name="connsiteX3" fmla="*/ 0 w 1537144"/>
                <a:gd name="connsiteY3" fmla="*/ 1748007 h 2199375"/>
                <a:gd name="connsiteX4" fmla="*/ 1270001 w 1537144"/>
                <a:gd name="connsiteY4" fmla="*/ 0 h 2199375"/>
                <a:gd name="connsiteX5" fmla="*/ 1315372 w 1537144"/>
                <a:gd name="connsiteY5" fmla="*/ 37434 h 2199375"/>
                <a:gd name="connsiteX6" fmla="*/ 1468250 w 1537144"/>
                <a:gd name="connsiteY6" fmla="*/ 120414 h 2199375"/>
                <a:gd name="connsiteX7" fmla="*/ 1537144 w 1537144"/>
                <a:gd name="connsiteY7" fmla="*/ 145629 h 2199375"/>
                <a:gd name="connsiteX8" fmla="*/ 869841 w 1537144"/>
                <a:gd name="connsiteY8" fmla="*/ 2199375 h 21993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37144" h="2199375">
                  <a:moveTo>
                    <a:pt x="869841" y="2199375"/>
                  </a:moveTo>
                  <a:lnTo>
                    <a:pt x="627480" y="2110670"/>
                  </a:lnTo>
                  <a:cubicBezTo>
                    <a:pt x="444433" y="2033248"/>
                    <a:pt x="270488" y="1938521"/>
                    <a:pt x="107695" y="1828540"/>
                  </a:cubicBezTo>
                  <a:lnTo>
                    <a:pt x="0" y="1748007"/>
                  </a:lnTo>
                  <a:lnTo>
                    <a:pt x="1270001" y="0"/>
                  </a:lnTo>
                  <a:lnTo>
                    <a:pt x="1315372" y="37434"/>
                  </a:lnTo>
                  <a:cubicBezTo>
                    <a:pt x="1363252" y="69782"/>
                    <a:pt x="1414412" y="97642"/>
                    <a:pt x="1468250" y="120414"/>
                  </a:cubicBezTo>
                  <a:lnTo>
                    <a:pt x="1537144" y="145629"/>
                  </a:lnTo>
                  <a:lnTo>
                    <a:pt x="869841" y="2199375"/>
                  </a:lnTo>
                  <a:close/>
                </a:path>
              </a:pathLst>
            </a:custGeom>
            <a:solidFill>
              <a:srgbClr val="FFC0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 sz="2700"/>
            </a:p>
          </p:txBody>
        </p:sp>
        <p:sp>
          <p:nvSpPr>
            <p:cNvPr id="167" name="Segment 1">
              <a:extLst>
                <a:ext uri="{FF2B5EF4-FFF2-40B4-BE49-F238E27FC236}">
                  <a16:creationId xmlns:a16="http://schemas.microsoft.com/office/drawing/2014/main" id="{CC62937E-391A-4339-BA50-BC81AC1FA501}"/>
                </a:ext>
              </a:extLst>
            </p:cNvPr>
            <p:cNvSpPr/>
            <p:nvPr/>
          </p:nvSpPr>
          <p:spPr>
            <a:xfrm rot="10800000">
              <a:off x="6093537" y="369000"/>
              <a:ext cx="945457" cy="2204669"/>
            </a:xfrm>
            <a:custGeom>
              <a:avLst/>
              <a:gdLst>
                <a:gd name="connsiteX0" fmla="*/ 945345 w 945352"/>
                <a:gd name="connsiteY0" fmla="*/ 2204272 h 2204272"/>
                <a:gd name="connsiteX1" fmla="*/ 35395 w 945352"/>
                <a:gd name="connsiteY1" fmla="*/ 2066700 h 2204272"/>
                <a:gd name="connsiteX2" fmla="*/ 0 w 945352"/>
                <a:gd name="connsiteY2" fmla="*/ 2053745 h 2204272"/>
                <a:gd name="connsiteX3" fmla="*/ 667302 w 945352"/>
                <a:gd name="connsiteY3" fmla="*/ 0 h 2204272"/>
                <a:gd name="connsiteX4" fmla="*/ 677713 w 945352"/>
                <a:gd name="connsiteY4" fmla="*/ 3810 h 2204272"/>
                <a:gd name="connsiteX5" fmla="*/ 945345 w 945352"/>
                <a:gd name="connsiteY5" fmla="*/ 44272 h 2204272"/>
                <a:gd name="connsiteX6" fmla="*/ 945352 w 945352"/>
                <a:gd name="connsiteY6" fmla="*/ 44272 h 2204272"/>
                <a:gd name="connsiteX7" fmla="*/ 945352 w 945352"/>
                <a:gd name="connsiteY7" fmla="*/ 2204272 h 2204272"/>
                <a:gd name="connsiteX8" fmla="*/ 945345 w 945352"/>
                <a:gd name="connsiteY8" fmla="*/ 2204272 h 2204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45352" h="2204272">
                  <a:moveTo>
                    <a:pt x="945345" y="2204272"/>
                  </a:moveTo>
                  <a:cubicBezTo>
                    <a:pt x="628471" y="2204272"/>
                    <a:pt x="322847" y="2156108"/>
                    <a:pt x="35395" y="2066700"/>
                  </a:cubicBezTo>
                  <a:lnTo>
                    <a:pt x="0" y="2053745"/>
                  </a:lnTo>
                  <a:lnTo>
                    <a:pt x="667302" y="0"/>
                  </a:lnTo>
                  <a:lnTo>
                    <a:pt x="677713" y="3810"/>
                  </a:lnTo>
                  <a:cubicBezTo>
                    <a:pt x="762257" y="30106"/>
                    <a:pt x="852147" y="44272"/>
                    <a:pt x="945345" y="44272"/>
                  </a:cubicBezTo>
                  <a:lnTo>
                    <a:pt x="945352" y="44272"/>
                  </a:lnTo>
                  <a:lnTo>
                    <a:pt x="945352" y="2204272"/>
                  </a:lnTo>
                  <a:lnTo>
                    <a:pt x="945345" y="2204272"/>
                  </a:lnTo>
                  <a:close/>
                </a:path>
              </a:pathLst>
            </a:custGeom>
            <a:solidFill>
              <a:srgbClr val="FF00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 sz="2700" dirty="0"/>
            </a:p>
          </p:txBody>
        </p:sp>
        <p:sp>
          <p:nvSpPr>
            <p:cNvPr id="304" name="Segment 20 text">
              <a:extLst>
                <a:ext uri="{FF2B5EF4-FFF2-40B4-BE49-F238E27FC236}">
                  <a16:creationId xmlns:a16="http://schemas.microsoft.com/office/drawing/2014/main" id="{3D7C1D4C-351F-41FA-ADA0-0142E8C8CE87}"/>
                </a:ext>
              </a:extLst>
            </p:cNvPr>
            <p:cNvSpPr/>
            <p:nvPr/>
          </p:nvSpPr>
          <p:spPr>
            <a:xfrm rot="15670920">
              <a:off x="4708982" y="1296355"/>
              <a:ext cx="2153855" cy="361250"/>
            </a:xfrm>
            <a:prstGeom prst="rect">
              <a:avLst/>
            </a:prstGeom>
            <a:noFill/>
          </p:spPr>
          <p:txBody>
            <a:bodyPr wrap="none" lIns="0" tIns="0" rIns="0" bIns="0">
              <a:normAutofit fontScale="92500" lnSpcReduction="10000"/>
            </a:bodyPr>
            <a:lstStyle/>
            <a:p>
              <a:pPr algn="ctr">
                <a:defRPr/>
              </a:pPr>
              <a:r>
                <a:rPr lang="en-US" sz="3200" dirty="0">
                  <a:ln w="0"/>
                  <a:solidFill>
                    <a:schemeClr val="bg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Fun</a:t>
              </a:r>
            </a:p>
          </p:txBody>
        </p:sp>
        <p:sp>
          <p:nvSpPr>
            <p:cNvPr id="303" name="Segment 19 text">
              <a:extLst>
                <a:ext uri="{FF2B5EF4-FFF2-40B4-BE49-F238E27FC236}">
                  <a16:creationId xmlns:a16="http://schemas.microsoft.com/office/drawing/2014/main" id="{6F26788A-84E1-4D11-BCAD-0C16792702AA}"/>
                </a:ext>
              </a:extLst>
            </p:cNvPr>
            <p:cNvSpPr/>
            <p:nvPr/>
          </p:nvSpPr>
          <p:spPr>
            <a:xfrm rot="14550735">
              <a:off x="4092318" y="1506660"/>
              <a:ext cx="2151033" cy="361250"/>
            </a:xfrm>
            <a:prstGeom prst="rect">
              <a:avLst/>
            </a:prstGeom>
            <a:noFill/>
          </p:spPr>
          <p:txBody>
            <a:bodyPr wrap="none" lIns="0" tIns="0" rIns="0" bIns="0">
              <a:normAutofit fontScale="92500" lnSpcReduction="10000"/>
            </a:bodyPr>
            <a:lstStyle/>
            <a:p>
              <a:pPr algn="ctr">
                <a:defRPr/>
              </a:pPr>
              <a:r>
                <a:rPr lang="en-US" sz="3200" dirty="0">
                  <a:ln w="0"/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Picture</a:t>
              </a:r>
            </a:p>
          </p:txBody>
        </p:sp>
        <p:sp>
          <p:nvSpPr>
            <p:cNvPr id="302" name="Segment 18 text">
              <a:extLst>
                <a:ext uri="{FF2B5EF4-FFF2-40B4-BE49-F238E27FC236}">
                  <a16:creationId xmlns:a16="http://schemas.microsoft.com/office/drawing/2014/main" id="{C9BD5664-88E0-4F3F-B968-E4FD7A9ABA40}"/>
                </a:ext>
              </a:extLst>
            </p:cNvPr>
            <p:cNvSpPr/>
            <p:nvPr/>
          </p:nvSpPr>
          <p:spPr>
            <a:xfrm rot="13485510">
              <a:off x="3587368" y="1879241"/>
              <a:ext cx="2153385" cy="361328"/>
            </a:xfrm>
            <a:prstGeom prst="rect">
              <a:avLst/>
            </a:prstGeom>
            <a:noFill/>
          </p:spPr>
          <p:txBody>
            <a:bodyPr wrap="none" lIns="0" tIns="0" rIns="0" bIns="0">
              <a:normAutofit fontScale="92500" lnSpcReduction="10000"/>
            </a:bodyPr>
            <a:lstStyle/>
            <a:p>
              <a:pPr algn="ctr">
                <a:defRPr/>
              </a:pPr>
              <a:r>
                <a:rPr lang="en-US" sz="3200" dirty="0">
                  <a:ln w="0"/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Characters</a:t>
              </a:r>
            </a:p>
          </p:txBody>
        </p:sp>
        <p:sp>
          <p:nvSpPr>
            <p:cNvPr id="301" name="Segment 17 text">
              <a:extLst>
                <a:ext uri="{FF2B5EF4-FFF2-40B4-BE49-F238E27FC236}">
                  <a16:creationId xmlns:a16="http://schemas.microsoft.com/office/drawing/2014/main" id="{99E29C4A-B72A-4626-AE0E-728627C17AE5}"/>
                </a:ext>
              </a:extLst>
            </p:cNvPr>
            <p:cNvSpPr/>
            <p:nvPr/>
          </p:nvSpPr>
          <p:spPr>
            <a:xfrm rot="12410662">
              <a:off x="3226119" y="2395827"/>
              <a:ext cx="2150564" cy="358506"/>
            </a:xfrm>
            <a:prstGeom prst="rect">
              <a:avLst/>
            </a:prstGeom>
            <a:noFill/>
          </p:spPr>
          <p:txBody>
            <a:bodyPr wrap="none" lIns="0" tIns="0" rIns="0" bIns="0">
              <a:noAutofit/>
            </a:bodyPr>
            <a:lstStyle/>
            <a:p>
              <a:pPr algn="ctr">
                <a:defRPr/>
              </a:pPr>
              <a:r>
                <a:rPr lang="en-US" sz="3200" dirty="0">
                  <a:ln w="0"/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Happen</a:t>
              </a:r>
            </a:p>
          </p:txBody>
        </p:sp>
        <p:sp>
          <p:nvSpPr>
            <p:cNvPr id="300" name="Segment 16 text">
              <a:extLst>
                <a:ext uri="{FF2B5EF4-FFF2-40B4-BE49-F238E27FC236}">
                  <a16:creationId xmlns:a16="http://schemas.microsoft.com/office/drawing/2014/main" id="{51D2FB0F-89C0-4151-825E-3353FC5E9DFA}"/>
                </a:ext>
              </a:extLst>
            </p:cNvPr>
            <p:cNvSpPr/>
            <p:nvPr/>
          </p:nvSpPr>
          <p:spPr>
            <a:xfrm rot="11254157">
              <a:off x="3051139" y="2982985"/>
              <a:ext cx="2150564" cy="358506"/>
            </a:xfrm>
            <a:prstGeom prst="rect">
              <a:avLst/>
            </a:prstGeom>
            <a:noFill/>
          </p:spPr>
          <p:txBody>
            <a:bodyPr wrap="none" lIns="0" tIns="0" rIns="0" bIns="0">
              <a:noAutofit/>
            </a:bodyPr>
            <a:lstStyle/>
            <a:p>
              <a:pPr algn="ctr">
                <a:defRPr/>
              </a:pPr>
              <a:r>
                <a:rPr lang="en-US" sz="3200" dirty="0">
                  <a:ln w="0"/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End</a:t>
              </a:r>
            </a:p>
          </p:txBody>
        </p:sp>
        <p:sp>
          <p:nvSpPr>
            <p:cNvPr id="299" name="Segment 15 text">
              <a:extLst>
                <a:ext uri="{FF2B5EF4-FFF2-40B4-BE49-F238E27FC236}">
                  <a16:creationId xmlns:a16="http://schemas.microsoft.com/office/drawing/2014/main" id="{A88E5656-FF9A-4A65-8B24-3F36F35FC3CF}"/>
                </a:ext>
              </a:extLst>
            </p:cNvPr>
            <p:cNvSpPr/>
            <p:nvPr/>
          </p:nvSpPr>
          <p:spPr>
            <a:xfrm rot="10245823">
              <a:off x="3073717" y="3606842"/>
              <a:ext cx="2153385" cy="358505"/>
            </a:xfrm>
            <a:prstGeom prst="rect">
              <a:avLst/>
            </a:prstGeom>
            <a:noFill/>
          </p:spPr>
          <p:txBody>
            <a:bodyPr wrap="none" lIns="0" tIns="0" rIns="0" bIns="0">
              <a:noAutofit/>
            </a:bodyPr>
            <a:lstStyle/>
            <a:p>
              <a:pPr algn="ctr">
                <a:defRPr/>
              </a:pPr>
              <a:r>
                <a:rPr lang="en-US" sz="3200" dirty="0">
                  <a:ln w="0"/>
                  <a:solidFill>
                    <a:schemeClr val="bg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Describe</a:t>
              </a:r>
            </a:p>
          </p:txBody>
        </p:sp>
        <p:sp>
          <p:nvSpPr>
            <p:cNvPr id="298" name="Segment 14 text">
              <a:extLst>
                <a:ext uri="{FF2B5EF4-FFF2-40B4-BE49-F238E27FC236}">
                  <a16:creationId xmlns:a16="http://schemas.microsoft.com/office/drawing/2014/main" id="{694583C5-9DBE-4767-840D-7D48CD639F37}"/>
                </a:ext>
              </a:extLst>
            </p:cNvPr>
            <p:cNvSpPr/>
            <p:nvPr/>
          </p:nvSpPr>
          <p:spPr>
            <a:xfrm rot="9121895">
              <a:off x="3265631" y="4191177"/>
              <a:ext cx="2153385" cy="361328"/>
            </a:xfrm>
            <a:prstGeom prst="rect">
              <a:avLst/>
            </a:prstGeom>
            <a:noFill/>
          </p:spPr>
          <p:txBody>
            <a:bodyPr wrap="none" lIns="0" tIns="0" rIns="0" bIns="0">
              <a:noAutofit/>
            </a:bodyPr>
            <a:lstStyle/>
            <a:p>
              <a:pPr algn="ctr">
                <a:defRPr/>
              </a:pPr>
              <a:r>
                <a:rPr lang="en-US" sz="3200" dirty="0">
                  <a:ln w="0"/>
                  <a:solidFill>
                    <a:schemeClr val="bg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Beginning</a:t>
              </a:r>
            </a:p>
          </p:txBody>
        </p:sp>
        <p:sp>
          <p:nvSpPr>
            <p:cNvPr id="297" name="Segment 13 text">
              <a:extLst>
                <a:ext uri="{FF2B5EF4-FFF2-40B4-BE49-F238E27FC236}">
                  <a16:creationId xmlns:a16="http://schemas.microsoft.com/office/drawing/2014/main" id="{721F7FB8-8F13-455A-AF42-AFAEEFC6E5E2}"/>
                </a:ext>
              </a:extLst>
            </p:cNvPr>
            <p:cNvSpPr/>
            <p:nvPr/>
          </p:nvSpPr>
          <p:spPr>
            <a:xfrm rot="8078206">
              <a:off x="3642167" y="4669694"/>
              <a:ext cx="2151033" cy="358428"/>
            </a:xfrm>
            <a:prstGeom prst="rect">
              <a:avLst/>
            </a:prstGeom>
            <a:noFill/>
          </p:spPr>
          <p:txBody>
            <a:bodyPr wrap="none" lIns="0" tIns="0" rIns="0" bIns="0">
              <a:noAutofit/>
            </a:bodyPr>
            <a:lstStyle/>
            <a:p>
              <a:pPr algn="ctr">
                <a:defRPr/>
              </a:pPr>
              <a:r>
                <a:rPr lang="en-US" sz="3200" dirty="0">
                  <a:ln w="0"/>
                  <a:solidFill>
                    <a:schemeClr val="bg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Picture</a:t>
              </a:r>
            </a:p>
          </p:txBody>
        </p:sp>
        <p:sp>
          <p:nvSpPr>
            <p:cNvPr id="296" name="Segment 12 text">
              <a:extLst>
                <a:ext uri="{FF2B5EF4-FFF2-40B4-BE49-F238E27FC236}">
                  <a16:creationId xmlns:a16="http://schemas.microsoft.com/office/drawing/2014/main" id="{124F4599-31B1-4765-961F-5F3C10D29790}"/>
                </a:ext>
              </a:extLst>
            </p:cNvPr>
            <p:cNvSpPr/>
            <p:nvPr/>
          </p:nvSpPr>
          <p:spPr>
            <a:xfrm rot="6999791">
              <a:off x="4120540" y="5012675"/>
              <a:ext cx="2151033" cy="361250"/>
            </a:xfrm>
            <a:prstGeom prst="rect">
              <a:avLst/>
            </a:prstGeom>
            <a:noFill/>
          </p:spPr>
          <p:txBody>
            <a:bodyPr wrap="none" lIns="0" tIns="0" rIns="0" bIns="0">
              <a:normAutofit fontScale="85000" lnSpcReduction="20000"/>
            </a:bodyPr>
            <a:lstStyle/>
            <a:p>
              <a:pPr algn="ctr">
                <a:defRPr/>
              </a:pPr>
              <a:r>
                <a:rPr lang="en-US" sz="3800" dirty="0">
                  <a:ln w="0"/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Boring</a:t>
              </a:r>
              <a:r>
                <a:rPr lang="en-US" sz="1688" dirty="0">
                  <a:ln w="0"/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</a:p>
          </p:txBody>
        </p:sp>
        <p:sp>
          <p:nvSpPr>
            <p:cNvPr id="294" name="Segment 10 text">
              <a:extLst>
                <a:ext uri="{FF2B5EF4-FFF2-40B4-BE49-F238E27FC236}">
                  <a16:creationId xmlns:a16="http://schemas.microsoft.com/office/drawing/2014/main" id="{DFFEBE31-CEB5-483D-B199-A9812166A1F6}"/>
                </a:ext>
              </a:extLst>
            </p:cNvPr>
            <p:cNvSpPr/>
            <p:nvPr/>
          </p:nvSpPr>
          <p:spPr>
            <a:xfrm rot="4853777">
              <a:off x="5304480" y="5203219"/>
              <a:ext cx="2153855" cy="361250"/>
            </a:xfrm>
            <a:prstGeom prst="rect">
              <a:avLst/>
            </a:prstGeom>
            <a:noFill/>
          </p:spPr>
          <p:txBody>
            <a:bodyPr wrap="none" lIns="0" tIns="0" rIns="0" bIns="0">
              <a:noAutofit/>
            </a:bodyPr>
            <a:lstStyle/>
            <a:p>
              <a:pPr algn="ctr">
                <a:defRPr/>
              </a:pPr>
              <a:r>
                <a:rPr lang="en-US" sz="3200" dirty="0">
                  <a:ln w="0"/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Cover</a:t>
              </a:r>
            </a:p>
          </p:txBody>
        </p:sp>
        <p:sp>
          <p:nvSpPr>
            <p:cNvPr id="293" name="Segment 9 text">
              <a:extLst>
                <a:ext uri="{FF2B5EF4-FFF2-40B4-BE49-F238E27FC236}">
                  <a16:creationId xmlns:a16="http://schemas.microsoft.com/office/drawing/2014/main" id="{24C3A17F-A171-49DD-8E79-A72599B8203F}"/>
                </a:ext>
              </a:extLst>
            </p:cNvPr>
            <p:cNvSpPr/>
            <p:nvPr/>
          </p:nvSpPr>
          <p:spPr>
            <a:xfrm rot="3791521">
              <a:off x="5878809" y="5032436"/>
              <a:ext cx="2151033" cy="361250"/>
            </a:xfrm>
            <a:prstGeom prst="rect">
              <a:avLst/>
            </a:prstGeom>
            <a:noFill/>
          </p:spPr>
          <p:txBody>
            <a:bodyPr wrap="none" lIns="0" tIns="0" rIns="0" bIns="0">
              <a:noAutofit/>
            </a:bodyPr>
            <a:lstStyle/>
            <a:p>
              <a:pPr algn="ctr">
                <a:defRPr/>
              </a:pPr>
              <a:r>
                <a:rPr lang="en-US" sz="3200" dirty="0">
                  <a:ln w="0"/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Books</a:t>
              </a:r>
            </a:p>
          </p:txBody>
        </p:sp>
        <p:sp>
          <p:nvSpPr>
            <p:cNvPr id="292" name="Segment 8 text">
              <a:extLst>
                <a:ext uri="{FF2B5EF4-FFF2-40B4-BE49-F238E27FC236}">
                  <a16:creationId xmlns:a16="http://schemas.microsoft.com/office/drawing/2014/main" id="{97FECC00-2643-4F4C-BFF8-AB6D789D698D}"/>
                </a:ext>
              </a:extLst>
            </p:cNvPr>
            <p:cNvSpPr/>
            <p:nvPr/>
          </p:nvSpPr>
          <p:spPr>
            <a:xfrm rot="1635201">
              <a:off x="6759591" y="4191177"/>
              <a:ext cx="2150564" cy="361328"/>
            </a:xfrm>
            <a:prstGeom prst="rect">
              <a:avLst/>
            </a:prstGeom>
            <a:noFill/>
          </p:spPr>
          <p:txBody>
            <a:bodyPr wrap="none" lIns="0" tIns="0" rIns="0" bIns="0">
              <a:noAutofit/>
            </a:bodyPr>
            <a:lstStyle/>
            <a:p>
              <a:pPr algn="ctr">
                <a:defRPr/>
              </a:pPr>
              <a:r>
                <a:rPr lang="en-US" sz="3200" dirty="0">
                  <a:ln w="0"/>
                  <a:solidFill>
                    <a:schemeClr val="bg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Exciting</a:t>
              </a:r>
            </a:p>
          </p:txBody>
        </p:sp>
        <p:sp>
          <p:nvSpPr>
            <p:cNvPr id="291" name="Segment 7 text">
              <a:extLst>
                <a:ext uri="{FF2B5EF4-FFF2-40B4-BE49-F238E27FC236}">
                  <a16:creationId xmlns:a16="http://schemas.microsoft.com/office/drawing/2014/main" id="{47A001FB-4E3B-4E17-AFDF-3745A30B099F}"/>
                </a:ext>
              </a:extLst>
            </p:cNvPr>
            <p:cNvSpPr/>
            <p:nvPr/>
          </p:nvSpPr>
          <p:spPr>
            <a:xfrm rot="2677341">
              <a:off x="6375763" y="4676712"/>
              <a:ext cx="2150564" cy="361328"/>
            </a:xfrm>
            <a:prstGeom prst="rect">
              <a:avLst/>
            </a:prstGeom>
            <a:noFill/>
          </p:spPr>
          <p:txBody>
            <a:bodyPr wrap="none" lIns="0" tIns="0" rIns="0" bIns="0">
              <a:noAutofit/>
            </a:bodyPr>
            <a:lstStyle/>
            <a:p>
              <a:pPr algn="ctr">
                <a:defRPr/>
              </a:pPr>
              <a:r>
                <a:rPr lang="en-US" sz="3200" dirty="0">
                  <a:ln w="0"/>
                  <a:solidFill>
                    <a:schemeClr val="bg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Character</a:t>
              </a:r>
              <a:r>
                <a:rPr lang="en-US" sz="3200" dirty="0">
                  <a:ln w="0"/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</a:p>
          </p:txBody>
        </p:sp>
        <p:sp>
          <p:nvSpPr>
            <p:cNvPr id="290" name="Segment 6 text">
              <a:extLst>
                <a:ext uri="{FF2B5EF4-FFF2-40B4-BE49-F238E27FC236}">
                  <a16:creationId xmlns:a16="http://schemas.microsoft.com/office/drawing/2014/main" id="{6731B613-BD96-412F-A31E-823A34A58170}"/>
                </a:ext>
              </a:extLst>
            </p:cNvPr>
            <p:cNvSpPr/>
            <p:nvPr/>
          </p:nvSpPr>
          <p:spPr>
            <a:xfrm rot="567825">
              <a:off x="6945860" y="3606842"/>
              <a:ext cx="2153385" cy="358505"/>
            </a:xfrm>
            <a:prstGeom prst="rect">
              <a:avLst/>
            </a:prstGeom>
            <a:noFill/>
          </p:spPr>
          <p:txBody>
            <a:bodyPr wrap="none" lIns="0" tIns="0" rIns="0" bIns="0">
              <a:noAutofit/>
            </a:bodyPr>
            <a:lstStyle/>
            <a:p>
              <a:pPr algn="ctr">
                <a:defRPr/>
              </a:pPr>
              <a:r>
                <a:rPr lang="en-US" sz="3200" dirty="0">
                  <a:ln w="0"/>
                  <a:solidFill>
                    <a:schemeClr val="bg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End</a:t>
              </a:r>
            </a:p>
          </p:txBody>
        </p:sp>
        <p:sp>
          <p:nvSpPr>
            <p:cNvPr id="287" name="Segment 5 text">
              <a:extLst>
                <a:ext uri="{FF2B5EF4-FFF2-40B4-BE49-F238E27FC236}">
                  <a16:creationId xmlns:a16="http://schemas.microsoft.com/office/drawing/2014/main" id="{ECF535FC-6BF4-405E-BB45-A1FF56C9C7EF}"/>
                </a:ext>
              </a:extLst>
            </p:cNvPr>
            <p:cNvSpPr/>
            <p:nvPr/>
          </p:nvSpPr>
          <p:spPr>
            <a:xfrm rot="21147311">
              <a:off x="6968438" y="3005568"/>
              <a:ext cx="2150564" cy="361328"/>
            </a:xfrm>
            <a:prstGeom prst="rect">
              <a:avLst/>
            </a:prstGeom>
            <a:noFill/>
          </p:spPr>
          <p:txBody>
            <a:bodyPr wrap="none" lIns="0" tIns="0" rIns="0" bIns="0">
              <a:noAutofit/>
            </a:bodyPr>
            <a:lstStyle/>
            <a:p>
              <a:pPr algn="ctr">
                <a:defRPr/>
              </a:pPr>
              <a:r>
                <a:rPr lang="en-US" sz="3200" dirty="0">
                  <a:ln w="0"/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Interesting</a:t>
              </a:r>
            </a:p>
          </p:txBody>
        </p:sp>
        <p:sp>
          <p:nvSpPr>
            <p:cNvPr id="286" name="Segment 4 text">
              <a:extLst>
                <a:ext uri="{FF2B5EF4-FFF2-40B4-BE49-F238E27FC236}">
                  <a16:creationId xmlns:a16="http://schemas.microsoft.com/office/drawing/2014/main" id="{1FA011E5-5E07-420F-ADC7-4FC1C1F456E5}"/>
                </a:ext>
              </a:extLst>
            </p:cNvPr>
            <p:cNvSpPr/>
            <p:nvPr/>
          </p:nvSpPr>
          <p:spPr>
            <a:xfrm rot="19974619">
              <a:off x="6790635" y="2401472"/>
              <a:ext cx="2150564" cy="358506"/>
            </a:xfrm>
            <a:prstGeom prst="rect">
              <a:avLst/>
            </a:prstGeom>
            <a:noFill/>
          </p:spPr>
          <p:txBody>
            <a:bodyPr wrap="none" lIns="0" tIns="0" rIns="0" bIns="0">
              <a:noAutofit/>
            </a:bodyPr>
            <a:lstStyle/>
            <a:p>
              <a:pPr algn="ctr">
                <a:defRPr/>
              </a:pPr>
              <a:r>
                <a:rPr lang="en-US" sz="3200" dirty="0">
                  <a:ln w="0"/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Start</a:t>
              </a:r>
            </a:p>
          </p:txBody>
        </p:sp>
        <p:sp>
          <p:nvSpPr>
            <p:cNvPr id="285" name="Segment 3 text">
              <a:extLst>
                <a:ext uri="{FF2B5EF4-FFF2-40B4-BE49-F238E27FC236}">
                  <a16:creationId xmlns:a16="http://schemas.microsoft.com/office/drawing/2014/main" id="{4F19FE58-DA44-4D85-A2A6-F427905ED0AF}"/>
                </a:ext>
              </a:extLst>
            </p:cNvPr>
            <p:cNvSpPr/>
            <p:nvPr/>
          </p:nvSpPr>
          <p:spPr>
            <a:xfrm rot="18924954">
              <a:off x="6443498" y="1890532"/>
              <a:ext cx="2153385" cy="361328"/>
            </a:xfrm>
            <a:prstGeom prst="rect">
              <a:avLst/>
            </a:prstGeom>
            <a:noFill/>
          </p:spPr>
          <p:txBody>
            <a:bodyPr wrap="none" lIns="0" tIns="0" rIns="0" bIns="0">
              <a:noAutofit/>
            </a:bodyPr>
            <a:lstStyle/>
            <a:p>
              <a:pPr algn="ctr">
                <a:defRPr/>
              </a:pPr>
              <a:r>
                <a:rPr lang="en-US" sz="3200" dirty="0">
                  <a:ln w="0"/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Pictures</a:t>
              </a:r>
            </a:p>
          </p:txBody>
        </p:sp>
        <p:sp>
          <p:nvSpPr>
            <p:cNvPr id="284" name="Segment 2 text">
              <a:extLst>
                <a:ext uri="{FF2B5EF4-FFF2-40B4-BE49-F238E27FC236}">
                  <a16:creationId xmlns:a16="http://schemas.microsoft.com/office/drawing/2014/main" id="{ADD4BFA5-D86F-441C-97FD-DEC777F4C021}"/>
                </a:ext>
              </a:extLst>
            </p:cNvPr>
            <p:cNvSpPr/>
            <p:nvPr/>
          </p:nvSpPr>
          <p:spPr>
            <a:xfrm rot="17879892">
              <a:off x="5918322" y="1506660"/>
              <a:ext cx="2153855" cy="358426"/>
            </a:xfrm>
            <a:prstGeom prst="rect">
              <a:avLst/>
            </a:prstGeom>
            <a:noFill/>
          </p:spPr>
          <p:txBody>
            <a:bodyPr wrap="none" lIns="0" tIns="0" rIns="0" bIns="0">
              <a:normAutofit fontScale="92500" lnSpcReduction="10000"/>
            </a:bodyPr>
            <a:lstStyle/>
            <a:p>
              <a:pPr algn="ctr">
                <a:defRPr/>
              </a:pPr>
              <a:r>
                <a:rPr lang="en-US" sz="3200" dirty="0">
                  <a:ln w="0"/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Book</a:t>
              </a:r>
            </a:p>
          </p:txBody>
        </p:sp>
        <p:sp>
          <p:nvSpPr>
            <p:cNvPr id="283" name="Segment 1 text">
              <a:extLst>
                <a:ext uri="{FF2B5EF4-FFF2-40B4-BE49-F238E27FC236}">
                  <a16:creationId xmlns:a16="http://schemas.microsoft.com/office/drawing/2014/main" id="{6F9B4EB0-E5AE-4CDC-B2C2-9A187176B5C2}"/>
                </a:ext>
              </a:extLst>
            </p:cNvPr>
            <p:cNvSpPr/>
            <p:nvPr/>
          </p:nvSpPr>
          <p:spPr>
            <a:xfrm rot="16699658">
              <a:off x="5335526" y="1285064"/>
              <a:ext cx="2136920" cy="361250"/>
            </a:xfrm>
            <a:prstGeom prst="rect">
              <a:avLst/>
            </a:prstGeom>
            <a:noFill/>
          </p:spPr>
          <p:txBody>
            <a:bodyPr wrap="none" lIns="0" tIns="0" rIns="0" bIns="0">
              <a:normAutofit fontScale="92500" lnSpcReduction="20000"/>
            </a:bodyPr>
            <a:lstStyle/>
            <a:p>
              <a:pPr algn="ctr">
                <a:defRPr/>
              </a:pPr>
              <a:r>
                <a:rPr lang="en-US" sz="3600" dirty="0">
                  <a:ln w="0"/>
                  <a:solidFill>
                    <a:schemeClr val="bg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Cover</a:t>
              </a:r>
            </a:p>
          </p:txBody>
        </p:sp>
      </p:grpSp>
      <p:sp>
        <p:nvSpPr>
          <p:cNvPr id="307" name="Anchor">
            <a:extLst>
              <a:ext uri="{FF2B5EF4-FFF2-40B4-BE49-F238E27FC236}">
                <a16:creationId xmlns:a16="http://schemas.microsoft.com/office/drawing/2014/main" id="{085E9AEB-5524-48D4-90F4-C332131168B9}"/>
              </a:ext>
            </a:extLst>
          </p:cNvPr>
          <p:cNvSpPr/>
          <p:nvPr/>
        </p:nvSpPr>
        <p:spPr>
          <a:xfrm>
            <a:off x="8384384" y="4383884"/>
            <a:ext cx="1519238" cy="1519238"/>
          </a:xfrm>
          <a:prstGeom prst="ellipse">
            <a:avLst/>
          </a:prstGeom>
          <a:solidFill>
            <a:srgbClr val="00B050">
              <a:alpha val="0"/>
            </a:srgb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 sz="27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2" name="Start Button">
            <a:extLst>
              <a:ext uri="{FF2B5EF4-FFF2-40B4-BE49-F238E27FC236}">
                <a16:creationId xmlns:a16="http://schemas.microsoft.com/office/drawing/2014/main" id="{73AAAACB-0215-49EC-B206-6F039CE17BEE}"/>
              </a:ext>
            </a:extLst>
          </p:cNvPr>
          <p:cNvSpPr/>
          <p:nvPr/>
        </p:nvSpPr>
        <p:spPr>
          <a:xfrm>
            <a:off x="7807682" y="4824019"/>
            <a:ext cx="2176982" cy="2157985"/>
          </a:xfrm>
          <a:prstGeom prst="ellipse">
            <a:avLst/>
          </a:prstGeom>
          <a:solidFill>
            <a:srgbClr val="00B05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4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Troi</a:t>
            </a:r>
            <a:r>
              <a:rPr lang="en-GB" sz="4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</a:p>
        </p:txBody>
      </p:sp>
      <p:sp>
        <p:nvSpPr>
          <p:cNvPr id="306" name="Marker">
            <a:extLst>
              <a:ext uri="{FF2B5EF4-FFF2-40B4-BE49-F238E27FC236}">
                <a16:creationId xmlns:a16="http://schemas.microsoft.com/office/drawing/2014/main" id="{C2004CED-2A91-4EC5-8295-4F6ED45CAD37}"/>
              </a:ext>
            </a:extLst>
          </p:cNvPr>
          <p:cNvSpPr/>
          <p:nvPr/>
        </p:nvSpPr>
        <p:spPr>
          <a:xfrm rot="12864751">
            <a:off x="10905696" y="1626528"/>
            <a:ext cx="366712" cy="475499"/>
          </a:xfrm>
          <a:prstGeom prst="triangle">
            <a:avLst/>
          </a:prstGeom>
          <a:solidFill>
            <a:srgbClr val="C00000"/>
          </a:solidFill>
          <a:ln w="19050"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 sz="2700"/>
          </a:p>
        </p:txBody>
      </p:sp>
      <p:sp>
        <p:nvSpPr>
          <p:cNvPr id="12299" name="TextBox 2">
            <a:extLst>
              <a:ext uri="{FF2B5EF4-FFF2-40B4-BE49-F238E27FC236}">
                <a16:creationId xmlns:a16="http://schemas.microsoft.com/office/drawing/2014/main" id="{517D40A4-4241-4887-AF43-E32E37F6AEC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58516" y="321112"/>
            <a:ext cx="11637570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r>
              <a:rPr lang="en-GB" altLang="en-US" sz="5400" b="1" dirty="0" err="1">
                <a:latin typeface="Arial" panose="020B0604020202020204" pitchFamily="34" charset="0"/>
                <a:cs typeface="Arial" panose="020B0604020202020204" pitchFamily="34" charset="0"/>
              </a:rPr>
              <a:t>Troi’r</a:t>
            </a:r>
            <a:r>
              <a:rPr lang="en-GB" altLang="en-US" sz="5400" b="1" dirty="0">
                <a:latin typeface="Arial" panose="020B0604020202020204" pitchFamily="34" charset="0"/>
                <a:cs typeface="Arial" panose="020B0604020202020204" pitchFamily="34" charset="0"/>
              </a:rPr>
              <a:t> Olwyn / Random Wheel </a:t>
            </a:r>
          </a:p>
        </p:txBody>
      </p:sp>
      <p:sp>
        <p:nvSpPr>
          <p:cNvPr id="2" name="Segment 10 text">
            <a:extLst>
              <a:ext uri="{FF2B5EF4-FFF2-40B4-BE49-F238E27FC236}">
                <a16:creationId xmlns:a16="http://schemas.microsoft.com/office/drawing/2014/main" id="{89C5647E-71E9-48AB-7835-3BDD4930E8DF}"/>
              </a:ext>
            </a:extLst>
          </p:cNvPr>
          <p:cNvSpPr/>
          <p:nvPr/>
        </p:nvSpPr>
        <p:spPr bwMode="auto">
          <a:xfrm rot="5878093">
            <a:off x="7289394" y="8022738"/>
            <a:ext cx="2566995" cy="431695"/>
          </a:xfrm>
          <a:prstGeom prst="rect">
            <a:avLst/>
          </a:prstGeom>
          <a:noFill/>
        </p:spPr>
        <p:txBody>
          <a:bodyPr wrap="none" lIns="0" tIns="0" rIns="0" bIns="0">
            <a:noAutofit/>
          </a:bodyPr>
          <a:lstStyle/>
          <a:p>
            <a:pPr algn="ctr">
              <a:defRPr/>
            </a:pPr>
            <a:r>
              <a:rPr lang="en-US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Happen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886A399-3397-5258-101C-6672C7F03D5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4327482">
            <a:off x="-330219" y="-102044"/>
            <a:ext cx="3286821" cy="309558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519F0E3-C15F-A169-D027-634986F32AE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-1929579">
            <a:off x="-558731" y="6920923"/>
            <a:ext cx="2936646" cy="2765786"/>
          </a:xfrm>
          <a:prstGeom prst="rect">
            <a:avLst/>
          </a:prstGeom>
        </p:spPr>
      </p:pic>
      <p:pic>
        <p:nvPicPr>
          <p:cNvPr id="5" name="Picture 4" descr="A blue circle with black text&#10;&#10;Description automatically generated">
            <a:extLst>
              <a:ext uri="{FF2B5EF4-FFF2-40B4-BE49-F238E27FC236}">
                <a16:creationId xmlns:a16="http://schemas.microsoft.com/office/drawing/2014/main" id="{9E506A53-FF9E-D2E5-081E-B5A810B756F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11400" y="7023738"/>
            <a:ext cx="2933700" cy="29972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6C3CDBB-D73C-31F1-4456-E269A691342D}"/>
              </a:ext>
            </a:extLst>
          </p:cNvPr>
          <p:cNvSpPr txBox="1"/>
          <p:nvPr/>
        </p:nvSpPr>
        <p:spPr>
          <a:xfrm>
            <a:off x="13552917" y="1622498"/>
            <a:ext cx="4556682" cy="589905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r>
              <a:rPr lang="en-US" sz="7704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US" sz="7704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ydy’r</a:t>
            </a:r>
            <a:r>
              <a:rPr lang="en-US" sz="7704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704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geiriau</a:t>
            </a:r>
            <a:r>
              <a:rPr lang="en-US" sz="7704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704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yma</a:t>
            </a:r>
            <a:r>
              <a:rPr lang="en-US" sz="7704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704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7704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704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Gymraeg</a:t>
            </a:r>
            <a:r>
              <a:rPr lang="en-US" sz="7704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059451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Rot by="21600000">
                                      <p:cBhvr>
                                        <p:cTn id="6" dur="500" fill="hold"/>
                                        <p:tgtEl>
                                          <p:spTgt spid="30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"/>
                                        <p:tgtEl>
                                          <p:spTgt spid="3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"/>
                                        <p:tgtEl>
                                          <p:spTgt spid="30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3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2"/>
                  </p:tgtEl>
                </p:cond>
              </p:nextCondLst>
            </p:seq>
          </p:childTnLst>
        </p:cTn>
      </p:par>
    </p:tnLst>
    <p:bldLst>
      <p:bldP spid="307" grpId="0" animBg="1"/>
      <p:bldP spid="307" grpId="1" animBg="1"/>
    </p:bld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7FD3CADB-D1F8-46D9-C250-497D0B441B1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668"/>
          <a:stretch/>
        </p:blipFill>
        <p:spPr>
          <a:xfrm>
            <a:off x="2428966" y="546771"/>
            <a:ext cx="12811034" cy="9740229"/>
          </a:xfrm>
          <a:prstGeom prst="rect">
            <a:avLst/>
          </a:prstGeom>
        </p:spPr>
      </p:pic>
      <p:pic>
        <p:nvPicPr>
          <p:cNvPr id="2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4327482">
            <a:off x="-330219" y="-102044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-1929579">
            <a:off x="-1301805" y="6245381"/>
            <a:ext cx="2936646" cy="2765786"/>
          </a:xfrm>
          <a:prstGeom prst="rect">
            <a:avLst/>
          </a:prstGeom>
        </p:spPr>
      </p:pic>
      <p:pic>
        <p:nvPicPr>
          <p:cNvPr id="10" name="Picture 9" descr="A blue circle with black text&#10;&#10;Description automatically generated">
            <a:extLst>
              <a:ext uri="{FF2B5EF4-FFF2-40B4-BE49-F238E27FC236}">
                <a16:creationId xmlns:a16="http://schemas.microsoft.com/office/drawing/2014/main" id="{11CADDBC-E5E3-7198-7347-3D7D052B9F8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11400" y="7023738"/>
            <a:ext cx="2933700" cy="29972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41B73D4-9B5D-038D-438C-74DA59C9FDDA}"/>
              </a:ext>
            </a:extLst>
          </p:cNvPr>
          <p:cNvSpPr txBox="1"/>
          <p:nvPr/>
        </p:nvSpPr>
        <p:spPr>
          <a:xfrm>
            <a:off x="-381000" y="-190500"/>
            <a:ext cx="10574009" cy="109498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r>
              <a:rPr lang="en-US" sz="60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Taflenni</a:t>
            </a:r>
            <a:r>
              <a:rPr lang="en-US" sz="6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Help </a:t>
            </a:r>
            <a:r>
              <a:rPr lang="en-US" sz="60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Llaw</a:t>
            </a:r>
            <a:r>
              <a:rPr lang="en-US" sz="6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12372072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Word"/>
      </p:transition>
    </mc:Choice>
    <mc:Fallback>
      <p:transition spd="slow">
        <p:fade/>
      </p:transition>
    </mc:Fallback>
  </mc:AlternateContent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screenshot of a computer&#10;&#10;Description automatically generated">
            <a:extLst>
              <a:ext uri="{FF2B5EF4-FFF2-40B4-BE49-F238E27FC236}">
                <a16:creationId xmlns:a16="http://schemas.microsoft.com/office/drawing/2014/main" id="{58CB3AFB-0744-F3A6-B632-49392A4FCF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4599" y="-190500"/>
            <a:ext cx="11563064" cy="4351689"/>
          </a:xfrm>
          <a:prstGeom prst="rect">
            <a:avLst/>
          </a:prstGeom>
        </p:spPr>
      </p:pic>
      <p:pic>
        <p:nvPicPr>
          <p:cNvPr id="2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4327482">
            <a:off x="-330219" y="-102044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-1929579">
            <a:off x="-1301805" y="6245381"/>
            <a:ext cx="2936646" cy="2765786"/>
          </a:xfrm>
          <a:prstGeom prst="rect">
            <a:avLst/>
          </a:prstGeom>
        </p:spPr>
      </p:pic>
      <p:pic>
        <p:nvPicPr>
          <p:cNvPr id="10" name="Picture 9" descr="A blue circle with black text&#10;&#10;Description automatically generated">
            <a:extLst>
              <a:ext uri="{FF2B5EF4-FFF2-40B4-BE49-F238E27FC236}">
                <a16:creationId xmlns:a16="http://schemas.microsoft.com/office/drawing/2014/main" id="{11CADDBC-E5E3-7198-7347-3D7D052B9F8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11400" y="7023738"/>
            <a:ext cx="2933700" cy="2997200"/>
          </a:xfrm>
          <a:prstGeom prst="rect">
            <a:avLst/>
          </a:prstGeom>
        </p:spPr>
      </p:pic>
      <p:pic>
        <p:nvPicPr>
          <p:cNvPr id="9" name="Picture 8" descr="A white sheet with black text&#10;&#10;Description automatically generated">
            <a:extLst>
              <a:ext uri="{FF2B5EF4-FFF2-40B4-BE49-F238E27FC236}">
                <a16:creationId xmlns:a16="http://schemas.microsoft.com/office/drawing/2014/main" id="{47907CC3-B30A-DBF9-A4F5-072835A90C79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32" t="1153" r="3901" b="5113"/>
          <a:stretch/>
        </p:blipFill>
        <p:spPr>
          <a:xfrm>
            <a:off x="2514599" y="3842673"/>
            <a:ext cx="12051641" cy="6563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226685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4327482">
            <a:off x="-351694" y="-80127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-1929579">
            <a:off x="-1301805" y="6245381"/>
            <a:ext cx="2936646" cy="2765786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>
            <a:off x="16908567" y="5961152"/>
            <a:ext cx="1379433" cy="12289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8603028-4591-3E22-8E9D-5AC9CF91D05A}"/>
              </a:ext>
            </a:extLst>
          </p:cNvPr>
          <p:cNvSpPr txBox="1"/>
          <p:nvPr/>
        </p:nvSpPr>
        <p:spPr>
          <a:xfrm>
            <a:off x="1676400" y="706453"/>
            <a:ext cx="15621000" cy="123110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spcBef>
                <a:spcPct val="0"/>
              </a:spcBef>
            </a:pPr>
            <a:endParaRPr lang="en-US" sz="8000" dirty="0">
              <a:solidFill>
                <a:srgbClr val="F6B33E"/>
              </a:solidFill>
              <a:latin typeface="More Sugar Thin"/>
            </a:endParaRP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D2AEEAE9-F980-C17C-E1DB-75DDD95BD9E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66601578"/>
              </p:ext>
            </p:extLst>
          </p:nvPr>
        </p:nvGraphicFramePr>
        <p:xfrm>
          <a:off x="1676400" y="1144631"/>
          <a:ext cx="15232168" cy="880769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616084">
                  <a:extLst>
                    <a:ext uri="{9D8B030D-6E8A-4147-A177-3AD203B41FA5}">
                      <a16:colId xmlns:a16="http://schemas.microsoft.com/office/drawing/2014/main" val="225723086"/>
                    </a:ext>
                  </a:extLst>
                </a:gridCol>
                <a:gridCol w="7616084">
                  <a:extLst>
                    <a:ext uri="{9D8B030D-6E8A-4147-A177-3AD203B41FA5}">
                      <a16:colId xmlns:a16="http://schemas.microsoft.com/office/drawing/2014/main" val="1147396868"/>
                    </a:ext>
                  </a:extLst>
                </a:gridCol>
              </a:tblGrid>
              <a:tr h="978633">
                <a:tc>
                  <a:txBody>
                    <a:bodyPr/>
                    <a:lstStyle/>
                    <a:p>
                      <a:pPr algn="ctr"/>
                      <a:r>
                        <a:rPr lang="en-US" sz="4000" dirty="0" err="1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Cymraeg</a:t>
                      </a:r>
                      <a:endParaRPr lang="en-US" sz="40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dirty="0" err="1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Saesneg</a:t>
                      </a:r>
                      <a:endParaRPr lang="en-US" sz="40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09744088"/>
                  </a:ext>
                </a:extLst>
              </a:tr>
              <a:tr h="978633">
                <a:tc>
                  <a:txBody>
                    <a:bodyPr/>
                    <a:lstStyle/>
                    <a:p>
                      <a:r>
                        <a:rPr lang="en-US" sz="360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Pwy</a:t>
                      </a:r>
                      <a:r>
                        <a:rPr lang="en-US" sz="3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360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ydy’r</a:t>
                      </a:r>
                      <a:r>
                        <a:rPr lang="en-US" sz="3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360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prif</a:t>
                      </a:r>
                      <a:r>
                        <a:rPr lang="en-US" sz="3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360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gymeriad</a:t>
                      </a:r>
                      <a:r>
                        <a:rPr lang="en-US" sz="3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is on the cover?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1281664"/>
                  </a:ext>
                </a:extLst>
              </a:tr>
              <a:tr h="978633">
                <a:tc>
                  <a:txBody>
                    <a:bodyPr/>
                    <a:lstStyle/>
                    <a:p>
                      <a:r>
                        <a:rPr lang="en-US" sz="360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Pwy</a:t>
                      </a:r>
                      <a:r>
                        <a:rPr lang="en-US" sz="3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360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ydy’r</a:t>
                      </a:r>
                      <a:r>
                        <a:rPr lang="en-US" sz="3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360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arlunydd</a:t>
                      </a:r>
                      <a:r>
                        <a:rPr lang="en-US" sz="3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is the name of the book?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33972075"/>
                  </a:ext>
                </a:extLst>
              </a:tr>
              <a:tr h="978633">
                <a:tc>
                  <a:txBody>
                    <a:bodyPr/>
                    <a:lstStyle/>
                    <a:p>
                      <a:r>
                        <a:rPr lang="en-US" sz="3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Beth </a:t>
                      </a:r>
                      <a:r>
                        <a:rPr lang="en-US" sz="360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sy’n</a:t>
                      </a:r>
                      <a:r>
                        <a:rPr lang="en-US" sz="3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360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digwydd</a:t>
                      </a:r>
                      <a:r>
                        <a:rPr lang="en-US" sz="3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Who is the author?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91723409"/>
                  </a:ext>
                </a:extLst>
              </a:tr>
              <a:tr h="978633">
                <a:tc>
                  <a:txBody>
                    <a:bodyPr/>
                    <a:lstStyle/>
                    <a:p>
                      <a:r>
                        <a:rPr lang="en-US" sz="360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Pwy</a:t>
                      </a:r>
                      <a:r>
                        <a:rPr lang="en-US" sz="3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360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ydy’r</a:t>
                      </a:r>
                      <a:r>
                        <a:rPr lang="en-US" sz="3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360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awdur</a:t>
                      </a:r>
                      <a:r>
                        <a:rPr lang="en-US" sz="3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Who is the artist?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43497489"/>
                  </a:ext>
                </a:extLst>
              </a:tr>
              <a:tr h="978633">
                <a:tc>
                  <a:txBody>
                    <a:bodyPr/>
                    <a:lstStyle/>
                    <a:p>
                      <a:r>
                        <a:rPr lang="en-US" sz="3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Beth </a:t>
                      </a:r>
                      <a:r>
                        <a:rPr lang="en-US" sz="360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sy</a:t>
                      </a:r>
                      <a:r>
                        <a:rPr lang="en-US" sz="3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360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ar</a:t>
                      </a:r>
                      <a:r>
                        <a:rPr lang="en-US" sz="3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y </a:t>
                      </a:r>
                      <a:r>
                        <a:rPr lang="en-US" sz="360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clawr</a:t>
                      </a:r>
                      <a:r>
                        <a:rPr lang="en-US" sz="3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kind of book is it?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62035617"/>
                  </a:ext>
                </a:extLst>
              </a:tr>
              <a:tr h="978633">
                <a:tc>
                  <a:txBody>
                    <a:bodyPr/>
                    <a:lstStyle/>
                    <a:p>
                      <a:r>
                        <a:rPr lang="en-US" sz="3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 </a:t>
                      </a:r>
                      <a:r>
                        <a:rPr lang="en-US" sz="360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fath</a:t>
                      </a:r>
                      <a:r>
                        <a:rPr lang="en-US" sz="3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o </a:t>
                      </a:r>
                      <a:r>
                        <a:rPr lang="en-US" sz="360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lyfr</a:t>
                      </a:r>
                      <a:r>
                        <a:rPr lang="en-US" sz="3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360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ydy</a:t>
                      </a:r>
                      <a:r>
                        <a:rPr lang="en-US" sz="3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e?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is happening? What happens?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45742928"/>
                  </a:ext>
                </a:extLst>
              </a:tr>
              <a:tr h="978633">
                <a:tc>
                  <a:txBody>
                    <a:bodyPr/>
                    <a:lstStyle/>
                    <a:p>
                      <a:r>
                        <a:rPr lang="en-US" sz="360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Wyt</a:t>
                      </a:r>
                      <a:r>
                        <a:rPr lang="en-US" sz="3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360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ti’n</a:t>
                      </a:r>
                      <a:r>
                        <a:rPr lang="en-US" sz="3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360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hoffi’r</a:t>
                      </a:r>
                      <a:r>
                        <a:rPr lang="en-US" sz="3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360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stori</a:t>
                      </a:r>
                      <a:r>
                        <a:rPr lang="en-US" sz="3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Who is the main character?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85875754"/>
                  </a:ext>
                </a:extLst>
              </a:tr>
              <a:tr h="978633">
                <a:tc>
                  <a:txBody>
                    <a:bodyPr/>
                    <a:lstStyle/>
                    <a:p>
                      <a:r>
                        <a:rPr lang="en-US" sz="3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Beth </a:t>
                      </a:r>
                      <a:r>
                        <a:rPr lang="en-US" sz="360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ydy</a:t>
                      </a:r>
                      <a:r>
                        <a:rPr lang="en-US" sz="3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360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enw’r</a:t>
                      </a:r>
                      <a:r>
                        <a:rPr lang="en-US" sz="3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360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llyfr</a:t>
                      </a:r>
                      <a:r>
                        <a:rPr lang="en-US" sz="3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Do you like the story?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6309096"/>
                  </a:ext>
                </a:extLst>
              </a:tr>
            </a:tbl>
          </a:graphicData>
        </a:graphic>
      </p:graphicFrame>
      <p:sp>
        <p:nvSpPr>
          <p:cNvPr id="9" name="TextBox 2">
            <a:extLst>
              <a:ext uri="{FF2B5EF4-FFF2-40B4-BE49-F238E27FC236}">
                <a16:creationId xmlns:a16="http://schemas.microsoft.com/office/drawing/2014/main" id="{0E1CCDA0-C2DD-E5EF-0077-FC7FC6D3022E}"/>
              </a:ext>
            </a:extLst>
          </p:cNvPr>
          <p:cNvSpPr txBox="1"/>
          <p:nvPr/>
        </p:nvSpPr>
        <p:spPr>
          <a:xfrm>
            <a:off x="2895600" y="153008"/>
            <a:ext cx="15731215" cy="8309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>
              <a:spcBef>
                <a:spcPct val="0"/>
              </a:spcBef>
            </a:pPr>
            <a:r>
              <a:rPr lang="en-US" sz="5400" dirty="0">
                <a:latin typeface="Arial" panose="020B0604020202020204" pitchFamily="34" charset="0"/>
                <a:cs typeface="Arial" panose="020B0604020202020204" pitchFamily="34" charset="0"/>
              </a:rPr>
              <a:t>Gwaith </a:t>
            </a:r>
            <a:r>
              <a:rPr lang="en-US" sz="5400" dirty="0" err="1">
                <a:latin typeface="Arial" panose="020B0604020202020204" pitchFamily="34" charset="0"/>
                <a:cs typeface="Arial" panose="020B0604020202020204" pitchFamily="34" charset="0"/>
              </a:rPr>
              <a:t>pâr</a:t>
            </a:r>
            <a:r>
              <a:rPr lang="en-US" sz="5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5400" dirty="0" err="1">
                <a:latin typeface="Arial" panose="020B0604020202020204" pitchFamily="34" charset="0"/>
                <a:cs typeface="Arial" panose="020B0604020202020204" pitchFamily="34" charset="0"/>
              </a:rPr>
              <a:t>Parwch</a:t>
            </a:r>
            <a:r>
              <a:rPr lang="en-US" sz="5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5400" dirty="0" err="1">
                <a:latin typeface="Arial" panose="020B0604020202020204" pitchFamily="34" charset="0"/>
                <a:cs typeface="Arial" panose="020B0604020202020204" pitchFamily="34" charset="0"/>
              </a:rPr>
              <a:t>Gymraeg</a:t>
            </a:r>
            <a:r>
              <a:rPr lang="en-US" sz="5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5400" dirty="0" err="1">
                <a:latin typeface="Arial" panose="020B0604020202020204" pitchFamily="34" charset="0"/>
                <a:cs typeface="Arial" panose="020B0604020202020204" pitchFamily="34" charset="0"/>
              </a:rPr>
              <a:t>a’r</a:t>
            </a:r>
            <a:r>
              <a:rPr lang="en-US" sz="5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5400" dirty="0" err="1">
                <a:latin typeface="Arial" panose="020B0604020202020204" pitchFamily="34" charset="0"/>
                <a:cs typeface="Arial" panose="020B0604020202020204" pitchFamily="34" charset="0"/>
              </a:rPr>
              <a:t>Saesneg</a:t>
            </a:r>
            <a:r>
              <a:rPr lang="en-US" sz="5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3551258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4327482">
            <a:off x="-351694" y="-80127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1929579">
            <a:off x="-1301805" y="6245381"/>
            <a:ext cx="2936646" cy="2765786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6908567" y="5961152"/>
            <a:ext cx="1379433" cy="12289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8603028-4591-3E22-8E9D-5AC9CF91D05A}"/>
              </a:ext>
            </a:extLst>
          </p:cNvPr>
          <p:cNvSpPr txBox="1"/>
          <p:nvPr/>
        </p:nvSpPr>
        <p:spPr>
          <a:xfrm>
            <a:off x="1676400" y="706453"/>
            <a:ext cx="15621000" cy="123110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spcBef>
                <a:spcPct val="0"/>
              </a:spcBef>
            </a:pPr>
            <a:endParaRPr lang="en-US" sz="8000" dirty="0">
              <a:solidFill>
                <a:srgbClr val="F6B33E"/>
              </a:solidFill>
              <a:latin typeface="More Sugar Thin"/>
            </a:endParaRP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D2AEEAE9-F980-C17C-E1DB-75DDD95BD9E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17078207"/>
              </p:ext>
            </p:extLst>
          </p:nvPr>
        </p:nvGraphicFramePr>
        <p:xfrm>
          <a:off x="1870816" y="984005"/>
          <a:ext cx="15232168" cy="922787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616084">
                  <a:extLst>
                    <a:ext uri="{9D8B030D-6E8A-4147-A177-3AD203B41FA5}">
                      <a16:colId xmlns:a16="http://schemas.microsoft.com/office/drawing/2014/main" val="225723086"/>
                    </a:ext>
                  </a:extLst>
                </a:gridCol>
                <a:gridCol w="7616084">
                  <a:extLst>
                    <a:ext uri="{9D8B030D-6E8A-4147-A177-3AD203B41FA5}">
                      <a16:colId xmlns:a16="http://schemas.microsoft.com/office/drawing/2014/main" val="1147396868"/>
                    </a:ext>
                  </a:extLst>
                </a:gridCol>
              </a:tblGrid>
              <a:tr h="978633">
                <a:tc>
                  <a:txBody>
                    <a:bodyPr/>
                    <a:lstStyle/>
                    <a:p>
                      <a:pPr algn="ctr"/>
                      <a:r>
                        <a:rPr lang="en-US" sz="4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Cymraeg</a:t>
                      </a:r>
                      <a:endParaRPr lang="en-US" sz="4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Saesneg</a:t>
                      </a:r>
                      <a:endParaRPr lang="en-US" sz="4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09744088"/>
                  </a:ext>
                </a:extLst>
              </a:tr>
              <a:tr h="978633">
                <a:tc>
                  <a:txBody>
                    <a:bodyPr/>
                    <a:lstStyle/>
                    <a:p>
                      <a:r>
                        <a:rPr lang="en-US" sz="3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Pwy</a:t>
                      </a:r>
                      <a:r>
                        <a:rPr lang="en-US" sz="3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3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ydy’r</a:t>
                      </a:r>
                      <a:r>
                        <a:rPr lang="en-US" sz="3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3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prif</a:t>
                      </a:r>
                      <a:r>
                        <a:rPr lang="en-US" sz="3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3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gymeriad</a:t>
                      </a:r>
                      <a:r>
                        <a:rPr lang="en-US" sz="3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Who is the main character?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1281664"/>
                  </a:ext>
                </a:extLst>
              </a:tr>
              <a:tr h="978633">
                <a:tc>
                  <a:txBody>
                    <a:bodyPr/>
                    <a:lstStyle/>
                    <a:p>
                      <a:r>
                        <a:rPr lang="en-US" sz="3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Pwy</a:t>
                      </a:r>
                      <a:r>
                        <a:rPr lang="en-US" sz="3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3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ydy’r</a:t>
                      </a:r>
                      <a:r>
                        <a:rPr lang="en-US" sz="3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3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arlunydd</a:t>
                      </a:r>
                      <a:r>
                        <a:rPr lang="en-US" sz="3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Who is the artist?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33972075"/>
                  </a:ext>
                </a:extLst>
              </a:tr>
              <a:tr h="978633">
                <a:tc>
                  <a:txBody>
                    <a:bodyPr/>
                    <a:lstStyle/>
                    <a:p>
                      <a:r>
                        <a:rPr lang="en-US" sz="3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Beth </a:t>
                      </a:r>
                      <a:r>
                        <a:rPr lang="en-US" sz="3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sy’n</a:t>
                      </a:r>
                      <a:r>
                        <a:rPr lang="en-US" sz="3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3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digwydd</a:t>
                      </a:r>
                      <a:r>
                        <a:rPr lang="en-US" sz="3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is happening? What happens?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91723409"/>
                  </a:ext>
                </a:extLst>
              </a:tr>
              <a:tr h="978633">
                <a:tc>
                  <a:txBody>
                    <a:bodyPr/>
                    <a:lstStyle/>
                    <a:p>
                      <a:r>
                        <a:rPr lang="en-US" sz="3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Pwy</a:t>
                      </a:r>
                      <a:r>
                        <a:rPr lang="en-US" sz="3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3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ydy’r</a:t>
                      </a:r>
                      <a:r>
                        <a:rPr lang="en-US" sz="3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3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awdur</a:t>
                      </a:r>
                      <a:r>
                        <a:rPr lang="en-US" sz="3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Who is the author?</a:t>
                      </a:r>
                    </a:p>
                    <a:p>
                      <a:endParaRPr lang="en-US" sz="3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43497489"/>
                  </a:ext>
                </a:extLst>
              </a:tr>
              <a:tr h="978633">
                <a:tc>
                  <a:txBody>
                    <a:bodyPr/>
                    <a:lstStyle/>
                    <a:p>
                      <a:r>
                        <a:rPr lang="en-US" sz="3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Beth </a:t>
                      </a:r>
                      <a:r>
                        <a:rPr lang="en-US" sz="3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sy</a:t>
                      </a:r>
                      <a:r>
                        <a:rPr lang="en-US" sz="3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3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ar</a:t>
                      </a:r>
                      <a:r>
                        <a:rPr lang="en-US" sz="3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y </a:t>
                      </a:r>
                      <a:r>
                        <a:rPr lang="en-US" sz="3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clawr</a:t>
                      </a:r>
                      <a:r>
                        <a:rPr lang="en-US" sz="3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is on the cover?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62035617"/>
                  </a:ext>
                </a:extLst>
              </a:tr>
              <a:tr h="978633">
                <a:tc>
                  <a:txBody>
                    <a:bodyPr/>
                    <a:lstStyle/>
                    <a:p>
                      <a:r>
                        <a:rPr lang="en-US" sz="3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 </a:t>
                      </a:r>
                      <a:r>
                        <a:rPr lang="en-US" sz="3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fath</a:t>
                      </a:r>
                      <a:r>
                        <a:rPr lang="en-US" sz="3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o </a:t>
                      </a:r>
                      <a:r>
                        <a:rPr lang="en-US" sz="3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lyfr</a:t>
                      </a:r>
                      <a:r>
                        <a:rPr lang="en-US" sz="3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3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ydy</a:t>
                      </a:r>
                      <a:r>
                        <a:rPr lang="en-US" sz="3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e?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kind of book is it?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45742928"/>
                  </a:ext>
                </a:extLst>
              </a:tr>
              <a:tr h="978633">
                <a:tc>
                  <a:txBody>
                    <a:bodyPr/>
                    <a:lstStyle/>
                    <a:p>
                      <a:r>
                        <a:rPr lang="en-US" sz="3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Wyt</a:t>
                      </a:r>
                      <a:r>
                        <a:rPr lang="en-US" sz="3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3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ti’n</a:t>
                      </a:r>
                      <a:r>
                        <a:rPr lang="en-US" sz="3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3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hoffi’r</a:t>
                      </a:r>
                      <a:r>
                        <a:rPr lang="en-US" sz="3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3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stori</a:t>
                      </a:r>
                      <a:r>
                        <a:rPr lang="en-US" sz="3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Do you like the story?</a:t>
                      </a:r>
                    </a:p>
                    <a:p>
                      <a:endParaRPr lang="en-US" sz="3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85875754"/>
                  </a:ext>
                </a:extLst>
              </a:tr>
              <a:tr h="978633">
                <a:tc>
                  <a:txBody>
                    <a:bodyPr/>
                    <a:lstStyle/>
                    <a:p>
                      <a:r>
                        <a:rPr lang="en-US" sz="3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Beth </a:t>
                      </a:r>
                      <a:r>
                        <a:rPr lang="en-US" sz="3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ydy</a:t>
                      </a:r>
                      <a:r>
                        <a:rPr lang="en-US" sz="3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3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enw’r</a:t>
                      </a:r>
                      <a:r>
                        <a:rPr lang="en-US" sz="3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3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llyfr</a:t>
                      </a:r>
                      <a:r>
                        <a:rPr lang="en-US" sz="3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is the name of the book?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6309096"/>
                  </a:ext>
                </a:extLst>
              </a:tr>
            </a:tbl>
          </a:graphicData>
        </a:graphic>
      </p:graphicFrame>
      <p:sp>
        <p:nvSpPr>
          <p:cNvPr id="9" name="TextBox 2">
            <a:extLst>
              <a:ext uri="{FF2B5EF4-FFF2-40B4-BE49-F238E27FC236}">
                <a16:creationId xmlns:a16="http://schemas.microsoft.com/office/drawing/2014/main" id="{0E1CCDA0-C2DD-E5EF-0077-FC7FC6D3022E}"/>
              </a:ext>
            </a:extLst>
          </p:cNvPr>
          <p:cNvSpPr txBox="1"/>
          <p:nvPr/>
        </p:nvSpPr>
        <p:spPr>
          <a:xfrm>
            <a:off x="2895600" y="153008"/>
            <a:ext cx="15731215" cy="8309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>
              <a:spcBef>
                <a:spcPct val="0"/>
              </a:spcBef>
            </a:pPr>
            <a:r>
              <a:rPr lang="en-US" sz="54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Atebion</a:t>
            </a:r>
            <a:r>
              <a: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33089048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4327482">
            <a:off x="-351694" y="-80127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1929579">
            <a:off x="-1301805" y="6245381"/>
            <a:ext cx="2936646" cy="2765786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6908567" y="5961152"/>
            <a:ext cx="1379433" cy="12289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8603028-4591-3E22-8E9D-5AC9CF91D05A}"/>
              </a:ext>
            </a:extLst>
          </p:cNvPr>
          <p:cNvSpPr txBox="1"/>
          <p:nvPr/>
        </p:nvSpPr>
        <p:spPr>
          <a:xfrm>
            <a:off x="1676400" y="706453"/>
            <a:ext cx="15621000" cy="123110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spcBef>
                <a:spcPct val="0"/>
              </a:spcBef>
            </a:pPr>
            <a:endParaRPr lang="en-US" sz="8000" dirty="0">
              <a:solidFill>
                <a:srgbClr val="F6B33E"/>
              </a:solidFill>
              <a:latin typeface="More Sugar Thin"/>
            </a:endParaRPr>
          </a:p>
        </p:txBody>
      </p:sp>
      <p:sp>
        <p:nvSpPr>
          <p:cNvPr id="9" name="TextBox 2">
            <a:extLst>
              <a:ext uri="{FF2B5EF4-FFF2-40B4-BE49-F238E27FC236}">
                <a16:creationId xmlns:a16="http://schemas.microsoft.com/office/drawing/2014/main" id="{0E1CCDA0-C2DD-E5EF-0077-FC7FC6D3022E}"/>
              </a:ext>
            </a:extLst>
          </p:cNvPr>
          <p:cNvSpPr txBox="1"/>
          <p:nvPr/>
        </p:nvSpPr>
        <p:spPr>
          <a:xfrm>
            <a:off x="2895600" y="153008"/>
            <a:ext cx="15731215" cy="8309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>
              <a:spcBef>
                <a:spcPct val="0"/>
              </a:spcBef>
            </a:pPr>
            <a:r>
              <a:rPr lang="en-US" sz="5400" dirty="0" err="1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US" sz="5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5400" dirty="0" err="1">
                <a:latin typeface="Arial" panose="020B0604020202020204" pitchFamily="34" charset="0"/>
                <a:cs typeface="Arial" panose="020B0604020202020204" pitchFamily="34" charset="0"/>
              </a:rPr>
              <a:t>Canu</a:t>
            </a:r>
            <a:r>
              <a:rPr lang="en-US" sz="5400" dirty="0"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</a:p>
        </p:txBody>
      </p:sp>
      <p:pic>
        <p:nvPicPr>
          <p:cNvPr id="6" name="Picture 5" descr="A group of rectangular boxes with text&#10;&#10;Description automatically generated">
            <a:extLst>
              <a:ext uri="{FF2B5EF4-FFF2-40B4-BE49-F238E27FC236}">
                <a16:creationId xmlns:a16="http://schemas.microsoft.com/office/drawing/2014/main" id="{2ACE93AF-7DA6-B4C7-1EA7-0D02E363D21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7567" y="851406"/>
            <a:ext cx="15621000" cy="8909840"/>
          </a:xfrm>
          <a:prstGeom prst="rect">
            <a:avLst/>
          </a:prstGeom>
        </p:spPr>
      </p:pic>
      <p:pic>
        <p:nvPicPr>
          <p:cNvPr id="11" name="Picture 10" descr="A colorful music notes and a treble clef&#10;&#10;Description automatically generated">
            <a:extLst>
              <a:ext uri="{FF2B5EF4-FFF2-40B4-BE49-F238E27FC236}">
                <a16:creationId xmlns:a16="http://schemas.microsoft.com/office/drawing/2014/main" id="{7A0446FD-3A45-9F38-8B14-C960F292E59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36218" y="8061907"/>
            <a:ext cx="2751781" cy="2072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93651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 rot="-5400000">
            <a:off x="-4075389" y="3503889"/>
            <a:ext cx="9666655" cy="15158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1936"/>
              </a:lnSpc>
              <a:spcBef>
                <a:spcPct val="0"/>
              </a:spcBef>
            </a:pPr>
            <a:r>
              <a:rPr lang="en-US" sz="9946" dirty="0" err="1">
                <a:solidFill>
                  <a:srgbClr val="FD6DC4"/>
                </a:solidFill>
                <a:latin typeface="Shrikhand Bold"/>
              </a:rPr>
              <a:t>Darllen</a:t>
            </a:r>
            <a:endParaRPr lang="en-US" sz="9946" dirty="0">
              <a:solidFill>
                <a:srgbClr val="FD6DC4"/>
              </a:solidFill>
              <a:latin typeface="Shrikhand Bold"/>
            </a:endParaRP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6550499">
            <a:off x="16002635" y="-1738212"/>
            <a:ext cx="3826342" cy="3840307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259864" y="8221671"/>
            <a:ext cx="3053549" cy="3064693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6550499">
            <a:off x="3196076" y="6734770"/>
            <a:ext cx="1305546" cy="1310311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5258004" y="6914903"/>
            <a:ext cx="5457383" cy="5477301"/>
          </a:xfrm>
          <a:prstGeom prst="rect">
            <a:avLst/>
          </a:prstGeom>
        </p:spPr>
      </p:pic>
      <p:sp>
        <p:nvSpPr>
          <p:cNvPr id="9" name="Freeform 8">
            <a:extLst>
              <a:ext uri="{FF2B5EF4-FFF2-40B4-BE49-F238E27FC236}">
                <a16:creationId xmlns:a16="http://schemas.microsoft.com/office/drawing/2014/main" id="{C6EBDF42-73E1-EBB4-F814-77ADDB81B481}"/>
              </a:ext>
            </a:extLst>
          </p:cNvPr>
          <p:cNvSpPr/>
          <p:nvPr/>
        </p:nvSpPr>
        <p:spPr>
          <a:xfrm>
            <a:off x="1414444" y="274917"/>
            <a:ext cx="16501362" cy="8526183"/>
          </a:xfrm>
          <a:custGeom>
            <a:avLst/>
            <a:gdLst/>
            <a:ahLst/>
            <a:cxnLst/>
            <a:rect l="l" t="t" r="r" b="b"/>
            <a:pathLst>
              <a:path w="11246422" h="7391321">
                <a:moveTo>
                  <a:pt x="10618645" y="7336843"/>
                </a:moveTo>
                <a:cubicBezTo>
                  <a:pt x="10618645" y="7336843"/>
                  <a:pt x="9887770" y="7391321"/>
                  <a:pt x="8372970" y="7388700"/>
                </a:cubicBezTo>
                <a:cubicBezTo>
                  <a:pt x="4177104" y="7386537"/>
                  <a:pt x="1057074" y="7378713"/>
                  <a:pt x="1057074" y="7378713"/>
                </a:cubicBezTo>
                <a:cubicBezTo>
                  <a:pt x="812932" y="7369878"/>
                  <a:pt x="449110" y="7348648"/>
                  <a:pt x="282371" y="7290471"/>
                </a:cubicBezTo>
                <a:cubicBezTo>
                  <a:pt x="4469" y="7193507"/>
                  <a:pt x="0" y="7020228"/>
                  <a:pt x="0" y="5729322"/>
                </a:cubicBezTo>
                <a:lnTo>
                  <a:pt x="0" y="5729258"/>
                </a:lnTo>
                <a:cubicBezTo>
                  <a:pt x="8536" y="491230"/>
                  <a:pt x="0" y="345608"/>
                  <a:pt x="77597" y="223930"/>
                </a:cubicBezTo>
                <a:cubicBezTo>
                  <a:pt x="217372" y="4759"/>
                  <a:pt x="519255" y="4073"/>
                  <a:pt x="937909" y="4073"/>
                </a:cubicBezTo>
                <a:cubicBezTo>
                  <a:pt x="937909" y="4073"/>
                  <a:pt x="2416559" y="15681"/>
                  <a:pt x="6825813" y="7673"/>
                </a:cubicBezTo>
                <a:cubicBezTo>
                  <a:pt x="9668842" y="0"/>
                  <a:pt x="10385575" y="6979"/>
                  <a:pt x="10385575" y="6979"/>
                </a:cubicBezTo>
                <a:cubicBezTo>
                  <a:pt x="10753883" y="14458"/>
                  <a:pt x="10892143" y="42638"/>
                  <a:pt x="11089884" y="165219"/>
                </a:cubicBezTo>
                <a:cubicBezTo>
                  <a:pt x="11240900" y="258836"/>
                  <a:pt x="11246422" y="476157"/>
                  <a:pt x="11237282" y="5729258"/>
                </a:cubicBezTo>
                <a:lnTo>
                  <a:pt x="11237282" y="5729321"/>
                </a:lnTo>
                <a:cubicBezTo>
                  <a:pt x="11237281" y="7138194"/>
                  <a:pt x="11194497" y="7286781"/>
                  <a:pt x="10618645" y="7336843"/>
                </a:cubicBez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sz="4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Beth am </a:t>
            </a:r>
            <a:r>
              <a:rPr lang="en-GB" sz="40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ddewis</a:t>
            </a:r>
            <a:r>
              <a:rPr lang="en-GB" sz="4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llyfr</a:t>
            </a:r>
            <a:r>
              <a:rPr lang="en-GB" sz="4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addas a </a:t>
            </a:r>
            <a:r>
              <a:rPr lang="en-GB" sz="40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chyflwyno’r</a:t>
            </a:r>
            <a:r>
              <a:rPr lang="en-GB" sz="4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  <a:r>
              <a:rPr lang="en-GB" sz="40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asg</a:t>
            </a:r>
            <a:r>
              <a:rPr lang="en-GB" sz="4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hon </a:t>
            </a:r>
            <a:r>
              <a:rPr lang="en-GB" sz="40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4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4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4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portffolio</a:t>
            </a:r>
            <a:r>
              <a:rPr lang="en-GB" sz="4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  <a:r>
              <a:rPr lang="en-GB" sz="40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Recordiwch</a:t>
            </a:r>
            <a:r>
              <a:rPr lang="en-GB" sz="4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4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hun</a:t>
            </a:r>
            <a:r>
              <a:rPr lang="en-GB" sz="4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4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GB" sz="4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llyfr</a:t>
            </a:r>
            <a:r>
              <a:rPr lang="en-GB" sz="4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4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sz="4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40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4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gofyn</a:t>
            </a:r>
            <a:r>
              <a:rPr lang="en-GB" sz="4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r>
              <a:rPr lang="en-GB" sz="4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am y </a:t>
            </a:r>
            <a:r>
              <a:rPr lang="en-GB" sz="40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llyfr</a:t>
            </a:r>
            <a:r>
              <a:rPr lang="en-GB" sz="4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- </a:t>
            </a:r>
            <a:r>
              <a:rPr lang="en-GB" sz="40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llyfr</a:t>
            </a:r>
            <a:r>
              <a:rPr lang="en-GB" sz="4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ffuglen</a:t>
            </a:r>
            <a:r>
              <a:rPr lang="en-GB" sz="4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neu </a:t>
            </a:r>
            <a:r>
              <a:rPr lang="en-GB" sz="40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ffeithiol</a:t>
            </a:r>
            <a:r>
              <a:rPr lang="en-GB" sz="4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sz="4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 latinLnBrk="0">
              <a:lnSpc>
                <a:spcPct val="150000"/>
              </a:lnSpc>
            </a:pPr>
            <a:r>
              <a:rPr lang="en-GB" sz="4000" i="1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Choose a suitable book and what about presenting this as a task for your portfolio?</a:t>
            </a:r>
            <a:r>
              <a:rPr lang="en-GB" sz="4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0" i="1" dirty="0">
                <a:solidFill>
                  <a:srgbClr val="80808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Record yourself reading a children's book and asking some questions about the book - fiction or non-fiction. </a:t>
            </a:r>
          </a:p>
          <a:p>
            <a:pPr fontAlgn="base" latinLnBrk="0"/>
            <a:endParaRPr lang="en-GB" sz="4000" b="0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40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Darllenwch</a:t>
            </a:r>
            <a:r>
              <a:rPr lang="en-GB" sz="4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4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araf</a:t>
            </a:r>
            <a:r>
              <a:rPr lang="en-GB" sz="4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4000" b="0" i="1" dirty="0">
                <a:solidFill>
                  <a:srgbClr val="80808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(slowly)</a:t>
            </a:r>
            <a:endParaRPr lang="en-GB" sz="4000" b="0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40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Darllenwch</a:t>
            </a:r>
            <a:r>
              <a:rPr lang="en-GB" sz="4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4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ystyrlon</a:t>
            </a:r>
            <a:r>
              <a:rPr lang="en-GB" sz="4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4000" b="0" i="1" dirty="0">
                <a:solidFill>
                  <a:srgbClr val="80808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(meaningfully)</a:t>
            </a:r>
            <a:endParaRPr lang="en-GB" sz="4000" b="0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40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Os</a:t>
            </a:r>
            <a:r>
              <a:rPr lang="en-GB" sz="4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GB" sz="4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gair </a:t>
            </a:r>
            <a:r>
              <a:rPr lang="en-GB" sz="40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newydd</a:t>
            </a:r>
            <a:r>
              <a:rPr lang="en-GB" sz="4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40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cofiwch</a:t>
            </a:r>
            <a:r>
              <a:rPr lang="en-GB" sz="4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40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4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Wyddor</a:t>
            </a:r>
            <a:r>
              <a:rPr lang="en-GB" sz="4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4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Sesiwn</a:t>
            </a:r>
            <a:r>
              <a:rPr lang="en-GB" sz="4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1.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40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Gallwch</a:t>
            </a:r>
            <a:r>
              <a:rPr lang="en-GB" sz="4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chi </a:t>
            </a:r>
            <a:r>
              <a:rPr lang="en-GB" sz="40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ofyn</a:t>
            </a:r>
            <a:r>
              <a:rPr lang="en-GB" sz="4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r>
              <a:rPr lang="en-GB" sz="4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4000" i="1" dirty="0">
              <a:solidFill>
                <a:schemeClr val="bg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sz="6000" dirty="0"/>
          </a:p>
        </p:txBody>
      </p:sp>
      <p:sp>
        <p:nvSpPr>
          <p:cNvPr id="10" name="Explosion 1 9">
            <a:extLst>
              <a:ext uri="{FF2B5EF4-FFF2-40B4-BE49-F238E27FC236}">
                <a16:creationId xmlns:a16="http://schemas.microsoft.com/office/drawing/2014/main" id="{DD2D9488-825E-EE31-5AFC-D4671E03F4A4}"/>
              </a:ext>
            </a:extLst>
          </p:cNvPr>
          <p:cNvSpPr/>
          <p:nvPr/>
        </p:nvSpPr>
        <p:spPr>
          <a:xfrm>
            <a:off x="13460468" y="4797707"/>
            <a:ext cx="6512365" cy="4849810"/>
          </a:xfrm>
          <a:prstGeom prst="irregularSeal1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b="1" dirty="0"/>
          </a:p>
          <a:p>
            <a:pPr algn="ctr"/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Gwaith </a:t>
            </a:r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portffolio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 algn="ctr"/>
            <a:r>
              <a:rPr lang="en-US" sz="3600" b="1" dirty="0" err="1"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endParaRPr lang="en-US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3600" b="1" dirty="0" err="1">
                <a:latin typeface="Arial" panose="020B0604020202020204" pitchFamily="34" charset="0"/>
                <a:cs typeface="Arial" panose="020B0604020202020204" pitchFamily="34" charset="0"/>
              </a:rPr>
              <a:t>llafar</a:t>
            </a:r>
            <a:endParaRPr lang="en-US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3600" b="1" dirty="0" err="1">
                <a:latin typeface="Arial" panose="020B0604020202020204" pitchFamily="34" charset="0"/>
                <a:cs typeface="Arial" panose="020B0604020202020204" pitchFamily="34" charset="0"/>
              </a:rPr>
              <a:t>gwrando</a:t>
            </a:r>
            <a:endParaRPr lang="en-US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9875631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logo for a company&#10;&#10;Description automatically generated">
            <a:extLst>
              <a:ext uri="{FF2B5EF4-FFF2-40B4-BE49-F238E27FC236}">
                <a16:creationId xmlns:a16="http://schemas.microsoft.com/office/drawing/2014/main" id="{94CA85AE-BA63-4531-CCD1-665F2A4F443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52" y="0"/>
            <a:ext cx="18267948" cy="102983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605196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64854871C080D46AAF220054162EE49" ma:contentTypeVersion="14" ma:contentTypeDescription="Create a new document." ma:contentTypeScope="" ma:versionID="0f79cab36753afc2973fc91990a7e70f">
  <xsd:schema xmlns:xsd="http://www.w3.org/2001/XMLSchema" xmlns:xs="http://www.w3.org/2001/XMLSchema" xmlns:p="http://schemas.microsoft.com/office/2006/metadata/properties" xmlns:ns2="c0bc5e67-24c2-4fc5-b969-f791d200abd2" xmlns:ns3="497e3025-69b6-416a-8642-3c6d06f66ac5" targetNamespace="http://schemas.microsoft.com/office/2006/metadata/properties" ma:root="true" ma:fieldsID="52bc536ca4e35959297d0a7f9b55d5c1" ns2:_="" ns3:_="">
    <xsd:import namespace="c0bc5e67-24c2-4fc5-b969-f791d200abd2"/>
    <xsd:import namespace="497e3025-69b6-416a-8642-3c6d06f66ac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0bc5e67-24c2-4fc5-b969-f791d200abd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4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7e3025-69b6-416a-8642-3c6d06f66ac5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ed90f537-6aef-4a2e-90db-00c10756adce}" ma:internalName="TaxCatchAll" ma:showField="CatchAllData" ma:web="497e3025-69b6-416a-8642-3c6d06f66ac5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497e3025-69b6-416a-8642-3c6d06f66ac5">
      <UserInfo>
        <DisplayName/>
        <AccountId xsi:nil="true"/>
        <AccountType/>
      </UserInfo>
    </SharedWithUsers>
    <MediaLengthInSeconds xmlns="c0bc5e67-24c2-4fc5-b969-f791d200abd2" xsi:nil="true"/>
    <lcf76f155ced4ddcb4097134ff3c332f xmlns="c0bc5e67-24c2-4fc5-b969-f791d200abd2">
      <Terms xmlns="http://schemas.microsoft.com/office/infopath/2007/PartnerControls"/>
    </lcf76f155ced4ddcb4097134ff3c332f>
    <TaxCatchAll xmlns="497e3025-69b6-416a-8642-3c6d06f66ac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FB1275D-1A33-4F9E-AD05-8741849C885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0bc5e67-24c2-4fc5-b969-f791d200abd2"/>
    <ds:schemaRef ds:uri="497e3025-69b6-416a-8642-3c6d06f66ac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AFC4A97-E53B-4A7F-8148-7B9B2E835471}">
  <ds:schemaRefs>
    <ds:schemaRef ds:uri="http://schemas.microsoft.com/office/2006/metadata/properties"/>
    <ds:schemaRef ds:uri="http://purl.org/dc/dcmitype/"/>
    <ds:schemaRef ds:uri="http://schemas.microsoft.com/office/infopath/2007/PartnerControls"/>
    <ds:schemaRef ds:uri="http://purl.org/dc/terms/"/>
    <ds:schemaRef ds:uri="http://purl.org/dc/elements/1.1/"/>
    <ds:schemaRef ds:uri="http://schemas.openxmlformats.org/package/2006/metadata/core-properties"/>
    <ds:schemaRef ds:uri="http://schemas.microsoft.com/office/2006/documentManagement/types"/>
    <ds:schemaRef ds:uri="497e3025-69b6-416a-8642-3c6d06f66ac5"/>
    <ds:schemaRef ds:uri="c0bc5e67-24c2-4fc5-b969-f791d200abd2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E85452B8-8FB6-42D4-8E6C-CE047FA72334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635</TotalTime>
  <Words>1743</Words>
  <Application>Microsoft Macintosh PowerPoint</Application>
  <PresentationFormat>Custom</PresentationFormat>
  <Paragraphs>467</Paragraphs>
  <Slides>70</Slides>
  <Notes>6</Notes>
  <HiddenSlides>0</HiddenSlides>
  <MMClips>3</MMClips>
  <ScaleCrop>false</ScaleCrop>
  <HeadingPairs>
    <vt:vector size="6" baseType="variant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70</vt:i4>
      </vt:variant>
    </vt:vector>
  </HeadingPairs>
  <TitlesOfParts>
    <vt:vector size="84" baseType="lpstr">
      <vt:lpstr>Arial</vt:lpstr>
      <vt:lpstr>More Sugar Thin</vt:lpstr>
      <vt:lpstr>Alice</vt:lpstr>
      <vt:lpstr>var(--font-family-body)</vt:lpstr>
      <vt:lpstr>Quicksand</vt:lpstr>
      <vt:lpstr>Rubik Medium Bold</vt:lpstr>
      <vt:lpstr>Calibri</vt:lpstr>
      <vt:lpstr>Century Gothic</vt:lpstr>
      <vt:lpstr>Avenir Book</vt:lpstr>
      <vt:lpstr>Coming Soon</vt:lpstr>
      <vt:lpstr>Shrikhand Bold</vt:lpstr>
      <vt:lpstr>Lazydog</vt:lpstr>
      <vt:lpstr>Cymraeg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Hedydd Jones</cp:lastModifiedBy>
  <cp:revision>21</cp:revision>
  <dcterms:created xsi:type="dcterms:W3CDTF">2006-08-16T00:00:00Z</dcterms:created>
  <dcterms:modified xsi:type="dcterms:W3CDTF">2023-10-09T12:38:44Z</dcterms:modified>
  <dc:identifier>DAEk66fQjEs</dc:identifier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0x010100964854871C080D46AAF220054162EE49</vt:lpwstr>
  </property>
  <property fmtid="{D5CDD505-2E9C-101B-9397-08002B2CF9AE}" pid="3" name="Order">
    <vt:r8>1787800</vt:r8>
  </property>
  <property fmtid="{D5CDD505-2E9C-101B-9397-08002B2CF9AE}" pid="4" name="TriggerFlowInfo">
    <vt:lpwstr/>
  </property>
  <property fmtid="{D5CDD505-2E9C-101B-9397-08002B2CF9AE}" pid="5" name="_SourceUrl">
    <vt:lpwstr/>
  </property>
  <property fmtid="{D5CDD505-2E9C-101B-9397-08002B2CF9AE}" pid="6" name="_SharedFileIndex">
    <vt:lpwstr/>
  </property>
  <property fmtid="{D5CDD505-2E9C-101B-9397-08002B2CF9AE}" pid="7" name="ComplianceAssetId">
    <vt:lpwstr/>
  </property>
  <property fmtid="{D5CDD505-2E9C-101B-9397-08002B2CF9AE}" pid="8" name="_ExtendedDescription">
    <vt:lpwstr/>
  </property>
  <property fmtid="{D5CDD505-2E9C-101B-9397-08002B2CF9AE}" pid="9" name="MediaServiceImageTags">
    <vt:lpwstr/>
  </property>
</Properties>
</file>