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BF37F9-6C17-4A87-1FD3-3D53E8FEF7CB}" v="257" dt="2024-12-04T00:11:52.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Dumitru (2332655)" userId="S::2332655@student.uwtsd.ac.uk::af1b0ba8-5d69-45a8-8dc5-d3a2beda8ae1" providerId="AD" clId="Web-{ABBF37F9-6C17-4A87-1FD3-3D53E8FEF7CB}"/>
    <pc:docChg chg="addSld modSld addMainMaster delMainMaster">
      <pc:chgData name="Ionut Dumitru (2332655)" userId="S::2332655@student.uwtsd.ac.uk::af1b0ba8-5d69-45a8-8dc5-d3a2beda8ae1" providerId="AD" clId="Web-{ABBF37F9-6C17-4A87-1FD3-3D53E8FEF7CB}" dt="2024-12-04T00:11:52.324" v="263" actId="20577"/>
      <pc:docMkLst>
        <pc:docMk/>
      </pc:docMkLst>
      <pc:sldChg chg="addSp delSp modSp mod setBg modClrScheme chgLayout">
        <pc:chgData name="Ionut Dumitru (2332655)" userId="S::2332655@student.uwtsd.ac.uk::af1b0ba8-5d69-45a8-8dc5-d3a2beda8ae1" providerId="AD" clId="Web-{ABBF37F9-6C17-4A87-1FD3-3D53E8FEF7CB}" dt="2024-12-03T23:11:06.511" v="49"/>
        <pc:sldMkLst>
          <pc:docMk/>
          <pc:sldMk cId="109857222" sldId="256"/>
        </pc:sldMkLst>
        <pc:spChg chg="mod">
          <ac:chgData name="Ionut Dumitru (2332655)" userId="S::2332655@student.uwtsd.ac.uk::af1b0ba8-5d69-45a8-8dc5-d3a2beda8ae1" providerId="AD" clId="Web-{ABBF37F9-6C17-4A87-1FD3-3D53E8FEF7CB}" dt="2024-12-03T23:11:06.511" v="49"/>
          <ac:spMkLst>
            <pc:docMk/>
            <pc:sldMk cId="109857222" sldId="256"/>
            <ac:spMk id="2" creationId="{00000000-0000-0000-0000-000000000000}"/>
          </ac:spMkLst>
        </pc:spChg>
        <pc:spChg chg="del">
          <ac:chgData name="Ionut Dumitru (2332655)" userId="S::2332655@student.uwtsd.ac.uk::af1b0ba8-5d69-45a8-8dc5-d3a2beda8ae1" providerId="AD" clId="Web-{ABBF37F9-6C17-4A87-1FD3-3D53E8FEF7CB}" dt="2024-12-03T23:09:56.619" v="43"/>
          <ac:spMkLst>
            <pc:docMk/>
            <pc:sldMk cId="109857222" sldId="256"/>
            <ac:spMk id="3" creationId="{00000000-0000-0000-0000-000000000000}"/>
          </ac:spMkLst>
        </pc:spChg>
        <pc:spChg chg="add">
          <ac:chgData name="Ionut Dumitru (2332655)" userId="S::2332655@student.uwtsd.ac.uk::af1b0ba8-5d69-45a8-8dc5-d3a2beda8ae1" providerId="AD" clId="Web-{ABBF37F9-6C17-4A87-1FD3-3D53E8FEF7CB}" dt="2024-12-03T23:11:06.511" v="49"/>
          <ac:spMkLst>
            <pc:docMk/>
            <pc:sldMk cId="109857222" sldId="256"/>
            <ac:spMk id="8" creationId="{1DB043B4-68C6-45B9-82AC-A5800EADB8DB}"/>
          </ac:spMkLst>
        </pc:spChg>
        <pc:spChg chg="add">
          <ac:chgData name="Ionut Dumitru (2332655)" userId="S::2332655@student.uwtsd.ac.uk::af1b0ba8-5d69-45a8-8dc5-d3a2beda8ae1" providerId="AD" clId="Web-{ABBF37F9-6C17-4A87-1FD3-3D53E8FEF7CB}" dt="2024-12-03T23:11:06.511" v="49"/>
          <ac:spMkLst>
            <pc:docMk/>
            <pc:sldMk cId="109857222" sldId="256"/>
            <ac:spMk id="14" creationId="{41AC6C06-99FE-4BA1-BC82-8406A424CD67}"/>
          </ac:spMkLst>
        </pc:spChg>
        <pc:spChg chg="add">
          <ac:chgData name="Ionut Dumitru (2332655)" userId="S::2332655@student.uwtsd.ac.uk::af1b0ba8-5d69-45a8-8dc5-d3a2beda8ae1" providerId="AD" clId="Web-{ABBF37F9-6C17-4A87-1FD3-3D53E8FEF7CB}" dt="2024-12-03T23:11:06.511" v="49"/>
          <ac:spMkLst>
            <pc:docMk/>
            <pc:sldMk cId="109857222" sldId="256"/>
            <ac:spMk id="16" creationId="{7AEC842D-C905-4DEA-B1C3-CA51995C572A}"/>
          </ac:spMkLst>
        </pc:spChg>
        <pc:grpChg chg="add">
          <ac:chgData name="Ionut Dumitru (2332655)" userId="S::2332655@student.uwtsd.ac.uk::af1b0ba8-5d69-45a8-8dc5-d3a2beda8ae1" providerId="AD" clId="Web-{ABBF37F9-6C17-4A87-1FD3-3D53E8FEF7CB}" dt="2024-12-03T23:11:06.511" v="49"/>
          <ac:grpSpMkLst>
            <pc:docMk/>
            <pc:sldMk cId="109857222" sldId="256"/>
            <ac:grpSpMk id="10" creationId="{4592A8CB-0B0A-43A5-86F4-712B0C469671}"/>
          </ac:grpSpMkLst>
        </pc:grpChg>
        <pc:picChg chg="add">
          <ac:chgData name="Ionut Dumitru (2332655)" userId="S::2332655@student.uwtsd.ac.uk::af1b0ba8-5d69-45a8-8dc5-d3a2beda8ae1" providerId="AD" clId="Web-{ABBF37F9-6C17-4A87-1FD3-3D53E8FEF7CB}" dt="2024-12-03T23:11:06.511" v="49"/>
          <ac:picMkLst>
            <pc:docMk/>
            <pc:sldMk cId="109857222" sldId="256"/>
            <ac:picMk id="4" creationId="{65B3AE47-5C29-334E-ADC4-C1701A8A71DD}"/>
          </ac:picMkLst>
        </pc:picChg>
      </pc:sldChg>
      <pc:sldChg chg="addSp modSp new mod setBg">
        <pc:chgData name="Ionut Dumitru (2332655)" userId="S::2332655@student.uwtsd.ac.uk::af1b0ba8-5d69-45a8-8dc5-d3a2beda8ae1" providerId="AD" clId="Web-{ABBF37F9-6C17-4A87-1FD3-3D53E8FEF7CB}" dt="2024-12-04T00:11:52.324" v="263" actId="20577"/>
        <pc:sldMkLst>
          <pc:docMk/>
          <pc:sldMk cId="3982458708" sldId="257"/>
        </pc:sldMkLst>
        <pc:spChg chg="mod">
          <ac:chgData name="Ionut Dumitru (2332655)" userId="S::2332655@student.uwtsd.ac.uk::af1b0ba8-5d69-45a8-8dc5-d3a2beda8ae1" providerId="AD" clId="Web-{ABBF37F9-6C17-4A87-1FD3-3D53E8FEF7CB}" dt="2024-12-04T00:11:32.151" v="259" actId="1076"/>
          <ac:spMkLst>
            <pc:docMk/>
            <pc:sldMk cId="3982458708" sldId="257"/>
            <ac:spMk id="2" creationId="{EB5D659F-290C-342D-C2C3-27C3ED092783}"/>
          </ac:spMkLst>
        </pc:spChg>
        <pc:spChg chg="mod">
          <ac:chgData name="Ionut Dumitru (2332655)" userId="S::2332655@student.uwtsd.ac.uk::af1b0ba8-5d69-45a8-8dc5-d3a2beda8ae1" providerId="AD" clId="Web-{ABBF37F9-6C17-4A87-1FD3-3D53E8FEF7CB}" dt="2024-12-04T00:11:52.324" v="263" actId="20577"/>
          <ac:spMkLst>
            <pc:docMk/>
            <pc:sldMk cId="3982458708" sldId="257"/>
            <ac:spMk id="3" creationId="{B90991CD-DFD8-5238-8853-39C09B9BD322}"/>
          </ac:spMkLst>
        </pc:spChg>
        <pc:spChg chg="add">
          <ac:chgData name="Ionut Dumitru (2332655)" userId="S::2332655@student.uwtsd.ac.uk::af1b0ba8-5d69-45a8-8dc5-d3a2beda8ae1" providerId="AD" clId="Web-{ABBF37F9-6C17-4A87-1FD3-3D53E8FEF7CB}" dt="2024-12-03T23:18:35.212" v="73"/>
          <ac:spMkLst>
            <pc:docMk/>
            <pc:sldMk cId="3982458708" sldId="257"/>
            <ac:spMk id="10" creationId="{A5931BE0-4B93-4D6C-878E-ACC59D6B4587}"/>
          </ac:spMkLst>
        </pc:spChg>
        <pc:picChg chg="add">
          <ac:chgData name="Ionut Dumitru (2332655)" userId="S::2332655@student.uwtsd.ac.uk::af1b0ba8-5d69-45a8-8dc5-d3a2beda8ae1" providerId="AD" clId="Web-{ABBF37F9-6C17-4A87-1FD3-3D53E8FEF7CB}" dt="2024-12-03T23:18:35.212" v="73"/>
          <ac:picMkLst>
            <pc:docMk/>
            <pc:sldMk cId="3982458708" sldId="257"/>
            <ac:picMk id="7" creationId="{C81766CF-1902-53E8-D009-398B9898DB54}"/>
          </ac:picMkLst>
        </pc:picChg>
      </pc:sldChg>
      <pc:sldChg chg="addSp modSp new mod setBg">
        <pc:chgData name="Ionut Dumitru (2332655)" userId="S::2332655@student.uwtsd.ac.uk::af1b0ba8-5d69-45a8-8dc5-d3a2beda8ae1" providerId="AD" clId="Web-{ABBF37F9-6C17-4A87-1FD3-3D53E8FEF7CB}" dt="2024-12-03T23:40:11.989" v="168" actId="20577"/>
        <pc:sldMkLst>
          <pc:docMk/>
          <pc:sldMk cId="3156146883" sldId="258"/>
        </pc:sldMkLst>
        <pc:spChg chg="mod">
          <ac:chgData name="Ionut Dumitru (2332655)" userId="S::2332655@student.uwtsd.ac.uk::af1b0ba8-5d69-45a8-8dc5-d3a2beda8ae1" providerId="AD" clId="Web-{ABBF37F9-6C17-4A87-1FD3-3D53E8FEF7CB}" dt="2024-12-03T23:19:17.464" v="84" actId="20577"/>
          <ac:spMkLst>
            <pc:docMk/>
            <pc:sldMk cId="3156146883" sldId="258"/>
            <ac:spMk id="2" creationId="{24633E3C-404E-50FF-9206-5A51D65C4B64}"/>
          </ac:spMkLst>
        </pc:spChg>
        <pc:spChg chg="mod">
          <ac:chgData name="Ionut Dumitru (2332655)" userId="S::2332655@student.uwtsd.ac.uk::af1b0ba8-5d69-45a8-8dc5-d3a2beda8ae1" providerId="AD" clId="Web-{ABBF37F9-6C17-4A87-1FD3-3D53E8FEF7CB}" dt="2024-12-03T23:40:11.989" v="168" actId="20577"/>
          <ac:spMkLst>
            <pc:docMk/>
            <pc:sldMk cId="3156146883" sldId="258"/>
            <ac:spMk id="3" creationId="{16593040-3A3F-3C4B-F3C1-F4B473F91621}"/>
          </ac:spMkLst>
        </pc:spChg>
        <pc:picChg chg="add mod">
          <ac:chgData name="Ionut Dumitru (2332655)" userId="S::2332655@student.uwtsd.ac.uk::af1b0ba8-5d69-45a8-8dc5-d3a2beda8ae1" providerId="AD" clId="Web-{ABBF37F9-6C17-4A87-1FD3-3D53E8FEF7CB}" dt="2024-12-03T23:26:54.087" v="113" actId="1076"/>
          <ac:picMkLst>
            <pc:docMk/>
            <pc:sldMk cId="3156146883" sldId="258"/>
            <ac:picMk id="4" creationId="{A6BF6C90-5D00-9F99-D7CD-72A712E29237}"/>
          </ac:picMkLst>
        </pc:picChg>
      </pc:sldChg>
      <pc:sldChg chg="addSp delSp modSp new mod setBg">
        <pc:chgData name="Ionut Dumitru (2332655)" userId="S::2332655@student.uwtsd.ac.uk::af1b0ba8-5d69-45a8-8dc5-d3a2beda8ae1" providerId="AD" clId="Web-{ABBF37F9-6C17-4A87-1FD3-3D53E8FEF7CB}" dt="2024-12-03T23:39:45.270" v="166" actId="20577"/>
        <pc:sldMkLst>
          <pc:docMk/>
          <pc:sldMk cId="657739130" sldId="259"/>
        </pc:sldMkLst>
        <pc:spChg chg="mod">
          <ac:chgData name="Ionut Dumitru (2332655)" userId="S::2332655@student.uwtsd.ac.uk::af1b0ba8-5d69-45a8-8dc5-d3a2beda8ae1" providerId="AD" clId="Web-{ABBF37F9-6C17-4A87-1FD3-3D53E8FEF7CB}" dt="2024-12-03T23:38:40.846" v="159" actId="1076"/>
          <ac:spMkLst>
            <pc:docMk/>
            <pc:sldMk cId="657739130" sldId="259"/>
            <ac:spMk id="2" creationId="{11650FD3-9985-12E3-F79D-50BAADF6D9E2}"/>
          </ac:spMkLst>
        </pc:spChg>
        <pc:spChg chg="mod">
          <ac:chgData name="Ionut Dumitru (2332655)" userId="S::2332655@student.uwtsd.ac.uk::af1b0ba8-5d69-45a8-8dc5-d3a2beda8ae1" providerId="AD" clId="Web-{ABBF37F9-6C17-4A87-1FD3-3D53E8FEF7CB}" dt="2024-12-03T23:39:45.270" v="166" actId="20577"/>
          <ac:spMkLst>
            <pc:docMk/>
            <pc:sldMk cId="657739130" sldId="259"/>
            <ac:spMk id="3" creationId="{585F1E16-0FE7-1B08-121F-824222F3B73A}"/>
          </ac:spMkLst>
        </pc:spChg>
        <pc:spChg chg="add del mod">
          <ac:chgData name="Ionut Dumitru (2332655)" userId="S::2332655@student.uwtsd.ac.uk::af1b0ba8-5d69-45a8-8dc5-d3a2beda8ae1" providerId="AD" clId="Web-{ABBF37F9-6C17-4A87-1FD3-3D53E8FEF7CB}" dt="2024-12-03T23:34:50.634" v="139"/>
          <ac:spMkLst>
            <pc:docMk/>
            <pc:sldMk cId="657739130" sldId="259"/>
            <ac:spMk id="5" creationId="{170FB8B3-F87F-31DC-A64A-FB18A0DA55E1}"/>
          </ac:spMkLst>
        </pc:spChg>
        <pc:spChg chg="add del">
          <ac:chgData name="Ionut Dumitru (2332655)" userId="S::2332655@student.uwtsd.ac.uk::af1b0ba8-5d69-45a8-8dc5-d3a2beda8ae1" providerId="AD" clId="Web-{ABBF37F9-6C17-4A87-1FD3-3D53E8FEF7CB}" dt="2024-12-03T23:35:16.010" v="142"/>
          <ac:spMkLst>
            <pc:docMk/>
            <pc:sldMk cId="657739130" sldId="259"/>
            <ac:spMk id="10" creationId="{A5931BE0-4B93-4D6C-878E-ACC59D6B4587}"/>
          </ac:spMkLst>
        </pc:spChg>
        <pc:spChg chg="add del">
          <ac:chgData name="Ionut Dumitru (2332655)" userId="S::2332655@student.uwtsd.ac.uk::af1b0ba8-5d69-45a8-8dc5-d3a2beda8ae1" providerId="AD" clId="Web-{ABBF37F9-6C17-4A87-1FD3-3D53E8FEF7CB}" dt="2024-12-03T23:38:29.189" v="158"/>
          <ac:spMkLst>
            <pc:docMk/>
            <pc:sldMk cId="657739130" sldId="259"/>
            <ac:spMk id="16" creationId="{A5931BE0-4B93-4D6C-878E-ACC59D6B4587}"/>
          </ac:spMkLst>
        </pc:spChg>
        <pc:spChg chg="add del">
          <ac:chgData name="Ionut Dumitru (2332655)" userId="S::2332655@student.uwtsd.ac.uk::af1b0ba8-5d69-45a8-8dc5-d3a2beda8ae1" providerId="AD" clId="Web-{ABBF37F9-6C17-4A87-1FD3-3D53E8FEF7CB}" dt="2024-12-03T23:38:29.189" v="158"/>
          <ac:spMkLst>
            <pc:docMk/>
            <pc:sldMk cId="657739130" sldId="259"/>
            <ac:spMk id="18" creationId="{DE950493-A53F-4D4C-9157-A238C4B2A731}"/>
          </ac:spMkLst>
        </pc:spChg>
        <pc:spChg chg="add del">
          <ac:chgData name="Ionut Dumitru (2332655)" userId="S::2332655@student.uwtsd.ac.uk::af1b0ba8-5d69-45a8-8dc5-d3a2beda8ae1" providerId="AD" clId="Web-{ABBF37F9-6C17-4A87-1FD3-3D53E8FEF7CB}" dt="2024-12-03T23:38:29.189" v="158"/>
          <ac:spMkLst>
            <pc:docMk/>
            <pc:sldMk cId="657739130" sldId="259"/>
            <ac:spMk id="24" creationId="{D20AE261-8977-4583-A036-88CC1CE1AEBF}"/>
          </ac:spMkLst>
        </pc:spChg>
        <pc:spChg chg="add">
          <ac:chgData name="Ionut Dumitru (2332655)" userId="S::2332655@student.uwtsd.ac.uk::af1b0ba8-5d69-45a8-8dc5-d3a2beda8ae1" providerId="AD" clId="Web-{ABBF37F9-6C17-4A87-1FD3-3D53E8FEF7CB}" dt="2024-12-03T23:38:29.189" v="158"/>
          <ac:spMkLst>
            <pc:docMk/>
            <pc:sldMk cId="657739130" sldId="259"/>
            <ac:spMk id="29" creationId="{A5931BE0-4B93-4D6C-878E-ACC59D6B4587}"/>
          </ac:spMkLst>
        </pc:spChg>
        <pc:spChg chg="add">
          <ac:chgData name="Ionut Dumitru (2332655)" userId="S::2332655@student.uwtsd.ac.uk::af1b0ba8-5d69-45a8-8dc5-d3a2beda8ae1" providerId="AD" clId="Web-{ABBF37F9-6C17-4A87-1FD3-3D53E8FEF7CB}" dt="2024-12-03T23:38:29.189" v="158"/>
          <ac:spMkLst>
            <pc:docMk/>
            <pc:sldMk cId="657739130" sldId="259"/>
            <ac:spMk id="37" creationId="{A0DAEA90-11E9-4069-BC2C-6F65C6C1C3E8}"/>
          </ac:spMkLst>
        </pc:spChg>
        <pc:spChg chg="add">
          <ac:chgData name="Ionut Dumitru (2332655)" userId="S::2332655@student.uwtsd.ac.uk::af1b0ba8-5d69-45a8-8dc5-d3a2beda8ae1" providerId="AD" clId="Web-{ABBF37F9-6C17-4A87-1FD3-3D53E8FEF7CB}" dt="2024-12-03T23:38:29.189" v="158"/>
          <ac:spMkLst>
            <pc:docMk/>
            <pc:sldMk cId="657739130" sldId="259"/>
            <ac:spMk id="39" creationId="{E0E8189B-747E-48AE-99A9-1BEE68012551}"/>
          </ac:spMkLst>
        </pc:spChg>
        <pc:spChg chg="add">
          <ac:chgData name="Ionut Dumitru (2332655)" userId="S::2332655@student.uwtsd.ac.uk::af1b0ba8-5d69-45a8-8dc5-d3a2beda8ae1" providerId="AD" clId="Web-{ABBF37F9-6C17-4A87-1FD3-3D53E8FEF7CB}" dt="2024-12-03T23:38:29.189" v="158"/>
          <ac:spMkLst>
            <pc:docMk/>
            <pc:sldMk cId="657739130" sldId="259"/>
            <ac:spMk id="41" creationId="{D9DE43D0-73AC-46B4-A39F-E66967A1F9B4}"/>
          </ac:spMkLst>
        </pc:spChg>
        <pc:spChg chg="add">
          <ac:chgData name="Ionut Dumitru (2332655)" userId="S::2332655@student.uwtsd.ac.uk::af1b0ba8-5d69-45a8-8dc5-d3a2beda8ae1" providerId="AD" clId="Web-{ABBF37F9-6C17-4A87-1FD3-3D53E8FEF7CB}" dt="2024-12-03T23:38:29.189" v="158"/>
          <ac:spMkLst>
            <pc:docMk/>
            <pc:sldMk cId="657739130" sldId="259"/>
            <ac:spMk id="43" creationId="{803C343E-7EAC-4512-955A-33B1833F2D76}"/>
          </ac:spMkLst>
        </pc:spChg>
        <pc:grpChg chg="add">
          <ac:chgData name="Ionut Dumitru (2332655)" userId="S::2332655@student.uwtsd.ac.uk::af1b0ba8-5d69-45a8-8dc5-d3a2beda8ae1" providerId="AD" clId="Web-{ABBF37F9-6C17-4A87-1FD3-3D53E8FEF7CB}" dt="2024-12-03T23:35:16.010" v="142"/>
          <ac:grpSpMkLst>
            <pc:docMk/>
            <pc:sldMk cId="657739130" sldId="259"/>
            <ac:grpSpMk id="20" creationId="{FF1EAF9B-8869-450E-98BF-FD6EA6564B03}"/>
          </ac:grpSpMkLst>
        </pc:grpChg>
        <pc:picChg chg="add del mod">
          <ac:chgData name="Ionut Dumitru (2332655)" userId="S::2332655@student.uwtsd.ac.uk::af1b0ba8-5d69-45a8-8dc5-d3a2beda8ae1" providerId="AD" clId="Web-{ABBF37F9-6C17-4A87-1FD3-3D53E8FEF7CB}" dt="2024-12-03T23:34:50.634" v="140"/>
          <ac:picMkLst>
            <pc:docMk/>
            <pc:sldMk cId="657739130" sldId="259"/>
            <ac:picMk id="4" creationId="{1BDCA357-04A6-836C-3D0A-177E50A2924B}"/>
          </ac:picMkLst>
        </pc:picChg>
        <pc:picChg chg="add del">
          <ac:chgData name="Ionut Dumitru (2332655)" userId="S::2332655@student.uwtsd.ac.uk::af1b0ba8-5d69-45a8-8dc5-d3a2beda8ae1" providerId="AD" clId="Web-{ABBF37F9-6C17-4A87-1FD3-3D53E8FEF7CB}" dt="2024-12-03T23:34:56.838" v="141"/>
          <ac:picMkLst>
            <pc:docMk/>
            <pc:sldMk cId="657739130" sldId="259"/>
            <ac:picMk id="7" creationId="{B888D7DC-15F6-4ADF-6E0D-E2A8942EB903}"/>
          </ac:picMkLst>
        </pc:picChg>
        <pc:picChg chg="add del mod">
          <ac:chgData name="Ionut Dumitru (2332655)" userId="S::2332655@student.uwtsd.ac.uk::af1b0ba8-5d69-45a8-8dc5-d3a2beda8ae1" providerId="AD" clId="Web-{ABBF37F9-6C17-4A87-1FD3-3D53E8FEF7CB}" dt="2024-12-03T23:37:20.686" v="155"/>
          <ac:picMkLst>
            <pc:docMk/>
            <pc:sldMk cId="657739130" sldId="259"/>
            <ac:picMk id="12" creationId="{CBF11FD1-E78B-1591-B5F4-B49A36A50960}"/>
          </ac:picMkLst>
        </pc:picChg>
      </pc:sldChg>
      <pc:sldChg chg="addSp delSp modSp new mod setBg">
        <pc:chgData name="Ionut Dumitru (2332655)" userId="S::2332655@student.uwtsd.ac.uk::af1b0ba8-5d69-45a8-8dc5-d3a2beda8ae1" providerId="AD" clId="Web-{ABBF37F9-6C17-4A87-1FD3-3D53E8FEF7CB}" dt="2024-12-03T23:49:12.290" v="221" actId="20577"/>
        <pc:sldMkLst>
          <pc:docMk/>
          <pc:sldMk cId="1531660766" sldId="260"/>
        </pc:sldMkLst>
        <pc:spChg chg="mod">
          <ac:chgData name="Ionut Dumitru (2332655)" userId="S::2332655@student.uwtsd.ac.uk::af1b0ba8-5d69-45a8-8dc5-d3a2beda8ae1" providerId="AD" clId="Web-{ABBF37F9-6C17-4A87-1FD3-3D53E8FEF7CB}" dt="2024-12-03T23:45:32" v="202"/>
          <ac:spMkLst>
            <pc:docMk/>
            <pc:sldMk cId="1531660766" sldId="260"/>
            <ac:spMk id="2" creationId="{19F8A662-97C2-49A6-7189-C626D054B29B}"/>
          </ac:spMkLst>
        </pc:spChg>
        <pc:spChg chg="mod ord">
          <ac:chgData name="Ionut Dumitru (2332655)" userId="S::2332655@student.uwtsd.ac.uk::af1b0ba8-5d69-45a8-8dc5-d3a2beda8ae1" providerId="AD" clId="Web-{ABBF37F9-6C17-4A87-1FD3-3D53E8FEF7CB}" dt="2024-12-03T23:48:04.272" v="210" actId="14100"/>
          <ac:spMkLst>
            <pc:docMk/>
            <pc:sldMk cId="1531660766" sldId="260"/>
            <ac:spMk id="3" creationId="{530AC88A-F596-9005-4E35-4991110C1168}"/>
          </ac:spMkLst>
        </pc:spChg>
        <pc:spChg chg="add mod">
          <ac:chgData name="Ionut Dumitru (2332655)" userId="S::2332655@student.uwtsd.ac.uk::af1b0ba8-5d69-45a8-8dc5-d3a2beda8ae1" providerId="AD" clId="Web-{ABBF37F9-6C17-4A87-1FD3-3D53E8FEF7CB}" dt="2024-12-03T23:49:12.290" v="221" actId="20577"/>
          <ac:spMkLst>
            <pc:docMk/>
            <pc:sldMk cId="1531660766" sldId="260"/>
            <ac:spMk id="5" creationId="{F71C1B48-1A6D-5A79-AA7A-10AC816CBF45}"/>
          </ac:spMkLst>
        </pc:spChg>
        <pc:spChg chg="add">
          <ac:chgData name="Ionut Dumitru (2332655)" userId="S::2332655@student.uwtsd.ac.uk::af1b0ba8-5d69-45a8-8dc5-d3a2beda8ae1" providerId="AD" clId="Web-{ABBF37F9-6C17-4A87-1FD3-3D53E8FEF7CB}" dt="2024-12-03T23:45:32" v="202"/>
          <ac:spMkLst>
            <pc:docMk/>
            <pc:sldMk cId="1531660766" sldId="260"/>
            <ac:spMk id="9" creationId="{A5931BE0-4B93-4D6C-878E-ACC59D6B4587}"/>
          </ac:spMkLst>
        </pc:spChg>
        <pc:grpChg chg="add">
          <ac:chgData name="Ionut Dumitru (2332655)" userId="S::2332655@student.uwtsd.ac.uk::af1b0ba8-5d69-45a8-8dc5-d3a2beda8ae1" providerId="AD" clId="Web-{ABBF37F9-6C17-4A87-1FD3-3D53E8FEF7CB}" dt="2024-12-03T23:45:32" v="202"/>
          <ac:grpSpMkLst>
            <pc:docMk/>
            <pc:sldMk cId="1531660766" sldId="260"/>
            <ac:grpSpMk id="11" creationId="{D0342557-9691-41B1-9FFF-027845ED041F}"/>
          </ac:grpSpMkLst>
        </pc:grpChg>
        <pc:picChg chg="add del mod">
          <ac:chgData name="Ionut Dumitru (2332655)" userId="S::2332655@student.uwtsd.ac.uk::af1b0ba8-5d69-45a8-8dc5-d3a2beda8ae1" providerId="AD" clId="Web-{ABBF37F9-6C17-4A87-1FD3-3D53E8FEF7CB}" dt="2024-12-03T23:47:47.662" v="208"/>
          <ac:picMkLst>
            <pc:docMk/>
            <pc:sldMk cId="1531660766" sldId="260"/>
            <ac:picMk id="4" creationId="{39AED59C-D880-76EB-7065-64B12A8895D7}"/>
          </ac:picMkLst>
        </pc:picChg>
      </pc:sldChg>
      <pc:sldChg chg="modSp new">
        <pc:chgData name="Ionut Dumitru (2332655)" userId="S::2332655@student.uwtsd.ac.uk::af1b0ba8-5d69-45a8-8dc5-d3a2beda8ae1" providerId="AD" clId="Web-{ABBF37F9-6C17-4A87-1FD3-3D53E8FEF7CB}" dt="2024-12-04T00:09:24.007" v="254" actId="20577"/>
        <pc:sldMkLst>
          <pc:docMk/>
          <pc:sldMk cId="1711566549" sldId="261"/>
        </pc:sldMkLst>
        <pc:spChg chg="mod">
          <ac:chgData name="Ionut Dumitru (2332655)" userId="S::2332655@student.uwtsd.ac.uk::af1b0ba8-5d69-45a8-8dc5-d3a2beda8ae1" providerId="AD" clId="Web-{ABBF37F9-6C17-4A87-1FD3-3D53E8FEF7CB}" dt="2024-12-03T23:57:58.306" v="234" actId="20577"/>
          <ac:spMkLst>
            <pc:docMk/>
            <pc:sldMk cId="1711566549" sldId="261"/>
            <ac:spMk id="2" creationId="{7A05556F-F8E7-8577-8E0A-446D617D1257}"/>
          </ac:spMkLst>
        </pc:spChg>
        <pc:spChg chg="mod">
          <ac:chgData name="Ionut Dumitru (2332655)" userId="S::2332655@student.uwtsd.ac.uk::af1b0ba8-5d69-45a8-8dc5-d3a2beda8ae1" providerId="AD" clId="Web-{ABBF37F9-6C17-4A87-1FD3-3D53E8FEF7CB}" dt="2024-12-04T00:09:24.007" v="254" actId="20577"/>
          <ac:spMkLst>
            <pc:docMk/>
            <pc:sldMk cId="1711566549" sldId="261"/>
            <ac:spMk id="3" creationId="{4F9C105F-CA6D-4D1A-D7DF-FD3AC2D57C83}"/>
          </ac:spMkLst>
        </pc:spChg>
      </pc:sldChg>
      <pc:sldMasterChg chg="del delSldLayout">
        <pc:chgData name="Ionut Dumitru (2332655)" userId="S::2332655@student.uwtsd.ac.uk::af1b0ba8-5d69-45a8-8dc5-d3a2beda8ae1" providerId="AD" clId="Web-{ABBF37F9-6C17-4A87-1FD3-3D53E8FEF7CB}" dt="2024-12-03T23:11:06.511" v="49"/>
        <pc:sldMasterMkLst>
          <pc:docMk/>
          <pc:sldMasterMk cId="2460954070" sldId="2147483660"/>
        </pc:sldMasterMkLst>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2385387890" sldId="2147483661"/>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949138452" sldId="2147483662"/>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2591524520" sldId="2147483663"/>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1203092039" sldId="2147483664"/>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3733172339" sldId="2147483665"/>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3210312558" sldId="2147483666"/>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3146388984" sldId="2147483667"/>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3171841454" sldId="2147483668"/>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1718958274" sldId="2147483669"/>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2202905451" sldId="2147483670"/>
          </pc:sldLayoutMkLst>
        </pc:sldLayoutChg>
        <pc:sldLayoutChg chg="del">
          <pc:chgData name="Ionut Dumitru (2332655)" userId="S::2332655@student.uwtsd.ac.uk::af1b0ba8-5d69-45a8-8dc5-d3a2beda8ae1" providerId="AD" clId="Web-{ABBF37F9-6C17-4A87-1FD3-3D53E8FEF7CB}" dt="2024-12-03T23:11:06.511" v="49"/>
          <pc:sldLayoutMkLst>
            <pc:docMk/>
            <pc:sldMasterMk cId="2460954070" sldId="2147483660"/>
            <pc:sldLayoutMk cId="3479445657" sldId="2147483671"/>
          </pc:sldLayoutMkLst>
        </pc:sldLayoutChg>
      </pc:sldMasterChg>
      <pc:sldMasterChg chg="add addSldLayout">
        <pc:chgData name="Ionut Dumitru (2332655)" userId="S::2332655@student.uwtsd.ac.uk::af1b0ba8-5d69-45a8-8dc5-d3a2beda8ae1" providerId="AD" clId="Web-{ABBF37F9-6C17-4A87-1FD3-3D53E8FEF7CB}" dt="2024-12-03T23:11:06.511" v="49"/>
        <pc:sldMasterMkLst>
          <pc:docMk/>
          <pc:sldMasterMk cId="1153146423" sldId="2147483698"/>
        </pc:sldMasterMkLst>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3397911011" sldId="2147483687"/>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1034465897" sldId="2147483688"/>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4065583543" sldId="2147483689"/>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3279707277" sldId="2147483690"/>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4279070452" sldId="2147483691"/>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3271788376" sldId="2147483692"/>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796229213" sldId="2147483693"/>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2483924789" sldId="2147483694"/>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4103907916" sldId="2147483695"/>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3348334059" sldId="2147483696"/>
          </pc:sldLayoutMkLst>
        </pc:sldLayoutChg>
        <pc:sldLayoutChg chg="add">
          <pc:chgData name="Ionut Dumitru (2332655)" userId="S::2332655@student.uwtsd.ac.uk::af1b0ba8-5d69-45a8-8dc5-d3a2beda8ae1" providerId="AD" clId="Web-{ABBF37F9-6C17-4A87-1FD3-3D53E8FEF7CB}" dt="2024-12-03T23:11:06.511" v="49"/>
          <pc:sldLayoutMkLst>
            <pc:docMk/>
            <pc:sldMasterMk cId="1153146423" sldId="2147483698"/>
            <pc:sldLayoutMk cId="2945971777" sldId="21474836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December 3,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397911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December 3,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3446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December 3,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65583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December 3,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79707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December 3,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79070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December 3,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271788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December 3,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962292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December 3,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483924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December 3,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03907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December 3,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48334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December 3,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945971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Tuesday, December 3,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153146423"/>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1051551"/>
            <a:ext cx="3565524" cy="2384898"/>
          </a:xfrm>
        </p:spPr>
        <p:txBody>
          <a:bodyPr anchor="b">
            <a:normAutofit/>
          </a:bodyPr>
          <a:lstStyle/>
          <a:p>
            <a:pPr>
              <a:lnSpc>
                <a:spcPct val="90000"/>
              </a:lnSpc>
            </a:pPr>
            <a:br>
              <a:rPr lang="en-US" sz="3000"/>
            </a:br>
            <a:r>
              <a:rPr lang="en-US" sz="3000"/>
              <a:t>BMSW4009</a:t>
            </a:r>
            <a:br>
              <a:rPr lang="en-US" sz="3000"/>
            </a:br>
            <a:r>
              <a:rPr lang="en-US" sz="3000">
                <a:latin typeface="Arial"/>
                <a:cs typeface="Arial"/>
              </a:rPr>
              <a:t>Effective Team Working and COMMUNICATION</a:t>
            </a:r>
          </a:p>
        </p:txBody>
      </p:sp>
      <p:grpSp>
        <p:nvGrpSpPr>
          <p:cNvPr id="10" name="Group 9">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1" name="Freeform: Shape 10">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65B3AE47-5C29-334E-ADC4-C1701A8A71DD}"/>
              </a:ext>
            </a:extLst>
          </p:cNvPr>
          <p:cNvPicPr>
            <a:picLocks noChangeAspect="1"/>
          </p:cNvPicPr>
          <p:nvPr/>
        </p:nvPicPr>
        <p:blipFill>
          <a:blip r:embed="rId2"/>
          <a:srcRect l="14724" r="17396" b="4"/>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4" name="Rectangle 13">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D659F-290C-342D-C2C3-27C3ED092783}"/>
              </a:ext>
            </a:extLst>
          </p:cNvPr>
          <p:cNvSpPr>
            <a:spLocks noGrp="1"/>
          </p:cNvSpPr>
          <p:nvPr>
            <p:ph type="title"/>
          </p:nvPr>
        </p:nvSpPr>
        <p:spPr>
          <a:xfrm>
            <a:off x="550863" y="-919307"/>
            <a:ext cx="5437185" cy="1997855"/>
          </a:xfrm>
        </p:spPr>
        <p:txBody>
          <a:bodyPr wrap="square" anchor="b">
            <a:normAutofit/>
          </a:bodyPr>
          <a:lstStyle/>
          <a:p>
            <a:r>
              <a:rPr lang="en-US"/>
              <a:t>Introduction </a:t>
            </a:r>
          </a:p>
        </p:txBody>
      </p:sp>
      <p:sp>
        <p:nvSpPr>
          <p:cNvPr id="3" name="Content Placeholder 2">
            <a:extLst>
              <a:ext uri="{FF2B5EF4-FFF2-40B4-BE49-F238E27FC236}">
                <a16:creationId xmlns:a16="http://schemas.microsoft.com/office/drawing/2014/main" id="{B90991CD-DFD8-5238-8853-39C09B9BD322}"/>
              </a:ext>
            </a:extLst>
          </p:cNvPr>
          <p:cNvSpPr>
            <a:spLocks noGrp="1"/>
          </p:cNvSpPr>
          <p:nvPr>
            <p:ph idx="1"/>
          </p:nvPr>
        </p:nvSpPr>
        <p:spPr>
          <a:xfrm>
            <a:off x="550863" y="1402688"/>
            <a:ext cx="5437187" cy="4939519"/>
          </a:xfrm>
        </p:spPr>
        <p:txBody>
          <a:bodyPr vert="horz" lIns="0" tIns="0" rIns="0" bIns="0" rtlCol="0" anchor="t">
            <a:normAutofit/>
          </a:bodyPr>
          <a:lstStyle/>
          <a:p>
            <a:r>
              <a:rPr lang="en-US" dirty="0">
                <a:latin typeface="Arial"/>
                <a:cs typeface="Arial"/>
              </a:rPr>
              <a:t>Teamwork refers to the collaborative effort of a group of individuals working together to achieve a common goal or complete a task. In a team setting, each member brings their unique skills, perspectives, and strengths, contributing to the overall success of the team. </a:t>
            </a:r>
          </a:p>
          <a:p>
            <a:r>
              <a:rPr lang="en-US" dirty="0">
                <a:solidFill>
                  <a:srgbClr val="FFFFFF">
                    <a:alpha val="60000"/>
                  </a:srgbClr>
                </a:solidFill>
                <a:latin typeface="Arial"/>
                <a:ea typeface="Source Sans Pro"/>
                <a:cs typeface="Arial"/>
              </a:rPr>
              <a:t>Communication</a:t>
            </a:r>
          </a:p>
          <a:p>
            <a:r>
              <a:rPr lang="en-US" dirty="0">
                <a:solidFill>
                  <a:srgbClr val="FFFFFF">
                    <a:alpha val="60000"/>
                  </a:srgbClr>
                </a:solidFill>
                <a:latin typeface="Arial"/>
                <a:ea typeface="Source Sans Pro"/>
                <a:cs typeface="Arial"/>
              </a:rPr>
              <a:t>Collaboration</a:t>
            </a:r>
          </a:p>
          <a:p>
            <a:r>
              <a:rPr lang="en-US" dirty="0">
                <a:solidFill>
                  <a:srgbClr val="FFFFFF">
                    <a:alpha val="60000"/>
                  </a:srgbClr>
                </a:solidFill>
                <a:latin typeface="Arial"/>
                <a:ea typeface="Source Sans Pro"/>
                <a:cs typeface="Arial"/>
              </a:rPr>
              <a:t>Trust and respect</a:t>
            </a:r>
          </a:p>
          <a:p>
            <a:r>
              <a:rPr lang="en-US" dirty="0">
                <a:solidFill>
                  <a:srgbClr val="FFFFFF">
                    <a:alpha val="60000"/>
                  </a:srgbClr>
                </a:solidFill>
                <a:latin typeface="Arial"/>
                <a:ea typeface="Source Sans Pro"/>
                <a:cs typeface="Arial"/>
              </a:rPr>
              <a:t>Problem solving</a:t>
            </a:r>
            <a:endParaRPr lang="en-US">
              <a:solidFill>
                <a:srgbClr val="FFFFFF">
                  <a:alpha val="60000"/>
                </a:srgbClr>
              </a:solidFill>
              <a:ea typeface="Source Sans Pro"/>
            </a:endParaRPr>
          </a:p>
          <a:p>
            <a:endParaRPr lang="en-US" dirty="0">
              <a:solidFill>
                <a:srgbClr val="FFFFFF">
                  <a:alpha val="60000"/>
                </a:srgbClr>
              </a:solidFill>
              <a:latin typeface="Arial"/>
              <a:ea typeface="Source Sans Pro"/>
              <a:cs typeface="Arial"/>
            </a:endParaRPr>
          </a:p>
        </p:txBody>
      </p:sp>
      <p:pic>
        <p:nvPicPr>
          <p:cNvPr id="7" name="Graphic 6" descr="Teamwork">
            <a:extLst>
              <a:ext uri="{FF2B5EF4-FFF2-40B4-BE49-F238E27FC236}">
                <a16:creationId xmlns:a16="http://schemas.microsoft.com/office/drawing/2014/main" id="{C81766CF-1902-53E8-D009-398B9898DB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3982458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33E3C-404E-50FF-9206-5A51D65C4B64}"/>
              </a:ext>
            </a:extLst>
          </p:cNvPr>
          <p:cNvSpPr>
            <a:spLocks noGrp="1"/>
          </p:cNvSpPr>
          <p:nvPr>
            <p:ph type="title"/>
          </p:nvPr>
        </p:nvSpPr>
        <p:spPr/>
        <p:txBody>
          <a:bodyPr/>
          <a:lstStyle/>
          <a:p>
            <a:r>
              <a:rPr lang="en-US"/>
              <a:t>communication</a:t>
            </a:r>
          </a:p>
        </p:txBody>
      </p:sp>
      <p:sp>
        <p:nvSpPr>
          <p:cNvPr id="3" name="Content Placeholder 2">
            <a:extLst>
              <a:ext uri="{FF2B5EF4-FFF2-40B4-BE49-F238E27FC236}">
                <a16:creationId xmlns:a16="http://schemas.microsoft.com/office/drawing/2014/main" id="{16593040-3A3F-3C4B-F3C1-F4B473F91621}"/>
              </a:ext>
            </a:extLst>
          </p:cNvPr>
          <p:cNvSpPr>
            <a:spLocks noGrp="1"/>
          </p:cNvSpPr>
          <p:nvPr>
            <p:ph idx="1"/>
          </p:nvPr>
        </p:nvSpPr>
        <p:spPr>
          <a:xfrm>
            <a:off x="550863" y="1517454"/>
            <a:ext cx="11090274" cy="4797042"/>
          </a:xfrm>
        </p:spPr>
        <p:txBody>
          <a:bodyPr vert="horz" wrap="square" lIns="0" tIns="0" rIns="0" bIns="0" rtlCol="0" anchor="t">
            <a:noAutofit/>
          </a:bodyPr>
          <a:lstStyle/>
          <a:p>
            <a:r>
              <a:rPr lang="en-US" sz="2800" dirty="0">
                <a:solidFill>
                  <a:schemeClr val="bg1"/>
                </a:solidFill>
                <a:latin typeface="Arial"/>
                <a:cs typeface="Arial"/>
              </a:rPr>
              <a:t>Effective communication is key in any other environment. It will help produce ideas and plan the day of the week and the month. It will bring ideas to a successful mission even if you are new to a group or environment.</a:t>
            </a:r>
          </a:p>
          <a:p>
            <a:r>
              <a:rPr lang="en-US" sz="2800" dirty="0">
                <a:solidFill>
                  <a:schemeClr val="bg1"/>
                </a:solidFill>
                <a:latin typeface="Arial"/>
                <a:cs typeface="Arial"/>
              </a:rPr>
              <a:t>Clarity</a:t>
            </a:r>
          </a:p>
          <a:p>
            <a:r>
              <a:rPr lang="en-US" sz="2800" dirty="0">
                <a:solidFill>
                  <a:schemeClr val="bg1"/>
                </a:solidFill>
                <a:latin typeface="Arial"/>
                <a:cs typeface="Arial"/>
              </a:rPr>
              <a:t>Feedback</a:t>
            </a:r>
          </a:p>
          <a:p>
            <a:r>
              <a:rPr lang="en-US" sz="2800" dirty="0">
                <a:solidFill>
                  <a:schemeClr val="bg1"/>
                </a:solidFill>
                <a:latin typeface="Arial"/>
                <a:cs typeface="Arial"/>
              </a:rPr>
              <a:t>Timing and understanding </a:t>
            </a:r>
          </a:p>
          <a:p>
            <a:r>
              <a:rPr lang="en-US" sz="2800" dirty="0">
                <a:solidFill>
                  <a:schemeClr val="bg1"/>
                </a:solidFill>
                <a:latin typeface="Arial"/>
                <a:cs typeface="Arial"/>
              </a:rPr>
              <a:t>Transparency </a:t>
            </a:r>
          </a:p>
          <a:p>
            <a:pPr marL="0" indent="0">
              <a:buNone/>
            </a:pPr>
            <a:r>
              <a:rPr lang="en-US" sz="1800" dirty="0">
                <a:solidFill>
                  <a:schemeClr val="bg1"/>
                </a:solidFill>
                <a:latin typeface="Arial"/>
                <a:cs typeface="Arial"/>
              </a:rPr>
              <a:t>(Belbin, R. M., 2nd ed., Oxford: Butterworth-Heinemann, 2010.)</a:t>
            </a:r>
            <a:endParaRPr lang="en-US" sz="1800">
              <a:solidFill>
                <a:schemeClr val="bg1"/>
              </a:solidFill>
              <a:ea typeface="Source Sans Pro"/>
            </a:endParaRPr>
          </a:p>
        </p:txBody>
      </p:sp>
      <p:pic>
        <p:nvPicPr>
          <p:cNvPr id="4" name="Picture 3" descr="People working together">
            <a:extLst>
              <a:ext uri="{FF2B5EF4-FFF2-40B4-BE49-F238E27FC236}">
                <a16:creationId xmlns:a16="http://schemas.microsoft.com/office/drawing/2014/main" id="{A6BF6C90-5D00-9F99-D7CD-72A712E29237}"/>
              </a:ext>
            </a:extLst>
          </p:cNvPr>
          <p:cNvPicPr>
            <a:picLocks noChangeAspect="1"/>
          </p:cNvPicPr>
          <p:nvPr/>
        </p:nvPicPr>
        <p:blipFill>
          <a:blip r:embed="rId2"/>
          <a:stretch>
            <a:fillRect/>
          </a:stretch>
        </p:blipFill>
        <p:spPr>
          <a:xfrm>
            <a:off x="6886755" y="3112698"/>
            <a:ext cx="4758906" cy="3177397"/>
          </a:xfrm>
          <a:prstGeom prst="rect">
            <a:avLst/>
          </a:prstGeom>
        </p:spPr>
      </p:pic>
    </p:spTree>
    <p:extLst>
      <p:ext uri="{BB962C8B-B14F-4D97-AF65-F5344CB8AC3E}">
        <p14:creationId xmlns:p14="http://schemas.microsoft.com/office/powerpoint/2010/main" val="3156146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8A662-97C2-49A6-7189-C626D054B29B}"/>
              </a:ext>
            </a:extLst>
          </p:cNvPr>
          <p:cNvSpPr>
            <a:spLocks noGrp="1"/>
          </p:cNvSpPr>
          <p:nvPr>
            <p:ph type="title"/>
          </p:nvPr>
        </p:nvSpPr>
        <p:spPr>
          <a:xfrm>
            <a:off x="550862" y="580363"/>
            <a:ext cx="5437188" cy="1333055"/>
          </a:xfrm>
        </p:spPr>
        <p:txBody>
          <a:bodyPr wrap="square" anchor="t">
            <a:normAutofit/>
          </a:bodyPr>
          <a:lstStyle/>
          <a:p>
            <a:r>
              <a:rPr lang="en-US"/>
              <a:t>Trust and respect </a:t>
            </a:r>
          </a:p>
        </p:txBody>
      </p:sp>
      <p:grpSp>
        <p:nvGrpSpPr>
          <p:cNvPr id="11" name="Group 10">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12"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530AC88A-F596-9005-4E35-4991110C1168}"/>
              </a:ext>
            </a:extLst>
          </p:cNvPr>
          <p:cNvSpPr>
            <a:spLocks noGrp="1"/>
          </p:cNvSpPr>
          <p:nvPr>
            <p:ph idx="1"/>
          </p:nvPr>
        </p:nvSpPr>
        <p:spPr>
          <a:xfrm>
            <a:off x="386877" y="1371563"/>
            <a:ext cx="5043502" cy="5058215"/>
          </a:xfrm>
        </p:spPr>
        <p:txBody>
          <a:bodyPr vert="horz" lIns="0" tIns="0" rIns="0" bIns="0" rtlCol="0" anchor="t">
            <a:normAutofit/>
          </a:bodyPr>
          <a:lstStyle/>
          <a:p>
            <a:pPr marL="0" indent="0">
              <a:buNone/>
            </a:pPr>
            <a:r>
              <a:rPr lang="en-US" sz="2400" dirty="0">
                <a:latin typeface="Arial"/>
                <a:cs typeface="Arial"/>
              </a:rPr>
              <a:t>Trust and respect are both important for building strong relationships, they exist independently or together. A belief in someone's integrity, strength, and ability to act in a certain way trust is dynamic and situational that is based on past interactions it packs a risk of independence. Trust and respect are the key to interactions. Think about other people on how you would want to be treated. Bråten et al. (2011)</a:t>
            </a:r>
            <a:endParaRPr lang="en-US" sz="2400" dirty="0">
              <a:ea typeface="Source Sans Pro"/>
            </a:endParaRPr>
          </a:p>
        </p:txBody>
      </p:sp>
      <p:sp>
        <p:nvSpPr>
          <p:cNvPr id="5" name="TextBox 4">
            <a:extLst>
              <a:ext uri="{FF2B5EF4-FFF2-40B4-BE49-F238E27FC236}">
                <a16:creationId xmlns:a16="http://schemas.microsoft.com/office/drawing/2014/main" id="{F71C1B48-1A6D-5A79-AA7A-10AC816CBF45}"/>
              </a:ext>
            </a:extLst>
          </p:cNvPr>
          <p:cNvSpPr txBox="1"/>
          <p:nvPr/>
        </p:nvSpPr>
        <p:spPr>
          <a:xfrm>
            <a:off x="6580908" y="1066799"/>
            <a:ext cx="48629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Symbol"/>
              <a:buChar char="•"/>
            </a:pPr>
            <a:r>
              <a:rPr lang="en-US" sz="2400" dirty="0">
                <a:latin typeface="Arial"/>
                <a:ea typeface="Arial"/>
                <a:cs typeface="Arial"/>
              </a:rPr>
              <a:t>Trust- is a solid feeling of confidence we have in someone's integrity and abilities. It is knowing that you can rely on a person.  </a:t>
            </a:r>
          </a:p>
          <a:p>
            <a:endParaRPr lang="en-US" sz="2400" dirty="0">
              <a:latin typeface="Arial"/>
              <a:ea typeface="Arial"/>
              <a:cs typeface="Arial"/>
            </a:endParaRPr>
          </a:p>
          <a:p>
            <a:pPr marL="228600" lvl="0" indent="-228600" rtl="0">
              <a:buFont typeface="Symbol"/>
              <a:buChar char="•"/>
            </a:pPr>
            <a:r>
              <a:rPr lang="en-US" sz="2400" dirty="0">
                <a:latin typeface="Arial"/>
                <a:ea typeface="Arial"/>
                <a:cs typeface="Arial"/>
              </a:rPr>
              <a:t>Trust- it is an admiration for someone's abilities and qualities or achievements, it is worth treating them with care and courtesy. </a:t>
            </a:r>
          </a:p>
          <a:p>
            <a:pPr rtl="0"/>
            <a:endParaRPr lang="en-US" sz="2400" dirty="0">
              <a:ea typeface="Source Sans Pro"/>
            </a:endParaRPr>
          </a:p>
        </p:txBody>
      </p:sp>
    </p:spTree>
    <p:extLst>
      <p:ext uri="{BB962C8B-B14F-4D97-AF65-F5344CB8AC3E}">
        <p14:creationId xmlns:p14="http://schemas.microsoft.com/office/powerpoint/2010/main" val="1531660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50000"/>
            <a:lumOff val="5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50FD3-9985-12E3-F79D-50BAADF6D9E2}"/>
              </a:ext>
            </a:extLst>
          </p:cNvPr>
          <p:cNvSpPr>
            <a:spLocks noGrp="1"/>
          </p:cNvSpPr>
          <p:nvPr>
            <p:ph type="title"/>
          </p:nvPr>
        </p:nvSpPr>
        <p:spPr>
          <a:xfrm>
            <a:off x="3373526" y="442523"/>
            <a:ext cx="8281987" cy="1333057"/>
          </a:xfrm>
        </p:spPr>
        <p:txBody>
          <a:bodyPr wrap="square" anchor="t">
            <a:normAutofit/>
          </a:bodyPr>
          <a:lstStyle/>
          <a:p>
            <a:r>
              <a:rPr lang="en-US"/>
              <a:t>Collaboration </a:t>
            </a:r>
          </a:p>
        </p:txBody>
      </p:sp>
      <p:sp>
        <p:nvSpPr>
          <p:cNvPr id="31" name="Oval 30">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3" name="Group 32">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34" name="Freeform: Shape 33">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7" name="Freeform: Shape 36">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9" name="Freeform: Shape 38">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585F1E16-0FE7-1B08-121F-824222F3B73A}"/>
              </a:ext>
            </a:extLst>
          </p:cNvPr>
          <p:cNvSpPr>
            <a:spLocks noGrp="1"/>
          </p:cNvSpPr>
          <p:nvPr>
            <p:ph idx="1"/>
          </p:nvPr>
        </p:nvSpPr>
        <p:spPr>
          <a:xfrm>
            <a:off x="2270510" y="1585877"/>
            <a:ext cx="6567391" cy="5268948"/>
          </a:xfrm>
        </p:spPr>
        <p:txBody>
          <a:bodyPr vert="horz" lIns="0" tIns="0" rIns="0" bIns="0" rtlCol="0" anchor="t">
            <a:noAutofit/>
          </a:bodyPr>
          <a:lstStyle/>
          <a:p>
            <a:pPr marL="0" indent="0">
              <a:lnSpc>
                <a:spcPct val="100000"/>
              </a:lnSpc>
              <a:buNone/>
            </a:pPr>
            <a:r>
              <a:rPr lang="en-US" sz="2800" dirty="0">
                <a:solidFill>
                  <a:schemeClr val="bg1"/>
                </a:solidFill>
                <a:latin typeface="Arial"/>
                <a:cs typeface="Arial"/>
              </a:rPr>
              <a:t>Collaborating in a team is about reaching for the shared goals you can use to strengthen the dream of your success by helping others or being helped. Working tighter you have the chance of making new friends, gaining trust and mutual respect, having to trust someone in your team will change the prospective of your results. With good collaboration and communication will gain trust and respect. (John Adair effective teambuilding pan books 2015)</a:t>
            </a:r>
            <a:endParaRPr lang="en-US" sz="2800">
              <a:solidFill>
                <a:schemeClr val="bg1"/>
              </a:solidFill>
              <a:ea typeface="Source Sans Pro"/>
            </a:endParaRPr>
          </a:p>
        </p:txBody>
      </p:sp>
      <p:sp>
        <p:nvSpPr>
          <p:cNvPr id="41" name="Oval 40">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6577391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5556F-F8E7-8577-8E0A-446D617D1257}"/>
              </a:ext>
            </a:extLst>
          </p:cNvPr>
          <p:cNvSpPr>
            <a:spLocks noGrp="1"/>
          </p:cNvSpPr>
          <p:nvPr>
            <p:ph type="title"/>
          </p:nvPr>
        </p:nvSpPr>
        <p:spPr/>
        <p:txBody>
          <a:bodyPr/>
          <a:lstStyle/>
          <a:p>
            <a:r>
              <a:rPr lang="en-US"/>
              <a:t>Problem solving </a:t>
            </a:r>
          </a:p>
        </p:txBody>
      </p:sp>
      <p:sp>
        <p:nvSpPr>
          <p:cNvPr id="3" name="Content Placeholder 2">
            <a:extLst>
              <a:ext uri="{FF2B5EF4-FFF2-40B4-BE49-F238E27FC236}">
                <a16:creationId xmlns:a16="http://schemas.microsoft.com/office/drawing/2014/main" id="{4F9C105F-CA6D-4D1A-D7DF-FD3AC2D57C83}"/>
              </a:ext>
            </a:extLst>
          </p:cNvPr>
          <p:cNvSpPr>
            <a:spLocks noGrp="1"/>
          </p:cNvSpPr>
          <p:nvPr>
            <p:ph idx="1"/>
          </p:nvPr>
        </p:nvSpPr>
        <p:spPr>
          <a:xfrm>
            <a:off x="550863" y="1572872"/>
            <a:ext cx="11090274" cy="4741624"/>
          </a:xfrm>
        </p:spPr>
        <p:txBody>
          <a:bodyPr vert="horz" wrap="square" lIns="0" tIns="0" rIns="0" bIns="0" rtlCol="0" anchor="t">
            <a:normAutofit/>
          </a:bodyPr>
          <a:lstStyle/>
          <a:p>
            <a:r>
              <a:rPr lang="en-US" sz="2800" dirty="0">
                <a:solidFill>
                  <a:schemeClr val="tx1"/>
                </a:solidFill>
                <a:latin typeface="Arial"/>
                <a:cs typeface="Arial"/>
              </a:rPr>
              <a:t>Problem solving is a process of identifying and fixing problems and helps in personal life or professionals. Problem solving is a combination of skill, mindset and process it is important to explore and Analize the problem before implementing a solution because if it is not done correctly, it will come back causing other issues </a:t>
            </a:r>
          </a:p>
          <a:p>
            <a:r>
              <a:rPr lang="en-US" sz="2800" dirty="0">
                <a:solidFill>
                  <a:schemeClr val="tx1"/>
                </a:solidFill>
                <a:latin typeface="Arial"/>
                <a:ea typeface="Source Sans Pro"/>
                <a:cs typeface="Arial"/>
              </a:rPr>
              <a:t>Problem solving is a act of defining a problem, determining the cause of the problem, identifying, and prioritizing and selecting alternatives for solution and implementing solutions</a:t>
            </a:r>
          </a:p>
          <a:p>
            <a:r>
              <a:rPr lang="en-US" sz="1800" dirty="0">
                <a:solidFill>
                  <a:srgbClr val="333333"/>
                </a:solidFill>
                <a:latin typeface="Arial"/>
                <a:ea typeface="Source Sans Pro"/>
                <a:cs typeface="Arial"/>
              </a:rPr>
              <a:t>(</a:t>
            </a:r>
            <a:r>
              <a:rPr lang="en-US" sz="1800" dirty="0">
                <a:solidFill>
                  <a:schemeClr val="tx1"/>
                </a:solidFill>
                <a:latin typeface="Arial"/>
                <a:ea typeface="Source Sans Pro"/>
                <a:cs typeface="Arial"/>
              </a:rPr>
              <a:t>The Journal of Psychology 2 Jul 2010)</a:t>
            </a:r>
          </a:p>
        </p:txBody>
      </p:sp>
    </p:spTree>
    <p:extLst>
      <p:ext uri="{BB962C8B-B14F-4D97-AF65-F5344CB8AC3E}">
        <p14:creationId xmlns:p14="http://schemas.microsoft.com/office/powerpoint/2010/main" val="1711566549"/>
      </p:ext>
    </p:extLst>
  </p:cSld>
  <p:clrMapOvr>
    <a:masterClrMapping/>
  </p:clrMapOvr>
</p:sld>
</file>

<file path=ppt/theme/theme1.xml><?xml version="1.0" encoding="utf-8"?>
<a:theme xmlns:a="http://schemas.openxmlformats.org/drawingml/2006/main" name="3DFloatVTI">
  <a:themeElements>
    <a:clrScheme name="AnalogousFromDarkSeedLeftStep">
      <a:dk1>
        <a:srgbClr val="000000"/>
      </a:dk1>
      <a:lt1>
        <a:srgbClr val="FFFFFF"/>
      </a:lt1>
      <a:dk2>
        <a:srgbClr val="1C2F31"/>
      </a:dk2>
      <a:lt2>
        <a:srgbClr val="F2F3F0"/>
      </a:lt2>
      <a:accent1>
        <a:srgbClr val="813FD0"/>
      </a:accent1>
      <a:accent2>
        <a:srgbClr val="4C47C6"/>
      </a:accent2>
      <a:accent3>
        <a:srgbClr val="3F76D0"/>
      </a:accent3>
      <a:accent4>
        <a:srgbClr val="2EA1BF"/>
      </a:accent4>
      <a:accent5>
        <a:srgbClr val="3BC1A5"/>
      </a:accent5>
      <a:accent6>
        <a:srgbClr val="2EBF63"/>
      </a:accent6>
      <a:hlink>
        <a:srgbClr val="339A96"/>
      </a:hlink>
      <a:folHlink>
        <a:srgbClr val="7F7F7F"/>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3DFloatVTI</vt:lpstr>
      <vt:lpstr> BMSW4009 Effective Team Working and COMMUNICATION</vt:lpstr>
      <vt:lpstr>Introduction </vt:lpstr>
      <vt:lpstr>communication</vt:lpstr>
      <vt:lpstr>Trust and respect </vt:lpstr>
      <vt:lpstr>Collaboration </vt:lpstr>
      <vt:lpstr>Problem solving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152</cp:revision>
  <dcterms:created xsi:type="dcterms:W3CDTF">2024-12-03T23:07:18Z</dcterms:created>
  <dcterms:modified xsi:type="dcterms:W3CDTF">2024-12-04T00:12:00Z</dcterms:modified>
</cp:coreProperties>
</file>