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4"/>
  </p:sldMasterIdLst>
  <p:notesMasterIdLst>
    <p:notesMasterId r:id="rId19"/>
  </p:notesMasterIdLst>
  <p:handoutMasterIdLst>
    <p:handoutMasterId r:id="rId20"/>
  </p:handoutMasterIdLst>
  <p:sldIdLst>
    <p:sldId id="256" r:id="rId5"/>
    <p:sldId id="269" r:id="rId6"/>
    <p:sldId id="267" r:id="rId7"/>
    <p:sldId id="268" r:id="rId8"/>
    <p:sldId id="258" r:id="rId9"/>
    <p:sldId id="275" r:id="rId10"/>
    <p:sldId id="263" r:id="rId11"/>
    <p:sldId id="260" r:id="rId12"/>
    <p:sldId id="266" r:id="rId13"/>
    <p:sldId id="276" r:id="rId14"/>
    <p:sldId id="272" r:id="rId15"/>
    <p:sldId id="273" r:id="rId16"/>
    <p:sldId id="274"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A1C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5" d="100"/>
          <a:sy n="65" d="100"/>
        </p:scale>
        <p:origin x="3082" y="29"/>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A2D4C0-9D31-48F1-9F9F-1DC1EED6B8C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EA94F87-B173-4351-8C2B-8249CA21D11A}">
      <dgm:prSet/>
      <dgm:spPr/>
      <dgm:t>
        <a:bodyPr/>
        <a:lstStyle/>
        <a:p>
          <a:pPr>
            <a:lnSpc>
              <a:spcPct val="100000"/>
            </a:lnSpc>
          </a:pPr>
          <a:r>
            <a:rPr lang="en-GB" b="1" dirty="0">
              <a:solidFill>
                <a:schemeClr val="bg1"/>
              </a:solidFill>
              <a:latin typeface="Chamberi Super Display" panose="02040503080505020303" pitchFamily="18" charset="0"/>
            </a:rPr>
            <a:t>Plan – What are we going to do?</a:t>
          </a:r>
          <a:endParaRPr lang="en-US" dirty="0">
            <a:solidFill>
              <a:schemeClr val="bg1"/>
            </a:solidFill>
            <a:latin typeface="Chamberi Super Display" panose="02040503080505020303" pitchFamily="18" charset="0"/>
          </a:endParaRPr>
        </a:p>
      </dgm:t>
    </dgm:pt>
    <dgm:pt modelId="{8F039AE0-5D58-488B-A40F-B75120A2BB08}" type="parTrans" cxnId="{4A9B394D-3B4A-4BD5-B213-9002AA38F4A8}">
      <dgm:prSet/>
      <dgm:spPr/>
      <dgm:t>
        <a:bodyPr/>
        <a:lstStyle/>
        <a:p>
          <a:endParaRPr lang="en-US"/>
        </a:p>
      </dgm:t>
    </dgm:pt>
    <dgm:pt modelId="{E9519BF4-D6F6-4654-81AF-6FB2954DAD3C}" type="sibTrans" cxnId="{4A9B394D-3B4A-4BD5-B213-9002AA38F4A8}">
      <dgm:prSet/>
      <dgm:spPr/>
      <dgm:t>
        <a:bodyPr/>
        <a:lstStyle/>
        <a:p>
          <a:pPr>
            <a:lnSpc>
              <a:spcPct val="100000"/>
            </a:lnSpc>
          </a:pPr>
          <a:endParaRPr lang="en-US"/>
        </a:p>
      </dgm:t>
    </dgm:pt>
    <dgm:pt modelId="{535DBD12-1D30-4A5E-B914-51730EE96417}">
      <dgm:prSet/>
      <dgm:spPr/>
      <dgm:t>
        <a:bodyPr/>
        <a:lstStyle/>
        <a:p>
          <a:pPr>
            <a:lnSpc>
              <a:spcPct val="100000"/>
            </a:lnSpc>
          </a:pPr>
          <a:r>
            <a:rPr lang="en-GB" b="1" dirty="0">
              <a:solidFill>
                <a:schemeClr val="bg1"/>
              </a:solidFill>
              <a:latin typeface="Chamberi Super Display" panose="02040503080505020303" pitchFamily="18" charset="0"/>
            </a:rPr>
            <a:t>Do – Implement the plan</a:t>
          </a:r>
          <a:endParaRPr lang="en-US" dirty="0">
            <a:solidFill>
              <a:schemeClr val="bg1"/>
            </a:solidFill>
            <a:latin typeface="Chamberi Super Display" panose="02040503080505020303" pitchFamily="18" charset="0"/>
          </a:endParaRPr>
        </a:p>
      </dgm:t>
    </dgm:pt>
    <dgm:pt modelId="{84F649A8-6991-4389-8A57-D04FD69D232A}" type="parTrans" cxnId="{4680BD2D-F47B-4567-A2AC-E2A2450E957F}">
      <dgm:prSet/>
      <dgm:spPr/>
      <dgm:t>
        <a:bodyPr/>
        <a:lstStyle/>
        <a:p>
          <a:endParaRPr lang="en-US"/>
        </a:p>
      </dgm:t>
    </dgm:pt>
    <dgm:pt modelId="{ECF664DF-2B7E-4AEE-BA62-0BB88EC01E94}" type="sibTrans" cxnId="{4680BD2D-F47B-4567-A2AC-E2A2450E957F}">
      <dgm:prSet/>
      <dgm:spPr/>
      <dgm:t>
        <a:bodyPr/>
        <a:lstStyle/>
        <a:p>
          <a:pPr>
            <a:lnSpc>
              <a:spcPct val="100000"/>
            </a:lnSpc>
          </a:pPr>
          <a:endParaRPr lang="en-US"/>
        </a:p>
      </dgm:t>
    </dgm:pt>
    <dgm:pt modelId="{5F8F2751-A109-4C4F-9512-FE4FB9F33372}">
      <dgm:prSet/>
      <dgm:spPr/>
      <dgm:t>
        <a:bodyPr/>
        <a:lstStyle/>
        <a:p>
          <a:pPr>
            <a:lnSpc>
              <a:spcPct val="100000"/>
            </a:lnSpc>
          </a:pPr>
          <a:r>
            <a:rPr lang="en-GB" b="1" dirty="0">
              <a:solidFill>
                <a:schemeClr val="bg1"/>
              </a:solidFill>
              <a:latin typeface="Chamberi Super Display" panose="02040503080505020303" pitchFamily="18" charset="0"/>
            </a:rPr>
            <a:t>Study – What are the results?</a:t>
          </a:r>
          <a:endParaRPr lang="en-US" dirty="0">
            <a:solidFill>
              <a:schemeClr val="bg1"/>
            </a:solidFill>
            <a:latin typeface="Chamberi Super Display" panose="02040503080505020303" pitchFamily="18" charset="0"/>
          </a:endParaRPr>
        </a:p>
      </dgm:t>
    </dgm:pt>
    <dgm:pt modelId="{8FC167B9-D4D9-48C4-B29C-0F8A3AEC3D8F}" type="parTrans" cxnId="{C2E3522F-05D7-4DA1-A57E-7A07C603B7FD}">
      <dgm:prSet/>
      <dgm:spPr/>
      <dgm:t>
        <a:bodyPr/>
        <a:lstStyle/>
        <a:p>
          <a:endParaRPr lang="en-US"/>
        </a:p>
      </dgm:t>
    </dgm:pt>
    <dgm:pt modelId="{8617A0FD-8A27-4F21-8DFE-D025F9B1A0FB}" type="sibTrans" cxnId="{C2E3522F-05D7-4DA1-A57E-7A07C603B7FD}">
      <dgm:prSet/>
      <dgm:spPr/>
      <dgm:t>
        <a:bodyPr/>
        <a:lstStyle/>
        <a:p>
          <a:pPr>
            <a:lnSpc>
              <a:spcPct val="100000"/>
            </a:lnSpc>
          </a:pPr>
          <a:endParaRPr lang="en-US"/>
        </a:p>
      </dgm:t>
    </dgm:pt>
    <dgm:pt modelId="{29B5D51F-55EE-4074-87B7-0263C552B69A}">
      <dgm:prSet/>
      <dgm:spPr/>
      <dgm:t>
        <a:bodyPr/>
        <a:lstStyle/>
        <a:p>
          <a:pPr>
            <a:lnSpc>
              <a:spcPct val="100000"/>
            </a:lnSpc>
          </a:pPr>
          <a:r>
            <a:rPr lang="en-GB" b="1" dirty="0">
              <a:solidFill>
                <a:schemeClr val="bg1"/>
              </a:solidFill>
              <a:latin typeface="Chamberi Super Display" panose="02040503080505020303" pitchFamily="18" charset="0"/>
            </a:rPr>
            <a:t>Act – What changes are going to be made?</a:t>
          </a:r>
          <a:endParaRPr lang="en-US" dirty="0">
            <a:solidFill>
              <a:schemeClr val="bg1"/>
            </a:solidFill>
            <a:latin typeface="Chamberi Super Display" panose="02040503080505020303" pitchFamily="18" charset="0"/>
          </a:endParaRPr>
        </a:p>
      </dgm:t>
    </dgm:pt>
    <dgm:pt modelId="{7494CDEE-F57B-481F-BADC-909DB26C4755}" type="parTrans" cxnId="{E9C6C913-C04B-45E5-826D-68C8D61E99D3}">
      <dgm:prSet/>
      <dgm:spPr/>
      <dgm:t>
        <a:bodyPr/>
        <a:lstStyle/>
        <a:p>
          <a:endParaRPr lang="en-US"/>
        </a:p>
      </dgm:t>
    </dgm:pt>
    <dgm:pt modelId="{3D17F450-D6DA-4147-927F-9D58D591E1AE}" type="sibTrans" cxnId="{E9C6C913-C04B-45E5-826D-68C8D61E99D3}">
      <dgm:prSet/>
      <dgm:spPr/>
      <dgm:t>
        <a:bodyPr/>
        <a:lstStyle/>
        <a:p>
          <a:endParaRPr lang="en-US"/>
        </a:p>
      </dgm:t>
    </dgm:pt>
    <dgm:pt modelId="{DCFD72B7-373C-40E0-B263-0CD46A9768E3}" type="pres">
      <dgm:prSet presAssocID="{3EA2D4C0-9D31-48F1-9F9F-1DC1EED6B8CD}" presName="root" presStyleCnt="0">
        <dgm:presLayoutVars>
          <dgm:dir/>
          <dgm:resizeHandles val="exact"/>
        </dgm:presLayoutVars>
      </dgm:prSet>
      <dgm:spPr/>
    </dgm:pt>
    <dgm:pt modelId="{A5C3B3FA-2327-4FDC-B489-77550B4F59E0}" type="pres">
      <dgm:prSet presAssocID="{3EA2D4C0-9D31-48F1-9F9F-1DC1EED6B8CD}" presName="container" presStyleCnt="0">
        <dgm:presLayoutVars>
          <dgm:dir/>
          <dgm:resizeHandles val="exact"/>
        </dgm:presLayoutVars>
      </dgm:prSet>
      <dgm:spPr/>
    </dgm:pt>
    <dgm:pt modelId="{64A74BF2-A653-4837-AD7E-F870356434EE}" type="pres">
      <dgm:prSet presAssocID="{6EA94F87-B173-4351-8C2B-8249CA21D11A}" presName="compNode" presStyleCnt="0"/>
      <dgm:spPr/>
    </dgm:pt>
    <dgm:pt modelId="{999E35F8-FB37-4B02-8F3A-EC4F2CBF1530}" type="pres">
      <dgm:prSet presAssocID="{6EA94F87-B173-4351-8C2B-8249CA21D11A}" presName="iconBgRect" presStyleLbl="bgShp" presStyleIdx="0" presStyleCnt="4"/>
      <dgm:spPr/>
    </dgm:pt>
    <dgm:pt modelId="{2D0EE185-583E-45C8-80D8-C9FC13E36606}" type="pres">
      <dgm:prSet presAssocID="{6EA94F87-B173-4351-8C2B-8249CA21D11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st"/>
        </a:ext>
      </dgm:extLst>
    </dgm:pt>
    <dgm:pt modelId="{2B599723-A245-4023-8D34-70ADE8188A78}" type="pres">
      <dgm:prSet presAssocID="{6EA94F87-B173-4351-8C2B-8249CA21D11A}" presName="spaceRect" presStyleCnt="0"/>
      <dgm:spPr/>
    </dgm:pt>
    <dgm:pt modelId="{E81941D1-6111-493C-9ED7-848B84556CC7}" type="pres">
      <dgm:prSet presAssocID="{6EA94F87-B173-4351-8C2B-8249CA21D11A}" presName="textRect" presStyleLbl="revTx" presStyleIdx="0" presStyleCnt="4">
        <dgm:presLayoutVars>
          <dgm:chMax val="1"/>
          <dgm:chPref val="1"/>
        </dgm:presLayoutVars>
      </dgm:prSet>
      <dgm:spPr/>
    </dgm:pt>
    <dgm:pt modelId="{45E3428C-4B4D-4394-8804-C0B6FF809891}" type="pres">
      <dgm:prSet presAssocID="{E9519BF4-D6F6-4654-81AF-6FB2954DAD3C}" presName="sibTrans" presStyleLbl="sibTrans2D1" presStyleIdx="0" presStyleCnt="0"/>
      <dgm:spPr/>
    </dgm:pt>
    <dgm:pt modelId="{04BA5CD0-1A39-4AE0-A67D-D3777B7952EC}" type="pres">
      <dgm:prSet presAssocID="{535DBD12-1D30-4A5E-B914-51730EE96417}" presName="compNode" presStyleCnt="0"/>
      <dgm:spPr/>
    </dgm:pt>
    <dgm:pt modelId="{69E6CA70-CB77-489B-AA11-CEF03EA4A6CC}" type="pres">
      <dgm:prSet presAssocID="{535DBD12-1D30-4A5E-B914-51730EE96417}" presName="iconBgRect" presStyleLbl="bgShp" presStyleIdx="1" presStyleCnt="4"/>
      <dgm:spPr/>
    </dgm:pt>
    <dgm:pt modelId="{599AADB6-441E-4677-9327-8DC8FFA15ADA}" type="pres">
      <dgm:prSet presAssocID="{535DBD12-1D30-4A5E-B914-51730EE964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ck List"/>
        </a:ext>
      </dgm:extLst>
    </dgm:pt>
    <dgm:pt modelId="{84705E17-12A9-4D7C-A6A6-EA067BB93553}" type="pres">
      <dgm:prSet presAssocID="{535DBD12-1D30-4A5E-B914-51730EE96417}" presName="spaceRect" presStyleCnt="0"/>
      <dgm:spPr/>
    </dgm:pt>
    <dgm:pt modelId="{AF1D5925-64B4-4C1E-B793-9CAE25123923}" type="pres">
      <dgm:prSet presAssocID="{535DBD12-1D30-4A5E-B914-51730EE96417}" presName="textRect" presStyleLbl="revTx" presStyleIdx="1" presStyleCnt="4">
        <dgm:presLayoutVars>
          <dgm:chMax val="1"/>
          <dgm:chPref val="1"/>
        </dgm:presLayoutVars>
      </dgm:prSet>
      <dgm:spPr/>
    </dgm:pt>
    <dgm:pt modelId="{EB5C69F1-FA12-4ACC-AB8A-7611577809E5}" type="pres">
      <dgm:prSet presAssocID="{ECF664DF-2B7E-4AEE-BA62-0BB88EC01E94}" presName="sibTrans" presStyleLbl="sibTrans2D1" presStyleIdx="0" presStyleCnt="0"/>
      <dgm:spPr/>
    </dgm:pt>
    <dgm:pt modelId="{EFA9612B-017B-444C-9B61-E1220F564EF8}" type="pres">
      <dgm:prSet presAssocID="{5F8F2751-A109-4C4F-9512-FE4FB9F33372}" presName="compNode" presStyleCnt="0"/>
      <dgm:spPr/>
    </dgm:pt>
    <dgm:pt modelId="{E197E770-7545-4D66-AB52-D1A22DB88D8A}" type="pres">
      <dgm:prSet presAssocID="{5F8F2751-A109-4C4F-9512-FE4FB9F33372}" presName="iconBgRect" presStyleLbl="bgShp" presStyleIdx="2" presStyleCnt="4"/>
      <dgm:spPr/>
    </dgm:pt>
    <dgm:pt modelId="{6CDAE438-17A3-42B8-B809-FB5CEC7E19CD}" type="pres">
      <dgm:prSet presAssocID="{5F8F2751-A109-4C4F-9512-FE4FB9F333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heatre"/>
        </a:ext>
      </dgm:extLst>
    </dgm:pt>
    <dgm:pt modelId="{7A3B69C5-79AD-498B-A1D9-9A451C0DF1C3}" type="pres">
      <dgm:prSet presAssocID="{5F8F2751-A109-4C4F-9512-FE4FB9F33372}" presName="spaceRect" presStyleCnt="0"/>
      <dgm:spPr/>
    </dgm:pt>
    <dgm:pt modelId="{736902DE-1227-4570-8E2B-2041D003BCD1}" type="pres">
      <dgm:prSet presAssocID="{5F8F2751-A109-4C4F-9512-FE4FB9F33372}" presName="textRect" presStyleLbl="revTx" presStyleIdx="2" presStyleCnt="4">
        <dgm:presLayoutVars>
          <dgm:chMax val="1"/>
          <dgm:chPref val="1"/>
        </dgm:presLayoutVars>
      </dgm:prSet>
      <dgm:spPr/>
    </dgm:pt>
    <dgm:pt modelId="{6BC8D683-E24A-4CF5-AC09-C687333CD53A}" type="pres">
      <dgm:prSet presAssocID="{8617A0FD-8A27-4F21-8DFE-D025F9B1A0FB}" presName="sibTrans" presStyleLbl="sibTrans2D1" presStyleIdx="0" presStyleCnt="0"/>
      <dgm:spPr/>
    </dgm:pt>
    <dgm:pt modelId="{EEC79F3E-8FAC-42DA-95F0-0471FDF9F982}" type="pres">
      <dgm:prSet presAssocID="{29B5D51F-55EE-4074-87B7-0263C552B69A}" presName="compNode" presStyleCnt="0"/>
      <dgm:spPr/>
    </dgm:pt>
    <dgm:pt modelId="{7F8FB8DE-9EE0-4648-94F6-A244043EFE4B}" type="pres">
      <dgm:prSet presAssocID="{29B5D51F-55EE-4074-87B7-0263C552B69A}" presName="iconBgRect" presStyleLbl="bgShp" presStyleIdx="3" presStyleCnt="4"/>
      <dgm:spPr/>
    </dgm:pt>
    <dgm:pt modelId="{FFC3347C-EB14-4568-B795-7207AC192509}" type="pres">
      <dgm:prSet presAssocID="{29B5D51F-55EE-4074-87B7-0263C552B6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ransfer"/>
        </a:ext>
      </dgm:extLst>
    </dgm:pt>
    <dgm:pt modelId="{94717174-C512-4EA5-AE23-B0FB26FB925A}" type="pres">
      <dgm:prSet presAssocID="{29B5D51F-55EE-4074-87B7-0263C552B69A}" presName="spaceRect" presStyleCnt="0"/>
      <dgm:spPr/>
    </dgm:pt>
    <dgm:pt modelId="{E0D344B2-6CC0-4410-A551-4E656418A988}" type="pres">
      <dgm:prSet presAssocID="{29B5D51F-55EE-4074-87B7-0263C552B69A}" presName="textRect" presStyleLbl="revTx" presStyleIdx="3" presStyleCnt="4">
        <dgm:presLayoutVars>
          <dgm:chMax val="1"/>
          <dgm:chPref val="1"/>
        </dgm:presLayoutVars>
      </dgm:prSet>
      <dgm:spPr/>
    </dgm:pt>
  </dgm:ptLst>
  <dgm:cxnLst>
    <dgm:cxn modelId="{E9C6C913-C04B-45E5-826D-68C8D61E99D3}" srcId="{3EA2D4C0-9D31-48F1-9F9F-1DC1EED6B8CD}" destId="{29B5D51F-55EE-4074-87B7-0263C552B69A}" srcOrd="3" destOrd="0" parTransId="{7494CDEE-F57B-481F-BADC-909DB26C4755}" sibTransId="{3D17F450-D6DA-4147-927F-9D58D591E1AE}"/>
    <dgm:cxn modelId="{67FBB02C-572C-4563-A4BA-94220A306C04}" type="presOf" srcId="{E9519BF4-D6F6-4654-81AF-6FB2954DAD3C}" destId="{45E3428C-4B4D-4394-8804-C0B6FF809891}" srcOrd="0" destOrd="0" presId="urn:microsoft.com/office/officeart/2018/2/layout/IconCircleList"/>
    <dgm:cxn modelId="{4680BD2D-F47B-4567-A2AC-E2A2450E957F}" srcId="{3EA2D4C0-9D31-48F1-9F9F-1DC1EED6B8CD}" destId="{535DBD12-1D30-4A5E-B914-51730EE96417}" srcOrd="1" destOrd="0" parTransId="{84F649A8-6991-4389-8A57-D04FD69D232A}" sibTransId="{ECF664DF-2B7E-4AEE-BA62-0BB88EC01E94}"/>
    <dgm:cxn modelId="{C2E3522F-05D7-4DA1-A57E-7A07C603B7FD}" srcId="{3EA2D4C0-9D31-48F1-9F9F-1DC1EED6B8CD}" destId="{5F8F2751-A109-4C4F-9512-FE4FB9F33372}" srcOrd="2" destOrd="0" parTransId="{8FC167B9-D4D9-48C4-B29C-0F8A3AEC3D8F}" sibTransId="{8617A0FD-8A27-4F21-8DFE-D025F9B1A0FB}"/>
    <dgm:cxn modelId="{4A9B394D-3B4A-4BD5-B213-9002AA38F4A8}" srcId="{3EA2D4C0-9D31-48F1-9F9F-1DC1EED6B8CD}" destId="{6EA94F87-B173-4351-8C2B-8249CA21D11A}" srcOrd="0" destOrd="0" parTransId="{8F039AE0-5D58-488B-A40F-B75120A2BB08}" sibTransId="{E9519BF4-D6F6-4654-81AF-6FB2954DAD3C}"/>
    <dgm:cxn modelId="{27846B51-1ADB-4EBE-A90C-03A618C27776}" type="presOf" srcId="{5F8F2751-A109-4C4F-9512-FE4FB9F33372}" destId="{736902DE-1227-4570-8E2B-2041D003BCD1}" srcOrd="0" destOrd="0" presId="urn:microsoft.com/office/officeart/2018/2/layout/IconCircleList"/>
    <dgm:cxn modelId="{3CBACA89-876E-4711-8296-DB3D59EC5432}" type="presOf" srcId="{8617A0FD-8A27-4F21-8DFE-D025F9B1A0FB}" destId="{6BC8D683-E24A-4CF5-AC09-C687333CD53A}" srcOrd="0" destOrd="0" presId="urn:microsoft.com/office/officeart/2018/2/layout/IconCircleList"/>
    <dgm:cxn modelId="{DFFDAB8C-7450-4B0F-ABDB-5ACAE1EE56ED}" type="presOf" srcId="{ECF664DF-2B7E-4AEE-BA62-0BB88EC01E94}" destId="{EB5C69F1-FA12-4ACC-AB8A-7611577809E5}" srcOrd="0" destOrd="0" presId="urn:microsoft.com/office/officeart/2018/2/layout/IconCircleList"/>
    <dgm:cxn modelId="{2F1E1B95-74D4-446D-97F6-7217B6A8A993}" type="presOf" srcId="{535DBD12-1D30-4A5E-B914-51730EE96417}" destId="{AF1D5925-64B4-4C1E-B793-9CAE25123923}" srcOrd="0" destOrd="0" presId="urn:microsoft.com/office/officeart/2018/2/layout/IconCircleList"/>
    <dgm:cxn modelId="{246667A3-5212-4E29-8433-D735107407A1}" type="presOf" srcId="{6EA94F87-B173-4351-8C2B-8249CA21D11A}" destId="{E81941D1-6111-493C-9ED7-848B84556CC7}" srcOrd="0" destOrd="0" presId="urn:microsoft.com/office/officeart/2018/2/layout/IconCircleList"/>
    <dgm:cxn modelId="{467C67AD-3FE1-4429-8BF3-40DF1D40EC3B}" type="presOf" srcId="{29B5D51F-55EE-4074-87B7-0263C552B69A}" destId="{E0D344B2-6CC0-4410-A551-4E656418A988}" srcOrd="0" destOrd="0" presId="urn:microsoft.com/office/officeart/2018/2/layout/IconCircleList"/>
    <dgm:cxn modelId="{5A7F9EB8-15BE-42D2-895B-6A6638F9BB74}" type="presOf" srcId="{3EA2D4C0-9D31-48F1-9F9F-1DC1EED6B8CD}" destId="{DCFD72B7-373C-40E0-B263-0CD46A9768E3}" srcOrd="0" destOrd="0" presId="urn:microsoft.com/office/officeart/2018/2/layout/IconCircleList"/>
    <dgm:cxn modelId="{AF4098C7-8349-437E-8B02-01994934D67D}" type="presParOf" srcId="{DCFD72B7-373C-40E0-B263-0CD46A9768E3}" destId="{A5C3B3FA-2327-4FDC-B489-77550B4F59E0}" srcOrd="0" destOrd="0" presId="urn:microsoft.com/office/officeart/2018/2/layout/IconCircleList"/>
    <dgm:cxn modelId="{7DB9B481-96F9-45CC-B723-20AF91575B21}" type="presParOf" srcId="{A5C3B3FA-2327-4FDC-B489-77550B4F59E0}" destId="{64A74BF2-A653-4837-AD7E-F870356434EE}" srcOrd="0" destOrd="0" presId="urn:microsoft.com/office/officeart/2018/2/layout/IconCircleList"/>
    <dgm:cxn modelId="{668965CC-44E1-46C3-BA88-EDF6A376363E}" type="presParOf" srcId="{64A74BF2-A653-4837-AD7E-F870356434EE}" destId="{999E35F8-FB37-4B02-8F3A-EC4F2CBF1530}" srcOrd="0" destOrd="0" presId="urn:microsoft.com/office/officeart/2018/2/layout/IconCircleList"/>
    <dgm:cxn modelId="{CAB509B0-3E85-44A9-AD34-A17F65A121B6}" type="presParOf" srcId="{64A74BF2-A653-4837-AD7E-F870356434EE}" destId="{2D0EE185-583E-45C8-80D8-C9FC13E36606}" srcOrd="1" destOrd="0" presId="urn:microsoft.com/office/officeart/2018/2/layout/IconCircleList"/>
    <dgm:cxn modelId="{4F4C584A-676E-4810-92F2-9342987790F8}" type="presParOf" srcId="{64A74BF2-A653-4837-AD7E-F870356434EE}" destId="{2B599723-A245-4023-8D34-70ADE8188A78}" srcOrd="2" destOrd="0" presId="urn:microsoft.com/office/officeart/2018/2/layout/IconCircleList"/>
    <dgm:cxn modelId="{885DE533-F960-4DDF-90F3-33D39DB432EF}" type="presParOf" srcId="{64A74BF2-A653-4837-AD7E-F870356434EE}" destId="{E81941D1-6111-493C-9ED7-848B84556CC7}" srcOrd="3" destOrd="0" presId="urn:microsoft.com/office/officeart/2018/2/layout/IconCircleList"/>
    <dgm:cxn modelId="{B461A2C3-FD48-4D3C-9D40-08CE4E74A94E}" type="presParOf" srcId="{A5C3B3FA-2327-4FDC-B489-77550B4F59E0}" destId="{45E3428C-4B4D-4394-8804-C0B6FF809891}" srcOrd="1" destOrd="0" presId="urn:microsoft.com/office/officeart/2018/2/layout/IconCircleList"/>
    <dgm:cxn modelId="{5B373C0B-9BA5-42F9-94B0-89A228C0825B}" type="presParOf" srcId="{A5C3B3FA-2327-4FDC-B489-77550B4F59E0}" destId="{04BA5CD0-1A39-4AE0-A67D-D3777B7952EC}" srcOrd="2" destOrd="0" presId="urn:microsoft.com/office/officeart/2018/2/layout/IconCircleList"/>
    <dgm:cxn modelId="{F0826552-1868-4D82-ABE0-98636CB15519}" type="presParOf" srcId="{04BA5CD0-1A39-4AE0-A67D-D3777B7952EC}" destId="{69E6CA70-CB77-489B-AA11-CEF03EA4A6CC}" srcOrd="0" destOrd="0" presId="urn:microsoft.com/office/officeart/2018/2/layout/IconCircleList"/>
    <dgm:cxn modelId="{08425979-E919-46A7-BEAC-38EA86B07834}" type="presParOf" srcId="{04BA5CD0-1A39-4AE0-A67D-D3777B7952EC}" destId="{599AADB6-441E-4677-9327-8DC8FFA15ADA}" srcOrd="1" destOrd="0" presId="urn:microsoft.com/office/officeart/2018/2/layout/IconCircleList"/>
    <dgm:cxn modelId="{F56B1F75-E55E-4AA5-9C3B-EFFDF976316C}" type="presParOf" srcId="{04BA5CD0-1A39-4AE0-A67D-D3777B7952EC}" destId="{84705E17-12A9-4D7C-A6A6-EA067BB93553}" srcOrd="2" destOrd="0" presId="urn:microsoft.com/office/officeart/2018/2/layout/IconCircleList"/>
    <dgm:cxn modelId="{2E5636AF-516D-4205-9ADA-4E0A61544294}" type="presParOf" srcId="{04BA5CD0-1A39-4AE0-A67D-D3777B7952EC}" destId="{AF1D5925-64B4-4C1E-B793-9CAE25123923}" srcOrd="3" destOrd="0" presId="urn:microsoft.com/office/officeart/2018/2/layout/IconCircleList"/>
    <dgm:cxn modelId="{ECE0F364-67CE-4B6C-85A7-57464B3055F7}" type="presParOf" srcId="{A5C3B3FA-2327-4FDC-B489-77550B4F59E0}" destId="{EB5C69F1-FA12-4ACC-AB8A-7611577809E5}" srcOrd="3" destOrd="0" presId="urn:microsoft.com/office/officeart/2018/2/layout/IconCircleList"/>
    <dgm:cxn modelId="{8B05BDE9-7B13-4D71-A63C-4FC90EECB3AB}" type="presParOf" srcId="{A5C3B3FA-2327-4FDC-B489-77550B4F59E0}" destId="{EFA9612B-017B-444C-9B61-E1220F564EF8}" srcOrd="4" destOrd="0" presId="urn:microsoft.com/office/officeart/2018/2/layout/IconCircleList"/>
    <dgm:cxn modelId="{69B30651-29F8-4067-9837-F7B5BBF95B02}" type="presParOf" srcId="{EFA9612B-017B-444C-9B61-E1220F564EF8}" destId="{E197E770-7545-4D66-AB52-D1A22DB88D8A}" srcOrd="0" destOrd="0" presId="urn:microsoft.com/office/officeart/2018/2/layout/IconCircleList"/>
    <dgm:cxn modelId="{1619C8AD-77C4-4BB7-9844-8E9E82254D16}" type="presParOf" srcId="{EFA9612B-017B-444C-9B61-E1220F564EF8}" destId="{6CDAE438-17A3-42B8-B809-FB5CEC7E19CD}" srcOrd="1" destOrd="0" presId="urn:microsoft.com/office/officeart/2018/2/layout/IconCircleList"/>
    <dgm:cxn modelId="{D7F6E770-780B-42A5-8C73-301828E3336B}" type="presParOf" srcId="{EFA9612B-017B-444C-9B61-E1220F564EF8}" destId="{7A3B69C5-79AD-498B-A1D9-9A451C0DF1C3}" srcOrd="2" destOrd="0" presId="urn:microsoft.com/office/officeart/2018/2/layout/IconCircleList"/>
    <dgm:cxn modelId="{FEEA1E18-D00E-44D6-A919-EE933AE342C4}" type="presParOf" srcId="{EFA9612B-017B-444C-9B61-E1220F564EF8}" destId="{736902DE-1227-4570-8E2B-2041D003BCD1}" srcOrd="3" destOrd="0" presId="urn:microsoft.com/office/officeart/2018/2/layout/IconCircleList"/>
    <dgm:cxn modelId="{FD812FD9-C3DC-442A-8144-538B04956CB7}" type="presParOf" srcId="{A5C3B3FA-2327-4FDC-B489-77550B4F59E0}" destId="{6BC8D683-E24A-4CF5-AC09-C687333CD53A}" srcOrd="5" destOrd="0" presId="urn:microsoft.com/office/officeart/2018/2/layout/IconCircleList"/>
    <dgm:cxn modelId="{AFC24F96-20BD-47CD-A57D-87CE1CD2679D}" type="presParOf" srcId="{A5C3B3FA-2327-4FDC-B489-77550B4F59E0}" destId="{EEC79F3E-8FAC-42DA-95F0-0471FDF9F982}" srcOrd="6" destOrd="0" presId="urn:microsoft.com/office/officeart/2018/2/layout/IconCircleList"/>
    <dgm:cxn modelId="{A1E9B9C3-84CE-4CCF-8737-CD89BA6F28CF}" type="presParOf" srcId="{EEC79F3E-8FAC-42DA-95F0-0471FDF9F982}" destId="{7F8FB8DE-9EE0-4648-94F6-A244043EFE4B}" srcOrd="0" destOrd="0" presId="urn:microsoft.com/office/officeart/2018/2/layout/IconCircleList"/>
    <dgm:cxn modelId="{0FE8497E-834F-4E01-B630-FC0771E54808}" type="presParOf" srcId="{EEC79F3E-8FAC-42DA-95F0-0471FDF9F982}" destId="{FFC3347C-EB14-4568-B795-7207AC192509}" srcOrd="1" destOrd="0" presId="urn:microsoft.com/office/officeart/2018/2/layout/IconCircleList"/>
    <dgm:cxn modelId="{EF2C704C-F92B-4508-98F2-EF46C6A56F40}" type="presParOf" srcId="{EEC79F3E-8FAC-42DA-95F0-0471FDF9F982}" destId="{94717174-C512-4EA5-AE23-B0FB26FB925A}" srcOrd="2" destOrd="0" presId="urn:microsoft.com/office/officeart/2018/2/layout/IconCircleList"/>
    <dgm:cxn modelId="{5D6E7E47-6F83-41DC-836E-D45741B52EC1}" type="presParOf" srcId="{EEC79F3E-8FAC-42DA-95F0-0471FDF9F982}" destId="{E0D344B2-6CC0-4410-A551-4E656418A988}"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E35F8-FB37-4B02-8F3A-EC4F2CBF1530}">
      <dsp:nvSpPr>
        <dsp:cNvPr id="0" name=""/>
        <dsp:cNvSpPr/>
      </dsp:nvSpPr>
      <dsp:spPr>
        <a:xfrm>
          <a:off x="105006" y="1031216"/>
          <a:ext cx="729380" cy="729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0EE185-583E-45C8-80D8-C9FC13E36606}">
      <dsp:nvSpPr>
        <dsp:cNvPr id="0" name=""/>
        <dsp:cNvSpPr/>
      </dsp:nvSpPr>
      <dsp:spPr>
        <a:xfrm>
          <a:off x="258176" y="1184386"/>
          <a:ext cx="423040" cy="4230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1941D1-6111-493C-9ED7-848B84556CC7}">
      <dsp:nvSpPr>
        <dsp:cNvPr id="0" name=""/>
        <dsp:cNvSpPr/>
      </dsp:nvSpPr>
      <dsp:spPr>
        <a:xfrm>
          <a:off x="990682" y="1031216"/>
          <a:ext cx="1719253" cy="72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solidFill>
                <a:schemeClr val="bg1"/>
              </a:solidFill>
              <a:latin typeface="Chamberi Super Display" panose="02040503080505020303" pitchFamily="18" charset="0"/>
            </a:rPr>
            <a:t>Plan – What are we going to do?</a:t>
          </a:r>
          <a:endParaRPr lang="en-US" sz="1700" kern="1200" dirty="0">
            <a:solidFill>
              <a:schemeClr val="bg1"/>
            </a:solidFill>
            <a:latin typeface="Chamberi Super Display" panose="02040503080505020303" pitchFamily="18" charset="0"/>
          </a:endParaRPr>
        </a:p>
      </dsp:txBody>
      <dsp:txXfrm>
        <a:off x="990682" y="1031216"/>
        <a:ext cx="1719253" cy="729380"/>
      </dsp:txXfrm>
    </dsp:sp>
    <dsp:sp modelId="{69E6CA70-CB77-489B-AA11-CEF03EA4A6CC}">
      <dsp:nvSpPr>
        <dsp:cNvPr id="0" name=""/>
        <dsp:cNvSpPr/>
      </dsp:nvSpPr>
      <dsp:spPr>
        <a:xfrm>
          <a:off x="3009502" y="1031216"/>
          <a:ext cx="729380" cy="729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9AADB6-441E-4677-9327-8DC8FFA15ADA}">
      <dsp:nvSpPr>
        <dsp:cNvPr id="0" name=""/>
        <dsp:cNvSpPr/>
      </dsp:nvSpPr>
      <dsp:spPr>
        <a:xfrm>
          <a:off x="3162672" y="1184386"/>
          <a:ext cx="423040" cy="4230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1D5925-64B4-4C1E-B793-9CAE25123923}">
      <dsp:nvSpPr>
        <dsp:cNvPr id="0" name=""/>
        <dsp:cNvSpPr/>
      </dsp:nvSpPr>
      <dsp:spPr>
        <a:xfrm>
          <a:off x="3895179" y="1031216"/>
          <a:ext cx="1719253" cy="72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solidFill>
                <a:schemeClr val="bg1"/>
              </a:solidFill>
              <a:latin typeface="Chamberi Super Display" panose="02040503080505020303" pitchFamily="18" charset="0"/>
            </a:rPr>
            <a:t>Do – Implement the plan</a:t>
          </a:r>
          <a:endParaRPr lang="en-US" sz="1700" kern="1200" dirty="0">
            <a:solidFill>
              <a:schemeClr val="bg1"/>
            </a:solidFill>
            <a:latin typeface="Chamberi Super Display" panose="02040503080505020303" pitchFamily="18" charset="0"/>
          </a:endParaRPr>
        </a:p>
      </dsp:txBody>
      <dsp:txXfrm>
        <a:off x="3895179" y="1031216"/>
        <a:ext cx="1719253" cy="729380"/>
      </dsp:txXfrm>
    </dsp:sp>
    <dsp:sp modelId="{E197E770-7545-4D66-AB52-D1A22DB88D8A}">
      <dsp:nvSpPr>
        <dsp:cNvPr id="0" name=""/>
        <dsp:cNvSpPr/>
      </dsp:nvSpPr>
      <dsp:spPr>
        <a:xfrm>
          <a:off x="105006" y="2481805"/>
          <a:ext cx="729380" cy="729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DAE438-17A3-42B8-B809-FB5CEC7E19CD}">
      <dsp:nvSpPr>
        <dsp:cNvPr id="0" name=""/>
        <dsp:cNvSpPr/>
      </dsp:nvSpPr>
      <dsp:spPr>
        <a:xfrm>
          <a:off x="258176" y="2634975"/>
          <a:ext cx="423040" cy="4230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6902DE-1227-4570-8E2B-2041D003BCD1}">
      <dsp:nvSpPr>
        <dsp:cNvPr id="0" name=""/>
        <dsp:cNvSpPr/>
      </dsp:nvSpPr>
      <dsp:spPr>
        <a:xfrm>
          <a:off x="990682" y="2481805"/>
          <a:ext cx="1719253" cy="72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solidFill>
                <a:schemeClr val="bg1"/>
              </a:solidFill>
              <a:latin typeface="Chamberi Super Display" panose="02040503080505020303" pitchFamily="18" charset="0"/>
            </a:rPr>
            <a:t>Study – What are the results?</a:t>
          </a:r>
          <a:endParaRPr lang="en-US" sz="1700" kern="1200" dirty="0">
            <a:solidFill>
              <a:schemeClr val="bg1"/>
            </a:solidFill>
            <a:latin typeface="Chamberi Super Display" panose="02040503080505020303" pitchFamily="18" charset="0"/>
          </a:endParaRPr>
        </a:p>
      </dsp:txBody>
      <dsp:txXfrm>
        <a:off x="990682" y="2481805"/>
        <a:ext cx="1719253" cy="729380"/>
      </dsp:txXfrm>
    </dsp:sp>
    <dsp:sp modelId="{7F8FB8DE-9EE0-4648-94F6-A244043EFE4B}">
      <dsp:nvSpPr>
        <dsp:cNvPr id="0" name=""/>
        <dsp:cNvSpPr/>
      </dsp:nvSpPr>
      <dsp:spPr>
        <a:xfrm>
          <a:off x="3009502" y="2481805"/>
          <a:ext cx="729380" cy="72938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C3347C-EB14-4568-B795-7207AC192509}">
      <dsp:nvSpPr>
        <dsp:cNvPr id="0" name=""/>
        <dsp:cNvSpPr/>
      </dsp:nvSpPr>
      <dsp:spPr>
        <a:xfrm>
          <a:off x="3162672" y="2634975"/>
          <a:ext cx="423040" cy="4230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D344B2-6CC0-4410-A551-4E656418A988}">
      <dsp:nvSpPr>
        <dsp:cNvPr id="0" name=""/>
        <dsp:cNvSpPr/>
      </dsp:nvSpPr>
      <dsp:spPr>
        <a:xfrm>
          <a:off x="3895179" y="2481805"/>
          <a:ext cx="1719253" cy="729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dirty="0">
              <a:solidFill>
                <a:schemeClr val="bg1"/>
              </a:solidFill>
              <a:latin typeface="Chamberi Super Display" panose="02040503080505020303" pitchFamily="18" charset="0"/>
            </a:rPr>
            <a:t>Act – What changes are going to be made?</a:t>
          </a:r>
          <a:endParaRPr lang="en-US" sz="1700" kern="1200" dirty="0">
            <a:solidFill>
              <a:schemeClr val="bg1"/>
            </a:solidFill>
            <a:latin typeface="Chamberi Super Display" panose="02040503080505020303" pitchFamily="18" charset="0"/>
          </a:endParaRPr>
        </a:p>
      </dsp:txBody>
      <dsp:txXfrm>
        <a:off x="3895179" y="2481805"/>
        <a:ext cx="1719253" cy="72938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1E5EB6-D04A-057E-76CC-10145FC9214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F717993-304C-356B-4CE0-EF3D4911CC8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DB0E166-5A1B-482B-8AF2-D8C815FDF249}" type="datetimeFigureOut">
              <a:rPr lang="en-US" smtClean="0"/>
              <a:t>1/30/2025</a:t>
            </a:fld>
            <a:endParaRPr lang="en-US" dirty="0"/>
          </a:p>
        </p:txBody>
      </p:sp>
      <p:sp>
        <p:nvSpPr>
          <p:cNvPr id="4" name="Footer Placeholder 3">
            <a:extLst>
              <a:ext uri="{FF2B5EF4-FFF2-40B4-BE49-F238E27FC236}">
                <a16:creationId xmlns:a16="http://schemas.microsoft.com/office/drawing/2014/main" id="{2D041726-6236-252D-3125-CBE2DA5E4B8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F822961-1CA4-DC23-FD04-7752853CDED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E40641F-8D2E-4B6D-A516-55AB9539386C}" type="slidenum">
              <a:rPr lang="en-US" smtClean="0"/>
              <a:t>‹#›</a:t>
            </a:fld>
            <a:endParaRPr lang="en-US" dirty="0"/>
          </a:p>
        </p:txBody>
      </p:sp>
    </p:spTree>
    <p:extLst>
      <p:ext uri="{BB962C8B-B14F-4D97-AF65-F5344CB8AC3E}">
        <p14:creationId xmlns:p14="http://schemas.microsoft.com/office/powerpoint/2010/main" val="319162234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F2D7DB-A7D3-4580-9EEB-017447174A94}" type="datetimeFigureOut">
              <a:rPr lang="en-US" smtClean="0"/>
              <a:t>1/30/2025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3B6B39-1FB3-456D-8568-1EF3109362A9}" type="slidenum">
              <a:rPr lang="en-US" smtClean="0"/>
              <a:t>‹#›</a:t>
            </a:fld>
            <a:endParaRPr lang="en-US" dirty="0"/>
          </a:p>
        </p:txBody>
      </p:sp>
    </p:spTree>
    <p:extLst>
      <p:ext uri="{BB962C8B-B14F-4D97-AF65-F5344CB8AC3E}">
        <p14:creationId xmlns:p14="http://schemas.microsoft.com/office/powerpoint/2010/main" val="3965824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3B6B39-1FB3-456D-8568-1EF3109362A9}" type="slidenum">
              <a:rPr lang="en-US" smtClean="0"/>
              <a:t>1</a:t>
            </a:fld>
            <a:endParaRPr lang="en-US" dirty="0"/>
          </a:p>
        </p:txBody>
      </p:sp>
    </p:spTree>
    <p:extLst>
      <p:ext uri="{BB962C8B-B14F-4D97-AF65-F5344CB8AC3E}">
        <p14:creationId xmlns:p14="http://schemas.microsoft.com/office/powerpoint/2010/main" val="1402064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3B6B39-1FB3-456D-8568-1EF3109362A9}" type="slidenum">
              <a:rPr lang="en-US" smtClean="0"/>
              <a:t>3</a:t>
            </a:fld>
            <a:endParaRPr lang="en-US" dirty="0"/>
          </a:p>
        </p:txBody>
      </p:sp>
    </p:spTree>
    <p:extLst>
      <p:ext uri="{BB962C8B-B14F-4D97-AF65-F5344CB8AC3E}">
        <p14:creationId xmlns:p14="http://schemas.microsoft.com/office/powerpoint/2010/main" val="29747903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3B6B39-1FB3-456D-8568-1EF3109362A9}" type="slidenum">
              <a:rPr lang="en-US" smtClean="0"/>
              <a:t>4</a:t>
            </a:fld>
            <a:endParaRPr lang="en-US" dirty="0"/>
          </a:p>
        </p:txBody>
      </p:sp>
    </p:spTree>
    <p:extLst>
      <p:ext uri="{BB962C8B-B14F-4D97-AF65-F5344CB8AC3E}">
        <p14:creationId xmlns:p14="http://schemas.microsoft.com/office/powerpoint/2010/main" val="2165332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3B6B39-1FB3-456D-8568-1EF3109362A9}" type="slidenum">
              <a:rPr lang="en-US" smtClean="0"/>
              <a:t>5</a:t>
            </a:fld>
            <a:endParaRPr lang="en-US" dirty="0"/>
          </a:p>
        </p:txBody>
      </p:sp>
    </p:spTree>
    <p:extLst>
      <p:ext uri="{BB962C8B-B14F-4D97-AF65-F5344CB8AC3E}">
        <p14:creationId xmlns:p14="http://schemas.microsoft.com/office/powerpoint/2010/main" val="2528416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3B6B39-1FB3-456D-8568-1EF3109362A9}" type="slidenum">
              <a:rPr lang="en-US" smtClean="0"/>
              <a:t>9</a:t>
            </a:fld>
            <a:endParaRPr lang="en-US" dirty="0"/>
          </a:p>
        </p:txBody>
      </p:sp>
    </p:spTree>
    <p:extLst>
      <p:ext uri="{BB962C8B-B14F-4D97-AF65-F5344CB8AC3E}">
        <p14:creationId xmlns:p14="http://schemas.microsoft.com/office/powerpoint/2010/main" val="11913575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B3B6B39-1FB3-456D-8568-1EF3109362A9}" type="slidenum">
              <a:rPr lang="en-US" smtClean="0"/>
              <a:t>11</a:t>
            </a:fld>
            <a:endParaRPr lang="en-US" dirty="0"/>
          </a:p>
        </p:txBody>
      </p:sp>
    </p:spTree>
    <p:extLst>
      <p:ext uri="{BB962C8B-B14F-4D97-AF65-F5344CB8AC3E}">
        <p14:creationId xmlns:p14="http://schemas.microsoft.com/office/powerpoint/2010/main" val="110008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5" Type="http://schemas.openxmlformats.org/officeDocument/2006/relationships/image" Target="../media/image7.svg"/><Relationship Id="rId4" Type="http://schemas.openxmlformats.org/officeDocument/2006/relationships/image" Target="../media/image6.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8.pn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E32DAAB-1D55-4415-AB44-B6515C192A86}" type="datetimeFigureOut">
              <a:rPr lang="en-US" smtClean="0"/>
              <a:t>1/30/2025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533B302-7AB2-46D1-9DDF-1AE20667F39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2937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533B302-7AB2-46D1-9DDF-1AE20667F398}" type="slidenum">
              <a:rPr lang="en-US" smtClean="0"/>
              <a:t>‹#›</a:t>
            </a:fld>
            <a:endParaRPr lang="en-US" dirty="0"/>
          </a:p>
        </p:txBody>
      </p:sp>
    </p:spTree>
    <p:extLst>
      <p:ext uri="{BB962C8B-B14F-4D97-AF65-F5344CB8AC3E}">
        <p14:creationId xmlns:p14="http://schemas.microsoft.com/office/powerpoint/2010/main" val="3360925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533B302-7AB2-46D1-9DDF-1AE20667F39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3175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533B302-7AB2-46D1-9DDF-1AE20667F398}" type="slidenum">
              <a:rPr lang="en-US" smtClean="0"/>
              <a:t>‹#›</a:t>
            </a:fld>
            <a:endParaRPr lang="en-US" dirty="0"/>
          </a:p>
        </p:txBody>
      </p:sp>
    </p:spTree>
    <p:extLst>
      <p:ext uri="{BB962C8B-B14F-4D97-AF65-F5344CB8AC3E}">
        <p14:creationId xmlns:p14="http://schemas.microsoft.com/office/powerpoint/2010/main" val="3583908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533B302-7AB2-46D1-9DDF-1AE20667F398}" type="slidenum">
              <a:rPr lang="en-US" smtClean="0"/>
              <a:t>‹#›</a:t>
            </a:fld>
            <a:endParaRPr lang="en-US" dirty="0"/>
          </a:p>
        </p:txBody>
      </p:sp>
    </p:spTree>
    <p:extLst>
      <p:ext uri="{BB962C8B-B14F-4D97-AF65-F5344CB8AC3E}">
        <p14:creationId xmlns:p14="http://schemas.microsoft.com/office/powerpoint/2010/main" val="1221729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533B302-7AB2-46D1-9DDF-1AE20667F398}" type="slidenum">
              <a:rPr lang="en-US" smtClean="0"/>
              <a:t>‹#›</a:t>
            </a:fld>
            <a:endParaRPr lang="en-US" dirty="0"/>
          </a:p>
        </p:txBody>
      </p:sp>
    </p:spTree>
    <p:extLst>
      <p:ext uri="{BB962C8B-B14F-4D97-AF65-F5344CB8AC3E}">
        <p14:creationId xmlns:p14="http://schemas.microsoft.com/office/powerpoint/2010/main" val="26630546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533B302-7AB2-46D1-9DDF-1AE20667F398}" type="slidenum">
              <a:rPr lang="en-US" smtClean="0"/>
              <a:t>‹#›</a:t>
            </a:fld>
            <a:endParaRPr lang="en-US" dirty="0"/>
          </a:p>
        </p:txBody>
      </p:sp>
    </p:spTree>
    <p:extLst>
      <p:ext uri="{BB962C8B-B14F-4D97-AF65-F5344CB8AC3E}">
        <p14:creationId xmlns:p14="http://schemas.microsoft.com/office/powerpoint/2010/main" val="1589735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533B302-7AB2-46D1-9DDF-1AE20667F398}" type="slidenum">
              <a:rPr lang="en-US" smtClean="0"/>
              <a:t>‹#›</a:t>
            </a:fld>
            <a:endParaRPr lang="en-US" dirty="0"/>
          </a:p>
        </p:txBody>
      </p:sp>
    </p:spTree>
    <p:extLst>
      <p:ext uri="{BB962C8B-B14F-4D97-AF65-F5344CB8AC3E}">
        <p14:creationId xmlns:p14="http://schemas.microsoft.com/office/powerpoint/2010/main" val="198522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533B302-7AB2-46D1-9DDF-1AE20667F39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0459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533B302-7AB2-46D1-9DDF-1AE20667F398}" type="slidenum">
              <a:rPr lang="en-US" smtClean="0"/>
              <a:t>‹#›</a:t>
            </a:fld>
            <a:endParaRPr lang="en-US" dirty="0"/>
          </a:p>
        </p:txBody>
      </p:sp>
    </p:spTree>
    <p:extLst>
      <p:ext uri="{BB962C8B-B14F-4D97-AF65-F5344CB8AC3E}">
        <p14:creationId xmlns:p14="http://schemas.microsoft.com/office/powerpoint/2010/main" val="2305027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32DAAB-1D55-4415-AB44-B6515C192A86}" type="datetimeFigureOut">
              <a:rPr lang="en-US" smtClean="0"/>
              <a:t>1/30/2025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533B302-7AB2-46D1-9DDF-1AE20667F398}" type="slidenum">
              <a:rPr lang="en-US" smtClean="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5360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7156F1-34FE-756E-0B64-B272B7D4B6B8}"/>
              </a:ext>
              <a:ext uri="{C183D7F6-B498-43B3-948B-1728B52AA6E4}">
                <adec:decorative xmlns:adec="http://schemas.microsoft.com/office/drawing/2017/decorative" val="1"/>
              </a:ext>
            </a:extLst>
          </p:cNvPr>
          <p:cNvSpPr/>
          <p:nvPr userDrawn="1"/>
        </p:nvSpPr>
        <p:spPr>
          <a:xfrm>
            <a:off x="0" y="0"/>
            <a:ext cx="9128760" cy="685800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7FAFFF7A-2129-B9CE-1B30-239FEB640370}"/>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rot="10800000" flipV="1">
            <a:off x="5644581" y="-7646"/>
            <a:ext cx="6547419" cy="6865646"/>
          </a:xfrm>
          <a:prstGeom prst="rect">
            <a:avLst/>
          </a:prstGeom>
        </p:spPr>
      </p:pic>
      <p:pic>
        <p:nvPicPr>
          <p:cNvPr id="11" name="Picture 10">
            <a:extLst>
              <a:ext uri="{FF2B5EF4-FFF2-40B4-BE49-F238E27FC236}">
                <a16:creationId xmlns:a16="http://schemas.microsoft.com/office/drawing/2014/main" id="{61FBDFE4-22E9-9FAC-E1DD-D7F4FB161B6E}"/>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4367" b="-6266"/>
          <a:stretch/>
        </p:blipFill>
        <p:spPr>
          <a:xfrm rot="5400000" flipV="1">
            <a:off x="63141" y="-70784"/>
            <a:ext cx="4163783" cy="4290062"/>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8" y="1803015"/>
            <a:ext cx="5393532" cy="3670685"/>
          </a:xfrm>
        </p:spPr>
        <p:txBody>
          <a:bodyPr lIns="0" anchor="b">
            <a:noAutofit/>
          </a:bodyPr>
          <a:lstStyle>
            <a:lvl1pPr algn="l">
              <a:lnSpc>
                <a:spcPct val="80000"/>
              </a:lnSpc>
              <a:defRPr sz="8000" baseline="0">
                <a:solidFill>
                  <a:schemeClr val="tx1"/>
                </a:solidFill>
              </a:defRPr>
            </a:lvl1pPr>
          </a:lstStyle>
          <a:p>
            <a:r>
              <a:rPr lang="en-US" dirty="0"/>
              <a:t>Click to add title</a:t>
            </a:r>
          </a:p>
        </p:txBody>
      </p:sp>
      <p:sp>
        <p:nvSpPr>
          <p:cNvPr id="8" name="Text Placeholder 6">
            <a:extLst>
              <a:ext uri="{FF2B5EF4-FFF2-40B4-BE49-F238E27FC236}">
                <a16:creationId xmlns:a16="http://schemas.microsoft.com/office/drawing/2014/main" id="{E3DAB823-8DF9-82FE-1C75-C0BED798A8D0}"/>
              </a:ext>
            </a:extLst>
          </p:cNvPr>
          <p:cNvSpPr>
            <a:spLocks noGrp="1"/>
          </p:cNvSpPr>
          <p:nvPr>
            <p:ph type="body" sz="quarter" idx="12" hasCustomPrompt="1"/>
          </p:nvPr>
        </p:nvSpPr>
        <p:spPr>
          <a:xfrm>
            <a:off x="702468" y="904461"/>
            <a:ext cx="4609760" cy="890909"/>
          </a:xfrm>
        </p:spPr>
        <p:txBody>
          <a:bodyPr lIns="0" rIns="0" anchor="ctr">
            <a:normAutofit/>
          </a:bodyPr>
          <a:lstStyle>
            <a:lvl1pPr marL="0" indent="0" algn="l">
              <a:buNone/>
              <a:defRPr sz="2400" cap="all" spc="0" baseline="0">
                <a:solidFill>
                  <a:schemeClr val="tx1"/>
                </a:solidFill>
              </a:defRPr>
            </a:lvl1pPr>
          </a:lstStyle>
          <a:p>
            <a:pPr lvl="0"/>
            <a:r>
              <a:rPr lang="en-US" dirty="0"/>
              <a:t>Click to add subtitle</a:t>
            </a:r>
          </a:p>
        </p:txBody>
      </p:sp>
      <p:sp>
        <p:nvSpPr>
          <p:cNvPr id="7" name="Text Placeholder 6">
            <a:extLst>
              <a:ext uri="{FF2B5EF4-FFF2-40B4-BE49-F238E27FC236}">
                <a16:creationId xmlns:a16="http://schemas.microsoft.com/office/drawing/2014/main" id="{589EB697-B782-B0BE-B5BE-74CE1BA5A06A}"/>
              </a:ext>
            </a:extLst>
          </p:cNvPr>
          <p:cNvSpPr>
            <a:spLocks noGrp="1"/>
          </p:cNvSpPr>
          <p:nvPr>
            <p:ph type="body" sz="quarter" idx="11" hasCustomPrompt="1"/>
          </p:nvPr>
        </p:nvSpPr>
        <p:spPr>
          <a:xfrm>
            <a:off x="702468" y="5658078"/>
            <a:ext cx="5393532" cy="389251"/>
          </a:xfrm>
        </p:spPr>
        <p:txBody>
          <a:bodyPr lIns="0" anchor="t">
            <a:normAutofit/>
          </a:bodyPr>
          <a:lstStyle>
            <a:lvl1pPr marL="0" indent="0">
              <a:buNone/>
              <a:defRPr sz="1600" b="0" cap="all" spc="0" baseline="0">
                <a:solidFill>
                  <a:schemeClr val="tx1"/>
                </a:solidFill>
              </a:defRPr>
            </a:lvl1pPr>
          </a:lstStyle>
          <a:p>
            <a:pPr lvl="0"/>
            <a:r>
              <a:rPr lang="en-US" dirty="0"/>
              <a:t>Click to add text</a:t>
            </a:r>
          </a:p>
        </p:txBody>
      </p:sp>
      <p:sp>
        <p:nvSpPr>
          <p:cNvPr id="3" name="Picture Placeholder 2">
            <a:extLst>
              <a:ext uri="{FF2B5EF4-FFF2-40B4-BE49-F238E27FC236}">
                <a16:creationId xmlns:a16="http://schemas.microsoft.com/office/drawing/2014/main" id="{D21CC78C-D6DB-602E-592B-738F7C0D4EBC}"/>
              </a:ext>
            </a:extLst>
          </p:cNvPr>
          <p:cNvSpPr>
            <a:spLocks noGrp="1"/>
          </p:cNvSpPr>
          <p:nvPr>
            <p:ph type="pic" sz="quarter" idx="10"/>
          </p:nvPr>
        </p:nvSpPr>
        <p:spPr>
          <a:xfrm>
            <a:off x="6685835" y="1048054"/>
            <a:ext cx="4840129" cy="4840129"/>
          </a:xfrm>
          <a:custGeom>
            <a:avLst/>
            <a:gdLst>
              <a:gd name="connsiteX0" fmla="*/ 2990850 w 5981700"/>
              <a:gd name="connsiteY0" fmla="*/ 0 h 5981700"/>
              <a:gd name="connsiteX1" fmla="*/ 5981700 w 5981700"/>
              <a:gd name="connsiteY1" fmla="*/ 2990850 h 5981700"/>
              <a:gd name="connsiteX2" fmla="*/ 2990850 w 5981700"/>
              <a:gd name="connsiteY2" fmla="*/ 5981700 h 5981700"/>
              <a:gd name="connsiteX3" fmla="*/ 0 w 5981700"/>
              <a:gd name="connsiteY3" fmla="*/ 2990850 h 5981700"/>
              <a:gd name="connsiteX4" fmla="*/ 2990850 w 5981700"/>
              <a:gd name="connsiteY4" fmla="*/ 0 h 598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1700" h="5981700">
                <a:moveTo>
                  <a:pt x="2990850" y="0"/>
                </a:moveTo>
                <a:cubicBezTo>
                  <a:pt x="4642651" y="0"/>
                  <a:pt x="5981700" y="1339049"/>
                  <a:pt x="5981700" y="2990850"/>
                </a:cubicBezTo>
                <a:cubicBezTo>
                  <a:pt x="5981700" y="4642651"/>
                  <a:pt x="4642651" y="5981700"/>
                  <a:pt x="2990850" y="5981700"/>
                </a:cubicBezTo>
                <a:cubicBezTo>
                  <a:pt x="1339049" y="5981700"/>
                  <a:pt x="0" y="4642651"/>
                  <a:pt x="0" y="2990850"/>
                </a:cubicBezTo>
                <a:cubicBezTo>
                  <a:pt x="0" y="1339049"/>
                  <a:pt x="1339049" y="0"/>
                  <a:pt x="2990850" y="0"/>
                </a:cubicBezTo>
                <a:close/>
              </a:path>
            </a:pathLst>
          </a:custGeom>
          <a:ln w="76200">
            <a:solidFill>
              <a:schemeClr val="accent2">
                <a:lumMod val="60000"/>
                <a:lumOff val="40000"/>
              </a:schemeClr>
            </a:solidFill>
          </a:ln>
        </p:spPr>
        <p:txBody>
          <a:bodyPr wrap="square" tIns="1371600">
            <a:noAutofit/>
          </a:bodyPr>
          <a:lstStyle>
            <a:lvl1pPr marL="0" indent="0" algn="ctr">
              <a:buNone/>
              <a:defRPr sz="2000">
                <a:solidFill>
                  <a:schemeClr val="tx1"/>
                </a:solidFill>
              </a:defRPr>
            </a:lvl1pPr>
          </a:lstStyle>
          <a:p>
            <a:r>
              <a:rPr lang="en-US" dirty="0"/>
              <a:t>Click icon to add picture</a:t>
            </a:r>
          </a:p>
        </p:txBody>
      </p:sp>
    </p:spTree>
    <p:extLst>
      <p:ext uri="{BB962C8B-B14F-4D97-AF65-F5344CB8AC3E}">
        <p14:creationId xmlns:p14="http://schemas.microsoft.com/office/powerpoint/2010/main" val="17078860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2">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61FBDFE4-22E9-9FAC-E1DD-D7F4FB161B6E}"/>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3921" b="-5281"/>
          <a:stretch/>
        </p:blipFill>
        <p:spPr>
          <a:xfrm rot="16200000" flipV="1">
            <a:off x="7359287" y="2025287"/>
            <a:ext cx="4620983" cy="5044442"/>
          </a:xfrm>
          <a:prstGeom prst="rect">
            <a:avLst/>
          </a:prstGeom>
        </p:spPr>
      </p:pic>
      <p:sp>
        <p:nvSpPr>
          <p:cNvPr id="4" name="Rectangle 3">
            <a:extLst>
              <a:ext uri="{FF2B5EF4-FFF2-40B4-BE49-F238E27FC236}">
                <a16:creationId xmlns:a16="http://schemas.microsoft.com/office/drawing/2014/main" id="{907156F1-34FE-756E-0B64-B272B7D4B6B8}"/>
              </a:ext>
              <a:ext uri="{C183D7F6-B498-43B3-948B-1728B52AA6E4}">
                <adec:decorative xmlns:adec="http://schemas.microsoft.com/office/drawing/2017/decorative" val="1"/>
              </a:ext>
            </a:extLst>
          </p:cNvPr>
          <p:cNvSpPr/>
          <p:nvPr userDrawn="1"/>
        </p:nvSpPr>
        <p:spPr>
          <a:xfrm>
            <a:off x="0" y="-7646"/>
            <a:ext cx="6151794" cy="6865646"/>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7FAFFF7A-2129-B9CE-1B30-239FEB640370}"/>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b="-775"/>
          <a:stretch/>
        </p:blipFill>
        <p:spPr>
          <a:xfrm rot="5400000" flipV="1">
            <a:off x="620844" y="-620842"/>
            <a:ext cx="6547419" cy="7789106"/>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6679486" y="3162300"/>
            <a:ext cx="5492974" cy="3620240"/>
          </a:xfrm>
        </p:spPr>
        <p:txBody>
          <a:bodyPr lIns="0" anchor="t">
            <a:noAutofit/>
          </a:bodyPr>
          <a:lstStyle>
            <a:lvl1pPr algn="l">
              <a:lnSpc>
                <a:spcPct val="80000"/>
              </a:lnSpc>
              <a:defRPr sz="6600" baseline="0">
                <a:solidFill>
                  <a:schemeClr val="tx1"/>
                </a:solidFill>
              </a:defRPr>
            </a:lvl1pPr>
          </a:lstStyle>
          <a:p>
            <a:r>
              <a:rPr lang="en-US" dirty="0"/>
              <a:t>Click to add title</a:t>
            </a:r>
          </a:p>
        </p:txBody>
      </p:sp>
      <p:sp>
        <p:nvSpPr>
          <p:cNvPr id="3" name="Picture Placeholder 2">
            <a:extLst>
              <a:ext uri="{FF2B5EF4-FFF2-40B4-BE49-F238E27FC236}">
                <a16:creationId xmlns:a16="http://schemas.microsoft.com/office/drawing/2014/main" id="{D21CC78C-D6DB-602E-592B-738F7C0D4EBC}"/>
              </a:ext>
            </a:extLst>
          </p:cNvPr>
          <p:cNvSpPr>
            <a:spLocks noGrp="1"/>
          </p:cNvSpPr>
          <p:nvPr>
            <p:ph type="pic" sz="quarter" idx="10"/>
          </p:nvPr>
        </p:nvSpPr>
        <p:spPr>
          <a:xfrm>
            <a:off x="665794" y="1048054"/>
            <a:ext cx="4840129" cy="4840129"/>
          </a:xfrm>
          <a:custGeom>
            <a:avLst/>
            <a:gdLst>
              <a:gd name="connsiteX0" fmla="*/ 2990850 w 5981700"/>
              <a:gd name="connsiteY0" fmla="*/ 0 h 5981700"/>
              <a:gd name="connsiteX1" fmla="*/ 5981700 w 5981700"/>
              <a:gd name="connsiteY1" fmla="*/ 2990850 h 5981700"/>
              <a:gd name="connsiteX2" fmla="*/ 2990850 w 5981700"/>
              <a:gd name="connsiteY2" fmla="*/ 5981700 h 5981700"/>
              <a:gd name="connsiteX3" fmla="*/ 0 w 5981700"/>
              <a:gd name="connsiteY3" fmla="*/ 2990850 h 5981700"/>
              <a:gd name="connsiteX4" fmla="*/ 2990850 w 5981700"/>
              <a:gd name="connsiteY4" fmla="*/ 0 h 598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1700" h="5981700">
                <a:moveTo>
                  <a:pt x="2990850" y="0"/>
                </a:moveTo>
                <a:cubicBezTo>
                  <a:pt x="4642651" y="0"/>
                  <a:pt x="5981700" y="1339049"/>
                  <a:pt x="5981700" y="2990850"/>
                </a:cubicBezTo>
                <a:cubicBezTo>
                  <a:pt x="5981700" y="4642651"/>
                  <a:pt x="4642651" y="5981700"/>
                  <a:pt x="2990850" y="5981700"/>
                </a:cubicBezTo>
                <a:cubicBezTo>
                  <a:pt x="1339049" y="5981700"/>
                  <a:pt x="0" y="4642651"/>
                  <a:pt x="0" y="2990850"/>
                </a:cubicBezTo>
                <a:cubicBezTo>
                  <a:pt x="0" y="1339049"/>
                  <a:pt x="1339049" y="0"/>
                  <a:pt x="2990850" y="0"/>
                </a:cubicBezTo>
                <a:close/>
              </a:path>
            </a:pathLst>
          </a:custGeom>
          <a:ln w="76200">
            <a:solidFill>
              <a:schemeClr val="accent2">
                <a:lumMod val="60000"/>
                <a:lumOff val="40000"/>
              </a:schemeClr>
            </a:solidFill>
          </a:ln>
        </p:spPr>
        <p:txBody>
          <a:bodyPr wrap="square" tIns="1371600">
            <a:noAutofit/>
          </a:bodyPr>
          <a:lstStyle>
            <a:lvl1pPr marL="0" indent="0" algn="ctr">
              <a:buNone/>
              <a:defRPr sz="2000">
                <a:solidFill>
                  <a:schemeClr val="tx1"/>
                </a:solidFill>
              </a:defRPr>
            </a:lvl1pPr>
          </a:lstStyle>
          <a:p>
            <a:r>
              <a:rPr lang="en-US" dirty="0"/>
              <a:t>Click icon to add picture</a:t>
            </a:r>
          </a:p>
        </p:txBody>
      </p:sp>
      <p:sp>
        <p:nvSpPr>
          <p:cNvPr id="6" name="Text Placeholder 6">
            <a:extLst>
              <a:ext uri="{FF2B5EF4-FFF2-40B4-BE49-F238E27FC236}">
                <a16:creationId xmlns:a16="http://schemas.microsoft.com/office/drawing/2014/main" id="{2308F0DE-05CF-52D2-524A-39AFB4CD0196}"/>
              </a:ext>
            </a:extLst>
          </p:cNvPr>
          <p:cNvSpPr>
            <a:spLocks noGrp="1"/>
          </p:cNvSpPr>
          <p:nvPr>
            <p:ph type="body" sz="quarter" idx="11" hasCustomPrompt="1"/>
          </p:nvPr>
        </p:nvSpPr>
        <p:spPr>
          <a:xfrm>
            <a:off x="6679486" y="754602"/>
            <a:ext cx="3724353" cy="2148619"/>
          </a:xfrm>
        </p:spPr>
        <p:txBody>
          <a:bodyPr lIns="0" anchor="b">
            <a:normAutofit/>
          </a:bodyPr>
          <a:lstStyle>
            <a:lvl1pPr marL="0" indent="0" algn="l">
              <a:buNone/>
              <a:defRPr lang="en-US" sz="1600" b="0" kern="1200" cap="all" spc="0" dirty="0">
                <a:solidFill>
                  <a:schemeClr val="tx1"/>
                </a:solidFill>
                <a:latin typeface="+mn-lt"/>
                <a:ea typeface="+mn-ea"/>
                <a:cs typeface="+mn-cs"/>
              </a:defRPr>
            </a:lvl1pPr>
          </a:lstStyle>
          <a:p>
            <a:pPr lvl="0"/>
            <a:r>
              <a:rPr lang="en-US" dirty="0"/>
              <a:t>Click to add subtitle</a:t>
            </a:r>
          </a:p>
        </p:txBody>
      </p:sp>
      <p:pic>
        <p:nvPicPr>
          <p:cNvPr id="14" name="Graphic 13">
            <a:extLst>
              <a:ext uri="{FF2B5EF4-FFF2-40B4-BE49-F238E27FC236}">
                <a16:creationId xmlns:a16="http://schemas.microsoft.com/office/drawing/2014/main" id="{7AB5F830-68FC-D02D-E399-9A7E2D0010A2}"/>
              </a:ext>
              <a:ext uri="{C183D7F6-B498-43B3-948B-1728B52AA6E4}">
                <adec:decorative xmlns:adec="http://schemas.microsoft.com/office/drawing/2017/decorative" val="1"/>
              </a:ext>
            </a:extLst>
          </p:cNvPr>
          <p:cNvPicPr>
            <a:picLocks noChangeAspect="1"/>
          </p:cNvPicPr>
          <p:nvPr userDrawn="1"/>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t="20504" b="19513"/>
          <a:stretch/>
        </p:blipFill>
        <p:spPr>
          <a:xfrm rot="16200000">
            <a:off x="10787010" y="371951"/>
            <a:ext cx="1232643" cy="1577341"/>
          </a:xfrm>
          <a:prstGeom prst="rect">
            <a:avLst/>
          </a:prstGeom>
        </p:spPr>
      </p:pic>
    </p:spTree>
    <p:extLst>
      <p:ext uri="{BB962C8B-B14F-4D97-AF65-F5344CB8AC3E}">
        <p14:creationId xmlns:p14="http://schemas.microsoft.com/office/powerpoint/2010/main" val="1873567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wo Images with Titles">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A72122-641A-CA2F-E7AC-6FC3819C5DF8}"/>
              </a:ext>
              <a:ext uri="{C183D7F6-B498-43B3-948B-1728B52AA6E4}">
                <adec:decorative xmlns:adec="http://schemas.microsoft.com/office/drawing/2017/decorative" val="1"/>
              </a:ext>
            </a:extLst>
          </p:cNvPr>
          <p:cNvSpPr/>
          <p:nvPr userDrawn="1"/>
        </p:nvSpPr>
        <p:spPr>
          <a:xfrm flipH="1">
            <a:off x="0" y="2736850"/>
            <a:ext cx="12192000" cy="412115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C9E4C80-6993-C1B1-26E6-463B91EBB843}"/>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1450"/>
          <a:stretch/>
        </p:blipFill>
        <p:spPr>
          <a:xfrm flipV="1">
            <a:off x="1" y="-7646"/>
            <a:ext cx="12192000" cy="6865646"/>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9" y="5331961"/>
            <a:ext cx="5279231" cy="539762"/>
          </a:xfrm>
        </p:spPr>
        <p:txBody>
          <a:bodyPr lIns="0" anchor="t">
            <a:noAutofit/>
          </a:bodyPr>
          <a:lstStyle>
            <a:lvl1pPr algn="l">
              <a:defRPr lang="en-US" sz="2000" b="0" kern="1200" spc="100" baseline="0" dirty="0">
                <a:solidFill>
                  <a:schemeClr val="tx1"/>
                </a:solidFill>
                <a:latin typeface="+mj-lt"/>
                <a:ea typeface="+mn-ea"/>
                <a:cs typeface="+mn-cs"/>
              </a:defRPr>
            </a:lvl1pPr>
          </a:lstStyle>
          <a:p>
            <a:r>
              <a:rPr lang="en-US" dirty="0"/>
              <a:t>Click to add title</a:t>
            </a:r>
          </a:p>
        </p:txBody>
      </p:sp>
      <p:sp>
        <p:nvSpPr>
          <p:cNvPr id="5" name="Picture Placeholder 4">
            <a:extLst>
              <a:ext uri="{FF2B5EF4-FFF2-40B4-BE49-F238E27FC236}">
                <a16:creationId xmlns:a16="http://schemas.microsoft.com/office/drawing/2014/main" id="{683FB349-AC61-548D-5D7E-37990D16B7AE}"/>
              </a:ext>
            </a:extLst>
          </p:cNvPr>
          <p:cNvSpPr>
            <a:spLocks noGrp="1"/>
          </p:cNvSpPr>
          <p:nvPr>
            <p:ph type="pic" sz="quarter" idx="10"/>
          </p:nvPr>
        </p:nvSpPr>
        <p:spPr>
          <a:xfrm>
            <a:off x="702469" y="310243"/>
            <a:ext cx="5279231" cy="4716745"/>
          </a:xfrm>
        </p:spPr>
        <p:txBody>
          <a:bodyPr>
            <a:normAutofit/>
          </a:bodyPr>
          <a:lstStyle>
            <a:lvl1pPr marL="0" indent="0" algn="ctr">
              <a:buNone/>
              <a:defRPr sz="2000">
                <a:solidFill>
                  <a:schemeClr val="tx1"/>
                </a:solidFill>
              </a:defRPr>
            </a:lvl1pPr>
          </a:lstStyle>
          <a:p>
            <a:r>
              <a:rPr lang="en-US" dirty="0"/>
              <a:t>Click icon to add picture</a:t>
            </a:r>
          </a:p>
        </p:txBody>
      </p:sp>
      <p:sp>
        <p:nvSpPr>
          <p:cNvPr id="6" name="Picture Placeholder 4">
            <a:extLst>
              <a:ext uri="{FF2B5EF4-FFF2-40B4-BE49-F238E27FC236}">
                <a16:creationId xmlns:a16="http://schemas.microsoft.com/office/drawing/2014/main" id="{E0227EBE-BEA6-9FE3-015A-377B5C29024E}"/>
              </a:ext>
            </a:extLst>
          </p:cNvPr>
          <p:cNvSpPr>
            <a:spLocks noGrp="1"/>
          </p:cNvSpPr>
          <p:nvPr>
            <p:ph type="pic" sz="quarter" idx="11"/>
          </p:nvPr>
        </p:nvSpPr>
        <p:spPr>
          <a:xfrm>
            <a:off x="6209502" y="310242"/>
            <a:ext cx="5279231" cy="4716745"/>
          </a:xfrm>
        </p:spPr>
        <p:txBody>
          <a:bodyPr>
            <a:normAutofit/>
          </a:bodyPr>
          <a:lstStyle>
            <a:lvl1pPr marL="0" indent="0" algn="ctr">
              <a:buNone/>
              <a:defRPr sz="2000">
                <a:solidFill>
                  <a:schemeClr val="tx1"/>
                </a:solidFill>
              </a:defRPr>
            </a:lvl1pPr>
          </a:lstStyle>
          <a:p>
            <a:r>
              <a:rPr lang="en-US" dirty="0"/>
              <a:t>Click icon to add picture</a:t>
            </a:r>
          </a:p>
        </p:txBody>
      </p:sp>
      <p:sp>
        <p:nvSpPr>
          <p:cNvPr id="13" name="Text Placeholder 11">
            <a:extLst>
              <a:ext uri="{FF2B5EF4-FFF2-40B4-BE49-F238E27FC236}">
                <a16:creationId xmlns:a16="http://schemas.microsoft.com/office/drawing/2014/main" id="{F08933BF-A0AD-9306-66A0-8F4D312552F8}"/>
              </a:ext>
            </a:extLst>
          </p:cNvPr>
          <p:cNvSpPr>
            <a:spLocks noGrp="1"/>
          </p:cNvSpPr>
          <p:nvPr>
            <p:ph type="body" sz="quarter" idx="13" hasCustomPrompt="1"/>
          </p:nvPr>
        </p:nvSpPr>
        <p:spPr>
          <a:xfrm>
            <a:off x="702469" y="5883730"/>
            <a:ext cx="5279236"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
        <p:nvSpPr>
          <p:cNvPr id="7" name="Text Placeholder 11">
            <a:extLst>
              <a:ext uri="{FF2B5EF4-FFF2-40B4-BE49-F238E27FC236}">
                <a16:creationId xmlns:a16="http://schemas.microsoft.com/office/drawing/2014/main" id="{079C2CAE-EB6C-AA3C-093C-AA24705ADDCC}"/>
              </a:ext>
            </a:extLst>
          </p:cNvPr>
          <p:cNvSpPr>
            <a:spLocks noGrp="1"/>
          </p:cNvSpPr>
          <p:nvPr>
            <p:ph type="body" sz="quarter" idx="15" hasCustomPrompt="1"/>
          </p:nvPr>
        </p:nvSpPr>
        <p:spPr>
          <a:xfrm>
            <a:off x="6209499" y="5331961"/>
            <a:ext cx="5279236" cy="539762"/>
          </a:xfrm>
        </p:spPr>
        <p:txBody>
          <a:bodyPr lIns="0" anchor="t">
            <a:noAutofit/>
          </a:bodyPr>
          <a:lstStyle>
            <a:lvl1pPr marL="0" indent="0" algn="l">
              <a:buNone/>
              <a:defRPr lang="en-US" sz="2000" b="0" kern="1200" spc="100" baseline="0" dirty="0">
                <a:solidFill>
                  <a:schemeClr val="tx1"/>
                </a:solidFill>
                <a:latin typeface="+mj-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title</a:t>
            </a:r>
          </a:p>
        </p:txBody>
      </p:sp>
      <p:sp>
        <p:nvSpPr>
          <p:cNvPr id="4" name="Text Placeholder 11">
            <a:extLst>
              <a:ext uri="{FF2B5EF4-FFF2-40B4-BE49-F238E27FC236}">
                <a16:creationId xmlns:a16="http://schemas.microsoft.com/office/drawing/2014/main" id="{9BB16295-2CE6-A516-8527-E895BD912F78}"/>
              </a:ext>
            </a:extLst>
          </p:cNvPr>
          <p:cNvSpPr>
            <a:spLocks noGrp="1"/>
          </p:cNvSpPr>
          <p:nvPr>
            <p:ph type="body" sz="quarter" idx="14" hasCustomPrompt="1"/>
          </p:nvPr>
        </p:nvSpPr>
        <p:spPr>
          <a:xfrm>
            <a:off x="6209502" y="5883730"/>
            <a:ext cx="5279236"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pic>
        <p:nvPicPr>
          <p:cNvPr id="11" name="Graphic 10">
            <a:extLst>
              <a:ext uri="{FF2B5EF4-FFF2-40B4-BE49-F238E27FC236}">
                <a16:creationId xmlns:a16="http://schemas.microsoft.com/office/drawing/2014/main" id="{F82228A6-C5DE-A755-5A92-B53F6AA1BF05}"/>
              </a:ext>
              <a:ext uri="{C183D7F6-B498-43B3-948B-1728B52AA6E4}">
                <adec:decorative xmlns:adec="http://schemas.microsoft.com/office/drawing/2017/decorative" val="1"/>
              </a:ext>
            </a:extLst>
          </p:cNvPr>
          <p:cNvPicPr>
            <a:picLocks noChangeAspect="1"/>
          </p:cNvPicPr>
          <p:nvPr userDrawn="1"/>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62209" r="430" b="845"/>
          <a:stretch/>
        </p:blipFill>
        <p:spPr>
          <a:xfrm rot="5400000">
            <a:off x="11092549" y="5460313"/>
            <a:ext cx="1227349" cy="971552"/>
          </a:xfrm>
          <a:prstGeom prst="rect">
            <a:avLst/>
          </a:prstGeom>
        </p:spPr>
      </p:pic>
    </p:spTree>
    <p:extLst>
      <p:ext uri="{BB962C8B-B14F-4D97-AF65-F5344CB8AC3E}">
        <p14:creationId xmlns:p14="http://schemas.microsoft.com/office/powerpoint/2010/main" val="39228224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hree Images with Titles">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B5D6890-2EFE-4162-E925-FDAB446DD0A0}"/>
              </a:ext>
              <a:ext uri="{C183D7F6-B498-43B3-948B-1728B52AA6E4}">
                <adec:decorative xmlns:adec="http://schemas.microsoft.com/office/drawing/2017/decorative" val="1"/>
              </a:ext>
            </a:extLst>
          </p:cNvPr>
          <p:cNvSpPr/>
          <p:nvPr userDrawn="1"/>
        </p:nvSpPr>
        <p:spPr>
          <a:xfrm flipH="1">
            <a:off x="0" y="2736850"/>
            <a:ext cx="12192000" cy="412115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a:extLst>
              <a:ext uri="{FF2B5EF4-FFF2-40B4-BE49-F238E27FC236}">
                <a16:creationId xmlns:a16="http://schemas.microsoft.com/office/drawing/2014/main" id="{B21EA913-1C41-0E26-60E1-0458172DDE0C}"/>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rot="10800000" flipV="1">
            <a:off x="5644581" y="-7646"/>
            <a:ext cx="6547419" cy="6865646"/>
          </a:xfrm>
          <a:prstGeom prst="rect">
            <a:avLst/>
          </a:prstGeom>
        </p:spPr>
      </p:pic>
      <p:pic>
        <p:nvPicPr>
          <p:cNvPr id="19" name="Picture 18">
            <a:extLst>
              <a:ext uri="{FF2B5EF4-FFF2-40B4-BE49-F238E27FC236}">
                <a16:creationId xmlns:a16="http://schemas.microsoft.com/office/drawing/2014/main" id="{7EAA5C59-8D1E-6B6F-4640-8F9A700A815D}"/>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4367" b="-6266"/>
          <a:stretch/>
        </p:blipFill>
        <p:spPr>
          <a:xfrm rot="5400000" flipV="1">
            <a:off x="63141" y="-70784"/>
            <a:ext cx="4163783" cy="4290062"/>
          </a:xfrm>
          <a:prstGeom prst="rect">
            <a:avLst/>
          </a:prstGeom>
        </p:spPr>
      </p:pic>
      <p:sp>
        <p:nvSpPr>
          <p:cNvPr id="12" name="Title 1">
            <a:extLst>
              <a:ext uri="{FF2B5EF4-FFF2-40B4-BE49-F238E27FC236}">
                <a16:creationId xmlns:a16="http://schemas.microsoft.com/office/drawing/2014/main" id="{2997E53A-1A39-DF71-6DD3-4C26BF7174CA}"/>
              </a:ext>
            </a:extLst>
          </p:cNvPr>
          <p:cNvSpPr>
            <a:spLocks noGrp="1"/>
          </p:cNvSpPr>
          <p:nvPr>
            <p:ph type="ctrTitle" hasCustomPrompt="1"/>
          </p:nvPr>
        </p:nvSpPr>
        <p:spPr>
          <a:xfrm>
            <a:off x="702469" y="5331961"/>
            <a:ext cx="3429679" cy="551768"/>
          </a:xfrm>
        </p:spPr>
        <p:txBody>
          <a:bodyPr lIns="0" anchor="t">
            <a:noAutofit/>
          </a:bodyPr>
          <a:lstStyle>
            <a:lvl1pPr algn="l">
              <a:defRPr lang="en-US" sz="2000" b="0" kern="1200" spc="100" baseline="0" dirty="0">
                <a:solidFill>
                  <a:schemeClr val="tx1"/>
                </a:solidFill>
                <a:latin typeface="+mj-lt"/>
                <a:ea typeface="+mn-ea"/>
                <a:cs typeface="+mn-cs"/>
              </a:defRPr>
            </a:lvl1pPr>
          </a:lstStyle>
          <a:p>
            <a:r>
              <a:rPr lang="en-US" dirty="0"/>
              <a:t>Click to add title</a:t>
            </a:r>
          </a:p>
        </p:txBody>
      </p:sp>
      <p:sp>
        <p:nvSpPr>
          <p:cNvPr id="6" name="Content Placeholder 16">
            <a:extLst>
              <a:ext uri="{FF2B5EF4-FFF2-40B4-BE49-F238E27FC236}">
                <a16:creationId xmlns:a16="http://schemas.microsoft.com/office/drawing/2014/main" id="{DC4D0A5C-7796-AAF8-E639-4A1710EE93C1}"/>
              </a:ext>
            </a:extLst>
          </p:cNvPr>
          <p:cNvSpPr>
            <a:spLocks noGrp="1"/>
          </p:cNvSpPr>
          <p:nvPr>
            <p:ph sz="quarter" idx="13" hasCustomPrompt="1"/>
          </p:nvPr>
        </p:nvSpPr>
        <p:spPr>
          <a:xfrm>
            <a:off x="704057" y="310244"/>
            <a:ext cx="3429682" cy="4716745"/>
          </a:xfrm>
        </p:spPr>
        <p:txBody>
          <a:bodyPr>
            <a:normAutofit/>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16">
            <a:extLst>
              <a:ext uri="{FF2B5EF4-FFF2-40B4-BE49-F238E27FC236}">
                <a16:creationId xmlns:a16="http://schemas.microsoft.com/office/drawing/2014/main" id="{C8CBAF88-D501-00F1-9113-12839FB90672}"/>
              </a:ext>
            </a:extLst>
          </p:cNvPr>
          <p:cNvSpPr>
            <a:spLocks noGrp="1"/>
          </p:cNvSpPr>
          <p:nvPr>
            <p:ph sz="quarter" idx="18" hasCustomPrompt="1"/>
          </p:nvPr>
        </p:nvSpPr>
        <p:spPr>
          <a:xfrm>
            <a:off x="4382615" y="310243"/>
            <a:ext cx="3429682" cy="4716745"/>
          </a:xfrm>
        </p:spPr>
        <p:txBody>
          <a:bodyPr>
            <a:normAutofit/>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16">
            <a:extLst>
              <a:ext uri="{FF2B5EF4-FFF2-40B4-BE49-F238E27FC236}">
                <a16:creationId xmlns:a16="http://schemas.microsoft.com/office/drawing/2014/main" id="{BED23468-975F-4D90-B86C-207AC5855E9C}"/>
              </a:ext>
            </a:extLst>
          </p:cNvPr>
          <p:cNvSpPr>
            <a:spLocks noGrp="1"/>
          </p:cNvSpPr>
          <p:nvPr>
            <p:ph sz="quarter" idx="17" hasCustomPrompt="1"/>
          </p:nvPr>
        </p:nvSpPr>
        <p:spPr>
          <a:xfrm>
            <a:off x="8058261" y="310244"/>
            <a:ext cx="3429682" cy="4716745"/>
          </a:xfrm>
        </p:spPr>
        <p:txBody>
          <a:bodyPr>
            <a:normAutofit/>
          </a:bodyPr>
          <a:lstStyle>
            <a:lvl1pPr>
              <a:defRPr sz="2000">
                <a:solidFill>
                  <a:schemeClr val="tx1"/>
                </a:solidFill>
              </a:defRPr>
            </a:lvl1pPr>
            <a:lvl2pPr>
              <a:defRPr sz="1800">
                <a:solidFill>
                  <a:schemeClr val="tx1"/>
                </a:solidFill>
              </a:defRPr>
            </a:lvl2pPr>
            <a:lvl3pPr>
              <a:defRPr sz="1600">
                <a:solidFill>
                  <a:schemeClr val="tx1"/>
                </a:solidFill>
              </a:defRPr>
            </a:lvl3pPr>
            <a:lvl4pPr>
              <a:defRPr sz="1400">
                <a:solidFill>
                  <a:schemeClr val="tx1"/>
                </a:solidFill>
              </a:defRPr>
            </a:lvl4pPr>
            <a:lvl5pPr>
              <a:defRPr sz="1400">
                <a:solidFill>
                  <a:schemeClr val="tx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1">
            <a:extLst>
              <a:ext uri="{FF2B5EF4-FFF2-40B4-BE49-F238E27FC236}">
                <a16:creationId xmlns:a16="http://schemas.microsoft.com/office/drawing/2014/main" id="{B7F1145E-C173-BDD8-4F72-155D6250D870}"/>
              </a:ext>
            </a:extLst>
          </p:cNvPr>
          <p:cNvSpPr>
            <a:spLocks noGrp="1"/>
          </p:cNvSpPr>
          <p:nvPr>
            <p:ph type="body" sz="quarter" idx="16" hasCustomPrompt="1"/>
          </p:nvPr>
        </p:nvSpPr>
        <p:spPr>
          <a:xfrm>
            <a:off x="702469" y="5883730"/>
            <a:ext cx="3429682"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
        <p:nvSpPr>
          <p:cNvPr id="7" name="Text Placeholder 11">
            <a:extLst>
              <a:ext uri="{FF2B5EF4-FFF2-40B4-BE49-F238E27FC236}">
                <a16:creationId xmlns:a16="http://schemas.microsoft.com/office/drawing/2014/main" id="{B9BF823A-1C3D-0F85-D743-C61DEF06F1C9}"/>
              </a:ext>
            </a:extLst>
          </p:cNvPr>
          <p:cNvSpPr>
            <a:spLocks noGrp="1"/>
          </p:cNvSpPr>
          <p:nvPr>
            <p:ph type="body" sz="quarter" idx="20" hasCustomPrompt="1"/>
          </p:nvPr>
        </p:nvSpPr>
        <p:spPr>
          <a:xfrm>
            <a:off x="4381159" y="5331961"/>
            <a:ext cx="3429682" cy="551768"/>
          </a:xfrm>
        </p:spPr>
        <p:txBody>
          <a:bodyPr lIns="0" anchor="t">
            <a:noAutofit/>
          </a:bodyPr>
          <a:lstStyle>
            <a:lvl1pPr marL="0" indent="0" algn="l">
              <a:buNone/>
              <a:defRPr lang="en-US" sz="2000" b="0" kern="1200" spc="100" baseline="0" dirty="0">
                <a:solidFill>
                  <a:schemeClr val="tx1"/>
                </a:solidFill>
                <a:latin typeface="+mj-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title</a:t>
            </a:r>
          </a:p>
        </p:txBody>
      </p:sp>
      <p:sp>
        <p:nvSpPr>
          <p:cNvPr id="3" name="Text Placeholder 11">
            <a:extLst>
              <a:ext uri="{FF2B5EF4-FFF2-40B4-BE49-F238E27FC236}">
                <a16:creationId xmlns:a16="http://schemas.microsoft.com/office/drawing/2014/main" id="{A648C783-D079-6E13-C1FF-38EBD5103AEB}"/>
              </a:ext>
            </a:extLst>
          </p:cNvPr>
          <p:cNvSpPr>
            <a:spLocks noGrp="1"/>
          </p:cNvSpPr>
          <p:nvPr>
            <p:ph type="body" sz="quarter" idx="19" hasCustomPrompt="1"/>
          </p:nvPr>
        </p:nvSpPr>
        <p:spPr>
          <a:xfrm>
            <a:off x="4382615" y="5883730"/>
            <a:ext cx="3429682"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
        <p:nvSpPr>
          <p:cNvPr id="9" name="Text Placeholder 11">
            <a:extLst>
              <a:ext uri="{FF2B5EF4-FFF2-40B4-BE49-F238E27FC236}">
                <a16:creationId xmlns:a16="http://schemas.microsoft.com/office/drawing/2014/main" id="{4B28A2EA-3D2F-771C-649D-38FA33132222}"/>
              </a:ext>
            </a:extLst>
          </p:cNvPr>
          <p:cNvSpPr>
            <a:spLocks noGrp="1"/>
          </p:cNvSpPr>
          <p:nvPr>
            <p:ph type="body" sz="quarter" idx="22" hasCustomPrompt="1"/>
          </p:nvPr>
        </p:nvSpPr>
        <p:spPr>
          <a:xfrm>
            <a:off x="8058261" y="5331961"/>
            <a:ext cx="3429682" cy="551768"/>
          </a:xfrm>
        </p:spPr>
        <p:txBody>
          <a:bodyPr lIns="0" anchor="t">
            <a:noAutofit/>
          </a:bodyPr>
          <a:lstStyle>
            <a:lvl1pPr marL="0" indent="0" algn="l">
              <a:buNone/>
              <a:defRPr lang="en-US" sz="2000" b="0" kern="1200" spc="100" baseline="0" dirty="0">
                <a:solidFill>
                  <a:schemeClr val="tx1"/>
                </a:solidFill>
                <a:latin typeface="+mj-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title</a:t>
            </a:r>
          </a:p>
        </p:txBody>
      </p:sp>
      <p:sp>
        <p:nvSpPr>
          <p:cNvPr id="8" name="Text Placeholder 11">
            <a:extLst>
              <a:ext uri="{FF2B5EF4-FFF2-40B4-BE49-F238E27FC236}">
                <a16:creationId xmlns:a16="http://schemas.microsoft.com/office/drawing/2014/main" id="{6ACC8F0D-A2D7-0D8A-186B-C4C8AA5DE330}"/>
              </a:ext>
            </a:extLst>
          </p:cNvPr>
          <p:cNvSpPr>
            <a:spLocks noGrp="1"/>
          </p:cNvSpPr>
          <p:nvPr>
            <p:ph type="body" sz="quarter" idx="21" hasCustomPrompt="1"/>
          </p:nvPr>
        </p:nvSpPr>
        <p:spPr>
          <a:xfrm>
            <a:off x="8059717" y="5883730"/>
            <a:ext cx="3429682" cy="664027"/>
          </a:xfrm>
        </p:spPr>
        <p:txBody>
          <a:bodyPr lIns="0" anchor="t">
            <a:normAutofit/>
          </a:bodyPr>
          <a:lstStyle>
            <a:lvl1pPr marL="0" indent="0" algn="l">
              <a:buNone/>
              <a:defRPr lang="en-US" sz="1400" b="0" kern="1200" spc="0" baseline="0" dirty="0" smtClean="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text</a:t>
            </a:r>
          </a:p>
        </p:txBody>
      </p:sp>
    </p:spTree>
    <p:extLst>
      <p:ext uri="{BB962C8B-B14F-4D97-AF65-F5344CB8AC3E}">
        <p14:creationId xmlns:p14="http://schemas.microsoft.com/office/powerpoint/2010/main" val="13290289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Image and Title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4A72122-641A-CA2F-E7AC-6FC3819C5DF8}"/>
              </a:ext>
              <a:ext uri="{C183D7F6-B498-43B3-948B-1728B52AA6E4}">
                <adec:decorative xmlns:adec="http://schemas.microsoft.com/office/drawing/2017/decorative" val="1"/>
              </a:ext>
            </a:extLst>
          </p:cNvPr>
          <p:cNvSpPr/>
          <p:nvPr userDrawn="1"/>
        </p:nvSpPr>
        <p:spPr>
          <a:xfrm flipH="1">
            <a:off x="0" y="2736850"/>
            <a:ext cx="12192000" cy="412115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4C9E4C80-6993-C1B1-26E6-463B91EBB843}"/>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1450"/>
          <a:stretch/>
        </p:blipFill>
        <p:spPr>
          <a:xfrm flipV="1">
            <a:off x="1" y="-7646"/>
            <a:ext cx="12192000" cy="6865646"/>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9" y="5331961"/>
            <a:ext cx="9613374" cy="361269"/>
          </a:xfrm>
        </p:spPr>
        <p:txBody>
          <a:bodyPr lIns="0" anchor="t">
            <a:noAutofit/>
          </a:bodyPr>
          <a:lstStyle>
            <a:lvl1pPr algn="l">
              <a:defRPr lang="en-US" sz="2000" b="0" kern="1200" spc="100" baseline="0" dirty="0">
                <a:solidFill>
                  <a:schemeClr val="tx1"/>
                </a:solidFill>
                <a:latin typeface="+mj-lt"/>
                <a:ea typeface="+mn-ea"/>
                <a:cs typeface="+mn-cs"/>
              </a:defRPr>
            </a:lvl1pPr>
          </a:lstStyle>
          <a:p>
            <a:r>
              <a:rPr lang="en-US" dirty="0"/>
              <a:t>Click to add title</a:t>
            </a:r>
          </a:p>
        </p:txBody>
      </p:sp>
      <p:sp>
        <p:nvSpPr>
          <p:cNvPr id="5" name="Picture Placeholder 4">
            <a:extLst>
              <a:ext uri="{FF2B5EF4-FFF2-40B4-BE49-F238E27FC236}">
                <a16:creationId xmlns:a16="http://schemas.microsoft.com/office/drawing/2014/main" id="{683FB349-AC61-548D-5D7E-37990D16B7AE}"/>
              </a:ext>
            </a:extLst>
          </p:cNvPr>
          <p:cNvSpPr>
            <a:spLocks noGrp="1"/>
          </p:cNvSpPr>
          <p:nvPr>
            <p:ph type="pic" sz="quarter" idx="10"/>
          </p:nvPr>
        </p:nvSpPr>
        <p:spPr>
          <a:xfrm>
            <a:off x="702470" y="310243"/>
            <a:ext cx="10786264" cy="4716745"/>
          </a:xfrm>
        </p:spPr>
        <p:txBody>
          <a:bodyPr>
            <a:normAutofit/>
          </a:bodyPr>
          <a:lstStyle>
            <a:lvl1pPr marL="0" indent="0" algn="ctr">
              <a:buNone/>
              <a:defRPr sz="2000">
                <a:solidFill>
                  <a:schemeClr val="tx1"/>
                </a:solidFill>
              </a:defRPr>
            </a:lvl1pPr>
          </a:lstStyle>
          <a:p>
            <a:r>
              <a:rPr lang="en-US" dirty="0"/>
              <a:t>Click icon to add picture</a:t>
            </a:r>
          </a:p>
        </p:txBody>
      </p:sp>
      <p:sp>
        <p:nvSpPr>
          <p:cNvPr id="13" name="Text Placeholder 11">
            <a:extLst>
              <a:ext uri="{FF2B5EF4-FFF2-40B4-BE49-F238E27FC236}">
                <a16:creationId xmlns:a16="http://schemas.microsoft.com/office/drawing/2014/main" id="{F08933BF-A0AD-9306-66A0-8F4D312552F8}"/>
              </a:ext>
            </a:extLst>
          </p:cNvPr>
          <p:cNvSpPr>
            <a:spLocks noGrp="1"/>
          </p:cNvSpPr>
          <p:nvPr>
            <p:ph type="body" sz="quarter" idx="13" hasCustomPrompt="1"/>
          </p:nvPr>
        </p:nvSpPr>
        <p:spPr>
          <a:xfrm>
            <a:off x="702468" y="5883730"/>
            <a:ext cx="9613383" cy="664027"/>
          </a:xfrm>
        </p:spPr>
        <p:txBody>
          <a:bodyPr lIns="0" anchor="t">
            <a:normAutofit/>
          </a:bodyPr>
          <a:lstStyle>
            <a:lvl1pPr marL="0" indent="0" algn="l">
              <a:buNone/>
              <a:defRPr lang="en-US" sz="1400" b="0" kern="1200" spc="0" baseline="0" dirty="0">
                <a:solidFill>
                  <a:schemeClr val="tx1"/>
                </a:solidFill>
                <a:latin typeface="+mn-lt"/>
                <a:ea typeface="+mn-ea"/>
                <a:cs typeface="+mn-cs"/>
              </a:defRPr>
            </a:lvl1pPr>
            <a:lvl2pPr>
              <a:defRPr lang="en-US" sz="1200" b="0" kern="1200" spc="300" baseline="0" dirty="0" smtClean="0">
                <a:solidFill>
                  <a:schemeClr val="tx1"/>
                </a:solidFill>
                <a:latin typeface="+mn-lt"/>
                <a:ea typeface="+mn-ea"/>
                <a:cs typeface="+mn-cs"/>
              </a:defRPr>
            </a:lvl2pPr>
            <a:lvl3pPr>
              <a:defRPr lang="en-US" sz="1200" b="0" kern="1200" spc="300" baseline="0" dirty="0" smtClean="0">
                <a:solidFill>
                  <a:schemeClr val="tx1"/>
                </a:solidFill>
                <a:latin typeface="+mn-lt"/>
                <a:ea typeface="+mn-ea"/>
                <a:cs typeface="+mn-cs"/>
              </a:defRPr>
            </a:lvl3pPr>
            <a:lvl4pPr>
              <a:defRPr lang="en-US" sz="1200" b="0" kern="1200" spc="300" baseline="0" dirty="0" smtClean="0">
                <a:solidFill>
                  <a:schemeClr val="tx1"/>
                </a:solidFill>
                <a:latin typeface="+mn-lt"/>
                <a:ea typeface="+mn-ea"/>
                <a:cs typeface="+mn-cs"/>
              </a:defRPr>
            </a:lvl4pPr>
            <a:lvl5pPr>
              <a:defRPr lang="en-US" sz="1200" b="0" kern="1200" spc="300" baseline="0" dirty="0">
                <a:solidFill>
                  <a:schemeClr val="tx1"/>
                </a:solidFill>
                <a:latin typeface="+mn-lt"/>
                <a:ea typeface="+mn-ea"/>
                <a:cs typeface="+mn-cs"/>
              </a:defRPr>
            </a:lvl5pPr>
          </a:lstStyle>
          <a:p>
            <a:pPr lvl="0"/>
            <a:r>
              <a:rPr lang="en-US" dirty="0"/>
              <a:t>Click to add subtitle</a:t>
            </a:r>
          </a:p>
        </p:txBody>
      </p:sp>
      <p:pic>
        <p:nvPicPr>
          <p:cNvPr id="12" name="Graphic 11">
            <a:extLst>
              <a:ext uri="{FF2B5EF4-FFF2-40B4-BE49-F238E27FC236}">
                <a16:creationId xmlns:a16="http://schemas.microsoft.com/office/drawing/2014/main" id="{E11C231F-6109-C5C5-47F4-03434EDB97DF}"/>
              </a:ext>
            </a:extLst>
          </p:cNvPr>
          <p:cNvPicPr>
            <a:picLocks noChangeAspect="1"/>
          </p:cNvPicPr>
          <p:nvPr userDrawn="1"/>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26856" r="430" b="-4515"/>
          <a:stretch/>
        </p:blipFill>
        <p:spPr>
          <a:xfrm rot="5400000">
            <a:off x="10557245" y="4925010"/>
            <a:ext cx="1227349" cy="2042160"/>
          </a:xfrm>
          <a:prstGeom prst="rect">
            <a:avLst/>
          </a:prstGeom>
        </p:spPr>
      </p:pic>
    </p:spTree>
    <p:extLst>
      <p:ext uri="{BB962C8B-B14F-4D97-AF65-F5344CB8AC3E}">
        <p14:creationId xmlns:p14="http://schemas.microsoft.com/office/powerpoint/2010/main" val="3360179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Image and Title ">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E5157DB4-9CB7-294E-6FC5-03F67A02B0BA}"/>
              </a:ext>
              <a:ext uri="{C183D7F6-B498-43B3-948B-1728B52AA6E4}">
                <adec:decorative xmlns:adec="http://schemas.microsoft.com/office/drawing/2017/decorative" val="1"/>
              </a:ext>
            </a:extLst>
          </p:cNvPr>
          <p:cNvSpPr/>
          <p:nvPr userDrawn="1"/>
        </p:nvSpPr>
        <p:spPr>
          <a:xfrm flipH="1">
            <a:off x="7249888" y="0"/>
            <a:ext cx="4942112" cy="6858000"/>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4" name="Picture 43">
            <a:extLst>
              <a:ext uri="{FF2B5EF4-FFF2-40B4-BE49-F238E27FC236}">
                <a16:creationId xmlns:a16="http://schemas.microsoft.com/office/drawing/2014/main" id="{4552F5AC-18A6-7462-5EB6-6F6F3A4081BE}"/>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flipV="1">
            <a:off x="0" y="0"/>
            <a:ext cx="6547419" cy="6865646"/>
          </a:xfrm>
          <a:prstGeom prst="rect">
            <a:avLst/>
          </a:prstGeom>
        </p:spPr>
      </p:pic>
      <p:cxnSp>
        <p:nvCxnSpPr>
          <p:cNvPr id="51" name="Straight Connector 50">
            <a:extLst>
              <a:ext uri="{FF2B5EF4-FFF2-40B4-BE49-F238E27FC236}">
                <a16:creationId xmlns:a16="http://schemas.microsoft.com/office/drawing/2014/main" id="{ED573256-59FC-E67E-E487-C37703D80849}"/>
              </a:ext>
              <a:ext uri="{C183D7F6-B498-43B3-948B-1728B52AA6E4}">
                <adec:decorative xmlns:adec="http://schemas.microsoft.com/office/drawing/2017/decorative" val="1"/>
              </a:ext>
            </a:extLst>
          </p:cNvPr>
          <p:cNvCxnSpPr/>
          <p:nvPr userDrawn="1"/>
        </p:nvCxnSpPr>
        <p:spPr>
          <a:xfrm>
            <a:off x="0" y="4808538"/>
            <a:ext cx="12192000" cy="0"/>
          </a:xfrm>
          <a:prstGeom prst="line">
            <a:avLst/>
          </a:prstGeom>
          <a:ln w="76200">
            <a:solidFill>
              <a:schemeClr val="accent2">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702469" y="4154558"/>
            <a:ext cx="5324951" cy="2220902"/>
          </a:xfrm>
        </p:spPr>
        <p:txBody>
          <a:bodyPr lIns="0" anchor="b">
            <a:noAutofit/>
          </a:bodyPr>
          <a:lstStyle>
            <a:lvl1pPr algn="l">
              <a:defRPr sz="6600" baseline="0">
                <a:solidFill>
                  <a:schemeClr val="tx1"/>
                </a:solidFill>
              </a:defRPr>
            </a:lvl1pPr>
          </a:lstStyle>
          <a:p>
            <a:r>
              <a:rPr lang="en-US" dirty="0"/>
              <a:t>Click to add title</a:t>
            </a:r>
          </a:p>
        </p:txBody>
      </p:sp>
      <p:sp>
        <p:nvSpPr>
          <p:cNvPr id="49" name="Picture Placeholder 48">
            <a:extLst>
              <a:ext uri="{FF2B5EF4-FFF2-40B4-BE49-F238E27FC236}">
                <a16:creationId xmlns:a16="http://schemas.microsoft.com/office/drawing/2014/main" id="{7EB4FD7F-9DB9-04F2-0FF6-C32C0396FADF}"/>
              </a:ext>
            </a:extLst>
          </p:cNvPr>
          <p:cNvSpPr>
            <a:spLocks noGrp="1"/>
          </p:cNvSpPr>
          <p:nvPr>
            <p:ph type="pic" sz="quarter" idx="12"/>
          </p:nvPr>
        </p:nvSpPr>
        <p:spPr>
          <a:xfrm>
            <a:off x="0" y="0"/>
            <a:ext cx="12192000" cy="4770438"/>
          </a:xfrm>
        </p:spPr>
        <p:txBody>
          <a:bodyPr tIns="365760">
            <a:normAutofit/>
          </a:bodyPr>
          <a:lstStyle>
            <a:lvl1pPr marL="0" indent="0" algn="ctr">
              <a:buNone/>
              <a:defRPr sz="2000">
                <a:solidFill>
                  <a:schemeClr val="tx1"/>
                </a:solidFill>
              </a:defRPr>
            </a:lvl1pPr>
          </a:lstStyle>
          <a:p>
            <a:r>
              <a:rPr lang="en-US" dirty="0"/>
              <a:t>Click icon to add picture</a:t>
            </a:r>
          </a:p>
        </p:txBody>
      </p:sp>
      <p:sp>
        <p:nvSpPr>
          <p:cNvPr id="47" name="Text Placeholder 6">
            <a:extLst>
              <a:ext uri="{FF2B5EF4-FFF2-40B4-BE49-F238E27FC236}">
                <a16:creationId xmlns:a16="http://schemas.microsoft.com/office/drawing/2014/main" id="{1067FA4B-E31C-2922-DCB4-ACA6179812F7}"/>
              </a:ext>
            </a:extLst>
          </p:cNvPr>
          <p:cNvSpPr>
            <a:spLocks noGrp="1"/>
          </p:cNvSpPr>
          <p:nvPr>
            <p:ph type="body" sz="quarter" idx="11" hasCustomPrompt="1"/>
          </p:nvPr>
        </p:nvSpPr>
        <p:spPr>
          <a:xfrm>
            <a:off x="8061960" y="5288279"/>
            <a:ext cx="4130040" cy="1131567"/>
          </a:xfrm>
        </p:spPr>
        <p:txBody>
          <a:bodyPr lIns="0" anchor="ctr">
            <a:normAutofit/>
          </a:bodyPr>
          <a:lstStyle>
            <a:lvl1pPr marL="0" indent="0" algn="ctr">
              <a:buNone/>
              <a:defRPr sz="1800" b="0" cap="all" spc="0" baseline="0">
                <a:solidFill>
                  <a:schemeClr val="tx1"/>
                </a:solidFill>
              </a:defRPr>
            </a:lvl1pPr>
          </a:lstStyle>
          <a:p>
            <a:pPr lvl="0"/>
            <a:r>
              <a:rPr lang="en-US" dirty="0"/>
              <a:t>Click to add subtitle</a:t>
            </a:r>
          </a:p>
        </p:txBody>
      </p:sp>
      <p:pic>
        <p:nvPicPr>
          <p:cNvPr id="62" name="Graphic 61">
            <a:extLst>
              <a:ext uri="{FF2B5EF4-FFF2-40B4-BE49-F238E27FC236}">
                <a16:creationId xmlns:a16="http://schemas.microsoft.com/office/drawing/2014/main" id="{F167C73C-A4C3-9198-7F38-8DB5D6BD51CB}"/>
              </a:ext>
              <a:ext uri="{C183D7F6-B498-43B3-948B-1728B52AA6E4}">
                <adec:decorative xmlns:adec="http://schemas.microsoft.com/office/drawing/2017/decorative" val="1"/>
              </a:ext>
            </a:extLst>
          </p:cNvPr>
          <p:cNvPicPr>
            <a:picLocks noChangeAspect="1"/>
          </p:cNvPicPr>
          <p:nvPr userDrawn="1"/>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rot="16200000">
            <a:off x="6764603" y="4925265"/>
            <a:ext cx="870600" cy="1857281"/>
          </a:xfrm>
          <a:prstGeom prst="rect">
            <a:avLst/>
          </a:prstGeom>
        </p:spPr>
      </p:pic>
    </p:spTree>
    <p:extLst>
      <p:ext uri="{BB962C8B-B14F-4D97-AF65-F5344CB8AC3E}">
        <p14:creationId xmlns:p14="http://schemas.microsoft.com/office/powerpoint/2010/main" val="10467079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7156F1-34FE-756E-0B64-B272B7D4B6B8}"/>
              </a:ext>
              <a:ext uri="{C183D7F6-B498-43B3-948B-1728B52AA6E4}">
                <adec:decorative xmlns:adec="http://schemas.microsoft.com/office/drawing/2017/decorative" val="1"/>
              </a:ext>
            </a:extLst>
          </p:cNvPr>
          <p:cNvSpPr/>
          <p:nvPr userDrawn="1"/>
        </p:nvSpPr>
        <p:spPr>
          <a:xfrm>
            <a:off x="9098280" y="-7646"/>
            <a:ext cx="3093720" cy="6865646"/>
          </a:xfrm>
          <a:prstGeom prst="rect">
            <a:avLst/>
          </a:prstGeom>
          <a:solidFill>
            <a:schemeClr val="accent1">
              <a:lumMod val="75000"/>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7FAFFF7A-2129-B9CE-1B30-239FEB640370}"/>
              </a:ext>
              <a:ext uri="{C183D7F6-B498-43B3-948B-1728B52AA6E4}">
                <adec:decorative xmlns:adec="http://schemas.microsoft.com/office/drawing/2017/decorative" val="1"/>
              </a:ext>
            </a:extLst>
          </p:cNvPr>
          <p:cNvPicPr>
            <a:picLocks noChangeAspect="1"/>
          </p:cNvPicPr>
          <p:nvPr userDrawn="1"/>
        </p:nvPicPr>
        <p:blipFill rotWithShape="1">
          <a:blip r:embed="rId2"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2736"/>
          <a:stretch/>
        </p:blipFill>
        <p:spPr>
          <a:xfrm rot="10800000" flipV="1">
            <a:off x="5644581" y="-7646"/>
            <a:ext cx="6547419" cy="6865646"/>
          </a:xfrm>
          <a:prstGeom prst="rect">
            <a:avLst/>
          </a:prstGeom>
        </p:spPr>
      </p:pic>
      <p:pic>
        <p:nvPicPr>
          <p:cNvPr id="11" name="Picture 10">
            <a:extLst>
              <a:ext uri="{FF2B5EF4-FFF2-40B4-BE49-F238E27FC236}">
                <a16:creationId xmlns:a16="http://schemas.microsoft.com/office/drawing/2014/main" id="{61FBDFE4-22E9-9FAC-E1DD-D7F4FB161B6E}"/>
              </a:ext>
              <a:ext uri="{C183D7F6-B498-43B3-948B-1728B52AA6E4}">
                <adec:decorative xmlns:adec="http://schemas.microsoft.com/office/drawing/2017/decorative" val="1"/>
              </a:ext>
            </a:extLst>
          </p:cNvPr>
          <p:cNvPicPr>
            <a:picLocks noChangeAspect="1"/>
          </p:cNvPicPr>
          <p:nvPr userDrawn="1"/>
        </p:nvPicPr>
        <p:blipFill rotWithShape="1">
          <a:blip r:embed="rId3" cstate="print">
            <a:duotone>
              <a:schemeClr val="accent6">
                <a:shade val="45000"/>
                <a:satMod val="135000"/>
              </a:schemeClr>
              <a:prstClr val="white"/>
            </a:duotone>
            <a:alphaModFix amt="2000"/>
            <a:extLst>
              <a:ext uri="{28A0092B-C50C-407E-A947-70E740481C1C}">
                <a14:useLocalDpi xmlns:a14="http://schemas.microsoft.com/office/drawing/2010/main"/>
              </a:ext>
            </a:extLst>
          </a:blip>
          <a:srcRect r="-4367" b="-6266"/>
          <a:stretch/>
        </p:blipFill>
        <p:spPr>
          <a:xfrm rot="5400000" flipV="1">
            <a:off x="63138" y="-70783"/>
            <a:ext cx="4163783" cy="4290062"/>
          </a:xfrm>
          <a:prstGeom prst="rect">
            <a:avLst/>
          </a:prstGeom>
        </p:spPr>
      </p:pic>
      <p:sp>
        <p:nvSpPr>
          <p:cNvPr id="2" name="Title 1">
            <a:extLst>
              <a:ext uri="{FF2B5EF4-FFF2-40B4-BE49-F238E27FC236}">
                <a16:creationId xmlns:a16="http://schemas.microsoft.com/office/drawing/2014/main" id="{5B369027-A380-3EDB-355B-67F17AC86460}"/>
              </a:ext>
            </a:extLst>
          </p:cNvPr>
          <p:cNvSpPr>
            <a:spLocks noGrp="1"/>
          </p:cNvSpPr>
          <p:nvPr>
            <p:ph type="ctrTitle" hasCustomPrompt="1"/>
          </p:nvPr>
        </p:nvSpPr>
        <p:spPr>
          <a:xfrm>
            <a:off x="630281" y="3040380"/>
            <a:ext cx="5430207" cy="3817620"/>
          </a:xfrm>
        </p:spPr>
        <p:txBody>
          <a:bodyPr lIns="0" anchor="t">
            <a:noAutofit/>
          </a:bodyPr>
          <a:lstStyle>
            <a:lvl1pPr algn="l">
              <a:defRPr sz="7000" baseline="0">
                <a:solidFill>
                  <a:schemeClr val="tx1"/>
                </a:solidFill>
              </a:defRPr>
            </a:lvl1pPr>
          </a:lstStyle>
          <a:p>
            <a:r>
              <a:rPr lang="en-US" dirty="0"/>
              <a:t>Click to add title</a:t>
            </a:r>
          </a:p>
        </p:txBody>
      </p:sp>
      <p:sp>
        <p:nvSpPr>
          <p:cNvPr id="6" name="Text Placeholder 6">
            <a:extLst>
              <a:ext uri="{FF2B5EF4-FFF2-40B4-BE49-F238E27FC236}">
                <a16:creationId xmlns:a16="http://schemas.microsoft.com/office/drawing/2014/main" id="{2308F0DE-05CF-52D2-524A-39AFB4CD0196}"/>
              </a:ext>
            </a:extLst>
          </p:cNvPr>
          <p:cNvSpPr>
            <a:spLocks noGrp="1"/>
          </p:cNvSpPr>
          <p:nvPr>
            <p:ph type="body" sz="quarter" idx="11" hasCustomPrompt="1"/>
          </p:nvPr>
        </p:nvSpPr>
        <p:spPr>
          <a:xfrm>
            <a:off x="630281" y="1225118"/>
            <a:ext cx="4634178" cy="1678103"/>
          </a:xfrm>
        </p:spPr>
        <p:txBody>
          <a:bodyPr lIns="0" anchor="b">
            <a:normAutofit/>
          </a:bodyPr>
          <a:lstStyle>
            <a:lvl1pPr marL="0" indent="0" algn="l">
              <a:buNone/>
              <a:defRPr sz="2000" b="0" cap="all" spc="0" baseline="0">
                <a:solidFill>
                  <a:schemeClr val="tx1"/>
                </a:solidFill>
              </a:defRPr>
            </a:lvl1pPr>
          </a:lstStyle>
          <a:p>
            <a:pPr lvl="0"/>
            <a:r>
              <a:rPr lang="en-US" dirty="0"/>
              <a:t>Click to add subtitle</a:t>
            </a:r>
          </a:p>
        </p:txBody>
      </p:sp>
      <p:sp>
        <p:nvSpPr>
          <p:cNvPr id="5" name="Picture Placeholder 4">
            <a:extLst>
              <a:ext uri="{FF2B5EF4-FFF2-40B4-BE49-F238E27FC236}">
                <a16:creationId xmlns:a16="http://schemas.microsoft.com/office/drawing/2014/main" id="{4914434B-2F33-1D60-AE02-DDEC3B9CF870}"/>
              </a:ext>
            </a:extLst>
          </p:cNvPr>
          <p:cNvSpPr>
            <a:spLocks noGrp="1"/>
          </p:cNvSpPr>
          <p:nvPr>
            <p:ph type="pic" sz="quarter" idx="12"/>
          </p:nvPr>
        </p:nvSpPr>
        <p:spPr>
          <a:xfrm>
            <a:off x="6685835" y="1048054"/>
            <a:ext cx="4840129" cy="4840129"/>
          </a:xfrm>
          <a:custGeom>
            <a:avLst/>
            <a:gdLst>
              <a:gd name="connsiteX0" fmla="*/ 2990850 w 5981700"/>
              <a:gd name="connsiteY0" fmla="*/ 0 h 5981700"/>
              <a:gd name="connsiteX1" fmla="*/ 5981700 w 5981700"/>
              <a:gd name="connsiteY1" fmla="*/ 2990850 h 5981700"/>
              <a:gd name="connsiteX2" fmla="*/ 2990850 w 5981700"/>
              <a:gd name="connsiteY2" fmla="*/ 5981700 h 5981700"/>
              <a:gd name="connsiteX3" fmla="*/ 0 w 5981700"/>
              <a:gd name="connsiteY3" fmla="*/ 2990850 h 5981700"/>
              <a:gd name="connsiteX4" fmla="*/ 2990850 w 5981700"/>
              <a:gd name="connsiteY4" fmla="*/ 0 h 598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81700" h="5981700">
                <a:moveTo>
                  <a:pt x="2990850" y="0"/>
                </a:moveTo>
                <a:cubicBezTo>
                  <a:pt x="4642651" y="0"/>
                  <a:pt x="5981700" y="1339049"/>
                  <a:pt x="5981700" y="2990850"/>
                </a:cubicBezTo>
                <a:cubicBezTo>
                  <a:pt x="5981700" y="4642651"/>
                  <a:pt x="4642651" y="5981700"/>
                  <a:pt x="2990850" y="5981700"/>
                </a:cubicBezTo>
                <a:cubicBezTo>
                  <a:pt x="1339049" y="5981700"/>
                  <a:pt x="0" y="4642651"/>
                  <a:pt x="0" y="2990850"/>
                </a:cubicBezTo>
                <a:cubicBezTo>
                  <a:pt x="0" y="1339049"/>
                  <a:pt x="1339049" y="0"/>
                  <a:pt x="2990850" y="0"/>
                </a:cubicBezTo>
                <a:close/>
              </a:path>
            </a:pathLst>
          </a:custGeom>
          <a:ln w="76200">
            <a:solidFill>
              <a:schemeClr val="accent2">
                <a:lumMod val="60000"/>
                <a:lumOff val="40000"/>
              </a:schemeClr>
            </a:solidFill>
          </a:ln>
        </p:spPr>
        <p:txBody>
          <a:bodyPr wrap="square" tIns="1371600">
            <a:noAutofit/>
          </a:bodyPr>
          <a:lstStyle>
            <a:lvl1pPr marL="0" indent="0" algn="ctr">
              <a:buNone/>
              <a:defRPr sz="2000">
                <a:solidFill>
                  <a:schemeClr val="tx1"/>
                </a:solidFill>
              </a:defRPr>
            </a:lvl1pPr>
          </a:lstStyle>
          <a:p>
            <a:r>
              <a:rPr lang="en-US" dirty="0"/>
              <a:t>Click icon to add picture</a:t>
            </a:r>
          </a:p>
        </p:txBody>
      </p:sp>
    </p:spTree>
    <p:extLst>
      <p:ext uri="{BB962C8B-B14F-4D97-AF65-F5344CB8AC3E}">
        <p14:creationId xmlns:p14="http://schemas.microsoft.com/office/powerpoint/2010/main" val="952506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E32DAAB-1D55-4415-AB44-B6515C192A86}" type="datetimeFigureOut">
              <a:rPr lang="en-US" smtClean="0"/>
              <a:t>1/30/2025</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533B302-7AB2-46D1-9DDF-1AE20667F398}" type="slidenum">
              <a:rPr lang="en-US" smtClean="0"/>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014901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 id="2147483668" r:id="rId18"/>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1.svg"/><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0.png"/><Relationship Id="rId7" Type="http://schemas.openxmlformats.org/officeDocument/2006/relationships/diagramQuickStyle" Target="../diagrams/quickStyle1.xml"/><Relationship Id="rId2" Type="http://schemas.openxmlformats.org/officeDocument/2006/relationships/image" Target="../media/image12.png"/><Relationship Id="rId1" Type="http://schemas.openxmlformats.org/officeDocument/2006/relationships/slideLayout" Target="../slideLayouts/slideLayout1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1.sv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7.jpeg"/><Relationship Id="rId1" Type="http://schemas.openxmlformats.org/officeDocument/2006/relationships/slideLayout" Target="../slideLayouts/slideLayout15.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svg"/></Relationships>
</file>

<file path=ppt/slides/_rels/slide7.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6.png"/><Relationship Id="rId1" Type="http://schemas.openxmlformats.org/officeDocument/2006/relationships/slideLayout" Target="../slideLayouts/slideLayout15.xml"/><Relationship Id="rId5" Type="http://schemas.openxmlformats.org/officeDocument/2006/relationships/image" Target="../media/image32.jpeg"/><Relationship Id="rId4" Type="http://schemas.openxmlformats.org/officeDocument/2006/relationships/image" Target="../media/image31.jpeg"/></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34.png"/><Relationship Id="rId2" Type="http://schemas.openxmlformats.org/officeDocument/2006/relationships/image" Target="../media/image6.png"/><Relationship Id="rId1" Type="http://schemas.openxmlformats.org/officeDocument/2006/relationships/slideLayout" Target="../slideLayouts/slideLayout13.xml"/><Relationship Id="rId6" Type="http://schemas.openxmlformats.org/officeDocument/2006/relationships/image" Target="../media/image33.jpeg"/><Relationship Id="rId5" Type="http://schemas.openxmlformats.org/officeDocument/2006/relationships/image" Target="../media/image11.sv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3.xml"/><Relationship Id="rId4" Type="http://schemas.openxmlformats.org/officeDocument/2006/relationships/image" Target="../media/image38.jpe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5.xml"/><Relationship Id="rId5" Type="http://schemas.openxmlformats.org/officeDocument/2006/relationships/image" Target="../media/image39.jpeg"/><Relationship Id="rId4" Type="http://schemas.openxmlformats.org/officeDocument/2006/relationships/image" Target="../media/image28.svg"/></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13.xml"/><Relationship Id="rId4" Type="http://schemas.openxmlformats.org/officeDocument/2006/relationships/image" Target="../media/image40.jpeg"/></Relationships>
</file>

<file path=ppt/slides/_rels/slide1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4F5A7-4BCE-88CA-2347-16B9E79202BF}"/>
              </a:ext>
            </a:extLst>
          </p:cNvPr>
          <p:cNvSpPr>
            <a:spLocks noGrp="1"/>
          </p:cNvSpPr>
          <p:nvPr>
            <p:ph type="ctrTitle"/>
          </p:nvPr>
        </p:nvSpPr>
        <p:spPr>
          <a:xfrm>
            <a:off x="646172" y="419318"/>
            <a:ext cx="4809406" cy="3034857"/>
          </a:xfrm>
        </p:spPr>
        <p:txBody>
          <a:bodyPr vert="horz" lIns="91440" tIns="45720" rIns="91440" bIns="45720" rtlCol="0" anchor="b">
            <a:normAutofit/>
          </a:bodyPr>
          <a:lstStyle/>
          <a:p>
            <a:pPr algn="ctr"/>
            <a:r>
              <a:rPr lang="en-US" sz="4400" b="1" u="sng" spc="200" dirty="0">
                <a:solidFill>
                  <a:schemeClr val="bg1"/>
                </a:solidFill>
                <a:latin typeface="Chamberi Super Display" panose="02040503080505020303" pitchFamily="18" charset="0"/>
              </a:rPr>
              <a:t>Service</a:t>
            </a:r>
            <a:r>
              <a:rPr lang="en-US" sz="4400" b="1" u="sng" kern="1200" cap="all" spc="200" baseline="0" dirty="0">
                <a:solidFill>
                  <a:schemeClr val="bg1"/>
                </a:solidFill>
                <a:latin typeface="Chamberi Super Display" panose="02040503080505020303" pitchFamily="18" charset="0"/>
              </a:rPr>
              <a:t> Improvement Project</a:t>
            </a:r>
          </a:p>
        </p:txBody>
      </p:sp>
      <p:pic>
        <p:nvPicPr>
          <p:cNvPr id="23" name="Picture 22">
            <a:extLst>
              <a:ext uri="{FF2B5EF4-FFF2-40B4-BE49-F238E27FC236}">
                <a16:creationId xmlns:a16="http://schemas.microsoft.com/office/drawing/2014/main" id="{ABD66507-91BC-98E6-624D-AF8C0F73101B}"/>
              </a:ext>
            </a:extLst>
          </p:cNvPr>
          <p:cNvPicPr>
            <a:picLocks noChangeAspect="1"/>
          </p:cNvPicPr>
          <p:nvPr/>
        </p:nvPicPr>
        <p:blipFill>
          <a:blip r:embed="rId3"/>
          <a:stretch>
            <a:fillRect/>
          </a:stretch>
        </p:blipFill>
        <p:spPr>
          <a:xfrm>
            <a:off x="5599087" y="1225614"/>
            <a:ext cx="6037740" cy="4528305"/>
          </a:xfrm>
          <a:prstGeom prst="rect">
            <a:avLst/>
          </a:prstGeom>
          <a:effectLst>
            <a:softEdge rad="88900"/>
          </a:effectLst>
        </p:spPr>
      </p:pic>
      <p:sp>
        <p:nvSpPr>
          <p:cNvPr id="3" name="TextBox 2">
            <a:extLst>
              <a:ext uri="{FF2B5EF4-FFF2-40B4-BE49-F238E27FC236}">
                <a16:creationId xmlns:a16="http://schemas.microsoft.com/office/drawing/2014/main" id="{8F5CD75B-A646-0D09-C7B0-8A1E968C2F08}"/>
              </a:ext>
            </a:extLst>
          </p:cNvPr>
          <p:cNvSpPr txBox="1"/>
          <p:nvPr/>
        </p:nvSpPr>
        <p:spPr>
          <a:xfrm>
            <a:off x="892000" y="4055358"/>
            <a:ext cx="4372275" cy="1077218"/>
          </a:xfrm>
          <a:prstGeom prst="rect">
            <a:avLst/>
          </a:prstGeom>
          <a:noFill/>
        </p:spPr>
        <p:txBody>
          <a:bodyPr wrap="square" rtlCol="0">
            <a:spAutoFit/>
          </a:bodyPr>
          <a:lstStyle/>
          <a:p>
            <a:pPr algn="ctr"/>
            <a:r>
              <a:rPr lang="en-GB" sz="3200" b="1" dirty="0">
                <a:solidFill>
                  <a:schemeClr val="bg1"/>
                </a:solidFill>
                <a:latin typeface="Chamberi Super Display" panose="02040503080505020303" pitchFamily="18" charset="0"/>
              </a:rPr>
              <a:t>St Non Ward – ‘This is me’ documentation</a:t>
            </a:r>
          </a:p>
        </p:txBody>
      </p:sp>
      <p:sp>
        <p:nvSpPr>
          <p:cNvPr id="4" name="TextBox 3">
            <a:extLst>
              <a:ext uri="{FF2B5EF4-FFF2-40B4-BE49-F238E27FC236}">
                <a16:creationId xmlns:a16="http://schemas.microsoft.com/office/drawing/2014/main" id="{1283324E-2BEC-B5D7-0DE2-156C7EE023F4}"/>
              </a:ext>
            </a:extLst>
          </p:cNvPr>
          <p:cNvSpPr txBox="1"/>
          <p:nvPr/>
        </p:nvSpPr>
        <p:spPr>
          <a:xfrm>
            <a:off x="2131335" y="5099582"/>
            <a:ext cx="4061000" cy="461665"/>
          </a:xfrm>
          <a:prstGeom prst="rect">
            <a:avLst/>
          </a:prstGeom>
          <a:noFill/>
        </p:spPr>
        <p:txBody>
          <a:bodyPr wrap="square" rtlCol="0">
            <a:spAutoFit/>
          </a:bodyPr>
          <a:lstStyle/>
          <a:p>
            <a:r>
              <a:rPr lang="en-GB" sz="2400" b="1" dirty="0">
                <a:solidFill>
                  <a:schemeClr val="bg1"/>
                </a:solidFill>
                <a:latin typeface="Chamberi Super Display" panose="02040503080505020303" pitchFamily="18" charset="0"/>
              </a:rPr>
              <a:t>Gemma Hart</a:t>
            </a:r>
          </a:p>
        </p:txBody>
      </p:sp>
      <p:pic>
        <p:nvPicPr>
          <p:cNvPr id="5" name="Graphic 4">
            <a:extLst>
              <a:ext uri="{FF2B5EF4-FFF2-40B4-BE49-F238E27FC236}">
                <a16:creationId xmlns:a16="http://schemas.microsoft.com/office/drawing/2014/main" id="{35BA15C2-04E1-3BF3-0587-419EB0746A11}"/>
              </a:ext>
              <a:ext uri="{C183D7F6-B498-43B3-948B-1728B52AA6E4}">
                <adec:decorative xmlns:adec="http://schemas.microsoft.com/office/drawing/2017/decorative" val="1"/>
              </a:ext>
            </a:extLst>
          </p:cNvPr>
          <p:cNvPicPr>
            <a:picLocks noChangeAspect="1"/>
          </p:cNvPicPr>
          <p:nvPr/>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t="-1" r="1285" b="1452"/>
          <a:stretch/>
        </p:blipFill>
        <p:spPr>
          <a:xfrm rot="5400000">
            <a:off x="279432" y="5319449"/>
            <a:ext cx="733479" cy="1562099"/>
          </a:xfrm>
          <a:prstGeom prst="rect">
            <a:avLst/>
          </a:prstGeom>
        </p:spPr>
      </p:pic>
      <p:pic>
        <p:nvPicPr>
          <p:cNvPr id="7" name="Graphic 6">
            <a:extLst>
              <a:ext uri="{FF2B5EF4-FFF2-40B4-BE49-F238E27FC236}">
                <a16:creationId xmlns:a16="http://schemas.microsoft.com/office/drawing/2014/main" id="{DA22F5D7-167E-3DDD-B0F1-9BED82EDB198}"/>
              </a:ext>
              <a:ext uri="{C183D7F6-B498-43B3-948B-1728B52AA6E4}">
                <adec:decorative xmlns:adec="http://schemas.microsoft.com/office/drawing/2017/decorative" val="1"/>
              </a:ext>
            </a:extLst>
          </p:cNvPr>
          <p:cNvPicPr>
            <a:picLocks noChangeAspect="1"/>
          </p:cNvPicPr>
          <p:nvPr/>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t="-1" r="1285" b="1452"/>
          <a:stretch/>
        </p:blipFill>
        <p:spPr>
          <a:xfrm rot="16200000">
            <a:off x="7071578" y="-131555"/>
            <a:ext cx="593344" cy="1263652"/>
          </a:xfrm>
          <a:prstGeom prst="rect">
            <a:avLst/>
          </a:prstGeom>
        </p:spPr>
      </p:pic>
    </p:spTree>
    <p:extLst>
      <p:ext uri="{BB962C8B-B14F-4D97-AF65-F5344CB8AC3E}">
        <p14:creationId xmlns:p14="http://schemas.microsoft.com/office/powerpoint/2010/main" val="2404352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DA469EE-95A7-7B71-B3C0-B40BBDD201E4}"/>
              </a:ext>
            </a:extLst>
          </p:cNvPr>
          <p:cNvSpPr>
            <a:spLocks noGrp="1"/>
          </p:cNvSpPr>
          <p:nvPr>
            <p:ph type="body" sz="quarter" idx="11"/>
          </p:nvPr>
        </p:nvSpPr>
        <p:spPr>
          <a:xfrm>
            <a:off x="1055915" y="709912"/>
            <a:ext cx="3521189" cy="890909"/>
          </a:xfrm>
        </p:spPr>
        <p:txBody>
          <a:bodyPr>
            <a:normAutofit/>
          </a:bodyPr>
          <a:lstStyle/>
          <a:p>
            <a:r>
              <a:rPr lang="en-GB" sz="4800" b="1" u="sng" dirty="0">
                <a:solidFill>
                  <a:schemeClr val="bg1"/>
                </a:solidFill>
                <a:latin typeface="Chamberi Super Display" panose="02040503080505020303" pitchFamily="18" charset="0"/>
              </a:rPr>
              <a:t>PDSA Cycle</a:t>
            </a:r>
          </a:p>
          <a:p>
            <a:endParaRPr lang="en-GB" b="1" u="sng" dirty="0">
              <a:solidFill>
                <a:schemeClr val="bg1"/>
              </a:solidFill>
              <a:latin typeface="Chamberi Super Display" panose="02040503080505020303" pitchFamily="18" charset="0"/>
            </a:endParaRPr>
          </a:p>
        </p:txBody>
      </p:sp>
      <p:pic>
        <p:nvPicPr>
          <p:cNvPr id="1030" name="Picture 6" descr="The 2F Diagram - Flow &amp; Feedback Organisation Chart — Key Business ...">
            <a:extLst>
              <a:ext uri="{FF2B5EF4-FFF2-40B4-BE49-F238E27FC236}">
                <a16:creationId xmlns:a16="http://schemas.microsoft.com/office/drawing/2014/main" id="{AD320F54-C4AF-D6FE-2F47-1C5CFEC94E4A}"/>
              </a:ext>
            </a:extLst>
          </p:cNvP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16" r="16"/>
          <a:stretch>
            <a:fillRect/>
          </a:stretch>
        </p:blipFill>
        <p:spPr bwMode="auto">
          <a:xfrm>
            <a:off x="7006405" y="1307798"/>
            <a:ext cx="4242403" cy="424240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14" name="Graphic 13">
            <a:extLst>
              <a:ext uri="{FF2B5EF4-FFF2-40B4-BE49-F238E27FC236}">
                <a16:creationId xmlns:a16="http://schemas.microsoft.com/office/drawing/2014/main" id="{FF856D18-0030-B5DA-184C-4D5953B2910C}"/>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1" r="1285" b="1452"/>
          <a:stretch/>
        </p:blipFill>
        <p:spPr>
          <a:xfrm rot="5400000">
            <a:off x="122285" y="5233960"/>
            <a:ext cx="733479" cy="1562099"/>
          </a:xfrm>
          <a:prstGeom prst="rect">
            <a:avLst/>
          </a:prstGeom>
        </p:spPr>
      </p:pic>
      <p:graphicFrame>
        <p:nvGraphicFramePr>
          <p:cNvPr id="1032" name="TextBox 5">
            <a:extLst>
              <a:ext uri="{FF2B5EF4-FFF2-40B4-BE49-F238E27FC236}">
                <a16:creationId xmlns:a16="http://schemas.microsoft.com/office/drawing/2014/main" id="{4D1DA488-B2B2-088D-418D-29AC66B16FFB}"/>
              </a:ext>
            </a:extLst>
          </p:cNvPr>
          <p:cNvGraphicFramePr/>
          <p:nvPr>
            <p:extLst>
              <p:ext uri="{D42A27DB-BD31-4B8C-83A1-F6EECF244321}">
                <p14:modId xmlns:p14="http://schemas.microsoft.com/office/powerpoint/2010/main" val="3961538715"/>
              </p:ext>
            </p:extLst>
          </p:nvPr>
        </p:nvGraphicFramePr>
        <p:xfrm>
          <a:off x="1055915" y="1600821"/>
          <a:ext cx="5719439" cy="424240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TextBox 1">
            <a:extLst>
              <a:ext uri="{FF2B5EF4-FFF2-40B4-BE49-F238E27FC236}">
                <a16:creationId xmlns:a16="http://schemas.microsoft.com/office/drawing/2014/main" id="{B0C8BA45-3630-F458-476A-014681787F74}"/>
              </a:ext>
            </a:extLst>
          </p:cNvPr>
          <p:cNvSpPr txBox="1"/>
          <p:nvPr/>
        </p:nvSpPr>
        <p:spPr>
          <a:xfrm>
            <a:off x="4898571" y="6432674"/>
            <a:ext cx="2394857" cy="369332"/>
          </a:xfrm>
          <a:prstGeom prst="rect">
            <a:avLst/>
          </a:prstGeom>
          <a:noFill/>
        </p:spPr>
        <p:txBody>
          <a:bodyPr wrap="square" rtlCol="0">
            <a:spAutoFit/>
          </a:bodyPr>
          <a:lstStyle/>
          <a:p>
            <a:r>
              <a:rPr lang="en-GB" b="1" dirty="0">
                <a:solidFill>
                  <a:schemeClr val="bg1"/>
                </a:solidFill>
                <a:latin typeface="Chamberi Super Display" panose="02040503080505020303" pitchFamily="18" charset="0"/>
              </a:rPr>
              <a:t>(NHS Wales, 2023)</a:t>
            </a:r>
          </a:p>
        </p:txBody>
      </p:sp>
      <p:sp>
        <p:nvSpPr>
          <p:cNvPr id="4" name="TextBox 3">
            <a:extLst>
              <a:ext uri="{FF2B5EF4-FFF2-40B4-BE49-F238E27FC236}">
                <a16:creationId xmlns:a16="http://schemas.microsoft.com/office/drawing/2014/main" id="{D5942FF9-507E-4B76-7CF5-C364D3C4FB65}"/>
              </a:ext>
            </a:extLst>
          </p:cNvPr>
          <p:cNvSpPr txBox="1"/>
          <p:nvPr/>
        </p:nvSpPr>
        <p:spPr>
          <a:xfrm>
            <a:off x="1055915" y="1469973"/>
            <a:ext cx="3521189" cy="400110"/>
          </a:xfrm>
          <a:prstGeom prst="rect">
            <a:avLst/>
          </a:prstGeom>
          <a:noFill/>
        </p:spPr>
        <p:txBody>
          <a:bodyPr wrap="square" rtlCol="0">
            <a:spAutoFit/>
          </a:bodyPr>
          <a:lstStyle/>
          <a:p>
            <a:pPr marL="285750" indent="-285750">
              <a:buFont typeface="Arial" panose="020B0604020202020204" pitchFamily="34" charset="0"/>
              <a:buChar char="•"/>
            </a:pPr>
            <a:r>
              <a:rPr lang="en-GB" sz="2000" b="1" dirty="0">
                <a:solidFill>
                  <a:schemeClr val="bg1"/>
                </a:solidFill>
                <a:latin typeface="Chamberi Super Display" panose="02040503080505020303" pitchFamily="18" charset="0"/>
              </a:rPr>
              <a:t>Model for improvement</a:t>
            </a:r>
          </a:p>
        </p:txBody>
      </p:sp>
    </p:spTree>
    <p:extLst>
      <p:ext uri="{BB962C8B-B14F-4D97-AF65-F5344CB8AC3E}">
        <p14:creationId xmlns:p14="http://schemas.microsoft.com/office/powerpoint/2010/main" val="3912489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32"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BCEF56-A572-C187-93F0-4D67964DA8ED}"/>
              </a:ext>
            </a:extLst>
          </p:cNvPr>
          <p:cNvSpPr>
            <a:spLocks noGrp="1"/>
          </p:cNvSpPr>
          <p:nvPr>
            <p:ph type="ctrTitle"/>
          </p:nvPr>
        </p:nvSpPr>
        <p:spPr>
          <a:xfrm>
            <a:off x="904387" y="585216"/>
            <a:ext cx="4675194" cy="1499616"/>
          </a:xfrm>
        </p:spPr>
        <p:txBody>
          <a:bodyPr vert="horz" lIns="91440" tIns="45720" rIns="91440" bIns="45720" rtlCol="0" anchor="ctr">
            <a:normAutofit/>
          </a:bodyPr>
          <a:lstStyle/>
          <a:p>
            <a:r>
              <a:rPr lang="en-US" sz="5000" b="1" u="sng" dirty="0">
                <a:solidFill>
                  <a:schemeClr val="bg1"/>
                </a:solidFill>
                <a:latin typeface="Chamberi Super Display" panose="02040503080505020303" pitchFamily="18" charset="0"/>
              </a:rPr>
              <a:t>Background</a:t>
            </a:r>
          </a:p>
        </p:txBody>
      </p:sp>
      <p:pic>
        <p:nvPicPr>
          <p:cNvPr id="5" name="Picture Placeholder 8" descr="A head with flowers flying out of it&#10;&#10;Description automatically generated">
            <a:extLst>
              <a:ext uri="{FF2B5EF4-FFF2-40B4-BE49-F238E27FC236}">
                <a16:creationId xmlns:a16="http://schemas.microsoft.com/office/drawing/2014/main" id="{352268CF-8AD5-B6CF-CF72-7F0440DA47C1}"/>
              </a:ext>
            </a:extLst>
          </p:cNvPr>
          <p:cNvPicPr>
            <a:picLocks noChangeAspect="1"/>
          </p:cNvPicPr>
          <p:nvPr/>
        </p:nvPicPr>
        <p:blipFill>
          <a:blip r:embed="rId3"/>
          <a:srcRect r="9091" b="9091"/>
          <a:stretch/>
        </p:blipFill>
        <p:spPr>
          <a:xfrm>
            <a:off x="6385016" y="1894522"/>
            <a:ext cx="5455921" cy="3068955"/>
          </a:xfrm>
          <a:prstGeom prst="rect">
            <a:avLst/>
          </a:prstGeom>
        </p:spPr>
      </p:pic>
      <p:sp>
        <p:nvSpPr>
          <p:cNvPr id="8" name="TextBox 7">
            <a:extLst>
              <a:ext uri="{FF2B5EF4-FFF2-40B4-BE49-F238E27FC236}">
                <a16:creationId xmlns:a16="http://schemas.microsoft.com/office/drawing/2014/main" id="{BC375018-BC6F-161D-93F1-DC61D0A1FBBA}"/>
              </a:ext>
            </a:extLst>
          </p:cNvPr>
          <p:cNvSpPr txBox="1"/>
          <p:nvPr/>
        </p:nvSpPr>
        <p:spPr>
          <a:xfrm>
            <a:off x="851154" y="1841242"/>
            <a:ext cx="4781659" cy="5262979"/>
          </a:xfrm>
          <a:prstGeom prst="rect">
            <a:avLst/>
          </a:prstGeom>
          <a:noFill/>
        </p:spPr>
        <p:txBody>
          <a:bodyPr wrap="square" rtlCol="0">
            <a:spAutoFit/>
          </a:bodyPr>
          <a:lstStyle/>
          <a:p>
            <a:pPr lvl="0"/>
            <a:r>
              <a:rPr lang="en-US" sz="1600" b="1" dirty="0">
                <a:solidFill>
                  <a:schemeClr val="bg1"/>
                </a:solidFill>
                <a:latin typeface="Chamberi Super Display" panose="02040503080505020303" pitchFamily="18" charset="0"/>
              </a:rPr>
              <a:t>I work on an older adult mental health inpatient ward where a lot of our service users are experiencing symptoms related to their mid-late stages of dementia.</a:t>
            </a:r>
          </a:p>
          <a:p>
            <a:pPr lvl="0"/>
            <a:endParaRPr lang="en-US" sz="1600" b="1" dirty="0">
              <a:solidFill>
                <a:schemeClr val="bg1"/>
              </a:solidFill>
              <a:latin typeface="Chamberi Super Display" panose="02040503080505020303" pitchFamily="18" charset="0"/>
            </a:endParaRPr>
          </a:p>
          <a:p>
            <a:pPr lvl="0"/>
            <a:r>
              <a:rPr lang="en-US" sz="1600" b="1" dirty="0">
                <a:solidFill>
                  <a:schemeClr val="bg1"/>
                </a:solidFill>
                <a:latin typeface="Chamberi Super Display" panose="02040503080505020303" pitchFamily="18" charset="0"/>
              </a:rPr>
              <a:t>We use the ‘This is me’ document which has been formulated by the Alzheimer’s Society as a tool to gain information of our service users life history. Their relatives or carers fill out the document and service users are encouraged to participate in completing it if they are able.</a:t>
            </a:r>
          </a:p>
          <a:p>
            <a:pPr lvl="0"/>
            <a:endParaRPr lang="en-US" sz="1600" b="1" dirty="0">
              <a:solidFill>
                <a:schemeClr val="bg1"/>
              </a:solidFill>
              <a:latin typeface="Chamberi Super Display" panose="02040503080505020303" pitchFamily="18" charset="0"/>
            </a:endParaRPr>
          </a:p>
          <a:p>
            <a:pPr lvl="0"/>
            <a:r>
              <a:rPr lang="en-US" sz="1600" b="1" dirty="0">
                <a:solidFill>
                  <a:schemeClr val="bg1"/>
                </a:solidFill>
                <a:latin typeface="Chamberi Super Display" panose="02040503080505020303" pitchFamily="18" charset="0"/>
              </a:rPr>
              <a:t>When the document is completed, it is scanned onto the electronic patient record system. We have found that the information is not being read by staff, nor is it being handed over to the team and valuable background information is getting ‘lost in the system’.</a:t>
            </a:r>
          </a:p>
          <a:p>
            <a:pPr lvl="0" algn="ctr"/>
            <a:endParaRPr lang="en-US" sz="1600" b="1" dirty="0">
              <a:solidFill>
                <a:schemeClr val="bg1"/>
              </a:solidFill>
              <a:latin typeface="Chamberi Super Display" panose="02040503080505020303" pitchFamily="18" charset="0"/>
            </a:endParaRPr>
          </a:p>
          <a:p>
            <a:pPr lvl="0" algn="ctr"/>
            <a:r>
              <a:rPr lang="en-US" sz="1600" b="1" dirty="0">
                <a:solidFill>
                  <a:schemeClr val="bg1"/>
                </a:solidFill>
                <a:latin typeface="Chamberi Super Display" panose="02040503080505020303" pitchFamily="18" charset="0"/>
              </a:rPr>
              <a:t>(Alzheimer’s Society, 2025)</a:t>
            </a:r>
            <a:endParaRPr lang="en-US" sz="1600" dirty="0">
              <a:solidFill>
                <a:schemeClr val="bg1"/>
              </a:solidFill>
              <a:latin typeface="Chamberi Super Display" panose="02040503080505020303" pitchFamily="18" charset="0"/>
            </a:endParaRPr>
          </a:p>
          <a:p>
            <a:pPr lvl="0"/>
            <a:endParaRPr lang="en-US" sz="1600" dirty="0">
              <a:solidFill>
                <a:schemeClr val="bg1"/>
              </a:solidFill>
              <a:latin typeface="Chamberi Super Display" panose="02040503080505020303" pitchFamily="18" charset="0"/>
            </a:endParaRPr>
          </a:p>
          <a:p>
            <a:pPr lvl="0"/>
            <a:endParaRPr lang="en-US" sz="1600" b="1" dirty="0">
              <a:solidFill>
                <a:schemeClr val="bg1"/>
              </a:solidFill>
              <a:latin typeface="Chamberi Super Display" panose="02040503080505020303" pitchFamily="18" charset="0"/>
            </a:endParaRPr>
          </a:p>
        </p:txBody>
      </p:sp>
    </p:spTree>
    <p:extLst>
      <p:ext uri="{BB962C8B-B14F-4D97-AF65-F5344CB8AC3E}">
        <p14:creationId xmlns:p14="http://schemas.microsoft.com/office/powerpoint/2010/main" val="384574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4C1E7022-3423-7EFB-50C1-47B90049934D}"/>
              </a:ext>
            </a:extLst>
          </p:cNvPr>
          <p:cNvPicPr>
            <a:picLocks noChangeAspect="1"/>
          </p:cNvPicPr>
          <p:nvPr/>
        </p:nvPicPr>
        <p:blipFill>
          <a:blip r:embed="rId3"/>
          <a:stretch>
            <a:fillRect/>
          </a:stretch>
        </p:blipFill>
        <p:spPr>
          <a:xfrm>
            <a:off x="174221" y="2020553"/>
            <a:ext cx="3620237" cy="2543217"/>
          </a:xfrm>
          <a:prstGeom prst="rect">
            <a:avLst/>
          </a:prstGeom>
        </p:spPr>
      </p:pic>
      <p:pic>
        <p:nvPicPr>
          <p:cNvPr id="12" name="Picture 11">
            <a:extLst>
              <a:ext uri="{FF2B5EF4-FFF2-40B4-BE49-F238E27FC236}">
                <a16:creationId xmlns:a16="http://schemas.microsoft.com/office/drawing/2014/main" id="{E35C6F82-2D45-AB4D-F16F-9612EC456243}"/>
              </a:ext>
            </a:extLst>
          </p:cNvPr>
          <p:cNvPicPr>
            <a:picLocks noChangeAspect="1"/>
          </p:cNvPicPr>
          <p:nvPr/>
        </p:nvPicPr>
        <p:blipFill>
          <a:blip r:embed="rId4"/>
          <a:stretch>
            <a:fillRect/>
          </a:stretch>
        </p:blipFill>
        <p:spPr>
          <a:xfrm>
            <a:off x="4819081" y="345598"/>
            <a:ext cx="3633168" cy="2543217"/>
          </a:xfrm>
          <a:prstGeom prst="rect">
            <a:avLst/>
          </a:prstGeom>
          <a:ln w="38100">
            <a:solidFill>
              <a:srgbClr val="4FA1C1"/>
            </a:solidFill>
          </a:ln>
        </p:spPr>
      </p:pic>
      <p:pic>
        <p:nvPicPr>
          <p:cNvPr id="8" name="Picture 7">
            <a:extLst>
              <a:ext uri="{FF2B5EF4-FFF2-40B4-BE49-F238E27FC236}">
                <a16:creationId xmlns:a16="http://schemas.microsoft.com/office/drawing/2014/main" id="{F8BEA840-97E3-0116-345E-0CE55801B7A3}"/>
              </a:ext>
            </a:extLst>
          </p:cNvPr>
          <p:cNvPicPr>
            <a:picLocks noChangeAspect="1"/>
          </p:cNvPicPr>
          <p:nvPr/>
        </p:nvPicPr>
        <p:blipFill>
          <a:blip r:embed="rId5"/>
          <a:stretch>
            <a:fillRect/>
          </a:stretch>
        </p:blipFill>
        <p:spPr>
          <a:xfrm>
            <a:off x="2261767" y="4043120"/>
            <a:ext cx="3624002" cy="2545862"/>
          </a:xfrm>
          <a:prstGeom prst="rect">
            <a:avLst/>
          </a:prstGeom>
          <a:ln w="38100">
            <a:noFill/>
          </a:ln>
        </p:spPr>
      </p:pic>
      <p:pic>
        <p:nvPicPr>
          <p:cNvPr id="16" name="Picture 15">
            <a:extLst>
              <a:ext uri="{FF2B5EF4-FFF2-40B4-BE49-F238E27FC236}">
                <a16:creationId xmlns:a16="http://schemas.microsoft.com/office/drawing/2014/main" id="{8CF6B38B-759C-F107-46D7-B4F0A494539F}"/>
              </a:ext>
            </a:extLst>
          </p:cNvPr>
          <p:cNvPicPr>
            <a:picLocks noChangeAspect="1"/>
          </p:cNvPicPr>
          <p:nvPr/>
        </p:nvPicPr>
        <p:blipFill>
          <a:blip r:embed="rId6"/>
          <a:stretch>
            <a:fillRect/>
          </a:stretch>
        </p:blipFill>
        <p:spPr>
          <a:xfrm>
            <a:off x="8231207" y="2010301"/>
            <a:ext cx="3621942" cy="2553469"/>
          </a:xfrm>
          <a:prstGeom prst="rect">
            <a:avLst/>
          </a:prstGeom>
          <a:ln w="38100">
            <a:solidFill>
              <a:srgbClr val="4FA1C1"/>
            </a:solidFill>
          </a:ln>
        </p:spPr>
      </p:pic>
      <p:sp>
        <p:nvSpPr>
          <p:cNvPr id="17" name="TextBox 16">
            <a:extLst>
              <a:ext uri="{FF2B5EF4-FFF2-40B4-BE49-F238E27FC236}">
                <a16:creationId xmlns:a16="http://schemas.microsoft.com/office/drawing/2014/main" id="{03184FDA-5DDE-33A5-12D1-DE3B9F8CDA3D}"/>
              </a:ext>
            </a:extLst>
          </p:cNvPr>
          <p:cNvSpPr txBox="1"/>
          <p:nvPr/>
        </p:nvSpPr>
        <p:spPr>
          <a:xfrm>
            <a:off x="1023257" y="903514"/>
            <a:ext cx="3439886" cy="830997"/>
          </a:xfrm>
          <a:prstGeom prst="rect">
            <a:avLst/>
          </a:prstGeom>
          <a:noFill/>
        </p:spPr>
        <p:txBody>
          <a:bodyPr wrap="square" rtlCol="0">
            <a:spAutoFit/>
          </a:bodyPr>
          <a:lstStyle/>
          <a:p>
            <a:r>
              <a:rPr lang="en-GB" sz="4800" b="1" u="sng" dirty="0">
                <a:solidFill>
                  <a:schemeClr val="bg1"/>
                </a:solidFill>
                <a:latin typeface="Chamberi Super Display" panose="02040503080505020303" pitchFamily="18" charset="0"/>
              </a:rPr>
              <a:t>‘This is me’</a:t>
            </a:r>
          </a:p>
        </p:txBody>
      </p:sp>
      <p:sp>
        <p:nvSpPr>
          <p:cNvPr id="18" name="TextBox 17">
            <a:extLst>
              <a:ext uri="{FF2B5EF4-FFF2-40B4-BE49-F238E27FC236}">
                <a16:creationId xmlns:a16="http://schemas.microsoft.com/office/drawing/2014/main" id="{1D0A13AA-9359-8AA7-55F8-C6668D051BDA}"/>
              </a:ext>
            </a:extLst>
          </p:cNvPr>
          <p:cNvSpPr txBox="1"/>
          <p:nvPr/>
        </p:nvSpPr>
        <p:spPr>
          <a:xfrm>
            <a:off x="6544837" y="4826675"/>
            <a:ext cx="5308312" cy="2031325"/>
          </a:xfrm>
          <a:prstGeom prst="rect">
            <a:avLst/>
          </a:prstGeom>
          <a:noFill/>
        </p:spPr>
        <p:txBody>
          <a:bodyPr wrap="square" rtlCol="0">
            <a:spAutoFit/>
          </a:bodyPr>
          <a:lstStyle/>
          <a:p>
            <a:pPr algn="ctr"/>
            <a:r>
              <a:rPr lang="en-GB" b="1" dirty="0">
                <a:latin typeface="Chamberi Super Display" panose="02040503080505020303" pitchFamily="18" charset="0"/>
              </a:rPr>
              <a:t>The Older Adult Mental Health Inpatient Areas Service Operating Procedure (HDUHB,  2024) states that if an individual is admitted for a ‘dementia related need’, the completion of a ‘life story’ document must be requested within 5 working days to support person-centred care and assessment.</a:t>
            </a:r>
          </a:p>
          <a:p>
            <a:pPr algn="ctr"/>
            <a:endParaRPr lang="en-GB" b="1" dirty="0">
              <a:latin typeface="Chamberi Super Display" panose="02040503080505020303" pitchFamily="18" charset="0"/>
            </a:endParaRPr>
          </a:p>
        </p:txBody>
      </p:sp>
    </p:spTree>
    <p:extLst>
      <p:ext uri="{BB962C8B-B14F-4D97-AF65-F5344CB8AC3E}">
        <p14:creationId xmlns:p14="http://schemas.microsoft.com/office/powerpoint/2010/main" val="3653063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search, investigation and curiosity concept. people cartoon character ...">
            <a:extLst>
              <a:ext uri="{FF2B5EF4-FFF2-40B4-BE49-F238E27FC236}">
                <a16:creationId xmlns:a16="http://schemas.microsoft.com/office/drawing/2014/main" id="{F766E45D-9482-DC9E-EC8C-38B0FE31D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0628" y="372424"/>
            <a:ext cx="3729732" cy="2237839"/>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02F418C3-0522-2F5A-BA60-0F3F5D11A394}"/>
              </a:ext>
            </a:extLst>
          </p:cNvPr>
          <p:cNvSpPr txBox="1"/>
          <p:nvPr/>
        </p:nvSpPr>
        <p:spPr>
          <a:xfrm>
            <a:off x="914400" y="857558"/>
            <a:ext cx="7848599" cy="830997"/>
          </a:xfrm>
          <a:prstGeom prst="rect">
            <a:avLst/>
          </a:prstGeom>
          <a:noFill/>
        </p:spPr>
        <p:txBody>
          <a:bodyPr wrap="square" rtlCol="0">
            <a:spAutoFit/>
          </a:bodyPr>
          <a:lstStyle/>
          <a:p>
            <a:r>
              <a:rPr lang="en-GB" sz="4800" b="1" u="sng" dirty="0">
                <a:latin typeface="Chamberi Super Display" panose="02040503080505020303" pitchFamily="18" charset="0"/>
              </a:rPr>
              <a:t>Plan</a:t>
            </a:r>
          </a:p>
        </p:txBody>
      </p:sp>
      <p:sp>
        <p:nvSpPr>
          <p:cNvPr id="2" name="TextBox 1">
            <a:extLst>
              <a:ext uri="{FF2B5EF4-FFF2-40B4-BE49-F238E27FC236}">
                <a16:creationId xmlns:a16="http://schemas.microsoft.com/office/drawing/2014/main" id="{690395B9-E9CA-721A-0076-7215CCA3D25B}"/>
              </a:ext>
            </a:extLst>
          </p:cNvPr>
          <p:cNvSpPr txBox="1"/>
          <p:nvPr/>
        </p:nvSpPr>
        <p:spPr>
          <a:xfrm>
            <a:off x="261257" y="2884714"/>
            <a:ext cx="5355772" cy="4247317"/>
          </a:xfrm>
          <a:prstGeom prst="rect">
            <a:avLst/>
          </a:prstGeom>
          <a:noFill/>
        </p:spPr>
        <p:txBody>
          <a:bodyPr wrap="square" rtlCol="0">
            <a:spAutoFit/>
          </a:bodyPr>
          <a:lstStyle/>
          <a:p>
            <a:pPr algn="ctr"/>
            <a:r>
              <a:rPr lang="en-GB" b="1" dirty="0">
                <a:solidFill>
                  <a:schemeClr val="bg1"/>
                </a:solidFill>
                <a:latin typeface="Chamberi Super Display" panose="02040503080505020303" pitchFamily="18" charset="0"/>
              </a:rPr>
              <a:t>What am I trying to accomplish?</a:t>
            </a:r>
          </a:p>
          <a:p>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Raise awareness of ‘This is me’ document and why it is used</a:t>
            </a:r>
          </a:p>
          <a:p>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Make the information more accessible for staff to read</a:t>
            </a:r>
          </a:p>
          <a:p>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Meet the standards set out by the health board</a:t>
            </a:r>
          </a:p>
          <a:p>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Improve quality of care through better communication and understanding</a:t>
            </a:r>
          </a:p>
          <a:p>
            <a:pPr marL="285750" indent="-285750">
              <a:buFont typeface="Arial" panose="020B0604020202020204" pitchFamily="34" charset="0"/>
              <a:buChar char="•"/>
            </a:pPr>
            <a:endParaRPr lang="en-GB" b="1" dirty="0">
              <a:latin typeface="Chamberi Super Display" panose="02040503080505020303" pitchFamily="18" charset="0"/>
            </a:endParaRPr>
          </a:p>
          <a:p>
            <a:endParaRPr lang="en-GB" b="1" dirty="0">
              <a:latin typeface="Chamberi Super Display" panose="02040503080505020303" pitchFamily="18" charset="0"/>
            </a:endParaRPr>
          </a:p>
          <a:p>
            <a:endParaRPr lang="en-GB" b="1" dirty="0">
              <a:latin typeface="Chamberi Super Display" panose="02040503080505020303" pitchFamily="18" charset="0"/>
            </a:endParaRPr>
          </a:p>
        </p:txBody>
      </p:sp>
      <p:sp>
        <p:nvSpPr>
          <p:cNvPr id="4" name="TextBox 3">
            <a:extLst>
              <a:ext uri="{FF2B5EF4-FFF2-40B4-BE49-F238E27FC236}">
                <a16:creationId xmlns:a16="http://schemas.microsoft.com/office/drawing/2014/main" id="{7D30790B-4F62-C37D-F0E9-9933ED29B9EA}"/>
              </a:ext>
            </a:extLst>
          </p:cNvPr>
          <p:cNvSpPr txBox="1"/>
          <p:nvPr/>
        </p:nvSpPr>
        <p:spPr>
          <a:xfrm>
            <a:off x="6085113" y="2775857"/>
            <a:ext cx="5355772" cy="6186309"/>
          </a:xfrm>
          <a:prstGeom prst="rect">
            <a:avLst/>
          </a:prstGeom>
          <a:noFill/>
        </p:spPr>
        <p:txBody>
          <a:bodyPr wrap="square" rtlCol="0">
            <a:spAutoFit/>
          </a:bodyPr>
          <a:lstStyle/>
          <a:p>
            <a:pPr algn="ctr"/>
            <a:r>
              <a:rPr lang="en-GB" b="1" dirty="0">
                <a:solidFill>
                  <a:schemeClr val="bg1"/>
                </a:solidFill>
                <a:latin typeface="Chamberi Super Display" panose="02040503080505020303" pitchFamily="18" charset="0"/>
              </a:rPr>
              <a:t>Why?</a:t>
            </a:r>
          </a:p>
          <a:p>
            <a:pPr algn="ctr"/>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Empower staff to be able to provide person-centred care</a:t>
            </a:r>
          </a:p>
          <a:p>
            <a:pPr marL="285750" indent="-285750">
              <a:buFont typeface="Arial" panose="020B0604020202020204" pitchFamily="34" charset="0"/>
              <a:buChar char="•"/>
            </a:pPr>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Support our service users to voice their preferences and maintain their personhood</a:t>
            </a:r>
          </a:p>
          <a:p>
            <a:pPr marL="285750" indent="-285750">
              <a:buFont typeface="Arial" panose="020B0604020202020204" pitchFamily="34" charset="0"/>
              <a:buChar char="•"/>
            </a:pPr>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To provide service users with meaningful interventions</a:t>
            </a:r>
          </a:p>
          <a:p>
            <a:pPr marL="285750" indent="-285750">
              <a:buFont typeface="Arial" panose="020B0604020202020204" pitchFamily="34" charset="0"/>
              <a:buChar char="•"/>
            </a:pPr>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r>
              <a:rPr lang="en-GB" b="1" dirty="0" err="1">
                <a:solidFill>
                  <a:schemeClr val="bg1"/>
                </a:solidFill>
                <a:latin typeface="Chamberi Super Display" panose="02040503080505020303" pitchFamily="18" charset="0"/>
              </a:rPr>
              <a:t>Grondahl</a:t>
            </a:r>
            <a:r>
              <a:rPr lang="en-GB" b="1" dirty="0">
                <a:solidFill>
                  <a:schemeClr val="bg1"/>
                </a:solidFill>
                <a:latin typeface="Chamberi Super Display" panose="02040503080505020303" pitchFamily="18" charset="0"/>
              </a:rPr>
              <a:t> et al (2017) found that the use of life stories has been found to have a positive influence on individuals with dementia</a:t>
            </a:r>
          </a:p>
          <a:p>
            <a:pPr marL="285750" indent="-285750">
              <a:buFont typeface="Arial" panose="020B0604020202020204" pitchFamily="34" charset="0"/>
              <a:buChar char="•"/>
            </a:pPr>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endParaRPr lang="en-GB" b="1" dirty="0">
              <a:solidFill>
                <a:schemeClr val="bg1"/>
              </a:solidFill>
              <a:latin typeface="Chamberi Super Display" panose="02040503080505020303" pitchFamily="18" charset="0"/>
            </a:endParaRPr>
          </a:p>
          <a:p>
            <a:pPr algn="ctr"/>
            <a:endParaRPr lang="en-GB" b="1" dirty="0">
              <a:solidFill>
                <a:schemeClr val="bg1"/>
              </a:solidFill>
              <a:latin typeface="Chamberi Super Display" panose="02040503080505020303" pitchFamily="18" charset="0"/>
            </a:endParaRPr>
          </a:p>
          <a:p>
            <a:pPr marL="285750" indent="-285750">
              <a:buFont typeface="Arial" panose="020B0604020202020204" pitchFamily="34" charset="0"/>
              <a:buChar char="•"/>
            </a:pPr>
            <a:endParaRPr lang="en-GB" b="1" dirty="0">
              <a:solidFill>
                <a:schemeClr val="bg1"/>
              </a:solidFill>
              <a:latin typeface="Chamberi Super Display" panose="02040503080505020303" pitchFamily="18" charset="0"/>
            </a:endParaRPr>
          </a:p>
          <a:p>
            <a:endParaRPr lang="en-GB" b="1" dirty="0">
              <a:solidFill>
                <a:schemeClr val="bg1"/>
              </a:solidFill>
              <a:latin typeface="Chamberi Super Display" panose="02040503080505020303" pitchFamily="18" charset="0"/>
            </a:endParaRPr>
          </a:p>
          <a:p>
            <a:endParaRPr lang="en-GB" b="1" dirty="0">
              <a:latin typeface="Chamberi Super Display" panose="02040503080505020303" pitchFamily="18" charset="0"/>
            </a:endParaRPr>
          </a:p>
          <a:p>
            <a:endParaRPr lang="en-GB" b="1" dirty="0">
              <a:latin typeface="Chamberi Super Display" panose="02040503080505020303" pitchFamily="18" charset="0"/>
            </a:endParaRPr>
          </a:p>
        </p:txBody>
      </p:sp>
    </p:spTree>
    <p:extLst>
      <p:ext uri="{BB962C8B-B14F-4D97-AF65-F5344CB8AC3E}">
        <p14:creationId xmlns:p14="http://schemas.microsoft.com/office/powerpoint/2010/main" val="2588810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fade">
                                      <p:cBhvr>
                                        <p:cTn id="10" dur="500"/>
                                        <p:tgtEl>
                                          <p:spTgt spid="2">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Effect transition="in" filter="fade">
                                      <p:cBhvr>
                                        <p:cTn id="13" dur="500"/>
                                        <p:tgtEl>
                                          <p:spTgt spid="2">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2">
                                            <p:txEl>
                                              <p:pRg st="6" end="6"/>
                                            </p:txEl>
                                          </p:spTgt>
                                        </p:tgtEl>
                                        <p:attrNameLst>
                                          <p:attrName>style.visibility</p:attrName>
                                        </p:attrNameLst>
                                      </p:cBhvr>
                                      <p:to>
                                        <p:strVal val="visible"/>
                                      </p:to>
                                    </p:set>
                                    <p:animEffect transition="in" filter="fade">
                                      <p:cBhvr>
                                        <p:cTn id="16" dur="500"/>
                                        <p:tgtEl>
                                          <p:spTgt spid="2">
                                            <p:txEl>
                                              <p:pRg st="6" end="6"/>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animEffect transition="in" filter="fade">
                                      <p:cBhvr>
                                        <p:cTn id="19" dur="500"/>
                                        <p:tgtEl>
                                          <p:spTgt spid="2">
                                            <p:txEl>
                                              <p:pRg st="8" end="8"/>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4">
                                            <p:txEl>
                                              <p:pRg st="0" end="0"/>
                                            </p:txEl>
                                          </p:spTgt>
                                        </p:tgtEl>
                                        <p:attrNameLst>
                                          <p:attrName>style.visibility</p:attrName>
                                        </p:attrNameLst>
                                      </p:cBhvr>
                                      <p:to>
                                        <p:strVal val="visible"/>
                                      </p:to>
                                    </p:set>
                                    <p:animEffect transition="in" filter="fade">
                                      <p:cBhvr>
                                        <p:cTn id="24" dur="500"/>
                                        <p:tgtEl>
                                          <p:spTgt spid="4">
                                            <p:txEl>
                                              <p:pRg st="0" end="0"/>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500"/>
                                        <p:tgtEl>
                                          <p:spTgt spid="4">
                                            <p:txEl>
                                              <p:pRg st="4" end="4"/>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4">
                                            <p:txEl>
                                              <p:pRg st="6" end="6"/>
                                            </p:txEl>
                                          </p:spTgt>
                                        </p:tgtEl>
                                        <p:attrNameLst>
                                          <p:attrName>style.visibility</p:attrName>
                                        </p:attrNameLst>
                                      </p:cBhvr>
                                      <p:to>
                                        <p:strVal val="visible"/>
                                      </p:to>
                                    </p:set>
                                    <p:animEffect transition="in" filter="fade">
                                      <p:cBhvr>
                                        <p:cTn id="33" dur="500"/>
                                        <p:tgtEl>
                                          <p:spTgt spid="4">
                                            <p:txEl>
                                              <p:pRg st="6" end="6"/>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4">
                                            <p:txEl>
                                              <p:pRg st="8" end="8"/>
                                            </p:txEl>
                                          </p:spTgt>
                                        </p:tgtEl>
                                        <p:attrNameLst>
                                          <p:attrName>style.visibility</p:attrName>
                                        </p:attrNameLst>
                                      </p:cBhvr>
                                      <p:to>
                                        <p:strVal val="visible"/>
                                      </p:to>
                                    </p:set>
                                    <p:animEffect transition="in" filter="fade">
                                      <p:cBhvr>
                                        <p:cTn id="36" dur="500"/>
                                        <p:tgtEl>
                                          <p:spTgt spid="4">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5A55B4-CCAC-F8B8-510E-B9C1F39808C2}"/>
            </a:ext>
          </a:extLst>
        </p:cNvPr>
        <p:cNvGrpSpPr/>
        <p:nvPr/>
      </p:nvGrpSpPr>
      <p:grpSpPr>
        <a:xfrm>
          <a:off x="0" y="0"/>
          <a:ext cx="0" cy="0"/>
          <a:chOff x="0" y="0"/>
          <a:chExt cx="0" cy="0"/>
        </a:xfrm>
      </p:grpSpPr>
      <p:pic>
        <p:nvPicPr>
          <p:cNvPr id="3074" name="Picture 2" descr="People making a to-do list illustration - Download Free Vectors ...">
            <a:extLst>
              <a:ext uri="{FF2B5EF4-FFF2-40B4-BE49-F238E27FC236}">
                <a16:creationId xmlns:a16="http://schemas.microsoft.com/office/drawing/2014/main" id="{CCD6E7D6-169C-2100-B607-28DDAFDE87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2874" y="262852"/>
            <a:ext cx="3309030" cy="2407378"/>
          </a:xfrm>
          <a:prstGeom prst="rect">
            <a:avLst/>
          </a:prstGeom>
          <a:noFill/>
          <a:extLst>
            <a:ext uri="{909E8E84-426E-40DD-AFC4-6F175D3DCCD1}">
              <a14:hiddenFill xmlns:a14="http://schemas.microsoft.com/office/drawing/2010/main">
                <a:solidFill>
                  <a:srgbClr val="FFFFFF"/>
                </a:solidFill>
              </a14:hiddenFill>
            </a:ext>
          </a:extLst>
        </p:spPr>
      </p:pic>
      <p:pic>
        <p:nvPicPr>
          <p:cNvPr id="78" name="Graphic 77">
            <a:extLst>
              <a:ext uri="{FF2B5EF4-FFF2-40B4-BE49-F238E27FC236}">
                <a16:creationId xmlns:a16="http://schemas.microsoft.com/office/drawing/2014/main" id="{D89639B0-0D58-5CF3-CBB9-6444689FBA5A}"/>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1" r="1285" b="1452"/>
          <a:stretch/>
        </p:blipFill>
        <p:spPr>
          <a:xfrm rot="16200000">
            <a:off x="11415180" y="5182082"/>
            <a:ext cx="982001" cy="2091380"/>
          </a:xfrm>
          <a:prstGeom prst="rect">
            <a:avLst/>
          </a:prstGeom>
        </p:spPr>
      </p:pic>
      <p:sp>
        <p:nvSpPr>
          <p:cNvPr id="27" name="TextBox 26">
            <a:extLst>
              <a:ext uri="{FF2B5EF4-FFF2-40B4-BE49-F238E27FC236}">
                <a16:creationId xmlns:a16="http://schemas.microsoft.com/office/drawing/2014/main" id="{2C030198-EE16-3EBA-0001-E1E111F23768}"/>
              </a:ext>
            </a:extLst>
          </p:cNvPr>
          <p:cNvSpPr txBox="1"/>
          <p:nvPr/>
        </p:nvSpPr>
        <p:spPr>
          <a:xfrm>
            <a:off x="1004753" y="825506"/>
            <a:ext cx="7772400" cy="1815882"/>
          </a:xfrm>
          <a:prstGeom prst="rect">
            <a:avLst/>
          </a:prstGeom>
          <a:noFill/>
        </p:spPr>
        <p:txBody>
          <a:bodyPr wrap="square" rtlCol="0">
            <a:spAutoFit/>
          </a:bodyPr>
          <a:lstStyle/>
          <a:p>
            <a:r>
              <a:rPr lang="en-GB" sz="4800" b="1" u="sng" dirty="0">
                <a:latin typeface="Chamberi Super Display" panose="02040503080505020303" pitchFamily="18" charset="0"/>
              </a:rPr>
              <a:t>Do</a:t>
            </a:r>
          </a:p>
          <a:p>
            <a:pPr marL="457200" indent="-457200">
              <a:buFontTx/>
              <a:buChar char="-"/>
            </a:pPr>
            <a:endParaRPr lang="en-GB" sz="3200" b="1" dirty="0">
              <a:latin typeface="Chamberi Super Display" panose="02040503080505020303" pitchFamily="18" charset="0"/>
            </a:endParaRPr>
          </a:p>
          <a:p>
            <a:pPr marL="457200" indent="-457200">
              <a:buFontTx/>
              <a:buChar char="-"/>
            </a:pPr>
            <a:endParaRPr lang="en-GB" sz="3200" b="1" dirty="0">
              <a:latin typeface="Chamberi Super Display" panose="02040503080505020303" pitchFamily="18" charset="0"/>
            </a:endParaRPr>
          </a:p>
        </p:txBody>
      </p:sp>
      <p:sp>
        <p:nvSpPr>
          <p:cNvPr id="28" name="TextBox 27">
            <a:extLst>
              <a:ext uri="{FF2B5EF4-FFF2-40B4-BE49-F238E27FC236}">
                <a16:creationId xmlns:a16="http://schemas.microsoft.com/office/drawing/2014/main" id="{5FA40FAB-172C-762A-7177-6E2D208C3065}"/>
              </a:ext>
            </a:extLst>
          </p:cNvPr>
          <p:cNvSpPr txBox="1"/>
          <p:nvPr/>
        </p:nvSpPr>
        <p:spPr>
          <a:xfrm>
            <a:off x="796519" y="1530987"/>
            <a:ext cx="7694338" cy="1138773"/>
          </a:xfrm>
          <a:prstGeom prst="rect">
            <a:avLst/>
          </a:prstGeom>
          <a:noFill/>
        </p:spPr>
        <p:txBody>
          <a:bodyPr wrap="square" rtlCol="0">
            <a:spAutoFit/>
          </a:bodyPr>
          <a:lstStyle/>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b="1" dirty="0">
                <a:solidFill>
                  <a:prstClr val="black"/>
                </a:solidFill>
                <a:latin typeface="Chamberi Super Display" panose="02040503080505020303" pitchFamily="18" charset="0"/>
              </a:rPr>
              <a:t>Questionnaire</a:t>
            </a:r>
          </a:p>
          <a:p>
            <a:pPr marR="0" lvl="0" algn="l" defTabSz="457200" rtl="0" eaLnBrk="1" fontAlgn="auto" latinLnBrk="0" hangingPunct="1">
              <a:lnSpc>
                <a:spcPct val="100000"/>
              </a:lnSpc>
              <a:spcBef>
                <a:spcPts val="0"/>
              </a:spcBef>
              <a:spcAft>
                <a:spcPts val="0"/>
              </a:spcAft>
              <a:buClrTx/>
              <a:buSzTx/>
              <a:tabLst/>
              <a:defRPr/>
            </a:pPr>
            <a:r>
              <a:rPr kumimoji="0" lang="en-GB" sz="2000" b="1" i="0" u="none" strike="noStrike" kern="1200" cap="none" spc="0" normalizeH="0" baseline="0" noProof="0" dirty="0">
                <a:ln>
                  <a:noFill/>
                </a:ln>
                <a:solidFill>
                  <a:prstClr val="black"/>
                </a:solidFill>
                <a:effectLst/>
                <a:uLnTx/>
                <a:uFillTx/>
                <a:latin typeface="Chamberi Super Display" panose="02040503080505020303" pitchFamily="18" charset="0"/>
                <a:ea typeface="+mn-ea"/>
                <a:cs typeface="+mn-cs"/>
              </a:rPr>
              <a:t>Completed with 12 staff including nurses, health care support workers, an occupational therapist and </a:t>
            </a:r>
            <a:r>
              <a:rPr lang="en-GB" sz="2000" b="1" dirty="0">
                <a:solidFill>
                  <a:prstClr val="black"/>
                </a:solidFill>
                <a:latin typeface="Chamberi Super Display" panose="02040503080505020303" pitchFamily="18" charset="0"/>
              </a:rPr>
              <a:t>occupational therapy technician</a:t>
            </a:r>
            <a:endParaRPr kumimoji="0" lang="en-GB" sz="2000" b="1" i="0" u="none" strike="noStrike" kern="1200" cap="none" spc="0" normalizeH="0" baseline="0" noProof="0" dirty="0">
              <a:ln>
                <a:noFill/>
              </a:ln>
              <a:solidFill>
                <a:prstClr val="black"/>
              </a:solidFill>
              <a:effectLst/>
              <a:uLnTx/>
              <a:uFillTx/>
              <a:latin typeface="Chamberi Super Display" panose="02040503080505020303" pitchFamily="18" charset="0"/>
              <a:ea typeface="+mn-ea"/>
              <a:cs typeface="+mn-cs"/>
            </a:endParaRPr>
          </a:p>
        </p:txBody>
      </p:sp>
      <p:pic>
        <p:nvPicPr>
          <p:cNvPr id="3" name="Picture 2">
            <a:extLst>
              <a:ext uri="{FF2B5EF4-FFF2-40B4-BE49-F238E27FC236}">
                <a16:creationId xmlns:a16="http://schemas.microsoft.com/office/drawing/2014/main" id="{D2C84E64-5E68-A69A-777B-A74AB4CF9127}"/>
              </a:ext>
            </a:extLst>
          </p:cNvPr>
          <p:cNvPicPr>
            <a:picLocks noChangeAspect="1"/>
          </p:cNvPicPr>
          <p:nvPr/>
        </p:nvPicPr>
        <p:blipFill>
          <a:blip r:embed="rId5"/>
          <a:stretch>
            <a:fillRect/>
          </a:stretch>
        </p:blipFill>
        <p:spPr>
          <a:xfrm>
            <a:off x="1746607" y="3256001"/>
            <a:ext cx="3778444" cy="3092609"/>
          </a:xfrm>
          <a:prstGeom prst="rect">
            <a:avLst/>
          </a:prstGeom>
        </p:spPr>
      </p:pic>
      <p:pic>
        <p:nvPicPr>
          <p:cNvPr id="6" name="Picture 5">
            <a:extLst>
              <a:ext uri="{FF2B5EF4-FFF2-40B4-BE49-F238E27FC236}">
                <a16:creationId xmlns:a16="http://schemas.microsoft.com/office/drawing/2014/main" id="{4CF0727B-17F2-FB26-D518-F42CEF51AE6E}"/>
              </a:ext>
            </a:extLst>
          </p:cNvPr>
          <p:cNvPicPr>
            <a:picLocks noChangeAspect="1"/>
          </p:cNvPicPr>
          <p:nvPr/>
        </p:nvPicPr>
        <p:blipFill>
          <a:blip r:embed="rId6"/>
          <a:stretch>
            <a:fillRect/>
          </a:stretch>
        </p:blipFill>
        <p:spPr>
          <a:xfrm>
            <a:off x="6900631" y="3256001"/>
            <a:ext cx="3753043" cy="3092609"/>
          </a:xfrm>
          <a:prstGeom prst="rect">
            <a:avLst/>
          </a:prstGeom>
        </p:spPr>
      </p:pic>
      <p:sp>
        <p:nvSpPr>
          <p:cNvPr id="7" name="Rectangle 6">
            <a:extLst>
              <a:ext uri="{FF2B5EF4-FFF2-40B4-BE49-F238E27FC236}">
                <a16:creationId xmlns:a16="http://schemas.microsoft.com/office/drawing/2014/main" id="{A3177B78-3B53-B4F6-0C54-B348440ED450}"/>
              </a:ext>
            </a:extLst>
          </p:cNvPr>
          <p:cNvSpPr/>
          <p:nvPr/>
        </p:nvSpPr>
        <p:spPr>
          <a:xfrm>
            <a:off x="2481943" y="3842657"/>
            <a:ext cx="206828" cy="258735"/>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Tree>
    <p:extLst>
      <p:ext uri="{BB962C8B-B14F-4D97-AF65-F5344CB8AC3E}">
        <p14:creationId xmlns:p14="http://schemas.microsoft.com/office/powerpoint/2010/main" val="447861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 name="Graphic 77">
            <a:extLst>
              <a:ext uri="{FF2B5EF4-FFF2-40B4-BE49-F238E27FC236}">
                <a16:creationId xmlns:a16="http://schemas.microsoft.com/office/drawing/2014/main" id="{A4808043-4E5C-32D5-CB20-2167795AC3EE}"/>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t="-1" r="1285" b="1452"/>
          <a:stretch/>
        </p:blipFill>
        <p:spPr>
          <a:xfrm rot="16200000">
            <a:off x="11415180" y="5182082"/>
            <a:ext cx="982001" cy="2091380"/>
          </a:xfrm>
          <a:prstGeom prst="rect">
            <a:avLst/>
          </a:prstGeom>
        </p:spPr>
      </p:pic>
      <p:sp>
        <p:nvSpPr>
          <p:cNvPr id="31" name="TextBox 30">
            <a:extLst>
              <a:ext uri="{FF2B5EF4-FFF2-40B4-BE49-F238E27FC236}">
                <a16:creationId xmlns:a16="http://schemas.microsoft.com/office/drawing/2014/main" id="{E0630270-5C53-9B38-5EC6-C2B400EAA2AA}"/>
              </a:ext>
            </a:extLst>
          </p:cNvPr>
          <p:cNvSpPr txBox="1"/>
          <p:nvPr/>
        </p:nvSpPr>
        <p:spPr>
          <a:xfrm>
            <a:off x="174171" y="2960914"/>
            <a:ext cx="3156858" cy="461665"/>
          </a:xfrm>
          <a:prstGeom prst="rect">
            <a:avLst/>
          </a:prstGeom>
          <a:noFill/>
        </p:spPr>
        <p:txBody>
          <a:bodyPr wrap="square" rtlCol="0">
            <a:spAutoFit/>
          </a:bodyPr>
          <a:lstStyle/>
          <a:p>
            <a:pPr algn="ctr"/>
            <a:r>
              <a:rPr lang="en-GB" sz="2400" b="1" u="sng" dirty="0">
                <a:solidFill>
                  <a:schemeClr val="bg1"/>
                </a:solidFill>
                <a:latin typeface="Chamberi Super Display" panose="02040503080505020303" pitchFamily="18" charset="0"/>
              </a:rPr>
              <a:t>Noticeboard display</a:t>
            </a:r>
          </a:p>
        </p:txBody>
      </p:sp>
      <p:pic>
        <p:nvPicPr>
          <p:cNvPr id="5" name="Picture 4" descr="A white board with notes and stickers&#10;&#10;Description automatically generated">
            <a:extLst>
              <a:ext uri="{FF2B5EF4-FFF2-40B4-BE49-F238E27FC236}">
                <a16:creationId xmlns:a16="http://schemas.microsoft.com/office/drawing/2014/main" id="{098F90AC-8D3C-00B1-E012-E8771C6D272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98805" y="2960914"/>
            <a:ext cx="4743133" cy="3557350"/>
          </a:xfrm>
          <a:prstGeom prst="rect">
            <a:avLst/>
          </a:prstGeom>
        </p:spPr>
      </p:pic>
      <p:pic>
        <p:nvPicPr>
          <p:cNvPr id="3074" name="Picture 2" descr="Girl having fun portrait laughing teenager Vector Image">
            <a:extLst>
              <a:ext uri="{FF2B5EF4-FFF2-40B4-BE49-F238E27FC236}">
                <a16:creationId xmlns:a16="http://schemas.microsoft.com/office/drawing/2014/main" id="{37195FCC-4E05-5593-4918-6E3E40A214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65710" y="237198"/>
            <a:ext cx="2981325" cy="23812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923C5D-9CAC-9DDE-EABD-3BA5AD2262C5}"/>
              </a:ext>
            </a:extLst>
          </p:cNvPr>
          <p:cNvSpPr txBox="1"/>
          <p:nvPr/>
        </p:nvSpPr>
        <p:spPr>
          <a:xfrm>
            <a:off x="865414" y="1045029"/>
            <a:ext cx="4931229" cy="523220"/>
          </a:xfrm>
          <a:prstGeom prst="rect">
            <a:avLst/>
          </a:prstGeom>
          <a:noFill/>
        </p:spPr>
        <p:txBody>
          <a:bodyPr wrap="square" rtlCol="0">
            <a:spAutoFit/>
          </a:bodyPr>
          <a:lstStyle/>
          <a:p>
            <a:r>
              <a:rPr lang="en-GB" sz="2800" b="1" u="sng" dirty="0">
                <a:latin typeface="Chamberi Super Display" panose="02040503080505020303" pitchFamily="18" charset="0"/>
              </a:rPr>
              <a:t>Implementing changes</a:t>
            </a:r>
          </a:p>
        </p:txBody>
      </p:sp>
      <p:sp>
        <p:nvSpPr>
          <p:cNvPr id="4" name="TextBox 3">
            <a:extLst>
              <a:ext uri="{FF2B5EF4-FFF2-40B4-BE49-F238E27FC236}">
                <a16:creationId xmlns:a16="http://schemas.microsoft.com/office/drawing/2014/main" id="{FDADC357-DACD-BBBD-C9A5-7D19E684E8D8}"/>
              </a:ext>
            </a:extLst>
          </p:cNvPr>
          <p:cNvSpPr txBox="1"/>
          <p:nvPr/>
        </p:nvSpPr>
        <p:spPr>
          <a:xfrm>
            <a:off x="375557" y="3716022"/>
            <a:ext cx="4174672" cy="1477328"/>
          </a:xfrm>
          <a:prstGeom prst="rect">
            <a:avLst/>
          </a:prstGeom>
          <a:noFill/>
        </p:spPr>
        <p:txBody>
          <a:bodyPr wrap="square">
            <a:spAutoFit/>
          </a:bodyPr>
          <a:lstStyle/>
          <a:p>
            <a:r>
              <a:rPr lang="en-GB" sz="1800" b="1" dirty="0">
                <a:solidFill>
                  <a:schemeClr val="bg1"/>
                </a:solidFill>
                <a:latin typeface="Chamberi Super Display" panose="02040503080505020303" pitchFamily="18" charset="0"/>
              </a:rPr>
              <a:t>Let people know that ‘This is me’ documents are there and why we use them:</a:t>
            </a:r>
          </a:p>
          <a:p>
            <a:pPr marL="342900" indent="-342900">
              <a:buFont typeface="Arial" panose="020B0604020202020204" pitchFamily="34" charset="0"/>
              <a:buChar char="•"/>
            </a:pPr>
            <a:r>
              <a:rPr lang="en-GB" sz="1800" b="1" dirty="0">
                <a:solidFill>
                  <a:schemeClr val="bg1"/>
                </a:solidFill>
                <a:latin typeface="Chamberi Super Display" panose="02040503080505020303" pitchFamily="18" charset="0"/>
              </a:rPr>
              <a:t>Create a noticeboard display</a:t>
            </a:r>
          </a:p>
          <a:p>
            <a:pPr marL="342900" indent="-342900">
              <a:buFont typeface="Arial" panose="020B0604020202020204" pitchFamily="34" charset="0"/>
              <a:buChar char="•"/>
            </a:pPr>
            <a:r>
              <a:rPr lang="en-GB" sz="1800" b="1" dirty="0">
                <a:solidFill>
                  <a:schemeClr val="bg1"/>
                </a:solidFill>
                <a:latin typeface="Chamberi Super Display" panose="02040503080505020303" pitchFamily="18" charset="0"/>
              </a:rPr>
              <a:t>Carry out an informative talk</a:t>
            </a:r>
          </a:p>
        </p:txBody>
      </p:sp>
      <p:sp>
        <p:nvSpPr>
          <p:cNvPr id="7" name="TextBox 6">
            <a:extLst>
              <a:ext uri="{FF2B5EF4-FFF2-40B4-BE49-F238E27FC236}">
                <a16:creationId xmlns:a16="http://schemas.microsoft.com/office/drawing/2014/main" id="{42915A78-4752-A5FE-C96F-27892933E199}"/>
              </a:ext>
            </a:extLst>
          </p:cNvPr>
          <p:cNvSpPr txBox="1"/>
          <p:nvPr/>
        </p:nvSpPr>
        <p:spPr>
          <a:xfrm>
            <a:off x="865414" y="1664650"/>
            <a:ext cx="6477000" cy="646331"/>
          </a:xfrm>
          <a:prstGeom prst="rect">
            <a:avLst/>
          </a:prstGeom>
          <a:noFill/>
        </p:spPr>
        <p:txBody>
          <a:bodyPr wrap="square">
            <a:spAutoFit/>
          </a:bodyPr>
          <a:lstStyle/>
          <a:p>
            <a:r>
              <a:rPr lang="en-GB" sz="1800" b="1" dirty="0">
                <a:latin typeface="Chamberi Super Display" panose="02040503080505020303" pitchFamily="18" charset="0"/>
              </a:rPr>
              <a:t>Key points: Must maintain confidentiality and be suitable for the environment</a:t>
            </a:r>
          </a:p>
        </p:txBody>
      </p:sp>
    </p:spTree>
    <p:extLst>
      <p:ext uri="{BB962C8B-B14F-4D97-AF65-F5344CB8AC3E}">
        <p14:creationId xmlns:p14="http://schemas.microsoft.com/office/powerpoint/2010/main" val="831209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a:extLst>
              <a:ext uri="{FF2B5EF4-FFF2-40B4-BE49-F238E27FC236}">
                <a16:creationId xmlns:a16="http://schemas.microsoft.com/office/drawing/2014/main" id="{55226E23-AA14-D475-E844-1A986A30E1EB}"/>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6280781" y="5876047"/>
            <a:ext cx="608669" cy="1298495"/>
          </a:xfrm>
          <a:prstGeom prst="rect">
            <a:avLst/>
          </a:prstGeom>
        </p:spPr>
      </p:pic>
      <p:pic>
        <p:nvPicPr>
          <p:cNvPr id="5" name="Graphic 4">
            <a:extLst>
              <a:ext uri="{FF2B5EF4-FFF2-40B4-BE49-F238E27FC236}">
                <a16:creationId xmlns:a16="http://schemas.microsoft.com/office/drawing/2014/main" id="{2E24927A-4FA9-F8F6-FB43-06DDD04A18EB}"/>
              </a:ext>
              <a:ext uri="{C183D7F6-B498-43B3-948B-1728B52AA6E4}">
                <adec:decorative xmlns:adec="http://schemas.microsoft.com/office/drawing/2017/decorative" val="1"/>
              </a:ext>
            </a:extLst>
          </p:cNvPr>
          <p:cNvPicPr>
            <a:picLocks noChangeAspect="1"/>
          </p:cNvPicPr>
          <p:nvPr/>
        </p:nvPicPr>
        <p:blipFill rotWithShape="1">
          <a:blip r:embed="rId4" cstate="print">
            <a:extLst>
              <a:ext uri="{28A0092B-C50C-407E-A947-70E740481C1C}">
                <a14:useLocalDpi xmlns:a14="http://schemas.microsoft.com/office/drawing/2010/main"/>
              </a:ext>
              <a:ext uri="{96DAC541-7B7A-43D3-8B79-37D633B846F1}">
                <asvg:svgBlip xmlns:asvg="http://schemas.microsoft.com/office/drawing/2016/SVG/main" r:embed="rId5"/>
              </a:ext>
            </a:extLst>
          </a:blip>
          <a:srcRect t="20504"/>
          <a:stretch/>
        </p:blipFill>
        <p:spPr>
          <a:xfrm rot="16200000">
            <a:off x="-863256" y="109371"/>
            <a:ext cx="1232643" cy="2090472"/>
          </a:xfrm>
          <a:prstGeom prst="rect">
            <a:avLst/>
          </a:prstGeom>
        </p:spPr>
      </p:pic>
      <p:sp>
        <p:nvSpPr>
          <p:cNvPr id="13" name="TextBox 12">
            <a:extLst>
              <a:ext uri="{FF2B5EF4-FFF2-40B4-BE49-F238E27FC236}">
                <a16:creationId xmlns:a16="http://schemas.microsoft.com/office/drawing/2014/main" id="{E3BAEC64-AE0D-C220-3C9E-9F039922CF44}"/>
              </a:ext>
            </a:extLst>
          </p:cNvPr>
          <p:cNvSpPr txBox="1"/>
          <p:nvPr/>
        </p:nvSpPr>
        <p:spPr>
          <a:xfrm>
            <a:off x="1292807" y="207821"/>
            <a:ext cx="3450772" cy="830997"/>
          </a:xfrm>
          <a:prstGeom prst="rect">
            <a:avLst/>
          </a:prstGeom>
          <a:noFill/>
        </p:spPr>
        <p:txBody>
          <a:bodyPr wrap="square" rtlCol="0">
            <a:spAutoFit/>
          </a:bodyPr>
          <a:lstStyle/>
          <a:p>
            <a:pPr algn="ctr"/>
            <a:r>
              <a:rPr lang="en-GB" sz="2400" b="1" u="sng" dirty="0">
                <a:solidFill>
                  <a:schemeClr val="bg1"/>
                </a:solidFill>
                <a:latin typeface="Chamberi Super Display" panose="02040503080505020303" pitchFamily="18" charset="0"/>
              </a:rPr>
              <a:t>Service user bedroom display</a:t>
            </a:r>
          </a:p>
        </p:txBody>
      </p:sp>
      <p:sp>
        <p:nvSpPr>
          <p:cNvPr id="14" name="TextBox 13">
            <a:extLst>
              <a:ext uri="{FF2B5EF4-FFF2-40B4-BE49-F238E27FC236}">
                <a16:creationId xmlns:a16="http://schemas.microsoft.com/office/drawing/2014/main" id="{22032C4F-CAF7-ECE8-E924-2FBE9673AAF7}"/>
              </a:ext>
            </a:extLst>
          </p:cNvPr>
          <p:cNvSpPr txBox="1"/>
          <p:nvPr/>
        </p:nvSpPr>
        <p:spPr>
          <a:xfrm>
            <a:off x="7448423" y="538285"/>
            <a:ext cx="3635829" cy="461665"/>
          </a:xfrm>
          <a:prstGeom prst="rect">
            <a:avLst/>
          </a:prstGeom>
          <a:noFill/>
        </p:spPr>
        <p:txBody>
          <a:bodyPr wrap="square" rtlCol="0">
            <a:spAutoFit/>
          </a:bodyPr>
          <a:lstStyle/>
          <a:p>
            <a:pPr algn="ctr"/>
            <a:r>
              <a:rPr lang="en-GB" sz="2400" b="1" u="sng" dirty="0">
                <a:latin typeface="Chamberi Super Display" panose="02040503080505020303" pitchFamily="18" charset="0"/>
              </a:rPr>
              <a:t>Folder</a:t>
            </a:r>
          </a:p>
        </p:txBody>
      </p:sp>
      <p:pic>
        <p:nvPicPr>
          <p:cNvPr id="3" name="Picture 2" descr="A blue and white folder with a white cover&#10;&#10;Description automatically generated">
            <a:extLst>
              <a:ext uri="{FF2B5EF4-FFF2-40B4-BE49-F238E27FC236}">
                <a16:creationId xmlns:a16="http://schemas.microsoft.com/office/drawing/2014/main" id="{A970583D-C66B-58E6-0E08-5002207D35F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574682" y="2510473"/>
            <a:ext cx="3509570" cy="4125164"/>
          </a:xfrm>
          <a:prstGeom prst="rect">
            <a:avLst/>
          </a:prstGeom>
        </p:spPr>
      </p:pic>
      <p:pic>
        <p:nvPicPr>
          <p:cNvPr id="8" name="Picture 7">
            <a:extLst>
              <a:ext uri="{FF2B5EF4-FFF2-40B4-BE49-F238E27FC236}">
                <a16:creationId xmlns:a16="http://schemas.microsoft.com/office/drawing/2014/main" id="{B9ECBD33-B0BF-DA07-ABED-13078075763C}"/>
              </a:ext>
            </a:extLst>
          </p:cNvPr>
          <p:cNvPicPr>
            <a:picLocks noChangeAspect="1"/>
          </p:cNvPicPr>
          <p:nvPr/>
        </p:nvPicPr>
        <p:blipFill>
          <a:blip r:embed="rId7"/>
          <a:stretch>
            <a:fillRect/>
          </a:stretch>
        </p:blipFill>
        <p:spPr>
          <a:xfrm>
            <a:off x="1572072" y="2400130"/>
            <a:ext cx="3068396" cy="4345850"/>
          </a:xfrm>
          <a:prstGeom prst="rect">
            <a:avLst/>
          </a:prstGeom>
        </p:spPr>
      </p:pic>
      <p:sp>
        <p:nvSpPr>
          <p:cNvPr id="6" name="TextBox 5">
            <a:extLst>
              <a:ext uri="{FF2B5EF4-FFF2-40B4-BE49-F238E27FC236}">
                <a16:creationId xmlns:a16="http://schemas.microsoft.com/office/drawing/2014/main" id="{990AE309-2DAC-5574-7641-39E47796742F}"/>
              </a:ext>
            </a:extLst>
          </p:cNvPr>
          <p:cNvSpPr txBox="1"/>
          <p:nvPr/>
        </p:nvSpPr>
        <p:spPr>
          <a:xfrm>
            <a:off x="858378" y="1065862"/>
            <a:ext cx="5726737" cy="1200329"/>
          </a:xfrm>
          <a:prstGeom prst="rect">
            <a:avLst/>
          </a:prstGeom>
          <a:noFill/>
        </p:spPr>
        <p:txBody>
          <a:bodyPr wrap="square">
            <a:spAutoFit/>
          </a:bodyPr>
          <a:lstStyle/>
          <a:p>
            <a:r>
              <a:rPr lang="en-GB" sz="1800" b="1" dirty="0">
                <a:solidFill>
                  <a:schemeClr val="bg1"/>
                </a:solidFill>
                <a:latin typeface="Chamberi Super Display" panose="02040503080505020303" pitchFamily="18" charset="0"/>
              </a:rPr>
              <a:t>Display information in an appropriate place:</a:t>
            </a:r>
          </a:p>
          <a:p>
            <a:pPr marL="342900" indent="-342900">
              <a:buFont typeface="Arial" panose="020B0604020202020204" pitchFamily="34" charset="0"/>
              <a:buChar char="•"/>
            </a:pPr>
            <a:r>
              <a:rPr lang="en-GB" sz="1800" b="1" dirty="0">
                <a:solidFill>
                  <a:schemeClr val="bg1"/>
                </a:solidFill>
                <a:latin typeface="Chamberi Super Display" panose="02040503080505020303" pitchFamily="18" charset="0"/>
              </a:rPr>
              <a:t>Service user bedrooms</a:t>
            </a:r>
          </a:p>
          <a:p>
            <a:pPr marL="342900" indent="-342900">
              <a:buFont typeface="Arial" panose="020B0604020202020204" pitchFamily="34" charset="0"/>
              <a:buChar char="•"/>
            </a:pPr>
            <a:r>
              <a:rPr lang="en-GB" sz="1800" b="1" dirty="0">
                <a:solidFill>
                  <a:schemeClr val="bg1"/>
                </a:solidFill>
                <a:latin typeface="Chamberi Super Display" panose="02040503080505020303" pitchFamily="18" charset="0"/>
              </a:rPr>
              <a:t>Collate information</a:t>
            </a:r>
          </a:p>
          <a:p>
            <a:pPr marL="342900" indent="-342900">
              <a:buFont typeface="Arial" panose="020B0604020202020204" pitchFamily="34" charset="0"/>
              <a:buChar char="•"/>
            </a:pPr>
            <a:r>
              <a:rPr lang="en-GB" sz="1800" b="1" dirty="0">
                <a:solidFill>
                  <a:schemeClr val="bg1"/>
                </a:solidFill>
                <a:latin typeface="Chamberi Super Display" panose="02040503080505020303" pitchFamily="18" charset="0"/>
              </a:rPr>
              <a:t>Eye catching, colourful, include pictures</a:t>
            </a:r>
          </a:p>
        </p:txBody>
      </p:sp>
      <p:sp>
        <p:nvSpPr>
          <p:cNvPr id="11" name="TextBox 10">
            <a:extLst>
              <a:ext uri="{FF2B5EF4-FFF2-40B4-BE49-F238E27FC236}">
                <a16:creationId xmlns:a16="http://schemas.microsoft.com/office/drawing/2014/main" id="{E8F6CE86-016F-7E2A-3E4F-58144018C438}"/>
              </a:ext>
            </a:extLst>
          </p:cNvPr>
          <p:cNvSpPr txBox="1"/>
          <p:nvPr/>
        </p:nvSpPr>
        <p:spPr>
          <a:xfrm>
            <a:off x="7852885" y="1210998"/>
            <a:ext cx="6743700" cy="923330"/>
          </a:xfrm>
          <a:prstGeom prst="rect">
            <a:avLst/>
          </a:prstGeom>
          <a:noFill/>
        </p:spPr>
        <p:txBody>
          <a:bodyPr wrap="square">
            <a:spAutoFit/>
          </a:bodyPr>
          <a:lstStyle/>
          <a:p>
            <a:pPr marL="0" marR="0" lvl="0" indent="0" defTabSz="457200" rtl="0" eaLnBrk="1" fontAlgn="auto" latinLnBrk="0" hangingPunct="1">
              <a:lnSpc>
                <a:spcPct val="100000"/>
              </a:lnSpc>
              <a:spcBef>
                <a:spcPts val="0"/>
              </a:spcBef>
              <a:spcAft>
                <a:spcPts val="0"/>
              </a:spcAft>
              <a:buClrTx/>
              <a:buSzTx/>
              <a:buFontTx/>
              <a:buNone/>
              <a:tabLst/>
              <a:defRPr/>
            </a:pPr>
            <a:r>
              <a:rPr kumimoji="0" lang="en-GB" b="1" i="0" u="none" strike="noStrike" kern="1200" cap="none" spc="0" normalizeH="0" baseline="0" noProof="0" dirty="0">
                <a:ln>
                  <a:noFill/>
                </a:ln>
                <a:effectLst/>
                <a:uLnTx/>
                <a:uFillTx/>
                <a:latin typeface="Chamberi Super Display" panose="02040503080505020303" pitchFamily="18" charset="0"/>
                <a:ea typeface="+mn-ea"/>
                <a:cs typeface="+mn-cs"/>
              </a:rPr>
              <a:t>Create an accessible folder:</a:t>
            </a:r>
          </a:p>
          <a:p>
            <a:pPr marL="342900" marR="0" lvl="0" indent="-3429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1" i="0" u="none" strike="noStrike" kern="1200" cap="none" spc="0" normalizeH="0" baseline="0" noProof="0" dirty="0">
                <a:ln>
                  <a:noFill/>
                </a:ln>
                <a:effectLst/>
                <a:uLnTx/>
                <a:uFillTx/>
                <a:latin typeface="Chamberi Super Display" panose="02040503080505020303" pitchFamily="18" charset="0"/>
                <a:ea typeface="+mn-ea"/>
                <a:cs typeface="+mn-cs"/>
              </a:rPr>
              <a:t>Original document</a:t>
            </a:r>
          </a:p>
          <a:p>
            <a:pPr marL="342900" marR="0" lvl="0" indent="-342900"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b="1" i="0" u="none" strike="noStrike" kern="1200" cap="none" spc="0" normalizeH="0" baseline="0" noProof="0" dirty="0">
                <a:ln>
                  <a:noFill/>
                </a:ln>
                <a:effectLst/>
                <a:uLnTx/>
                <a:uFillTx/>
                <a:latin typeface="Chamberi Super Display" panose="02040503080505020303" pitchFamily="18" charset="0"/>
                <a:ea typeface="+mn-ea"/>
                <a:cs typeface="+mn-cs"/>
              </a:rPr>
              <a:t>Kept in main office</a:t>
            </a:r>
          </a:p>
        </p:txBody>
      </p:sp>
    </p:spTree>
    <p:extLst>
      <p:ext uri="{BB962C8B-B14F-4D97-AF65-F5344CB8AC3E}">
        <p14:creationId xmlns:p14="http://schemas.microsoft.com/office/powerpoint/2010/main" val="3045373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allAtOnce"/>
      <p:bldP spid="14" grpId="0"/>
      <p:bldP spid="6"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EDACF734-5971-40C8-B0BD-56DA52524FE6}"/>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r="430" b="36705"/>
          <a:stretch/>
        </p:blipFill>
        <p:spPr>
          <a:xfrm rot="5400000">
            <a:off x="148114" y="1610875"/>
            <a:ext cx="831811" cy="1128040"/>
          </a:xfrm>
          <a:prstGeom prst="rect">
            <a:avLst/>
          </a:prstGeom>
        </p:spPr>
      </p:pic>
      <p:sp>
        <p:nvSpPr>
          <p:cNvPr id="10" name="TextBox 9">
            <a:extLst>
              <a:ext uri="{FF2B5EF4-FFF2-40B4-BE49-F238E27FC236}">
                <a16:creationId xmlns:a16="http://schemas.microsoft.com/office/drawing/2014/main" id="{08B92EFD-4832-0511-A8D4-3CD82BAC1319}"/>
              </a:ext>
            </a:extLst>
          </p:cNvPr>
          <p:cNvSpPr txBox="1"/>
          <p:nvPr/>
        </p:nvSpPr>
        <p:spPr>
          <a:xfrm>
            <a:off x="1128040" y="927992"/>
            <a:ext cx="2994648" cy="830997"/>
          </a:xfrm>
          <a:prstGeom prst="rect">
            <a:avLst/>
          </a:prstGeom>
          <a:noFill/>
        </p:spPr>
        <p:txBody>
          <a:bodyPr wrap="square" rtlCol="0">
            <a:spAutoFit/>
          </a:bodyPr>
          <a:lstStyle/>
          <a:p>
            <a:r>
              <a:rPr lang="en-GB" sz="4800" b="1" u="sng" dirty="0">
                <a:latin typeface="Chamberi Super Display" panose="02040503080505020303" pitchFamily="18" charset="0"/>
              </a:rPr>
              <a:t>Study</a:t>
            </a:r>
          </a:p>
        </p:txBody>
      </p:sp>
      <p:pic>
        <p:nvPicPr>
          <p:cNvPr id="6146" name="Picture 2" descr="Creating The Future Of Our Dreams - Study23 GYG - The Student Room">
            <a:extLst>
              <a:ext uri="{FF2B5EF4-FFF2-40B4-BE49-F238E27FC236}">
                <a16:creationId xmlns:a16="http://schemas.microsoft.com/office/drawing/2014/main" id="{66517747-FE98-0807-2EDF-58BF3E5CEF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41473" y="-68766"/>
            <a:ext cx="2823117" cy="282311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F6A1591E-4FA0-A9AF-3D36-743C75C2C294}"/>
              </a:ext>
            </a:extLst>
          </p:cNvPr>
          <p:cNvPicPr>
            <a:picLocks noChangeAspect="1"/>
          </p:cNvPicPr>
          <p:nvPr/>
        </p:nvPicPr>
        <p:blipFill>
          <a:blip r:embed="rId6"/>
          <a:stretch>
            <a:fillRect/>
          </a:stretch>
        </p:blipFill>
        <p:spPr>
          <a:xfrm>
            <a:off x="396438" y="3233211"/>
            <a:ext cx="5499069" cy="3212870"/>
          </a:xfrm>
          <a:prstGeom prst="rect">
            <a:avLst/>
          </a:prstGeom>
        </p:spPr>
      </p:pic>
      <p:pic>
        <p:nvPicPr>
          <p:cNvPr id="9" name="Picture 8">
            <a:extLst>
              <a:ext uri="{FF2B5EF4-FFF2-40B4-BE49-F238E27FC236}">
                <a16:creationId xmlns:a16="http://schemas.microsoft.com/office/drawing/2014/main" id="{F2C3D7B8-569D-5DB2-FD18-077A80562BE5}"/>
              </a:ext>
            </a:extLst>
          </p:cNvPr>
          <p:cNvPicPr>
            <a:picLocks noChangeAspect="1"/>
          </p:cNvPicPr>
          <p:nvPr/>
        </p:nvPicPr>
        <p:blipFill>
          <a:blip r:embed="rId7"/>
          <a:stretch>
            <a:fillRect/>
          </a:stretch>
        </p:blipFill>
        <p:spPr>
          <a:xfrm>
            <a:off x="6296494" y="3233211"/>
            <a:ext cx="5499069" cy="3212870"/>
          </a:xfrm>
          <a:prstGeom prst="rect">
            <a:avLst/>
          </a:prstGeom>
        </p:spPr>
      </p:pic>
    </p:spTree>
    <p:extLst>
      <p:ext uri="{BB962C8B-B14F-4D97-AF65-F5344CB8AC3E}">
        <p14:creationId xmlns:p14="http://schemas.microsoft.com/office/powerpoint/2010/main" val="19078103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4579BE-7E62-8221-D4F7-0B8D682813B4}"/>
            </a:ext>
          </a:extLst>
        </p:cNvPr>
        <p:cNvGrpSpPr/>
        <p:nvPr/>
      </p:nvGrpSpPr>
      <p:grpSpPr>
        <a:xfrm>
          <a:off x="0" y="0"/>
          <a:ext cx="0" cy="0"/>
          <a:chOff x="0" y="0"/>
          <a:chExt cx="0" cy="0"/>
        </a:xfrm>
      </p:grpSpPr>
      <p:pic>
        <p:nvPicPr>
          <p:cNvPr id="5" name="Graphic 4">
            <a:extLst>
              <a:ext uri="{FF2B5EF4-FFF2-40B4-BE49-F238E27FC236}">
                <a16:creationId xmlns:a16="http://schemas.microsoft.com/office/drawing/2014/main" id="{B18BF090-7F31-F787-47FC-44BF98D444D7}"/>
              </a:ext>
              <a:ext uri="{C183D7F6-B498-43B3-948B-1728B52AA6E4}">
                <adec:decorative xmlns:adec="http://schemas.microsoft.com/office/drawing/2017/decorative" val="1"/>
              </a:ext>
            </a:extLst>
          </p:cNvPr>
          <p:cNvPicPr>
            <a:picLocks noChangeAspect="1"/>
          </p:cNvPicPr>
          <p:nvPr/>
        </p:nvPicPr>
        <p:blipFill rotWithShape="1">
          <a:blip r:embed="rId2" cstate="print">
            <a:extLst>
              <a:ext uri="{28A0092B-C50C-407E-A947-70E740481C1C}">
                <a14:useLocalDpi xmlns:a14="http://schemas.microsoft.com/office/drawing/2010/main"/>
              </a:ext>
              <a:ext uri="{96DAC541-7B7A-43D3-8B79-37D633B846F1}">
                <asvg:svgBlip xmlns:asvg="http://schemas.microsoft.com/office/drawing/2016/SVG/main" r:embed="rId3"/>
              </a:ext>
            </a:extLst>
          </a:blip>
          <a:srcRect t="20504"/>
          <a:stretch/>
        </p:blipFill>
        <p:spPr>
          <a:xfrm rot="16200000">
            <a:off x="-311725" y="5142868"/>
            <a:ext cx="1232643" cy="2090472"/>
          </a:xfrm>
          <a:prstGeom prst="rect">
            <a:avLst/>
          </a:prstGeom>
        </p:spPr>
      </p:pic>
      <p:sp>
        <p:nvSpPr>
          <p:cNvPr id="2" name="TextBox 1">
            <a:extLst>
              <a:ext uri="{FF2B5EF4-FFF2-40B4-BE49-F238E27FC236}">
                <a16:creationId xmlns:a16="http://schemas.microsoft.com/office/drawing/2014/main" id="{4174B238-5BF7-E663-2044-0CE5737825E6}"/>
              </a:ext>
            </a:extLst>
          </p:cNvPr>
          <p:cNvSpPr txBox="1"/>
          <p:nvPr/>
        </p:nvSpPr>
        <p:spPr>
          <a:xfrm>
            <a:off x="895040" y="281988"/>
            <a:ext cx="4974774" cy="1323439"/>
          </a:xfrm>
          <a:prstGeom prst="rect">
            <a:avLst/>
          </a:prstGeom>
          <a:noFill/>
        </p:spPr>
        <p:txBody>
          <a:bodyPr wrap="square" rtlCol="0">
            <a:spAutoFit/>
          </a:bodyPr>
          <a:lstStyle/>
          <a:p>
            <a:endParaRPr lang="en-GB" sz="4800" b="1" u="sng" dirty="0">
              <a:solidFill>
                <a:schemeClr val="bg1"/>
              </a:solidFill>
              <a:latin typeface="Chamberi Super Display" panose="02040503080505020303" pitchFamily="18" charset="0"/>
            </a:endParaRPr>
          </a:p>
          <a:p>
            <a:pPr marL="457200" indent="-457200">
              <a:buFont typeface="Arial" panose="020B0604020202020204" pitchFamily="34" charset="0"/>
              <a:buChar char="•"/>
            </a:pPr>
            <a:r>
              <a:rPr lang="en-GB" sz="3200" b="1" dirty="0">
                <a:solidFill>
                  <a:schemeClr val="bg1"/>
                </a:solidFill>
                <a:latin typeface="Chamberi Super Display" panose="02040503080505020303" pitchFamily="18" charset="0"/>
              </a:rPr>
              <a:t>Feedback</a:t>
            </a:r>
          </a:p>
        </p:txBody>
      </p:sp>
      <p:sp>
        <p:nvSpPr>
          <p:cNvPr id="6" name="TextBox 5">
            <a:extLst>
              <a:ext uri="{FF2B5EF4-FFF2-40B4-BE49-F238E27FC236}">
                <a16:creationId xmlns:a16="http://schemas.microsoft.com/office/drawing/2014/main" id="{3FD6A05D-7E5E-7819-B939-9616C7E55BBD}"/>
              </a:ext>
            </a:extLst>
          </p:cNvPr>
          <p:cNvSpPr txBox="1"/>
          <p:nvPr/>
        </p:nvSpPr>
        <p:spPr>
          <a:xfrm>
            <a:off x="1523796" y="1869059"/>
            <a:ext cx="3799114" cy="954107"/>
          </a:xfrm>
          <a:prstGeom prst="rect">
            <a:avLst/>
          </a:prstGeom>
          <a:noFill/>
        </p:spPr>
        <p:txBody>
          <a:bodyPr wrap="square" rtlCol="0">
            <a:spAutoFit/>
          </a:bodyPr>
          <a:lstStyle/>
          <a:p>
            <a:r>
              <a:rPr lang="en-GB" sz="1400" b="1" dirty="0">
                <a:solidFill>
                  <a:schemeClr val="bg1"/>
                </a:solidFill>
                <a:latin typeface="Chamberi Super Display" panose="02040503080505020303" pitchFamily="18" charset="0"/>
              </a:rPr>
              <a:t>“Utilising the information from the ‘This is Me’ document has been really effective when I’ve used it to engage them in meaningful conversation and activities”</a:t>
            </a:r>
          </a:p>
        </p:txBody>
      </p:sp>
      <p:sp>
        <p:nvSpPr>
          <p:cNvPr id="7" name="TextBox 6">
            <a:extLst>
              <a:ext uri="{FF2B5EF4-FFF2-40B4-BE49-F238E27FC236}">
                <a16:creationId xmlns:a16="http://schemas.microsoft.com/office/drawing/2014/main" id="{78FBF3C9-27AB-C540-9E08-592E1AA9707A}"/>
              </a:ext>
            </a:extLst>
          </p:cNvPr>
          <p:cNvSpPr txBox="1"/>
          <p:nvPr/>
        </p:nvSpPr>
        <p:spPr>
          <a:xfrm>
            <a:off x="212273" y="3429000"/>
            <a:ext cx="2438400" cy="1384995"/>
          </a:xfrm>
          <a:prstGeom prst="rect">
            <a:avLst/>
          </a:prstGeom>
          <a:noFill/>
        </p:spPr>
        <p:txBody>
          <a:bodyPr wrap="square" rtlCol="0">
            <a:spAutoFit/>
          </a:bodyPr>
          <a:lstStyle/>
          <a:p>
            <a:r>
              <a:rPr lang="en-GB" sz="1400" b="1" dirty="0">
                <a:solidFill>
                  <a:schemeClr val="bg1"/>
                </a:solidFill>
                <a:latin typeface="Chamberi Super Display" panose="02040503080505020303" pitchFamily="18" charset="0"/>
              </a:rPr>
              <a:t>“This is a great initiative and has helped towards our service users maintaining personhood and supporting staff to provide person-centred and holistic care”</a:t>
            </a:r>
          </a:p>
        </p:txBody>
      </p:sp>
      <p:sp>
        <p:nvSpPr>
          <p:cNvPr id="9" name="TextBox 8">
            <a:extLst>
              <a:ext uri="{FF2B5EF4-FFF2-40B4-BE49-F238E27FC236}">
                <a16:creationId xmlns:a16="http://schemas.microsoft.com/office/drawing/2014/main" id="{243A47A5-6641-858D-C0BA-B7E90D78C1C9}"/>
              </a:ext>
            </a:extLst>
          </p:cNvPr>
          <p:cNvSpPr txBox="1"/>
          <p:nvPr/>
        </p:nvSpPr>
        <p:spPr>
          <a:xfrm>
            <a:off x="1760456" y="5491462"/>
            <a:ext cx="3243943" cy="738664"/>
          </a:xfrm>
          <a:prstGeom prst="rect">
            <a:avLst/>
          </a:prstGeom>
          <a:noFill/>
        </p:spPr>
        <p:txBody>
          <a:bodyPr wrap="square" rtlCol="0">
            <a:spAutoFit/>
          </a:bodyPr>
          <a:lstStyle/>
          <a:p>
            <a:r>
              <a:rPr lang="en-GB" sz="1400" b="1" dirty="0">
                <a:solidFill>
                  <a:schemeClr val="bg1"/>
                </a:solidFill>
                <a:latin typeface="Chamberi Super Display" panose="02040503080505020303" pitchFamily="18" charset="0"/>
              </a:rPr>
              <a:t>“It has helped me to gain knowledge of service users interests which has helped to tailor interventions/groups”</a:t>
            </a:r>
          </a:p>
        </p:txBody>
      </p:sp>
      <p:sp>
        <p:nvSpPr>
          <p:cNvPr id="10" name="TextBox 9">
            <a:extLst>
              <a:ext uri="{FF2B5EF4-FFF2-40B4-BE49-F238E27FC236}">
                <a16:creationId xmlns:a16="http://schemas.microsoft.com/office/drawing/2014/main" id="{B19ACC9D-C696-6FD0-D82D-5D55174C7718}"/>
              </a:ext>
            </a:extLst>
          </p:cNvPr>
          <p:cNvSpPr txBox="1"/>
          <p:nvPr/>
        </p:nvSpPr>
        <p:spPr>
          <a:xfrm>
            <a:off x="2775242" y="3216757"/>
            <a:ext cx="3145971" cy="523220"/>
          </a:xfrm>
          <a:prstGeom prst="rect">
            <a:avLst/>
          </a:prstGeom>
          <a:noFill/>
        </p:spPr>
        <p:txBody>
          <a:bodyPr wrap="square" rtlCol="0">
            <a:spAutoFit/>
          </a:bodyPr>
          <a:lstStyle/>
          <a:p>
            <a:r>
              <a:rPr lang="en-GB" sz="1400" b="1" dirty="0">
                <a:solidFill>
                  <a:schemeClr val="bg1"/>
                </a:solidFill>
                <a:latin typeface="Chamberi Super Display" panose="02040503080505020303" pitchFamily="18" charset="0"/>
              </a:rPr>
              <a:t>“The folder has made it easier to access the ‘This is me’ documents”</a:t>
            </a:r>
          </a:p>
        </p:txBody>
      </p:sp>
      <p:sp>
        <p:nvSpPr>
          <p:cNvPr id="11" name="TextBox 10">
            <a:extLst>
              <a:ext uri="{FF2B5EF4-FFF2-40B4-BE49-F238E27FC236}">
                <a16:creationId xmlns:a16="http://schemas.microsoft.com/office/drawing/2014/main" id="{662DCCA0-F220-773F-FECE-B142679180D1}"/>
              </a:ext>
            </a:extLst>
          </p:cNvPr>
          <p:cNvSpPr txBox="1"/>
          <p:nvPr/>
        </p:nvSpPr>
        <p:spPr>
          <a:xfrm>
            <a:off x="3356570" y="4410259"/>
            <a:ext cx="2460173" cy="523220"/>
          </a:xfrm>
          <a:prstGeom prst="rect">
            <a:avLst/>
          </a:prstGeom>
          <a:noFill/>
        </p:spPr>
        <p:txBody>
          <a:bodyPr wrap="square" rtlCol="0">
            <a:spAutoFit/>
          </a:bodyPr>
          <a:lstStyle/>
          <a:p>
            <a:r>
              <a:rPr lang="en-GB" sz="1400" b="1" dirty="0">
                <a:solidFill>
                  <a:schemeClr val="bg1"/>
                </a:solidFill>
                <a:latin typeface="Chamberi Super Display" panose="02040503080505020303" pitchFamily="18" charset="0"/>
              </a:rPr>
              <a:t>“The display is informative and easy to read”</a:t>
            </a:r>
          </a:p>
        </p:txBody>
      </p:sp>
      <p:sp>
        <p:nvSpPr>
          <p:cNvPr id="12" name="TextBox 11">
            <a:extLst>
              <a:ext uri="{FF2B5EF4-FFF2-40B4-BE49-F238E27FC236}">
                <a16:creationId xmlns:a16="http://schemas.microsoft.com/office/drawing/2014/main" id="{EADC6B76-BCC8-A8C7-9B4D-899E29632633}"/>
              </a:ext>
            </a:extLst>
          </p:cNvPr>
          <p:cNvSpPr txBox="1"/>
          <p:nvPr/>
        </p:nvSpPr>
        <p:spPr>
          <a:xfrm>
            <a:off x="6430318" y="2534763"/>
            <a:ext cx="2547262" cy="1169551"/>
          </a:xfrm>
          <a:prstGeom prst="rect">
            <a:avLst/>
          </a:prstGeom>
          <a:noFill/>
        </p:spPr>
        <p:txBody>
          <a:bodyPr wrap="square" rtlCol="0">
            <a:spAutoFit/>
          </a:bodyPr>
          <a:lstStyle/>
          <a:p>
            <a:r>
              <a:rPr lang="en-GB" sz="1400" b="1" dirty="0">
                <a:latin typeface="Chamberi Super Display" panose="02040503080505020303" pitchFamily="18" charset="0"/>
              </a:rPr>
              <a:t>“Being able to access the ‘This is me’ information more easily has been really helpful when completing care plans for service users”</a:t>
            </a:r>
          </a:p>
        </p:txBody>
      </p:sp>
      <p:sp>
        <p:nvSpPr>
          <p:cNvPr id="15" name="TextBox 14">
            <a:extLst>
              <a:ext uri="{FF2B5EF4-FFF2-40B4-BE49-F238E27FC236}">
                <a16:creationId xmlns:a16="http://schemas.microsoft.com/office/drawing/2014/main" id="{4AD76D4C-6ABC-18C6-9017-38B27D935209}"/>
              </a:ext>
            </a:extLst>
          </p:cNvPr>
          <p:cNvSpPr txBox="1"/>
          <p:nvPr/>
        </p:nvSpPr>
        <p:spPr>
          <a:xfrm>
            <a:off x="6302623" y="5347880"/>
            <a:ext cx="2090474" cy="1169551"/>
          </a:xfrm>
          <a:prstGeom prst="rect">
            <a:avLst/>
          </a:prstGeom>
          <a:noFill/>
        </p:spPr>
        <p:txBody>
          <a:bodyPr wrap="square" rtlCol="0">
            <a:spAutoFit/>
          </a:bodyPr>
          <a:lstStyle/>
          <a:p>
            <a:r>
              <a:rPr lang="en-GB" sz="1400" b="1" dirty="0">
                <a:latin typeface="Chamberi Super Display" panose="02040503080505020303" pitchFamily="18" charset="0"/>
              </a:rPr>
              <a:t>“ They’re eye-catching and display useful information to enable me to provide person centred care”</a:t>
            </a:r>
          </a:p>
        </p:txBody>
      </p:sp>
      <p:sp>
        <p:nvSpPr>
          <p:cNvPr id="16" name="TextBox 15">
            <a:extLst>
              <a:ext uri="{FF2B5EF4-FFF2-40B4-BE49-F238E27FC236}">
                <a16:creationId xmlns:a16="http://schemas.microsoft.com/office/drawing/2014/main" id="{71ADA8AF-3474-9E77-CD67-144D7842A89D}"/>
              </a:ext>
            </a:extLst>
          </p:cNvPr>
          <p:cNvSpPr txBox="1"/>
          <p:nvPr/>
        </p:nvSpPr>
        <p:spPr>
          <a:xfrm>
            <a:off x="8485413" y="3829469"/>
            <a:ext cx="3494314" cy="2031325"/>
          </a:xfrm>
          <a:prstGeom prst="rect">
            <a:avLst/>
          </a:prstGeom>
          <a:noFill/>
        </p:spPr>
        <p:txBody>
          <a:bodyPr wrap="square" rtlCol="0">
            <a:spAutoFit/>
          </a:bodyPr>
          <a:lstStyle/>
          <a:p>
            <a:r>
              <a:rPr lang="en-GB" sz="1400" b="1" dirty="0">
                <a:latin typeface="Chamberi Super Display" panose="02040503080505020303" pitchFamily="18" charset="0"/>
              </a:rPr>
              <a:t>“The ‘This is Me” document that Gemma has developed for the service user bedrooms has been a great asset when delivering care. The information is brief but informative and allows staff to not only continue to deliver person-centred care but also engage in meaningful conversation. It has also acted as a distraction method during periods of agitation.”</a:t>
            </a:r>
          </a:p>
        </p:txBody>
      </p:sp>
      <p:sp>
        <p:nvSpPr>
          <p:cNvPr id="17" name="TextBox 16">
            <a:extLst>
              <a:ext uri="{FF2B5EF4-FFF2-40B4-BE49-F238E27FC236}">
                <a16:creationId xmlns:a16="http://schemas.microsoft.com/office/drawing/2014/main" id="{59944D55-0E16-CBC5-91F9-13EAB91E7F56}"/>
              </a:ext>
            </a:extLst>
          </p:cNvPr>
          <p:cNvSpPr txBox="1"/>
          <p:nvPr/>
        </p:nvSpPr>
        <p:spPr>
          <a:xfrm>
            <a:off x="6278334" y="364420"/>
            <a:ext cx="2982686" cy="1384995"/>
          </a:xfrm>
          <a:prstGeom prst="rect">
            <a:avLst/>
          </a:prstGeom>
          <a:noFill/>
        </p:spPr>
        <p:txBody>
          <a:bodyPr wrap="square" rtlCol="0">
            <a:spAutoFit/>
          </a:bodyPr>
          <a:lstStyle/>
          <a:p>
            <a:r>
              <a:rPr lang="en-GB" sz="1400" b="1" dirty="0">
                <a:latin typeface="Chamberi Super Display" panose="02040503080505020303" pitchFamily="18" charset="0"/>
              </a:rPr>
              <a:t>“The noticeboard information really helped me to understand why we use the ‘This is me’ document and how I can use the life history information to help me to build rapport with service users”</a:t>
            </a:r>
          </a:p>
        </p:txBody>
      </p:sp>
      <p:sp>
        <p:nvSpPr>
          <p:cNvPr id="3" name="Rectangle 2">
            <a:extLst>
              <a:ext uri="{FF2B5EF4-FFF2-40B4-BE49-F238E27FC236}">
                <a16:creationId xmlns:a16="http://schemas.microsoft.com/office/drawing/2014/main" id="{F3B71764-A0CA-5878-EC3F-7BA66411249E}"/>
              </a:ext>
            </a:extLst>
          </p:cNvPr>
          <p:cNvSpPr/>
          <p:nvPr/>
        </p:nvSpPr>
        <p:spPr>
          <a:xfrm>
            <a:off x="10461171" y="326571"/>
            <a:ext cx="1730829" cy="144239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050" name="Picture 2" descr="customer feedback, measurement of customer satisfaction and star rating ...">
            <a:extLst>
              <a:ext uri="{FF2B5EF4-FFF2-40B4-BE49-F238E27FC236}">
                <a16:creationId xmlns:a16="http://schemas.microsoft.com/office/drawing/2014/main" id="{8EDAFCD0-F32A-33FC-F922-F299A31A88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61020" y="251954"/>
            <a:ext cx="2547261" cy="2547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6772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7"/>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6"/>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fade">
                                      <p:cBhvr>
                                        <p:cTn id="4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P spid="11" grpId="0"/>
      <p:bldP spid="12" grpId="0"/>
      <p:bldP spid="15" grpId="0"/>
      <p:bldP spid="16"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A37320-AB26-370F-04CB-2785244C9FC5}"/>
            </a:ext>
          </a:extLst>
        </p:cNvPr>
        <p:cNvGrpSpPr/>
        <p:nvPr/>
      </p:nvGrpSpPr>
      <p:grpSpPr>
        <a:xfrm>
          <a:off x="0" y="0"/>
          <a:ext cx="0" cy="0"/>
          <a:chOff x="0" y="0"/>
          <a:chExt cx="0" cy="0"/>
        </a:xfrm>
      </p:grpSpPr>
      <p:pic>
        <p:nvPicPr>
          <p:cNvPr id="78" name="Graphic 77">
            <a:extLst>
              <a:ext uri="{FF2B5EF4-FFF2-40B4-BE49-F238E27FC236}">
                <a16:creationId xmlns:a16="http://schemas.microsoft.com/office/drawing/2014/main" id="{58135A3D-906C-BEC8-25A1-6F1A7C654F88}"/>
              </a:ext>
              <a:ext uri="{C183D7F6-B498-43B3-948B-1728B52AA6E4}">
                <adec:decorative xmlns:adec="http://schemas.microsoft.com/office/drawing/2017/decorative" val="1"/>
              </a:ext>
            </a:extLst>
          </p:cNvPr>
          <p:cNvPicPr>
            <a:picLocks noChangeAspect="1"/>
          </p:cNvPicPr>
          <p:nvPr/>
        </p:nvPicPr>
        <p:blipFill rotWithShape="1">
          <a:blip r:embed="rId3" cstate="print">
            <a:extLst>
              <a:ext uri="{28A0092B-C50C-407E-A947-70E740481C1C}">
                <a14:useLocalDpi xmlns:a14="http://schemas.microsoft.com/office/drawing/2010/main"/>
              </a:ext>
              <a:ext uri="{96DAC541-7B7A-43D3-8B79-37D633B846F1}">
                <asvg:svgBlip xmlns:asvg="http://schemas.microsoft.com/office/drawing/2016/SVG/main" r:embed="rId4"/>
              </a:ext>
            </a:extLst>
          </a:blip>
          <a:srcRect t="-1" r="1285" b="1452"/>
          <a:stretch/>
        </p:blipFill>
        <p:spPr>
          <a:xfrm rot="16200000">
            <a:off x="11551294" y="5490054"/>
            <a:ext cx="798993" cy="1701626"/>
          </a:xfrm>
          <a:prstGeom prst="rect">
            <a:avLst/>
          </a:prstGeom>
        </p:spPr>
      </p:pic>
      <p:sp>
        <p:nvSpPr>
          <p:cNvPr id="27" name="TextBox 26">
            <a:extLst>
              <a:ext uri="{FF2B5EF4-FFF2-40B4-BE49-F238E27FC236}">
                <a16:creationId xmlns:a16="http://schemas.microsoft.com/office/drawing/2014/main" id="{5E73B732-ECC6-2D51-F2EB-834428B5BA08}"/>
              </a:ext>
            </a:extLst>
          </p:cNvPr>
          <p:cNvSpPr txBox="1"/>
          <p:nvPr/>
        </p:nvSpPr>
        <p:spPr>
          <a:xfrm>
            <a:off x="1004753" y="894561"/>
            <a:ext cx="7772400" cy="2308324"/>
          </a:xfrm>
          <a:prstGeom prst="rect">
            <a:avLst/>
          </a:prstGeom>
          <a:noFill/>
        </p:spPr>
        <p:txBody>
          <a:bodyPr wrap="square" rtlCol="0">
            <a:spAutoFit/>
          </a:bodyPr>
          <a:lstStyle/>
          <a:p>
            <a:r>
              <a:rPr lang="en-GB" sz="4800" b="1" u="sng" dirty="0">
                <a:latin typeface="Chamberi Super Display" panose="02040503080505020303" pitchFamily="18" charset="0"/>
              </a:rPr>
              <a:t>Act</a:t>
            </a:r>
          </a:p>
          <a:p>
            <a:pPr marL="457200" indent="-457200">
              <a:buFont typeface="Arial" panose="020B0604020202020204" pitchFamily="34" charset="0"/>
              <a:buChar char="•"/>
            </a:pPr>
            <a:r>
              <a:rPr lang="en-GB" sz="2800" b="1" dirty="0">
                <a:latin typeface="Chamberi Super Display" panose="02040503080505020303" pitchFamily="18" charset="0"/>
              </a:rPr>
              <a:t>What’s next?</a:t>
            </a:r>
          </a:p>
          <a:p>
            <a:pPr marL="457200" indent="-457200">
              <a:buFontTx/>
              <a:buChar char="-"/>
            </a:pPr>
            <a:endParaRPr lang="en-GB" sz="3200" b="1" dirty="0">
              <a:latin typeface="Chamberi Super Display" panose="02040503080505020303" pitchFamily="18" charset="0"/>
            </a:endParaRPr>
          </a:p>
          <a:p>
            <a:pPr marL="457200" indent="-457200">
              <a:buFontTx/>
              <a:buChar char="-"/>
            </a:pPr>
            <a:endParaRPr lang="en-GB" sz="3200" b="1" dirty="0">
              <a:latin typeface="Chamberi Super Display" panose="02040503080505020303" pitchFamily="18" charset="0"/>
            </a:endParaRPr>
          </a:p>
        </p:txBody>
      </p:sp>
      <p:sp>
        <p:nvSpPr>
          <p:cNvPr id="2" name="TextBox 1">
            <a:extLst>
              <a:ext uri="{FF2B5EF4-FFF2-40B4-BE49-F238E27FC236}">
                <a16:creationId xmlns:a16="http://schemas.microsoft.com/office/drawing/2014/main" id="{ABA4E270-DC55-05AA-413B-7D1ED1BB8319}"/>
              </a:ext>
            </a:extLst>
          </p:cNvPr>
          <p:cNvSpPr txBox="1"/>
          <p:nvPr/>
        </p:nvSpPr>
        <p:spPr>
          <a:xfrm>
            <a:off x="6074038" y="3574070"/>
            <a:ext cx="5406230" cy="2246769"/>
          </a:xfrm>
          <a:prstGeom prst="rect">
            <a:avLst/>
          </a:prstGeom>
          <a:noFill/>
        </p:spPr>
        <p:txBody>
          <a:bodyPr wrap="square" rtlCol="0">
            <a:spAutoFit/>
          </a:bodyPr>
          <a:lstStyle/>
          <a:p>
            <a:pPr marL="342900" indent="-342900">
              <a:buFont typeface="Arial" panose="020B0604020202020204" pitchFamily="34" charset="0"/>
              <a:buChar char="•"/>
            </a:pPr>
            <a:r>
              <a:rPr lang="en-GB" sz="2000" b="1" dirty="0">
                <a:solidFill>
                  <a:schemeClr val="bg1"/>
                </a:solidFill>
                <a:latin typeface="Chamberi Super Display" panose="02040503080505020303" pitchFamily="18" charset="0"/>
              </a:rPr>
              <a:t>Continue to display information gathered from ‘This is me’ in patient bedrooms</a:t>
            </a:r>
          </a:p>
          <a:p>
            <a:endParaRPr lang="en-GB" sz="2000" b="1" dirty="0">
              <a:solidFill>
                <a:schemeClr val="bg1"/>
              </a:solidFill>
              <a:latin typeface="Chamberi Super Display" panose="02040503080505020303" pitchFamily="18" charset="0"/>
            </a:endParaRPr>
          </a:p>
          <a:p>
            <a:pPr marL="342900" indent="-342900">
              <a:buFont typeface="Arial" panose="020B0604020202020204" pitchFamily="34" charset="0"/>
              <a:buChar char="•"/>
            </a:pPr>
            <a:r>
              <a:rPr lang="en-GB" sz="2000" b="1" dirty="0">
                <a:solidFill>
                  <a:schemeClr val="bg1"/>
                </a:solidFill>
                <a:latin typeface="Chamberi Super Display" panose="02040503080505020303" pitchFamily="18" charset="0"/>
              </a:rPr>
              <a:t>Future PDSA cycles – Repeat similar cycle with different targets e.g. other staff or relatives/carers, impact on levels of frailty, impact on episodes of agitation or aggression</a:t>
            </a:r>
          </a:p>
        </p:txBody>
      </p:sp>
      <p:pic>
        <p:nvPicPr>
          <p:cNvPr id="7172" name="Picture 4" descr="Vetores de Plano De Ação Passo A Passo Checklist Para Progredir E ...">
            <a:extLst>
              <a:ext uri="{FF2B5EF4-FFF2-40B4-BE49-F238E27FC236}">
                <a16:creationId xmlns:a16="http://schemas.microsoft.com/office/drawing/2014/main" id="{0E927540-E7BD-B1EC-6F5C-C7545E32CA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1632" y="117636"/>
            <a:ext cx="3827082" cy="25488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4F4A96-DB95-0C10-07E6-1FED6680DD5A}"/>
              </a:ext>
            </a:extLst>
          </p:cNvPr>
          <p:cNvSpPr txBox="1"/>
          <p:nvPr/>
        </p:nvSpPr>
        <p:spPr>
          <a:xfrm>
            <a:off x="689770" y="3655116"/>
            <a:ext cx="5089458" cy="2492990"/>
          </a:xfrm>
          <a:prstGeom prst="rect">
            <a:avLst/>
          </a:prstGeom>
          <a:noFill/>
        </p:spPr>
        <p:txBody>
          <a:bodyPr wrap="square" rtlCol="0">
            <a:spAutoFit/>
          </a:bodyPr>
          <a:lstStyle/>
          <a:p>
            <a:pPr marL="342900" indent="-342900">
              <a:buFont typeface="Arial" panose="020B0604020202020204" pitchFamily="34" charset="0"/>
              <a:buChar char="•"/>
            </a:pPr>
            <a:r>
              <a:rPr lang="en-GB" sz="2000" b="1" dirty="0">
                <a:solidFill>
                  <a:schemeClr val="bg1"/>
                </a:solidFill>
                <a:latin typeface="Chamberi Super Display" panose="02040503080505020303" pitchFamily="18" charset="0"/>
              </a:rPr>
              <a:t>Continue to promote the use of  ‘This is me’ document and ensure staff are aware of how to access them</a:t>
            </a:r>
          </a:p>
          <a:p>
            <a:pPr marL="342900" indent="-342900">
              <a:buFont typeface="Arial" panose="020B0604020202020204" pitchFamily="34" charset="0"/>
              <a:buChar char="•"/>
            </a:pPr>
            <a:endParaRPr lang="en-GB" sz="2000" b="1" dirty="0">
              <a:solidFill>
                <a:schemeClr val="bg1"/>
              </a:solidFill>
              <a:latin typeface="Chamberi Super Display" panose="02040503080505020303" pitchFamily="18" charset="0"/>
            </a:endParaRPr>
          </a:p>
          <a:p>
            <a:pPr marL="342900" indent="-342900">
              <a:buFont typeface="Arial" panose="020B0604020202020204" pitchFamily="34" charset="0"/>
              <a:buChar char="•"/>
            </a:pPr>
            <a:r>
              <a:rPr lang="en-GB" sz="2000" b="1" dirty="0">
                <a:solidFill>
                  <a:schemeClr val="bg1"/>
                </a:solidFill>
                <a:latin typeface="Chamberi Super Display" panose="02040503080505020303" pitchFamily="18" charset="0"/>
              </a:rPr>
              <a:t>Utilise extended handover meetings to handover new ‘This is me’ information</a:t>
            </a:r>
            <a:endParaRPr lang="en-GB" sz="2000" dirty="0">
              <a:solidFill>
                <a:schemeClr val="bg1"/>
              </a:solidFill>
              <a:latin typeface="Chamberi Super Display" panose="02040503080505020303" pitchFamily="18" charset="0"/>
            </a:endParaRPr>
          </a:p>
          <a:p>
            <a:endParaRPr lang="en-GB" dirty="0">
              <a:solidFill>
                <a:schemeClr val="bg1"/>
              </a:solidFill>
              <a:latin typeface="Chamberi Super Display" panose="02040503080505020303" pitchFamily="18" charset="0"/>
            </a:endParaRPr>
          </a:p>
          <a:p>
            <a:endParaRPr lang="en-GB" dirty="0">
              <a:solidFill>
                <a:schemeClr val="bg1"/>
              </a:solidFill>
              <a:latin typeface="Chamberi Super Display" panose="02040503080505020303" pitchFamily="18" charset="0"/>
            </a:endParaRPr>
          </a:p>
        </p:txBody>
      </p:sp>
    </p:spTree>
    <p:extLst>
      <p:ext uri="{BB962C8B-B14F-4D97-AF65-F5344CB8AC3E}">
        <p14:creationId xmlns:p14="http://schemas.microsoft.com/office/powerpoint/2010/main" val="835848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059439-ABBE-DFCA-7DDD-82998504538B}"/>
            </a:ext>
          </a:extLst>
        </p:cNvPr>
        <p:cNvGrpSpPr/>
        <p:nvPr/>
      </p:nvGrpSpPr>
      <p:grpSpPr>
        <a:xfrm>
          <a:off x="0" y="0"/>
          <a:ext cx="0" cy="0"/>
          <a:chOff x="0" y="0"/>
          <a:chExt cx="0" cy="0"/>
        </a:xfrm>
      </p:grpSpPr>
      <p:pic>
        <p:nvPicPr>
          <p:cNvPr id="4" name="Graphic 3">
            <a:extLst>
              <a:ext uri="{FF2B5EF4-FFF2-40B4-BE49-F238E27FC236}">
                <a16:creationId xmlns:a16="http://schemas.microsoft.com/office/drawing/2014/main" id="{4E2F305A-1D9C-13D8-1E43-60562C931579}"/>
              </a:ext>
              <a:ext uri="{C183D7F6-B498-43B3-948B-1728B52AA6E4}">
                <adec:decorative xmlns:adec="http://schemas.microsoft.com/office/drawing/2017/decorative" val="1"/>
              </a:ext>
            </a:extLst>
          </p:cNvPr>
          <p:cNvPicPr>
            <a:picLocks noChangeAspect="1"/>
          </p:cNvPicPr>
          <p:nvPr/>
        </p:nvPicPr>
        <p:blipFill>
          <a:blip r:embed="rId2">
            <a:extLst>
              <a:ext uri="{28A0092B-C50C-407E-A947-70E740481C1C}">
                <a14:useLocalDpi xmlns:a14="http://schemas.microsoft.com/office/drawing/2010/main"/>
              </a:ext>
              <a:ext uri="{96DAC541-7B7A-43D3-8B79-37D633B846F1}">
                <asvg:svgBlip xmlns:asvg="http://schemas.microsoft.com/office/drawing/2016/SVG/main" r:embed="rId3"/>
              </a:ext>
            </a:extLst>
          </a:blip>
          <a:stretch>
            <a:fillRect/>
          </a:stretch>
        </p:blipFill>
        <p:spPr>
          <a:xfrm rot="5400000">
            <a:off x="4561406" y="5380328"/>
            <a:ext cx="736468" cy="1571133"/>
          </a:xfrm>
          <a:prstGeom prst="rect">
            <a:avLst/>
          </a:prstGeom>
        </p:spPr>
      </p:pic>
      <p:sp>
        <p:nvSpPr>
          <p:cNvPr id="2" name="TextBox 1">
            <a:extLst>
              <a:ext uri="{FF2B5EF4-FFF2-40B4-BE49-F238E27FC236}">
                <a16:creationId xmlns:a16="http://schemas.microsoft.com/office/drawing/2014/main" id="{6193DBE0-40EF-6DB3-DDF9-4FFFB361BF15}"/>
              </a:ext>
            </a:extLst>
          </p:cNvPr>
          <p:cNvSpPr txBox="1"/>
          <p:nvPr/>
        </p:nvSpPr>
        <p:spPr>
          <a:xfrm>
            <a:off x="1045235" y="859986"/>
            <a:ext cx="4582886" cy="830997"/>
          </a:xfrm>
          <a:prstGeom prst="rect">
            <a:avLst/>
          </a:prstGeom>
          <a:noFill/>
        </p:spPr>
        <p:txBody>
          <a:bodyPr wrap="square" rtlCol="0">
            <a:spAutoFit/>
          </a:bodyPr>
          <a:lstStyle/>
          <a:p>
            <a:r>
              <a:rPr lang="en-GB" sz="4800" b="1" u="sng" dirty="0">
                <a:solidFill>
                  <a:schemeClr val="bg1"/>
                </a:solidFill>
                <a:latin typeface="Chamberi Super Display" panose="02040503080505020303" pitchFamily="18" charset="0"/>
              </a:rPr>
              <a:t>Conclusion</a:t>
            </a:r>
          </a:p>
        </p:txBody>
      </p:sp>
      <p:sp>
        <p:nvSpPr>
          <p:cNvPr id="5" name="TextBox 4">
            <a:extLst>
              <a:ext uri="{FF2B5EF4-FFF2-40B4-BE49-F238E27FC236}">
                <a16:creationId xmlns:a16="http://schemas.microsoft.com/office/drawing/2014/main" id="{219EE651-FF90-B9CD-6378-8CDEA4F42A17}"/>
              </a:ext>
            </a:extLst>
          </p:cNvPr>
          <p:cNvSpPr txBox="1"/>
          <p:nvPr/>
        </p:nvSpPr>
        <p:spPr>
          <a:xfrm>
            <a:off x="6476795" y="1867165"/>
            <a:ext cx="5526350" cy="6186309"/>
          </a:xfrm>
          <a:prstGeom prst="rect">
            <a:avLst/>
          </a:prstGeom>
          <a:noFill/>
        </p:spPr>
        <p:txBody>
          <a:bodyPr wrap="square" rtlCol="0">
            <a:spAutoFit/>
          </a:bodyPr>
          <a:lstStyle/>
          <a:p>
            <a:endParaRPr lang="en-GB" dirty="0">
              <a:latin typeface="Chamberi Super Display" panose="02040503080505020303" pitchFamily="18" charset="0"/>
            </a:endParaRPr>
          </a:p>
          <a:p>
            <a:endParaRPr lang="en-GB" dirty="0">
              <a:latin typeface="Chamberi Super Display" panose="02040503080505020303" pitchFamily="18" charset="0"/>
            </a:endParaRPr>
          </a:p>
          <a:p>
            <a:endParaRPr lang="en-GB" b="1" dirty="0">
              <a:latin typeface="Chamberi Super Display" panose="02040503080505020303" pitchFamily="18" charset="0"/>
            </a:endParaRPr>
          </a:p>
          <a:p>
            <a:r>
              <a:rPr lang="en-GB" b="1" dirty="0">
                <a:latin typeface="Chamberi Super Display" panose="02040503080505020303" pitchFamily="18" charset="0"/>
              </a:rPr>
              <a:t>Enabling staff to access and read the ‘This is me’ document has supported them to:</a:t>
            </a:r>
          </a:p>
          <a:p>
            <a:pPr marL="285750" indent="-285750">
              <a:buFont typeface="Arial" panose="020B0604020202020204" pitchFamily="34" charset="0"/>
              <a:buChar char="•"/>
            </a:pPr>
            <a:r>
              <a:rPr lang="en-GB" b="1" dirty="0">
                <a:latin typeface="Chamberi Super Display" panose="02040503080505020303" pitchFamily="18" charset="0"/>
              </a:rPr>
              <a:t>Conduct meaningful conversations</a:t>
            </a:r>
          </a:p>
          <a:p>
            <a:pPr marL="285750" indent="-285750">
              <a:buFont typeface="Arial" panose="020B0604020202020204" pitchFamily="34" charset="0"/>
              <a:buChar char="•"/>
            </a:pPr>
            <a:r>
              <a:rPr lang="en-GB" b="1" dirty="0">
                <a:latin typeface="Chamberi Super Display" panose="02040503080505020303" pitchFamily="18" charset="0"/>
              </a:rPr>
              <a:t>Build rapport with service users</a:t>
            </a:r>
          </a:p>
          <a:p>
            <a:pPr marL="285750" indent="-285750">
              <a:buFont typeface="Arial" panose="020B0604020202020204" pitchFamily="34" charset="0"/>
              <a:buChar char="•"/>
            </a:pPr>
            <a:r>
              <a:rPr lang="en-GB" b="1" dirty="0">
                <a:latin typeface="Chamberi Super Display" panose="02040503080505020303" pitchFamily="18" charset="0"/>
              </a:rPr>
              <a:t>Provide meaningful person-centred interventions</a:t>
            </a:r>
          </a:p>
          <a:p>
            <a:pPr marL="285750" indent="-285750">
              <a:buFont typeface="Arial" panose="020B0604020202020204" pitchFamily="34" charset="0"/>
              <a:buChar char="•"/>
            </a:pPr>
            <a:r>
              <a:rPr lang="en-GB" b="1" dirty="0">
                <a:latin typeface="Chamberi Super Display" panose="02040503080505020303" pitchFamily="18" charset="0"/>
              </a:rPr>
              <a:t>Provide effective de-escalation interventions</a:t>
            </a:r>
          </a:p>
          <a:p>
            <a:endParaRPr lang="en-GB" dirty="0">
              <a:latin typeface="Chamberi Super Display" panose="02040503080505020303" pitchFamily="18" charset="0"/>
            </a:endParaRPr>
          </a:p>
          <a:p>
            <a:r>
              <a:rPr lang="en-GB" b="1" dirty="0">
                <a:latin typeface="Chamberi Super Display" panose="02040503080505020303" pitchFamily="18" charset="0"/>
              </a:rPr>
              <a:t>These interactions and interventions have demonstrated the importance of having relevant and accessible life history information and how incorporating this information into daily interventions can have a positive impact on both staff and service users.</a:t>
            </a:r>
            <a:endParaRPr lang="en-GB" dirty="0">
              <a:latin typeface="Chamberi Super Display" panose="02040503080505020303" pitchFamily="18" charset="0"/>
            </a:endParaRPr>
          </a:p>
          <a:p>
            <a:endParaRPr lang="en-GB" dirty="0">
              <a:latin typeface="Chamberi Super Display" panose="02040503080505020303" pitchFamily="18" charset="0"/>
            </a:endParaRPr>
          </a:p>
          <a:p>
            <a:endParaRPr lang="en-GB" dirty="0">
              <a:latin typeface="Chamberi Super Display" panose="02040503080505020303" pitchFamily="18" charset="0"/>
            </a:endParaRPr>
          </a:p>
          <a:p>
            <a:endParaRPr lang="en-GB" dirty="0">
              <a:latin typeface="Chamberi Super Display" panose="02040503080505020303" pitchFamily="18" charset="0"/>
            </a:endParaRPr>
          </a:p>
          <a:p>
            <a:endParaRPr lang="en-GB" dirty="0">
              <a:solidFill>
                <a:schemeClr val="bg1"/>
              </a:solidFill>
              <a:latin typeface="Chamberi Super Display" panose="02040503080505020303" pitchFamily="18" charset="0"/>
            </a:endParaRPr>
          </a:p>
          <a:p>
            <a:endParaRPr lang="en-GB" dirty="0">
              <a:solidFill>
                <a:schemeClr val="bg1"/>
              </a:solidFill>
              <a:latin typeface="Chamberi Super Display" panose="02040503080505020303" pitchFamily="18" charset="0"/>
            </a:endParaRPr>
          </a:p>
          <a:p>
            <a:endParaRPr lang="en-GB" dirty="0">
              <a:solidFill>
                <a:schemeClr val="bg1"/>
              </a:solidFill>
              <a:latin typeface="Chamberi Super Display" panose="02040503080505020303" pitchFamily="18" charset="0"/>
            </a:endParaRPr>
          </a:p>
        </p:txBody>
      </p:sp>
      <p:sp>
        <p:nvSpPr>
          <p:cNvPr id="3" name="TextBox 2">
            <a:extLst>
              <a:ext uri="{FF2B5EF4-FFF2-40B4-BE49-F238E27FC236}">
                <a16:creationId xmlns:a16="http://schemas.microsoft.com/office/drawing/2014/main" id="{C2A2F688-1DE7-9648-60FD-E065B8EA41AA}"/>
              </a:ext>
            </a:extLst>
          </p:cNvPr>
          <p:cNvSpPr txBox="1"/>
          <p:nvPr/>
        </p:nvSpPr>
        <p:spPr>
          <a:xfrm>
            <a:off x="718664" y="2097998"/>
            <a:ext cx="4582886" cy="2862322"/>
          </a:xfrm>
          <a:prstGeom prst="rect">
            <a:avLst/>
          </a:prstGeom>
          <a:noFill/>
        </p:spPr>
        <p:txBody>
          <a:bodyPr wrap="square" rtlCol="0">
            <a:spAutoFit/>
          </a:bodyPr>
          <a:lstStyle/>
          <a:p>
            <a:endParaRPr lang="en-GB" b="1" dirty="0">
              <a:solidFill>
                <a:schemeClr val="bg1"/>
              </a:solidFill>
              <a:latin typeface="Chamberi Super Display" panose="02040503080505020303" pitchFamily="18" charset="0"/>
            </a:endParaRPr>
          </a:p>
          <a:p>
            <a:r>
              <a:rPr lang="en-GB" b="1" dirty="0">
                <a:solidFill>
                  <a:schemeClr val="bg1"/>
                </a:solidFill>
                <a:latin typeface="Chamberi Super Display" panose="02040503080505020303" pitchFamily="18" charset="0"/>
              </a:rPr>
              <a:t>Raising awareness of where to find the document and why it is used has helped staff to:</a:t>
            </a: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 Be aware of the importance of knowing about service users' life history </a:t>
            </a: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Access life history information more easily</a:t>
            </a:r>
          </a:p>
          <a:p>
            <a:pPr marL="285750" indent="-285750">
              <a:buFont typeface="Arial" panose="020B0604020202020204" pitchFamily="34" charset="0"/>
              <a:buChar char="•"/>
            </a:pPr>
            <a:r>
              <a:rPr lang="en-GB" b="1" dirty="0">
                <a:solidFill>
                  <a:schemeClr val="bg1"/>
                </a:solidFill>
                <a:latin typeface="Chamberi Super Display" panose="02040503080505020303" pitchFamily="18" charset="0"/>
              </a:rPr>
              <a:t>Actively read about service user life history</a:t>
            </a:r>
          </a:p>
          <a:p>
            <a:endParaRPr lang="en-GB" dirty="0"/>
          </a:p>
          <a:p>
            <a:r>
              <a:rPr lang="en-GB" dirty="0"/>
              <a:t> </a:t>
            </a:r>
          </a:p>
        </p:txBody>
      </p:sp>
      <p:sp>
        <p:nvSpPr>
          <p:cNvPr id="6" name="TextBox 5">
            <a:extLst>
              <a:ext uri="{FF2B5EF4-FFF2-40B4-BE49-F238E27FC236}">
                <a16:creationId xmlns:a16="http://schemas.microsoft.com/office/drawing/2014/main" id="{07590D52-CD49-7B9F-63DC-B078E9DA4DB6}"/>
              </a:ext>
            </a:extLst>
          </p:cNvPr>
          <p:cNvSpPr txBox="1"/>
          <p:nvPr/>
        </p:nvSpPr>
        <p:spPr>
          <a:xfrm>
            <a:off x="10406744" y="376770"/>
            <a:ext cx="1785256" cy="1314213"/>
          </a:xfrm>
          <a:prstGeom prst="rect">
            <a:avLst/>
          </a:prstGeom>
          <a:solidFill>
            <a:schemeClr val="bg1"/>
          </a:solidFill>
        </p:spPr>
        <p:txBody>
          <a:bodyPr wrap="square" rtlCol="0">
            <a:spAutoFit/>
          </a:bodyPr>
          <a:lstStyle/>
          <a:p>
            <a:endParaRPr lang="en-GB" dirty="0"/>
          </a:p>
        </p:txBody>
      </p:sp>
      <p:pic>
        <p:nvPicPr>
          <p:cNvPr id="1026" name="Picture 2" descr="Premium Vector | Two business professionals a man and a woman are ...">
            <a:extLst>
              <a:ext uri="{FF2B5EF4-FFF2-40B4-BE49-F238E27FC236}">
                <a16:creationId xmlns:a16="http://schemas.microsoft.com/office/drawing/2014/main" id="{72FC2F74-E68D-6659-5EA3-98A28AFC525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57595" y="300570"/>
            <a:ext cx="2698297" cy="1797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0492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0F2BFCC-A7F7-4639-2473-0E2222E415CF}"/>
              </a:ext>
            </a:extLst>
          </p:cNvPr>
          <p:cNvSpPr txBox="1"/>
          <p:nvPr/>
        </p:nvSpPr>
        <p:spPr>
          <a:xfrm>
            <a:off x="7217229" y="2481943"/>
            <a:ext cx="4136571" cy="830997"/>
          </a:xfrm>
          <a:prstGeom prst="rect">
            <a:avLst/>
          </a:prstGeom>
          <a:noFill/>
        </p:spPr>
        <p:txBody>
          <a:bodyPr wrap="square" rtlCol="0">
            <a:spAutoFit/>
          </a:bodyPr>
          <a:lstStyle/>
          <a:p>
            <a:r>
              <a:rPr lang="en-GB" sz="4800" b="1" dirty="0">
                <a:latin typeface="Chamberi Super Display" panose="02040503080505020303" pitchFamily="18" charset="0"/>
              </a:rPr>
              <a:t>Any questions?</a:t>
            </a:r>
          </a:p>
        </p:txBody>
      </p:sp>
      <p:pic>
        <p:nvPicPr>
          <p:cNvPr id="1026" name="Picture 2" descr="1,400+ Thank You Smile Stock Illustrations, Royalty-Free Vector ...">
            <a:extLst>
              <a:ext uri="{FF2B5EF4-FFF2-40B4-BE49-F238E27FC236}">
                <a16:creationId xmlns:a16="http://schemas.microsoft.com/office/drawing/2014/main" id="{AE0B4D52-4D30-5BD7-B25F-19C4983D540B}"/>
              </a:ext>
            </a:extLst>
          </p:cNvPr>
          <p:cNvPicPr>
            <a:picLocks noGrp="1" noChangeAspect="1" noChangeArrowheads="1"/>
          </p:cNvPicPr>
          <p:nvPr>
            <p:ph type="pic" sz="quarter" idx="10"/>
          </p:nvPr>
        </p:nvPicPr>
        <p:blipFill>
          <a:blip r:embed="rId2">
            <a:extLst>
              <a:ext uri="{28A0092B-C50C-407E-A947-70E740481C1C}">
                <a14:useLocalDpi xmlns:a14="http://schemas.microsoft.com/office/drawing/2010/main" val="0"/>
              </a:ext>
            </a:extLst>
          </a:blip>
          <a:srcRect l="16585" r="1658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7406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FA1C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2664CD-556C-4EDA-C689-B907D1ECDD80}"/>
              </a:ext>
            </a:extLst>
          </p:cNvPr>
          <p:cNvSpPr txBox="1"/>
          <p:nvPr/>
        </p:nvSpPr>
        <p:spPr>
          <a:xfrm>
            <a:off x="1089545" y="1052691"/>
            <a:ext cx="10002997" cy="4832092"/>
          </a:xfrm>
          <a:prstGeom prst="rect">
            <a:avLst/>
          </a:prstGeom>
          <a:noFill/>
        </p:spPr>
        <p:txBody>
          <a:bodyPr wrap="square" rtlCol="0">
            <a:spAutoFit/>
          </a:bodyPr>
          <a:lstStyle/>
          <a:p>
            <a:r>
              <a:rPr lang="en-GB" sz="2400" b="1" u="sng" dirty="0">
                <a:latin typeface="Chamberi Super Display" panose="02040503080505020303" pitchFamily="18" charset="0"/>
              </a:rPr>
              <a:t>References</a:t>
            </a:r>
          </a:p>
          <a:p>
            <a:endParaRPr lang="en-GB" sz="2400" u="sng" dirty="0"/>
          </a:p>
          <a:p>
            <a:pPr marL="457200" indent="-457200">
              <a:buFont typeface="+mj-lt"/>
              <a:buAutoNum type="arabicPeriod"/>
            </a:pPr>
            <a:r>
              <a:rPr lang="en-GB" sz="2000" dirty="0"/>
              <a:t>NHS Wales (2023). </a:t>
            </a:r>
            <a:r>
              <a:rPr lang="en-GB" sz="2000" i="1" dirty="0"/>
              <a:t>Improvement Cymru Academy Toolkit Guide, Model for improvement</a:t>
            </a:r>
            <a:r>
              <a:rPr lang="en-GB" sz="2000" dirty="0"/>
              <a:t>. Available at: https://executive.nhs.wales/functions/quality-safety-and-improvement/improvement-cymru/improvement-cymru-academy/resource-library/academy-toolkit-guides/model-for-improvement-toolkit-guide/ (Accessed 28</a:t>
            </a:r>
            <a:r>
              <a:rPr lang="en-GB" sz="2000" baseline="30000" dirty="0"/>
              <a:t>th</a:t>
            </a:r>
            <a:r>
              <a:rPr lang="en-GB" sz="2000" dirty="0"/>
              <a:t> January 2025.</a:t>
            </a:r>
          </a:p>
          <a:p>
            <a:pPr marL="457200" indent="-457200">
              <a:buFont typeface="+mj-lt"/>
              <a:buAutoNum type="arabicPeriod"/>
            </a:pPr>
            <a:r>
              <a:rPr lang="en-GB" sz="2000" dirty="0"/>
              <a:t>Alzheimer’ Society (2025).</a:t>
            </a:r>
            <a:r>
              <a:rPr lang="en-GB" sz="2000" i="1" dirty="0"/>
              <a:t>‘This is me’. </a:t>
            </a:r>
            <a:r>
              <a:rPr lang="en-GB" sz="2000" dirty="0"/>
              <a:t>Available at :https://www.alzheimers.org.uk/get-support/publications-factsheets/this-is-me (Accessed 21</a:t>
            </a:r>
            <a:r>
              <a:rPr lang="en-GB" sz="2000" baseline="30000" dirty="0"/>
              <a:t>st</a:t>
            </a:r>
            <a:r>
              <a:rPr lang="en-GB" sz="2000" dirty="0"/>
              <a:t> January 2025)</a:t>
            </a:r>
          </a:p>
          <a:p>
            <a:pPr marL="457200" indent="-457200">
              <a:buFont typeface="+mj-lt"/>
              <a:buAutoNum type="arabicPeriod"/>
            </a:pPr>
            <a:r>
              <a:rPr lang="en-GB" sz="2000" dirty="0"/>
              <a:t>Hywel Dda University Health Board (2024). </a:t>
            </a:r>
            <a:r>
              <a:rPr lang="en-GB" sz="2000" i="1" dirty="0"/>
              <a:t>Older Adult Mental Health Inpatient Operating Procedure</a:t>
            </a:r>
            <a:r>
              <a:rPr lang="en-GB" sz="2000" dirty="0"/>
              <a:t>. Carmarthen: HDUHB.</a:t>
            </a:r>
          </a:p>
          <a:p>
            <a:pPr marL="457200" indent="-457200">
              <a:buFont typeface="+mj-lt"/>
              <a:buAutoNum type="arabicPeriod"/>
            </a:pPr>
            <a:r>
              <a:rPr lang="en-GB" sz="2000" i="0" dirty="0">
                <a:effectLst/>
              </a:rPr>
              <a:t>Grøndahl, V.A., Persenius, M., Bååth, C., Helgesen, A</a:t>
            </a:r>
            <a:r>
              <a:rPr lang="en-GB" sz="2000" dirty="0">
                <a:effectLst/>
              </a:rPr>
              <a:t>. (2017). </a:t>
            </a:r>
            <a:r>
              <a:rPr lang="en-GB" sz="2000" i="0" dirty="0">
                <a:effectLst/>
              </a:rPr>
              <a:t>The use of life stories and its influence on persons with dementia, their relatives and staff – a systematic mixed studies review. </a:t>
            </a:r>
            <a:r>
              <a:rPr lang="en-GB" sz="2000" i="1" dirty="0">
                <a:effectLst/>
              </a:rPr>
              <a:t>BMC Nursing</a:t>
            </a:r>
            <a:r>
              <a:rPr lang="en-GB" sz="2000" dirty="0">
                <a:effectLst/>
              </a:rPr>
              <a:t>.</a:t>
            </a:r>
            <a:r>
              <a:rPr lang="en-GB" sz="2000" i="0" dirty="0">
                <a:effectLst/>
              </a:rPr>
              <a:t> 16</a:t>
            </a:r>
            <a:r>
              <a:rPr lang="en-GB" sz="2000" dirty="0"/>
              <a:t>(28)</a:t>
            </a:r>
            <a:r>
              <a:rPr lang="en-GB" sz="2000" i="0" dirty="0">
                <a:effectLst/>
              </a:rPr>
              <a:t>. Available at: https://doi.org/10.1186/s12912-017-0223-5</a:t>
            </a:r>
            <a:endParaRPr lang="en-GB" sz="2000" dirty="0"/>
          </a:p>
          <a:p>
            <a:pPr marL="457200" indent="-457200">
              <a:buFont typeface="+mj-lt"/>
              <a:buAutoNum type="arabicPeriod"/>
            </a:pPr>
            <a:endParaRPr lang="en-GB" sz="2000" b="1" dirty="0">
              <a:latin typeface="Chamberi Super Display" panose="02040503080505020303" pitchFamily="18" charset="0"/>
            </a:endParaRPr>
          </a:p>
        </p:txBody>
      </p:sp>
    </p:spTree>
    <p:extLst>
      <p:ext uri="{BB962C8B-B14F-4D97-AF65-F5344CB8AC3E}">
        <p14:creationId xmlns:p14="http://schemas.microsoft.com/office/powerpoint/2010/main" val="47474136"/>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A7458EF5-D8DC-4F71-8CC9-369D1AA91F9D}">
  <ds:schemaRefs>
    <ds:schemaRef ds:uri="http://schemas.microsoft.com/sharepoint/v3/contenttype/forms"/>
  </ds:schemaRefs>
</ds:datastoreItem>
</file>

<file path=customXml/itemProps2.xml><?xml version="1.0" encoding="utf-8"?>
<ds:datastoreItem xmlns:ds="http://schemas.openxmlformats.org/officeDocument/2006/customXml" ds:itemID="{A973A56F-6BA6-4341-A4BD-D30C8B6C4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6C1F3AC-182C-4744-84BA-9B28F56022D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Integral</Template>
  <TotalTime>8956</TotalTime>
  <Words>1078</Words>
  <Application>Microsoft Office PowerPoint</Application>
  <PresentationFormat>Widescreen</PresentationFormat>
  <Paragraphs>119</Paragraphs>
  <Slides>14</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Arial</vt:lpstr>
      <vt:lpstr>Chamberi Super Display</vt:lpstr>
      <vt:lpstr>Tw Cen MT</vt:lpstr>
      <vt:lpstr>Tw Cen MT Condensed</vt:lpstr>
      <vt:lpstr>Wingdings 3</vt:lpstr>
      <vt:lpstr>Integral</vt:lpstr>
      <vt:lpstr>Service Improvement Project</vt:lpstr>
      <vt:lpstr>PowerPoint Presentation</vt:lpstr>
      <vt:lpstr>Background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Gemma Hart</dc:creator>
  <cp:lastModifiedBy>Gemma Hart</cp:lastModifiedBy>
  <cp:revision>58</cp:revision>
  <dcterms:created xsi:type="dcterms:W3CDTF">2025-01-17T20:03:16Z</dcterms:created>
  <dcterms:modified xsi:type="dcterms:W3CDTF">2025-02-04T15:26:52Z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