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theme/themeOverride7.xml" ContentType="application/vnd.openxmlformats-officedocument.themeOverr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theme/themeOverride5.xml" ContentType="application/vnd.openxmlformats-officedocument.themeOverride+xml"/>
  <Override PartName="/ppt/theme/themeOverride10.xml" ContentType="application/vnd.openxmlformats-officedocument.themeOverr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docProps/custom.xml" ContentType="application/vnd.openxmlformats-officedocument.custom-properties+xml"/>
  <Override PartName="/ppt/notesSlides/notesSlide9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8.xml" ContentType="application/vnd.openxmlformats-officedocument.themeOverr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theme/themeOverride4.xml" ContentType="application/vnd.openxmlformats-officedocument.themeOverr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ppt/theme/themeOverride9.xml" ContentType="application/vnd.openxmlformats-officedocument.themeOverr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70" r:id="rId2"/>
    <p:sldMasterId id="2147483893" r:id="rId3"/>
  </p:sldMasterIdLst>
  <p:notesMasterIdLst>
    <p:notesMasterId r:id="rId23"/>
  </p:notesMasterIdLst>
  <p:sldIdLst>
    <p:sldId id="382" r:id="rId4"/>
    <p:sldId id="387" r:id="rId5"/>
    <p:sldId id="554" r:id="rId6"/>
    <p:sldId id="738" r:id="rId7"/>
    <p:sldId id="777" r:id="rId8"/>
    <p:sldId id="779" r:id="rId9"/>
    <p:sldId id="780" r:id="rId10"/>
    <p:sldId id="781" r:id="rId11"/>
    <p:sldId id="796" r:id="rId12"/>
    <p:sldId id="750" r:id="rId13"/>
    <p:sldId id="751" r:id="rId14"/>
    <p:sldId id="767" r:id="rId15"/>
    <p:sldId id="745" r:id="rId16"/>
    <p:sldId id="747" r:id="rId17"/>
    <p:sldId id="748" r:id="rId18"/>
    <p:sldId id="749" r:id="rId19"/>
    <p:sldId id="752" r:id="rId20"/>
    <p:sldId id="753" r:id="rId21"/>
    <p:sldId id="754" r:id="rId22"/>
  </p:sldIdLst>
  <p:sldSz cx="9144000" cy="6858000" type="screen4x3"/>
  <p:notesSz cx="6858000" cy="9144000"/>
  <p:embeddedFontLst>
    <p:embeddedFont>
      <p:font typeface="华文中宋" pitchFamily="2" charset="-122"/>
      <p:regular r:id="rId24"/>
    </p:embeddedFont>
    <p:embeddedFont>
      <p:font typeface="幼圆" pitchFamily="49" charset="-122"/>
      <p:regular r:id="rId25"/>
    </p:embeddedFont>
    <p:embeddedFont>
      <p:font typeface="Wingdings 2" pitchFamily="18" charset="2"/>
      <p:regular r:id="rId26"/>
    </p:embeddedFont>
    <p:embeddedFont>
      <p:font typeface="微软雅黑" pitchFamily="34" charset="-122"/>
      <p:regular r:id="rId27"/>
      <p:bold r:id="rId28"/>
    </p:embeddedFont>
    <p:embeddedFont>
      <p:font typeface="GB Pinyinok-D" pitchFamily="2" charset="-122"/>
      <p:regular r:id="rId29"/>
    </p:embeddedFont>
    <p:embeddedFont>
      <p:font typeface="Calibri" pitchFamily="34" charset="0"/>
      <p:regular r:id="rId30"/>
      <p:bold r:id="rId31"/>
      <p:italic r:id="rId32"/>
      <p:boldItalic r:id="rId33"/>
    </p:embeddedFont>
    <p:embeddedFont>
      <p:font typeface="华文楷体" pitchFamily="2" charset="-122"/>
      <p:regular r:id="rId34"/>
    </p:embeddedFont>
    <p:embeddedFont>
      <p:font typeface="楷体" pitchFamily="49" charset="-122"/>
      <p:regular r:id="rId35"/>
    </p:embeddedFont>
    <p:embeddedFont>
      <p:font typeface="Calibri Light" pitchFamily="34" charset="0"/>
      <p:regular r:id="rId36"/>
      <p:italic r:id="rId37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</p:showPr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4" d="100"/>
          <a:sy n="94" d="100"/>
        </p:scale>
        <p:origin x="-96" y="-264"/>
      </p:cViewPr>
      <p:guideLst>
        <p:guide orient="horz" pos="247"/>
        <p:guide pos="25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3025" cy="737330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font" Target="fonts/font3.fntdata"/><Relationship Id="rId39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font" Target="fonts/font11.fntdata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font" Target="fonts/font2.fntdata"/><Relationship Id="rId33" Type="http://schemas.openxmlformats.org/officeDocument/2006/relationships/font" Target="fonts/font10.fntdata"/><Relationship Id="rId38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font" Target="fonts/font6.fntdata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font" Target="fonts/font1.fntdata"/><Relationship Id="rId32" Type="http://schemas.openxmlformats.org/officeDocument/2006/relationships/font" Target="fonts/font9.fntdata"/><Relationship Id="rId37" Type="http://schemas.openxmlformats.org/officeDocument/2006/relationships/font" Target="fonts/font14.fntdata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font" Target="fonts/font5.fntdata"/><Relationship Id="rId36" Type="http://schemas.openxmlformats.org/officeDocument/2006/relationships/font" Target="fonts/font13.fntdata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font" Target="fonts/font8.fntdata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font" Target="fonts/font4.fntdata"/><Relationship Id="rId30" Type="http://schemas.openxmlformats.org/officeDocument/2006/relationships/font" Target="fonts/font7.fntdata"/><Relationship Id="rId35" Type="http://schemas.openxmlformats.org/officeDocument/2006/relationships/font" Target="fonts/font1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DFAC92B8-20E0-4515-88D3-0E926BE209E0}" type="datetime1">
              <a:rPr lang="zh-CN" altLang="en-US"/>
              <a:pPr>
                <a:defRPr/>
              </a:pPr>
              <a:t>2015/9/18</a:t>
            </a:fld>
            <a:endParaRPr lang="en-US" altLang="zh-CN" sz="1200"/>
          </a:p>
        </p:txBody>
      </p:sp>
      <p:sp>
        <p:nvSpPr>
          <p:cNvPr id="2355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4101" name="Rectangle 5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anchor="ctr"/>
          <a:lstStyle>
            <a:lvl1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4572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9144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13716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18288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buFontTx/>
              <a:buNone/>
              <a:defRPr/>
            </a:pPr>
            <a:r>
              <a:rPr lang="zh-CN" altLang="zh-CN" smtClean="0"/>
              <a:t>单击此处编辑母版文本样式</a:t>
            </a:r>
          </a:p>
          <a:p>
            <a:pPr>
              <a:buFontTx/>
              <a:buNone/>
              <a:defRPr/>
            </a:pPr>
            <a:r>
              <a:rPr lang="zh-CN" altLang="zh-CN" smtClean="0"/>
              <a:t>第二级</a:t>
            </a:r>
          </a:p>
          <a:p>
            <a:pPr>
              <a:buFontTx/>
              <a:buNone/>
              <a:defRPr/>
            </a:pPr>
            <a:r>
              <a:rPr lang="zh-CN" altLang="zh-CN" smtClean="0"/>
              <a:t>第三级</a:t>
            </a:r>
          </a:p>
          <a:p>
            <a:pPr>
              <a:buFontTx/>
              <a:buNone/>
              <a:defRPr/>
            </a:pPr>
            <a:r>
              <a:rPr lang="zh-CN" altLang="zh-CN" smtClean="0"/>
              <a:t>第四级</a:t>
            </a:r>
          </a:p>
          <a:p>
            <a:pPr>
              <a:buFontTx/>
              <a:buNone/>
              <a:defRPr/>
            </a:pPr>
            <a:r>
              <a:rPr lang="zh-CN" altLang="zh-CN" smtClean="0"/>
              <a:t>第五级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BCB2641A-5B2B-4EEC-8E1A-76B7D9D956D5}" type="slidenum">
              <a:rPr lang="zh-CN" altLang="en-US"/>
              <a:pPr>
                <a:defRPr/>
              </a:pPr>
              <a:t>‹#›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0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8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9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560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08375" cy="1414957800"/>
          </a:xfrm>
        </p:spPr>
      </p:sp>
      <p:sp>
        <p:nvSpPr>
          <p:cNvPr id="2662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08375" cy="1414957800"/>
          </a:xfrm>
        </p:spPr>
      </p:sp>
      <p:sp>
        <p:nvSpPr>
          <p:cNvPr id="27651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06787" cy="1414957800"/>
          </a:xfrm>
        </p:spPr>
      </p:sp>
      <p:sp>
        <p:nvSpPr>
          <p:cNvPr id="2867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4375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06787" cy="1414956213"/>
          </a:xfrm>
        </p:spPr>
      </p:sp>
      <p:sp>
        <p:nvSpPr>
          <p:cNvPr id="2969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3613" cy="1414954625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1747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2771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379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CACE97-9AEC-46C9-977E-70D1A8FD36B7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02BA0E-F464-4EAD-8D87-DF169668CD6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48B42D-FD65-47DF-A797-2476F83A2F98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612D16-494B-416C-B04C-6E7CCF97CC7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F2A499-DA04-410F-9685-705448FCBA31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94524A-FA6C-4A92-B33D-B76721361F8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590451-04AC-4BF2-8A00-A8406AFEAC04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1802FC-C08D-4E99-A811-3DCC63883ED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314DF8-DB4A-4C4B-976E-2C60599784C6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636E-AB8B-48DC-88D2-802499345C7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327200-2AEE-4870-B302-5010D5164B41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317A60-4289-4D24-9B11-20E84B494AE6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C6E231-5ED5-4B08-BD78-23503881E4AA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E14170-AA48-4308-B557-D129252BC396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A4C30A-BAA2-408B-A450-9515C98E7E12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059D71-18F7-451D-B626-4D8BE5775466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>
              <a:sym typeface="Arial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A33B46-0008-48F9-9244-D462D5C4B31C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7C058E-3018-4D2D-8705-9D8A524FDE4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4A569-A09D-418E-8169-CB48F6F26BAF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74ECD5-A5D4-45CD-BDDD-E0DE0274268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8CC25A-405A-4F7D-824B-D5080AD98538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B070C3-BA58-4C91-BAF5-22DBF796218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034142-00E7-4A2E-A98D-D4CED435F937}" type="datetime1">
              <a:rPr lang="zh-CN" altLang="en-US"/>
              <a:pPr>
                <a:defRPr/>
              </a:pPr>
              <a:t>2015/9/18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47EF20-49A9-41DC-A087-5142C850AD4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CE058A-93BB-4AB4-B4DA-8581CC5680F2}" type="datetime1">
              <a:rPr lang="zh-CN" altLang="en-US"/>
              <a:pPr>
                <a:defRPr/>
              </a:pPr>
              <a:t>2015/9/18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157FE4-7BDF-4FC0-A733-3FD9C772C3CE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6EDAA7-AE85-4A0B-99EB-9564CD992995}" type="datetime1">
              <a:rPr lang="zh-CN" altLang="en-US"/>
              <a:pPr>
                <a:defRPr/>
              </a:pPr>
              <a:t>2015/9/18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9B534B-376D-4820-8A1D-BD8BE58DD58F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1975" y="1079500"/>
            <a:ext cx="3929063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079500"/>
            <a:ext cx="3929062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FB14B7-248A-414E-A6AB-FE1D1D169C1B}" type="datetime1">
              <a:rPr lang="zh-CN" altLang="en-US"/>
              <a:pPr>
                <a:defRPr/>
              </a:pPr>
              <a:t>2015/9/18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D1DC67-87DB-48D4-80CA-027796AD9B19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5DAC77-CE7E-4EDE-8D9D-84EF6B62E640}" type="datetime1">
              <a:rPr lang="zh-CN" altLang="en-US"/>
              <a:pPr>
                <a:defRPr/>
              </a:pPr>
              <a:t>2015/9/18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8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4A9894-44DE-460F-942E-C46F33C4A4E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C545DF-EC43-4D96-90BD-B34A598936EC}" type="datetime1">
              <a:rPr lang="zh-CN" altLang="en-US"/>
              <a:pPr>
                <a:defRPr/>
              </a:pPr>
              <a:t>2015/9/18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4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157DBB-8CD6-4510-AE21-57987724787B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099D4B-882D-49F5-A1E8-0E976AD968A8}" type="datetime1">
              <a:rPr lang="zh-CN" altLang="en-US"/>
              <a:pPr>
                <a:defRPr/>
              </a:pPr>
              <a:t>2015/9/18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3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6DF291-9D24-4A23-8431-F15FD7D5CB66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CE6DFE-2690-43D5-A569-FC2903FA326C}" type="datetime1">
              <a:rPr lang="zh-CN" altLang="en-US"/>
              <a:pPr>
                <a:defRPr/>
              </a:pPr>
              <a:t>2015/9/18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B39E50-4FAC-444F-B203-55E17F9374A4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>
              <a:sym typeface="Times New Roman" pitchFamily="18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10C020-689D-4EA5-B7BA-F2E391BB1A62}" type="datetime1">
              <a:rPr lang="zh-CN" altLang="en-US"/>
              <a:pPr>
                <a:defRPr/>
              </a:pPr>
              <a:t>2015/9/18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B7D29F-8B37-4814-BF77-136BAC0CE756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AF3EB5-33ED-42A8-8318-731C09B4A466}" type="datetime1">
              <a:rPr lang="zh-CN" altLang="en-US"/>
              <a:pPr>
                <a:defRPr/>
              </a:pPr>
              <a:t>2015/9/18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67EE90-E331-430D-B097-4957A98ABA0B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0663" y="198438"/>
            <a:ext cx="2001837" cy="589915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1975" y="198438"/>
            <a:ext cx="5856288" cy="589915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5E355E-BE1F-4C00-9D34-C38E4018A053}" type="datetime1">
              <a:rPr lang="zh-CN" altLang="en-US"/>
              <a:pPr>
                <a:defRPr/>
              </a:pPr>
              <a:t>2015/9/18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74F2DB-50C7-417A-B569-DC16C01AB6BE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>
              <a:sym typeface="Calibri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 smtClean="0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 smtClean="0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 smtClean="0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 smtClean="0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334D405C-1AB7-4A32-9B73-ACE5C823CA08}" type="datetime1">
              <a:rPr lang="zh-CN" altLang="en-US"/>
              <a:pPr>
                <a:defRPr/>
              </a:pPr>
              <a:t>2015/9/18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EBCBF45C-B480-4C8E-A9E8-CA14C2DAB2B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5pPr>
      <a:lvl6pPr marL="25146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6pPr>
      <a:lvl7pPr marL="29718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7pPr>
      <a:lvl8pPr marL="34290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8pPr>
      <a:lvl9pPr marL="38862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矩形 6"/>
          <p:cNvSpPr>
            <a:spLocks noChangeArrowheads="1"/>
          </p:cNvSpPr>
          <p:nvPr/>
        </p:nvSpPr>
        <p:spPr bwMode="auto">
          <a:xfrm>
            <a:off x="-4763" y="-19050"/>
            <a:ext cx="9144001" cy="6877050"/>
          </a:xfrm>
          <a:prstGeom prst="rect">
            <a:avLst/>
          </a:prstGeom>
          <a:solidFill>
            <a:srgbClr val="F2F2F2">
              <a:alpha val="89000"/>
            </a:srgbClr>
          </a:solidFill>
          <a:ln>
            <a:noFill/>
          </a:ln>
          <a:extLst>
            <a:ext uri="{91240B29-F687-4F45-9708-019B960494DF}"/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 smtClean="0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1" name="矩形 7"/>
          <p:cNvSpPr>
            <a:spLocks noChangeArrowheads="1"/>
          </p:cNvSpPr>
          <p:nvPr/>
        </p:nvSpPr>
        <p:spPr bwMode="auto">
          <a:xfrm>
            <a:off x="0" y="620713"/>
            <a:ext cx="9180513" cy="5040312"/>
          </a:xfrm>
          <a:prstGeom prst="rect">
            <a:avLst/>
          </a:prstGeom>
          <a:solidFill>
            <a:srgbClr val="D8D8D8">
              <a:alpha val="14000"/>
            </a:srgbClr>
          </a:solidFill>
          <a:ln>
            <a:noFill/>
          </a:ln>
          <a:extLst>
            <a:ext uri="{91240B29-F687-4F45-9708-019B960494DF}"/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 smtClean="0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2" name="矩形 3"/>
          <p:cNvSpPr>
            <a:spLocks noChangeArrowheads="1"/>
          </p:cNvSpPr>
          <p:nvPr/>
        </p:nvSpPr>
        <p:spPr bwMode="auto">
          <a:xfrm>
            <a:off x="0" y="6167438"/>
            <a:ext cx="2327275" cy="179387"/>
          </a:xfrm>
          <a:prstGeom prst="rect">
            <a:avLst/>
          </a:prstGeom>
          <a:solidFill>
            <a:srgbClr val="F79646">
              <a:alpha val="93999"/>
            </a:srgbClr>
          </a:solidFill>
          <a:ln>
            <a:noFill/>
          </a:ln>
          <a:extLst>
            <a:ext uri="{91240B29-F687-4F45-9708-019B960494DF}"/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 smtClean="0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3" name="矩形 8"/>
          <p:cNvSpPr>
            <a:spLocks noChangeArrowheads="1"/>
          </p:cNvSpPr>
          <p:nvPr/>
        </p:nvSpPr>
        <p:spPr bwMode="auto">
          <a:xfrm>
            <a:off x="2327275" y="6167438"/>
            <a:ext cx="2260600" cy="179387"/>
          </a:xfrm>
          <a:prstGeom prst="rect">
            <a:avLst/>
          </a:prstGeom>
          <a:solidFill>
            <a:srgbClr val="4BACC6">
              <a:alpha val="89000"/>
            </a:srgbClr>
          </a:solidFill>
          <a:ln>
            <a:noFill/>
          </a:ln>
          <a:extLst>
            <a:ext uri="{91240B29-F687-4F45-9708-019B960494DF}"/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 smtClean="0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4" name="矩形 9"/>
          <p:cNvSpPr>
            <a:spLocks noChangeArrowheads="1"/>
          </p:cNvSpPr>
          <p:nvPr/>
        </p:nvSpPr>
        <p:spPr bwMode="auto">
          <a:xfrm>
            <a:off x="4587875" y="6167438"/>
            <a:ext cx="2260600" cy="179387"/>
          </a:xfrm>
          <a:prstGeom prst="rect">
            <a:avLst/>
          </a:prstGeom>
          <a:solidFill>
            <a:srgbClr val="C0504D">
              <a:alpha val="92000"/>
            </a:srgbClr>
          </a:solidFill>
          <a:ln>
            <a:noFill/>
          </a:ln>
          <a:extLst>
            <a:ext uri="{91240B29-F687-4F45-9708-019B960494DF}"/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 smtClean="0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5" name="矩形 10"/>
          <p:cNvSpPr>
            <a:spLocks noChangeArrowheads="1"/>
          </p:cNvSpPr>
          <p:nvPr/>
        </p:nvSpPr>
        <p:spPr bwMode="auto">
          <a:xfrm>
            <a:off x="6848475" y="6167438"/>
            <a:ext cx="2295525" cy="179387"/>
          </a:xfrm>
          <a:prstGeom prst="rect">
            <a:avLst/>
          </a:prstGeom>
          <a:solidFill>
            <a:srgbClr val="000000">
              <a:alpha val="34000"/>
            </a:srgbClr>
          </a:solidFill>
          <a:ln>
            <a:noFill/>
          </a:ln>
          <a:extLst>
            <a:ext uri="{91240B29-F687-4F45-9708-019B960494DF}"/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 smtClean="0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6" name="矩形 6"/>
          <p:cNvSpPr>
            <a:spLocks noChangeArrowheads="1"/>
          </p:cNvSpPr>
          <p:nvPr/>
        </p:nvSpPr>
        <p:spPr bwMode="auto">
          <a:xfrm>
            <a:off x="0" y="247650"/>
            <a:ext cx="2260600" cy="71438"/>
          </a:xfrm>
          <a:prstGeom prst="rect">
            <a:avLst/>
          </a:prstGeom>
          <a:solidFill>
            <a:srgbClr val="F79646">
              <a:alpha val="93999"/>
            </a:srgbClr>
          </a:solidFill>
          <a:ln>
            <a:noFill/>
          </a:ln>
          <a:extLst>
            <a:ext uri="{91240B29-F687-4F45-9708-019B960494DF}"/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 smtClean="0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7" name="矩形 7"/>
          <p:cNvSpPr>
            <a:spLocks noChangeArrowheads="1"/>
          </p:cNvSpPr>
          <p:nvPr/>
        </p:nvSpPr>
        <p:spPr bwMode="auto">
          <a:xfrm>
            <a:off x="2260600" y="247650"/>
            <a:ext cx="2260600" cy="71438"/>
          </a:xfrm>
          <a:prstGeom prst="rect">
            <a:avLst/>
          </a:prstGeom>
          <a:solidFill>
            <a:srgbClr val="4BACC6">
              <a:alpha val="89000"/>
            </a:srgbClr>
          </a:solidFill>
          <a:ln>
            <a:noFill/>
          </a:ln>
          <a:extLst>
            <a:ext uri="{91240B29-F687-4F45-9708-019B960494DF}"/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 smtClean="0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8" name="矩形 12"/>
          <p:cNvSpPr>
            <a:spLocks noChangeArrowheads="1"/>
          </p:cNvSpPr>
          <p:nvPr/>
        </p:nvSpPr>
        <p:spPr bwMode="auto">
          <a:xfrm>
            <a:off x="4521200" y="247650"/>
            <a:ext cx="2260600" cy="71438"/>
          </a:xfrm>
          <a:prstGeom prst="rect">
            <a:avLst/>
          </a:prstGeom>
          <a:solidFill>
            <a:srgbClr val="C0504D">
              <a:alpha val="92000"/>
            </a:srgbClr>
          </a:solidFill>
          <a:ln>
            <a:noFill/>
          </a:ln>
          <a:extLst>
            <a:ext uri="{91240B29-F687-4F45-9708-019B960494DF}"/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 smtClean="0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9" name="矩形 13"/>
          <p:cNvSpPr>
            <a:spLocks noChangeArrowheads="1"/>
          </p:cNvSpPr>
          <p:nvPr/>
        </p:nvSpPr>
        <p:spPr bwMode="auto">
          <a:xfrm>
            <a:off x="6781800" y="247650"/>
            <a:ext cx="2362200" cy="71438"/>
          </a:xfrm>
          <a:prstGeom prst="rect">
            <a:avLst/>
          </a:prstGeom>
          <a:solidFill>
            <a:srgbClr val="000000">
              <a:alpha val="34000"/>
            </a:srgbClr>
          </a:solidFill>
          <a:ln>
            <a:noFill/>
          </a:ln>
          <a:extLst>
            <a:ext uri="{91240B29-F687-4F45-9708-019B960494DF}"/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 smtClean="0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6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1975" y="1079500"/>
            <a:ext cx="8010525" cy="501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Times New Roman" pitchFamily="18" charset="0"/>
              </a:rPr>
              <a:t>单击此处编辑母版文本样式</a:t>
            </a:r>
          </a:p>
          <a:p>
            <a:pPr lvl="1"/>
            <a:r>
              <a:rPr lang="zh-CN" altLang="zh-CN" smtClean="0">
                <a:sym typeface="Times New Roman" pitchFamily="18" charset="0"/>
              </a:rPr>
              <a:t>第二级</a:t>
            </a:r>
          </a:p>
        </p:txBody>
      </p:sp>
      <p:sp>
        <p:nvSpPr>
          <p:cNvPr id="2061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66738" y="198438"/>
            <a:ext cx="8005762" cy="60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Times New Roman" pitchFamily="18" charset="0"/>
              </a:rPr>
              <a:t>单击此处编辑母版标题样式</a:t>
            </a:r>
          </a:p>
        </p:txBody>
      </p:sp>
      <p:sp>
        <p:nvSpPr>
          <p:cNvPr id="2062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2B2B3369-574C-472F-B146-C0E964552CCD}" type="datetime1">
              <a:rPr lang="zh-CN" altLang="en-US"/>
              <a:pPr>
                <a:defRPr/>
              </a:pPr>
              <a:t>2015/9/18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2063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A6A6A6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64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259D2539-4BAD-4F6D-A087-4D3B0F06D858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5" r:id="rId1"/>
    <p:sldLayoutId id="2147483906" r:id="rId2"/>
    <p:sldLayoutId id="2147483907" r:id="rId3"/>
    <p:sldLayoutId id="2147483908" r:id="rId4"/>
    <p:sldLayoutId id="2147483909" r:id="rId5"/>
    <p:sldLayoutId id="2147483910" r:id="rId6"/>
    <p:sldLayoutId id="2147483911" r:id="rId7"/>
    <p:sldLayoutId id="2147483912" r:id="rId8"/>
    <p:sldLayoutId id="2147483913" r:id="rId9"/>
    <p:sldLayoutId id="2147483914" r:id="rId10"/>
    <p:sldLayoutId id="2147483915" r:id="rId11"/>
  </p:sldLayoutIdLst>
  <p:transition spd="slow"/>
  <p:hf sldNum="0" hdr="0" ft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+mj-lt"/>
          <a:ea typeface="+mj-ea"/>
          <a:cs typeface="+mj-cs"/>
          <a:sym typeface="Times New Roman" pitchFamily="18" charset="0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9pPr>
    </p:titleStyle>
    <p:bodyStyle>
      <a:lvl1pPr marL="357188" indent="-357188" algn="l" defTabSz="0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"/>
        <a:defRPr sz="2000">
          <a:solidFill>
            <a:schemeClr val="accent2"/>
          </a:solidFill>
          <a:latin typeface="+mn-lt"/>
          <a:ea typeface="+mn-ea"/>
          <a:cs typeface="+mn-cs"/>
          <a:sym typeface="Times New Roman" pitchFamily="18" charset="0"/>
        </a:defRPr>
      </a:lvl1pPr>
      <a:lvl2pPr marL="357188" indent="-357188" algn="l" defTabSz="0" rtl="0" eaLnBrk="0" fontAlgn="base" hangingPunct="0">
        <a:lnSpc>
          <a:spcPct val="130000"/>
        </a:lnSpc>
        <a:spcBef>
          <a:spcPct val="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 "/>
        <a:defRPr sz="1600">
          <a:solidFill>
            <a:schemeClr val="tx1"/>
          </a:solidFill>
          <a:latin typeface="+mn-lt"/>
          <a:ea typeface="+mn-ea"/>
          <a:sym typeface="Times New Roman" pitchFamily="18" charset="0"/>
        </a:defRPr>
      </a:lvl2pPr>
      <a:lvl3pPr marL="1143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3pPr>
      <a:lvl4pPr marL="1600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4pPr>
      <a:lvl5pPr marL="20574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5pPr>
      <a:lvl6pPr marL="25146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6pPr>
      <a:lvl7pPr marL="29718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7pPr>
      <a:lvl8pPr marL="3429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8pPr>
      <a:lvl9pPr marL="3886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6"/>
          <p:cNvGrpSpPr>
            <a:grpSpLocks noChangeAspect="1"/>
          </p:cNvGrpSpPr>
          <p:nvPr/>
        </p:nvGrpSpPr>
        <p:grpSpPr bwMode="auto">
          <a:xfrm>
            <a:off x="-158750" y="-28575"/>
            <a:ext cx="9375775" cy="6964363"/>
            <a:chOff x="0" y="0"/>
            <a:chExt cx="9376230" cy="6964589"/>
          </a:xfrm>
        </p:grpSpPr>
        <p:pic>
          <p:nvPicPr>
            <p:cNvPr id="3075" name="图片 7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0" y="0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6" name="图片 8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07183" y="43541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7" name="图片 9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4224" y="176570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 Light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169988" y="2235200"/>
            <a:ext cx="6883400" cy="882650"/>
          </a:xfrm>
        </p:spPr>
        <p:txBody>
          <a:bodyPr/>
          <a:lstStyle/>
          <a:p>
            <a:pPr algn="ctr" eaLnBrk="1" hangingPunct="1"/>
            <a:r>
              <a:rPr lang="zh-CN" altLang="en-US" sz="4800" smtClean="0">
                <a:solidFill>
                  <a:srgbClr val="FF6600"/>
                </a:solidFill>
              </a:rPr>
              <a:t>第</a:t>
            </a:r>
            <a:r>
              <a:rPr lang="en-US" altLang="zh-CN" sz="4800" smtClean="0">
                <a:solidFill>
                  <a:srgbClr val="FF6600"/>
                </a:solidFill>
              </a:rPr>
              <a:t> </a:t>
            </a:r>
            <a:r>
              <a:rPr lang="zh-CN" altLang="en-US" sz="4800" smtClean="0">
                <a:solidFill>
                  <a:srgbClr val="FF6600"/>
                </a:solidFill>
              </a:rPr>
              <a:t>4</a:t>
            </a:r>
            <a:r>
              <a:rPr lang="en-US" altLang="zh-CN" sz="4800" smtClean="0">
                <a:solidFill>
                  <a:srgbClr val="FF6600"/>
                </a:solidFill>
              </a:rPr>
              <a:t> </a:t>
            </a:r>
            <a:r>
              <a:rPr lang="zh-CN" altLang="en-US" sz="4800" smtClean="0">
                <a:solidFill>
                  <a:srgbClr val="FF6600"/>
                </a:solidFill>
              </a:rPr>
              <a:t>课</a:t>
            </a:r>
            <a:endParaRPr lang="zh-CN" altLang="en-US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258763" y="3708400"/>
            <a:ext cx="8599487" cy="1414463"/>
          </a:xfrm>
        </p:spPr>
        <p:txBody>
          <a:bodyPr/>
          <a:lstStyle/>
          <a:p>
            <a:pPr marL="0" indent="0" algn="ctr" eaLnBrk="1" hangingPunct="1">
              <a:buFont typeface="Wingdings 2" pitchFamily="18" charset="2"/>
              <a:buNone/>
            </a:pPr>
            <a:r>
              <a:rPr lang="zh-CN" altLang="en-US" sz="5400" b="1" smtClean="0">
                <a:solidFill>
                  <a:srgbClr val="000000"/>
                </a:solidFill>
              </a:rPr>
              <a:t>这个工作是他帮我介绍的</a:t>
            </a:r>
          </a:p>
        </p:txBody>
      </p:sp>
      <p:sp>
        <p:nvSpPr>
          <p:cNvPr id="4100" name="Text Box 4"/>
          <p:cNvSpPr>
            <a:spLocks noChangeArrowheads="1"/>
          </p:cNvSpPr>
          <p:nvPr/>
        </p:nvSpPr>
        <p:spPr bwMode="auto">
          <a:xfrm>
            <a:off x="219075" y="844550"/>
            <a:ext cx="452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ts val="1800"/>
              </a:spcBef>
              <a:buClr>
                <a:schemeClr val="accent1"/>
              </a:buClr>
              <a:buSzPct val="80000"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《HSK标准教程》第</a:t>
            </a:r>
            <a:r>
              <a:rPr lang="en-US" altLang="zh-CN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册</a:t>
            </a: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文本框 138"/>
          <p:cNvSpPr>
            <a:spLocks noChangeArrowheads="1"/>
          </p:cNvSpPr>
          <p:nvPr/>
        </p:nvSpPr>
        <p:spPr bwMode="auto">
          <a:xfrm>
            <a:off x="2598738" y="1441450"/>
            <a:ext cx="176212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wǎn shang</a:t>
            </a:r>
          </a:p>
        </p:txBody>
      </p:sp>
      <p:sp>
        <p:nvSpPr>
          <p:cNvPr id="6147" name="文本框 139"/>
          <p:cNvSpPr>
            <a:spLocks noChangeArrowheads="1"/>
          </p:cNvSpPr>
          <p:nvPr/>
        </p:nvSpPr>
        <p:spPr bwMode="auto">
          <a:xfrm>
            <a:off x="2598738" y="588963"/>
            <a:ext cx="16208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shēng rì</a:t>
            </a:r>
          </a:p>
        </p:txBody>
      </p:sp>
      <p:sp>
        <p:nvSpPr>
          <p:cNvPr id="6148" name="文本框 140"/>
          <p:cNvSpPr>
            <a:spLocks noChangeArrowheads="1"/>
          </p:cNvSpPr>
          <p:nvPr/>
        </p:nvSpPr>
        <p:spPr bwMode="auto">
          <a:xfrm>
            <a:off x="2598738" y="2292350"/>
            <a:ext cx="25193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liǎng gè érzi</a:t>
            </a:r>
            <a:endParaRPr lang="zh-CN" altLang="en-US" sz="280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149" name="文本框 141"/>
          <p:cNvSpPr>
            <a:spLocks noChangeArrowheads="1"/>
          </p:cNvSpPr>
          <p:nvPr/>
        </p:nvSpPr>
        <p:spPr bwMode="auto">
          <a:xfrm>
            <a:off x="2598738" y="3103563"/>
            <a:ext cx="16208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diàn huà</a:t>
            </a:r>
            <a:endParaRPr lang="zh-CN" altLang="en-US" sz="280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150" name="文本框 142"/>
          <p:cNvSpPr>
            <a:spLocks noChangeArrowheads="1"/>
          </p:cNvSpPr>
          <p:nvPr/>
        </p:nvSpPr>
        <p:spPr bwMode="auto">
          <a:xfrm>
            <a:off x="2598738" y="3940175"/>
            <a:ext cx="16208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GB Pinyinok-D" pitchFamily="2" charset="-122"/>
              </a:rPr>
              <a:t>kàn shū </a:t>
            </a:r>
          </a:p>
        </p:txBody>
      </p:sp>
      <p:sp>
        <p:nvSpPr>
          <p:cNvPr id="6151" name="文本框 148"/>
          <p:cNvSpPr>
            <a:spLocks noChangeArrowheads="1"/>
          </p:cNvSpPr>
          <p:nvPr/>
        </p:nvSpPr>
        <p:spPr bwMode="auto">
          <a:xfrm>
            <a:off x="2598738" y="4816475"/>
            <a:ext cx="1782762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8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gōng zuò </a:t>
            </a:r>
            <a:endParaRPr lang="zh-CN" altLang="en-US"/>
          </a:p>
        </p:txBody>
      </p:sp>
      <p:cxnSp>
        <p:nvCxnSpPr>
          <p:cNvPr id="5128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4"/>
          <p:cNvGrpSpPr>
            <a:grpSpLocks/>
          </p:cNvGrpSpPr>
          <p:nvPr/>
        </p:nvGrpSpPr>
        <p:grpSpPr bwMode="auto">
          <a:xfrm>
            <a:off x="690563" y="3106738"/>
            <a:ext cx="1339850" cy="542925"/>
            <a:chOff x="0" y="0"/>
            <a:chExt cx="1338943" cy="542397"/>
          </a:xfrm>
        </p:grpSpPr>
        <p:sp>
          <p:nvSpPr>
            <p:cNvPr id="5145" name="圆角矩形 33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46" name="文本框 85"/>
            <p:cNvSpPr>
              <a:spLocks noChangeArrowheads="1"/>
            </p:cNvSpPr>
            <p:nvPr/>
          </p:nvSpPr>
          <p:spPr bwMode="auto">
            <a:xfrm>
              <a:off x="225062" y="16612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电话</a:t>
              </a:r>
              <a:endParaRPr lang="zh-CN" altLang="en-US"/>
            </a:p>
          </p:txBody>
        </p:sp>
      </p:grpSp>
      <p:grpSp>
        <p:nvGrpSpPr>
          <p:cNvPr id="3" name="组合 5"/>
          <p:cNvGrpSpPr>
            <a:grpSpLocks/>
          </p:cNvGrpSpPr>
          <p:nvPr/>
        </p:nvGrpSpPr>
        <p:grpSpPr bwMode="auto">
          <a:xfrm>
            <a:off x="682625" y="3940175"/>
            <a:ext cx="1338263" cy="546100"/>
            <a:chOff x="0" y="0"/>
            <a:chExt cx="1338943" cy="545799"/>
          </a:xfrm>
        </p:grpSpPr>
        <p:sp>
          <p:nvSpPr>
            <p:cNvPr id="5143" name="圆角矩形 32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44" name="文本框 88"/>
            <p:cNvSpPr>
              <a:spLocks noChangeArrowheads="1"/>
            </p:cNvSpPr>
            <p:nvPr/>
          </p:nvSpPr>
          <p:spPr bwMode="auto">
            <a:xfrm>
              <a:off x="228636" y="20014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看书</a:t>
              </a:r>
              <a:endParaRPr lang="zh-CN" altLang="en-US"/>
            </a:p>
          </p:txBody>
        </p:sp>
      </p:grpSp>
      <p:grpSp>
        <p:nvGrpSpPr>
          <p:cNvPr id="4" name="组合 6"/>
          <p:cNvGrpSpPr>
            <a:grpSpLocks/>
          </p:cNvGrpSpPr>
          <p:nvPr/>
        </p:nvGrpSpPr>
        <p:grpSpPr bwMode="auto">
          <a:xfrm>
            <a:off x="682625" y="4792663"/>
            <a:ext cx="1338263" cy="536575"/>
            <a:chOff x="0" y="0"/>
            <a:chExt cx="1338943" cy="536981"/>
          </a:xfrm>
        </p:grpSpPr>
        <p:sp>
          <p:nvSpPr>
            <p:cNvPr id="5141" name="圆角矩形 31"/>
            <p:cNvSpPr>
              <a:spLocks noChangeArrowheads="1"/>
            </p:cNvSpPr>
            <p:nvPr/>
          </p:nvSpPr>
          <p:spPr bwMode="auto">
            <a:xfrm>
              <a:off x="0" y="779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42" name="文本框 107"/>
            <p:cNvSpPr>
              <a:spLocks noChangeArrowheads="1"/>
            </p:cNvSpPr>
            <p:nvPr/>
          </p:nvSpPr>
          <p:spPr bwMode="auto">
            <a:xfrm>
              <a:off x="230223" y="0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工作</a:t>
              </a:r>
              <a:endParaRPr lang="zh-CN" altLang="en-US"/>
            </a:p>
          </p:txBody>
        </p:sp>
      </p:grpSp>
      <p:grpSp>
        <p:nvGrpSpPr>
          <p:cNvPr id="5" name="组合 2"/>
          <p:cNvGrpSpPr>
            <a:grpSpLocks/>
          </p:cNvGrpSpPr>
          <p:nvPr/>
        </p:nvGrpSpPr>
        <p:grpSpPr bwMode="auto">
          <a:xfrm>
            <a:off x="681038" y="1441450"/>
            <a:ext cx="1339850" cy="538163"/>
            <a:chOff x="0" y="0"/>
            <a:chExt cx="1338943" cy="537656"/>
          </a:xfrm>
        </p:grpSpPr>
        <p:sp>
          <p:nvSpPr>
            <p:cNvPr id="5139" name="圆角矩形 35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40" name="文本框 75"/>
            <p:cNvSpPr>
              <a:spLocks noChangeArrowheads="1"/>
            </p:cNvSpPr>
            <p:nvPr/>
          </p:nvSpPr>
          <p:spPr bwMode="auto">
            <a:xfrm>
              <a:off x="234812" y="11871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晚上</a:t>
              </a:r>
            </a:p>
          </p:txBody>
        </p:sp>
      </p:grpSp>
      <p:grpSp>
        <p:nvGrpSpPr>
          <p:cNvPr id="6" name="组合 1"/>
          <p:cNvGrpSpPr>
            <a:grpSpLocks/>
          </p:cNvGrpSpPr>
          <p:nvPr/>
        </p:nvGrpSpPr>
        <p:grpSpPr bwMode="auto">
          <a:xfrm>
            <a:off x="685800" y="585788"/>
            <a:ext cx="1338263" cy="549275"/>
            <a:chOff x="0" y="0"/>
            <a:chExt cx="1338943" cy="549748"/>
          </a:xfrm>
        </p:grpSpPr>
        <p:sp>
          <p:nvSpPr>
            <p:cNvPr id="5137" name="圆角矩形 36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38" name="文本框 78"/>
            <p:cNvSpPr>
              <a:spLocks noChangeArrowheads="1"/>
            </p:cNvSpPr>
            <p:nvPr/>
          </p:nvSpPr>
          <p:spPr bwMode="auto">
            <a:xfrm>
              <a:off x="40677" y="23963"/>
              <a:ext cx="1264129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生日</a:t>
              </a:r>
              <a:endParaRPr lang="zh-CN" altLang="en-US"/>
            </a:p>
          </p:txBody>
        </p:sp>
      </p:grpSp>
      <p:grpSp>
        <p:nvGrpSpPr>
          <p:cNvPr id="7" name="组合 2"/>
          <p:cNvGrpSpPr>
            <a:grpSpLocks/>
          </p:cNvGrpSpPr>
          <p:nvPr/>
        </p:nvGrpSpPr>
        <p:grpSpPr bwMode="auto">
          <a:xfrm>
            <a:off x="692150" y="2292350"/>
            <a:ext cx="1906588" cy="517525"/>
            <a:chOff x="0" y="0"/>
            <a:chExt cx="1338943" cy="537656"/>
          </a:xfrm>
        </p:grpSpPr>
        <p:sp>
          <p:nvSpPr>
            <p:cNvPr id="5135" name="圆角矩形 35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136" name="文本框 75"/>
            <p:cNvSpPr>
              <a:spLocks noChangeArrowheads="1"/>
            </p:cNvSpPr>
            <p:nvPr/>
          </p:nvSpPr>
          <p:spPr bwMode="auto">
            <a:xfrm>
              <a:off x="234812" y="11871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两个儿子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bldLvl="0" autoUpdateAnimBg="0"/>
      <p:bldP spid="6146" grpId="1" bldLvl="0" autoUpdateAnimBg="0"/>
      <p:bldP spid="6146" grpId="2" bldLvl="0" autoUpdateAnimBg="0"/>
      <p:bldP spid="6146" grpId="3" bldLvl="0" autoUpdateAnimBg="0"/>
      <p:bldP spid="6146" grpId="4" bldLvl="0" autoUpdateAnimBg="0"/>
      <p:bldP spid="6147" grpId="0" bldLvl="0" autoUpdateAnimBg="0"/>
      <p:bldP spid="6147" grpId="1" bldLvl="0" autoUpdateAnimBg="0"/>
      <p:bldP spid="6147" grpId="2" bldLvl="0" autoUpdateAnimBg="0"/>
      <p:bldP spid="6147" grpId="3" bldLvl="0" autoUpdateAnimBg="0"/>
      <p:bldP spid="6147" grpId="4" bldLvl="0" autoUpdateAnimBg="0"/>
      <p:bldP spid="6148" grpId="0" bldLvl="0" autoUpdateAnimBg="0"/>
      <p:bldP spid="6148" grpId="1" bldLvl="0" autoUpdateAnimBg="0"/>
      <p:bldP spid="6148" grpId="2" bldLvl="0" autoUpdateAnimBg="0"/>
      <p:bldP spid="6148" grpId="3" bldLvl="0" autoUpdateAnimBg="0"/>
      <p:bldP spid="6148" grpId="4" bldLvl="0" autoUpdateAnimBg="0"/>
      <p:bldP spid="6149" grpId="0" bldLvl="0" autoUpdateAnimBg="0"/>
      <p:bldP spid="6149" grpId="1" bldLvl="0" autoUpdateAnimBg="0"/>
      <p:bldP spid="6149" grpId="2" bldLvl="0" autoUpdateAnimBg="0"/>
      <p:bldP spid="6149" grpId="3" bldLvl="0" autoUpdateAnimBg="0"/>
      <p:bldP spid="6149" grpId="4" bldLvl="0" autoUpdateAnimBg="0"/>
      <p:bldP spid="6150" grpId="0" bldLvl="0" autoUpdateAnimBg="0"/>
      <p:bldP spid="6150" grpId="1" bldLvl="0" autoUpdateAnimBg="0"/>
      <p:bldP spid="6150" grpId="2" bldLvl="0" autoUpdateAnimBg="0"/>
      <p:bldP spid="6150" grpId="3" bldLvl="0" autoUpdateAnimBg="0"/>
      <p:bldP spid="6150" grpId="4" bldLvl="0" autoUpdateAnimBg="0"/>
      <p:bldP spid="6151" grpId="0" bldLvl="0" autoUpdateAnimBg="0"/>
      <p:bldP spid="6151" grpId="1" bldLvl="0" autoUpdateAnimBg="0"/>
      <p:bldP spid="6151" grpId="2" bldLvl="0" autoUpdateAnimBg="0"/>
      <p:bldP spid="6151" grpId="3" bldLvl="0" autoUpdateAnimBg="0"/>
      <p:bldP spid="6151" grpId="4" bldLvl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5"/>
          <p:cNvSpPr>
            <a:spLocks noChangeArrowheads="1"/>
          </p:cNvSpPr>
          <p:nvPr/>
        </p:nvSpPr>
        <p:spPr bwMode="auto">
          <a:xfrm>
            <a:off x="2312988" y="571500"/>
            <a:ext cx="4200525" cy="1734503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7171" name="文本框 152"/>
          <p:cNvSpPr>
            <a:spLocks noChangeArrowheads="1"/>
          </p:cNvSpPr>
          <p:nvPr/>
        </p:nvSpPr>
        <p:spPr bwMode="auto">
          <a:xfrm>
            <a:off x="2312988" y="654050"/>
            <a:ext cx="173156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今天我生日</a:t>
            </a:r>
          </a:p>
        </p:txBody>
      </p:sp>
      <p:sp>
        <p:nvSpPr>
          <p:cNvPr id="7172" name="文本框 152"/>
          <p:cNvSpPr>
            <a:spLocks noChangeArrowheads="1"/>
          </p:cNvSpPr>
          <p:nvPr/>
        </p:nvSpPr>
        <p:spPr bwMode="auto">
          <a:xfrm>
            <a:off x="2366963" y="1479550"/>
            <a:ext cx="1401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生日快乐</a:t>
            </a:r>
            <a:endParaRPr lang="zh-CN" altLang="en-US" dirty="0"/>
          </a:p>
        </p:txBody>
      </p:sp>
      <p:sp>
        <p:nvSpPr>
          <p:cNvPr id="6149" name="圆角矩形 38"/>
          <p:cNvSpPr>
            <a:spLocks noChangeArrowheads="1"/>
          </p:cNvSpPr>
          <p:nvPr/>
        </p:nvSpPr>
        <p:spPr bwMode="auto">
          <a:xfrm>
            <a:off x="684213" y="590550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6150" name="文本框 82"/>
          <p:cNvSpPr>
            <a:spLocks noChangeArrowheads="1"/>
          </p:cNvSpPr>
          <p:nvPr/>
        </p:nvSpPr>
        <p:spPr bwMode="auto">
          <a:xfrm>
            <a:off x="947738" y="2284413"/>
            <a:ext cx="16033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两个儿子</a:t>
            </a:r>
            <a:endParaRPr lang="zh-CN" altLang="en-US"/>
          </a:p>
        </p:txBody>
      </p:sp>
      <p:sp>
        <p:nvSpPr>
          <p:cNvPr id="6151" name="文本框 85"/>
          <p:cNvSpPr>
            <a:spLocks noChangeArrowheads="1"/>
          </p:cNvSpPr>
          <p:nvPr/>
        </p:nvSpPr>
        <p:spPr bwMode="auto">
          <a:xfrm>
            <a:off x="9159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电话</a:t>
            </a:r>
            <a:endParaRPr lang="zh-CN" altLang="en-US"/>
          </a:p>
        </p:txBody>
      </p:sp>
      <p:sp>
        <p:nvSpPr>
          <p:cNvPr id="6152" name="文本框 88"/>
          <p:cNvSpPr>
            <a:spLocks noChangeArrowheads="1"/>
          </p:cNvSpPr>
          <p:nvPr/>
        </p:nvSpPr>
        <p:spPr bwMode="auto">
          <a:xfrm>
            <a:off x="9112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看书</a:t>
            </a:r>
            <a:endParaRPr lang="zh-CN" altLang="en-US"/>
          </a:p>
        </p:txBody>
      </p:sp>
      <p:sp>
        <p:nvSpPr>
          <p:cNvPr id="6153" name="文本框 107"/>
          <p:cNvSpPr>
            <a:spLocks noChangeArrowheads="1"/>
          </p:cNvSpPr>
          <p:nvPr/>
        </p:nvSpPr>
        <p:spPr bwMode="auto">
          <a:xfrm>
            <a:off x="9128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工作</a:t>
            </a:r>
            <a:endParaRPr lang="zh-CN" altLang="en-US"/>
          </a:p>
        </p:txBody>
      </p:sp>
      <p:sp>
        <p:nvSpPr>
          <p:cNvPr id="6154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晚上</a:t>
            </a:r>
          </a:p>
        </p:txBody>
      </p:sp>
      <p:sp>
        <p:nvSpPr>
          <p:cNvPr id="6155" name="文本框 78"/>
          <p:cNvSpPr>
            <a:spLocks noChangeArrowheads="1"/>
          </p:cNvSpPr>
          <p:nvPr/>
        </p:nvSpPr>
        <p:spPr bwMode="auto">
          <a:xfrm>
            <a:off x="914400" y="609600"/>
            <a:ext cx="890588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/>
              <a:t>生日</a:t>
            </a:r>
          </a:p>
        </p:txBody>
      </p:sp>
      <p:cxnSp>
        <p:nvCxnSpPr>
          <p:cNvPr id="61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pic>
        <p:nvPicPr>
          <p:cNvPr id="7181" name="Picture 13" descr="u=3199449589,3092514898&amp;fm=21&amp;gp=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025" y="593090"/>
            <a:ext cx="1298575" cy="17129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bldLvl="0" animBg="1" autoUpdateAnimBg="0"/>
      <p:bldP spid="7171" grpId="0" bldLvl="0" autoUpdateAnimBg="0"/>
      <p:bldP spid="7172" grpId="0" bldLvl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文本框 152"/>
          <p:cNvSpPr>
            <a:spLocks noChangeArrowheads="1"/>
          </p:cNvSpPr>
          <p:nvPr/>
        </p:nvSpPr>
        <p:spPr bwMode="auto">
          <a:xfrm>
            <a:off x="2312988" y="654050"/>
            <a:ext cx="172354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今天我生日</a:t>
            </a:r>
          </a:p>
        </p:txBody>
      </p:sp>
      <p:sp>
        <p:nvSpPr>
          <p:cNvPr id="7171" name="文本框 152"/>
          <p:cNvSpPr>
            <a:spLocks noChangeArrowheads="1"/>
          </p:cNvSpPr>
          <p:nvPr/>
        </p:nvSpPr>
        <p:spPr bwMode="auto">
          <a:xfrm>
            <a:off x="4552950" y="642620"/>
            <a:ext cx="1401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生日快乐</a:t>
            </a:r>
          </a:p>
        </p:txBody>
      </p:sp>
      <p:sp>
        <p:nvSpPr>
          <p:cNvPr id="7172" name="圆角矩形 38"/>
          <p:cNvSpPr>
            <a:spLocks noChangeArrowheads="1"/>
          </p:cNvSpPr>
          <p:nvPr/>
        </p:nvSpPr>
        <p:spPr bwMode="auto">
          <a:xfrm>
            <a:off x="671513" y="1466850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7173" name="文本框 82"/>
          <p:cNvSpPr>
            <a:spLocks noChangeArrowheads="1"/>
          </p:cNvSpPr>
          <p:nvPr/>
        </p:nvSpPr>
        <p:spPr bwMode="auto">
          <a:xfrm>
            <a:off x="673100" y="2330450"/>
            <a:ext cx="1878013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两个儿子</a:t>
            </a:r>
            <a:endParaRPr lang="zh-CN" altLang="en-US"/>
          </a:p>
        </p:txBody>
      </p:sp>
      <p:sp>
        <p:nvSpPr>
          <p:cNvPr id="7174" name="文本框 85"/>
          <p:cNvSpPr>
            <a:spLocks noChangeArrowheads="1"/>
          </p:cNvSpPr>
          <p:nvPr/>
        </p:nvSpPr>
        <p:spPr bwMode="auto">
          <a:xfrm>
            <a:off x="9159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电话</a:t>
            </a:r>
            <a:endParaRPr lang="zh-CN" altLang="en-US"/>
          </a:p>
        </p:txBody>
      </p:sp>
      <p:sp>
        <p:nvSpPr>
          <p:cNvPr id="7175" name="文本框 88"/>
          <p:cNvSpPr>
            <a:spLocks noChangeArrowheads="1"/>
          </p:cNvSpPr>
          <p:nvPr/>
        </p:nvSpPr>
        <p:spPr bwMode="auto">
          <a:xfrm>
            <a:off x="9112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看书</a:t>
            </a:r>
            <a:endParaRPr lang="zh-CN" altLang="en-US"/>
          </a:p>
        </p:txBody>
      </p:sp>
      <p:sp>
        <p:nvSpPr>
          <p:cNvPr id="7176" name="文本框 107"/>
          <p:cNvSpPr>
            <a:spLocks noChangeArrowheads="1"/>
          </p:cNvSpPr>
          <p:nvPr/>
        </p:nvSpPr>
        <p:spPr bwMode="auto">
          <a:xfrm>
            <a:off x="9128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工作</a:t>
            </a:r>
            <a:endParaRPr lang="zh-CN" altLang="en-US"/>
          </a:p>
        </p:txBody>
      </p:sp>
      <p:sp>
        <p:nvSpPr>
          <p:cNvPr id="7177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晚上</a:t>
            </a:r>
            <a:endParaRPr lang="zh-CN" altLang="en-US"/>
          </a:p>
        </p:txBody>
      </p:sp>
      <p:sp>
        <p:nvSpPr>
          <p:cNvPr id="7178" name="文本框 78"/>
          <p:cNvSpPr>
            <a:spLocks noChangeArrowheads="1"/>
          </p:cNvSpPr>
          <p:nvPr/>
        </p:nvSpPr>
        <p:spPr bwMode="auto">
          <a:xfrm>
            <a:off x="914400" y="609600"/>
            <a:ext cx="890588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生日</a:t>
            </a:r>
            <a:endParaRPr lang="zh-CN" altLang="en-US"/>
          </a:p>
        </p:txBody>
      </p:sp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9228" name="AutoShape 25"/>
          <p:cNvSpPr>
            <a:spLocks noChangeArrowheads="1"/>
          </p:cNvSpPr>
          <p:nvPr/>
        </p:nvSpPr>
        <p:spPr bwMode="auto">
          <a:xfrm>
            <a:off x="2314575" y="1301750"/>
            <a:ext cx="6238875" cy="2657475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9229" name="Text Box 13"/>
          <p:cNvSpPr txBox="1">
            <a:spLocks noChangeArrowheads="1"/>
          </p:cNvSpPr>
          <p:nvPr/>
        </p:nvSpPr>
        <p:spPr bwMode="auto">
          <a:xfrm>
            <a:off x="2463800" y="1457325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晚上出去吃饭</a:t>
            </a:r>
          </a:p>
        </p:txBody>
      </p:sp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6148388" y="1444625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晚上好</a:t>
            </a:r>
          </a:p>
        </p:txBody>
      </p:sp>
      <p:pic>
        <p:nvPicPr>
          <p:cNvPr id="9231" name="Picture 15" descr="234991-1403310Q0471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2700" y="1903413"/>
            <a:ext cx="5032375" cy="19018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2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8" grpId="0" bldLvl="0" animBg="1" autoUpdateAnimBg="0"/>
      <p:bldP spid="9229" grpId="0" bldLvl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圆角矩形 38"/>
          <p:cNvSpPr>
            <a:spLocks noChangeArrowheads="1"/>
          </p:cNvSpPr>
          <p:nvPr/>
        </p:nvSpPr>
        <p:spPr bwMode="auto">
          <a:xfrm>
            <a:off x="673100" y="2330450"/>
            <a:ext cx="1639888" cy="520700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8197" name="文本框 82"/>
          <p:cNvSpPr>
            <a:spLocks noChangeArrowheads="1"/>
          </p:cNvSpPr>
          <p:nvPr/>
        </p:nvSpPr>
        <p:spPr bwMode="auto">
          <a:xfrm>
            <a:off x="673100" y="2330450"/>
            <a:ext cx="1878013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两个儿子</a:t>
            </a:r>
            <a:endParaRPr lang="zh-CN" altLang="en-US" dirty="0"/>
          </a:p>
        </p:txBody>
      </p:sp>
      <p:sp>
        <p:nvSpPr>
          <p:cNvPr id="8198" name="文本框 85"/>
          <p:cNvSpPr>
            <a:spLocks noChangeArrowheads="1"/>
          </p:cNvSpPr>
          <p:nvPr/>
        </p:nvSpPr>
        <p:spPr bwMode="auto">
          <a:xfrm>
            <a:off x="9159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电话</a:t>
            </a:r>
            <a:endParaRPr lang="zh-CN" altLang="en-US"/>
          </a:p>
        </p:txBody>
      </p:sp>
      <p:sp>
        <p:nvSpPr>
          <p:cNvPr id="8199" name="文本框 88"/>
          <p:cNvSpPr>
            <a:spLocks noChangeArrowheads="1"/>
          </p:cNvSpPr>
          <p:nvPr/>
        </p:nvSpPr>
        <p:spPr bwMode="auto">
          <a:xfrm>
            <a:off x="9112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看书</a:t>
            </a:r>
            <a:endParaRPr lang="zh-CN" altLang="en-US"/>
          </a:p>
        </p:txBody>
      </p:sp>
      <p:sp>
        <p:nvSpPr>
          <p:cNvPr id="8200" name="文本框 107"/>
          <p:cNvSpPr>
            <a:spLocks noChangeArrowheads="1"/>
          </p:cNvSpPr>
          <p:nvPr/>
        </p:nvSpPr>
        <p:spPr bwMode="auto">
          <a:xfrm>
            <a:off x="9128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工作</a:t>
            </a:r>
            <a:endParaRPr lang="zh-CN" altLang="en-US"/>
          </a:p>
        </p:txBody>
      </p:sp>
      <p:sp>
        <p:nvSpPr>
          <p:cNvPr id="8201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晚上</a:t>
            </a:r>
            <a:endParaRPr lang="zh-CN" altLang="en-US"/>
          </a:p>
        </p:txBody>
      </p:sp>
      <p:sp>
        <p:nvSpPr>
          <p:cNvPr id="8202" name="文本框 78"/>
          <p:cNvSpPr>
            <a:spLocks noChangeArrowheads="1"/>
          </p:cNvSpPr>
          <p:nvPr/>
        </p:nvSpPr>
        <p:spPr bwMode="auto">
          <a:xfrm>
            <a:off x="914400" y="609600"/>
            <a:ext cx="890588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生日</a:t>
            </a:r>
            <a:endParaRPr lang="zh-CN" altLang="en-US"/>
          </a:p>
        </p:txBody>
      </p:sp>
      <p:cxnSp>
        <p:nvCxnSpPr>
          <p:cNvPr id="8203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1276" name="AutoShape 25"/>
          <p:cNvSpPr>
            <a:spLocks noChangeArrowheads="1"/>
          </p:cNvSpPr>
          <p:nvPr/>
        </p:nvSpPr>
        <p:spPr bwMode="auto">
          <a:xfrm>
            <a:off x="2551113" y="1973263"/>
            <a:ext cx="6238875" cy="2657475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8205" name="Text Box 13"/>
          <p:cNvSpPr txBox="1">
            <a:spLocks noChangeArrowheads="1"/>
          </p:cNvSpPr>
          <p:nvPr/>
        </p:nvSpPr>
        <p:spPr bwMode="auto">
          <a:xfrm>
            <a:off x="2273300" y="1457325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晚上出去吃饭</a:t>
            </a:r>
          </a:p>
        </p:txBody>
      </p:sp>
      <p:sp>
        <p:nvSpPr>
          <p:cNvPr id="8206" name="Text Box 14"/>
          <p:cNvSpPr txBox="1">
            <a:spLocks noChangeArrowheads="1"/>
          </p:cNvSpPr>
          <p:nvPr/>
        </p:nvSpPr>
        <p:spPr bwMode="auto">
          <a:xfrm>
            <a:off x="4776788" y="1431925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晚上好</a:t>
            </a:r>
            <a:endParaRPr lang="zh-CN" altLang="en-US"/>
          </a:p>
        </p:txBody>
      </p:sp>
      <p:sp>
        <p:nvSpPr>
          <p:cNvPr id="11279" name="Text Box 15"/>
          <p:cNvSpPr txBox="1">
            <a:spLocks noChangeArrowheads="1"/>
          </p:cNvSpPr>
          <p:nvPr/>
        </p:nvSpPr>
        <p:spPr bwMode="auto">
          <a:xfrm>
            <a:off x="2752725" y="2260600"/>
            <a:ext cx="21383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他有两个儿子</a:t>
            </a:r>
          </a:p>
        </p:txBody>
      </p:sp>
      <p:sp>
        <p:nvSpPr>
          <p:cNvPr id="11280" name="Text Box 16"/>
          <p:cNvSpPr txBox="1">
            <a:spLocks noChangeArrowheads="1"/>
          </p:cNvSpPr>
          <p:nvPr/>
        </p:nvSpPr>
        <p:spPr bwMode="auto">
          <a:xfrm>
            <a:off x="2752725" y="3502025"/>
            <a:ext cx="3136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他的两个儿子很听话</a:t>
            </a:r>
          </a:p>
        </p:txBody>
      </p:sp>
      <p:pic>
        <p:nvPicPr>
          <p:cNvPr id="11281" name="Picture 17" descr="sy_20110712100701941032[1]"/>
          <p:cNvPicPr>
            <a:picLocks noChangeAspect="1" noChangeArrowheads="1"/>
          </p:cNvPicPr>
          <p:nvPr/>
        </p:nvPicPr>
        <p:blipFill>
          <a:blip r:embed="rId3" cstate="print"/>
          <a:srcRect l="36239" t="13417" r="21146"/>
          <a:stretch>
            <a:fillRect/>
          </a:stretch>
        </p:blipFill>
        <p:spPr bwMode="auto">
          <a:xfrm>
            <a:off x="6534944" y="2174875"/>
            <a:ext cx="1723072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2312988" y="654050"/>
            <a:ext cx="172354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今天我生日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4552950" y="642620"/>
            <a:ext cx="1401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生日快乐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1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1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6" grpId="0" bldLvl="0" animBg="1" autoUpdateAnimBg="0"/>
      <p:bldP spid="11279" grpId="0" bldLvl="0" autoUpdateAnimBg="0"/>
      <p:bldP spid="11280" grpId="0" bldLvl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圆角矩形 38"/>
          <p:cNvSpPr>
            <a:spLocks noChangeArrowheads="1"/>
          </p:cNvSpPr>
          <p:nvPr/>
        </p:nvSpPr>
        <p:spPr bwMode="auto">
          <a:xfrm>
            <a:off x="673100" y="3122613"/>
            <a:ext cx="1376363" cy="520700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9221" name="文本框 82"/>
          <p:cNvSpPr>
            <a:spLocks noChangeArrowheads="1"/>
          </p:cNvSpPr>
          <p:nvPr/>
        </p:nvSpPr>
        <p:spPr bwMode="auto">
          <a:xfrm>
            <a:off x="673100" y="2330450"/>
            <a:ext cx="1878013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两个儿子</a:t>
            </a:r>
            <a:endParaRPr lang="zh-CN" altLang="en-US"/>
          </a:p>
        </p:txBody>
      </p:sp>
      <p:sp>
        <p:nvSpPr>
          <p:cNvPr id="9222" name="文本框 85"/>
          <p:cNvSpPr>
            <a:spLocks noChangeArrowheads="1"/>
          </p:cNvSpPr>
          <p:nvPr/>
        </p:nvSpPr>
        <p:spPr bwMode="auto">
          <a:xfrm>
            <a:off x="9159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电话</a:t>
            </a:r>
            <a:endParaRPr lang="zh-CN" altLang="en-US"/>
          </a:p>
        </p:txBody>
      </p:sp>
      <p:sp>
        <p:nvSpPr>
          <p:cNvPr id="9223" name="文本框 88"/>
          <p:cNvSpPr>
            <a:spLocks noChangeArrowheads="1"/>
          </p:cNvSpPr>
          <p:nvPr/>
        </p:nvSpPr>
        <p:spPr bwMode="auto">
          <a:xfrm>
            <a:off x="9112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看书</a:t>
            </a:r>
            <a:endParaRPr lang="zh-CN" altLang="en-US"/>
          </a:p>
        </p:txBody>
      </p:sp>
      <p:sp>
        <p:nvSpPr>
          <p:cNvPr id="9224" name="文本框 107"/>
          <p:cNvSpPr>
            <a:spLocks noChangeArrowheads="1"/>
          </p:cNvSpPr>
          <p:nvPr/>
        </p:nvSpPr>
        <p:spPr bwMode="auto">
          <a:xfrm>
            <a:off x="9128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工作</a:t>
            </a:r>
            <a:endParaRPr lang="zh-CN" altLang="en-US"/>
          </a:p>
        </p:txBody>
      </p:sp>
      <p:sp>
        <p:nvSpPr>
          <p:cNvPr id="9225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晚上</a:t>
            </a:r>
            <a:endParaRPr lang="zh-CN" altLang="en-US"/>
          </a:p>
        </p:txBody>
      </p:sp>
      <p:sp>
        <p:nvSpPr>
          <p:cNvPr id="9226" name="文本框 78"/>
          <p:cNvSpPr>
            <a:spLocks noChangeArrowheads="1"/>
          </p:cNvSpPr>
          <p:nvPr/>
        </p:nvSpPr>
        <p:spPr bwMode="auto">
          <a:xfrm>
            <a:off x="914400" y="609600"/>
            <a:ext cx="890588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生日</a:t>
            </a:r>
            <a:endParaRPr lang="zh-CN" altLang="en-US"/>
          </a:p>
        </p:txBody>
      </p:sp>
      <p:cxnSp>
        <p:nvCxnSpPr>
          <p:cNvPr id="922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3324" name="AutoShape 25"/>
          <p:cNvSpPr>
            <a:spLocks noChangeArrowheads="1"/>
          </p:cNvSpPr>
          <p:nvPr/>
        </p:nvSpPr>
        <p:spPr bwMode="auto">
          <a:xfrm>
            <a:off x="2312988" y="2851150"/>
            <a:ext cx="6399212" cy="2825750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9229" name="Text Box 13"/>
          <p:cNvSpPr txBox="1">
            <a:spLocks noChangeArrowheads="1"/>
          </p:cNvSpPr>
          <p:nvPr/>
        </p:nvSpPr>
        <p:spPr bwMode="auto">
          <a:xfrm>
            <a:off x="2273300" y="1457325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晚上出去吃饭</a:t>
            </a:r>
          </a:p>
        </p:txBody>
      </p:sp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4649788" y="1444625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晚上好</a:t>
            </a:r>
            <a:endParaRPr lang="zh-CN" altLang="en-US"/>
          </a:p>
        </p:txBody>
      </p:sp>
      <p:sp>
        <p:nvSpPr>
          <p:cNvPr id="9231" name="Text Box 15"/>
          <p:cNvSpPr txBox="1">
            <a:spLocks noChangeArrowheads="1"/>
          </p:cNvSpPr>
          <p:nvPr/>
        </p:nvSpPr>
        <p:spPr bwMode="auto">
          <a:xfrm>
            <a:off x="2346325" y="2298700"/>
            <a:ext cx="21383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他有两个儿子</a:t>
            </a:r>
          </a:p>
        </p:txBody>
      </p:sp>
      <p:sp>
        <p:nvSpPr>
          <p:cNvPr id="9232" name="Text Box 16"/>
          <p:cNvSpPr txBox="1">
            <a:spLocks noChangeArrowheads="1"/>
          </p:cNvSpPr>
          <p:nvPr/>
        </p:nvSpPr>
        <p:spPr bwMode="auto">
          <a:xfrm>
            <a:off x="4662488" y="2282825"/>
            <a:ext cx="3136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他的两个儿子很听话</a:t>
            </a:r>
          </a:p>
        </p:txBody>
      </p:sp>
      <p:sp>
        <p:nvSpPr>
          <p:cNvPr id="13329" name="Text Box 17"/>
          <p:cNvSpPr txBox="1">
            <a:spLocks noChangeArrowheads="1"/>
          </p:cNvSpPr>
          <p:nvPr/>
        </p:nvSpPr>
        <p:spPr bwMode="auto">
          <a:xfrm>
            <a:off x="2990850" y="3151188"/>
            <a:ext cx="14144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电话号码</a:t>
            </a:r>
          </a:p>
        </p:txBody>
      </p:sp>
      <p:sp>
        <p:nvSpPr>
          <p:cNvPr id="13330" name="Text Box 18"/>
          <p:cNvSpPr txBox="1">
            <a:spLocks noChangeArrowheads="1"/>
          </p:cNvSpPr>
          <p:nvPr/>
        </p:nvSpPr>
        <p:spPr bwMode="auto">
          <a:xfrm>
            <a:off x="4776788" y="3151188"/>
            <a:ext cx="16748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打电话</a:t>
            </a:r>
          </a:p>
        </p:txBody>
      </p:sp>
      <p:sp>
        <p:nvSpPr>
          <p:cNvPr id="13331" name="Text Box 19"/>
          <p:cNvSpPr txBox="1">
            <a:spLocks noChangeArrowheads="1"/>
          </p:cNvSpPr>
          <p:nvPr/>
        </p:nvSpPr>
        <p:spPr bwMode="auto">
          <a:xfrm>
            <a:off x="6129338" y="3151188"/>
            <a:ext cx="17922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接电话</a:t>
            </a:r>
          </a:p>
        </p:txBody>
      </p:sp>
      <p:pic>
        <p:nvPicPr>
          <p:cNvPr id="13332" name="Picture 20" descr="1_121017100545_1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17813" y="3643313"/>
            <a:ext cx="2455862" cy="184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33" name="Picture 21" descr="219077-1209111509416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46713" y="3659188"/>
            <a:ext cx="2589212" cy="180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2312988" y="654050"/>
            <a:ext cx="172354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今天我生日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4552950" y="642620"/>
            <a:ext cx="1401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生日快乐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3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3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13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3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3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24" grpId="0" bldLvl="0" animBg="1" autoUpdateAnimBg="0"/>
      <p:bldP spid="13329" grpId="0" bldLvl="0" autoUpdateAnimBg="0"/>
      <p:bldP spid="13330" grpId="0" bldLvl="0" autoUpdateAnimBg="0"/>
      <p:bldP spid="13331" grpId="0" bldLvl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圆角矩形 38"/>
          <p:cNvSpPr>
            <a:spLocks noChangeArrowheads="1"/>
          </p:cNvSpPr>
          <p:nvPr/>
        </p:nvSpPr>
        <p:spPr bwMode="auto">
          <a:xfrm>
            <a:off x="673100" y="3959225"/>
            <a:ext cx="1376363" cy="520700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0245" name="文本框 82"/>
          <p:cNvSpPr>
            <a:spLocks noChangeArrowheads="1"/>
          </p:cNvSpPr>
          <p:nvPr/>
        </p:nvSpPr>
        <p:spPr bwMode="auto">
          <a:xfrm>
            <a:off x="673100" y="2330450"/>
            <a:ext cx="1878013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两个儿子</a:t>
            </a:r>
            <a:endParaRPr lang="zh-CN" altLang="en-US"/>
          </a:p>
        </p:txBody>
      </p:sp>
      <p:sp>
        <p:nvSpPr>
          <p:cNvPr id="10246" name="文本框 85"/>
          <p:cNvSpPr>
            <a:spLocks noChangeArrowheads="1"/>
          </p:cNvSpPr>
          <p:nvPr/>
        </p:nvSpPr>
        <p:spPr bwMode="auto">
          <a:xfrm>
            <a:off x="9159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电话</a:t>
            </a:r>
            <a:endParaRPr lang="zh-CN" altLang="en-US"/>
          </a:p>
        </p:txBody>
      </p:sp>
      <p:sp>
        <p:nvSpPr>
          <p:cNvPr id="10247" name="文本框 88"/>
          <p:cNvSpPr>
            <a:spLocks noChangeArrowheads="1"/>
          </p:cNvSpPr>
          <p:nvPr/>
        </p:nvSpPr>
        <p:spPr bwMode="auto">
          <a:xfrm>
            <a:off x="9112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看书</a:t>
            </a:r>
            <a:endParaRPr lang="zh-CN" altLang="en-US"/>
          </a:p>
        </p:txBody>
      </p:sp>
      <p:sp>
        <p:nvSpPr>
          <p:cNvPr id="10248" name="文本框 107"/>
          <p:cNvSpPr>
            <a:spLocks noChangeArrowheads="1"/>
          </p:cNvSpPr>
          <p:nvPr/>
        </p:nvSpPr>
        <p:spPr bwMode="auto">
          <a:xfrm>
            <a:off x="9128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工作</a:t>
            </a:r>
            <a:endParaRPr lang="zh-CN" altLang="en-US"/>
          </a:p>
        </p:txBody>
      </p:sp>
      <p:sp>
        <p:nvSpPr>
          <p:cNvPr id="10249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晚上</a:t>
            </a:r>
            <a:endParaRPr lang="zh-CN" altLang="en-US"/>
          </a:p>
        </p:txBody>
      </p:sp>
      <p:sp>
        <p:nvSpPr>
          <p:cNvPr id="10250" name="文本框 78"/>
          <p:cNvSpPr>
            <a:spLocks noChangeArrowheads="1"/>
          </p:cNvSpPr>
          <p:nvPr/>
        </p:nvSpPr>
        <p:spPr bwMode="auto">
          <a:xfrm>
            <a:off x="914400" y="609600"/>
            <a:ext cx="890588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生日</a:t>
            </a:r>
            <a:endParaRPr lang="zh-CN" altLang="en-US"/>
          </a:p>
        </p:txBody>
      </p:sp>
      <p:cxnSp>
        <p:nvCxnSpPr>
          <p:cNvPr id="10251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372" name="AutoShape 25"/>
          <p:cNvSpPr>
            <a:spLocks noChangeArrowheads="1"/>
          </p:cNvSpPr>
          <p:nvPr/>
        </p:nvSpPr>
        <p:spPr bwMode="auto">
          <a:xfrm>
            <a:off x="2393950" y="3608388"/>
            <a:ext cx="6400800" cy="2825750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0253" name="Text Box 13"/>
          <p:cNvSpPr txBox="1">
            <a:spLocks noChangeArrowheads="1"/>
          </p:cNvSpPr>
          <p:nvPr/>
        </p:nvSpPr>
        <p:spPr bwMode="auto">
          <a:xfrm>
            <a:off x="2273300" y="1457325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晚上出去吃饭</a:t>
            </a:r>
          </a:p>
        </p:txBody>
      </p:sp>
      <p:sp>
        <p:nvSpPr>
          <p:cNvPr id="10254" name="Text Box 14"/>
          <p:cNvSpPr txBox="1">
            <a:spLocks noChangeArrowheads="1"/>
          </p:cNvSpPr>
          <p:nvPr/>
        </p:nvSpPr>
        <p:spPr bwMode="auto">
          <a:xfrm>
            <a:off x="4649788" y="1444625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晚上好</a:t>
            </a:r>
            <a:endParaRPr lang="zh-CN" altLang="en-US"/>
          </a:p>
        </p:txBody>
      </p:sp>
      <p:sp>
        <p:nvSpPr>
          <p:cNvPr id="10255" name="Text Box 15"/>
          <p:cNvSpPr txBox="1">
            <a:spLocks noChangeArrowheads="1"/>
          </p:cNvSpPr>
          <p:nvPr/>
        </p:nvSpPr>
        <p:spPr bwMode="auto">
          <a:xfrm>
            <a:off x="2346325" y="2298700"/>
            <a:ext cx="21383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他有两个儿子</a:t>
            </a:r>
          </a:p>
        </p:txBody>
      </p:sp>
      <p:sp>
        <p:nvSpPr>
          <p:cNvPr id="10256" name="Text Box 16"/>
          <p:cNvSpPr txBox="1">
            <a:spLocks noChangeArrowheads="1"/>
          </p:cNvSpPr>
          <p:nvPr/>
        </p:nvSpPr>
        <p:spPr bwMode="auto">
          <a:xfrm>
            <a:off x="4662488" y="2282825"/>
            <a:ext cx="3136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他的两个儿子很听话</a:t>
            </a:r>
          </a:p>
        </p:txBody>
      </p:sp>
      <p:sp>
        <p:nvSpPr>
          <p:cNvPr id="10257" name="Text Box 17"/>
          <p:cNvSpPr txBox="1">
            <a:spLocks noChangeArrowheads="1"/>
          </p:cNvSpPr>
          <p:nvPr/>
        </p:nvSpPr>
        <p:spPr bwMode="auto">
          <a:xfrm>
            <a:off x="2393950" y="3151188"/>
            <a:ext cx="14144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电话号码</a:t>
            </a:r>
          </a:p>
        </p:txBody>
      </p:sp>
      <p:sp>
        <p:nvSpPr>
          <p:cNvPr id="10258" name="Text Box 18"/>
          <p:cNvSpPr txBox="1">
            <a:spLocks noChangeArrowheads="1"/>
          </p:cNvSpPr>
          <p:nvPr/>
        </p:nvSpPr>
        <p:spPr bwMode="auto">
          <a:xfrm>
            <a:off x="4268788" y="3151188"/>
            <a:ext cx="16748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打电话</a:t>
            </a:r>
          </a:p>
        </p:txBody>
      </p:sp>
      <p:sp>
        <p:nvSpPr>
          <p:cNvPr id="10259" name="Text Box 19"/>
          <p:cNvSpPr txBox="1">
            <a:spLocks noChangeArrowheads="1"/>
          </p:cNvSpPr>
          <p:nvPr/>
        </p:nvSpPr>
        <p:spPr bwMode="auto">
          <a:xfrm>
            <a:off x="5913438" y="3151188"/>
            <a:ext cx="17922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接电话</a:t>
            </a:r>
          </a:p>
        </p:txBody>
      </p:sp>
      <p:pic>
        <p:nvPicPr>
          <p:cNvPr id="15380" name="Picture 20" descr="235006-14032Q1435911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4914" y="4370388"/>
            <a:ext cx="1837710" cy="200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81" name="Text Box 21"/>
          <p:cNvSpPr txBox="1">
            <a:spLocks noChangeArrowheads="1"/>
          </p:cNvSpPr>
          <p:nvPr/>
        </p:nvSpPr>
        <p:spPr bwMode="auto">
          <a:xfrm>
            <a:off x="2647950" y="3913188"/>
            <a:ext cx="14144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喜欢看书</a:t>
            </a:r>
          </a:p>
        </p:txBody>
      </p:sp>
      <p:sp>
        <p:nvSpPr>
          <p:cNvPr id="15382" name="Text Box 22"/>
          <p:cNvSpPr txBox="1">
            <a:spLocks noChangeArrowheads="1"/>
          </p:cNvSpPr>
          <p:nvPr/>
        </p:nvSpPr>
        <p:spPr bwMode="auto">
          <a:xfrm>
            <a:off x="4514850" y="3913188"/>
            <a:ext cx="14144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认真看书</a:t>
            </a:r>
          </a:p>
        </p:txBody>
      </p:sp>
      <p:pic>
        <p:nvPicPr>
          <p:cNvPr id="15383" name="Picture 23" descr="235078-1304040545234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7975" y="4479925"/>
            <a:ext cx="2801938" cy="186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2312988" y="654050"/>
            <a:ext cx="172354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今天我生日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4552950" y="642620"/>
            <a:ext cx="1401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生日快乐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5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15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5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2" grpId="0" bldLvl="0" animBg="1" autoUpdateAnimBg="0"/>
      <p:bldP spid="15381" grpId="0" bldLvl="0" autoUpdateAnimBg="0"/>
      <p:bldP spid="15382" grpId="0" bldLvl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圆角矩形 38"/>
          <p:cNvSpPr>
            <a:spLocks noChangeArrowheads="1"/>
          </p:cNvSpPr>
          <p:nvPr/>
        </p:nvSpPr>
        <p:spPr bwMode="auto">
          <a:xfrm>
            <a:off x="673100" y="4792663"/>
            <a:ext cx="1376363" cy="520700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1269" name="文本框 82"/>
          <p:cNvSpPr>
            <a:spLocks noChangeArrowheads="1"/>
          </p:cNvSpPr>
          <p:nvPr/>
        </p:nvSpPr>
        <p:spPr bwMode="auto">
          <a:xfrm>
            <a:off x="673100" y="2330450"/>
            <a:ext cx="1878013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两个儿子</a:t>
            </a:r>
            <a:endParaRPr lang="zh-CN" altLang="en-US"/>
          </a:p>
        </p:txBody>
      </p:sp>
      <p:sp>
        <p:nvSpPr>
          <p:cNvPr id="11270" name="文本框 85"/>
          <p:cNvSpPr>
            <a:spLocks noChangeArrowheads="1"/>
          </p:cNvSpPr>
          <p:nvPr/>
        </p:nvSpPr>
        <p:spPr bwMode="auto">
          <a:xfrm>
            <a:off x="915988" y="312261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电话</a:t>
            </a:r>
            <a:endParaRPr lang="zh-CN" altLang="en-US"/>
          </a:p>
        </p:txBody>
      </p:sp>
      <p:sp>
        <p:nvSpPr>
          <p:cNvPr id="11271" name="文本框 88"/>
          <p:cNvSpPr>
            <a:spLocks noChangeArrowheads="1"/>
          </p:cNvSpPr>
          <p:nvPr/>
        </p:nvSpPr>
        <p:spPr bwMode="auto">
          <a:xfrm>
            <a:off x="911225" y="3959225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看书</a:t>
            </a:r>
            <a:endParaRPr lang="zh-CN" altLang="en-US"/>
          </a:p>
        </p:txBody>
      </p:sp>
      <p:sp>
        <p:nvSpPr>
          <p:cNvPr id="11272" name="文本框 107"/>
          <p:cNvSpPr>
            <a:spLocks noChangeArrowheads="1"/>
          </p:cNvSpPr>
          <p:nvPr/>
        </p:nvSpPr>
        <p:spPr bwMode="auto">
          <a:xfrm>
            <a:off x="912813" y="47926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工作</a:t>
            </a:r>
            <a:endParaRPr lang="zh-CN" altLang="en-US"/>
          </a:p>
        </p:txBody>
      </p:sp>
      <p:sp>
        <p:nvSpPr>
          <p:cNvPr id="11273" name="文本框 75"/>
          <p:cNvSpPr>
            <a:spLocks noChangeArrowheads="1"/>
          </p:cNvSpPr>
          <p:nvPr/>
        </p:nvSpPr>
        <p:spPr bwMode="auto">
          <a:xfrm>
            <a:off x="919163" y="1452563"/>
            <a:ext cx="892175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晚上</a:t>
            </a:r>
            <a:endParaRPr lang="zh-CN" altLang="en-US"/>
          </a:p>
        </p:txBody>
      </p:sp>
      <p:sp>
        <p:nvSpPr>
          <p:cNvPr id="11274" name="文本框 78"/>
          <p:cNvSpPr>
            <a:spLocks noChangeArrowheads="1"/>
          </p:cNvSpPr>
          <p:nvPr/>
        </p:nvSpPr>
        <p:spPr bwMode="auto">
          <a:xfrm>
            <a:off x="914400" y="609600"/>
            <a:ext cx="890588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生日</a:t>
            </a:r>
            <a:endParaRPr lang="zh-CN" altLang="en-US"/>
          </a:p>
        </p:txBody>
      </p:sp>
      <p:cxnSp>
        <p:nvCxnSpPr>
          <p:cNvPr id="11275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7420" name="AutoShape 25"/>
          <p:cNvSpPr>
            <a:spLocks noChangeArrowheads="1"/>
          </p:cNvSpPr>
          <p:nvPr/>
        </p:nvSpPr>
        <p:spPr bwMode="auto">
          <a:xfrm>
            <a:off x="2393950" y="4370388"/>
            <a:ext cx="6400800" cy="248761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1277" name="Text Box 13"/>
          <p:cNvSpPr txBox="1">
            <a:spLocks noChangeArrowheads="1"/>
          </p:cNvSpPr>
          <p:nvPr/>
        </p:nvSpPr>
        <p:spPr bwMode="auto">
          <a:xfrm>
            <a:off x="2273300" y="1457325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晚上出去吃饭</a:t>
            </a:r>
          </a:p>
        </p:txBody>
      </p:sp>
      <p:sp>
        <p:nvSpPr>
          <p:cNvPr id="11278" name="Text Box 14"/>
          <p:cNvSpPr txBox="1">
            <a:spLocks noChangeArrowheads="1"/>
          </p:cNvSpPr>
          <p:nvPr/>
        </p:nvSpPr>
        <p:spPr bwMode="auto">
          <a:xfrm>
            <a:off x="4649788" y="1444625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晚上好</a:t>
            </a:r>
            <a:endParaRPr lang="zh-CN" altLang="en-US"/>
          </a:p>
        </p:txBody>
      </p:sp>
      <p:sp>
        <p:nvSpPr>
          <p:cNvPr id="11279" name="Text Box 15"/>
          <p:cNvSpPr txBox="1">
            <a:spLocks noChangeArrowheads="1"/>
          </p:cNvSpPr>
          <p:nvPr/>
        </p:nvSpPr>
        <p:spPr bwMode="auto">
          <a:xfrm>
            <a:off x="2346325" y="2298700"/>
            <a:ext cx="21383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他有两个儿子</a:t>
            </a:r>
          </a:p>
        </p:txBody>
      </p:sp>
      <p:sp>
        <p:nvSpPr>
          <p:cNvPr id="11280" name="Text Box 16"/>
          <p:cNvSpPr txBox="1">
            <a:spLocks noChangeArrowheads="1"/>
          </p:cNvSpPr>
          <p:nvPr/>
        </p:nvSpPr>
        <p:spPr bwMode="auto">
          <a:xfrm>
            <a:off x="4662488" y="2282825"/>
            <a:ext cx="3136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他的两个儿子很听话</a:t>
            </a:r>
          </a:p>
        </p:txBody>
      </p:sp>
      <p:sp>
        <p:nvSpPr>
          <p:cNvPr id="11281" name="Text Box 17"/>
          <p:cNvSpPr txBox="1">
            <a:spLocks noChangeArrowheads="1"/>
          </p:cNvSpPr>
          <p:nvPr/>
        </p:nvSpPr>
        <p:spPr bwMode="auto">
          <a:xfrm>
            <a:off x="2332990" y="3151188"/>
            <a:ext cx="14144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电话号码</a:t>
            </a:r>
          </a:p>
        </p:txBody>
      </p:sp>
      <p:sp>
        <p:nvSpPr>
          <p:cNvPr id="11282" name="Text Box 18"/>
          <p:cNvSpPr txBox="1">
            <a:spLocks noChangeArrowheads="1"/>
          </p:cNvSpPr>
          <p:nvPr/>
        </p:nvSpPr>
        <p:spPr bwMode="auto">
          <a:xfrm>
            <a:off x="4207828" y="3151188"/>
            <a:ext cx="16748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打电话</a:t>
            </a:r>
          </a:p>
        </p:txBody>
      </p:sp>
      <p:sp>
        <p:nvSpPr>
          <p:cNvPr id="11283" name="Text Box 19"/>
          <p:cNvSpPr txBox="1">
            <a:spLocks noChangeArrowheads="1"/>
          </p:cNvSpPr>
          <p:nvPr/>
        </p:nvSpPr>
        <p:spPr bwMode="auto">
          <a:xfrm>
            <a:off x="5852478" y="3151188"/>
            <a:ext cx="17922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接电话</a:t>
            </a:r>
          </a:p>
        </p:txBody>
      </p:sp>
      <p:sp>
        <p:nvSpPr>
          <p:cNvPr id="11284" name="Text Box 20"/>
          <p:cNvSpPr txBox="1">
            <a:spLocks noChangeArrowheads="1"/>
          </p:cNvSpPr>
          <p:nvPr/>
        </p:nvSpPr>
        <p:spPr bwMode="auto">
          <a:xfrm>
            <a:off x="2332990" y="3913188"/>
            <a:ext cx="14144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喜欢看书</a:t>
            </a:r>
          </a:p>
        </p:txBody>
      </p:sp>
      <p:sp>
        <p:nvSpPr>
          <p:cNvPr id="11285" name="Text Box 21"/>
          <p:cNvSpPr txBox="1">
            <a:spLocks noChangeArrowheads="1"/>
          </p:cNvSpPr>
          <p:nvPr/>
        </p:nvSpPr>
        <p:spPr bwMode="auto">
          <a:xfrm>
            <a:off x="4199890" y="3913188"/>
            <a:ext cx="14144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认真看书</a:t>
            </a:r>
          </a:p>
        </p:txBody>
      </p:sp>
      <p:sp>
        <p:nvSpPr>
          <p:cNvPr id="17430" name="Text Box 22"/>
          <p:cNvSpPr txBox="1">
            <a:spLocks noChangeArrowheads="1"/>
          </p:cNvSpPr>
          <p:nvPr/>
        </p:nvSpPr>
        <p:spPr bwMode="auto">
          <a:xfrm>
            <a:off x="2774950" y="4471988"/>
            <a:ext cx="14144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介绍工作</a:t>
            </a:r>
          </a:p>
        </p:txBody>
      </p:sp>
      <p:sp>
        <p:nvSpPr>
          <p:cNvPr id="17431" name="Text Box 23"/>
          <p:cNvSpPr txBox="1">
            <a:spLocks noChangeArrowheads="1"/>
          </p:cNvSpPr>
          <p:nvPr/>
        </p:nvSpPr>
        <p:spPr bwMode="auto">
          <a:xfrm>
            <a:off x="4516438" y="4471988"/>
            <a:ext cx="21002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在中国工作</a:t>
            </a:r>
          </a:p>
        </p:txBody>
      </p:sp>
      <p:pic>
        <p:nvPicPr>
          <p:cNvPr id="17432" name="Picture 24" descr="6905912_134812462109_2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4950" y="5033393"/>
            <a:ext cx="2312988" cy="1635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433" name="Text Box 25"/>
          <p:cNvSpPr txBox="1">
            <a:spLocks noChangeArrowheads="1"/>
          </p:cNvSpPr>
          <p:nvPr/>
        </p:nvSpPr>
        <p:spPr bwMode="auto">
          <a:xfrm>
            <a:off x="6243638" y="4459288"/>
            <a:ext cx="21002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    工作很忙</a:t>
            </a:r>
          </a:p>
        </p:txBody>
      </p:sp>
      <p:pic>
        <p:nvPicPr>
          <p:cNvPr id="17434" name="Picture 26" descr="7873619_160356717103_2[1]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82640" y="4916488"/>
            <a:ext cx="1952942" cy="1752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2312988" y="654050"/>
            <a:ext cx="172354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今天我生日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4552950" y="642620"/>
            <a:ext cx="1401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生日快乐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7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7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17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17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17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20" grpId="0" bldLvl="0" animBg="1" autoUpdateAnimBg="0"/>
      <p:bldP spid="17430" grpId="0" bldLvl="0" autoUpdateAnimBg="0"/>
      <p:bldP spid="17431" grpId="0" bldLvl="0" autoUpdateAnimBg="0"/>
      <p:bldP spid="17433" grpId="0" bldLvl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29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2309" name="Text Box 21"/>
          <p:cNvSpPr txBox="1">
            <a:spLocks noChangeArrowheads="1"/>
          </p:cNvSpPr>
          <p:nvPr/>
        </p:nvSpPr>
        <p:spPr bwMode="auto">
          <a:xfrm>
            <a:off x="2338070" y="4764088"/>
            <a:ext cx="14144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介绍工作</a:t>
            </a:r>
          </a:p>
        </p:txBody>
      </p:sp>
      <p:sp>
        <p:nvSpPr>
          <p:cNvPr id="12310" name="Text Box 22"/>
          <p:cNvSpPr txBox="1">
            <a:spLocks noChangeArrowheads="1"/>
          </p:cNvSpPr>
          <p:nvPr/>
        </p:nvSpPr>
        <p:spPr bwMode="auto">
          <a:xfrm>
            <a:off x="4079558" y="4738688"/>
            <a:ext cx="21002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在中国工作</a:t>
            </a:r>
          </a:p>
        </p:txBody>
      </p:sp>
      <p:sp>
        <p:nvSpPr>
          <p:cNvPr id="12311" name="Text Box 23"/>
          <p:cNvSpPr txBox="1">
            <a:spLocks noChangeArrowheads="1"/>
          </p:cNvSpPr>
          <p:nvPr/>
        </p:nvSpPr>
        <p:spPr bwMode="auto">
          <a:xfrm>
            <a:off x="5806758" y="4713288"/>
            <a:ext cx="21002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工作很忙</a:t>
            </a:r>
          </a:p>
        </p:txBody>
      </p:sp>
      <p:sp>
        <p:nvSpPr>
          <p:cNvPr id="24" name="Text Box 13"/>
          <p:cNvSpPr txBox="1">
            <a:spLocks noChangeArrowheads="1"/>
          </p:cNvSpPr>
          <p:nvPr/>
        </p:nvSpPr>
        <p:spPr bwMode="auto">
          <a:xfrm>
            <a:off x="2273300" y="1457325"/>
            <a:ext cx="298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晚上出去吃饭</a:t>
            </a:r>
          </a:p>
        </p:txBody>
      </p:sp>
      <p:sp>
        <p:nvSpPr>
          <p:cNvPr id="25" name="Text Box 14"/>
          <p:cNvSpPr txBox="1">
            <a:spLocks noChangeArrowheads="1"/>
          </p:cNvSpPr>
          <p:nvPr/>
        </p:nvSpPr>
        <p:spPr bwMode="auto">
          <a:xfrm>
            <a:off x="4649788" y="1444625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晚上好</a:t>
            </a:r>
            <a:endParaRPr lang="zh-CN" altLang="en-US"/>
          </a:p>
        </p:txBody>
      </p:sp>
      <p:sp>
        <p:nvSpPr>
          <p:cNvPr id="26" name="Text Box 15"/>
          <p:cNvSpPr txBox="1">
            <a:spLocks noChangeArrowheads="1"/>
          </p:cNvSpPr>
          <p:nvPr/>
        </p:nvSpPr>
        <p:spPr bwMode="auto">
          <a:xfrm>
            <a:off x="2640965" y="2298700"/>
            <a:ext cx="21383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他有两个儿子</a:t>
            </a:r>
          </a:p>
        </p:txBody>
      </p:sp>
      <p:sp>
        <p:nvSpPr>
          <p:cNvPr id="27" name="Text Box 16"/>
          <p:cNvSpPr txBox="1">
            <a:spLocks noChangeArrowheads="1"/>
          </p:cNvSpPr>
          <p:nvPr/>
        </p:nvSpPr>
        <p:spPr bwMode="auto">
          <a:xfrm>
            <a:off x="4957128" y="2282825"/>
            <a:ext cx="31369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他的两个儿子很听话</a:t>
            </a:r>
          </a:p>
        </p:txBody>
      </p:sp>
      <p:sp>
        <p:nvSpPr>
          <p:cNvPr id="28" name="Text Box 17"/>
          <p:cNvSpPr txBox="1">
            <a:spLocks noChangeArrowheads="1"/>
          </p:cNvSpPr>
          <p:nvPr/>
        </p:nvSpPr>
        <p:spPr bwMode="auto">
          <a:xfrm>
            <a:off x="2332990" y="3151188"/>
            <a:ext cx="14144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电话号码</a:t>
            </a:r>
          </a:p>
        </p:txBody>
      </p:sp>
      <p:sp>
        <p:nvSpPr>
          <p:cNvPr id="29" name="Text Box 18"/>
          <p:cNvSpPr txBox="1">
            <a:spLocks noChangeArrowheads="1"/>
          </p:cNvSpPr>
          <p:nvPr/>
        </p:nvSpPr>
        <p:spPr bwMode="auto">
          <a:xfrm>
            <a:off x="4207828" y="3151188"/>
            <a:ext cx="16748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打电话</a:t>
            </a:r>
          </a:p>
        </p:txBody>
      </p:sp>
      <p:sp>
        <p:nvSpPr>
          <p:cNvPr id="30" name="Text Box 19"/>
          <p:cNvSpPr txBox="1">
            <a:spLocks noChangeArrowheads="1"/>
          </p:cNvSpPr>
          <p:nvPr/>
        </p:nvSpPr>
        <p:spPr bwMode="auto">
          <a:xfrm>
            <a:off x="5852478" y="3151188"/>
            <a:ext cx="17922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接电话</a:t>
            </a:r>
          </a:p>
        </p:txBody>
      </p:sp>
      <p:sp>
        <p:nvSpPr>
          <p:cNvPr id="31" name="Text Box 20"/>
          <p:cNvSpPr txBox="1">
            <a:spLocks noChangeArrowheads="1"/>
          </p:cNvSpPr>
          <p:nvPr/>
        </p:nvSpPr>
        <p:spPr bwMode="auto">
          <a:xfrm>
            <a:off x="2332990" y="3913188"/>
            <a:ext cx="14144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喜欢看书</a:t>
            </a:r>
          </a:p>
        </p:txBody>
      </p:sp>
      <p:sp>
        <p:nvSpPr>
          <p:cNvPr id="32" name="Text Box 21"/>
          <p:cNvSpPr txBox="1">
            <a:spLocks noChangeArrowheads="1"/>
          </p:cNvSpPr>
          <p:nvPr/>
        </p:nvSpPr>
        <p:spPr bwMode="auto">
          <a:xfrm>
            <a:off x="4199890" y="3913188"/>
            <a:ext cx="14144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认真看书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2312988" y="654050"/>
            <a:ext cx="172354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今天我生日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4552950" y="642620"/>
            <a:ext cx="1401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生日快乐</a:t>
            </a:r>
          </a:p>
        </p:txBody>
      </p:sp>
      <p:grpSp>
        <p:nvGrpSpPr>
          <p:cNvPr id="35" name="组合 4"/>
          <p:cNvGrpSpPr>
            <a:grpSpLocks/>
          </p:cNvGrpSpPr>
          <p:nvPr/>
        </p:nvGrpSpPr>
        <p:grpSpPr bwMode="auto">
          <a:xfrm>
            <a:off x="690563" y="3106738"/>
            <a:ext cx="1339850" cy="542925"/>
            <a:chOff x="0" y="0"/>
            <a:chExt cx="1338943" cy="542397"/>
          </a:xfrm>
        </p:grpSpPr>
        <p:sp>
          <p:nvSpPr>
            <p:cNvPr id="36" name="圆角矩形 33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37" name="文本框 85"/>
            <p:cNvSpPr>
              <a:spLocks noChangeArrowheads="1"/>
            </p:cNvSpPr>
            <p:nvPr/>
          </p:nvSpPr>
          <p:spPr bwMode="auto">
            <a:xfrm>
              <a:off x="225062" y="16612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电话</a:t>
              </a:r>
              <a:endParaRPr lang="zh-CN" altLang="en-US"/>
            </a:p>
          </p:txBody>
        </p:sp>
      </p:grpSp>
      <p:grpSp>
        <p:nvGrpSpPr>
          <p:cNvPr id="38" name="组合 5"/>
          <p:cNvGrpSpPr>
            <a:grpSpLocks/>
          </p:cNvGrpSpPr>
          <p:nvPr/>
        </p:nvGrpSpPr>
        <p:grpSpPr bwMode="auto">
          <a:xfrm>
            <a:off x="682625" y="3940175"/>
            <a:ext cx="1338263" cy="546100"/>
            <a:chOff x="0" y="0"/>
            <a:chExt cx="1338943" cy="545799"/>
          </a:xfrm>
        </p:grpSpPr>
        <p:sp>
          <p:nvSpPr>
            <p:cNvPr id="39" name="圆角矩形 32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40" name="文本框 88"/>
            <p:cNvSpPr>
              <a:spLocks noChangeArrowheads="1"/>
            </p:cNvSpPr>
            <p:nvPr/>
          </p:nvSpPr>
          <p:spPr bwMode="auto">
            <a:xfrm>
              <a:off x="228636" y="20014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看书</a:t>
              </a:r>
              <a:endParaRPr lang="zh-CN" altLang="en-US"/>
            </a:p>
          </p:txBody>
        </p:sp>
      </p:grpSp>
      <p:grpSp>
        <p:nvGrpSpPr>
          <p:cNvPr id="41" name="组合 6"/>
          <p:cNvGrpSpPr>
            <a:grpSpLocks/>
          </p:cNvGrpSpPr>
          <p:nvPr/>
        </p:nvGrpSpPr>
        <p:grpSpPr bwMode="auto">
          <a:xfrm>
            <a:off x="682625" y="4792663"/>
            <a:ext cx="1338263" cy="536575"/>
            <a:chOff x="0" y="0"/>
            <a:chExt cx="1338943" cy="536981"/>
          </a:xfrm>
        </p:grpSpPr>
        <p:sp>
          <p:nvSpPr>
            <p:cNvPr id="42" name="圆角矩形 31"/>
            <p:cNvSpPr>
              <a:spLocks noChangeArrowheads="1"/>
            </p:cNvSpPr>
            <p:nvPr/>
          </p:nvSpPr>
          <p:spPr bwMode="auto">
            <a:xfrm>
              <a:off x="0" y="779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43" name="文本框 107"/>
            <p:cNvSpPr>
              <a:spLocks noChangeArrowheads="1"/>
            </p:cNvSpPr>
            <p:nvPr/>
          </p:nvSpPr>
          <p:spPr bwMode="auto">
            <a:xfrm>
              <a:off x="230223" y="0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工作</a:t>
              </a:r>
              <a:endParaRPr lang="zh-CN" altLang="en-US"/>
            </a:p>
          </p:txBody>
        </p:sp>
      </p:grpSp>
      <p:grpSp>
        <p:nvGrpSpPr>
          <p:cNvPr id="44" name="组合 2"/>
          <p:cNvGrpSpPr>
            <a:grpSpLocks/>
          </p:cNvGrpSpPr>
          <p:nvPr/>
        </p:nvGrpSpPr>
        <p:grpSpPr bwMode="auto">
          <a:xfrm>
            <a:off x="681038" y="1441450"/>
            <a:ext cx="1339850" cy="538163"/>
            <a:chOff x="0" y="0"/>
            <a:chExt cx="1338943" cy="537656"/>
          </a:xfrm>
        </p:grpSpPr>
        <p:sp>
          <p:nvSpPr>
            <p:cNvPr id="45" name="圆角矩形 35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46" name="文本框 75"/>
            <p:cNvSpPr>
              <a:spLocks noChangeArrowheads="1"/>
            </p:cNvSpPr>
            <p:nvPr/>
          </p:nvSpPr>
          <p:spPr bwMode="auto">
            <a:xfrm>
              <a:off x="234812" y="11871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晚上</a:t>
              </a:r>
            </a:p>
          </p:txBody>
        </p:sp>
      </p:grpSp>
      <p:grpSp>
        <p:nvGrpSpPr>
          <p:cNvPr id="47" name="组合 1"/>
          <p:cNvGrpSpPr>
            <a:grpSpLocks/>
          </p:cNvGrpSpPr>
          <p:nvPr/>
        </p:nvGrpSpPr>
        <p:grpSpPr bwMode="auto">
          <a:xfrm>
            <a:off x="685800" y="585788"/>
            <a:ext cx="1338263" cy="549275"/>
            <a:chOff x="0" y="0"/>
            <a:chExt cx="1338943" cy="549748"/>
          </a:xfrm>
        </p:grpSpPr>
        <p:sp>
          <p:nvSpPr>
            <p:cNvPr id="48" name="圆角矩形 36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49" name="文本框 78"/>
            <p:cNvSpPr>
              <a:spLocks noChangeArrowheads="1"/>
            </p:cNvSpPr>
            <p:nvPr/>
          </p:nvSpPr>
          <p:spPr bwMode="auto">
            <a:xfrm>
              <a:off x="40677" y="23963"/>
              <a:ext cx="1264129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生日</a:t>
              </a:r>
              <a:endParaRPr lang="zh-CN" altLang="en-US"/>
            </a:p>
          </p:txBody>
        </p:sp>
      </p:grpSp>
      <p:grpSp>
        <p:nvGrpSpPr>
          <p:cNvPr id="50" name="组合 2"/>
          <p:cNvGrpSpPr>
            <a:grpSpLocks/>
          </p:cNvGrpSpPr>
          <p:nvPr/>
        </p:nvGrpSpPr>
        <p:grpSpPr bwMode="auto">
          <a:xfrm>
            <a:off x="692150" y="2292350"/>
            <a:ext cx="1906588" cy="517525"/>
            <a:chOff x="0" y="0"/>
            <a:chExt cx="1338943" cy="537656"/>
          </a:xfrm>
        </p:grpSpPr>
        <p:sp>
          <p:nvSpPr>
            <p:cNvPr id="51" name="圆角矩形 35"/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Tx/>
                <a:buNone/>
              </a:pPr>
              <a:endParaRPr lang="zh-CN" altLang="zh-CN"/>
            </a:p>
          </p:txBody>
        </p:sp>
        <p:sp>
          <p:nvSpPr>
            <p:cNvPr id="52" name="文本框 75"/>
            <p:cNvSpPr>
              <a:spLocks noChangeArrowheads="1"/>
            </p:cNvSpPr>
            <p:nvPr/>
          </p:nvSpPr>
          <p:spPr bwMode="auto">
            <a:xfrm>
              <a:off x="234812" y="11871"/>
              <a:ext cx="903452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两个儿子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A8708F0-42E0-466B-A054-4C235BC92771}" type="slidenum">
              <a:rPr lang="zh-CN" altLang="en-US" smtClean="0"/>
              <a:pPr/>
              <a:t>10</a:t>
            </a:fld>
            <a:endParaRPr lang="en-US" altLang="zh-CN" sz="1800" dirty="0" smtClean="0"/>
          </a:p>
        </p:txBody>
      </p:sp>
      <p:graphicFrame>
        <p:nvGraphicFramePr>
          <p:cNvPr id="21506" name="Group 2"/>
          <p:cNvGraphicFramePr>
            <a:graphicFrameLocks noGrp="1"/>
          </p:cNvGraphicFramePr>
          <p:nvPr/>
        </p:nvGraphicFramePr>
        <p:xfrm>
          <a:off x="544513" y="1536700"/>
          <a:ext cx="8261350" cy="1004888"/>
        </p:xfrm>
        <a:graphic>
          <a:graphicData uri="http://schemas.openxmlformats.org/drawingml/2006/table">
            <a:tbl>
              <a:tblPr/>
              <a:tblGrid>
                <a:gridCol w="696912"/>
                <a:gridCol w="1011238"/>
                <a:gridCol w="1035050"/>
                <a:gridCol w="1316037"/>
                <a:gridCol w="1633538"/>
                <a:gridCol w="2568575"/>
              </a:tblGrid>
              <a:tr h="1004888"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5pPr>
                      <a:lvl6pPr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6pPr>
                      <a:lvl7pPr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7pPr>
                      <a:lvl8pPr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8pPr>
                      <a:lvl9pPr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9pPr>
                    </a:lstStyle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宋体" pitchFamily="2" charset="-122"/>
                        <a:sym typeface="Calibri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1pPr>
                      <a:lvl2pPr marL="742950" indent="-285750"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2pPr>
                      <a:lvl3pPr marL="1143000" indent="-228600"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3pPr>
                      <a:lvl4pPr marL="1600200" indent="-228600"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4pPr>
                      <a:lvl5pPr marL="2057400" indent="-228600"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5pPr>
                      <a:lvl6pPr marL="25146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6pPr>
                      <a:lvl7pPr marL="29718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7pPr>
                      <a:lvl8pPr marL="34290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8pPr>
                      <a:lvl9pPr marL="38862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9pPr>
                    </a:lstStyle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1pPr>
                      <a:lvl2pPr marL="742950" indent="-285750"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2pPr>
                      <a:lvl3pPr marL="1143000" indent="-228600"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3pPr>
                      <a:lvl4pPr marL="1600200" indent="-228600"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4pPr>
                      <a:lvl5pPr marL="2057400" indent="-228600"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5pPr>
                      <a:lvl6pPr marL="25146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6pPr>
                      <a:lvl7pPr marL="29718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7pPr>
                      <a:lvl8pPr marL="34290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8pPr>
                      <a:lvl9pPr marL="38862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9pPr>
                    </a:lstStyle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1pPr>
                      <a:lvl2pPr marL="742950" indent="-285750"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2pPr>
                      <a:lvl3pPr marL="1143000" indent="-228600"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3pPr>
                      <a:lvl4pPr marL="1600200" indent="-228600"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4pPr>
                      <a:lvl5pPr marL="2057400" indent="-228600"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5pPr>
                      <a:lvl6pPr marL="25146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6pPr>
                      <a:lvl7pPr marL="29718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7pPr>
                      <a:lvl8pPr marL="34290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8pPr>
                      <a:lvl9pPr marL="38862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9pPr>
                    </a:lstStyle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1pPr>
                      <a:lvl2pPr marL="742950" indent="-285750"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2pPr>
                      <a:lvl3pPr marL="1143000" indent="-228600"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3pPr>
                      <a:lvl4pPr marL="1600200" indent="-228600"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4pPr>
                      <a:lvl5pPr marL="2057400" indent="-228600"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5pPr>
                      <a:lvl6pPr marL="25146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6pPr>
                      <a:lvl7pPr marL="29718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7pPr>
                      <a:lvl8pPr marL="34290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8pPr>
                      <a:lvl9pPr marL="38862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9pPr>
                    </a:lstStyle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CN" altLang="zh-CN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sym typeface="华文楷体" pitchFamily="2" charset="-122"/>
                        </a:rPr>
                        <a:t>       </a:t>
                      </a:r>
                      <a:endParaRPr kumimoji="0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1pPr>
                      <a:lvl2pPr marL="742950" indent="-285750"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2pPr>
                      <a:lvl3pPr marL="1143000" indent="-228600"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3pPr>
                      <a:lvl4pPr marL="1600200" indent="-228600"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4pPr>
                      <a:lvl5pPr marL="2057400" indent="-228600"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5pPr>
                      <a:lvl6pPr marL="25146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6pPr>
                      <a:lvl7pPr marL="29718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7pPr>
                      <a:lvl8pPr marL="34290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8pPr>
                      <a:lvl9pPr marL="3886200" indent="-228600" defTabSz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  <a:sym typeface="Arial" pitchFamily="34" charset="0"/>
                        </a:defRPr>
                      </a:lvl9pPr>
                    </a:lstStyle>
                    <a:p>
                      <a:pPr marL="0" marR="0" lvl="0" indent="0" algn="l" defTabSz="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CN" altLang="zh-CN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  <a:sym typeface="Arial" pitchFamily="34" charset="0"/>
                      </a:endParaRPr>
                    </a:p>
                  </a:txBody>
                  <a:tcPr marL="136510" marR="136510" marT="136525" marB="136525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1526" name="Text Box 22"/>
          <p:cNvSpPr txBox="1">
            <a:spLocks noChangeArrowheads="1"/>
          </p:cNvSpPr>
          <p:nvPr/>
        </p:nvSpPr>
        <p:spPr bwMode="auto">
          <a:xfrm>
            <a:off x="1028700" y="733425"/>
            <a:ext cx="8308340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这本书         </a:t>
            </a:r>
            <a:r>
              <a:rPr lang="zh-CN" altLang="en-US" sz="2800" b="1" dirty="0">
                <a:solidFill>
                  <a:srgbClr val="FF0000"/>
                </a:solidFill>
              </a:rPr>
              <a:t>是 </a:t>
            </a:r>
            <a:r>
              <a:rPr lang="zh-CN" altLang="en-US" sz="2800" b="1" dirty="0"/>
              <a:t>          我              买          </a:t>
            </a:r>
            <a:r>
              <a:rPr lang="zh-CN" altLang="en-US" sz="2800" b="1" dirty="0" smtClean="0"/>
              <a:t>     </a:t>
            </a:r>
            <a:r>
              <a:rPr lang="zh-CN" altLang="en-US" sz="2800" b="1" dirty="0" smtClean="0">
                <a:solidFill>
                  <a:srgbClr val="FF0000"/>
                </a:solidFill>
              </a:rPr>
              <a:t>的</a:t>
            </a:r>
            <a:r>
              <a:rPr lang="zh-CN" altLang="en-US" sz="2800" b="1" dirty="0"/>
              <a:t>。                          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   晚饭         </a:t>
            </a:r>
            <a:r>
              <a:rPr lang="zh-CN" altLang="en-US" sz="2800" b="1" dirty="0">
                <a:solidFill>
                  <a:srgbClr val="FF0000"/>
                </a:solidFill>
              </a:rPr>
              <a:t>是</a:t>
            </a:r>
            <a:r>
              <a:rPr lang="zh-CN" altLang="en-US" sz="2800" b="1" dirty="0"/>
              <a:t>        我妈妈           做         </a:t>
            </a:r>
            <a:r>
              <a:rPr lang="zh-CN" altLang="en-US" sz="2800" b="1" dirty="0" smtClean="0"/>
              <a:t>     </a:t>
            </a:r>
            <a:r>
              <a:rPr lang="zh-CN" altLang="en-US" sz="2800" b="1" dirty="0" smtClean="0">
                <a:solidFill>
                  <a:srgbClr val="FF0000"/>
                </a:solidFill>
              </a:rPr>
              <a:t>的</a:t>
            </a:r>
            <a:r>
              <a:rPr lang="zh-CN" altLang="en-US" sz="2800" b="1" dirty="0"/>
              <a:t>。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   电话       </a:t>
            </a:r>
            <a:r>
              <a:rPr lang="zh-CN" altLang="en-US" sz="2800" b="1" dirty="0">
                <a:solidFill>
                  <a:srgbClr val="FF0000"/>
                </a:solidFill>
              </a:rPr>
              <a:t>  是 </a:t>
            </a:r>
            <a:r>
              <a:rPr lang="zh-CN" altLang="en-US" sz="2800" b="1" dirty="0"/>
              <a:t>          谁                打        </a:t>
            </a:r>
            <a:r>
              <a:rPr lang="zh-CN" altLang="en-US" sz="2800" b="1" dirty="0" smtClean="0"/>
              <a:t>     </a:t>
            </a:r>
            <a:r>
              <a:rPr lang="zh-CN" altLang="en-US" sz="2800" b="1" dirty="0" smtClean="0">
                <a:solidFill>
                  <a:srgbClr val="FF0000"/>
                </a:solidFill>
              </a:rPr>
              <a:t>的</a:t>
            </a:r>
            <a:r>
              <a:rPr lang="zh-CN" altLang="en-US" sz="2800" b="1" dirty="0" smtClean="0"/>
              <a:t>？</a:t>
            </a:r>
            <a:endParaRPr lang="zh-CN" altLang="en-US" sz="2800" b="1" dirty="0"/>
          </a:p>
        </p:txBody>
      </p:sp>
      <p:sp>
        <p:nvSpPr>
          <p:cNvPr id="21527" name="圆角矩形 7"/>
          <p:cNvSpPr>
            <a:spLocks noChangeArrowheads="1"/>
          </p:cNvSpPr>
          <p:nvPr/>
        </p:nvSpPr>
        <p:spPr bwMode="auto">
          <a:xfrm>
            <a:off x="818833" y="3084513"/>
            <a:ext cx="8043862" cy="601662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1528" name="Text Box 24"/>
          <p:cNvSpPr txBox="1">
            <a:spLocks noChangeArrowheads="1"/>
          </p:cNvSpPr>
          <p:nvPr/>
        </p:nvSpPr>
        <p:spPr bwMode="auto">
          <a:xfrm>
            <a:off x="1022033" y="3168650"/>
            <a:ext cx="78787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 宾语（O） </a:t>
            </a:r>
            <a:r>
              <a:rPr lang="zh-CN" altLang="en-US" sz="2800" b="1" dirty="0">
                <a:solidFill>
                  <a:srgbClr val="FF0000"/>
                </a:solidFill>
              </a:rPr>
              <a:t>是</a:t>
            </a:r>
            <a:r>
              <a:rPr lang="zh-CN" altLang="en-US" sz="2800" b="1" dirty="0"/>
              <a:t>（V） 谁（Who） 动作（V</a:t>
            </a:r>
            <a:r>
              <a:rPr lang="zh-CN" altLang="en-US" sz="2800" b="1" dirty="0" smtClean="0"/>
              <a:t>）</a:t>
            </a:r>
            <a:r>
              <a:rPr lang="zh-CN" altLang="en-US" sz="2800" b="1" dirty="0" smtClean="0">
                <a:solidFill>
                  <a:srgbClr val="FF0000"/>
                </a:solidFill>
              </a:rPr>
              <a:t>的</a:t>
            </a:r>
            <a:endParaRPr lang="zh-CN" altLang="en-US" sz="2800" b="1" dirty="0">
              <a:solidFill>
                <a:srgbClr val="FF0000"/>
              </a:solidFill>
            </a:endParaRPr>
          </a:p>
        </p:txBody>
      </p:sp>
      <p:sp>
        <p:nvSpPr>
          <p:cNvPr id="21529" name="Text Box 25"/>
          <p:cNvSpPr txBox="1">
            <a:spLocks noChangeArrowheads="1"/>
          </p:cNvSpPr>
          <p:nvPr/>
        </p:nvSpPr>
        <p:spPr bwMode="auto">
          <a:xfrm>
            <a:off x="963613" y="4070350"/>
            <a:ext cx="5591175" cy="201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/>
              <a:t>       水果</a:t>
            </a:r>
            <a:r>
              <a:rPr lang="zh-CN" altLang="en-US" sz="2800" b="1">
                <a:solidFill>
                  <a:srgbClr val="FF0000"/>
                </a:solidFill>
              </a:rPr>
              <a:t>不是</a:t>
            </a:r>
            <a:r>
              <a:rPr lang="zh-CN" altLang="en-US" sz="2800" b="1"/>
              <a:t>妈妈买</a:t>
            </a:r>
            <a:r>
              <a:rPr lang="zh-CN" altLang="en-US" sz="2800" b="1">
                <a:solidFill>
                  <a:srgbClr val="FF0000"/>
                </a:solidFill>
              </a:rPr>
              <a:t>的</a:t>
            </a:r>
            <a:r>
              <a:rPr lang="zh-CN" altLang="en-US" sz="2800" b="1"/>
              <a:t>。</a:t>
            </a:r>
          </a:p>
          <a:p>
            <a:pPr>
              <a:lnSpc>
                <a:spcPct val="150000"/>
              </a:lnSpc>
            </a:pPr>
            <a:r>
              <a:rPr lang="zh-CN" altLang="en-US" sz="2800" b="1"/>
              <a:t>       那盒牛奶</a:t>
            </a:r>
            <a:r>
              <a:rPr lang="zh-CN" altLang="en-US" sz="2800" b="1">
                <a:solidFill>
                  <a:srgbClr val="FF0000"/>
                </a:solidFill>
              </a:rPr>
              <a:t>是</a:t>
            </a:r>
            <a:r>
              <a:rPr lang="zh-CN" altLang="en-US" sz="2800" b="1"/>
              <a:t>我昨天喝</a:t>
            </a:r>
            <a:r>
              <a:rPr lang="zh-CN" altLang="en-US" sz="2800" b="1">
                <a:solidFill>
                  <a:srgbClr val="FF0000"/>
                </a:solidFill>
              </a:rPr>
              <a:t>的</a:t>
            </a:r>
            <a:r>
              <a:rPr lang="zh-CN" altLang="en-US" sz="2800" b="1"/>
              <a:t>。</a:t>
            </a:r>
          </a:p>
          <a:p>
            <a:pPr>
              <a:lnSpc>
                <a:spcPct val="150000"/>
              </a:lnSpc>
            </a:pPr>
            <a:r>
              <a:rPr lang="zh-CN" altLang="en-US" sz="2800" b="1"/>
              <a:t>       杯子</a:t>
            </a:r>
            <a:r>
              <a:rPr lang="zh-CN" altLang="en-US" sz="2800" b="1">
                <a:solidFill>
                  <a:srgbClr val="FF0000"/>
                </a:solidFill>
              </a:rPr>
              <a:t>不是</a:t>
            </a:r>
            <a:r>
              <a:rPr lang="zh-CN" altLang="en-US" sz="2800" b="1"/>
              <a:t>我打碎</a:t>
            </a:r>
            <a:r>
              <a:rPr lang="zh-CN" altLang="en-US" sz="2800" b="1">
                <a:solidFill>
                  <a:srgbClr val="FF0000"/>
                </a:solidFill>
              </a:rPr>
              <a:t>的</a:t>
            </a:r>
            <a:r>
              <a:rPr lang="zh-CN" altLang="en-US" sz="2800" b="1"/>
              <a:t>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21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215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1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26" grpId="0" bldLvl="0" autoUpdateAnimBg="0"/>
      <p:bldP spid="21527" grpId="0" bldLvl="0" animBg="1" autoUpdateAnimBg="0"/>
      <p:bldP spid="21529" grpId="0" bldLvl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灯片编号占位符 5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A22E6A0-70CA-4BA6-B426-9E9F45BB8DB9}" type="slidenum">
              <a:rPr lang="zh-CN" altLang="en-US" smtClean="0"/>
              <a:pPr/>
              <a:t>11</a:t>
            </a:fld>
            <a:endParaRPr lang="en-US" altLang="zh-CN" sz="1800" smtClean="0"/>
          </a:p>
        </p:txBody>
      </p:sp>
      <p:sp>
        <p:nvSpPr>
          <p:cNvPr id="14339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4340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4341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4342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3558" name="圆角矩形 7"/>
          <p:cNvSpPr>
            <a:spLocks noChangeArrowheads="1"/>
          </p:cNvSpPr>
          <p:nvPr/>
        </p:nvSpPr>
        <p:spPr bwMode="auto">
          <a:xfrm>
            <a:off x="344488" y="911225"/>
            <a:ext cx="8043862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1052195" y="995363"/>
            <a:ext cx="54610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动词（v.）/数量       </a:t>
            </a:r>
            <a:r>
              <a:rPr lang="zh-CN" altLang="en-US" sz="2800" b="1" dirty="0" smtClean="0"/>
              <a:t>  </a:t>
            </a:r>
            <a:r>
              <a:rPr lang="zh-CN" altLang="en-US" sz="2800" b="1" dirty="0" smtClean="0">
                <a:solidFill>
                  <a:srgbClr val="FF0000"/>
                </a:solidFill>
              </a:rPr>
              <a:t>的</a:t>
            </a:r>
            <a:r>
              <a:rPr lang="zh-CN" altLang="en-US" sz="2800" b="1" dirty="0">
                <a:solidFill>
                  <a:srgbClr val="FF0000"/>
                </a:solidFill>
              </a:rPr>
              <a:t>时候</a:t>
            </a:r>
          </a:p>
        </p:txBody>
      </p: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688975" y="2540000"/>
            <a:ext cx="7699375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他                  四岁         </a:t>
            </a:r>
            <a:r>
              <a:rPr lang="zh-CN" altLang="en-US" sz="2800" b="1" dirty="0" smtClean="0">
                <a:solidFill>
                  <a:srgbClr val="FF0000"/>
                </a:solidFill>
              </a:rPr>
              <a:t>的</a:t>
            </a:r>
            <a:r>
              <a:rPr lang="zh-CN" altLang="en-US" sz="2800" b="1" dirty="0">
                <a:solidFill>
                  <a:srgbClr val="FF0000"/>
                </a:solidFill>
              </a:rPr>
              <a:t>时候</a:t>
            </a:r>
            <a:r>
              <a:rPr lang="zh-CN" altLang="en-US" sz="2800" b="1" dirty="0"/>
              <a:t>开始学弹钢琴。           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688975" y="3667125"/>
            <a:ext cx="81184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我                  睡觉         </a:t>
            </a:r>
            <a:r>
              <a:rPr lang="zh-CN" altLang="en-US" sz="2800" b="1" dirty="0" smtClean="0">
                <a:solidFill>
                  <a:srgbClr val="FF0000"/>
                </a:solidFill>
              </a:rPr>
              <a:t>的</a:t>
            </a:r>
            <a:r>
              <a:rPr lang="zh-CN" altLang="en-US" sz="2800" b="1" dirty="0">
                <a:solidFill>
                  <a:srgbClr val="FF0000"/>
                </a:solidFill>
              </a:rPr>
              <a:t>时候</a:t>
            </a:r>
            <a:r>
              <a:rPr lang="zh-CN" altLang="en-US" sz="2800" b="1" dirty="0"/>
              <a:t>，妈妈开始做饭。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685800" y="1746250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我早上      八点     </a:t>
            </a:r>
            <a:r>
              <a:rPr lang="zh-CN" altLang="en-US" sz="2800" b="1" dirty="0" smtClean="0">
                <a:solidFill>
                  <a:srgbClr val="FF0000"/>
                </a:solidFill>
                <a:latin typeface="宋体" pitchFamily="2" charset="-122"/>
              </a:rPr>
              <a:t>的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时候</a:t>
            </a:r>
            <a:r>
              <a:rPr lang="zh-CN" altLang="en-US" sz="2800" b="1" dirty="0">
                <a:latin typeface="宋体" pitchFamily="2" charset="-122"/>
              </a:rPr>
              <a:t>还在睡觉。      </a:t>
            </a:r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1452563" y="4819650"/>
            <a:ext cx="6386512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爸爸去工作</a:t>
            </a:r>
            <a:r>
              <a:rPr lang="zh-CN" altLang="en-US" sz="2400" b="1">
                <a:solidFill>
                  <a:srgbClr val="FF0000"/>
                </a:solidFill>
              </a:rPr>
              <a:t>的时候</a:t>
            </a:r>
            <a:r>
              <a:rPr lang="zh-CN" altLang="en-US" sz="2400" b="1"/>
              <a:t>，妈妈去买菜了。</a:t>
            </a:r>
          </a:p>
          <a:p>
            <a:r>
              <a:rPr lang="zh-CN" altLang="en-US" sz="2400" b="1"/>
              <a:t>今天早上八点</a:t>
            </a:r>
            <a:r>
              <a:rPr lang="zh-CN" altLang="en-US" sz="2400" b="1">
                <a:solidFill>
                  <a:srgbClr val="FF0000"/>
                </a:solidFill>
              </a:rPr>
              <a:t>的时候</a:t>
            </a:r>
            <a:r>
              <a:rPr lang="zh-CN" altLang="en-US" sz="2400" b="1"/>
              <a:t>我没在家。</a:t>
            </a:r>
          </a:p>
          <a:p>
            <a:r>
              <a:rPr lang="zh-CN" altLang="en-US" sz="2400" b="1"/>
              <a:t>她十八岁</a:t>
            </a:r>
            <a:r>
              <a:rPr lang="zh-CN" altLang="en-US" sz="2400" b="1">
                <a:solidFill>
                  <a:srgbClr val="FF0000"/>
                </a:solidFill>
              </a:rPr>
              <a:t>的时候</a:t>
            </a:r>
            <a:r>
              <a:rPr lang="zh-CN" altLang="en-US" sz="2400" b="1"/>
              <a:t>一个人去北京上大学。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3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3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23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8" grpId="0" bldLvl="0" animBg="1" autoUpdateAnimBg="0"/>
      <p:bldP spid="23559" grpId="0" bldLvl="0" autoUpdateAnimBg="0"/>
      <p:bldP spid="23560" grpId="0" bldLvl="0" autoUpdateAnimBg="0"/>
      <p:bldP spid="23561" grpId="0" bldLvl="0" autoUpdateAnimBg="0"/>
      <p:bldP spid="23562" grpId="0" bldLvl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灯片编号占位符 5"/>
          <p:cNvSpPr>
            <a:spLocks noGrp="1"/>
          </p:cNvSpPr>
          <p:nvPr>
            <p:ph type="sldNum" sz="quarter" idx="12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B6C028E-3CA3-4C60-9D26-A9F776C4E3ED}" type="slidenum">
              <a:rPr lang="zh-CN" altLang="en-US" smtClean="0"/>
              <a:pPr/>
              <a:t>12</a:t>
            </a:fld>
            <a:endParaRPr lang="en-US" altLang="zh-CN" sz="1800" smtClean="0"/>
          </a:p>
        </p:txBody>
      </p:sp>
      <p:sp>
        <p:nvSpPr>
          <p:cNvPr id="15363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5364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5365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5366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5606" name="圆角矩形 7"/>
          <p:cNvSpPr>
            <a:spLocks noChangeArrowheads="1"/>
          </p:cNvSpPr>
          <p:nvPr/>
        </p:nvSpPr>
        <p:spPr bwMode="auto">
          <a:xfrm>
            <a:off x="688975" y="939165"/>
            <a:ext cx="8043862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2161540" y="1023303"/>
            <a:ext cx="110998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/>
              <a:t> 已经</a:t>
            </a:r>
            <a:endParaRPr lang="zh-CN" altLang="en-US" sz="2800" b="1" dirty="0">
              <a:solidFill>
                <a:srgbClr val="FF0000"/>
              </a:solidFill>
            </a:endParaRPr>
          </a:p>
        </p:txBody>
      </p: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3866515" y="996950"/>
            <a:ext cx="46672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动词（v.）/形容词（adj.）</a:t>
            </a:r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685800" y="2541588"/>
            <a:ext cx="6643688" cy="164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/>
              <a:t>我的身体</a:t>
            </a:r>
            <a:r>
              <a:rPr lang="zh-CN" altLang="en-US" sz="2800" b="1">
                <a:solidFill>
                  <a:srgbClr val="FF0000"/>
                </a:solidFill>
              </a:rPr>
              <a:t>  已经            </a:t>
            </a:r>
            <a:r>
              <a:rPr lang="zh-CN" altLang="en-US" sz="2800" b="1"/>
              <a:t>好了。          </a:t>
            </a:r>
          </a:p>
          <a:p>
            <a:pPr>
              <a:lnSpc>
                <a:spcPct val="150000"/>
              </a:lnSpc>
            </a:pPr>
            <a:endParaRPr lang="zh-CN" altLang="en-US" sz="2800" b="1"/>
          </a:p>
          <a:p>
            <a:endParaRPr lang="zh-CN" altLang="en-US"/>
          </a:p>
        </p:txBody>
      </p:sp>
      <p:sp>
        <p:nvSpPr>
          <p:cNvPr id="25610" name="Text Box 10"/>
          <p:cNvSpPr txBox="1">
            <a:spLocks noChangeArrowheads="1"/>
          </p:cNvSpPr>
          <p:nvPr/>
        </p:nvSpPr>
        <p:spPr bwMode="auto">
          <a:xfrm>
            <a:off x="685800" y="1746250"/>
            <a:ext cx="71532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宋体" pitchFamily="2" charset="-122"/>
              </a:rPr>
              <a:t>妈妈     </a:t>
            </a:r>
            <a:r>
              <a:rPr lang="zh-CN" altLang="en-US" sz="2800" b="1">
                <a:solidFill>
                  <a:srgbClr val="FF0000"/>
                </a:solidFill>
                <a:latin typeface="宋体" pitchFamily="2" charset="-122"/>
              </a:rPr>
              <a:t>已经</a:t>
            </a:r>
            <a:r>
              <a:rPr lang="zh-CN" altLang="en-US" sz="2800" b="1">
                <a:latin typeface="宋体" pitchFamily="2" charset="-122"/>
              </a:rPr>
              <a:t>      下班了。     </a:t>
            </a:r>
          </a:p>
        </p:txBody>
      </p:sp>
      <p:sp>
        <p:nvSpPr>
          <p:cNvPr id="25611" name="Text Box 11"/>
          <p:cNvSpPr txBox="1">
            <a:spLocks noChangeArrowheads="1"/>
          </p:cNvSpPr>
          <p:nvPr/>
        </p:nvSpPr>
        <p:spPr bwMode="auto">
          <a:xfrm>
            <a:off x="688975" y="4595813"/>
            <a:ext cx="4797425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他</a:t>
            </a:r>
            <a:r>
              <a:rPr lang="zh-CN" altLang="en-US" sz="2800" b="1">
                <a:solidFill>
                  <a:srgbClr val="FF0000"/>
                </a:solidFill>
              </a:rPr>
              <a:t>已经</a:t>
            </a:r>
            <a:r>
              <a:rPr lang="zh-CN" altLang="en-US" sz="2800" b="1"/>
              <a:t>到公司了。</a:t>
            </a:r>
          </a:p>
          <a:p>
            <a:r>
              <a:rPr lang="zh-CN" altLang="en-US" sz="2800" b="1"/>
              <a:t>我</a:t>
            </a:r>
            <a:r>
              <a:rPr lang="zh-CN" altLang="en-US" sz="2800" b="1">
                <a:solidFill>
                  <a:srgbClr val="FF0000"/>
                </a:solidFill>
              </a:rPr>
              <a:t>已经</a:t>
            </a:r>
            <a:r>
              <a:rPr lang="zh-CN" altLang="en-US" sz="2800" b="1"/>
              <a:t>准备好了。</a:t>
            </a:r>
          </a:p>
          <a:p>
            <a:r>
              <a:rPr lang="zh-CN" altLang="en-US" sz="2800" b="1"/>
              <a:t>她</a:t>
            </a:r>
            <a:r>
              <a:rPr lang="zh-CN" altLang="en-US" sz="2800" b="1">
                <a:solidFill>
                  <a:srgbClr val="FF0000"/>
                </a:solidFill>
              </a:rPr>
              <a:t>已经</a:t>
            </a:r>
            <a:r>
              <a:rPr lang="zh-CN" altLang="en-US" sz="2800" b="1"/>
              <a:t>出院了。</a:t>
            </a:r>
          </a:p>
        </p:txBody>
      </p:sp>
      <p:sp>
        <p:nvSpPr>
          <p:cNvPr id="25612" name="Text Box 12"/>
          <p:cNvSpPr txBox="1">
            <a:spLocks noChangeArrowheads="1"/>
          </p:cNvSpPr>
          <p:nvPr/>
        </p:nvSpPr>
        <p:spPr bwMode="auto">
          <a:xfrm>
            <a:off x="687388" y="3655060"/>
            <a:ext cx="66421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天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已经  </a:t>
            </a:r>
            <a:r>
              <a:rPr lang="zh-CN" altLang="en-US" sz="2800" b="1" dirty="0"/>
              <a:t>         不下雨了。</a:t>
            </a:r>
          </a:p>
        </p:txBody>
      </p:sp>
      <p:pic>
        <p:nvPicPr>
          <p:cNvPr id="25613" name="Picture 13" descr="pfin_140410080025_1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7389" y="4462576"/>
            <a:ext cx="3181350" cy="19555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500"/>
                                        <p:tgtEl>
                                          <p:spTgt spid="25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25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" dur="500"/>
                                        <p:tgtEl>
                                          <p:spTgt spid="25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25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25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6" grpId="0" bldLvl="0" animBg="1" autoUpdateAnimBg="0"/>
      <p:bldP spid="25607" grpId="0" bldLvl="0" autoUpdateAnimBg="0"/>
      <p:bldP spid="25608" grpId="0" bldLvl="0" autoUpdateAnimBg="0"/>
      <p:bldP spid="25609" grpId="0" bldLvl="0" autoUpdateAnimBg="0"/>
      <p:bldP spid="25610" grpId="0" bldLvl="0" autoUpdateAnimBg="0"/>
      <p:bldP spid="25612" grpId="0" bldLvl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3"/>
          <p:cNvSpPr>
            <a:spLocks noChangeArrowheads="1"/>
          </p:cNvSpPr>
          <p:nvPr/>
        </p:nvSpPr>
        <p:spPr bwMode="auto">
          <a:xfrm>
            <a:off x="493713" y="1147763"/>
            <a:ext cx="5734367" cy="2505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40000"/>
              </a:lnSpc>
            </a:pP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A：</a:t>
            </a:r>
            <a:r>
              <a:rPr lang="zh-CN" altLang="en-US" sz="2800" b="1" i="1" u="sng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生日快乐</a:t>
            </a: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！这是我</a:t>
            </a:r>
            <a:r>
              <a:rPr lang="zh-CN" altLang="en-US" sz="2800" b="1" dirty="0" smtClean="0">
                <a:latin typeface="+mn-ea"/>
                <a:ea typeface="+mn-ea"/>
                <a:sym typeface="宋体" pitchFamily="2" charset="-122"/>
              </a:rPr>
              <a:t>送</a:t>
            </a:r>
            <a:r>
              <a:rPr lang="zh-CN" altLang="en-US" sz="2800" b="1" i="1" u="sng" dirty="0" smtClean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给</a:t>
            </a:r>
            <a:r>
              <a:rPr lang="zh-CN" altLang="en-US" sz="2800" b="1" dirty="0" smtClean="0">
                <a:latin typeface="+mn-ea"/>
                <a:sym typeface="宋体" pitchFamily="2" charset="-122"/>
              </a:rPr>
              <a:t>你的！</a:t>
            </a:r>
            <a:endParaRPr lang="zh-CN" altLang="en-US" sz="2800" b="1" i="1" u="sng" dirty="0">
              <a:solidFill>
                <a:srgbClr val="FF0000"/>
              </a:solidFill>
              <a:latin typeface="+mn-ea"/>
              <a:ea typeface="+mn-ea"/>
              <a:sym typeface="宋体" pitchFamily="2" charset="-122"/>
            </a:endParaRP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 smtClean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</a:t>
            </a: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：是什么？是一本书吗？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A：对，这本书是我写的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B：太谢谢你了</a:t>
            </a:r>
            <a:r>
              <a:rPr lang="zh-CN" altLang="en-US" sz="2800" b="1" dirty="0" smtClean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！</a:t>
            </a:r>
            <a:endParaRPr lang="zh-CN" altLang="en-US" sz="2400" b="1" dirty="0">
              <a:solidFill>
                <a:srgbClr val="000066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7651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在教室</a:t>
            </a:r>
            <a:endParaRPr lang="zh-CN" altLang="en-US"/>
          </a:p>
        </p:txBody>
      </p:sp>
      <p:sp>
        <p:nvSpPr>
          <p:cNvPr id="16388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163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27654" name="Picture 6" descr="tooopen_09254841[1]"/>
          <p:cNvPicPr>
            <a:picLocks noChangeAspect="1" noChangeArrowheads="1"/>
          </p:cNvPicPr>
          <p:nvPr/>
        </p:nvPicPr>
        <p:blipFill>
          <a:blip r:embed="rId2" cstate="print"/>
          <a:srcRect b="23232"/>
          <a:stretch>
            <a:fillRect/>
          </a:stretch>
        </p:blipFill>
        <p:spPr bwMode="auto">
          <a:xfrm>
            <a:off x="5464175" y="3387682"/>
            <a:ext cx="3364865" cy="32264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9" dur="500"/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ldLvl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3"/>
          <p:cNvSpPr>
            <a:spLocks noChangeArrowheads="1"/>
          </p:cNvSpPr>
          <p:nvPr/>
        </p:nvSpPr>
        <p:spPr bwMode="auto">
          <a:xfrm>
            <a:off x="492125" y="1146175"/>
            <a:ext cx="5478463" cy="2505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A：早上有你一个电话。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B：电话是谁打的？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A：不知道，是儿子</a:t>
            </a:r>
            <a:r>
              <a:rPr lang="zh-CN" altLang="en-US" sz="2800" b="1" i="1" u="sng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接</a:t>
            </a: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的。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B：好，</a:t>
            </a:r>
            <a:r>
              <a:rPr lang="zh-CN" altLang="en-US" sz="2800" b="1" i="1" u="sng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晚上</a:t>
            </a: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我</a:t>
            </a:r>
            <a:r>
              <a:rPr lang="zh-CN" altLang="en-US" sz="2800" b="1" i="1" u="sng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问</a:t>
            </a: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一下儿子</a:t>
            </a:r>
            <a:r>
              <a:rPr lang="zh-CN" altLang="en-US" sz="2800" b="1" dirty="0" smtClean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。</a:t>
            </a:r>
            <a:endParaRPr lang="zh-CN" altLang="en-US" sz="2400" b="1" dirty="0">
              <a:solidFill>
                <a:srgbClr val="000066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8675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在家里</a:t>
            </a:r>
            <a:endParaRPr lang="zh-CN" altLang="en-US"/>
          </a:p>
        </p:txBody>
      </p:sp>
      <p:sp>
        <p:nvSpPr>
          <p:cNvPr id="17412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17413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28678" name="Picture 6" descr="b219ebc4b74543a9dfaa51cf1d178a82b901147b[1]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8FAF9"/>
              </a:clrFrom>
              <a:clrTo>
                <a:srgbClr val="F8FAF9">
                  <a:alpha val="0"/>
                </a:srgbClr>
              </a:clrTo>
            </a:clrChange>
          </a:blip>
          <a:srcRect l="19859" r="11293" b="18872"/>
          <a:stretch>
            <a:fillRect/>
          </a:stretch>
        </p:blipFill>
        <p:spPr bwMode="auto">
          <a:xfrm>
            <a:off x="5970588" y="4459923"/>
            <a:ext cx="2949892" cy="23980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8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9" dur="500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ldLvl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3"/>
          <p:cNvSpPr>
            <a:spLocks noChangeArrowheads="1"/>
          </p:cNvSpPr>
          <p:nvPr/>
        </p:nvSpPr>
        <p:spPr bwMode="auto">
          <a:xfrm>
            <a:off x="492125" y="1146175"/>
            <a:ext cx="7290435" cy="2505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A：你喜欢踢足球吗？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</a:t>
            </a:r>
            <a:r>
              <a:rPr lang="zh-CN" altLang="en-US" sz="2800" b="1" i="1" u="sng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非常</a:t>
            </a: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喜欢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A: 你是什么时候</a:t>
            </a:r>
            <a:r>
              <a:rPr lang="zh-CN" altLang="en-US" sz="2800" b="1" i="1" u="sng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开始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踢足球的？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B：我十一岁开始踢足球，</a:t>
            </a:r>
            <a:r>
              <a:rPr lang="zh-CN" altLang="en-US" sz="2800" b="1" i="1" u="sng" dirty="0">
                <a:solidFill>
                  <a:srgbClr val="FF0000"/>
                </a:solidFill>
                <a:latin typeface="宋体" pitchFamily="2" charset="-122"/>
                <a:sym typeface="宋体" pitchFamily="2" charset="-122"/>
              </a:rPr>
              <a:t>已经</a:t>
            </a:r>
            <a:r>
              <a:rPr lang="zh-CN" altLang="en-US" sz="2800" b="1" dirty="0">
                <a:solidFill>
                  <a:srgbClr val="000066"/>
                </a:solidFill>
                <a:latin typeface="宋体" pitchFamily="2" charset="-122"/>
                <a:sym typeface="宋体" pitchFamily="2" charset="-122"/>
              </a:rPr>
              <a:t>踢了十年了。</a:t>
            </a:r>
            <a:endParaRPr lang="zh-CN" altLang="en-US" sz="2800" b="1" dirty="0">
              <a:solidFill>
                <a:srgbClr val="000066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29699" name="Text Box 5"/>
          <p:cNvSpPr>
            <a:spLocks noChangeArrowheads="1"/>
          </p:cNvSpPr>
          <p:nvPr/>
        </p:nvSpPr>
        <p:spPr bwMode="auto">
          <a:xfrm>
            <a:off x="1308100" y="392113"/>
            <a:ext cx="1401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在运动场</a:t>
            </a:r>
            <a:endParaRPr lang="zh-CN" altLang="en-US"/>
          </a:p>
        </p:txBody>
      </p:sp>
      <p:sp>
        <p:nvSpPr>
          <p:cNvPr id="18436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1843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29702" name="Picture 6" descr="4441819_1278437098929_1024x1024it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56773" y="4272160"/>
            <a:ext cx="4216400" cy="2437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9" dur="500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ldLvl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3"/>
          <p:cNvSpPr>
            <a:spLocks noChangeArrowheads="1"/>
          </p:cNvSpPr>
          <p:nvPr/>
        </p:nvSpPr>
        <p:spPr bwMode="auto">
          <a:xfrm>
            <a:off x="492124" y="1146175"/>
            <a:ext cx="8651876" cy="3022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A：你在这儿工作多</a:t>
            </a:r>
            <a:r>
              <a:rPr lang="zh-CN" altLang="en-US" sz="2800" b="1" i="1" u="sng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长</a:t>
            </a: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时间了？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B：已经</a:t>
            </a:r>
            <a:r>
              <a:rPr lang="zh-CN" altLang="en-US" sz="2800" b="1" i="1" u="sng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两</a:t>
            </a: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年多了，我是2011年来的。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A：你认识</a:t>
            </a:r>
            <a:r>
              <a:rPr lang="zh-CN" altLang="en-US" sz="2800" b="1" i="1" u="sng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谢</a:t>
            </a:r>
            <a:r>
              <a:rPr lang="zh-CN" altLang="en-US" sz="2800" b="1" dirty="0">
                <a:latin typeface="+mn-ea"/>
                <a:ea typeface="+mn-ea"/>
                <a:sym typeface="宋体" pitchFamily="2" charset="-122"/>
              </a:rPr>
              <a:t>先生吗？</a:t>
            </a:r>
          </a:p>
          <a:p>
            <a:pPr eaLnBrk="1" hangingPunct="1">
              <a:lnSpc>
                <a:spcPct val="140000"/>
              </a:lnSpc>
              <a:buFontTx/>
              <a:buNone/>
            </a:pP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B：认识，我们是大学同学，这个工作是他</a:t>
            </a:r>
            <a:r>
              <a:rPr lang="zh-CN" altLang="en-US" sz="2800" b="1" i="1" u="sng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帮</a:t>
            </a: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我</a:t>
            </a:r>
            <a:r>
              <a:rPr lang="zh-CN" altLang="en-US" sz="2800" b="1" i="1" u="sng" dirty="0">
                <a:solidFill>
                  <a:srgbClr val="FF0000"/>
                </a:solidFill>
                <a:latin typeface="+mn-ea"/>
                <a:ea typeface="+mn-ea"/>
                <a:sym typeface="宋体" pitchFamily="2" charset="-122"/>
              </a:rPr>
              <a:t>介绍</a:t>
            </a:r>
            <a:r>
              <a:rPr lang="zh-CN" altLang="en-US" sz="2800" b="1" dirty="0">
                <a:solidFill>
                  <a:srgbClr val="000066"/>
                </a:solidFill>
                <a:latin typeface="+mn-ea"/>
                <a:ea typeface="+mn-ea"/>
                <a:sym typeface="宋体" pitchFamily="2" charset="-122"/>
              </a:rPr>
              <a:t>的。</a:t>
            </a:r>
            <a:endParaRPr lang="zh-CN" altLang="en-US" sz="2800" b="1" dirty="0">
              <a:solidFill>
                <a:srgbClr val="000066"/>
              </a:solidFill>
              <a:latin typeface="+mn-ea"/>
              <a:ea typeface="+mn-ea"/>
              <a:sym typeface="华文楷体" pitchFamily="2" charset="-122"/>
            </a:endParaRPr>
          </a:p>
          <a:p>
            <a:pPr eaLnBrk="1" hangingPunct="1">
              <a:lnSpc>
                <a:spcPct val="140000"/>
              </a:lnSpc>
              <a:buFontTx/>
              <a:buNone/>
            </a:pPr>
            <a:endParaRPr lang="zh-CN" altLang="en-US" sz="2400" b="1" dirty="0">
              <a:solidFill>
                <a:srgbClr val="000066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30723" name="Text Box 5"/>
          <p:cNvSpPr>
            <a:spLocks noChangeArrowheads="1"/>
          </p:cNvSpPr>
          <p:nvPr/>
        </p:nvSpPr>
        <p:spPr bwMode="auto">
          <a:xfrm>
            <a:off x="1308100" y="392113"/>
            <a:ext cx="1096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24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在公司</a:t>
            </a:r>
            <a:endParaRPr lang="zh-CN" altLang="en-US"/>
          </a:p>
        </p:txBody>
      </p:sp>
      <p:sp>
        <p:nvSpPr>
          <p:cNvPr id="19460" name="Line 6"/>
          <p:cNvSpPr>
            <a:spLocks noChangeShapeType="1"/>
          </p:cNvSpPr>
          <p:nvPr/>
        </p:nvSpPr>
        <p:spPr bwMode="auto">
          <a:xfrm>
            <a:off x="922338" y="849313"/>
            <a:ext cx="2073275" cy="1587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cxnSp>
        <p:nvCxnSpPr>
          <p:cNvPr id="1946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0726" name="Picture 6" descr="0840070023[1]"/>
          <p:cNvPicPr>
            <a:picLocks noChangeAspect="1" noChangeArrowheads="1"/>
          </p:cNvPicPr>
          <p:nvPr/>
        </p:nvPicPr>
        <p:blipFill>
          <a:blip r:embed="rId2" cstate="print"/>
          <a:srcRect t="8375"/>
          <a:stretch>
            <a:fillRect/>
          </a:stretch>
        </p:blipFill>
        <p:spPr bwMode="auto">
          <a:xfrm>
            <a:off x="4064000" y="4168541"/>
            <a:ext cx="4660900" cy="26894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0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1" dur="500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withGroup">
                            <p:stCondLst>
                              <p:cond delay="1500"/>
                            </p:stCondLst>
                            <p:childTnLst>
                              <p:par>
                                <p:cTn id="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9" dur="500"/>
                                        <p:tgtEl>
                                          <p:spTgt spid="30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ldLvl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482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grpSp>
        <p:nvGrpSpPr>
          <p:cNvPr id="2" name="组合 1"/>
          <p:cNvGrpSpPr>
            <a:grpSpLocks/>
          </p:cNvGrpSpPr>
          <p:nvPr/>
        </p:nvGrpSpPr>
        <p:grpSpPr bwMode="auto">
          <a:xfrm>
            <a:off x="4797425" y="2592388"/>
            <a:ext cx="3648075" cy="2805112"/>
            <a:chOff x="0" y="0"/>
            <a:chExt cx="3648302" cy="2806209"/>
          </a:xfrm>
        </p:grpSpPr>
        <p:sp>
          <p:nvSpPr>
            <p:cNvPr id="20489" name="Text Box 13"/>
            <p:cNvSpPr>
              <a:spLocks noChangeArrowheads="1"/>
            </p:cNvSpPr>
            <p:nvPr/>
          </p:nvSpPr>
          <p:spPr bwMode="auto">
            <a:xfrm>
              <a:off x="125639" y="1"/>
              <a:ext cx="3522663" cy="28062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/>
            <a:lstStyle/>
            <a:p>
              <a:pPr eaLnBrk="1" hangingPunct="1">
                <a:lnSpc>
                  <a:spcPct val="130000"/>
                </a:lnSpc>
                <a:buFont typeface="Arial" pitchFamily="34" charset="0"/>
                <a:buChar char="•"/>
              </a:pPr>
              <a:r>
                <a:rPr lang="zh-CN" altLang="en-US" sz="2000" b="1" dirty="0">
                  <a:solidFill>
                    <a:srgbClr val="800000"/>
                  </a:solidFill>
                </a:rPr>
                <a:t>词语：</a:t>
              </a:r>
            </a:p>
            <a:p>
              <a:pPr eaLnBrk="1" hangingPunct="1">
                <a:lnSpc>
                  <a:spcPct val="150000"/>
                </a:lnSpc>
                <a:buFontTx/>
                <a:buNone/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是......的、不是......的、已经</a:t>
              </a:r>
            </a:p>
            <a:p>
              <a:pPr eaLnBrk="1" hangingPunct="1">
                <a:lnSpc>
                  <a:spcPct val="160000"/>
                </a:lnSpc>
                <a:buFont typeface="Arial" pitchFamily="34" charset="0"/>
                <a:buChar char="•"/>
              </a:pPr>
              <a:r>
                <a:rPr lang="zh-CN" altLang="en-US" sz="2000" b="1" dirty="0">
                  <a:solidFill>
                    <a:srgbClr val="800000"/>
                  </a:solidFill>
                </a:rPr>
                <a:t>句型：</a:t>
              </a:r>
            </a:p>
            <a:p>
              <a:pPr eaLnBrk="1" hangingPunct="1">
                <a:lnSpc>
                  <a:spcPct val="130000"/>
                </a:lnSpc>
                <a:buFontTx/>
                <a:buNone/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1. </a:t>
              </a:r>
              <a:r>
                <a:rPr lang="zh-CN" altLang="en-US" sz="2000" b="1" dirty="0" smtClean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这</a:t>
              </a: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是你买的吗？</a:t>
              </a:r>
            </a:p>
            <a:p>
              <a:pPr eaLnBrk="1" hangingPunct="1">
                <a:lnSpc>
                  <a:spcPct val="130000"/>
                </a:lnSpc>
                <a:buFontTx/>
                <a:buNone/>
              </a:pP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2. </a:t>
              </a:r>
              <a:r>
                <a:rPr lang="zh-CN" altLang="en-US" sz="2000" b="1" dirty="0" smtClean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已经</a:t>
              </a:r>
              <a:r>
                <a:rPr lang="zh-CN" altLang="en-US" sz="2000" b="1" dirty="0">
                  <a:solidFill>
                    <a:srgbClr val="800000"/>
                  </a:solidFill>
                  <a:latin typeface="楷体" pitchFamily="49" charset="-122"/>
                  <a:ea typeface="楷体" pitchFamily="49" charset="-122"/>
                </a:rPr>
                <a:t>做好了。</a:t>
              </a:r>
              <a:endParaRPr lang="zh-CN" altLang="en-US" sz="2000" b="1" dirty="0">
                <a:latin typeface="楷体" pitchFamily="49" charset="-122"/>
                <a:ea typeface="楷体" pitchFamily="49" charset="-122"/>
                <a:sym typeface="华文楷体" pitchFamily="2" charset="-122"/>
              </a:endParaRPr>
            </a:p>
          </p:txBody>
        </p:sp>
      </p:grpSp>
      <p:sp>
        <p:nvSpPr>
          <p:cNvPr id="31750" name="Text Box 6"/>
          <p:cNvSpPr>
            <a:spLocks noChangeArrowheads="1"/>
          </p:cNvSpPr>
          <p:nvPr/>
        </p:nvSpPr>
        <p:spPr bwMode="auto">
          <a:xfrm>
            <a:off x="498475" y="2555875"/>
            <a:ext cx="4019550" cy="3627438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马克：这个笔是你买的吗？</a:t>
            </a:r>
            <a:endParaRPr lang="zh-CN" altLang="en-US" sz="2000" b="1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大卫：不是，是我妈妈买的。</a:t>
            </a:r>
            <a:r>
              <a:rPr lang="zh-CN" altLang="en-US" sz="2000" b="1">
                <a:solidFill>
                  <a:srgbClr val="606060"/>
                </a:solidFill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</a:t>
            </a: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马克：他们已经做好饭了。</a:t>
            </a: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......</a:t>
            </a: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latin typeface="宋体" pitchFamily="2" charset="-122"/>
                <a:sym typeface="宋体" pitchFamily="2" charset="-122"/>
              </a:rPr>
              <a:t>马克：这个菜是谁做的？</a:t>
            </a:r>
            <a:endParaRPr lang="zh-CN" altLang="en-US" sz="2000" b="1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sz="2000" b="1">
                <a:solidFill>
                  <a:srgbClr val="606060"/>
                </a:solidFill>
                <a:latin typeface="宋体" pitchFamily="2" charset="-122"/>
                <a:sym typeface="宋体" pitchFamily="2" charset="-122"/>
              </a:rPr>
              <a:t>大卫：是爸爸做的。</a:t>
            </a:r>
          </a:p>
          <a:p>
            <a:pPr>
              <a:lnSpc>
                <a:spcPct val="130000"/>
              </a:lnSpc>
              <a:buFontTx/>
              <a:buNone/>
            </a:pPr>
            <a:endParaRPr lang="zh-CN" altLang="en-US" sz="2000" b="1">
              <a:latin typeface="宋体" pitchFamily="2" charset="-122"/>
              <a:sym typeface="宋体" pitchFamily="2" charset="-122"/>
            </a:endParaRPr>
          </a:p>
          <a:p>
            <a:pPr>
              <a:lnSpc>
                <a:spcPct val="130000"/>
              </a:lnSpc>
              <a:buFontTx/>
              <a:buNone/>
            </a:pPr>
            <a:r>
              <a:rPr lang="zh-CN" altLang="en-US" b="1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......</a:t>
            </a:r>
          </a:p>
        </p:txBody>
      </p:sp>
      <p:sp>
        <p:nvSpPr>
          <p:cNvPr id="31751" name="Text Box 9"/>
          <p:cNvSpPr>
            <a:spLocks noChangeArrowheads="1"/>
          </p:cNvSpPr>
          <p:nvPr/>
        </p:nvSpPr>
        <p:spPr bwMode="auto">
          <a:xfrm>
            <a:off x="498475" y="1004888"/>
            <a:ext cx="7646988" cy="132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zh-CN" altLang="en-US" b="1"/>
              <a:t>两个人一组，讨论接下来可能会发生什么事。</a:t>
            </a:r>
          </a:p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zh-CN" altLang="en-US" b="1"/>
              <a:t>一个人是马克，一个人是大卫。表演课文和“以后的故事”。</a:t>
            </a:r>
          </a:p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zh-CN" altLang="en-US" b="1"/>
              <a:t>准备时间5分钟。</a:t>
            </a:r>
            <a:endParaRPr lang="zh-CN" altLang="en-US"/>
          </a:p>
        </p:txBody>
      </p:sp>
      <p:sp>
        <p:nvSpPr>
          <p:cNvPr id="31752" name="Text Box 11"/>
          <p:cNvSpPr>
            <a:spLocks noChangeArrowheads="1"/>
          </p:cNvSpPr>
          <p:nvPr/>
        </p:nvSpPr>
        <p:spPr bwMode="auto">
          <a:xfrm>
            <a:off x="4019550" y="171450"/>
            <a:ext cx="12493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zh-CN" altLang="en-US" sz="3200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表  演</a:t>
            </a:r>
          </a:p>
        </p:txBody>
      </p:sp>
      <p:sp>
        <p:nvSpPr>
          <p:cNvPr id="20487" name="Text Box 9"/>
          <p:cNvSpPr txBox="1">
            <a:spLocks noChangeArrowheads="1"/>
          </p:cNvSpPr>
          <p:nvPr/>
        </p:nvSpPr>
        <p:spPr bwMode="auto">
          <a:xfrm>
            <a:off x="4318000" y="3238500"/>
            <a:ext cx="4111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zh-CN">
                <a:sym typeface="Arial" pitchFamily="34" charset="0"/>
              </a:rPr>
              <a:t>…</a:t>
            </a:r>
          </a:p>
        </p:txBody>
      </p:sp>
      <p:sp>
        <p:nvSpPr>
          <p:cNvPr id="20488" name="Text Box 10"/>
          <p:cNvSpPr txBox="1">
            <a:spLocks noChangeArrowheads="1"/>
          </p:cNvSpPr>
          <p:nvPr/>
        </p:nvSpPr>
        <p:spPr bwMode="auto">
          <a:xfrm>
            <a:off x="4318000" y="3238500"/>
            <a:ext cx="4111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zh-CN">
                <a:sym typeface="Arial" pitchFamily="34" charset="0"/>
              </a:rPr>
              <a:t>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317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1" dur="500"/>
                                        <p:tgtEl>
                                          <p:spTgt spid="317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with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5" dur="500"/>
                                        <p:tgtEl>
                                          <p:spTgt spid="317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0" grpId="0" bldLvl="0" animBg="1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1309688" y="1530350"/>
            <a:ext cx="7011352" cy="1913890"/>
          </a:xfrm>
          <a:prstGeom prst="rect">
            <a:avLst/>
          </a:prstGeom>
          <a:solidFill>
            <a:srgbClr val="FF6600">
              <a:alpha val="20000"/>
            </a:srgbClr>
          </a:solidFill>
          <a:ln w="12700">
            <a:solidFill>
              <a:srgbClr val="FF6600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>
              <a:buFontTx/>
              <a:buNone/>
            </a:pPr>
            <a:endParaRPr lang="zh-CN" altLang="zh-CN"/>
          </a:p>
        </p:txBody>
      </p:sp>
      <p:cxnSp>
        <p:nvCxnSpPr>
          <p:cNvPr id="2150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C44F00"/>
            </a:solidFill>
            <a:round/>
            <a:headEnd/>
            <a:tailEnd/>
          </a:ln>
        </p:spPr>
      </p:cxnSp>
      <p:sp>
        <p:nvSpPr>
          <p:cNvPr id="32772" name="Text Box 4"/>
          <p:cNvSpPr>
            <a:spLocks noChangeArrowheads="1"/>
          </p:cNvSpPr>
          <p:nvPr/>
        </p:nvSpPr>
        <p:spPr bwMode="auto">
          <a:xfrm>
            <a:off x="1309688" y="1530350"/>
            <a:ext cx="7262812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400" b="1" dirty="0"/>
              <a:t>生日、晚上、两个儿子、电话、看书、工作</a:t>
            </a:r>
          </a:p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400" b="1" dirty="0"/>
              <a:t>已经、是.......的、......的时候</a:t>
            </a:r>
          </a:p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400" b="1" dirty="0"/>
              <a:t>宾语 + 是（V） + 谁（Who）+动作（V）+的。</a:t>
            </a:r>
            <a:endParaRPr lang="zh-CN" alt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2" dur="500"/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7" dur="500"/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2" dur="500"/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 bldLvl="0" animBg="1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984250" y="1287463"/>
            <a:ext cx="7194550" cy="4116387"/>
          </a:xfrm>
          <a:prstGeom prst="snip1Rect">
            <a:avLst/>
          </a:prstGeom>
          <a:solidFill>
            <a:srgbClr val="00FF00">
              <a:alpha val="20000"/>
            </a:srgbClr>
          </a:solidFill>
          <a:ln w="12700">
            <a:solidFill>
              <a:srgbClr val="00FF00"/>
            </a:solidFill>
            <a:prstDash val="dash"/>
            <a:miter lim="800000"/>
            <a:headEnd/>
            <a:tailEnd/>
          </a:ln>
        </p:spPr>
        <p:txBody>
          <a:bodyPr lIns="90170" tIns="46990" rIns="90170" bIns="46990" anchor="ctr"/>
          <a:lstStyle/>
          <a:p>
            <a:pPr>
              <a:buFontTx/>
              <a:buNone/>
            </a:pPr>
            <a:endParaRPr lang="zh-CN" altLang="zh-CN"/>
          </a:p>
        </p:txBody>
      </p:sp>
      <p:cxnSp>
        <p:nvCxnSpPr>
          <p:cNvPr id="2253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5000"/>
            </a:solidFill>
            <a:round/>
            <a:headEnd/>
            <a:tailEnd/>
          </a:ln>
        </p:spPr>
      </p:cxnSp>
      <p:sp>
        <p:nvSpPr>
          <p:cNvPr id="33796" name="Text Box 4"/>
          <p:cNvSpPr>
            <a:spLocks noChangeArrowheads="1"/>
          </p:cNvSpPr>
          <p:nvPr/>
        </p:nvSpPr>
        <p:spPr bwMode="auto">
          <a:xfrm>
            <a:off x="1092200" y="1849438"/>
            <a:ext cx="69088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400" b="1"/>
              <a:t>书：P29练习3</a:t>
            </a:r>
          </a:p>
          <a:p>
            <a:pPr marL="457200" indent="-457200">
              <a:lnSpc>
                <a:spcPct val="150000"/>
              </a:lnSpc>
              <a:buFontTx/>
              <a:buAutoNum type="arabicPeriod"/>
            </a:pPr>
            <a:r>
              <a:rPr lang="zh-CN" altLang="en-US" sz="2400" b="1"/>
              <a:t>练习册：P79听力练习三，</a:t>
            </a:r>
          </a:p>
          <a:p>
            <a:pPr marL="457200" indent="-457200">
              <a:lnSpc>
                <a:spcPct val="150000"/>
              </a:lnSpc>
              <a:buFontTx/>
              <a:buNone/>
            </a:pPr>
            <a:r>
              <a:rPr lang="zh-CN" altLang="en-US" sz="2400" b="1"/>
              <a:t>                    P81阅读练习二，</a:t>
            </a:r>
          </a:p>
          <a:p>
            <a:pPr marL="457200" indent="-457200">
              <a:lnSpc>
                <a:spcPct val="150000"/>
              </a:lnSpc>
              <a:buFontTx/>
              <a:buNone/>
            </a:pPr>
            <a:r>
              <a:rPr lang="zh-CN" altLang="en-US" sz="2400" b="1"/>
              <a:t>                    P84书写练习三。</a:t>
            </a: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1_A000120150209A07PWBG">
  <a:themeElements>
    <a:clrScheme name="">
      <a:dk1>
        <a:srgbClr val="777777"/>
      </a:dk1>
      <a:lt1>
        <a:srgbClr val="FFFFFF"/>
      </a:lt1>
      <a:dk2>
        <a:srgbClr val="777777"/>
      </a:dk2>
      <a:lt2>
        <a:srgbClr val="FFFFFF"/>
      </a:lt2>
      <a:accent1>
        <a:srgbClr val="379DBC"/>
      </a:accent1>
      <a:accent2>
        <a:srgbClr val="6D98BF"/>
      </a:accent2>
      <a:accent3>
        <a:srgbClr val="FFFFFF"/>
      </a:accent3>
      <a:accent4>
        <a:srgbClr val="656565"/>
      </a:accent4>
      <a:accent5>
        <a:srgbClr val="AECCDA"/>
      </a:accent5>
      <a:accent6>
        <a:srgbClr val="6289AD"/>
      </a:accent6>
      <a:hlink>
        <a:srgbClr val="00B0F0"/>
      </a:hlink>
      <a:folHlink>
        <a:srgbClr val="AFB2B4"/>
      </a:folHlink>
    </a:clrScheme>
    <a:fontScheme name="1_A000120150209A07PWBG">
      <a:majorFont>
        <a:latin typeface="Times New Roman"/>
        <a:ea typeface="华文中宋"/>
        <a:cs typeface=""/>
      </a:majorFont>
      <a:minorFont>
        <a:latin typeface="Times New Roman"/>
        <a:ea typeface="幼圆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3.xml><?xml version="1.0" encoding="utf-8"?>
<a:theme xmlns:a="http://schemas.openxmlformats.org/drawingml/2006/main" name="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自定义设计方案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4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8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9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0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</TotalTime>
  <Pages>0</Pages>
  <Words>834</Words>
  <Characters>0</Characters>
  <Application>Microsoft Office PowerPoint</Application>
  <DocSecurity>0</DocSecurity>
  <PresentationFormat>全屏显示(4:3)</PresentationFormat>
  <Lines>0</Lines>
  <Paragraphs>189</Paragraphs>
  <Slides>19</Slides>
  <Notes>10</Notes>
  <HiddenSlides>0</HiddenSlides>
  <MMClips>0</MMClips>
  <ScaleCrop>false</ScaleCrop>
  <HeadingPairs>
    <vt:vector size="6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19</vt:i4>
      </vt:variant>
    </vt:vector>
  </HeadingPairs>
  <TitlesOfParts>
    <vt:vector size="34" baseType="lpstr">
      <vt:lpstr>Arial</vt:lpstr>
      <vt:lpstr>宋体</vt:lpstr>
      <vt:lpstr>Times New Roman</vt:lpstr>
      <vt:lpstr>华文中宋</vt:lpstr>
      <vt:lpstr>幼圆</vt:lpstr>
      <vt:lpstr>Wingdings 2</vt:lpstr>
      <vt:lpstr>微软雅黑</vt:lpstr>
      <vt:lpstr>GB Pinyinok-D</vt:lpstr>
      <vt:lpstr>Calibri</vt:lpstr>
      <vt:lpstr>华文楷体</vt:lpstr>
      <vt:lpstr>楷体</vt:lpstr>
      <vt:lpstr>Calibri Light</vt:lpstr>
      <vt:lpstr>默认设计模板</vt:lpstr>
      <vt:lpstr>1_A000120150209A07PWBG</vt:lpstr>
      <vt:lpstr>自定义设计方案</vt:lpstr>
      <vt:lpstr>第 4 课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  <vt:lpstr>幻灯片 9</vt:lpstr>
      <vt:lpstr>幻灯片 10</vt:lpstr>
      <vt:lpstr>幻灯片 11</vt:lpstr>
      <vt:lpstr>幻灯片 12</vt:lpstr>
      <vt:lpstr>幻灯片 13</vt:lpstr>
      <vt:lpstr>幻灯片 14</vt:lpstr>
      <vt:lpstr>幻灯片 15</vt:lpstr>
      <vt:lpstr>幻灯片 16</vt:lpstr>
      <vt:lpstr>幻灯片 17</vt:lpstr>
      <vt:lpstr>幻灯片 18</vt:lpstr>
      <vt:lpstr>幻灯片 19</vt:lpstr>
    </vt:vector>
  </TitlesOfParts>
  <LinksUpToDate>false</LinksUpToDate>
  <CharactersWithSpaces>0</CharactersWithSpaces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888</cp:lastModifiedBy>
  <cp:revision>139</cp:revision>
  <dcterms:created xsi:type="dcterms:W3CDTF">2013-01-25T01:44:00Z</dcterms:created>
  <dcterms:modified xsi:type="dcterms:W3CDTF">2015-09-18T08:01:40Z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2052-9.1.0.5184</vt:lpwstr>
  </property>
</Properties>
</file>