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lsx" ContentType="application/vnd.openxmlformats-officedocument.spreadsheetml.sheet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charts/chart1.xml" ContentType="application/vnd.openxmlformats-officedocument.drawingml.chart+xml"/>
  <Override PartName="/ppt/charts/style1.xml" ContentType="application/vnd.ms-office.chartstyle+xml"/>
  <Override PartName="/ppt/charts/colors1.xml" ContentType="application/vnd.ms-office.chartcolorstyl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4"/>
  </p:sldMasterIdLst>
  <p:notesMasterIdLst>
    <p:notesMasterId r:id="rId20"/>
  </p:notesMasterIdLst>
  <p:handoutMasterIdLst>
    <p:handoutMasterId r:id="rId21"/>
  </p:handoutMasterIdLst>
  <p:sldIdLst>
    <p:sldId id="267" r:id="rId5"/>
    <p:sldId id="278" r:id="rId6"/>
    <p:sldId id="283" r:id="rId7"/>
    <p:sldId id="284" r:id="rId8"/>
    <p:sldId id="285" r:id="rId9"/>
    <p:sldId id="286" r:id="rId10"/>
    <p:sldId id="287" r:id="rId11"/>
    <p:sldId id="279" r:id="rId12"/>
    <p:sldId id="280" r:id="rId13"/>
    <p:sldId id="281" r:id="rId14"/>
    <p:sldId id="269" r:id="rId15"/>
    <p:sldId id="271" r:id="rId16"/>
    <p:sldId id="272" r:id="rId17"/>
    <p:sldId id="282" r:id="rId18"/>
    <p:sldId id="277" r:id="rId19"/>
  </p:sldIdLst>
  <p:sldSz cx="12188825" cy="6858000"/>
  <p:notesSz cx="6858000" cy="9144000"/>
  <p:defaultTextStyle>
    <a:defPPr rtl="0"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pos="3839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599" autoAdjust="0"/>
  </p:normalViewPr>
  <p:slideViewPr>
    <p:cSldViewPr>
      <p:cViewPr varScale="1">
        <p:scale>
          <a:sx n="57" d="100"/>
          <a:sy n="57" d="100"/>
        </p:scale>
        <p:origin x="36" y="84"/>
      </p:cViewPr>
      <p:guideLst>
        <p:guide pos="3839"/>
        <p:guide orient="horz" pos="216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notesViewPr>
    <p:cSldViewPr showGuides="1">
      <p:cViewPr varScale="1">
        <p:scale>
          <a:sx n="90" d="100"/>
          <a:sy n="90" d="100"/>
        </p:scale>
        <p:origin x="3774" y="96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handoutMaster" Target="handoutMasters/handoutMaster1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tableStyles" Target="tableStyle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heme" Target="theme/theme1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viewProps" Target="viewProps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presProps" Target="presProps.xml"/></Relationships>
</file>

<file path=ppt/charts/_rels/chart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Excel_Worksheet.xlsx"/><Relationship Id="rId2" Type="http://schemas.microsoft.com/office/2011/relationships/chartColorStyle" Target="colors1.xml"/><Relationship Id="rId1" Type="http://schemas.microsoft.com/office/2011/relationships/chartStyle" Target="style1.xml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 xmlns:c16r2="http://schemas.microsoft.com/office/drawing/2015/06/chart">
  <c:date1904 val="0"/>
  <c:lang val="en-GB"/>
  <c:roundedCorners val="0"/>
  <mc:AlternateContent xmlns:mc="http://schemas.openxmlformats.org/markup-compatibility/2006">
    <mc:Choice xmlns:c14="http://schemas.microsoft.com/office/drawing/2007/8/2/chart" Requires="c14">
      <c14:style val="102"/>
    </mc:Choice>
    <mc:Fallback>
      <c:style val="2"/>
    </mc:Fallback>
  </mc:AlternateContent>
  <c:chart>
    <c:autoTitleDeleted val="1"/>
    <c:plotArea>
      <c:layout/>
      <c:barChart>
        <c:barDir val="col"/>
        <c:grouping val="cluster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Series 1</c:v>
                </c:pt>
              </c:strCache>
            </c:strRef>
          </c:tx>
          <c:spPr>
            <a:solidFill>
              <a:schemeClr val="accent1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Category 1</c:v>
                </c:pt>
                <c:pt idx="1">
                  <c:v>Category 2</c:v>
                </c:pt>
                <c:pt idx="2">
                  <c:v>Category 3</c:v>
                </c:pt>
                <c:pt idx="3">
                  <c:v>Category 4</c:v>
                </c:pt>
              </c:strCache>
            </c:strRef>
          </c:cat>
          <c:val>
            <c:numRef>
              <c:f>Sheet1!$B$2:$B$5</c:f>
              <c:numCache>
                <c:formatCode>General</c:formatCode>
                <c:ptCount val="4"/>
                <c:pt idx="0">
                  <c:v>4.3</c:v>
                </c:pt>
                <c:pt idx="1">
                  <c:v>2.5</c:v>
                </c:pt>
                <c:pt idx="2">
                  <c:v>3.5</c:v>
                </c:pt>
                <c:pt idx="3">
                  <c:v>4.5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0-3514-4EFA-8242-05C3FB47F50E}"/>
            </c:ext>
          </c:extLst>
        </c:ser>
        <c:ser>
          <c:idx val="1"/>
          <c:order val="1"/>
          <c:tx>
            <c:strRef>
              <c:f>Sheet1!$C$1</c:f>
              <c:strCache>
                <c:ptCount val="1"/>
                <c:pt idx="0">
                  <c:v>Series 2</c:v>
                </c:pt>
              </c:strCache>
            </c:strRef>
          </c:tx>
          <c:spPr>
            <a:solidFill>
              <a:schemeClr val="accent2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Category 1</c:v>
                </c:pt>
                <c:pt idx="1">
                  <c:v>Category 2</c:v>
                </c:pt>
                <c:pt idx="2">
                  <c:v>Category 3</c:v>
                </c:pt>
                <c:pt idx="3">
                  <c:v>Category 4</c:v>
                </c:pt>
              </c:strCache>
            </c:strRef>
          </c:cat>
          <c:val>
            <c:numRef>
              <c:f>Sheet1!$C$2:$C$5</c:f>
              <c:numCache>
                <c:formatCode>General</c:formatCode>
                <c:ptCount val="4"/>
                <c:pt idx="0">
                  <c:v>2.4</c:v>
                </c:pt>
                <c:pt idx="1">
                  <c:v>4.4000000000000004</c:v>
                </c:pt>
                <c:pt idx="2">
                  <c:v>1.8</c:v>
                </c:pt>
                <c:pt idx="3">
                  <c:v>2.8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1-3514-4EFA-8242-05C3FB47F50E}"/>
            </c:ext>
          </c:extLst>
        </c:ser>
        <c:ser>
          <c:idx val="2"/>
          <c:order val="2"/>
          <c:tx>
            <c:strRef>
              <c:f>Sheet1!$D$1</c:f>
              <c:strCache>
                <c:ptCount val="1"/>
                <c:pt idx="0">
                  <c:v>Series 3</c:v>
                </c:pt>
              </c:strCache>
            </c:strRef>
          </c:tx>
          <c:spPr>
            <a:solidFill>
              <a:schemeClr val="accent3"/>
            </a:solidFill>
            <a:ln>
              <a:noFill/>
            </a:ln>
            <a:effectLst/>
          </c:spPr>
          <c:invertIfNegative val="0"/>
          <c:cat>
            <c:strRef>
              <c:f>Sheet1!$A$2:$A$5</c:f>
              <c:strCache>
                <c:ptCount val="4"/>
                <c:pt idx="0">
                  <c:v>Category 1</c:v>
                </c:pt>
                <c:pt idx="1">
                  <c:v>Category 2</c:v>
                </c:pt>
                <c:pt idx="2">
                  <c:v>Category 3</c:v>
                </c:pt>
                <c:pt idx="3">
                  <c:v>Category 4</c:v>
                </c:pt>
              </c:strCache>
            </c:strRef>
          </c:cat>
          <c:val>
            <c:numRef>
              <c:f>Sheet1!$D$2:$D$5</c:f>
              <c:numCache>
                <c:formatCode>General</c:formatCode>
                <c:ptCount val="4"/>
                <c:pt idx="0">
                  <c:v>2</c:v>
                </c:pt>
                <c:pt idx="1">
                  <c:v>2</c:v>
                </c:pt>
                <c:pt idx="2">
                  <c:v>3</c:v>
                </c:pt>
                <c:pt idx="3">
                  <c:v>5</c:v>
                </c:pt>
              </c:numCache>
            </c:numRef>
          </c:val>
          <c:extLst>
            <c:ext xmlns:c16="http://schemas.microsoft.com/office/drawing/2014/chart" uri="{C3380CC4-5D6E-409C-BE32-E72D297353CC}">
              <c16:uniqueId val="{00000002-3514-4EFA-8242-05C3FB47F50E}"/>
            </c:ext>
          </c:extLst>
        </c:ser>
        <c:dLbls>
          <c:showLegendKey val="0"/>
          <c:showVal val="0"/>
          <c:showCatName val="0"/>
          <c:showSerName val="0"/>
          <c:showPercent val="0"/>
          <c:showBubbleSize val="0"/>
        </c:dLbls>
        <c:gapWidth val="199"/>
        <c:axId val="603895568"/>
        <c:axId val="603889296"/>
      </c:barChart>
      <c:catAx>
        <c:axId val="603895568"/>
        <c:scaling>
          <c:orientation val="minMax"/>
        </c:scaling>
        <c:delete val="0"/>
        <c:axPos val="b"/>
        <c:numFmt formatCode="General" sourceLinked="1"/>
        <c:majorTickMark val="none"/>
        <c:minorTickMark val="none"/>
        <c:tickLblPos val="nextTo"/>
        <c:spPr>
          <a:noFill/>
          <a:ln w="9525" cap="flat" cmpd="sng" algn="ctr">
            <a:solidFill>
              <a:schemeClr val="tx1">
                <a:lumMod val="15000"/>
                <a:lumOff val="85000"/>
              </a:schemeClr>
            </a:solidFill>
            <a:round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cap="none" spc="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03889296"/>
        <c:crosses val="autoZero"/>
        <c:auto val="1"/>
        <c:lblAlgn val="ctr"/>
        <c:lblOffset val="100"/>
        <c:noMultiLvlLbl val="0"/>
      </c:catAx>
      <c:valAx>
        <c:axId val="603889296"/>
        <c:scaling>
          <c:orientation val="minMax"/>
        </c:scaling>
        <c:delete val="0"/>
        <c:axPos val="l"/>
        <c:majorGridlines>
          <c:spPr>
            <a:ln w="9525" cap="flat" cmpd="sng" algn="ctr">
              <a:solidFill>
                <a:schemeClr val="tx1">
                  <a:lumMod val="15000"/>
                  <a:lumOff val="85000"/>
                </a:schemeClr>
              </a:solidFill>
              <a:round/>
            </a:ln>
            <a:effectLst/>
          </c:spPr>
        </c:majorGridlines>
        <c:minorGridlines>
          <c:spPr>
            <a:ln w="9525" cap="flat" cmpd="sng" algn="ctr">
              <a:solidFill>
                <a:schemeClr val="tx1">
                  <a:lumMod val="5000"/>
                  <a:lumOff val="95000"/>
                </a:schemeClr>
              </a:solidFill>
              <a:round/>
            </a:ln>
            <a:effectLst/>
          </c:spPr>
        </c:minorGridlines>
        <c:numFmt formatCode="General" sourceLinked="1"/>
        <c:majorTickMark val="none"/>
        <c:minorTickMark val="none"/>
        <c:tickLblPos val="nextTo"/>
        <c:spPr>
          <a:noFill/>
          <a:ln>
            <a:noFill/>
          </a:ln>
          <a:effectLst/>
        </c:spPr>
        <c:txPr>
          <a:bodyPr rot="-60000000" spcFirstLastPara="1" vertOverflow="ellipsis" vert="horz" wrap="square" anchor="ctr" anchorCtr="1"/>
          <a:lstStyle/>
          <a:p>
            <a:pPr>
              <a:defRPr sz="1197" b="0" i="0" u="none" strike="noStrike" kern="120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lt"/>
                <a:ea typeface="+mn-ea"/>
                <a:cs typeface="+mn-cs"/>
              </a:defRPr>
            </a:pPr>
            <a:endParaRPr lang="en-US"/>
          </a:p>
        </c:txPr>
        <c:crossAx val="603895568"/>
        <c:crosses val="autoZero"/>
        <c:crossBetween val="between"/>
      </c:valAx>
      <c:spPr>
        <a:noFill/>
        <a:ln>
          <a:noFill/>
        </a:ln>
        <a:effectLst/>
      </c:spPr>
    </c:plotArea>
    <c:legend>
      <c:legendPos val="t"/>
      <c:overlay val="0"/>
      <c:spPr>
        <a:noFill/>
        <a:ln>
          <a:noFill/>
        </a:ln>
        <a:effectLst/>
      </c:spPr>
      <c:txPr>
        <a:bodyPr rot="0" spcFirstLastPara="1" vertOverflow="ellipsis" vert="horz" wrap="square" anchor="ctr" anchorCtr="1"/>
        <a:lstStyle/>
        <a:p>
          <a:pPr>
            <a:defRPr sz="1197" b="0" i="0" u="none" strike="noStrike" kern="1200" baseline="0">
              <a:solidFill>
                <a:schemeClr val="tx1">
                  <a:lumMod val="65000"/>
                  <a:lumOff val="35000"/>
                </a:schemeClr>
              </a:solidFill>
              <a:latin typeface="+mn-lt"/>
              <a:ea typeface="+mn-ea"/>
              <a:cs typeface="+mn-cs"/>
            </a:defRPr>
          </a:pPr>
          <a:endParaRPr lang="en-US"/>
        </a:p>
      </c:txPr>
    </c:legend>
    <c:plotVisOnly val="1"/>
    <c:dispBlanksAs val="gap"/>
    <c:showDLblsOverMax val="0"/>
  </c:chart>
  <c:spPr>
    <a:noFill/>
    <a:ln>
      <a:noFill/>
    </a:ln>
    <a:effectLst/>
  </c:spPr>
  <c:txPr>
    <a:bodyPr/>
    <a:lstStyle/>
    <a:p>
      <a:pPr>
        <a:defRPr/>
      </a:pPr>
      <a:endParaRPr lang="en-US"/>
    </a:p>
  </c:txPr>
  <c:externalData r:id="rId3">
    <c:autoUpdate val="0"/>
  </c:externalData>
</c:chartSpace>
</file>

<file path=ppt/charts/colors1.xml><?xml version="1.0" encoding="utf-8"?>
<cs:colorStyle xmlns:cs="http://schemas.microsoft.com/office/drawing/2012/chartStyle" xmlns:a="http://schemas.openxmlformats.org/drawingml/2006/main" meth="cycle" id="10">
  <a:schemeClr val="accent1"/>
  <a:schemeClr val="accent2"/>
  <a:schemeClr val="accent3"/>
  <a:schemeClr val="accent4"/>
  <a:schemeClr val="accent5"/>
  <a:schemeClr val="accent6"/>
  <cs:variation/>
  <cs:variation>
    <a:lumMod val="60000"/>
  </cs:variation>
  <cs:variation>
    <a:lumMod val="80000"/>
    <a:lumOff val="20000"/>
  </cs:variation>
  <cs:variation>
    <a:lumMod val="80000"/>
  </cs:variation>
  <cs:variation>
    <a:lumMod val="60000"/>
    <a:lumOff val="40000"/>
  </cs:variation>
  <cs:variation>
    <a:lumMod val="50000"/>
  </cs:variation>
  <cs:variation>
    <a:lumMod val="70000"/>
    <a:lumOff val="30000"/>
  </cs:variation>
  <cs:variation>
    <a:lumMod val="70000"/>
  </cs:variation>
  <cs:variation>
    <a:lumMod val="50000"/>
    <a:lumOff val="50000"/>
  </cs:variation>
</cs:colorStyle>
</file>

<file path=ppt/charts/style1.xml><?xml version="1.0" encoding="utf-8"?>
<cs:chartStyle xmlns:cs="http://schemas.microsoft.com/office/drawing/2012/chartStyle" xmlns:a="http://schemas.openxmlformats.org/drawingml/2006/main" id="212">
  <cs:axisTitle>
    <cs:lnRef idx="0"/>
    <cs:fillRef idx="0"/>
    <cs:effectRef idx="0"/>
    <cs:fontRef idx="minor">
      <a:schemeClr val="tx1">
        <a:lumMod val="65000"/>
        <a:lumOff val="35000"/>
      </a:schemeClr>
    </cs:fontRef>
    <cs:defRPr sz="1197" kern="1200" cap="all"/>
  </cs:axisTitle>
  <cs:category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b="0" kern="1200" cap="none" spc="0" normalizeH="0" baseline="0"/>
  </cs:categoryAxis>
  <cs:chartArea mods="allowNoFillOverride allowNoLineOverride">
    <cs:lnRef idx="0"/>
    <cs:fillRef idx="0"/>
    <cs:effectRef idx="0"/>
    <cs:fontRef idx="minor">
      <a:schemeClr val="dk1"/>
    </cs:fontRef>
    <cs:spPr>
      <a:solidFill>
        <a:schemeClr val="bg1"/>
      </a:solidFill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chartArea>
  <cs:dataLabel>
    <cs:lnRef idx="0"/>
    <cs:fillRef idx="0"/>
    <cs:effectRef idx="0"/>
    <cs:fontRef idx="minor">
      <a:schemeClr val="tx1">
        <a:lumMod val="75000"/>
        <a:lumOff val="25000"/>
      </a:schemeClr>
    </cs:fontRef>
    <cs:defRPr sz="1197" kern="1200"/>
  </cs:dataLabel>
  <cs:dataLabelCallout>
    <cs:lnRef idx="0"/>
    <cs:fillRef idx="0"/>
    <cs:effectRef idx="0"/>
    <cs:fontRef idx="minor">
      <a:schemeClr val="dk1">
        <a:lumMod val="75000"/>
        <a:lumOff val="25000"/>
      </a:schemeClr>
    </cs:fontRef>
    <cs:spPr>
      <a:solidFill>
        <a:schemeClr val="dk1">
          <a:lumMod val="15000"/>
          <a:lumOff val="85000"/>
        </a:schemeClr>
      </a:solidFill>
    </cs:spPr>
    <cs:defRPr sz="1197" kern="1200"/>
  </cs:dataLabelCallout>
  <cs:dataPoint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>
  <cs:dataPoint3D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3D>
  <cs:dataPointLine>
    <cs:lnRef idx="0">
      <cs:styleClr val="auto"/>
    </cs:lnRef>
    <cs:fillRef idx="0"/>
    <cs:effectRef idx="0"/>
    <cs:fontRef idx="minor">
      <a:schemeClr val="dk1"/>
    </cs:fontRef>
    <cs:spPr>
      <a:ln w="38100" cap="rnd">
        <a:solidFill>
          <a:schemeClr val="phClr"/>
        </a:solidFill>
        <a:round/>
      </a:ln>
    </cs:spPr>
  </cs:dataPointLine>
  <cs:dataPointMarker>
    <cs:lnRef idx="0"/>
    <cs:fillRef idx="0">
      <cs:styleClr val="auto"/>
    </cs:fillRef>
    <cs:effectRef idx="0"/>
    <cs:fontRef idx="minor">
      <a:schemeClr val="dk1"/>
    </cs:fontRef>
    <cs:spPr>
      <a:solidFill>
        <a:schemeClr val="phClr"/>
      </a:solidFill>
    </cs:spPr>
  </cs:dataPointMarker>
  <cs:dataPointMarkerLayout symbol="circle" size="8"/>
  <cs:dataPointWireframe>
    <cs:lnRef idx="0">
      <cs:styleClr val="auto"/>
    </cs:lnRef>
    <cs:fillRef idx="0"/>
    <cs:effectRef idx="0"/>
    <cs:fontRef idx="minor">
      <a:schemeClr val="dk1"/>
    </cs:fontRef>
    <cs:spPr>
      <a:ln w="9525" cap="rnd">
        <a:solidFill>
          <a:schemeClr val="phClr"/>
        </a:solidFill>
        <a:round/>
      </a:ln>
    </cs:spPr>
  </cs:dataPointWireframe>
  <cs:dataTable>
    <cs:lnRef idx="0"/>
    <cs:fillRef idx="0"/>
    <cs:effectRef idx="0"/>
    <cs:fontRef idx="minor">
      <a:schemeClr val="tx1">
        <a:lumMod val="65000"/>
        <a:lumOff val="35000"/>
      </a:schemeClr>
    </cs:fontRef>
    <cs:spPr>
      <a:ln w="9525">
        <a:solidFill>
          <a:schemeClr val="tx1">
            <a:lumMod val="15000"/>
            <a:lumOff val="85000"/>
          </a:schemeClr>
        </a:solidFill>
      </a:ln>
    </cs:spPr>
    <cs:defRPr sz="1197" kern="1200"/>
  </cs:dataTable>
  <cs:downBar>
    <cs:lnRef idx="0"/>
    <cs:fillRef idx="0"/>
    <cs:effectRef idx="0"/>
    <cs:fontRef idx="minor">
      <a:schemeClr val="dk1"/>
    </cs:fontRef>
    <cs:spPr>
      <a:solidFill>
        <a:schemeClr val="dk1">
          <a:lumMod val="75000"/>
          <a:lumOff val="25000"/>
        </a:schemeClr>
      </a:solidFill>
      <a:ln w="9525">
        <a:solidFill>
          <a:schemeClr val="tx1">
            <a:lumMod val="50000"/>
            <a:lumOff val="50000"/>
          </a:schemeClr>
        </a:solidFill>
      </a:ln>
    </cs:spPr>
  </cs:downBar>
  <cs:drop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dropLine>
  <cs:errorBar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round/>
      </a:ln>
    </cs:spPr>
  </cs:errorBar>
  <cs:floor>
    <cs:lnRef idx="0"/>
    <cs:fillRef idx="0"/>
    <cs:effectRef idx="0"/>
    <cs:fontRef idx="minor">
      <a:schemeClr val="dk1"/>
    </cs:fontRef>
  </cs:floor>
  <cs:gridlineMaj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</cs:gridlineMajor>
  <cs:gridlineMinor>
    <cs:lnRef idx="0"/>
    <cs:fillRef idx="0"/>
    <cs:effectRef idx="0"/>
    <cs:fontRef idx="minor">
      <a:schemeClr val="dk1"/>
    </cs:fontRef>
    <cs:spPr>
      <a:ln w="9525" cap="flat" cmpd="sng" algn="ctr">
        <a:solidFill>
          <a:schemeClr val="tx1">
            <a:lumMod val="5000"/>
            <a:lumOff val="95000"/>
          </a:schemeClr>
        </a:solidFill>
        <a:round/>
      </a:ln>
    </cs:spPr>
  </cs:gridlineMinor>
  <cs:hiLo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50000"/>
            <a:lumOff val="50000"/>
          </a:schemeClr>
        </a:solidFill>
        <a:prstDash val="dash"/>
      </a:ln>
    </cs:spPr>
  </cs:hiLoLine>
  <cs:leader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</a:ln>
    </cs:spPr>
  </cs:leaderLine>
  <cs:legend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legend>
  <cs:plotArea mods="allowNoFillOverride allowNoLineOverride">
    <cs:lnRef idx="0"/>
    <cs:fillRef idx="0"/>
    <cs:effectRef idx="0"/>
    <cs:fontRef idx="minor">
      <a:schemeClr val="dk1"/>
    </cs:fontRef>
  </cs:plotArea>
  <cs:plotArea3D mods="allowNoFillOverride allowNoLineOverride">
    <cs:lnRef idx="0"/>
    <cs:fillRef idx="0"/>
    <cs:effectRef idx="0"/>
    <cs:fontRef idx="minor">
      <a:schemeClr val="dk1"/>
    </cs:fontRef>
  </cs:plotArea3D>
  <cs:seriesAxis>
    <cs:lnRef idx="0"/>
    <cs:fillRef idx="0"/>
    <cs:effectRef idx="0"/>
    <cs:fontRef idx="minor">
      <a:schemeClr val="tx1">
        <a:lumMod val="65000"/>
        <a:lumOff val="35000"/>
      </a:schemeClr>
    </cs:fontRef>
    <cs:spPr>
      <a:ln w="9525" cap="flat" cmpd="sng" algn="ctr">
        <a:solidFill>
          <a:schemeClr val="tx1">
            <a:lumMod val="15000"/>
            <a:lumOff val="85000"/>
          </a:schemeClr>
        </a:solidFill>
        <a:round/>
      </a:ln>
    </cs:spPr>
    <cs:defRPr sz="1197" kern="1200"/>
  </cs:seriesAxis>
  <cs:seriesLine>
    <cs:lnRef idx="0"/>
    <cs:fillRef idx="0"/>
    <cs:effectRef idx="0"/>
    <cs:fontRef idx="minor">
      <a:schemeClr val="dk1"/>
    </cs:fontRef>
    <cs:spPr>
      <a:ln w="9525">
        <a:solidFill>
          <a:schemeClr val="tx1">
            <a:lumMod val="35000"/>
            <a:lumOff val="65000"/>
          </a:schemeClr>
        </a:solidFill>
        <a:round/>
      </a:ln>
    </cs:spPr>
  </cs:seriesLine>
  <cs:title>
    <cs:lnRef idx="0"/>
    <cs:fillRef idx="0"/>
    <cs:effectRef idx="0"/>
    <cs:fontRef idx="major">
      <a:schemeClr val="tx1">
        <a:lumMod val="65000"/>
        <a:lumOff val="35000"/>
      </a:schemeClr>
    </cs:fontRef>
    <cs:defRPr sz="2200" b="0" kern="1200" cap="none" spc="0" normalizeH="0" baseline="0"/>
  </cs:title>
  <cs:trendline>
    <cs:lnRef idx="0">
      <cs:styleClr val="auto"/>
    </cs:lnRef>
    <cs:fillRef idx="0"/>
    <cs:effectRef idx="0"/>
    <cs:fontRef idx="minor">
      <a:schemeClr val="dk1"/>
    </cs:fontRef>
    <cs:spPr>
      <a:ln w="19050" cap="rnd">
        <a:solidFill>
          <a:schemeClr val="phClr"/>
        </a:solidFill>
        <a:round/>
      </a:ln>
    </cs:spPr>
  </cs:trendline>
  <cs:trendlineLabel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trendlineLabel>
  <cs:upBar>
    <cs:lnRef idx="0"/>
    <cs:fillRef idx="0"/>
    <cs:effectRef idx="0"/>
    <cs:fontRef idx="minor">
      <a:schemeClr val="dk1"/>
    </cs:fontRef>
    <cs:spPr>
      <a:solidFill>
        <a:schemeClr val="lt1"/>
      </a:solidFill>
      <a:ln w="9525">
        <a:solidFill>
          <a:schemeClr val="tx1">
            <a:lumMod val="50000"/>
            <a:lumOff val="50000"/>
          </a:schemeClr>
        </a:solidFill>
      </a:ln>
    </cs:spPr>
  </cs:upBar>
  <cs:valueAxis>
    <cs:lnRef idx="0"/>
    <cs:fillRef idx="0"/>
    <cs:effectRef idx="0"/>
    <cs:fontRef idx="minor">
      <a:schemeClr val="tx1">
        <a:lumMod val="65000"/>
        <a:lumOff val="35000"/>
      </a:schemeClr>
    </cs:fontRef>
    <cs:defRPr sz="1197" kern="1200"/>
  </cs:valueAxis>
  <cs:wall>
    <cs:lnRef idx="0"/>
    <cs:fillRef idx="0"/>
    <cs:effectRef idx="0"/>
    <cs:fontRef idx="minor">
      <a:schemeClr val="dk1"/>
    </cs:fontRef>
  </cs:wall>
</cs:chartStyle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F442EA2-39BA-4C9A-AD59-755D4917D532}" type="doc">
      <dgm:prSet loTypeId="urn:microsoft.com/office/officeart/2005/8/layout/list1" loCatId="list" qsTypeId="urn:microsoft.com/office/officeart/2005/8/quickstyle/simple1" qsCatId="simple" csTypeId="urn:microsoft.com/office/officeart/2005/8/colors/colorful3" csCatId="colorful" phldr="1"/>
      <dgm:spPr/>
      <dgm:t>
        <a:bodyPr rtlCol="0"/>
        <a:lstStyle/>
        <a:p>
          <a:pPr rtl="0"/>
          <a:endParaRPr lang="en-US"/>
        </a:p>
      </dgm:t>
    </dgm:pt>
    <dgm:pt modelId="{4DF9FE7B-F642-4898-A360-D4E3814E1A3D}">
      <dgm:prSet phldrT="[Text]"/>
      <dgm:spPr/>
      <dgm:t>
        <a:bodyPr rtlCol="0"/>
        <a:lstStyle/>
        <a:p>
          <a:pPr rtl="0"/>
          <a:r>
            <a:rPr lang="en-gb"/>
            <a:t>Group A</a:t>
          </a:r>
          <a:endParaRPr lang="en-US" dirty="0"/>
        </a:p>
      </dgm:t>
    </dgm:pt>
    <dgm:pt modelId="{1C10F06D-860A-4604-A7AD-02E614FE3976}" type="parTrans" cxnId="{EBD8BE8D-6018-43E2-B081-034BB5656EB6}">
      <dgm:prSet/>
      <dgm:spPr/>
      <dgm:t>
        <a:bodyPr rtlCol="0"/>
        <a:lstStyle/>
        <a:p>
          <a:pPr rtl="0"/>
          <a:endParaRPr lang="en-US"/>
        </a:p>
      </dgm:t>
    </dgm:pt>
    <dgm:pt modelId="{43C18EFF-81FC-4D70-8C6B-E95FF3730413}" type="sibTrans" cxnId="{EBD8BE8D-6018-43E2-B081-034BB5656EB6}">
      <dgm:prSet/>
      <dgm:spPr/>
      <dgm:t>
        <a:bodyPr rtlCol="0"/>
        <a:lstStyle/>
        <a:p>
          <a:pPr rtl="0"/>
          <a:endParaRPr lang="en-US"/>
        </a:p>
      </dgm:t>
    </dgm:pt>
    <dgm:pt modelId="{EFF2750D-B4B3-474C-8B62-8B638DC31F7E}">
      <dgm:prSet phldrT="[Text]"/>
      <dgm:spPr/>
      <dgm:t>
        <a:bodyPr rtlCol="0"/>
        <a:lstStyle/>
        <a:p>
          <a:pPr rtl="0"/>
          <a:r>
            <a:rPr lang="en-gb"/>
            <a:t>Task 1</a:t>
          </a:r>
        </a:p>
      </dgm:t>
    </dgm:pt>
    <dgm:pt modelId="{AEBC78E6-CDDC-4C8F-A157-3C51E907FACD}" type="parTrans" cxnId="{A058DDA2-48CA-4E5B-B389-F71A59C262B0}">
      <dgm:prSet/>
      <dgm:spPr/>
      <dgm:t>
        <a:bodyPr rtlCol="0"/>
        <a:lstStyle/>
        <a:p>
          <a:pPr rtl="0"/>
          <a:endParaRPr lang="en-US"/>
        </a:p>
      </dgm:t>
    </dgm:pt>
    <dgm:pt modelId="{75C067D7-FCD2-4969-8F27-4BBDA88E75ED}" type="sibTrans" cxnId="{A058DDA2-48CA-4E5B-B389-F71A59C262B0}">
      <dgm:prSet/>
      <dgm:spPr/>
      <dgm:t>
        <a:bodyPr rtlCol="0"/>
        <a:lstStyle/>
        <a:p>
          <a:pPr rtl="0"/>
          <a:endParaRPr lang="en-US"/>
        </a:p>
      </dgm:t>
    </dgm:pt>
    <dgm:pt modelId="{789CD6DB-3A68-4A41-90BD-4F0CBB3617D1}">
      <dgm:prSet phldrT="[Text]"/>
      <dgm:spPr/>
      <dgm:t>
        <a:bodyPr rtlCol="0"/>
        <a:lstStyle/>
        <a:p>
          <a:pPr rtl="0"/>
          <a:r>
            <a:rPr lang="en-gb"/>
            <a:t>Task 2</a:t>
          </a:r>
        </a:p>
      </dgm:t>
    </dgm:pt>
    <dgm:pt modelId="{C0BEB5FF-8DFB-40B9-A228-C0C6097DDDC4}" type="parTrans" cxnId="{62C10234-45D3-426A-8820-4C0D1D8CBA21}">
      <dgm:prSet/>
      <dgm:spPr/>
      <dgm:t>
        <a:bodyPr rtlCol="0"/>
        <a:lstStyle/>
        <a:p>
          <a:pPr rtl="0"/>
          <a:endParaRPr lang="en-US"/>
        </a:p>
      </dgm:t>
    </dgm:pt>
    <dgm:pt modelId="{1A702531-A59F-4EE2-8246-E2EB0955D8B1}" type="sibTrans" cxnId="{62C10234-45D3-426A-8820-4C0D1D8CBA21}">
      <dgm:prSet/>
      <dgm:spPr/>
      <dgm:t>
        <a:bodyPr rtlCol="0"/>
        <a:lstStyle/>
        <a:p>
          <a:pPr rtl="0"/>
          <a:endParaRPr lang="en-US"/>
        </a:p>
      </dgm:t>
    </dgm:pt>
    <dgm:pt modelId="{3929B1E1-4BC4-4C73-ABE8-27CEF96A3652}">
      <dgm:prSet phldrT="[Text]"/>
      <dgm:spPr/>
      <dgm:t>
        <a:bodyPr rtlCol="0"/>
        <a:lstStyle/>
        <a:p>
          <a:pPr rtl="0"/>
          <a:r>
            <a:rPr lang="en-gb"/>
            <a:t>Group B</a:t>
          </a:r>
        </a:p>
      </dgm:t>
    </dgm:pt>
    <dgm:pt modelId="{F356CC76-9117-4B79-A270-BBBAFD3E9C79}" type="parTrans" cxnId="{1339090C-9A95-4C05-841C-FA3AF987601B}">
      <dgm:prSet/>
      <dgm:spPr/>
      <dgm:t>
        <a:bodyPr rtlCol="0"/>
        <a:lstStyle/>
        <a:p>
          <a:pPr rtl="0"/>
          <a:endParaRPr lang="en-US"/>
        </a:p>
      </dgm:t>
    </dgm:pt>
    <dgm:pt modelId="{19BA0C22-38BB-4E9F-89D5-0FF5FF9F12CE}" type="sibTrans" cxnId="{1339090C-9A95-4C05-841C-FA3AF987601B}">
      <dgm:prSet/>
      <dgm:spPr/>
      <dgm:t>
        <a:bodyPr rtlCol="0"/>
        <a:lstStyle/>
        <a:p>
          <a:pPr rtl="0"/>
          <a:endParaRPr lang="en-US"/>
        </a:p>
      </dgm:t>
    </dgm:pt>
    <dgm:pt modelId="{99E0600D-9954-43F4-8926-13B8777FAAA1}">
      <dgm:prSet phldrT="[Text]"/>
      <dgm:spPr/>
      <dgm:t>
        <a:bodyPr rtlCol="0"/>
        <a:lstStyle/>
        <a:p>
          <a:pPr rtl="0"/>
          <a:r>
            <a:rPr lang="en-gb"/>
            <a:t>Task 1</a:t>
          </a:r>
        </a:p>
      </dgm:t>
    </dgm:pt>
    <dgm:pt modelId="{BE23F476-2C5C-42ED-BF2B-CD5FC7ADDDF6}" type="parTrans" cxnId="{09FCCB9D-A30A-4326-970E-26252D39327F}">
      <dgm:prSet/>
      <dgm:spPr/>
      <dgm:t>
        <a:bodyPr rtlCol="0"/>
        <a:lstStyle/>
        <a:p>
          <a:pPr rtl="0"/>
          <a:endParaRPr lang="en-US"/>
        </a:p>
      </dgm:t>
    </dgm:pt>
    <dgm:pt modelId="{C44937DC-4907-4769-AA8B-1B3E7391D7B0}" type="sibTrans" cxnId="{09FCCB9D-A30A-4326-970E-26252D39327F}">
      <dgm:prSet/>
      <dgm:spPr/>
      <dgm:t>
        <a:bodyPr rtlCol="0"/>
        <a:lstStyle/>
        <a:p>
          <a:pPr rtl="0"/>
          <a:endParaRPr lang="en-US"/>
        </a:p>
      </dgm:t>
    </dgm:pt>
    <dgm:pt modelId="{0791135C-9DAB-47F6-BE9C-A3E56A2DDA50}">
      <dgm:prSet phldrT="[Text]"/>
      <dgm:spPr/>
      <dgm:t>
        <a:bodyPr rtlCol="0"/>
        <a:lstStyle/>
        <a:p>
          <a:pPr rtl="0"/>
          <a:r>
            <a:rPr lang="en-gb"/>
            <a:t>Task 2</a:t>
          </a:r>
        </a:p>
      </dgm:t>
    </dgm:pt>
    <dgm:pt modelId="{D6057E63-9793-4991-97C1-30FC405E95A5}" type="parTrans" cxnId="{B3B26E9A-58E5-497B-BD59-F5567958C609}">
      <dgm:prSet/>
      <dgm:spPr/>
      <dgm:t>
        <a:bodyPr rtlCol="0"/>
        <a:lstStyle/>
        <a:p>
          <a:pPr rtl="0"/>
          <a:endParaRPr lang="en-US"/>
        </a:p>
      </dgm:t>
    </dgm:pt>
    <dgm:pt modelId="{B670C2A7-83CB-4F4C-BC19-A3A7C066A822}" type="sibTrans" cxnId="{B3B26E9A-58E5-497B-BD59-F5567958C609}">
      <dgm:prSet/>
      <dgm:spPr/>
      <dgm:t>
        <a:bodyPr rtlCol="0"/>
        <a:lstStyle/>
        <a:p>
          <a:pPr rtl="0"/>
          <a:endParaRPr lang="en-US"/>
        </a:p>
      </dgm:t>
    </dgm:pt>
    <dgm:pt modelId="{60CDF8D0-D4FC-4467-A51E-79C5A58B0B2C}">
      <dgm:prSet phldrT="[Text]"/>
      <dgm:spPr/>
      <dgm:t>
        <a:bodyPr rtlCol="0"/>
        <a:lstStyle/>
        <a:p>
          <a:pPr rtl="0"/>
          <a:r>
            <a:rPr lang="en-gb"/>
            <a:t>Group C</a:t>
          </a:r>
        </a:p>
      </dgm:t>
    </dgm:pt>
    <dgm:pt modelId="{E12A269F-AB82-486A-9077-80F2BBBE48C2}" type="parTrans" cxnId="{2BA65DEC-E719-4ED3-8135-48349D42DD04}">
      <dgm:prSet/>
      <dgm:spPr/>
      <dgm:t>
        <a:bodyPr rtlCol="0"/>
        <a:lstStyle/>
        <a:p>
          <a:pPr rtl="0"/>
          <a:endParaRPr lang="en-US"/>
        </a:p>
      </dgm:t>
    </dgm:pt>
    <dgm:pt modelId="{3F7FD59D-A716-4310-A89A-AB6F740D9FFF}" type="sibTrans" cxnId="{2BA65DEC-E719-4ED3-8135-48349D42DD04}">
      <dgm:prSet/>
      <dgm:spPr/>
      <dgm:t>
        <a:bodyPr rtlCol="0"/>
        <a:lstStyle/>
        <a:p>
          <a:pPr rtl="0"/>
          <a:endParaRPr lang="en-US"/>
        </a:p>
      </dgm:t>
    </dgm:pt>
    <dgm:pt modelId="{50629C12-7464-4473-ADEF-1A284F8A9957}">
      <dgm:prSet phldrT="[Text]"/>
      <dgm:spPr/>
      <dgm:t>
        <a:bodyPr rtlCol="0"/>
        <a:lstStyle/>
        <a:p>
          <a:pPr rtl="0"/>
          <a:r>
            <a:rPr lang="en-gb"/>
            <a:t>Task 1</a:t>
          </a:r>
        </a:p>
      </dgm:t>
    </dgm:pt>
    <dgm:pt modelId="{9D1CB46C-0CFA-4B27-9224-267431FBD094}" type="parTrans" cxnId="{1D32FCC9-657C-4348-9C0D-52115D559FEB}">
      <dgm:prSet/>
      <dgm:spPr/>
      <dgm:t>
        <a:bodyPr rtlCol="0"/>
        <a:lstStyle/>
        <a:p>
          <a:pPr rtl="0"/>
          <a:endParaRPr lang="en-US"/>
        </a:p>
      </dgm:t>
    </dgm:pt>
    <dgm:pt modelId="{4576BCC5-0598-4332-A2E7-87AC3ADD4EB8}" type="sibTrans" cxnId="{1D32FCC9-657C-4348-9C0D-52115D559FEB}">
      <dgm:prSet/>
      <dgm:spPr/>
      <dgm:t>
        <a:bodyPr rtlCol="0"/>
        <a:lstStyle/>
        <a:p>
          <a:pPr rtl="0"/>
          <a:endParaRPr lang="en-US"/>
        </a:p>
      </dgm:t>
    </dgm:pt>
    <dgm:pt modelId="{E6A445EE-D086-4B01-B491-D67950A5A065}" type="pres">
      <dgm:prSet presAssocID="{3F442EA2-39BA-4C9A-AD59-755D4917D532}" presName="linear" presStyleCnt="0">
        <dgm:presLayoutVars>
          <dgm:dir/>
          <dgm:animLvl val="lvl"/>
          <dgm:resizeHandles val="exact"/>
        </dgm:presLayoutVars>
      </dgm:prSet>
      <dgm:spPr/>
    </dgm:pt>
    <dgm:pt modelId="{6D3A9625-D3EB-4CA1-AB05-34452283708A}" type="pres">
      <dgm:prSet presAssocID="{4DF9FE7B-F642-4898-A360-D4E3814E1A3D}" presName="parentLin" presStyleCnt="0"/>
      <dgm:spPr/>
    </dgm:pt>
    <dgm:pt modelId="{7E290D25-335D-4339-A8E8-B036E46B5EB5}" type="pres">
      <dgm:prSet presAssocID="{4DF9FE7B-F642-4898-A360-D4E3814E1A3D}" presName="parentLeftMargin" presStyleLbl="node1" presStyleIdx="0" presStyleCnt="3"/>
      <dgm:spPr/>
    </dgm:pt>
    <dgm:pt modelId="{674922F1-7266-4681-AD4F-1C618A5FFF23}" type="pres">
      <dgm:prSet presAssocID="{4DF9FE7B-F642-4898-A360-D4E3814E1A3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96C29850-0672-4B77-B5DE-2E1563038631}" type="pres">
      <dgm:prSet presAssocID="{4DF9FE7B-F642-4898-A360-D4E3814E1A3D}" presName="negativeSpace" presStyleCnt="0"/>
      <dgm:spPr/>
    </dgm:pt>
    <dgm:pt modelId="{80259B02-529C-422B-91BE-D70198BA9F6C}" type="pres">
      <dgm:prSet presAssocID="{4DF9FE7B-F642-4898-A360-D4E3814E1A3D}" presName="childText" presStyleLbl="conFgAcc1" presStyleIdx="0" presStyleCnt="3">
        <dgm:presLayoutVars>
          <dgm:bulletEnabled val="1"/>
        </dgm:presLayoutVars>
      </dgm:prSet>
      <dgm:spPr/>
    </dgm:pt>
    <dgm:pt modelId="{E53EFB4E-D3DB-42E1-82AC-148F7D29254F}" type="pres">
      <dgm:prSet presAssocID="{43C18EFF-81FC-4D70-8C6B-E95FF3730413}" presName="spaceBetweenRectangles" presStyleCnt="0"/>
      <dgm:spPr/>
    </dgm:pt>
    <dgm:pt modelId="{07AC1C38-F728-4390-9C76-57A49ED97DBB}" type="pres">
      <dgm:prSet presAssocID="{3929B1E1-4BC4-4C73-ABE8-27CEF96A3652}" presName="parentLin" presStyleCnt="0"/>
      <dgm:spPr/>
    </dgm:pt>
    <dgm:pt modelId="{D0037F0D-DB9A-4BA4-97B4-D939B26E14DA}" type="pres">
      <dgm:prSet presAssocID="{3929B1E1-4BC4-4C73-ABE8-27CEF96A3652}" presName="parentLeftMargin" presStyleLbl="node1" presStyleIdx="0" presStyleCnt="3"/>
      <dgm:spPr/>
    </dgm:pt>
    <dgm:pt modelId="{21EEBBE2-729F-4D85-8CAE-C2B30FF126D2}" type="pres">
      <dgm:prSet presAssocID="{3929B1E1-4BC4-4C73-ABE8-27CEF96A3652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AACB3FAF-C320-430D-84D4-71BA6D1761D1}" type="pres">
      <dgm:prSet presAssocID="{3929B1E1-4BC4-4C73-ABE8-27CEF96A3652}" presName="negativeSpace" presStyleCnt="0"/>
      <dgm:spPr/>
    </dgm:pt>
    <dgm:pt modelId="{5282638F-EFF2-4770-BB1A-21455422E45D}" type="pres">
      <dgm:prSet presAssocID="{3929B1E1-4BC4-4C73-ABE8-27CEF96A3652}" presName="childText" presStyleLbl="conFgAcc1" presStyleIdx="1" presStyleCnt="3">
        <dgm:presLayoutVars>
          <dgm:bulletEnabled val="1"/>
        </dgm:presLayoutVars>
      </dgm:prSet>
      <dgm:spPr/>
    </dgm:pt>
    <dgm:pt modelId="{8CE827AA-77D8-4146-A665-00110A17769E}" type="pres">
      <dgm:prSet presAssocID="{19BA0C22-38BB-4E9F-89D5-0FF5FF9F12CE}" presName="spaceBetweenRectangles" presStyleCnt="0"/>
      <dgm:spPr/>
    </dgm:pt>
    <dgm:pt modelId="{34C9EE47-81AF-461E-8292-AB107AA0D367}" type="pres">
      <dgm:prSet presAssocID="{60CDF8D0-D4FC-4467-A51E-79C5A58B0B2C}" presName="parentLin" presStyleCnt="0"/>
      <dgm:spPr/>
    </dgm:pt>
    <dgm:pt modelId="{864CB39B-29F9-473D-90E5-0686D86E278F}" type="pres">
      <dgm:prSet presAssocID="{60CDF8D0-D4FC-4467-A51E-79C5A58B0B2C}" presName="parentLeftMargin" presStyleLbl="node1" presStyleIdx="1" presStyleCnt="3"/>
      <dgm:spPr/>
    </dgm:pt>
    <dgm:pt modelId="{5B203A22-00AF-46E7-9415-C6DAFD7E01CC}" type="pres">
      <dgm:prSet presAssocID="{60CDF8D0-D4FC-4467-A51E-79C5A58B0B2C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DF9C1F84-81DE-4E5D-9537-C2D1A211B8B6}" type="pres">
      <dgm:prSet presAssocID="{60CDF8D0-D4FC-4467-A51E-79C5A58B0B2C}" presName="negativeSpace" presStyleCnt="0"/>
      <dgm:spPr/>
    </dgm:pt>
    <dgm:pt modelId="{964E6811-5072-4466-B721-689C35A65029}" type="pres">
      <dgm:prSet presAssocID="{60CDF8D0-D4FC-4467-A51E-79C5A58B0B2C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1339090C-9A95-4C05-841C-FA3AF987601B}" srcId="{3F442EA2-39BA-4C9A-AD59-755D4917D532}" destId="{3929B1E1-4BC4-4C73-ABE8-27CEF96A3652}" srcOrd="1" destOrd="0" parTransId="{F356CC76-9117-4B79-A270-BBBAFD3E9C79}" sibTransId="{19BA0C22-38BB-4E9F-89D5-0FF5FF9F12CE}"/>
    <dgm:cxn modelId="{EF39DC10-C489-4F29-BCDA-31D69D3CEE27}" type="presOf" srcId="{60CDF8D0-D4FC-4467-A51E-79C5A58B0B2C}" destId="{5B203A22-00AF-46E7-9415-C6DAFD7E01CC}" srcOrd="1" destOrd="0" presId="urn:microsoft.com/office/officeart/2005/8/layout/list1"/>
    <dgm:cxn modelId="{91E8EE10-A24D-4E72-918C-DFE8B8A56CE9}" type="presOf" srcId="{EFF2750D-B4B3-474C-8B62-8B638DC31F7E}" destId="{80259B02-529C-422B-91BE-D70198BA9F6C}" srcOrd="0" destOrd="0" presId="urn:microsoft.com/office/officeart/2005/8/layout/list1"/>
    <dgm:cxn modelId="{D777451D-9818-431F-B600-33C7C8A40A98}" type="presOf" srcId="{3929B1E1-4BC4-4C73-ABE8-27CEF96A3652}" destId="{21EEBBE2-729F-4D85-8CAE-C2B30FF126D2}" srcOrd="1" destOrd="0" presId="urn:microsoft.com/office/officeart/2005/8/layout/list1"/>
    <dgm:cxn modelId="{3F41141F-3FE3-4E69-BA1B-B1022C76134F}" type="presOf" srcId="{0791135C-9DAB-47F6-BE9C-A3E56A2DDA50}" destId="{5282638F-EFF2-4770-BB1A-21455422E45D}" srcOrd="0" destOrd="1" presId="urn:microsoft.com/office/officeart/2005/8/layout/list1"/>
    <dgm:cxn modelId="{F7E95423-786D-404D-8158-68B1C89303BF}" type="presOf" srcId="{4DF9FE7B-F642-4898-A360-D4E3814E1A3D}" destId="{7E290D25-335D-4339-A8E8-B036E46B5EB5}" srcOrd="0" destOrd="0" presId="urn:microsoft.com/office/officeart/2005/8/layout/list1"/>
    <dgm:cxn modelId="{62C10234-45D3-426A-8820-4C0D1D8CBA21}" srcId="{4DF9FE7B-F642-4898-A360-D4E3814E1A3D}" destId="{789CD6DB-3A68-4A41-90BD-4F0CBB3617D1}" srcOrd="1" destOrd="0" parTransId="{C0BEB5FF-8DFB-40B9-A228-C0C6097DDDC4}" sibTransId="{1A702531-A59F-4EE2-8246-E2EB0955D8B1}"/>
    <dgm:cxn modelId="{3E379D5E-3519-4604-8C91-9AEBC1B5DA6A}" type="presOf" srcId="{60CDF8D0-D4FC-4467-A51E-79C5A58B0B2C}" destId="{864CB39B-29F9-473D-90E5-0686D86E278F}" srcOrd="0" destOrd="0" presId="urn:microsoft.com/office/officeart/2005/8/layout/list1"/>
    <dgm:cxn modelId="{E694B157-BB09-40E7-9144-6278540E0676}" type="presOf" srcId="{789CD6DB-3A68-4A41-90BD-4F0CBB3617D1}" destId="{80259B02-529C-422B-91BE-D70198BA9F6C}" srcOrd="0" destOrd="1" presId="urn:microsoft.com/office/officeart/2005/8/layout/list1"/>
    <dgm:cxn modelId="{E12E128A-D14B-4DAD-B3C2-4C2D815371A8}" type="presOf" srcId="{3929B1E1-4BC4-4C73-ABE8-27CEF96A3652}" destId="{D0037F0D-DB9A-4BA4-97B4-D939B26E14DA}" srcOrd="0" destOrd="0" presId="urn:microsoft.com/office/officeart/2005/8/layout/list1"/>
    <dgm:cxn modelId="{EBD8BE8D-6018-43E2-B081-034BB5656EB6}" srcId="{3F442EA2-39BA-4C9A-AD59-755D4917D532}" destId="{4DF9FE7B-F642-4898-A360-D4E3814E1A3D}" srcOrd="0" destOrd="0" parTransId="{1C10F06D-860A-4604-A7AD-02E614FE3976}" sibTransId="{43C18EFF-81FC-4D70-8C6B-E95FF3730413}"/>
    <dgm:cxn modelId="{B3B26E9A-58E5-497B-BD59-F5567958C609}" srcId="{3929B1E1-4BC4-4C73-ABE8-27CEF96A3652}" destId="{0791135C-9DAB-47F6-BE9C-A3E56A2DDA50}" srcOrd="1" destOrd="0" parTransId="{D6057E63-9793-4991-97C1-30FC405E95A5}" sibTransId="{B670C2A7-83CB-4F4C-BC19-A3A7C066A822}"/>
    <dgm:cxn modelId="{09FCCB9D-A30A-4326-970E-26252D39327F}" srcId="{3929B1E1-4BC4-4C73-ABE8-27CEF96A3652}" destId="{99E0600D-9954-43F4-8926-13B8777FAAA1}" srcOrd="0" destOrd="0" parTransId="{BE23F476-2C5C-42ED-BF2B-CD5FC7ADDDF6}" sibTransId="{C44937DC-4907-4769-AA8B-1B3E7391D7B0}"/>
    <dgm:cxn modelId="{A058DDA2-48CA-4E5B-B389-F71A59C262B0}" srcId="{4DF9FE7B-F642-4898-A360-D4E3814E1A3D}" destId="{EFF2750D-B4B3-474C-8B62-8B638DC31F7E}" srcOrd="0" destOrd="0" parTransId="{AEBC78E6-CDDC-4C8F-A157-3C51E907FACD}" sibTransId="{75C067D7-FCD2-4969-8F27-4BBDA88E75ED}"/>
    <dgm:cxn modelId="{FC3C0DB7-9FD1-4688-8024-16D6F63718C0}" type="presOf" srcId="{99E0600D-9954-43F4-8926-13B8777FAAA1}" destId="{5282638F-EFF2-4770-BB1A-21455422E45D}" srcOrd="0" destOrd="0" presId="urn:microsoft.com/office/officeart/2005/8/layout/list1"/>
    <dgm:cxn modelId="{133AB3BA-08EC-432D-814B-0243B8AEAE27}" type="presOf" srcId="{3F442EA2-39BA-4C9A-AD59-755D4917D532}" destId="{E6A445EE-D086-4B01-B491-D67950A5A065}" srcOrd="0" destOrd="0" presId="urn:microsoft.com/office/officeart/2005/8/layout/list1"/>
    <dgm:cxn modelId="{9F679DC2-6B0E-43AA-A414-29A0BEBDE7EB}" type="presOf" srcId="{50629C12-7464-4473-ADEF-1A284F8A9957}" destId="{964E6811-5072-4466-B721-689C35A65029}" srcOrd="0" destOrd="0" presId="urn:microsoft.com/office/officeart/2005/8/layout/list1"/>
    <dgm:cxn modelId="{1D32FCC9-657C-4348-9C0D-52115D559FEB}" srcId="{60CDF8D0-D4FC-4467-A51E-79C5A58B0B2C}" destId="{50629C12-7464-4473-ADEF-1A284F8A9957}" srcOrd="0" destOrd="0" parTransId="{9D1CB46C-0CFA-4B27-9224-267431FBD094}" sibTransId="{4576BCC5-0598-4332-A2E7-87AC3ADD4EB8}"/>
    <dgm:cxn modelId="{2BA65DEC-E719-4ED3-8135-48349D42DD04}" srcId="{3F442EA2-39BA-4C9A-AD59-755D4917D532}" destId="{60CDF8D0-D4FC-4467-A51E-79C5A58B0B2C}" srcOrd="2" destOrd="0" parTransId="{E12A269F-AB82-486A-9077-80F2BBBE48C2}" sibTransId="{3F7FD59D-A716-4310-A89A-AB6F740D9FFF}"/>
    <dgm:cxn modelId="{3A76F5FD-AC51-43D5-A60D-6EA2DBBDF0F6}" type="presOf" srcId="{4DF9FE7B-F642-4898-A360-D4E3814E1A3D}" destId="{674922F1-7266-4681-AD4F-1C618A5FFF23}" srcOrd="1" destOrd="0" presId="urn:microsoft.com/office/officeart/2005/8/layout/list1"/>
    <dgm:cxn modelId="{7C96F733-1FEB-4464-AFE2-A6FFE050E7F5}" type="presParOf" srcId="{E6A445EE-D086-4B01-B491-D67950A5A065}" destId="{6D3A9625-D3EB-4CA1-AB05-34452283708A}" srcOrd="0" destOrd="0" presId="urn:microsoft.com/office/officeart/2005/8/layout/list1"/>
    <dgm:cxn modelId="{52625C28-CB81-4E22-A0FD-8E29373E6B1B}" type="presParOf" srcId="{6D3A9625-D3EB-4CA1-AB05-34452283708A}" destId="{7E290D25-335D-4339-A8E8-B036E46B5EB5}" srcOrd="0" destOrd="0" presId="urn:microsoft.com/office/officeart/2005/8/layout/list1"/>
    <dgm:cxn modelId="{B0C612E2-3EE1-400E-AE2C-6D7A4CC4C27B}" type="presParOf" srcId="{6D3A9625-D3EB-4CA1-AB05-34452283708A}" destId="{674922F1-7266-4681-AD4F-1C618A5FFF23}" srcOrd="1" destOrd="0" presId="urn:microsoft.com/office/officeart/2005/8/layout/list1"/>
    <dgm:cxn modelId="{4744E578-4CB5-48E8-A0C6-86520C5FA672}" type="presParOf" srcId="{E6A445EE-D086-4B01-B491-D67950A5A065}" destId="{96C29850-0672-4B77-B5DE-2E1563038631}" srcOrd="1" destOrd="0" presId="urn:microsoft.com/office/officeart/2005/8/layout/list1"/>
    <dgm:cxn modelId="{9B31D144-B860-4AE0-AA2A-C3C20A8603D5}" type="presParOf" srcId="{E6A445EE-D086-4B01-B491-D67950A5A065}" destId="{80259B02-529C-422B-91BE-D70198BA9F6C}" srcOrd="2" destOrd="0" presId="urn:microsoft.com/office/officeart/2005/8/layout/list1"/>
    <dgm:cxn modelId="{7C89F48A-EAC4-44E9-B2C3-D6045323FD07}" type="presParOf" srcId="{E6A445EE-D086-4B01-B491-D67950A5A065}" destId="{E53EFB4E-D3DB-42E1-82AC-148F7D29254F}" srcOrd="3" destOrd="0" presId="urn:microsoft.com/office/officeart/2005/8/layout/list1"/>
    <dgm:cxn modelId="{BD05F436-0254-432E-8B09-A17511FE268A}" type="presParOf" srcId="{E6A445EE-D086-4B01-B491-D67950A5A065}" destId="{07AC1C38-F728-4390-9C76-57A49ED97DBB}" srcOrd="4" destOrd="0" presId="urn:microsoft.com/office/officeart/2005/8/layout/list1"/>
    <dgm:cxn modelId="{C0A0D860-DA07-4CBB-91A5-F43E0D04FCF4}" type="presParOf" srcId="{07AC1C38-F728-4390-9C76-57A49ED97DBB}" destId="{D0037F0D-DB9A-4BA4-97B4-D939B26E14DA}" srcOrd="0" destOrd="0" presId="urn:microsoft.com/office/officeart/2005/8/layout/list1"/>
    <dgm:cxn modelId="{7E09DDEB-EE25-4606-A71C-7D9B4BBA2CC8}" type="presParOf" srcId="{07AC1C38-F728-4390-9C76-57A49ED97DBB}" destId="{21EEBBE2-729F-4D85-8CAE-C2B30FF126D2}" srcOrd="1" destOrd="0" presId="urn:microsoft.com/office/officeart/2005/8/layout/list1"/>
    <dgm:cxn modelId="{16B4A5AA-CD57-4E81-BD9D-EA0185BCFB1E}" type="presParOf" srcId="{E6A445EE-D086-4B01-B491-D67950A5A065}" destId="{AACB3FAF-C320-430D-84D4-71BA6D1761D1}" srcOrd="5" destOrd="0" presId="urn:microsoft.com/office/officeart/2005/8/layout/list1"/>
    <dgm:cxn modelId="{87A76DD9-C373-44C0-9414-15DC155EA76E}" type="presParOf" srcId="{E6A445EE-D086-4B01-B491-D67950A5A065}" destId="{5282638F-EFF2-4770-BB1A-21455422E45D}" srcOrd="6" destOrd="0" presId="urn:microsoft.com/office/officeart/2005/8/layout/list1"/>
    <dgm:cxn modelId="{0755B841-50A5-42EE-A8F3-8B0D460B67BC}" type="presParOf" srcId="{E6A445EE-D086-4B01-B491-D67950A5A065}" destId="{8CE827AA-77D8-4146-A665-00110A17769E}" srcOrd="7" destOrd="0" presId="urn:microsoft.com/office/officeart/2005/8/layout/list1"/>
    <dgm:cxn modelId="{07113AD3-C775-48C9-830E-576F0EE07749}" type="presParOf" srcId="{E6A445EE-D086-4B01-B491-D67950A5A065}" destId="{34C9EE47-81AF-461E-8292-AB107AA0D367}" srcOrd="8" destOrd="0" presId="urn:microsoft.com/office/officeart/2005/8/layout/list1"/>
    <dgm:cxn modelId="{4B7DC143-6BA8-45DE-B0C7-421B9E9D50BD}" type="presParOf" srcId="{34C9EE47-81AF-461E-8292-AB107AA0D367}" destId="{864CB39B-29F9-473D-90E5-0686D86E278F}" srcOrd="0" destOrd="0" presId="urn:microsoft.com/office/officeart/2005/8/layout/list1"/>
    <dgm:cxn modelId="{5D8F5A1E-4827-449A-B310-63F6F8A02B3B}" type="presParOf" srcId="{34C9EE47-81AF-461E-8292-AB107AA0D367}" destId="{5B203A22-00AF-46E7-9415-C6DAFD7E01CC}" srcOrd="1" destOrd="0" presId="urn:microsoft.com/office/officeart/2005/8/layout/list1"/>
    <dgm:cxn modelId="{1F844143-3020-41F3-A2B1-36CB25F670B9}" type="presParOf" srcId="{E6A445EE-D086-4B01-B491-D67950A5A065}" destId="{DF9C1F84-81DE-4E5D-9537-C2D1A211B8B6}" srcOrd="9" destOrd="0" presId="urn:microsoft.com/office/officeart/2005/8/layout/list1"/>
    <dgm:cxn modelId="{361E8493-E05B-46F9-A5FF-F03C8BA97CD5}" type="presParOf" srcId="{E6A445EE-D086-4B01-B491-D67950A5A065}" destId="{964E6811-5072-4466-B721-689C35A65029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0259B02-529C-422B-91BE-D70198BA9F6C}">
      <dsp:nvSpPr>
        <dsp:cNvPr id="0" name=""/>
        <dsp:cNvSpPr/>
      </dsp:nvSpPr>
      <dsp:spPr>
        <a:xfrm>
          <a:off x="0" y="379567"/>
          <a:ext cx="4773612" cy="11072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70485" tIns="395732" rIns="370485" bIns="135128" numCol="1" spcCol="1270" rtlCol="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Task 1</a:t>
          </a:r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Task 2</a:t>
          </a:r>
        </a:p>
      </dsp:txBody>
      <dsp:txXfrm>
        <a:off x="0" y="379567"/>
        <a:ext cx="4773612" cy="1107225"/>
      </dsp:txXfrm>
    </dsp:sp>
    <dsp:sp modelId="{674922F1-7266-4681-AD4F-1C618A5FFF23}">
      <dsp:nvSpPr>
        <dsp:cNvPr id="0" name=""/>
        <dsp:cNvSpPr/>
      </dsp:nvSpPr>
      <dsp:spPr>
        <a:xfrm>
          <a:off x="238680" y="99127"/>
          <a:ext cx="3341528" cy="56088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302" tIns="0" rIns="126302" bIns="0" numCol="1" spcCol="1270" rtlCol="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Group A</a:t>
          </a:r>
          <a:endParaRPr lang="en-US" sz="1900" kern="1200" dirty="0"/>
        </a:p>
      </dsp:txBody>
      <dsp:txXfrm>
        <a:off x="266060" y="126507"/>
        <a:ext cx="3286768" cy="506120"/>
      </dsp:txXfrm>
    </dsp:sp>
    <dsp:sp modelId="{5282638F-EFF2-4770-BB1A-21455422E45D}">
      <dsp:nvSpPr>
        <dsp:cNvPr id="0" name=""/>
        <dsp:cNvSpPr/>
      </dsp:nvSpPr>
      <dsp:spPr>
        <a:xfrm>
          <a:off x="0" y="1869832"/>
          <a:ext cx="4773612" cy="11072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6261207"/>
              <a:satOff val="-33630"/>
              <a:lumOff val="589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70485" tIns="395732" rIns="370485" bIns="135128" numCol="1" spcCol="1270" rtlCol="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Task 1</a:t>
          </a:r>
        </a:p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Task 2</a:t>
          </a:r>
        </a:p>
      </dsp:txBody>
      <dsp:txXfrm>
        <a:off x="0" y="1869832"/>
        <a:ext cx="4773612" cy="1107225"/>
      </dsp:txXfrm>
    </dsp:sp>
    <dsp:sp modelId="{21EEBBE2-729F-4D85-8CAE-C2B30FF126D2}">
      <dsp:nvSpPr>
        <dsp:cNvPr id="0" name=""/>
        <dsp:cNvSpPr/>
      </dsp:nvSpPr>
      <dsp:spPr>
        <a:xfrm>
          <a:off x="238680" y="1589392"/>
          <a:ext cx="3341528" cy="560880"/>
        </a:xfrm>
        <a:prstGeom prst="roundRect">
          <a:avLst/>
        </a:prstGeom>
        <a:solidFill>
          <a:schemeClr val="accent3">
            <a:hueOff val="6261207"/>
            <a:satOff val="-33630"/>
            <a:lumOff val="58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302" tIns="0" rIns="126302" bIns="0" numCol="1" spcCol="1270" rtlCol="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Group B</a:t>
          </a:r>
        </a:p>
      </dsp:txBody>
      <dsp:txXfrm>
        <a:off x="266060" y="1616772"/>
        <a:ext cx="3286768" cy="506120"/>
      </dsp:txXfrm>
    </dsp:sp>
    <dsp:sp modelId="{964E6811-5072-4466-B721-689C35A65029}">
      <dsp:nvSpPr>
        <dsp:cNvPr id="0" name=""/>
        <dsp:cNvSpPr/>
      </dsp:nvSpPr>
      <dsp:spPr>
        <a:xfrm>
          <a:off x="0" y="3360097"/>
          <a:ext cx="4773612" cy="8079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12522415"/>
              <a:satOff val="-67259"/>
              <a:lumOff val="117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70485" tIns="395732" rIns="370485" bIns="135128" numCol="1" spcCol="1270" rtlCol="0" anchor="t" anchorCtr="0">
          <a:noAutofit/>
        </a:bodyPr>
        <a:lstStyle/>
        <a:p>
          <a:pPr marL="171450" lvl="1" indent="-171450" algn="l" defTabSz="844550" rtl="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900" kern="1200"/>
            <a:t>Task 1</a:t>
          </a:r>
        </a:p>
      </dsp:txBody>
      <dsp:txXfrm>
        <a:off x="0" y="3360097"/>
        <a:ext cx="4773612" cy="807975"/>
      </dsp:txXfrm>
    </dsp:sp>
    <dsp:sp modelId="{5B203A22-00AF-46E7-9415-C6DAFD7E01CC}">
      <dsp:nvSpPr>
        <dsp:cNvPr id="0" name=""/>
        <dsp:cNvSpPr/>
      </dsp:nvSpPr>
      <dsp:spPr>
        <a:xfrm>
          <a:off x="238680" y="3079657"/>
          <a:ext cx="3341528" cy="560880"/>
        </a:xfrm>
        <a:prstGeom prst="roundRect">
          <a:avLst/>
        </a:prstGeom>
        <a:solidFill>
          <a:schemeClr val="accent3">
            <a:hueOff val="12522415"/>
            <a:satOff val="-67259"/>
            <a:lumOff val="117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6302" tIns="0" rIns="126302" bIns="0" numCol="1" spcCol="1270" rtlCol="0" anchor="ctr" anchorCtr="0">
          <a:noAutofit/>
        </a:bodyPr>
        <a:lstStyle/>
        <a:p>
          <a:pPr marL="0" lvl="0" indent="0" algn="l" defTabSz="8445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900" kern="1200"/>
            <a:t>Group C</a:t>
          </a:r>
        </a:p>
      </dsp:txBody>
      <dsp:txXfrm>
        <a:off x="266060" y="3107037"/>
        <a:ext cx="3286768" cy="50612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pPr rtl="0"/>
            <a:fld id="{7484491C-6CA6-451B-A0B4-28BD116BFE54}" type="datetime1">
              <a:rPr lang="en-GB" smtClean="0"/>
              <a:t>01/03/2026</a:t>
            </a:fld>
            <a:endParaRPr lang="en-GB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01114579-D02A-4B51-B5DF-8EC449F77AC7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6812638"/>
      </p:ext>
    </p:extLst>
  </p:cSld>
  <p:clrMap bg1="lt1" tx1="dk1" bg2="lt2" tx2="dk2" accent1="accent1" accent2="accent2" accent3="accent3" accent4="accent4" accent5="accent5" accent6="accent6" hlink="hlink" folHlink="folHlink"/>
  <p:hf hdr="0" ftr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68F6F76-2CD9-4904-9436-1C9E7A6D9271}" type="datetime1">
              <a:rPr lang="en-GB" noProof="0" smtClean="0"/>
              <a:pPr/>
              <a:t>01/03/2026</a:t>
            </a:fld>
            <a:endParaRPr lang="en-GB" noProof="0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382588" y="685800"/>
            <a:ext cx="6092825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rtl="0"/>
            <a:endParaRPr lang="en-GB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 rtl="0"/>
            <a:r>
              <a:rPr lang="en-GB" noProof="0" dirty="0"/>
              <a:t>Click to edit Master text styles</a:t>
            </a:r>
          </a:p>
          <a:p>
            <a:pPr lvl="1" rtl="0"/>
            <a:r>
              <a:rPr lang="en-GB" noProof="0" dirty="0"/>
              <a:t>Second level</a:t>
            </a:r>
          </a:p>
          <a:p>
            <a:pPr lvl="2" rtl="0"/>
            <a:r>
              <a:rPr lang="en-GB" noProof="0" dirty="0"/>
              <a:t>Third level</a:t>
            </a:r>
          </a:p>
          <a:p>
            <a:pPr lvl="3" rtl="0"/>
            <a:r>
              <a:rPr lang="en-GB" noProof="0" dirty="0"/>
              <a:t>Fourth level</a:t>
            </a:r>
          </a:p>
          <a:p>
            <a:pPr lvl="4" rtl="0"/>
            <a:r>
              <a:rPr lang="en-GB" noProof="0" dirty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pPr rtl="0"/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pPr rtl="0"/>
            <a:fld id="{C6074690-7256-4BB9-AC0F-97AEAE8CDEC2}" type="slidenum">
              <a:rPr lang="en-GB" noProof="0" smtClean="0"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427426109"/>
      </p:ext>
    </p:extLst>
  </p:cSld>
  <p:clrMap bg1="lt1" tx1="dk1" bg2="lt2" tx2="dk2" accent1="accent1" accent2="accent2" accent3="accent3" accent4="accent4" accent5="accent5" accent6="accent6" hlink="hlink" folHlink="folHlink"/>
  <p:hf hdr="0" ftr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C6074690-7256-4BB9-AC0F-97AEAE8CDEC2}" type="slidenum">
              <a:rPr lang="en-GB" smtClean="0"/>
              <a:t>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6143370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C6074690-7256-4BB9-AC0F-97AEAE8CDEC2}" type="slidenum">
              <a:rPr lang="en-GB" smtClean="0"/>
              <a:t>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64558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03E7255-0DFF-EF45-6587-D3C3A45E1D6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FFF78016-CAC5-E154-49C1-B6DAF91AFCEE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8B05A478-4739-81BA-D76A-48CA39585D2E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3">
            <a:extLst>
              <a:ext uri="{FF2B5EF4-FFF2-40B4-BE49-F238E27FC236}">
                <a16:creationId xmlns:a16="http://schemas.microsoft.com/office/drawing/2014/main" id="{426B8B4D-EDCC-41E0-9044-8233ED86A175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C6074690-7256-4BB9-AC0F-97AEAE8CDEC2}" type="slidenum">
              <a:rPr lang="en-GB" smtClean="0"/>
              <a:t>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28388977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4D0E2C2-7A26-9F2C-E2C1-6B87817A964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>
            <a:extLst>
              <a:ext uri="{FF2B5EF4-FFF2-40B4-BE49-F238E27FC236}">
                <a16:creationId xmlns:a16="http://schemas.microsoft.com/office/drawing/2014/main" id="{4147188F-B1AE-A89A-6F43-D1E11775E823}"/>
              </a:ext>
            </a:extLst>
          </p:cNvPr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>
            <a:extLst>
              <a:ext uri="{FF2B5EF4-FFF2-40B4-BE49-F238E27FC236}">
                <a16:creationId xmlns:a16="http://schemas.microsoft.com/office/drawing/2014/main" id="{69D8844D-5814-113F-E717-76BB6A72C410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3">
            <a:extLst>
              <a:ext uri="{FF2B5EF4-FFF2-40B4-BE49-F238E27FC236}">
                <a16:creationId xmlns:a16="http://schemas.microsoft.com/office/drawing/2014/main" id="{A60A7CD0-E2C0-8025-3633-C7F4221C2883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C6074690-7256-4BB9-AC0F-97AEAE8CDEC2}" type="slidenum">
              <a:rPr lang="en-GB" smtClean="0"/>
              <a:t>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1535905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C6074690-7256-4BB9-AC0F-97AEAE8CDEC2}" type="slidenum">
              <a:rPr lang="en-GB" smtClean="0"/>
              <a:t>8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57182055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C6074690-7256-4BB9-AC0F-97AEAE8CDEC2}" type="slidenum">
              <a:rPr lang="en-GB" smtClean="0"/>
              <a:t>9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58754210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C6074690-7256-4BB9-AC0F-97AEAE8CDEC2}" type="slidenum">
              <a:rPr lang="en-GB" smtClean="0"/>
              <a:t>10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1749993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C6074690-7256-4BB9-AC0F-97AEAE8CDEC2}" type="slidenum">
              <a:rPr lang="en-GB" smtClean="0"/>
              <a:t>11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6091545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C6074690-7256-4BB9-AC0F-97AEAE8CDEC2}" type="slidenum">
              <a:rPr lang="en-GB" smtClean="0"/>
              <a:t>12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28744508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C6074690-7256-4BB9-AC0F-97AEAE8CDEC2}" type="slidenum">
              <a:rPr lang="en-GB" smtClean="0"/>
              <a:t>13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09477824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C6074690-7256-4BB9-AC0F-97AEAE8CDEC2}" type="slidenum">
              <a:rPr lang="en-GB" smtClean="0"/>
              <a:t>14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19314180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5" name="Slide Number Placeholder 3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pPr rtl="0"/>
            <a:fld id="{C6074690-7256-4BB9-AC0F-97AEAE8CDEC2}" type="slidenum">
              <a:rPr lang="en-GB" smtClean="0"/>
              <a:t>15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2418975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6792" y="1905003"/>
            <a:ext cx="9435241" cy="1625599"/>
          </a:xfrm>
        </p:spPr>
        <p:txBody>
          <a:bodyPr rtlCol="0">
            <a:normAutofit/>
          </a:bodyPr>
          <a:lstStyle>
            <a:lvl1pPr algn="ctr">
              <a:lnSpc>
                <a:spcPct val="90000"/>
              </a:lnSpc>
              <a:defRPr sz="4800">
                <a:solidFill>
                  <a:schemeClr val="tx2"/>
                </a:solidFill>
              </a:defRPr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82103" y="3657123"/>
            <a:ext cx="9429931" cy="991077"/>
          </a:xfrm>
        </p:spPr>
        <p:txBody>
          <a:bodyPr rtlCol="0">
            <a:normAutofit/>
          </a:bodyPr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rtl="0"/>
            <a:r>
              <a:rPr lang="en-GB" noProof="0"/>
              <a:t>Click to edit Master subtitle style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BEA59DF3-6975-42C9-B6EF-B90AF62E0071}" type="datetime1">
              <a:rPr lang="en-GB" noProof="0" smtClean="0"/>
              <a:pPr/>
              <a:t>01/03/2026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 rtl="0"/>
            <a:fld id="{DF28FB93-0A08-4E7D-8E63-9EFA29F1E093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grpSp>
        <p:nvGrpSpPr>
          <p:cNvPr id="7" name="Group 6"/>
          <p:cNvGrpSpPr/>
          <p:nvPr/>
        </p:nvGrpSpPr>
        <p:grpSpPr>
          <a:xfrm>
            <a:off x="1218882" y="1600200"/>
            <a:ext cx="9739746" cy="73152"/>
            <a:chOff x="914400" y="1200150"/>
            <a:chExt cx="7306712" cy="54864"/>
          </a:xfrm>
        </p:grpSpPr>
        <p:sp>
          <p:nvSpPr>
            <p:cNvPr id="8" name="Oval 7"/>
            <p:cNvSpPr/>
            <p:nvPr/>
          </p:nvSpPr>
          <p:spPr>
            <a:xfrm>
              <a:off x="8166248" y="1200150"/>
              <a:ext cx="54864" cy="54864"/>
            </a:xfrm>
            <a:prstGeom prst="ellipse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sp>
          <p:nvSpPr>
            <p:cNvPr id="9" name="Oval 8"/>
            <p:cNvSpPr/>
            <p:nvPr/>
          </p:nvSpPr>
          <p:spPr>
            <a:xfrm>
              <a:off x="914400" y="1200150"/>
              <a:ext cx="54864" cy="54864"/>
            </a:xfrm>
            <a:prstGeom prst="ellipse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grpSp>
          <p:nvGrpSpPr>
            <p:cNvPr id="10" name="Group 9"/>
            <p:cNvGrpSpPr/>
            <p:nvPr/>
          </p:nvGrpSpPr>
          <p:grpSpPr>
            <a:xfrm>
              <a:off x="1036847" y="1207626"/>
              <a:ext cx="7074290" cy="38998"/>
              <a:chOff x="2141408" y="1752956"/>
              <a:chExt cx="7315200" cy="38998"/>
            </a:xfrm>
            <a:solidFill>
              <a:schemeClr val="tx2"/>
            </a:solidFill>
          </p:grpSpPr>
          <p:cxnSp>
            <p:nvCxnSpPr>
              <p:cNvPr id="11" name="Straight Connector 10"/>
              <p:cNvCxnSpPr/>
              <p:nvPr/>
            </p:nvCxnSpPr>
            <p:spPr>
              <a:xfrm>
                <a:off x="2141408" y="1752956"/>
                <a:ext cx="7315200" cy="0"/>
              </a:xfrm>
              <a:prstGeom prst="line">
                <a:avLst/>
              </a:prstGeom>
              <a:grpFill/>
              <a:ln w="127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Straight Connector 11"/>
              <p:cNvCxnSpPr/>
              <p:nvPr/>
            </p:nvCxnSpPr>
            <p:spPr>
              <a:xfrm>
                <a:off x="2141408" y="1791954"/>
                <a:ext cx="7315200" cy="0"/>
              </a:xfrm>
              <a:prstGeom prst="line">
                <a:avLst/>
              </a:prstGeom>
              <a:grpFill/>
              <a:ln w="127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  <p:grpSp>
        <p:nvGrpSpPr>
          <p:cNvPr id="13" name="Group 12"/>
          <p:cNvGrpSpPr/>
          <p:nvPr/>
        </p:nvGrpSpPr>
        <p:grpSpPr>
          <a:xfrm>
            <a:off x="1218882" y="4851400"/>
            <a:ext cx="9739746" cy="73152"/>
            <a:chOff x="914400" y="3638550"/>
            <a:chExt cx="7306712" cy="54864"/>
          </a:xfrm>
        </p:grpSpPr>
        <p:sp>
          <p:nvSpPr>
            <p:cNvPr id="14" name="Oval 13"/>
            <p:cNvSpPr/>
            <p:nvPr/>
          </p:nvSpPr>
          <p:spPr>
            <a:xfrm>
              <a:off x="8166248" y="3638550"/>
              <a:ext cx="54864" cy="54864"/>
            </a:xfrm>
            <a:prstGeom prst="ellipse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sp>
          <p:nvSpPr>
            <p:cNvPr id="15" name="Oval 14"/>
            <p:cNvSpPr/>
            <p:nvPr/>
          </p:nvSpPr>
          <p:spPr>
            <a:xfrm>
              <a:off x="914400" y="3638550"/>
              <a:ext cx="54864" cy="54864"/>
            </a:xfrm>
            <a:prstGeom prst="ellipse">
              <a:avLst/>
            </a:prstGeom>
            <a:solidFill>
              <a:schemeClr val="tx2"/>
            </a:solidFill>
            <a:ln>
              <a:solidFill>
                <a:schemeClr val="tx2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 rtl="0"/>
              <a:endParaRPr lang="en-GB" noProof="0" dirty="0"/>
            </a:p>
          </p:txBody>
        </p:sp>
        <p:grpSp>
          <p:nvGrpSpPr>
            <p:cNvPr id="16" name="Group 15"/>
            <p:cNvGrpSpPr/>
            <p:nvPr/>
          </p:nvGrpSpPr>
          <p:grpSpPr>
            <a:xfrm>
              <a:off x="1036847" y="3646026"/>
              <a:ext cx="7074290" cy="38998"/>
              <a:chOff x="2141408" y="1752956"/>
              <a:chExt cx="7315200" cy="38998"/>
            </a:xfrm>
            <a:solidFill>
              <a:schemeClr val="tx2"/>
            </a:solidFill>
          </p:grpSpPr>
          <p:cxnSp>
            <p:nvCxnSpPr>
              <p:cNvPr id="17" name="Straight Connector 16"/>
              <p:cNvCxnSpPr/>
              <p:nvPr/>
            </p:nvCxnSpPr>
            <p:spPr>
              <a:xfrm>
                <a:off x="2141408" y="1752956"/>
                <a:ext cx="7315200" cy="0"/>
              </a:xfrm>
              <a:prstGeom prst="line">
                <a:avLst/>
              </a:prstGeom>
              <a:grpFill/>
              <a:ln w="127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Straight Connector 17"/>
              <p:cNvCxnSpPr/>
              <p:nvPr/>
            </p:nvCxnSpPr>
            <p:spPr>
              <a:xfrm>
                <a:off x="2141408" y="1791954"/>
                <a:ext cx="7315200" cy="0"/>
              </a:xfrm>
              <a:prstGeom prst="line">
                <a:avLst/>
              </a:prstGeom>
              <a:grpFill/>
              <a:ln w="12700">
                <a:solidFill>
                  <a:schemeClr val="tx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  <p:extLst>
      <p:ext uri="{BB962C8B-B14F-4D97-AF65-F5344CB8AC3E}">
        <p14:creationId xmlns:p14="http://schemas.microsoft.com/office/powerpoint/2010/main" val="1743764389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defRPr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33F00B9F-29E7-4642-874A-713277EC5F9A}" type="datetime1">
              <a:rPr lang="en-GB" noProof="0" smtClean="0"/>
              <a:pPr/>
              <a:t>01/03/2026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4990621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22030" y="990599"/>
            <a:ext cx="9344765" cy="2235203"/>
          </a:xfrm>
        </p:spPr>
        <p:txBody>
          <a:bodyPr rtlCol="0" anchor="b">
            <a:normAutofit/>
          </a:bodyPr>
          <a:lstStyle>
            <a:lvl1pPr algn="ctr">
              <a:lnSpc>
                <a:spcPct val="90000"/>
              </a:lnSpc>
              <a:defRPr sz="4800" b="0" cap="none" baseline="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22030" y="3733800"/>
            <a:ext cx="9344765" cy="1219200"/>
          </a:xfrm>
        </p:spPr>
        <p:txBody>
          <a:bodyPr rtlCol="0"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C0D0A5DE-8B7A-40BE-86F8-6D153B8477E0}" type="datetime1">
              <a:rPr lang="en-GB" noProof="0" smtClean="0"/>
              <a:pPr/>
              <a:t>01/03/2026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en-GB" noProof="0" smtClean="0"/>
              <a:pPr/>
              <a:t>‹#›</a:t>
            </a:fld>
            <a:endParaRPr lang="en-GB" noProof="0" dirty="0"/>
          </a:p>
        </p:txBody>
      </p:sp>
      <p:grpSp>
        <p:nvGrpSpPr>
          <p:cNvPr id="13" name="Group 12"/>
          <p:cNvGrpSpPr/>
          <p:nvPr/>
        </p:nvGrpSpPr>
        <p:grpSpPr>
          <a:xfrm>
            <a:off x="3273781" y="3475736"/>
            <a:ext cx="5641265" cy="54864"/>
            <a:chOff x="2455975" y="2588441"/>
            <a:chExt cx="4232051" cy="41148"/>
          </a:xfrm>
        </p:grpSpPr>
        <p:sp>
          <p:nvSpPr>
            <p:cNvPr id="14" name="Oval 13"/>
            <p:cNvSpPr/>
            <p:nvPr/>
          </p:nvSpPr>
          <p:spPr>
            <a:xfrm>
              <a:off x="6642306" y="2588441"/>
              <a:ext cx="45720" cy="41148"/>
            </a:xfrm>
            <a:prstGeom prst="ellipse">
              <a:avLst/>
            </a:prstGeom>
            <a:solidFill>
              <a:schemeClr val="tx1"/>
            </a:solidFill>
            <a:ln w="26425" cap="flat" cmpd="sng" algn="ctr">
              <a:solidFill>
                <a:schemeClr val="tx1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onstantia"/>
                <a:ea typeface="+mn-ea"/>
                <a:cs typeface="+mn-cs"/>
              </a:endParaRPr>
            </a:p>
          </p:txBody>
        </p:sp>
        <p:sp>
          <p:nvSpPr>
            <p:cNvPr id="15" name="Oval 14"/>
            <p:cNvSpPr/>
            <p:nvPr/>
          </p:nvSpPr>
          <p:spPr>
            <a:xfrm>
              <a:off x="2455975" y="2588441"/>
              <a:ext cx="45720" cy="41148"/>
            </a:xfrm>
            <a:prstGeom prst="ellipse">
              <a:avLst/>
            </a:prstGeom>
            <a:solidFill>
              <a:schemeClr val="tx1"/>
            </a:solidFill>
            <a:ln w="26425" cap="flat" cmpd="sng" algn="ctr">
              <a:solidFill>
                <a:schemeClr val="tx1"/>
              </a:solidFill>
              <a:prstDash val="solid"/>
            </a:ln>
            <a:effectLst/>
          </p:spPr>
          <p:txBody>
            <a:bodyPr rtlCol="0" anchor="ctr"/>
            <a:lstStyle/>
            <a:p>
              <a:pPr marL="0" marR="0" lvl="0" indent="0" algn="ctr" defTabSz="914400" rtl="0" eaLnBrk="1" fontAlgn="auto" latinLnBrk="0" hangingPunct="1">
                <a:lnSpc>
                  <a:spcPct val="100000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endParaRPr kumimoji="0" lang="en-GB" sz="1800" b="0" i="0" u="none" strike="noStrike" kern="0" cap="none" spc="0" normalizeH="0" baseline="0" noProof="0" dirty="0">
                <a:ln>
                  <a:noFill/>
                </a:ln>
                <a:solidFill>
                  <a:sysClr val="window" lastClr="FFFFFF"/>
                </a:solidFill>
                <a:effectLst/>
                <a:uLnTx/>
                <a:uFillTx/>
                <a:latin typeface="Constantia"/>
                <a:ea typeface="+mn-ea"/>
                <a:cs typeface="+mn-cs"/>
              </a:endParaRPr>
            </a:p>
          </p:txBody>
        </p:sp>
        <p:grpSp>
          <p:nvGrpSpPr>
            <p:cNvPr id="16" name="Group 15"/>
            <p:cNvGrpSpPr/>
            <p:nvPr/>
          </p:nvGrpSpPr>
          <p:grpSpPr>
            <a:xfrm>
              <a:off x="2563229" y="2594391"/>
              <a:ext cx="4023360" cy="29249"/>
              <a:chOff x="2550323" y="3458731"/>
              <a:chExt cx="4023360" cy="38998"/>
            </a:xfrm>
          </p:grpSpPr>
          <p:cxnSp>
            <p:nvCxnSpPr>
              <p:cNvPr id="17" name="Straight Connector 16"/>
              <p:cNvCxnSpPr/>
              <p:nvPr/>
            </p:nvCxnSpPr>
            <p:spPr>
              <a:xfrm>
                <a:off x="2550323" y="3458731"/>
                <a:ext cx="4023360" cy="0"/>
              </a:xfrm>
              <a:prstGeom prst="line">
                <a:avLst/>
              </a:prstGeom>
              <a:noFill/>
              <a:ln w="12700" cap="flat" cmpd="sng" algn="ctr">
                <a:solidFill>
                  <a:schemeClr val="tx1"/>
                </a:solidFill>
                <a:prstDash val="solid"/>
              </a:ln>
              <a:effectLst/>
            </p:spPr>
          </p:cxnSp>
          <p:cxnSp>
            <p:nvCxnSpPr>
              <p:cNvPr id="18" name="Straight Connector 17"/>
              <p:cNvCxnSpPr/>
              <p:nvPr/>
            </p:nvCxnSpPr>
            <p:spPr>
              <a:xfrm>
                <a:off x="2550323" y="3497729"/>
                <a:ext cx="4023360" cy="0"/>
              </a:xfrm>
              <a:prstGeom prst="line">
                <a:avLst/>
              </a:prstGeom>
              <a:noFill/>
              <a:ln w="12700" cap="flat" cmpd="sng" algn="ctr">
                <a:solidFill>
                  <a:schemeClr val="tx1"/>
                </a:solidFill>
                <a:prstDash val="solid"/>
              </a:ln>
              <a:effectLst/>
            </p:spPr>
          </p:cxnSp>
        </p:grpSp>
      </p:grpSp>
    </p:spTree>
    <p:extLst>
      <p:ext uri="{BB962C8B-B14F-4D97-AF65-F5344CB8AC3E}">
        <p14:creationId xmlns:p14="http://schemas.microsoft.com/office/powerpoint/2010/main" val="552628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18883" y="1803400"/>
            <a:ext cx="4773956" cy="42672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5986" y="1803400"/>
            <a:ext cx="4773956" cy="4267200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 baseline="0"/>
            </a:lvl8pPr>
            <a:lvl9pPr>
              <a:defRPr sz="1800" baseline="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EA2B4749-95BA-4325-87ED-A1A32E3C2257}" type="datetime1">
              <a:rPr lang="en-GB" noProof="0" smtClean="0"/>
              <a:pPr/>
              <a:t>01/03/2026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8607757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lvl1pPr>
              <a:defRPr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22945" y="1803400"/>
            <a:ext cx="4769806" cy="711200"/>
          </a:xfrm>
        </p:spPr>
        <p:txBody>
          <a:bodyPr rtlCol="0" anchor="ctr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18883" y="2514600"/>
            <a:ext cx="4773956" cy="3556000"/>
          </a:xfrm>
        </p:spPr>
        <p:txBody>
          <a:bodyPr rtlCol="0"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00049" y="1803400"/>
            <a:ext cx="4769806" cy="711200"/>
          </a:xfrm>
        </p:spPr>
        <p:txBody>
          <a:bodyPr rtlCol="0" anchor="ctr">
            <a:normAutofit/>
          </a:bodyPr>
          <a:lstStyle>
            <a:lvl1pPr marL="0" indent="0">
              <a:lnSpc>
                <a:spcPct val="90000"/>
              </a:lnSpc>
              <a:spcBef>
                <a:spcPts val="0"/>
              </a:spcBef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5986" y="2514600"/>
            <a:ext cx="4773956" cy="3556000"/>
          </a:xfrm>
        </p:spPr>
        <p:txBody>
          <a:bodyPr rtlCol="0">
            <a:normAutofit/>
          </a:bodyPr>
          <a:lstStyle>
            <a:lvl1pPr>
              <a:spcBef>
                <a:spcPts val="1600"/>
              </a:spcBef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3CFC247-4D50-4E4C-B7D2-0AB6D50D7249}" type="datetime1">
              <a:rPr lang="en-GB" noProof="0" smtClean="0"/>
              <a:pPr/>
              <a:t>01/03/2026</a:t>
            </a:fld>
            <a:endParaRPr lang="en-GB" noProof="0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7425832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4EF4CC0B-F5A1-4021-9B3F-A50F3C9F0FF5}" type="datetime1">
              <a:rPr lang="en-GB" noProof="0" smtClean="0"/>
              <a:pPr/>
              <a:t>01/03/2026</a:t>
            </a:fld>
            <a:endParaRPr lang="en-GB" noProof="0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565934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BCAC49AB-6D84-42C5-BC77-94B99E231E3B}" type="datetime1">
              <a:rPr lang="en-GB" noProof="0" smtClean="0"/>
              <a:pPr/>
              <a:t>01/03/2026</a:t>
            </a:fld>
            <a:endParaRPr lang="en-GB" noProof="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212877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 anchor="b">
            <a:normAutofit/>
          </a:bodyPr>
          <a:lstStyle>
            <a:lvl1pPr algn="l">
              <a:defRPr sz="3200" b="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18883" y="1803400"/>
            <a:ext cx="6602281" cy="4267201"/>
          </a:xfrm>
        </p:spPr>
        <p:txBody>
          <a:bodyPr rtlCol="0">
            <a:normAutofit/>
          </a:bodyPr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 baseline="0"/>
            </a:lvl8pPr>
            <a:lvl9pPr>
              <a:defRPr sz="1600" baseline="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25883" y="1803400"/>
            <a:ext cx="2844060" cy="4267201"/>
          </a:xfrm>
        </p:spPr>
        <p:txBody>
          <a:bodyPr rtlCol="0">
            <a:normAutofit/>
          </a:bodyPr>
          <a:lstStyle>
            <a:lvl1pPr marL="0" indent="0">
              <a:spcBef>
                <a:spcPts val="16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11C5C20E-DB20-4DA0-B622-B8DAA161EBE0}" type="datetime1">
              <a:rPr lang="en-GB" noProof="0" smtClean="0"/>
              <a:pPr/>
              <a:t>01/03/2026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185864626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 anchor="b">
            <a:normAutofit/>
          </a:bodyPr>
          <a:lstStyle>
            <a:lvl1pPr algn="l">
              <a:defRPr sz="3200" b="0"/>
            </a:lvl1pPr>
          </a:lstStyle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8" name="Rectangle 7"/>
          <p:cNvSpPr/>
          <p:nvPr/>
        </p:nvSpPr>
        <p:spPr>
          <a:xfrm>
            <a:off x="1218883" y="1803400"/>
            <a:ext cx="6602280" cy="4267200"/>
          </a:xfrm>
          <a:prstGeom prst="rect">
            <a:avLst/>
          </a:prstGeom>
          <a:noFill/>
          <a:ln w="12700">
            <a:solidFill>
              <a:schemeClr val="tx1"/>
            </a:solidFill>
            <a:miter lim="800000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 rtl="0"/>
            <a:endParaRPr lang="en-GB" noProof="0" dirty="0"/>
          </a:p>
        </p:txBody>
      </p:sp>
      <p:sp>
        <p:nvSpPr>
          <p:cNvPr id="3" name="Picture Placeholder 2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>
          <a:xfrm>
            <a:off x="1338739" y="1925320"/>
            <a:ext cx="6362567" cy="4023360"/>
          </a:xfrm>
          <a:solidFill>
            <a:schemeClr val="bg2"/>
          </a:solidFill>
        </p:spPr>
        <p:txBody>
          <a:bodyPr tIns="914400" rtlCol="0">
            <a:normAutofit/>
          </a:bodyPr>
          <a:lstStyle>
            <a:lvl1pPr marL="0" indent="0" algn="ctr">
              <a:buNone/>
              <a:defRPr sz="24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rtl="0"/>
            <a:r>
              <a:rPr lang="en-GB" noProof="0"/>
              <a:t>Click icon to add picture</a:t>
            </a:r>
            <a:endParaRPr lang="en-GB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125883" y="1803401"/>
            <a:ext cx="2844060" cy="4165600"/>
          </a:xfrm>
        </p:spPr>
        <p:txBody>
          <a:bodyPr rtlCol="0">
            <a:normAutofit/>
          </a:bodyPr>
          <a:lstStyle>
            <a:lvl1pPr marL="0" indent="0">
              <a:spcBef>
                <a:spcPts val="1600"/>
              </a:spcBef>
              <a:buNone/>
              <a:defRPr sz="20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 rtl="0"/>
            <a:r>
              <a:rPr lang="en-GB" noProof="0"/>
              <a:t>Click to edit Master text styles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FCF717B7-E853-4EE0-83F5-E83A6B5F4934}" type="datetime1">
              <a:rPr lang="en-GB" noProof="0" smtClean="0"/>
              <a:pPr/>
              <a:t>01/03/2026</a:t>
            </a:fld>
            <a:endParaRPr lang="en-GB" noProof="0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405057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rtlCol="0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D31B50EE-C3C2-410D-9B60-008D4DED2F96}" type="datetime1">
              <a:rPr lang="en-GB" noProof="0" smtClean="0"/>
              <a:pPr/>
              <a:t>01/03/2026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32232236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834563" y="434975"/>
            <a:ext cx="1168400" cy="5661025"/>
          </a:xfrm>
        </p:spPr>
        <p:txBody>
          <a:bodyPr vert="eaVert" rtlCol="0"/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217613" y="434975"/>
            <a:ext cx="8413750" cy="5661025"/>
          </a:xfrm>
        </p:spPr>
        <p:txBody>
          <a:bodyPr vert="eaVert" rtlCol="0"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 baseline="0"/>
            </a:lvl8pPr>
            <a:lvl9pPr>
              <a:defRPr baseline="0"/>
            </a:lvl9pPr>
          </a:lstStyle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 rtlCol="0"/>
          <a:lstStyle/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>
            <a:lvl1pPr>
              <a:defRPr/>
            </a:lvl1pPr>
          </a:lstStyle>
          <a:p>
            <a:fld id="{824A58CB-51F2-46F6-A3D5-368406FC558F}" type="datetime1">
              <a:rPr lang="en-GB" noProof="0" smtClean="0"/>
              <a:pPr/>
              <a:t>01/03/2026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 rtlCol="0"/>
          <a:lstStyle/>
          <a:p>
            <a:pPr rtl="0"/>
            <a:fld id="{DF28FB93-0A08-4E7D-8E63-9EFA29F1E093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20857005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2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13"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>
          <a:xfrm>
            <a:off x="0" y="0"/>
            <a:ext cx="1218882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GB" sz="2400" noProof="0" dirty="0"/>
          </a:p>
        </p:txBody>
      </p:sp>
      <p:sp>
        <p:nvSpPr>
          <p:cNvPr id="8" name="Rounded Rectangle 7"/>
          <p:cNvSpPr/>
          <p:nvPr/>
        </p:nvSpPr>
        <p:spPr>
          <a:xfrm>
            <a:off x="304721" y="301752"/>
            <a:ext cx="11579384" cy="6254496"/>
          </a:xfrm>
          <a:prstGeom prst="roundRect">
            <a:avLst>
              <a:gd name="adj" fmla="val 2341"/>
            </a:avLst>
          </a:prstGeom>
          <a:solidFill>
            <a:srgbClr val="FFFFFF"/>
          </a:solidFill>
          <a:ln>
            <a:noFill/>
          </a:ln>
          <a:effectLst>
            <a:innerShdw blurRad="508000">
              <a:srgbClr val="FFD14B">
                <a:alpha val="69804"/>
              </a:srgbClr>
            </a:inn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21899" tIns="60949" rIns="121899" bIns="60949" rtlCol="0" anchor="ctr"/>
          <a:lstStyle/>
          <a:p>
            <a:pPr algn="ctr" rtl="0"/>
            <a:endParaRPr lang="en-GB" noProof="0" dirty="0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18883" y="431800"/>
            <a:ext cx="9751060" cy="11684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rtl="0"/>
            <a:r>
              <a:rPr lang="en-GB" noProof="0"/>
              <a:t>Click to edit Master title style</a:t>
            </a:r>
            <a:endParaRPr lang="en-GB" noProof="0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18883" y="1803400"/>
            <a:ext cx="9751060" cy="4267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 rtl="0"/>
            <a:r>
              <a:rPr lang="en-GB" noProof="0"/>
              <a:t>Click to edit Master text styles</a:t>
            </a:r>
          </a:p>
          <a:p>
            <a:pPr lvl="1" rtl="0"/>
            <a:r>
              <a:rPr lang="en-GB" noProof="0"/>
              <a:t>Second level</a:t>
            </a:r>
          </a:p>
          <a:p>
            <a:pPr lvl="2" rtl="0"/>
            <a:r>
              <a:rPr lang="en-GB" noProof="0"/>
              <a:t>Third level</a:t>
            </a:r>
          </a:p>
          <a:p>
            <a:pPr lvl="3" rtl="0"/>
            <a:r>
              <a:rPr lang="en-GB" noProof="0"/>
              <a:t>Fourth level</a:t>
            </a:r>
          </a:p>
          <a:p>
            <a:pPr lvl="4" rtl="0"/>
            <a:r>
              <a:rPr lang="en-GB" noProof="0"/>
              <a:t>Fifth level</a:t>
            </a:r>
            <a:endParaRPr lang="en-GB" noProof="0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218882" y="6172200"/>
            <a:ext cx="7414870" cy="304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pPr rtl="0"/>
            <a:endParaRPr lang="en-GB" noProof="0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836898" y="6172200"/>
            <a:ext cx="1218883" cy="304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46E98872-0202-49F1-8F2B-D69029ABAC28}" type="datetime1">
              <a:rPr lang="en-GB" noProof="0" smtClean="0"/>
              <a:pPr/>
              <a:t>01/03/2026</a:t>
            </a:fld>
            <a:endParaRPr lang="en-GB" noProof="0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58928" y="6172200"/>
            <a:ext cx="711015" cy="30480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pPr rtl="0"/>
            <a:fld id="{DF28FB93-0A08-4E7D-8E63-9EFA29F1E093}" type="slidenum">
              <a:rPr lang="en-GB" noProof="0" smtClean="0"/>
              <a:pPr/>
              <a:t>‹#›</a:t>
            </a:fld>
            <a:endParaRPr lang="en-GB" noProof="0" dirty="0"/>
          </a:p>
        </p:txBody>
      </p:sp>
    </p:spTree>
    <p:extLst>
      <p:ext uri="{BB962C8B-B14F-4D97-AF65-F5344CB8AC3E}">
        <p14:creationId xmlns:p14="http://schemas.microsoft.com/office/powerpoint/2010/main" val="507221724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hf sldNum="0" hdr="0" ftr="0"/>
  <p:txStyles>
    <p:titleStyle>
      <a:lvl1pPr algn="l" defTabSz="9144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46888" indent="-246888" algn="l" defTabSz="914400" rtl="0" eaLnBrk="1" latinLnBrk="0" hangingPunct="1">
        <a:lnSpc>
          <a:spcPct val="90000"/>
        </a:lnSpc>
        <a:spcBef>
          <a:spcPts val="1800"/>
        </a:spcBef>
        <a:buClr>
          <a:schemeClr val="tx1"/>
        </a:buClr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850392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52144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453896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55648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057400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359152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660904" indent="-246888" algn="l" defTabSz="914400" rtl="0" eaLnBrk="1" latinLnBrk="0" hangingPunct="1">
        <a:lnSpc>
          <a:spcPct val="90000"/>
        </a:lnSpc>
        <a:spcBef>
          <a:spcPts val="800"/>
        </a:spcBef>
        <a:buClr>
          <a:schemeClr val="tx1"/>
        </a:buClr>
        <a:buFont typeface="Arial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1">
          <p15:clr>
            <a:srgbClr val="F26B43"/>
          </p15:clr>
        </p15:guide>
        <p15:guide id="2" pos="3839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png"/><Relationship Id="rId5" Type="http://schemas.openxmlformats.org/officeDocument/2006/relationships/image" Target="../media/image7.png"/><Relationship Id="rId4" Type="http://schemas.openxmlformats.org/officeDocument/2006/relationships/image" Target="../media/image6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chart" Target="../charts/chart1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8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9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 rtlCol="0"/>
          <a:lstStyle/>
          <a:p>
            <a:pPr rtl="0"/>
            <a:r>
              <a:rPr lang="en-gb" dirty="0"/>
              <a:t>Assessment Component B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 rtlCol="0"/>
          <a:lstStyle/>
          <a:p>
            <a:pPr rtl="0"/>
            <a:r>
              <a:rPr lang="en-GB" dirty="0"/>
              <a:t>Explanation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75430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ack screen with white text&#10;&#10;AI-generated content may be incorrect.">
            <a:extLst>
              <a:ext uri="{FF2B5EF4-FFF2-40B4-BE49-F238E27FC236}">
                <a16:creationId xmlns:a16="http://schemas.microsoft.com/office/drawing/2014/main" id="{E98CBA1B-582D-BFF4-65D8-290724096F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9836" y="836712"/>
            <a:ext cx="10297144" cy="5233888"/>
          </a:xfrm>
          <a:prstGeom prst="rect">
            <a:avLst/>
          </a:prstGeom>
          <a:noFill/>
        </p:spPr>
      </p:pic>
      <p:sp>
        <p:nvSpPr>
          <p:cNvPr id="21" name="Date Placeholder 3">
            <a:extLst>
              <a:ext uri="{FF2B5EF4-FFF2-40B4-BE49-F238E27FC236}">
                <a16:creationId xmlns:a16="http://schemas.microsoft.com/office/drawing/2014/main" id="{27377027-C075-60AA-F622-0BDAF1474C6F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36898" y="6172200"/>
            <a:ext cx="1218883" cy="304800"/>
          </a:xfrm>
        </p:spPr>
        <p:txBody>
          <a:bodyPr/>
          <a:lstStyle/>
          <a:p>
            <a:pPr>
              <a:spcAft>
                <a:spcPts val="600"/>
              </a:spcAft>
            </a:pPr>
            <a:fld id="{33F00B9F-29E7-4642-874A-713277EC5F9A}" type="datetime1">
              <a:rPr lang="en-GB" noProof="0" smtClean="0"/>
              <a:pPr>
                <a:spcAft>
                  <a:spcPts val="600"/>
                </a:spcAft>
              </a:pPr>
              <a:t>01/03/2026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01646480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94CB2B3-D76A-B39B-2033-50C19936012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Date Placeholder 3">
            <a:extLst>
              <a:ext uri="{FF2B5EF4-FFF2-40B4-BE49-F238E27FC236}">
                <a16:creationId xmlns:a16="http://schemas.microsoft.com/office/drawing/2014/main" id="{C72392EE-DED6-0AFE-1F7A-6176080CBBE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36898" y="6172200"/>
            <a:ext cx="1218883" cy="304800"/>
          </a:xfrm>
        </p:spPr>
        <p:txBody>
          <a:bodyPr/>
          <a:lstStyle/>
          <a:p>
            <a:pPr>
              <a:spcAft>
                <a:spcPts val="600"/>
              </a:spcAft>
            </a:pPr>
            <a:fld id="{33F00B9F-29E7-4642-874A-713277EC5F9A}" type="datetime1">
              <a:rPr lang="en-GB" noProof="0" smtClean="0"/>
              <a:pPr>
                <a:spcAft>
                  <a:spcPts val="600"/>
                </a:spcAft>
              </a:pPr>
              <a:t>01/03/2026</a:t>
            </a:fld>
            <a:endParaRPr lang="en-GB" noProof="0"/>
          </a:p>
        </p:txBody>
      </p:sp>
      <p:pic>
        <p:nvPicPr>
          <p:cNvPr id="3" name="Picture 2" descr="A black screen with white text&#10;&#10;AI-generated content may be incorrect.">
            <a:extLst>
              <a:ext uri="{FF2B5EF4-FFF2-40B4-BE49-F238E27FC236}">
                <a16:creationId xmlns:a16="http://schemas.microsoft.com/office/drawing/2014/main" id="{AA6F0CE8-AB30-C107-AA5A-7AD11274B20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5860" y="980728"/>
            <a:ext cx="9865095" cy="49685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941568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DAF4E06-9916-34E1-2494-346BFE68E49A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Date Placeholder 3">
            <a:extLst>
              <a:ext uri="{FF2B5EF4-FFF2-40B4-BE49-F238E27FC236}">
                <a16:creationId xmlns:a16="http://schemas.microsoft.com/office/drawing/2014/main" id="{941BA093-BAFE-7A38-B940-6689A1F33A7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36898" y="6172200"/>
            <a:ext cx="1218883" cy="304800"/>
          </a:xfrm>
        </p:spPr>
        <p:txBody>
          <a:bodyPr/>
          <a:lstStyle/>
          <a:p>
            <a:pPr>
              <a:spcAft>
                <a:spcPts val="600"/>
              </a:spcAft>
            </a:pPr>
            <a:fld id="{33F00B9F-29E7-4642-874A-713277EC5F9A}" type="datetime1">
              <a:rPr lang="en-GB" noProof="0" smtClean="0"/>
              <a:pPr>
                <a:spcAft>
                  <a:spcPts val="600"/>
                </a:spcAft>
              </a:pPr>
              <a:t>01/03/2026</a:t>
            </a:fld>
            <a:endParaRPr lang="en-GB" noProof="0"/>
          </a:p>
        </p:txBody>
      </p:sp>
      <p:pic>
        <p:nvPicPr>
          <p:cNvPr id="4" name="Picture 3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CE86F481-B3C5-368A-61FA-C9D81254B77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25860" y="620688"/>
            <a:ext cx="4896544" cy="2448272"/>
          </a:xfrm>
          <a:prstGeom prst="rect">
            <a:avLst/>
          </a:prstGeom>
        </p:spPr>
      </p:pic>
      <p:pic>
        <p:nvPicPr>
          <p:cNvPr id="6" name="Picture 5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D677CEBC-6FD7-7640-1BB3-6A8C717580A3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8122" y="620688"/>
            <a:ext cx="5296889" cy="2448272"/>
          </a:xfrm>
          <a:prstGeom prst="rect">
            <a:avLst/>
          </a:prstGeom>
        </p:spPr>
      </p:pic>
      <p:pic>
        <p:nvPicPr>
          <p:cNvPr id="8" name="Picture 7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66ADD0FA-5DC5-6768-1898-7B5D1B6260B7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53852" y="3284984"/>
            <a:ext cx="4896544" cy="2887216"/>
          </a:xfrm>
          <a:prstGeom prst="rect">
            <a:avLst/>
          </a:prstGeom>
        </p:spPr>
      </p:pic>
      <p:pic>
        <p:nvPicPr>
          <p:cNvPr id="10" name="Picture 9" descr="A screenshot of a computer&#10;&#10;AI-generated content may be incorrect.">
            <a:extLst>
              <a:ext uri="{FF2B5EF4-FFF2-40B4-BE49-F238E27FC236}">
                <a16:creationId xmlns:a16="http://schemas.microsoft.com/office/drawing/2014/main" id="{DB70C1D3-EF89-9FB1-BB3E-9FC21A78F773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8122" y="3201856"/>
            <a:ext cx="5296889" cy="30354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403043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A4E3DD91-C3E0-4EB5-21C3-5EEED17F8254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629916" y="1196752"/>
            <a:ext cx="9145016" cy="4873848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9DE94E5-C0A5-4509-6EE5-87CD1D032288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36898" y="6172200"/>
            <a:ext cx="1218883" cy="30480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33F00B9F-29E7-4642-874A-713277EC5F9A}" type="datetime1">
              <a:rPr lang="en-GB" noProof="0" smtClean="0"/>
              <a:pPr>
                <a:spcAft>
                  <a:spcPts val="600"/>
                </a:spcAft>
              </a:pPr>
              <a:t>01/03/2026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15722817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 descr="A black screen with white text&#10;&#10;AI-generated content may be incorrect.">
            <a:extLst>
              <a:ext uri="{FF2B5EF4-FFF2-40B4-BE49-F238E27FC236}">
                <a16:creationId xmlns:a16="http://schemas.microsoft.com/office/drawing/2014/main" id="{A46DE7A1-9AE9-CF9D-9B9A-F14F0C70591F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693812" y="548681"/>
            <a:ext cx="4752528" cy="1872208"/>
          </a:xfrm>
          <a:prstGeom prst="rect">
            <a:avLst/>
          </a:prstGeom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D7445F8-83B4-DB50-FDA6-6F52CEB6F1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3F00B9F-29E7-4642-874A-713277EC5F9A}" type="datetime1">
              <a:rPr lang="en-GB" noProof="0" smtClean="0"/>
              <a:pPr/>
              <a:t>01/03/2026</a:t>
            </a:fld>
            <a:endParaRPr lang="en-GB" noProof="0" dirty="0"/>
          </a:p>
        </p:txBody>
      </p:sp>
      <p:pic>
        <p:nvPicPr>
          <p:cNvPr id="8" name="Picture 7" descr="A black background with white text&#10;&#10;AI-generated content may be incorrect.">
            <a:extLst>
              <a:ext uri="{FF2B5EF4-FFF2-40B4-BE49-F238E27FC236}">
                <a16:creationId xmlns:a16="http://schemas.microsoft.com/office/drawing/2014/main" id="{75CD8465-A5BF-675C-126D-6B8F11F716E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88" y="2805667"/>
            <a:ext cx="4968552" cy="1246666"/>
          </a:xfrm>
          <a:prstGeom prst="rect">
            <a:avLst/>
          </a:prstGeom>
        </p:spPr>
      </p:pic>
      <p:pic>
        <p:nvPicPr>
          <p:cNvPr id="12" name="Picture 11" descr="A screenshot of a computer program&#10;&#10;AI-generated content may be incorrect.">
            <a:extLst>
              <a:ext uri="{FF2B5EF4-FFF2-40B4-BE49-F238E27FC236}">
                <a16:creationId xmlns:a16="http://schemas.microsoft.com/office/drawing/2014/main" id="{06DA2A81-2264-CE5F-9E97-09FA0DB4C20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90355" y="548682"/>
            <a:ext cx="6120681" cy="59557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671702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screenshot of a black and white list&#10;&#10;AI-generated content may be incorrect.">
            <a:extLst>
              <a:ext uri="{FF2B5EF4-FFF2-40B4-BE49-F238E27FC236}">
                <a16:creationId xmlns:a16="http://schemas.microsoft.com/office/drawing/2014/main" id="{B1AC527D-6CD1-233D-45D5-0ECEA79CC65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38028" y="476672"/>
            <a:ext cx="6696743" cy="5695528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38BDDC5-4B04-7023-5AB7-0437BE745ED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36898" y="6172200"/>
            <a:ext cx="1218883" cy="304800"/>
          </a:xfr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33F00B9F-29E7-4642-874A-713277EC5F9A}" type="datetime1">
              <a:rPr lang="en-GB" noProof="0" smtClean="0"/>
              <a:pPr>
                <a:spcAft>
                  <a:spcPts val="600"/>
                </a:spcAft>
              </a:pPr>
              <a:t>01/03/2026</a:t>
            </a:fld>
            <a:endParaRPr lang="en-GB" noProof="0"/>
          </a:p>
        </p:txBody>
      </p:sp>
    </p:spTree>
    <p:extLst>
      <p:ext uri="{BB962C8B-B14F-4D97-AF65-F5344CB8AC3E}">
        <p14:creationId xmlns:p14="http://schemas.microsoft.com/office/powerpoint/2010/main" val="41693630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Title and Content Layout with Chart</a:t>
            </a:r>
          </a:p>
        </p:txBody>
      </p:sp>
      <p:graphicFrame>
        <p:nvGraphicFramePr>
          <p:cNvPr id="6" name="Content Placeholder 5" descr="Clustered column chart showing the values of 3 series for 4 categories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9429953"/>
              </p:ext>
            </p:extLst>
          </p:nvPr>
        </p:nvGraphicFramePr>
        <p:xfrm>
          <a:off x="1219200" y="1803400"/>
          <a:ext cx="9750425" cy="4267200"/>
        </p:xfrm>
        <a:graphic>
          <a:graphicData uri="http://schemas.openxmlformats.org/drawingml/2006/chart">
            <c:chart xmlns:c="http://schemas.openxmlformats.org/drawingml/2006/chart" xmlns:r="http://schemas.openxmlformats.org/officeDocument/2006/relationships" r:id="rId3"/>
          </a:graphicData>
        </a:graphic>
      </p:graphicFrame>
    </p:spTree>
    <p:extLst>
      <p:ext uri="{BB962C8B-B14F-4D97-AF65-F5344CB8AC3E}">
        <p14:creationId xmlns:p14="http://schemas.microsoft.com/office/powerpoint/2010/main" val="171184640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 dirty="0"/>
              <a:t>Title and Content Layout with Table</a:t>
            </a:r>
            <a:endParaRPr lang="en-gb" dirty="0"/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1475416969"/>
              </p:ext>
            </p:extLst>
          </p:nvPr>
        </p:nvGraphicFramePr>
        <p:xfrm>
          <a:off x="1219200" y="1803400"/>
          <a:ext cx="4773612" cy="20828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591204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91204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91204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</a:tblGrid>
              <a:tr h="520700">
                <a:tc>
                  <a:txBody>
                    <a:bodyPr/>
                    <a:lstStyle/>
                    <a:p>
                      <a:pPr rtl="0"/>
                      <a:r>
                        <a:rPr lang="en-gb"/>
                        <a:t>Class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/>
                        <a:t>Group A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/>
                        <a:t>Group B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520700">
                <a:tc>
                  <a:txBody>
                    <a:bodyPr/>
                    <a:lstStyle/>
                    <a:p>
                      <a:pPr rtl="0"/>
                      <a:r>
                        <a:rPr lang="en-gb"/>
                        <a:t>Class 1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/>
                        <a:t>82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/>
                        <a:t>85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520700">
                <a:tc>
                  <a:txBody>
                    <a:bodyPr/>
                    <a:lstStyle/>
                    <a:p>
                      <a:pPr rtl="0"/>
                      <a:r>
                        <a:rPr lang="en-gb"/>
                        <a:t>Class 2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/>
                        <a:t>76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/>
                        <a:t>88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520700">
                <a:tc>
                  <a:txBody>
                    <a:bodyPr/>
                    <a:lstStyle/>
                    <a:p>
                      <a:pPr rtl="0"/>
                      <a:r>
                        <a:rPr lang="en-gb"/>
                        <a:t>Class 3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/>
                        <a:t>84</a:t>
                      </a:r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 rtl="0"/>
                      <a:r>
                        <a:rPr lang="en-gb"/>
                        <a:t>90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  <p:sp>
        <p:nvSpPr>
          <p:cNvPr id="11" name="Content Placeholder 10"/>
          <p:cNvSpPr>
            <a:spLocks noGrp="1"/>
          </p:cNvSpPr>
          <p:nvPr>
            <p:ph sz="half" idx="2"/>
          </p:nvPr>
        </p:nvSpPr>
        <p:spPr/>
        <p:txBody>
          <a:bodyPr rtlCol="0"/>
          <a:lstStyle/>
          <a:p>
            <a:pPr rtl="0"/>
            <a:r>
              <a:rPr lang="en-gb"/>
              <a:t>First bullet point here</a:t>
            </a:r>
          </a:p>
          <a:p>
            <a:pPr rtl="0"/>
            <a:r>
              <a:rPr lang="en-gb"/>
              <a:t>Second bullet point here</a:t>
            </a:r>
          </a:p>
          <a:p>
            <a:pPr rtl="0"/>
            <a:r>
              <a:rPr lang="en-gb"/>
              <a:t>Third bullet point here</a:t>
            </a:r>
          </a:p>
        </p:txBody>
      </p:sp>
    </p:spTree>
    <p:extLst>
      <p:ext uri="{BB962C8B-B14F-4D97-AF65-F5344CB8AC3E}">
        <p14:creationId xmlns:p14="http://schemas.microsoft.com/office/powerpoint/2010/main" val="29080237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en-US" dirty="0"/>
              <a:t>Title and Content Layout with SmartArt</a:t>
            </a:r>
          </a:p>
        </p:txBody>
      </p:sp>
      <p:sp>
        <p:nvSpPr>
          <p:cNvPr id="10" name="Content Placeholder 9"/>
          <p:cNvSpPr>
            <a:spLocks noGrp="1"/>
          </p:cNvSpPr>
          <p:nvPr>
            <p:ph sz="half" idx="1"/>
          </p:nvPr>
        </p:nvSpPr>
        <p:spPr/>
        <p:txBody>
          <a:bodyPr rtlCol="0"/>
          <a:lstStyle/>
          <a:p>
            <a:pPr rtl="0"/>
            <a:r>
              <a:rPr lang="en-gb"/>
              <a:t>First bullet point here</a:t>
            </a:r>
          </a:p>
          <a:p>
            <a:pPr rtl="0"/>
            <a:r>
              <a:rPr lang="en-gb"/>
              <a:t>Second bullet point here</a:t>
            </a:r>
          </a:p>
          <a:p>
            <a:pPr rtl="0"/>
            <a:r>
              <a:rPr lang="en-gb"/>
              <a:t>Third bullet point here</a:t>
            </a:r>
          </a:p>
        </p:txBody>
      </p:sp>
      <p:graphicFrame>
        <p:nvGraphicFramePr>
          <p:cNvPr id="9" name="Content Placeholder 8" descr="Vertical Box List showing 3 groups arranged one below the other, with bullet points present under each group."/>
          <p:cNvGraphicFramePr>
            <a:graphicFrameLocks noGrp="1"/>
          </p:cNvGraphicFramePr>
          <p:nvPr>
            <p:ph sz="half" idx="2"/>
            <p:extLst>
              <p:ext uri="{D42A27DB-BD31-4B8C-83A1-F6EECF244321}">
                <p14:modId xmlns:p14="http://schemas.microsoft.com/office/powerpoint/2010/main" val="3853444386"/>
              </p:ext>
            </p:extLst>
          </p:nvPr>
        </p:nvGraphicFramePr>
        <p:xfrm>
          <a:off x="6196013" y="1803400"/>
          <a:ext cx="4773612" cy="42672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35072598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Add a Slide Title - 1</a:t>
            </a:r>
          </a:p>
        </p:txBody>
      </p:sp>
      <p:sp>
        <p:nvSpPr>
          <p:cNvPr id="11" name="Text Placeholder 10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92412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Add a Slide Title - 2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 rtlCol="0"/>
          <a:lstStyle/>
          <a:p>
            <a:pPr rtl="0"/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 rtlCol="0"/>
          <a:lstStyle/>
          <a:p>
            <a:pPr rtl="0"/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/>
        <p:txBody>
          <a:bodyPr rtlCol="0"/>
          <a:lstStyle/>
          <a:p>
            <a:pPr rtl="0"/>
            <a:endParaRPr lang="en-US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/>
        <p:txBody>
          <a:bodyPr rtlCol="0">
            <a:normAutofit/>
          </a:bodyPr>
          <a:lstStyle/>
          <a:p>
            <a:pPr rtl="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12974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Add a Slide Title - 3</a:t>
            </a:r>
          </a:p>
        </p:txBody>
      </p:sp>
    </p:spTree>
    <p:extLst>
      <p:ext uri="{BB962C8B-B14F-4D97-AF65-F5344CB8AC3E}">
        <p14:creationId xmlns:p14="http://schemas.microsoft.com/office/powerpoint/2010/main" val="381987733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Add a Slide Title - 4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rtlCol="0"/>
          <a:lstStyle/>
          <a:p>
            <a:pPr rtl="0"/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 rtlCol="0"/>
          <a:lstStyle/>
          <a:p>
            <a:pPr rtl="0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77727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pPr rtl="0"/>
            <a:r>
              <a:rPr lang="en-gb"/>
              <a:t>Add a Slide Title - 5</a:t>
            </a:r>
          </a:p>
        </p:txBody>
      </p:sp>
      <p:sp>
        <p:nvSpPr>
          <p:cNvPr id="5" name="Picture Placeholder 4" descr="An empty placeholder to add an image. Click on the placeholder and select the image that you wish to add."/>
          <p:cNvSpPr>
            <a:spLocks noGrp="1"/>
          </p:cNvSpPr>
          <p:nvPr>
            <p:ph type="pic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/>
        <p:txBody>
          <a:bodyPr rtlCol="0"/>
          <a:lstStyle/>
          <a:p>
            <a:pPr rtl="0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8494483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oks Classic 16x9">
  <a:themeElements>
    <a:clrScheme name="BooksClassic_16x9">
      <a:dk1>
        <a:srgbClr val="6A3A20"/>
      </a:dk1>
      <a:lt1>
        <a:sysClr val="window" lastClr="FFFFFF"/>
      </a:lt1>
      <a:dk2>
        <a:srgbClr val="000000"/>
      </a:dk2>
      <a:lt2>
        <a:srgbClr val="FFEDB9"/>
      </a:lt2>
      <a:accent1>
        <a:srgbClr val="6A3A20"/>
      </a:accent1>
      <a:accent2>
        <a:srgbClr val="B4914C"/>
      </a:accent2>
      <a:accent3>
        <a:srgbClr val="610606"/>
      </a:accent3>
      <a:accent4>
        <a:srgbClr val="2B3742"/>
      </a:accent4>
      <a:accent5>
        <a:srgbClr val="787A41"/>
      </a:accent5>
      <a:accent6>
        <a:srgbClr val="B95E14"/>
      </a:accent6>
      <a:hlink>
        <a:srgbClr val="2B3742"/>
      </a:hlink>
      <a:folHlink>
        <a:srgbClr val="C1A56D"/>
      </a:folHlink>
    </a:clrScheme>
    <a:fontScheme name="Constantia">
      <a:maj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satMod val="150000"/>
              </a:schemeClr>
            </a:gs>
            <a:gs pos="60000">
              <a:schemeClr val="phClr">
                <a:shade val="20000"/>
                <a:satMod val="255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shade val="12000"/>
                <a:satMod val="240000"/>
              </a:schemeClr>
              <a:schemeClr val="phClr"/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_12786145_TF02801059" id="{037F772D-6BA5-4E9C-90DC-A433A90A0050}" vid="{D2FD45C3-CE8B-4247-856E-1CAE4D8B1BAE}"/>
    </a:ext>
  </a:extLst>
</a:theme>
</file>

<file path=ppt/theme/theme2.xml><?xml version="1.0" encoding="utf-8"?>
<a:theme xmlns:a="http://schemas.openxmlformats.org/drawingml/2006/main" name="Office Theme">
  <a:themeElements>
    <a:clrScheme name="BooksClassic_16x9">
      <a:dk1>
        <a:srgbClr val="6A3A20"/>
      </a:dk1>
      <a:lt1>
        <a:sysClr val="window" lastClr="FFFFFF"/>
      </a:lt1>
      <a:dk2>
        <a:srgbClr val="000000"/>
      </a:dk2>
      <a:lt2>
        <a:srgbClr val="FFEDB9"/>
      </a:lt2>
      <a:accent1>
        <a:srgbClr val="6A3A20"/>
      </a:accent1>
      <a:accent2>
        <a:srgbClr val="B4914C"/>
      </a:accent2>
      <a:accent3>
        <a:srgbClr val="610606"/>
      </a:accent3>
      <a:accent4>
        <a:srgbClr val="2B3742"/>
      </a:accent4>
      <a:accent5>
        <a:srgbClr val="787A41"/>
      </a:accent5>
      <a:accent6>
        <a:srgbClr val="B95E14"/>
      </a:accent6>
      <a:hlink>
        <a:srgbClr val="2B3742"/>
      </a:hlink>
      <a:folHlink>
        <a:srgbClr val="C1A56D"/>
      </a:folHlink>
    </a:clrScheme>
    <a:fontScheme name="Constantia">
      <a:maj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BooksClassic_16x9">
      <a:dk1>
        <a:srgbClr val="6A3A20"/>
      </a:dk1>
      <a:lt1>
        <a:sysClr val="window" lastClr="FFFFFF"/>
      </a:lt1>
      <a:dk2>
        <a:srgbClr val="000000"/>
      </a:dk2>
      <a:lt2>
        <a:srgbClr val="FFEDB9"/>
      </a:lt2>
      <a:accent1>
        <a:srgbClr val="6A3A20"/>
      </a:accent1>
      <a:accent2>
        <a:srgbClr val="B4914C"/>
      </a:accent2>
      <a:accent3>
        <a:srgbClr val="610606"/>
      </a:accent3>
      <a:accent4>
        <a:srgbClr val="2B3742"/>
      </a:accent4>
      <a:accent5>
        <a:srgbClr val="787A41"/>
      </a:accent5>
      <a:accent6>
        <a:srgbClr val="B95E14"/>
      </a:accent6>
      <a:hlink>
        <a:srgbClr val="2B3742"/>
      </a:hlink>
      <a:folHlink>
        <a:srgbClr val="C1A56D"/>
      </a:folHlink>
    </a:clrScheme>
    <a:fontScheme name="Constantia">
      <a:maj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nstantia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2.xml><?xml version="1.0" encoding="utf-8"?>
<ct:contentTypeSchema xmlns:ct="http://schemas.microsoft.com/office/2006/metadata/contentType" xmlns:ma="http://schemas.microsoft.com/office/2006/metadata/properties/metaAttributes" ct:_="" ma:_="" ma:contentTypeName="TemplateFile" ma:contentTypeID="0x0101006EDDDB5EE6D98C44930B742096920B300400F5B6D36B3EF94B4E9A635CDF2A18F5B8" ma:contentTypeVersion="72" ma:contentTypeDescription="Create a new document." ma:contentTypeScope="" ma:versionID="a23e56308344d904b51738559c3d67c9">
  <xsd:schema xmlns:xsd="http://www.w3.org/2001/XMLSchema" xmlns:xs="http://www.w3.org/2001/XMLSchema" xmlns:p="http://schemas.microsoft.com/office/2006/metadata/properties" xmlns:ns2="4873beb7-5857-4685-be1f-d57550cc96cc" targetNamespace="http://schemas.microsoft.com/office/2006/metadata/properties" ma:root="true" ma:fieldsID="cd0908cc4600e77bf5da051303e00c8d" ns2:_="">
    <xsd:import namespace="4873beb7-5857-4685-be1f-d57550cc96cc"/>
    <xsd:element name="properties">
      <xsd:complexType>
        <xsd:sequence>
          <xsd:element name="documentManagement">
            <xsd:complexType>
              <xsd:all>
                <xsd:element ref="ns2:AcquiredFrom" minOccurs="0"/>
                <xsd:element ref="ns2:UACurrentWords" minOccurs="0"/>
                <xsd:element ref="ns2:TPApplication" minOccurs="0"/>
                <xsd:element ref="ns2:ApprovalLog" minOccurs="0"/>
                <xsd:element ref="ns2:ApprovalStatus" minOccurs="0"/>
                <xsd:element ref="ns2:AssetStart" minOccurs="0"/>
                <xsd:element ref="ns2:AssetExpire" minOccurs="0"/>
                <xsd:element ref="ns2:AssetId" minOccurs="0"/>
                <xsd:element ref="ns2:IsSearchable" minOccurs="0"/>
                <xsd:element ref="ns2:AssetType" minOccurs="0"/>
                <xsd:element ref="ns2:APAuthor" minOccurs="0"/>
                <xsd:element ref="ns2:AverageRating" minOccurs="0"/>
                <xsd:element ref="ns2:BlockPublish" minOccurs="0"/>
                <xsd:element ref="ns2:BugNumber" minOccurs="0"/>
                <xsd:element ref="ns2:CampaignTagsTaxHTField0" minOccurs="0"/>
                <xsd:element ref="ns2:TPClientViewer" minOccurs="0"/>
                <xsd:element ref="ns2:ClipArtFilename" minOccurs="0"/>
                <xsd:element ref="ns2:TPCommandLine" minOccurs="0"/>
                <xsd:element ref="ns2:TPComponent" minOccurs="0"/>
                <xsd:element ref="ns2:ContentItem" minOccurs="0"/>
                <xsd:element ref="ns2:CrawlForDependencies" minOccurs="0"/>
                <xsd:element ref="ns2:CSXHash" minOccurs="0"/>
                <xsd:element ref="ns2:CSXSubmissionMarket" minOccurs="0"/>
                <xsd:element ref="ns2:CSXUpdate" minOccurs="0"/>
                <xsd:element ref="ns2:IntlLangReviewDate" minOccurs="0"/>
                <xsd:element ref="ns2:IsDeleted" minOccurs="0"/>
                <xsd:element ref="ns2:APDescription" minOccurs="0"/>
                <xsd:element ref="ns2:DirectSourceMarket" minOccurs="0"/>
                <xsd:element ref="ns2:Downloads" minOccurs="0"/>
                <xsd:element ref="ns2:DSATActionTaken" minOccurs="0"/>
                <xsd:element ref="ns2:APEditor" minOccurs="0"/>
                <xsd:element ref="ns2:EditorialStatus" minOccurs="0"/>
                <xsd:element ref="ns2:EditorialTags" minOccurs="0"/>
                <xsd:element ref="ns2:TPExecutable" minOccurs="0"/>
                <xsd:element ref="ns2:FeatureTagsTaxHTField0" minOccurs="0"/>
                <xsd:element ref="ns2:TPFriendlyName" minOccurs="0"/>
                <xsd:element ref="ns2:FriendlyTitle" minOccurs="0"/>
                <xsd:element ref="ns2:PrimaryImageGen" minOccurs="0"/>
                <xsd:element ref="ns2:HandoffToMSDN" minOccurs="0"/>
                <xsd:element ref="ns2:InProjectListLookup" minOccurs="0"/>
                <xsd:element ref="ns2:TPInstallLocation" minOccurs="0"/>
                <xsd:element ref="ns2:InternalTagsTaxHTField0" minOccurs="0"/>
                <xsd:element ref="ns2:IntlLangReview" minOccurs="0"/>
                <xsd:element ref="ns2:IntlLangReviewer" minOccurs="0"/>
                <xsd:element ref="ns2:MarketSpecific" minOccurs="0"/>
                <xsd:element ref="ns2:LastCompleteVersionLookup" minOccurs="0"/>
                <xsd:element ref="ns2:LastHandOff" minOccurs="0"/>
                <xsd:element ref="ns2:LastModifiedDateTime" minOccurs="0"/>
                <xsd:element ref="ns2:LastPreviewErrorLookup" minOccurs="0"/>
                <xsd:element ref="ns2:LastPreviewResultLookup" minOccurs="0"/>
                <xsd:element ref="ns2:LastPreviewAttemptDateLookup" minOccurs="0"/>
                <xsd:element ref="ns2:LastPreviewedByLookup" minOccurs="0"/>
                <xsd:element ref="ns2:LastPreviewTimeLookup" minOccurs="0"/>
                <xsd:element ref="ns2:LastPreviewVersionLookup" minOccurs="0"/>
                <xsd:element ref="ns2:LastPublishErrorLookup" minOccurs="0"/>
                <xsd:element ref="ns2:LastPublishResultLookup" minOccurs="0"/>
                <xsd:element ref="ns2:LastPublishAttemptDateLookup" minOccurs="0"/>
                <xsd:element ref="ns2:LastPublishedByLookup" minOccurs="0"/>
                <xsd:element ref="ns2:LastPublishTimeLookup" minOccurs="0"/>
                <xsd:element ref="ns2:LastPublishVersionLookup" minOccurs="0"/>
                <xsd:element ref="ns2:TPLaunchHelpLinkType" minOccurs="0"/>
                <xsd:element ref="ns2:LegacyData" minOccurs="0"/>
                <xsd:element ref="ns2:TPLaunchHelpLink" minOccurs="0"/>
                <xsd:element ref="ns2:LocComments" minOccurs="0"/>
                <xsd:element ref="ns2:LocLastLocAttemptVersionLookup" minOccurs="0"/>
                <xsd:element ref="ns2:LocLastLocAttemptVersionTypeLookup" minOccurs="0"/>
                <xsd:element ref="ns2:LocManualTestRequired" minOccurs="0"/>
                <xsd:element ref="ns2:LocMarketGroupTiers2" minOccurs="0"/>
                <xsd:element ref="ns2:LocNewPublishedVersionLookup" minOccurs="0"/>
                <xsd:element ref="ns2:LocOverallHandbackStatusLookup" minOccurs="0"/>
                <xsd:element ref="ns2:LocOverallLocStatusLookup" minOccurs="0"/>
                <xsd:element ref="ns2:LocOverallPreviewStatusLookup" minOccurs="0"/>
                <xsd:element ref="ns2:LocOverallPublishStatusLookup" minOccurs="0"/>
                <xsd:element ref="ns2:IntlLocPriority" minOccurs="0"/>
                <xsd:element ref="ns2:LocProcessedForHandoffsLookup" minOccurs="0"/>
                <xsd:element ref="ns2:LocProcessedForMarketsLookup" minOccurs="0"/>
                <xsd:element ref="ns2:LocPublishedDependentAssetsLookup" minOccurs="0"/>
                <xsd:element ref="ns2:LocPublishedLinkedAssetsLookup" minOccurs="0"/>
                <xsd:element ref="ns2:LocRecommendedHandoff" minOccurs="0"/>
                <xsd:element ref="ns2:LocalizationTagsTaxHTField0" minOccurs="0"/>
                <xsd:element ref="ns2:MachineTranslated" minOccurs="0"/>
                <xsd:element ref="ns2:Manager" minOccurs="0"/>
                <xsd:element ref="ns2:Markets" minOccurs="0"/>
                <xsd:element ref="ns2:Milestone" minOccurs="0"/>
                <xsd:element ref="ns2:TPNamespace" minOccurs="0"/>
                <xsd:element ref="ns2:NumericId" minOccurs="0"/>
                <xsd:element ref="ns2:NumOfRatingsLookup" minOccurs="0"/>
                <xsd:element ref="ns2:OOCacheId" minOccurs="0"/>
                <xsd:element ref="ns2:OpenTemplate" minOccurs="0"/>
                <xsd:element ref="ns2:OriginAsset" minOccurs="0"/>
                <xsd:element ref="ns2:OriginalRelease" minOccurs="0"/>
                <xsd:element ref="ns2:OriginalSourceMarket" minOccurs="0"/>
                <xsd:element ref="ns2:OutputCachingOn" minOccurs="0"/>
                <xsd:element ref="ns2:ParentAssetId" minOccurs="0"/>
                <xsd:element ref="ns2:PlannedPubDate" minOccurs="0"/>
                <xsd:element ref="ns2:PolicheckWords" minOccurs="0"/>
                <xsd:element ref="ns2:BusinessGroup" minOccurs="0"/>
                <xsd:element ref="ns2:UAProjectedTotalWords" minOccurs="0"/>
                <xsd:element ref="ns2:Provider" minOccurs="0"/>
                <xsd:element ref="ns2:Providers" minOccurs="0"/>
                <xsd:element ref="ns2:PublishStatusLookup" minOccurs="0"/>
                <xsd:element ref="ns2:PublishTargets" minOccurs="0"/>
                <xsd:element ref="ns2:RecommendationsModifier" minOccurs="0"/>
                <xsd:element ref="ns2:ArtSampleDocs" minOccurs="0"/>
                <xsd:element ref="ns2:ScenarioTagsTaxHTField0" minOccurs="0"/>
                <xsd:element ref="ns2:ShowIn" minOccurs="0"/>
                <xsd:element ref="ns2:SourceTitle" minOccurs="0"/>
                <xsd:element ref="ns2:CSXSubmissionDate" minOccurs="0"/>
                <xsd:element ref="ns2:SubmitterId" minOccurs="0"/>
                <xsd:element ref="ns2:TaxCatchAll" minOccurs="0"/>
                <xsd:element ref="ns2:TaxCatchAllLabel" minOccurs="0"/>
                <xsd:element ref="ns2:TemplateStatus" minOccurs="0"/>
                <xsd:element ref="ns2:TemplateTemplateType" minOccurs="0"/>
                <xsd:element ref="ns2:ThumbnailAssetId" minOccurs="0"/>
                <xsd:element ref="ns2:TimesCloned" minOccurs="0"/>
                <xsd:element ref="ns2:TrustLevel" minOccurs="0"/>
                <xsd:element ref="ns2:UALocComments" minOccurs="0"/>
                <xsd:element ref="ns2:UALocRecommendation" minOccurs="0"/>
                <xsd:element ref="ns2:UANotes" minOccurs="0"/>
                <xsd:element ref="ns2:TPAppVersion" minOccurs="0"/>
                <xsd:element ref="ns2:VoteCount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873beb7-5857-4685-be1f-d57550cc96cc" elementFormDefault="qualified">
    <xsd:import namespace="http://schemas.microsoft.com/office/2006/documentManagement/types"/>
    <xsd:import namespace="http://schemas.microsoft.com/office/infopath/2007/PartnerControls"/>
    <xsd:element name="AcquiredFrom" ma:index="1" nillable="true" ma:displayName="Acquired From" ma:default="Internal MS" ma:internalName="AcquiredFrom" ma:readOnly="false">
      <xsd:simpleType>
        <xsd:restriction base="dms:Choice">
          <xsd:enumeration value="Internal MS"/>
          <xsd:enumeration value="Community"/>
          <xsd:enumeration value="MVP"/>
          <xsd:enumeration value="Publisher"/>
          <xsd:enumeration value="Partner"/>
          <xsd:enumeration value="None"/>
        </xsd:restriction>
      </xsd:simpleType>
    </xsd:element>
    <xsd:element name="UACurrentWords" ma:index="2" nillable="true" ma:displayName="Actual Word Count" ma:default="" ma:internalName="UACurrentWords" ma:readOnly="false">
      <xsd:simpleType>
        <xsd:restriction base="dms:Unknown"/>
      </xsd:simpleType>
    </xsd:element>
    <xsd:element name="TPApplication" ma:index="3" nillable="true" ma:displayName="Application to Open Template With" ma:default="" ma:internalName="TPApplication">
      <xsd:simpleType>
        <xsd:restriction base="dms:Text"/>
      </xsd:simpleType>
    </xsd:element>
    <xsd:element name="ApprovalLog" ma:index="4" nillable="true" ma:displayName="Approval Log" ma:default="" ma:hidden="true" ma:internalName="ApprovalLog" ma:readOnly="false">
      <xsd:simpleType>
        <xsd:restriction base="dms:Note"/>
      </xsd:simpleType>
    </xsd:element>
    <xsd:element name="ApprovalStatus" ma:index="5" nillable="true" ma:displayName="Approval Status" ma:default="InProgress" ma:internalName="ApprovalStatus" ma:readOnly="false">
      <xsd:simpleType>
        <xsd:restriction base="dms:Choice">
          <xsd:enumeration value="InProgress"/>
          <xsd:enumeration value="Rejected"/>
          <xsd:enumeration value="Questionable"/>
          <xsd:enumeration value="ApprovedAutomatic"/>
          <xsd:enumeration value="ApprovedManual"/>
          <xsd:enumeration value="On Hold"/>
          <xsd:enumeration value="Needs Review"/>
          <xsd:enumeration value="A Violation"/>
          <xsd:enumeration value="Unpublished Violation"/>
        </xsd:restriction>
      </xsd:simpleType>
    </xsd:element>
    <xsd:element name="AssetStart" ma:index="6" nillable="true" ma:displayName="Asset Begin Date" ma:default="[Today]" ma:internalName="AssetStart" ma:readOnly="false">
      <xsd:simpleType>
        <xsd:restriction base="dms:DateTime"/>
      </xsd:simpleType>
    </xsd:element>
    <xsd:element name="AssetExpire" ma:index="7" nillable="true" ma:displayName="Asset End Date" ma:default="2029-01-01T08:00:00Z" ma:format="DateTime" ma:internalName="AssetExpire" ma:readOnly="false">
      <xsd:simpleType>
        <xsd:restriction base="dms:DateTime"/>
      </xsd:simpleType>
    </xsd:element>
    <xsd:element name="AssetId" ma:index="8" nillable="true" ma:displayName="Asset ID" ma:default="" ma:indexed="true" ma:internalName="AssetId" ma:readOnly="false">
      <xsd:simpleType>
        <xsd:restriction base="dms:Text">
          <xsd:maxLength value="255"/>
        </xsd:restriction>
      </xsd:simpleType>
    </xsd:element>
    <xsd:element name="IsSearchable" ma:index="9" nillable="true" ma:displayName="Asset Searchable?" ma:default="true" ma:internalName="IsSearchable" ma:readOnly="false">
      <xsd:simpleType>
        <xsd:restriction base="dms:Boolean"/>
      </xsd:simpleType>
    </xsd:element>
    <xsd:element name="AssetType" ma:index="10" nillable="true" ma:displayName="Asset Type" ma:default="" ma:internalName="AssetType" ma:readOnly="false">
      <xsd:simpleType>
        <xsd:restriction base="dms:Unknown"/>
      </xsd:simpleType>
    </xsd:element>
    <xsd:element name="APAuthor" ma:index="11" nillable="true" ma:displayName="Author" ma:default="" ma:list="UserInfo" ma:internalName="APAuth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AverageRating" ma:index="12" nillable="true" ma:displayName="Average Rating" ma:internalName="AverageRating" ma:readOnly="false">
      <xsd:simpleType>
        <xsd:restriction base="dms:Text"/>
      </xsd:simpleType>
    </xsd:element>
    <xsd:element name="BlockPublish" ma:index="13" nillable="true" ma:displayName="Block from Publishing?" ma:default="" ma:internalName="BlockPublish" ma:readOnly="false">
      <xsd:simpleType>
        <xsd:restriction base="dms:Boolean"/>
      </xsd:simpleType>
    </xsd:element>
    <xsd:element name="BugNumber" ma:index="14" nillable="true" ma:displayName="Bug Number" ma:default="" ma:internalName="BugNumber" ma:readOnly="false">
      <xsd:simpleType>
        <xsd:restriction base="dms:Text"/>
      </xsd:simpleType>
    </xsd:element>
    <xsd:element name="CampaignTagsTaxHTField0" ma:index="16" nillable="true" ma:taxonomy="true" ma:internalName="CampaignTagsTaxHTField0" ma:taxonomyFieldName="CampaignTags" ma:displayName="Campaigns" ma:readOnly="false" ma:default="" ma:fieldId="{1df42cc3-2301-4f11-a52a-6ead923c29ed}" ma:taxonomyMulti="true" ma:sspId="8f79753a-75d3-41f5-8ca3-40b843941b4f" ma:termSetId="ca0e50d4-faa1-44ce-961e-bb1441c60e6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ClientViewer" ma:index="17" nillable="true" ma:displayName="Client Viewer" ma:default="" ma:internalName="TPClientViewer">
      <xsd:simpleType>
        <xsd:restriction base="dms:Text"/>
      </xsd:simpleType>
    </xsd:element>
    <xsd:element name="ClipArtFilename" ma:index="18" nillable="true" ma:displayName="Clip Art Name" ma:default="" ma:internalName="ClipArtFilename" ma:readOnly="false">
      <xsd:simpleType>
        <xsd:restriction base="dms:Text"/>
      </xsd:simpleType>
    </xsd:element>
    <xsd:element name="TPCommandLine" ma:index="19" nillable="true" ma:displayName="Command Line" ma:default="" ma:internalName="TPCommandLine">
      <xsd:simpleType>
        <xsd:restriction base="dms:Text"/>
      </xsd:simpleType>
    </xsd:element>
    <xsd:element name="TPComponent" ma:index="20" nillable="true" ma:displayName="Component" ma:default="" ma:internalName="TPComponent">
      <xsd:simpleType>
        <xsd:restriction base="dms:Text"/>
      </xsd:simpleType>
    </xsd:element>
    <xsd:element name="ContentItem" ma:index="21" nillable="true" ma:displayName="Content Item" ma:default="" ma:hidden="true" ma:internalName="ContentItem" ma:readOnly="false">
      <xsd:simpleType>
        <xsd:restriction base="dms:Unknown"/>
      </xsd:simpleType>
    </xsd:element>
    <xsd:element name="CrawlForDependencies" ma:index="23" nillable="true" ma:displayName="Crawl for Dependencies?" ma:default="true" ma:internalName="CrawlForDependencies" ma:readOnly="false">
      <xsd:simpleType>
        <xsd:restriction base="dms:Boolean"/>
      </xsd:simpleType>
    </xsd:element>
    <xsd:element name="CSXHash" ma:index="26" nillable="true" ma:displayName="CSX Hash" ma:default="" ma:indexed="true" ma:internalName="CSXHash" ma:readOnly="false">
      <xsd:simpleType>
        <xsd:restriction base="dms:Text"/>
      </xsd:simpleType>
    </xsd:element>
    <xsd:element name="CSXSubmissionMarket" ma:index="27" nillable="true" ma:displayName="CSX Submission Market" ma:default="" ma:list="{2FBD1B11-2ACE-4FDC-B5A3-635D4ADF6F1B}" ma:internalName="CSXSubmissionMarket" ma:readOnly="false" ma:showField="MarketName" ma:web="4873beb7-5857-4685-be1f-d57550cc96cc">
      <xsd:simpleType>
        <xsd:restriction base="dms:Lookup"/>
      </xsd:simpleType>
    </xsd:element>
    <xsd:element name="CSXUpdate" ma:index="28" nillable="true" ma:displayName="CSX Updated?" ma:default="false" ma:internalName="CSXUpdate" ma:readOnly="false">
      <xsd:simpleType>
        <xsd:restriction base="dms:Boolean"/>
      </xsd:simpleType>
    </xsd:element>
    <xsd:element name="IntlLangReviewDate" ma:index="29" nillable="true" ma:displayName="Date to Complete Intl QA" ma:default="" ma:internalName="IntlLangReviewDate" ma:readOnly="false">
      <xsd:simpleType>
        <xsd:restriction base="dms:DateTime"/>
      </xsd:simpleType>
    </xsd:element>
    <xsd:element name="IsDeleted" ma:index="30" nillable="true" ma:displayName="Deleted?" ma:default="" ma:internalName="IsDeleted" ma:readOnly="false">
      <xsd:simpleType>
        <xsd:restriction base="dms:Boolean"/>
      </xsd:simpleType>
    </xsd:element>
    <xsd:element name="APDescription" ma:index="31" nillable="true" ma:displayName="Description" ma:default="" ma:internalName="APDescription" ma:readOnly="false">
      <xsd:simpleType>
        <xsd:restriction base="dms:Note"/>
      </xsd:simpleType>
    </xsd:element>
    <xsd:element name="DirectSourceMarket" ma:index="32" nillable="true" ma:displayName="Direct Source Market Group" ma:default="" ma:internalName="DirectSourceMarket" ma:readOnly="false">
      <xsd:simpleType>
        <xsd:restriction base="dms:Text"/>
      </xsd:simpleType>
    </xsd:element>
    <xsd:element name="Downloads" ma:index="33" nillable="true" ma:displayName="Downloads" ma:default="0" ma:hidden="true" ma:internalName="Downloads" ma:readOnly="false">
      <xsd:simpleType>
        <xsd:restriction base="dms:Unknown"/>
      </xsd:simpleType>
    </xsd:element>
    <xsd:element name="DSATActionTaken" ma:index="34" nillable="true" ma:displayName="DSAT Action Taken" ma:default="" ma:internalName="DSATActionTaken" ma:readOnly="false">
      <xsd:simpleType>
        <xsd:restriction base="dms:Choice">
          <xsd:enumeration value="Best Bets"/>
          <xsd:enumeration value="Expire"/>
          <xsd:enumeration value="Hide"/>
          <xsd:enumeration value="None"/>
        </xsd:restriction>
      </xsd:simpleType>
    </xsd:element>
    <xsd:element name="APEditor" ma:index="35" nillable="true" ma:displayName="Editor" ma:default="" ma:list="UserInfo" ma:internalName="APEditor" ma:readOnly="false">
      <xsd:complexType>
        <xsd:complexContent>
          <xsd:extension base="dms:User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EditorialStatus" ma:index="36" nillable="true" ma:displayName="Editorial Status" ma:default="" ma:internalName="EditorialStatus" ma:readOnly="false">
      <xsd:simpleType>
        <xsd:restriction base="dms:Unknown"/>
      </xsd:simpleType>
    </xsd:element>
    <xsd:element name="EditorialTags" ma:index="37" nillable="true" ma:displayName="Editorial Tags" ma:default="" ma:internalName="EditorialTags">
      <xsd:simpleType>
        <xsd:restriction base="dms:Unknown"/>
      </xsd:simpleType>
    </xsd:element>
    <xsd:element name="TPExecutable" ma:index="38" nillable="true" ma:displayName="Executable" ma:default="" ma:internalName="TPExecutable">
      <xsd:simpleType>
        <xsd:restriction base="dms:Text"/>
      </xsd:simpleType>
    </xsd:element>
    <xsd:element name="FeatureTagsTaxHTField0" ma:index="40" nillable="true" ma:taxonomy="true" ma:internalName="FeatureTagsTaxHTField0" ma:taxonomyFieldName="FeatureTags" ma:displayName="Features" ma:readOnly="false" ma:default="" ma:fieldId="{7fc0d542-15c6-4882-a8e3-13bca44403fb}" ma:taxonomyMulti="true" ma:sspId="8f79753a-75d3-41f5-8ca3-40b843941b4f" ma:termSetId="f1ab6845-967d-4854-a0ba-4ec07f0f811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TPFriendlyName" ma:index="41" nillable="true" ma:displayName="Friendly Name" ma:default="" ma:internalName="TPFriendlyName">
      <xsd:simpleType>
        <xsd:restriction base="dms:Text"/>
      </xsd:simpleType>
    </xsd:element>
    <xsd:element name="FriendlyTitle" ma:index="42" nillable="true" ma:displayName="Friendly Title" ma:default="" ma:description="Shorter title to be used when displaying search results" ma:internalName="FriendlyTitle" ma:readOnly="false">
      <xsd:simpleType>
        <xsd:restriction base="dms:Text"/>
      </xsd:simpleType>
    </xsd:element>
    <xsd:element name="PrimaryImageGen" ma:index="43" nillable="true" ma:displayName="Generate Images?" ma:default="true" ma:internalName="PrimaryImageGen">
      <xsd:simpleType>
        <xsd:restriction base="dms:Boolean"/>
      </xsd:simpleType>
    </xsd:element>
    <xsd:element name="HandoffToMSDN" ma:index="44" nillable="true" ma:displayName="Handoff To MSDN Date" ma:default="" ma:internalName="HandoffToMSDN" ma:readOnly="false">
      <xsd:simpleType>
        <xsd:restriction base="dms:DateTime"/>
      </xsd:simpleType>
    </xsd:element>
    <xsd:element name="InProjectListLookup" ma:index="45" nillable="true" ma:displayName="InProjectListLookup" ma:list="{9E343742-310B-4684-A24C-1D137CB4B230}" ma:internalName="InProjectListLookup" ma:readOnly="true" ma:showField="InProjectLis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InstallLocation" ma:index="46" nillable="true" ma:displayName="Install Location" ma:default="" ma:internalName="TPInstallLocation">
      <xsd:simpleType>
        <xsd:restriction base="dms:Text"/>
      </xsd:simpleType>
    </xsd:element>
    <xsd:element name="InternalTagsTaxHTField0" ma:index="48" nillable="true" ma:taxonomy="true" ma:internalName="InternalTagsTaxHTField0" ma:taxonomyFieldName="InternalTags" ma:displayName="Internal Tags" ma:readOnly="false" ma:default="" ma:fieldId="{1490b8a4-2706-41ec-b5e3-73176dccf34e}" ma:taxonomyMulti="true" ma:sspId="8f79753a-75d3-41f5-8ca3-40b843941b4f" ma:termSetId="82b6639e-f7fc-4c18-ad2d-003a6e707765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IntlLangReview" ma:index="49" nillable="true" ma:displayName="Intl Lang QA Review Required?" ma:default="" ma:internalName="IntlLangReview" ma:readOnly="false">
      <xsd:simpleType>
        <xsd:restriction base="dms:Boolean"/>
      </xsd:simpleType>
    </xsd:element>
    <xsd:element name="IntlLangReviewer" ma:index="50" nillable="true" ma:displayName="Intl Lang QA Reviewer" ma:default="" ma:internalName="IntlLangReviewer" ma:readOnly="false">
      <xsd:simpleType>
        <xsd:restriction base="dms:Text"/>
      </xsd:simpleType>
    </xsd:element>
    <xsd:element name="MarketSpecific" ma:index="51" nillable="true" ma:displayName="Is Market Specific?" ma:default="" ma:internalName="MarketSpecific" ma:readOnly="false">
      <xsd:simpleType>
        <xsd:restriction base="dms:Boolean"/>
      </xsd:simpleType>
    </xsd:element>
    <xsd:element name="LastCompleteVersionLookup" ma:index="52" nillable="true" ma:displayName="Last Complete Version Lookup" ma:default="" ma:list="{9E343742-310B-4684-A24C-1D137CB4B230}" ma:internalName="LastCompleteVersionLookup" ma:readOnly="true" ma:showField="LastComplete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HandOff" ma:index="53" nillable="true" ma:displayName="Last Hand-off" ma:default="" ma:internalName="LastHandOff" ma:readOnly="false">
      <xsd:simpleType>
        <xsd:restriction base="dms:DateTime"/>
      </xsd:simpleType>
    </xsd:element>
    <xsd:element name="LastModifiedDateTime" ma:index="54" nillable="true" ma:displayName="Last Modified Date" ma:default="" ma:internalName="LastModifiedDateTime" ma:readOnly="false">
      <xsd:simpleType>
        <xsd:restriction base="dms:DateTime"/>
      </xsd:simpleType>
    </xsd:element>
    <xsd:element name="LastPreviewErrorLookup" ma:index="55" nillable="true" ma:displayName="Last Preview Attempt Error" ma:default="" ma:list="{9E343742-310B-4684-A24C-1D137CB4B230}" ma:internalName="LastPreviewErrorLookup" ma:readOnly="true" ma:showField="LastPreview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ResultLookup" ma:index="56" nillable="true" ma:displayName="Last Preview Attempt Result" ma:default="" ma:list="{9E343742-310B-4684-A24C-1D137CB4B230}" ma:internalName="LastPreviewResultLookup" ma:readOnly="true" ma:showField="LastPreview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AttemptDateLookup" ma:index="57" nillable="true" ma:displayName="Last Preview Attempted On" ma:default="" ma:list="{9E343742-310B-4684-A24C-1D137CB4B230}" ma:internalName="LastPreviewAttemptDateLookup" ma:readOnly="true" ma:showField="LastPreview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edByLookup" ma:index="58" nillable="true" ma:displayName="Last Previewed By" ma:default="" ma:list="{9E343742-310B-4684-A24C-1D137CB4B230}" ma:internalName="LastPreviewedByLookup" ma:readOnly="true" ma:showField="LastPreview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TimeLookup" ma:index="59" nillable="true" ma:displayName="Last Previewed Date" ma:default="" ma:list="{9E343742-310B-4684-A24C-1D137CB4B230}" ma:internalName="LastPreviewTimeLookup" ma:readOnly="true" ma:showField="LastPreview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reviewVersionLookup" ma:index="60" nillable="true" ma:displayName="Last Previewed Version" ma:default="" ma:list="{9E343742-310B-4684-A24C-1D137CB4B230}" ma:internalName="LastPreviewVersionLookup" ma:readOnly="true" ma:showField="LastPreview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rrorLookup" ma:index="61" nillable="true" ma:displayName="Last Publish Attempt Error" ma:default="" ma:list="{9E343742-310B-4684-A24C-1D137CB4B230}" ma:internalName="LastPublishErrorLookup" ma:readOnly="true" ma:showField="LastPublishError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ResultLookup" ma:index="62" nillable="true" ma:displayName="Last Publish Attempt Result" ma:default="" ma:list="{9E343742-310B-4684-A24C-1D137CB4B230}" ma:internalName="LastPublishResultLookup" ma:readOnly="true" ma:showField="LastPublishResult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AttemptDateLookup" ma:index="63" nillable="true" ma:displayName="Last Publish Attempted On" ma:default="" ma:list="{9E343742-310B-4684-A24C-1D137CB4B230}" ma:internalName="LastPublishAttemptDateLookup" ma:readOnly="true" ma:showField="LastPublishAttemptDat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edByLookup" ma:index="64" nillable="true" ma:displayName="Last Published By" ma:default="" ma:list="{9E343742-310B-4684-A24C-1D137CB4B230}" ma:internalName="LastPublishedByLookup" ma:readOnly="true" ma:showField="LastPublishedBy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TimeLookup" ma:index="65" nillable="true" ma:displayName="Last Published Date" ma:default="" ma:list="{9E343742-310B-4684-A24C-1D137CB4B230}" ma:internalName="LastPublishTimeLookup" ma:readOnly="true" ma:showField="LastPublishTi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LastPublishVersionLookup" ma:index="66" nillable="true" ma:displayName="Last Published Version" ma:default="" ma:list="{9E343742-310B-4684-A24C-1D137CB4B230}" ma:internalName="LastPublishVersionLookup" ma:readOnly="true" ma:showField="LastPublishVersion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PLaunchHelpLinkType" ma:index="67" nillable="true" ma:displayName="Launch Help Link Type" ma:default="Template" ma:internalName="TPLaunchHelpLinkType">
      <xsd:simpleType>
        <xsd:restriction base="dms:Choice">
          <xsd:enumeration value="Template"/>
          <xsd:enumeration value="Training"/>
          <xsd:enumeration value="URL"/>
          <xsd:enumeration value="None"/>
        </xsd:restriction>
      </xsd:simpleType>
    </xsd:element>
    <xsd:element name="LegacyData" ma:index="68" nillable="true" ma:displayName="Legacy Data" ma:default="" ma:internalName="LegacyData" ma:readOnly="false">
      <xsd:simpleType>
        <xsd:restriction base="dms:Note"/>
      </xsd:simpleType>
    </xsd:element>
    <xsd:element name="TPLaunchHelpLink" ma:index="69" nillable="true" ma:displayName="Link to Launch Help Topic" ma:default="" ma:internalName="TPLaunchHelpLink">
      <xsd:simpleType>
        <xsd:restriction base="dms:Text"/>
      </xsd:simpleType>
    </xsd:element>
    <xsd:element name="LocComments" ma:index="70" nillable="true" ma:displayName="Loc Approval Comments" ma:default="" ma:internalName="LocComments" ma:readOnly="false">
      <xsd:simpleType>
        <xsd:restriction base="dms:Note"/>
      </xsd:simpleType>
    </xsd:element>
    <xsd:element name="LocLastLocAttemptVersionLookup" ma:index="71" nillable="true" ma:displayName="Loc Last Loc Attempt Version" ma:default="" ma:list="{7DD1DCEC-E449-43D3-891F-7DC62F62AD21}" ma:internalName="LocLastLocAttemptVersionLookup" ma:readOnly="false" ma:showField="LastLocAttemptVersion" ma:web="4873beb7-5857-4685-be1f-d57550cc96cc">
      <xsd:simpleType>
        <xsd:restriction base="dms:Lookup"/>
      </xsd:simpleType>
    </xsd:element>
    <xsd:element name="LocLastLocAttemptVersionTypeLookup" ma:index="72" nillable="true" ma:displayName="Loc Last Loc Attempt Version Type" ma:default="" ma:list="{7DD1DCEC-E449-43D3-891F-7DC62F62AD21}" ma:internalName="LocLastLocAttemptVersionTypeLookup" ma:readOnly="true" ma:showField="LastLocAttemptVersionType" ma:web="4873beb7-5857-4685-be1f-d57550cc96cc">
      <xsd:simpleType>
        <xsd:restriction base="dms:Lookup"/>
      </xsd:simpleType>
    </xsd:element>
    <xsd:element name="LocManualTestRequired" ma:index="73" nillable="true" ma:displayName="Loc Manual Test Required" ma:default="" ma:internalName="LocManualTestRequired" ma:readOnly="false">
      <xsd:simpleType>
        <xsd:restriction base="dms:Boolean"/>
      </xsd:simpleType>
    </xsd:element>
    <xsd:element name="LocMarketGroupTiers2" ma:index="74" nillable="true" ma:displayName="Loc Market Group Tiers" ma:internalName="LocMarketGroupTiers2" ma:readOnly="false">
      <xsd:simpleType>
        <xsd:restriction base="dms:Unknown"/>
      </xsd:simpleType>
    </xsd:element>
    <xsd:element name="LocNewPublishedVersionLookup" ma:index="75" nillable="true" ma:displayName="Loc New Published Version Lookup" ma:default="" ma:list="{7DD1DCEC-E449-43D3-891F-7DC62F62AD21}" ma:internalName="LocNewPublishedVersionLookup" ma:readOnly="true" ma:showField="NewPublishedVersion" ma:web="4873beb7-5857-4685-be1f-d57550cc96cc">
      <xsd:simpleType>
        <xsd:restriction base="dms:Lookup"/>
      </xsd:simpleType>
    </xsd:element>
    <xsd:element name="LocOverallHandbackStatusLookup" ma:index="76" nillable="true" ma:displayName="Loc Overall Handback Status" ma:default="" ma:list="{7DD1DCEC-E449-43D3-891F-7DC62F62AD21}" ma:internalName="LocOverallHandbackStatusLookup" ma:readOnly="true" ma:showField="OverallHandbackStatus" ma:web="4873beb7-5857-4685-be1f-d57550cc96cc">
      <xsd:simpleType>
        <xsd:restriction base="dms:Lookup"/>
      </xsd:simpleType>
    </xsd:element>
    <xsd:element name="LocOverallLocStatusLookup" ma:index="77" nillable="true" ma:displayName="Loc Overall Localize Status" ma:default="" ma:list="{7DD1DCEC-E449-43D3-891F-7DC62F62AD21}" ma:internalName="LocOverallLocStatusLookup" ma:readOnly="true" ma:showField="OverallLocStatus" ma:web="4873beb7-5857-4685-be1f-d57550cc96cc">
      <xsd:simpleType>
        <xsd:restriction base="dms:Lookup"/>
      </xsd:simpleType>
    </xsd:element>
    <xsd:element name="LocOverallPreviewStatusLookup" ma:index="78" nillable="true" ma:displayName="Loc Overall Preview Status" ma:default="" ma:list="{7DD1DCEC-E449-43D3-891F-7DC62F62AD21}" ma:internalName="LocOverallPreviewStatusLookup" ma:readOnly="true" ma:showField="OverallPreviewStatus" ma:web="4873beb7-5857-4685-be1f-d57550cc96cc">
      <xsd:simpleType>
        <xsd:restriction base="dms:Lookup"/>
      </xsd:simpleType>
    </xsd:element>
    <xsd:element name="LocOverallPublishStatusLookup" ma:index="79" nillable="true" ma:displayName="Loc Overall Publish Status" ma:default="" ma:list="{7DD1DCEC-E449-43D3-891F-7DC62F62AD21}" ma:internalName="LocOverallPublishStatusLookup" ma:readOnly="true" ma:showField="OverallPublishStatus" ma:web="4873beb7-5857-4685-be1f-d57550cc96cc">
      <xsd:simpleType>
        <xsd:restriction base="dms:Lookup"/>
      </xsd:simpleType>
    </xsd:element>
    <xsd:element name="IntlLocPriority" ma:index="80" nillable="true" ma:displayName="Loc Priority" ma:default="" ma:internalName="IntlLocPriority" ma:readOnly="false">
      <xsd:simpleType>
        <xsd:restriction base="dms:Unknown"/>
      </xsd:simpleType>
    </xsd:element>
    <xsd:element name="LocProcessedForHandoffsLookup" ma:index="81" nillable="true" ma:displayName="Loc Processed For Handoffs" ma:default="" ma:list="{7DD1DCEC-E449-43D3-891F-7DC62F62AD21}" ma:internalName="LocProcessedForHandoffsLookup" ma:readOnly="true" ma:showField="ProcessedForHandoffs" ma:web="4873beb7-5857-4685-be1f-d57550cc96cc">
      <xsd:simpleType>
        <xsd:restriction base="dms:Lookup"/>
      </xsd:simpleType>
    </xsd:element>
    <xsd:element name="LocProcessedForMarketsLookup" ma:index="82" nillable="true" ma:displayName="Loc Processed For Markets" ma:default="" ma:list="{7DD1DCEC-E449-43D3-891F-7DC62F62AD21}" ma:internalName="LocProcessedForMarketsLookup" ma:readOnly="true" ma:showField="ProcessedForMarkets" ma:web="4873beb7-5857-4685-be1f-d57550cc96cc">
      <xsd:simpleType>
        <xsd:restriction base="dms:Lookup"/>
      </xsd:simpleType>
    </xsd:element>
    <xsd:element name="LocPublishedDependentAssetsLookup" ma:index="83" nillable="true" ma:displayName="Loc Published Dependent Assets" ma:default="" ma:list="{7DD1DCEC-E449-43D3-891F-7DC62F62AD21}" ma:internalName="LocPublishedDependentAssetsLookup" ma:readOnly="true" ma:showField="PublishedDependentAssets" ma:web="4873beb7-5857-4685-be1f-d57550cc96cc">
      <xsd:simpleType>
        <xsd:restriction base="dms:Lookup"/>
      </xsd:simpleType>
    </xsd:element>
    <xsd:element name="LocPublishedLinkedAssetsLookup" ma:index="84" nillable="true" ma:displayName="Loc Published Linked Assets" ma:default="" ma:list="{7DD1DCEC-E449-43D3-891F-7DC62F62AD21}" ma:internalName="LocPublishedLinkedAssetsLookup" ma:readOnly="true" ma:showField="PublishedLinkedAssets" ma:web="4873beb7-5857-4685-be1f-d57550cc96cc">
      <xsd:simpleType>
        <xsd:restriction base="dms:Lookup"/>
      </xsd:simpleType>
    </xsd:element>
    <xsd:element name="LocRecommendedHandoff" ma:index="85" nillable="true" ma:displayName="Loc Recommended Handoff" ma:default="" ma:indexed="true" ma:internalName="LocRecommendedHandoff" ma:readOnly="false">
      <xsd:simpleType>
        <xsd:restriction base="dms:Text"/>
      </xsd:simpleType>
    </xsd:element>
    <xsd:element name="LocalizationTagsTaxHTField0" ma:index="87" nillable="true" ma:taxonomy="true" ma:internalName="LocalizationTagsTaxHTField0" ma:taxonomyFieldName="LocalizationTags" ma:displayName="Localization Tags" ma:readOnly="false" ma:default="" ma:fieldId="{00f02cb3-2c7c-424a-9c61-10e9b6878429}" ma:taxonomyMulti="true" ma:sspId="8f79753a-75d3-41f5-8ca3-40b843941b4f" ma:termSetId="5b7703a5-8e8b-4b58-8b31-1cea35331da3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MachineTranslated" ma:index="88" nillable="true" ma:displayName="Machine Translated" ma:default="" ma:internalName="MachineTranslated" ma:readOnly="false">
      <xsd:simpleType>
        <xsd:restriction base="dms:Boolean"/>
      </xsd:simpleType>
    </xsd:element>
    <xsd:element name="Manager" ma:index="89" nillable="true" ma:displayName="Manager" ma:hidden="true" ma:internalName="Manager" ma:readOnly="false">
      <xsd:simpleType>
        <xsd:restriction base="dms:Text"/>
      </xsd:simpleType>
    </xsd:element>
    <xsd:element name="Markets" ma:index="90" nillable="true" ma:displayName="Markets" ma:default="" ma:description="Leave blank to show in all markets" ma:list="{2FBD1B11-2ACE-4FDC-B5A3-635D4ADF6F1B}" ma:internalName="Markets" ma:readOnly="false" ma:showField="MarketName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Milestone" ma:index="91" nillable="true" ma:displayName="Milestone" ma:default="" ma:internalName="Milestone" ma:readOnly="false">
      <xsd:simpleType>
        <xsd:restriction base="dms:Unknown"/>
      </xsd:simpleType>
    </xsd:element>
    <xsd:element name="TPNamespace" ma:index="94" nillable="true" ma:displayName="Namespace" ma:default="" ma:internalName="TPNamespace">
      <xsd:simpleType>
        <xsd:restriction base="dms:Text"/>
      </xsd:simpleType>
    </xsd:element>
    <xsd:element name="NumericId" ma:index="95" nillable="true" ma:displayName="Numeric ID" ma:default="" ma:indexed="true" ma:internalName="NumericId" ma:readOnly="false">
      <xsd:simpleType>
        <xsd:restriction base="dms:Number"/>
      </xsd:simpleType>
    </xsd:element>
    <xsd:element name="NumOfRatingsLookup" ma:index="96" nillable="true" ma:displayName="NumOfRatings" ma:default="" ma:list="{9E343742-310B-4684-A24C-1D137CB4B230}" ma:internalName="NumOfRatingsLookup" ma:readOnly="true" ma:showField="NumOfRating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OOCacheId" ma:index="97" nillable="true" ma:displayName="OOCacheId" ma:internalName="OOCacheId" ma:readOnly="false">
      <xsd:simpleType>
        <xsd:restriction base="dms:Text"/>
      </xsd:simpleType>
    </xsd:element>
    <xsd:element name="OpenTemplate" ma:index="98" nillable="true" ma:displayName="Open Template" ma:default="true" ma:internalName="OpenTemplate">
      <xsd:simpleType>
        <xsd:restriction base="dms:Boolean"/>
      </xsd:simpleType>
    </xsd:element>
    <xsd:element name="OriginAsset" ma:index="99" nillable="true" ma:displayName="Origin Asset" ma:default="" ma:internalName="OriginAsset" ma:readOnly="false">
      <xsd:simpleType>
        <xsd:restriction base="dms:Text"/>
      </xsd:simpleType>
    </xsd:element>
    <xsd:element name="OriginalRelease" ma:index="100" nillable="true" ma:displayName="Original Release" ma:default="15" ma:internalName="OriginalRelease" ma:readOnly="false">
      <xsd:simpleType>
        <xsd:restriction base="dms:Choice">
          <xsd:enumeration value="14"/>
          <xsd:enumeration value="15"/>
          <xsd:enumeration value="16"/>
        </xsd:restriction>
      </xsd:simpleType>
    </xsd:element>
    <xsd:element name="OriginalSourceMarket" ma:index="101" nillable="true" ma:displayName="Original Source Market Group" ma:default="" ma:internalName="OriginalSourceMarket" ma:readOnly="false">
      <xsd:simpleType>
        <xsd:restriction base="dms:Text"/>
      </xsd:simpleType>
    </xsd:element>
    <xsd:element name="OutputCachingOn" ma:index="102" nillable="true" ma:displayName="Output Caching" ma:default="true" ma:hidden="true" ma:internalName="OutputCachingOn" ma:readOnly="false">
      <xsd:simpleType>
        <xsd:restriction base="dms:Boolean"/>
      </xsd:simpleType>
    </xsd:element>
    <xsd:element name="ParentAssetId" ma:index="103" nillable="true" ma:displayName="Parent Asset Id" ma:default="" ma:internalName="ParentAssetId" ma:readOnly="false">
      <xsd:simpleType>
        <xsd:restriction base="dms:Text"/>
      </xsd:simpleType>
    </xsd:element>
    <xsd:element name="PlannedPubDate" ma:index="104" nillable="true" ma:displayName="Planned Publish Date" ma:default="" ma:indexed="true" ma:internalName="PlannedPubDate" ma:readOnly="false">
      <xsd:simpleType>
        <xsd:restriction base="dms:DateTime"/>
      </xsd:simpleType>
    </xsd:element>
    <xsd:element name="PolicheckWords" ma:index="105" nillable="true" ma:displayName="Policheck Words" ma:default="" ma:internalName="PolicheckWords" ma:readOnly="false">
      <xsd:simpleType>
        <xsd:restriction base="dms:Text"/>
      </xsd:simpleType>
    </xsd:element>
    <xsd:element name="BusinessGroup" ma:index="106" nillable="true" ma:displayName="Product Division Owner" ma:default="" ma:internalName="BusinessGroup" ma:readOnly="false">
      <xsd:simpleType>
        <xsd:restriction base="dms:Unknown"/>
      </xsd:simpleType>
    </xsd:element>
    <xsd:element name="UAProjectedTotalWords" ma:index="107" nillable="true" ma:displayName="Projected Word Count" ma:default="" ma:internalName="UAProjectedTotalWords" ma:readOnly="false">
      <xsd:simpleType>
        <xsd:restriction base="dms:Unknown"/>
      </xsd:simpleType>
    </xsd:element>
    <xsd:element name="Provider" ma:index="108" nillable="true" ma:displayName="Provider" ma:default="" ma:internalName="Provider" ma:readOnly="false">
      <xsd:simpleType>
        <xsd:restriction base="dms:Unknown"/>
      </xsd:simpleType>
    </xsd:element>
    <xsd:element name="Providers" ma:index="109" nillable="true" ma:displayName="Providers" ma:default="" ma:internalName="Providers">
      <xsd:simpleType>
        <xsd:restriction base="dms:Unknown"/>
      </xsd:simpleType>
    </xsd:element>
    <xsd:element name="PublishStatusLookup" ma:index="110" nillable="true" ma:displayName="Publish Status" ma:default="" ma:list="{9E343742-310B-4684-A24C-1D137CB4B230}" ma:internalName="PublishStatusLookup" ma:readOnly="false" ma:showField="PublishStatus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PublishTargets" ma:index="111" nillable="true" ma:displayName="Publish Target" ma:default="OfficeOnlineVNext" ma:internalName="PublishTargets" ma:readOnly="false">
      <xsd:simpleType>
        <xsd:restriction base="dms:Unknown"/>
      </xsd:simpleType>
    </xsd:element>
    <xsd:element name="RecommendationsModifier" ma:index="112" nillable="true" ma:displayName="Recommendations Modifier" ma:default="" ma:internalName="RecommendationsModifier" ma:readOnly="false">
      <xsd:simpleType>
        <xsd:restriction base="dms:Number"/>
      </xsd:simpleType>
    </xsd:element>
    <xsd:element name="ArtSampleDocs" ma:index="113" nillable="true" ma:displayName="Sample Docs" ma:default="" ma:hidden="true" ma:internalName="ArtSampleDocs" ma:readOnly="false">
      <xsd:simpleType>
        <xsd:restriction base="dms:Text"/>
      </xsd:simpleType>
    </xsd:element>
    <xsd:element name="ScenarioTagsTaxHTField0" ma:index="115" nillable="true" ma:taxonomy="true" ma:internalName="ScenarioTagsTaxHTField0" ma:taxonomyFieldName="ScenarioTags" ma:displayName="Scenarios" ma:readOnly="false" ma:default="" ma:fieldId="{93aef74d-6c78-4815-8310-51477dceeccc}" ma:taxonomyMulti="true" ma:sspId="8f79753a-75d3-41f5-8ca3-40b843941b4f" ma:termSetId="4b7d5f16-e2f2-4fc0-bab3-6e8b931e57d6" ma:anchorId="00000000-0000-0000-0000-000000000000" ma:open="false" ma:isKeyword="false">
      <xsd:complexType>
        <xsd:sequence>
          <xsd:element ref="pc:Terms" minOccurs="0" maxOccurs="1"/>
        </xsd:sequence>
      </xsd:complexType>
    </xsd:element>
    <xsd:element name="ShowIn" ma:index="117" nillable="true" ma:displayName="Show In" ma:default="Show everywhere" ma:internalName="ShowIn" ma:readOnly="false">
      <xsd:simpleType>
        <xsd:restriction base="dms:Choice">
          <xsd:enumeration value="Hide on web"/>
          <xsd:enumeration value="On Web no search"/>
          <xsd:enumeration value="Show everywhere"/>
          <xsd:enumeration value="Special use only"/>
        </xsd:restriction>
      </xsd:simpleType>
    </xsd:element>
    <xsd:element name="SourceTitle" ma:index="118" nillable="true" ma:displayName="Source Title" ma:default="" ma:indexed="true" ma:internalName="SourceTitle" ma:readOnly="false">
      <xsd:simpleType>
        <xsd:restriction base="dms:Text"/>
      </xsd:simpleType>
    </xsd:element>
    <xsd:element name="CSXSubmissionDate" ma:index="119" nillable="true" ma:displayName="Submission Date" ma:default="" ma:internalName="CSXSubmissionDate" ma:readOnly="false">
      <xsd:simpleType>
        <xsd:restriction base="dms:DateTime"/>
      </xsd:simpleType>
    </xsd:element>
    <xsd:element name="SubmitterId" ma:index="120" nillable="true" ma:displayName="Submitter ID" ma:default="" ma:internalName="SubmitterId" ma:readOnly="false">
      <xsd:simpleType>
        <xsd:restriction base="dms:Text"/>
      </xsd:simpleType>
    </xsd:element>
    <xsd:element name="TaxCatchAll" ma:index="121" nillable="true" ma:displayName="Taxonomy Catch All Column" ma:hidden="true" ma:list="{530f955b-6704-4601-bd83-f81d87f1e440}" ma:internalName="TaxCatchAll" ma:showField="CatchAllData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axCatchAllLabel" ma:index="122" nillable="true" ma:displayName="Taxonomy Catch All Column1" ma:hidden="true" ma:list="{530f955b-6704-4601-bd83-f81d87f1e440}" ma:internalName="TaxCatchAllLabel" ma:readOnly="true" ma:showField="CatchAllDataLabel" ma:web="4873beb7-5857-4685-be1f-d57550cc96cc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  <xsd:element name="TemplateStatus" ma:index="123" nillable="true" ma:displayName="Template Status" ma:default="" ma:internalName="TemplateStatus">
      <xsd:simpleType>
        <xsd:restriction base="dms:Unknown"/>
      </xsd:simpleType>
    </xsd:element>
    <xsd:element name="TemplateTemplateType" ma:index="124" nillable="true" ma:displayName="Template Type" ma:default="" ma:internalName="TemplateTemplateType">
      <xsd:simpleType>
        <xsd:restriction base="dms:Unknown"/>
      </xsd:simpleType>
    </xsd:element>
    <xsd:element name="ThumbnailAssetId" ma:index="125" nillable="true" ma:displayName="Thumbnail Image Asset" ma:default="" ma:internalName="ThumbnailAssetId" ma:readOnly="false">
      <xsd:simpleType>
        <xsd:restriction base="dms:Text"/>
      </xsd:simpleType>
    </xsd:element>
    <xsd:element name="TimesCloned" ma:index="126" nillable="true" ma:displayName="Times Cloned" ma:default="" ma:internalName="TimesCloned" ma:readOnly="false">
      <xsd:simpleType>
        <xsd:restriction base="dms:Number"/>
      </xsd:simpleType>
    </xsd:element>
    <xsd:element name="TrustLevel" ma:index="128" nillable="true" ma:displayName="Trust Level" ma:default="1 Microsoft Managed Content" ma:internalName="TrustLevel" ma:readOnly="false">
      <xsd:simpleType>
        <xsd:restriction base="dms:Unknown"/>
      </xsd:simpleType>
    </xsd:element>
    <xsd:element name="UALocComments" ma:index="129" nillable="true" ma:displayName="UA Loc Comments" ma:default="" ma:internalName="UALocComments" ma:readOnly="false">
      <xsd:simpleType>
        <xsd:restriction base="dms:Note"/>
      </xsd:simpleType>
    </xsd:element>
    <xsd:element name="UALocRecommendation" ma:index="130" nillable="true" ma:displayName="UA Loc Recommendation" ma:default="Localize" ma:internalName="UALocRecommendation" ma:readOnly="false">
      <xsd:simpleType>
        <xsd:restriction base="dms:Choice">
          <xsd:enumeration value="Localize"/>
          <xsd:enumeration value="Never Localize"/>
          <xsd:enumeration value="Priority Localize"/>
        </xsd:restriction>
      </xsd:simpleType>
    </xsd:element>
    <xsd:element name="UANotes" ma:index="131" nillable="true" ma:displayName="UA Notes" ma:default="" ma:internalName="UANotes" ma:readOnly="false">
      <xsd:simpleType>
        <xsd:restriction base="dms:Note"/>
      </xsd:simpleType>
    </xsd:element>
    <xsd:element name="TPAppVersion" ma:index="132" nillable="true" ma:displayName="Version" ma:default="" ma:internalName="TPAppVersion">
      <xsd:simpleType>
        <xsd:restriction base="dms:Text"/>
      </xsd:simpleType>
    </xsd:element>
    <xsd:element name="VoteCount" ma:index="133" nillable="true" ma:displayName="Vote Count" ma:default="" ma:internalName="VoteCount" ma:readOnly="fals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22" ma:displayName="Content Type"/>
        <xsd:element ref="dc:title" minOccurs="0" maxOccurs="1" ma:index="127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DirectSourceMarket xmlns="4873beb7-5857-4685-be1f-d57550cc96cc" xsi:nil="true"/>
    <ApprovalStatus xmlns="4873beb7-5857-4685-be1f-d57550cc96cc">InProgress</ApprovalStatus>
    <MarketSpecific xmlns="4873beb7-5857-4685-be1f-d57550cc96cc">false</MarketSpecific>
    <LocComments xmlns="4873beb7-5857-4685-be1f-d57550cc96cc" xsi:nil="true"/>
    <ThumbnailAssetId xmlns="4873beb7-5857-4685-be1f-d57550cc96cc" xsi:nil="true"/>
    <PrimaryImageGen xmlns="4873beb7-5857-4685-be1f-d57550cc96cc">false</PrimaryImageGen>
    <LegacyData xmlns="4873beb7-5857-4685-be1f-d57550cc96cc" xsi:nil="true"/>
    <LocRecommendedHandoff xmlns="4873beb7-5857-4685-be1f-d57550cc96cc" xsi:nil="true"/>
    <BusinessGroup xmlns="4873beb7-5857-4685-be1f-d57550cc96cc" xsi:nil="true"/>
    <BlockPublish xmlns="4873beb7-5857-4685-be1f-d57550cc96cc">false</BlockPublish>
    <TPFriendlyName xmlns="4873beb7-5857-4685-be1f-d57550cc96cc" xsi:nil="true"/>
    <NumericId xmlns="4873beb7-5857-4685-be1f-d57550cc96cc" xsi:nil="true"/>
    <APEditor xmlns="4873beb7-5857-4685-be1f-d57550cc96cc">
      <UserInfo>
        <DisplayName/>
        <AccountId xsi:nil="true"/>
        <AccountType/>
      </UserInfo>
    </APEditor>
    <SourceTitle xmlns="4873beb7-5857-4685-be1f-d57550cc96cc" xsi:nil="true"/>
    <OpenTemplate xmlns="4873beb7-5857-4685-be1f-d57550cc96cc">true</OpenTemplate>
    <UALocComments xmlns="4873beb7-5857-4685-be1f-d57550cc96cc" xsi:nil="true"/>
    <ParentAssetId xmlns="4873beb7-5857-4685-be1f-d57550cc96cc" xsi:nil="true"/>
    <IntlLangReviewDate xmlns="4873beb7-5857-4685-be1f-d57550cc96cc" xsi:nil="true"/>
    <FeatureTagsTaxHTField0 xmlns="4873beb7-5857-4685-be1f-d57550cc96cc">
      <Terms xmlns="http://schemas.microsoft.com/office/infopath/2007/PartnerControls"/>
    </FeatureTagsTaxHTField0>
    <PublishStatusLookup xmlns="4873beb7-5857-4685-be1f-d57550cc96cc">
      <Value>1360476</Value>
    </PublishStatusLookup>
    <Providers xmlns="4873beb7-5857-4685-be1f-d57550cc96cc" xsi:nil="true"/>
    <MachineTranslated xmlns="4873beb7-5857-4685-be1f-d57550cc96cc">false</MachineTranslated>
    <OriginalSourceMarket xmlns="4873beb7-5857-4685-be1f-d57550cc96cc" xsi:nil="true"/>
    <APDescription xmlns="4873beb7-5857-4685-be1f-d57550cc96cc" xsi:nil="true"/>
    <ClipArtFilename xmlns="4873beb7-5857-4685-be1f-d57550cc96cc" xsi:nil="true"/>
    <ContentItem xmlns="4873beb7-5857-4685-be1f-d57550cc96cc" xsi:nil="true"/>
    <TPInstallLocation xmlns="4873beb7-5857-4685-be1f-d57550cc96cc" xsi:nil="true"/>
    <PublishTargets xmlns="4873beb7-5857-4685-be1f-d57550cc96cc">OfficeOnlineVNext</PublishTargets>
    <TimesCloned xmlns="4873beb7-5857-4685-be1f-d57550cc96cc" xsi:nil="true"/>
    <AssetStart xmlns="4873beb7-5857-4685-be1f-d57550cc96cc">2011-12-12T13:37:00+00:00</AssetStart>
    <Provider xmlns="4873beb7-5857-4685-be1f-d57550cc96cc" xsi:nil="true"/>
    <AcquiredFrom xmlns="4873beb7-5857-4685-be1f-d57550cc96cc">Internal MS</AcquiredFrom>
    <FriendlyTitle xmlns="4873beb7-5857-4685-be1f-d57550cc96cc" xsi:nil="true"/>
    <LastHandOff xmlns="4873beb7-5857-4685-be1f-d57550cc96cc" xsi:nil="true"/>
    <TPClientViewer xmlns="4873beb7-5857-4685-be1f-d57550cc96cc" xsi:nil="true"/>
    <UACurrentWords xmlns="4873beb7-5857-4685-be1f-d57550cc96cc" xsi:nil="true"/>
    <ArtSampleDocs xmlns="4873beb7-5857-4685-be1f-d57550cc96cc" xsi:nil="true"/>
    <UALocRecommendation xmlns="4873beb7-5857-4685-be1f-d57550cc96cc">Localize</UALocRecommendation>
    <Manager xmlns="4873beb7-5857-4685-be1f-d57550cc96cc" xsi:nil="true"/>
    <ShowIn xmlns="4873beb7-5857-4685-be1f-d57550cc96cc">Show everywhere</ShowIn>
    <UANotes xmlns="4873beb7-5857-4685-be1f-d57550cc96cc" xsi:nil="true"/>
    <TemplateStatus xmlns="4873beb7-5857-4685-be1f-d57550cc96cc">Complete</TemplateStatus>
    <InternalTagsTaxHTField0 xmlns="4873beb7-5857-4685-be1f-d57550cc96cc">
      <Terms xmlns="http://schemas.microsoft.com/office/infopath/2007/PartnerControls"/>
    </InternalTagsTaxHTField0>
    <CSXHash xmlns="4873beb7-5857-4685-be1f-d57550cc96cc" xsi:nil="true"/>
    <Downloads xmlns="4873beb7-5857-4685-be1f-d57550cc96cc">0</Downloads>
    <VoteCount xmlns="4873beb7-5857-4685-be1f-d57550cc96cc" xsi:nil="true"/>
    <OOCacheId xmlns="4873beb7-5857-4685-be1f-d57550cc96cc" xsi:nil="true"/>
    <IsDeleted xmlns="4873beb7-5857-4685-be1f-d57550cc96cc">false</IsDeleted>
    <AssetExpire xmlns="4873beb7-5857-4685-be1f-d57550cc96cc">2035-01-01T08:00:00+00:00</AssetExpire>
    <DSATActionTaken xmlns="4873beb7-5857-4685-be1f-d57550cc96cc" xsi:nil="true"/>
    <CSXSubmissionMarket xmlns="4873beb7-5857-4685-be1f-d57550cc96cc" xsi:nil="true"/>
    <TPExecutable xmlns="4873beb7-5857-4685-be1f-d57550cc96cc" xsi:nil="true"/>
    <SubmitterId xmlns="4873beb7-5857-4685-be1f-d57550cc96cc" xsi:nil="true"/>
    <EditorialTags xmlns="4873beb7-5857-4685-be1f-d57550cc96cc" xsi:nil="true"/>
    <ApprovalLog xmlns="4873beb7-5857-4685-be1f-d57550cc96cc" xsi:nil="true"/>
    <AssetType xmlns="4873beb7-5857-4685-be1f-d57550cc96cc">TP</AssetType>
    <BugNumber xmlns="4873beb7-5857-4685-be1f-d57550cc96cc" xsi:nil="true"/>
    <CSXSubmissionDate xmlns="4873beb7-5857-4685-be1f-d57550cc96cc" xsi:nil="true"/>
    <CSXUpdate xmlns="4873beb7-5857-4685-be1f-d57550cc96cc">false</CSXUpdate>
    <Milestone xmlns="4873beb7-5857-4685-be1f-d57550cc96cc" xsi:nil="true"/>
    <RecommendationsModifier xmlns="4873beb7-5857-4685-be1f-d57550cc96cc" xsi:nil="true"/>
    <OriginAsset xmlns="4873beb7-5857-4685-be1f-d57550cc96cc" xsi:nil="true"/>
    <TPComponent xmlns="4873beb7-5857-4685-be1f-d57550cc96cc" xsi:nil="true"/>
    <AssetId xmlns="4873beb7-5857-4685-be1f-d57550cc96cc">TP102801058</AssetId>
    <IntlLocPriority xmlns="4873beb7-5857-4685-be1f-d57550cc96cc" xsi:nil="true"/>
    <PolicheckWords xmlns="4873beb7-5857-4685-be1f-d57550cc96cc" xsi:nil="true"/>
    <TPLaunchHelpLink xmlns="4873beb7-5857-4685-be1f-d57550cc96cc" xsi:nil="true"/>
    <TPApplication xmlns="4873beb7-5857-4685-be1f-d57550cc96cc" xsi:nil="true"/>
    <CrawlForDependencies xmlns="4873beb7-5857-4685-be1f-d57550cc96cc">false</CrawlForDependencies>
    <HandoffToMSDN xmlns="4873beb7-5857-4685-be1f-d57550cc96cc" xsi:nil="true"/>
    <PlannedPubDate xmlns="4873beb7-5857-4685-be1f-d57550cc96cc" xsi:nil="true"/>
    <IntlLangReviewer xmlns="4873beb7-5857-4685-be1f-d57550cc96cc" xsi:nil="true"/>
    <TrustLevel xmlns="4873beb7-5857-4685-be1f-d57550cc96cc">1 Microsoft Managed Content</TrustLevel>
    <LocLastLocAttemptVersionLookup xmlns="4873beb7-5857-4685-be1f-d57550cc96cc">706496</LocLastLocAttemptVersionLookup>
    <IsSearchable xmlns="4873beb7-5857-4685-be1f-d57550cc96cc">true</IsSearchable>
    <TemplateTemplateType xmlns="4873beb7-5857-4685-be1f-d57550cc96cc">PowerPoint Presentation Template</TemplateTemplateType>
    <CampaignTagsTaxHTField0 xmlns="4873beb7-5857-4685-be1f-d57550cc96cc">
      <Terms xmlns="http://schemas.microsoft.com/office/infopath/2007/PartnerControls"/>
    </CampaignTagsTaxHTField0>
    <TPNamespace xmlns="4873beb7-5857-4685-be1f-d57550cc96cc" xsi:nil="true"/>
    <TaxCatchAll xmlns="4873beb7-5857-4685-be1f-d57550cc96cc"/>
    <Markets xmlns="4873beb7-5857-4685-be1f-d57550cc96cc"/>
    <UAProjectedTotalWords xmlns="4873beb7-5857-4685-be1f-d57550cc96cc" xsi:nil="true"/>
    <IntlLangReview xmlns="4873beb7-5857-4685-be1f-d57550cc96cc">false</IntlLangReview>
    <OutputCachingOn xmlns="4873beb7-5857-4685-be1f-d57550cc96cc">false</OutputCachingOn>
    <AverageRating xmlns="4873beb7-5857-4685-be1f-d57550cc96cc" xsi:nil="true"/>
    <APAuthor xmlns="4873beb7-5857-4685-be1f-d57550cc96cc">
      <UserInfo>
        <DisplayName>REDMOND\v-soujap</DisplayName>
        <AccountId>1954</AccountId>
        <AccountType/>
      </UserInfo>
    </APAuthor>
    <LocManualTestRequired xmlns="4873beb7-5857-4685-be1f-d57550cc96cc">false</LocManualTestRequired>
    <TPCommandLine xmlns="4873beb7-5857-4685-be1f-d57550cc96cc" xsi:nil="true"/>
    <TPAppVersion xmlns="4873beb7-5857-4685-be1f-d57550cc96cc" xsi:nil="true"/>
    <EditorialStatus xmlns="4873beb7-5857-4685-be1f-d57550cc96cc">Complete</EditorialStatus>
    <LastModifiedDateTime xmlns="4873beb7-5857-4685-be1f-d57550cc96cc" xsi:nil="true"/>
    <ScenarioTagsTaxHTField0 xmlns="4873beb7-5857-4685-be1f-d57550cc96cc">
      <Terms xmlns="http://schemas.microsoft.com/office/infopath/2007/PartnerControls"/>
    </ScenarioTagsTaxHTField0>
    <OriginalRelease xmlns="4873beb7-5857-4685-be1f-d57550cc96cc">14</OriginalRelease>
    <TPLaunchHelpLinkType xmlns="4873beb7-5857-4685-be1f-d57550cc96cc">Template</TPLaunchHelpLinkType>
    <LocalizationTagsTaxHTField0 xmlns="4873beb7-5857-4685-be1f-d57550cc96cc">
      <Terms xmlns="http://schemas.microsoft.com/office/infopath/2007/PartnerControls"/>
    </LocalizationTagsTaxHTField0>
    <LocMarketGroupTiers2 xmlns="4873beb7-5857-4685-be1f-d57550cc96cc" xsi:nil="true"/>
  </documentManagement>
</p:properties>
</file>

<file path=customXml/itemProps1.xml><?xml version="1.0" encoding="utf-8"?>
<ds:datastoreItem xmlns:ds="http://schemas.openxmlformats.org/officeDocument/2006/customXml" ds:itemID="{8D003AC8-209A-4321-A17C-1B7A20643390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83ED4759-CFDD-43F0-817C-11D9197192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873beb7-5857-4685-be1f-d57550cc96cc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3.xml><?xml version="1.0" encoding="utf-8"?>
<ds:datastoreItem xmlns:ds="http://schemas.openxmlformats.org/officeDocument/2006/customXml" ds:itemID="{4ED80E12-3BE9-4746-820E-FFB249F467F2}">
  <ds:schemaRefs>
    <ds:schemaRef ds:uri="4873beb7-5857-4685-be1f-d57550cc96cc"/>
    <ds:schemaRef ds:uri="http://schemas.openxmlformats.org/package/2006/metadata/core-properties"/>
    <ds:schemaRef ds:uri="http://purl.org/dc/elements/1.1/"/>
    <ds:schemaRef ds:uri="http://schemas.microsoft.com/office/2006/metadata/properties"/>
    <ds:schemaRef ds:uri="http://purl.org/dc/terms/"/>
    <ds:schemaRef ds:uri="http://schemas.microsoft.com/office/2006/documentManagement/types"/>
    <ds:schemaRef ds:uri="http://purl.org/dc/dcmitype/"/>
    <ds:schemaRef ds:uri="http://schemas.microsoft.com/office/infopath/2007/PartnerControl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Classic book education presentation (widescreen)</Template>
  <TotalTime>17</TotalTime>
  <Words>127</Words>
  <Application>Microsoft Office PowerPoint</Application>
  <PresentationFormat>Custom</PresentationFormat>
  <Paragraphs>54</Paragraphs>
  <Slides>15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8" baseType="lpstr">
      <vt:lpstr>Arial</vt:lpstr>
      <vt:lpstr>Constantia</vt:lpstr>
      <vt:lpstr>Books Classic 16x9</vt:lpstr>
      <vt:lpstr>Assessment Component B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Title and Content Layout with Chart</vt:lpstr>
      <vt:lpstr>Title and Content Layout with Table</vt:lpstr>
      <vt:lpstr>Title and Content Layout with SmartArt</vt:lpstr>
      <vt:lpstr>Add a Slide Title - 1</vt:lpstr>
      <vt:lpstr>Add a Slide Title - 2</vt:lpstr>
      <vt:lpstr>Add a Slide Title - 3</vt:lpstr>
      <vt:lpstr>Add a Slide Title - 4</vt:lpstr>
      <vt:lpstr>Add a Slide Title - 5</vt:lpstr>
    </vt:vector>
  </TitlesOfParts>
  <Company>Birmingham City University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Malik Uzair Mehmood</dc:creator>
  <cp:lastModifiedBy>Malik Uzair Mehmood</cp:lastModifiedBy>
  <cp:revision>1</cp:revision>
  <dcterms:created xsi:type="dcterms:W3CDTF">2026-03-01T23:31:59Z</dcterms:created>
  <dcterms:modified xsi:type="dcterms:W3CDTF">2026-03-01T23:49:02Z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nternalTags">
    <vt:lpwstr/>
  </property>
  <property fmtid="{D5CDD505-2E9C-101B-9397-08002B2CF9AE}" pid="3" name="ContentTypeId">
    <vt:lpwstr>0x0101006EDDDB5EE6D98C44930B742096920B300400F5B6D36B3EF94B4E9A635CDF2A18F5B8</vt:lpwstr>
  </property>
  <property fmtid="{D5CDD505-2E9C-101B-9397-08002B2CF9AE}" pid="4" name="FeatureTags">
    <vt:lpwstr/>
  </property>
  <property fmtid="{D5CDD505-2E9C-101B-9397-08002B2CF9AE}" pid="5" name="LocalizationTags">
    <vt:lpwstr/>
  </property>
  <property fmtid="{D5CDD505-2E9C-101B-9397-08002B2CF9AE}" pid="6" name="ScenarioTags">
    <vt:lpwstr/>
  </property>
  <property fmtid="{D5CDD505-2E9C-101B-9397-08002B2CF9AE}" pid="7" name="CampaignTags">
    <vt:lpwstr/>
  </property>
</Properties>
</file>