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ink/ink1.xml" ContentType="application/inkml+xml"/>
  <Override PartName="/ppt/ink/ink2.xml" ContentType="application/inkml+xml"/>
  <Override PartName="/ppt/ink/ink3.xml" ContentType="application/inkml+xml"/>
  <Override PartName="/ppt/ink/ink4.xml" ContentType="application/inkml+xml"/>
  <Override PartName="/ppt/ink/ink5.xml" ContentType="application/inkml+xml"/>
  <Override PartName="/ppt/ink/ink6.xml" ContentType="application/inkml+xml"/>
  <Override PartName="/ppt/ink/ink7.xml" ContentType="application/inkml+xml"/>
  <Override PartName="/ppt/ink/ink8.xml" ContentType="application/inkml+xml"/>
  <Override PartName="/ppt/ink/ink9.xml" ContentType="application/inkml+xml"/>
  <Override PartName="/ppt/ink/ink10.xml" ContentType="application/inkml+xml"/>
  <Override PartName="/ppt/ink/ink11.xml" ContentType="application/inkml+xml"/>
  <Override PartName="/ppt/notesSlides/notesSlide5.xml" ContentType="application/vnd.openxmlformats-officedocument.presentationml.notesSlide+xml"/>
  <Override PartName="/ppt/notesSlides/notesSlide6.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7.xml" ContentType="application/vnd.openxmlformats-officedocument.presentationml.notesSlide+xml"/>
  <Override PartName="/ppt/notesSlides/notesSlide8.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ink/ink12.xml" ContentType="application/inkml+xml"/>
  <Override PartName="/ppt/ink/ink13.xml" ContentType="application/inkml+xml"/>
  <Override PartName="/ppt/ink/ink14.xml" ContentType="application/inkml+xml"/>
  <Override PartName="/ppt/ink/ink15.xml" ContentType="application/inkml+xml"/>
  <Override PartName="/ppt/ink/ink16.xml" ContentType="application/inkml+xml"/>
  <Override PartName="/ppt/ink/ink17.xml" ContentType="application/inkml+xml"/>
  <Override PartName="/ppt/ink/ink18.xml" ContentType="application/inkml+xml"/>
  <Override PartName="/ppt/ink/ink19.xml" ContentType="application/inkml+xml"/>
  <Override PartName="/ppt/ink/ink20.xml" ContentType="application/inkml+xml"/>
  <Override PartName="/ppt/ink/ink21.xml" ContentType="application/inkml+xml"/>
  <Override PartName="/ppt/ink/ink22.xml" ContentType="application/inkml+xml"/>
  <Override PartName="/ppt/ink/ink23.xml" ContentType="application/inkml+xml"/>
  <Override PartName="/ppt/notesSlides/notesSlide9.xml" ContentType="application/vnd.openxmlformats-officedocument.presentationml.notesSlide+xml"/>
  <Override PartName="/ppt/notesSlides/notesSlide10.xml" ContentType="application/vnd.openxmlformats-officedocument.presentationml.notesSlide+xml"/>
  <Override PartName="/ppt/ink/ink24.xml" ContentType="application/inkml+xml"/>
  <Override PartName="/ppt/ink/ink25.xml" ContentType="application/inkml+xml"/>
  <Override PartName="/ppt/ink/ink26.xml" ContentType="application/inkml+xml"/>
  <Override PartName="/ppt/ink/ink27.xml" ContentType="application/inkml+xml"/>
  <Override PartName="/ppt/ink/ink28.xml" ContentType="application/inkml+xml"/>
  <Override PartName="/ppt/ink/ink29.xml" ContentType="application/inkml+xml"/>
  <Override PartName="/ppt/ink/ink30.xml" ContentType="application/inkml+xml"/>
  <Override PartName="/ppt/ink/ink31.xml" ContentType="application/inkml+xml"/>
  <Override PartName="/ppt/ink/ink32.xml" ContentType="application/inkml+xml"/>
  <Override PartName="/ppt/ink/ink33.xml" ContentType="application/inkml+xml"/>
  <Override PartName="/ppt/ink/ink34.xml" ContentType="application/inkml+xml"/>
  <Override PartName="/ppt/ink/ink35.xml" ContentType="application/inkml+xml"/>
  <Override PartName="/ppt/ink/ink36.xml" ContentType="application/inkml+xml"/>
  <Override PartName="/ppt/ink/ink37.xml" ContentType="application/inkml+xml"/>
  <Override PartName="/ppt/ink/ink38.xml" ContentType="application/inkml+xml"/>
  <Override PartName="/ppt/ink/ink39.xml" ContentType="application/inkml+xml"/>
  <Override PartName="/ppt/notesSlides/notesSlide11.xml" ContentType="application/vnd.openxmlformats-officedocument.presentationml.notesSlide+xml"/>
  <Override PartName="/ppt/ink/ink40.xml" ContentType="application/inkml+xml"/>
  <Override PartName="/ppt/ink/ink41.xml" ContentType="application/inkml+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73" r:id="rId4"/>
  </p:sldMasterIdLst>
  <p:notesMasterIdLst>
    <p:notesMasterId r:id="rId23"/>
  </p:notesMasterIdLst>
  <p:sldIdLst>
    <p:sldId id="257" r:id="rId5"/>
    <p:sldId id="258" r:id="rId6"/>
    <p:sldId id="259" r:id="rId7"/>
    <p:sldId id="261" r:id="rId8"/>
    <p:sldId id="262" r:id="rId9"/>
    <p:sldId id="260" r:id="rId10"/>
    <p:sldId id="263" r:id="rId11"/>
    <p:sldId id="268" r:id="rId12"/>
    <p:sldId id="269" r:id="rId13"/>
    <p:sldId id="264" r:id="rId14"/>
    <p:sldId id="266" r:id="rId15"/>
    <p:sldId id="265" r:id="rId16"/>
    <p:sldId id="270" r:id="rId17"/>
    <p:sldId id="271" r:id="rId18"/>
    <p:sldId id="272" r:id="rId19"/>
    <p:sldId id="273" r:id="rId20"/>
    <p:sldId id="274" r:id="rId21"/>
    <p:sldId id="276" r:id="rId22"/>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344529"/>
    <a:srgbClr val="2B3922"/>
    <a:srgbClr val="2E3722"/>
    <a:srgbClr val="FCF7F1"/>
    <a:srgbClr val="B8D233"/>
    <a:srgbClr val="5CC6D6"/>
    <a:srgbClr val="F8D22F"/>
    <a:srgbClr val="F03F2B"/>
    <a:srgbClr val="3488A0"/>
    <a:srgbClr val="57903F"/>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9982" autoAdjust="0"/>
    <p:restoredTop sz="90473" autoAdjust="0"/>
  </p:normalViewPr>
  <p:slideViewPr>
    <p:cSldViewPr snapToGrid="0">
      <p:cViewPr varScale="1">
        <p:scale>
          <a:sx n="103" d="100"/>
          <a:sy n="103" d="100"/>
        </p:scale>
        <p:origin x="624" y="108"/>
      </p:cViewPr>
      <p:guideLst/>
    </p:cSldViewPr>
  </p:slideViewPr>
  <p:notesTextViewPr>
    <p:cViewPr>
      <p:scale>
        <a:sx n="125" d="100"/>
        <a:sy n="125" d="100"/>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theme" Target="theme/theme1.xml"/><Relationship Id="rId3" Type="http://schemas.openxmlformats.org/officeDocument/2006/relationships/customXml" Target="../customXml/item3.xml"/><Relationship Id="rId21" Type="http://schemas.openxmlformats.org/officeDocument/2006/relationships/slide" Target="slides/slide17.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viewProps" Target="viewProps.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presProps" Target="presProps.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notesMaster" Target="notesMasters/notesMaster1.xml"/><Relationship Id="rId10" Type="http://schemas.openxmlformats.org/officeDocument/2006/relationships/slide" Target="slides/slide6.xml"/><Relationship Id="rId19" Type="http://schemas.openxmlformats.org/officeDocument/2006/relationships/slide" Target="slides/slide15.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tableStyles" Target="tableStyles.xml"/></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7AD8E0C7-B9E9-4786-BA37-3898529210FB}" type="doc">
      <dgm:prSet loTypeId="urn:microsoft.com/office/officeart/2005/8/layout/orgChart1" loCatId="hierarchy" qsTypeId="urn:microsoft.com/office/officeart/2005/8/quickstyle/simple1" qsCatId="simple" csTypeId="urn:microsoft.com/office/officeart/2005/8/colors/accent1_2" csCatId="accent1" phldr="1"/>
      <dgm:spPr/>
      <dgm:t>
        <a:bodyPr/>
        <a:lstStyle/>
        <a:p>
          <a:endParaRPr lang="en-GB"/>
        </a:p>
      </dgm:t>
    </dgm:pt>
    <dgm:pt modelId="{B776CDA1-95E1-4166-A682-CD474F4842C7}">
      <dgm:prSet phldrT="[Text]"/>
      <dgm:spPr/>
      <dgm:t>
        <a:bodyPr/>
        <a:lstStyle/>
        <a:p>
          <a:r>
            <a:rPr lang="en-GB" dirty="0"/>
            <a:t>Was there some conduct on the part of D?</a:t>
          </a:r>
        </a:p>
      </dgm:t>
    </dgm:pt>
    <dgm:pt modelId="{61261867-B6FD-4486-977F-26DA57161660}" type="parTrans" cxnId="{3CC511B0-EB09-44B5-A0CA-11A0F2E04739}">
      <dgm:prSet/>
      <dgm:spPr/>
      <dgm:t>
        <a:bodyPr/>
        <a:lstStyle/>
        <a:p>
          <a:endParaRPr lang="en-GB"/>
        </a:p>
      </dgm:t>
    </dgm:pt>
    <dgm:pt modelId="{B611E87A-8BF4-4733-9C8B-08C2164EC813}" type="sibTrans" cxnId="{3CC511B0-EB09-44B5-A0CA-11A0F2E04739}">
      <dgm:prSet/>
      <dgm:spPr/>
      <dgm:t>
        <a:bodyPr/>
        <a:lstStyle/>
        <a:p>
          <a:endParaRPr lang="en-GB"/>
        </a:p>
      </dgm:t>
    </dgm:pt>
    <dgm:pt modelId="{925D9886-226B-44BB-B254-66B9BD376976}">
      <dgm:prSet phldrT="[Text]"/>
      <dgm:spPr/>
      <dgm:t>
        <a:bodyPr/>
        <a:lstStyle/>
        <a:p>
          <a:r>
            <a:rPr lang="en-GB" dirty="0"/>
            <a:t>Within the Queens peace?</a:t>
          </a:r>
        </a:p>
      </dgm:t>
    </dgm:pt>
    <dgm:pt modelId="{F4DADBC9-B233-452C-AA3C-65DA688F81E6}" type="parTrans" cxnId="{54F49CFF-AF39-4AA3-96D1-CB76596755BD}">
      <dgm:prSet/>
      <dgm:spPr/>
      <dgm:t>
        <a:bodyPr/>
        <a:lstStyle/>
        <a:p>
          <a:endParaRPr lang="en-GB"/>
        </a:p>
      </dgm:t>
    </dgm:pt>
    <dgm:pt modelId="{72555268-C2CA-49C6-931E-64D3DE18AC93}" type="sibTrans" cxnId="{54F49CFF-AF39-4AA3-96D1-CB76596755BD}">
      <dgm:prSet/>
      <dgm:spPr/>
      <dgm:t>
        <a:bodyPr/>
        <a:lstStyle/>
        <a:p>
          <a:endParaRPr lang="en-GB"/>
        </a:p>
      </dgm:t>
    </dgm:pt>
    <dgm:pt modelId="{211B3AEA-20C6-4A09-A1A6-DB8BB74D7352}">
      <dgm:prSet phldrT="[Text]"/>
      <dgm:spPr/>
      <dgm:t>
        <a:bodyPr/>
        <a:lstStyle/>
        <a:p>
          <a:r>
            <a:rPr lang="en-GB" dirty="0"/>
            <a:t>Which resulted in death?</a:t>
          </a:r>
        </a:p>
      </dgm:t>
    </dgm:pt>
    <dgm:pt modelId="{5F83B6C6-EAF7-4B0A-B401-180FF034342D}" type="parTrans" cxnId="{F5838C15-8DD3-469A-B311-ADF7DE127540}">
      <dgm:prSet/>
      <dgm:spPr/>
      <dgm:t>
        <a:bodyPr/>
        <a:lstStyle/>
        <a:p>
          <a:endParaRPr lang="en-GB"/>
        </a:p>
      </dgm:t>
    </dgm:pt>
    <dgm:pt modelId="{F04FFCFB-FA04-4E4D-86F0-ED1455BC5A85}" type="sibTrans" cxnId="{F5838C15-8DD3-469A-B311-ADF7DE127540}">
      <dgm:prSet/>
      <dgm:spPr/>
      <dgm:t>
        <a:bodyPr/>
        <a:lstStyle/>
        <a:p>
          <a:endParaRPr lang="en-GB"/>
        </a:p>
      </dgm:t>
    </dgm:pt>
    <dgm:pt modelId="{7798A017-5E5E-4DAA-8479-6F3E75A84CB8}">
      <dgm:prSet phldrT="[Text]"/>
      <dgm:spPr/>
      <dgm:t>
        <a:bodyPr/>
        <a:lstStyle/>
        <a:p>
          <a:r>
            <a:rPr lang="en-GB" dirty="0"/>
            <a:t>Where D had malice aforethought?</a:t>
          </a:r>
        </a:p>
      </dgm:t>
    </dgm:pt>
    <dgm:pt modelId="{157BD22D-924D-4AC0-9477-61030BEA5229}" type="parTrans" cxnId="{2172AE85-64AC-43E8-88CF-D6A400F3BC06}">
      <dgm:prSet/>
      <dgm:spPr/>
      <dgm:t>
        <a:bodyPr/>
        <a:lstStyle/>
        <a:p>
          <a:endParaRPr lang="en-GB"/>
        </a:p>
      </dgm:t>
    </dgm:pt>
    <dgm:pt modelId="{8EC531DF-1D4A-4434-A938-5A3F91727DB5}" type="sibTrans" cxnId="{2172AE85-64AC-43E8-88CF-D6A400F3BC06}">
      <dgm:prSet/>
      <dgm:spPr/>
      <dgm:t>
        <a:bodyPr/>
        <a:lstStyle/>
        <a:p>
          <a:endParaRPr lang="en-GB"/>
        </a:p>
      </dgm:t>
    </dgm:pt>
    <dgm:pt modelId="{14E7DDCF-16A9-4FD9-82DF-88BAD8046A52}">
      <dgm:prSet phldrT="[Text]"/>
      <dgm:spPr/>
      <dgm:t>
        <a:bodyPr/>
        <a:lstStyle/>
        <a:p>
          <a:r>
            <a:rPr lang="en-GB" dirty="0"/>
            <a:t>D IS GUILTY OF MURDER</a:t>
          </a:r>
        </a:p>
      </dgm:t>
    </dgm:pt>
    <dgm:pt modelId="{5636BE49-7969-4A3C-A95E-8B2A88D08765}" type="parTrans" cxnId="{11FBAE48-96D0-464F-B3CD-3860C290787D}">
      <dgm:prSet/>
      <dgm:spPr/>
      <dgm:t>
        <a:bodyPr/>
        <a:lstStyle/>
        <a:p>
          <a:endParaRPr lang="en-GB"/>
        </a:p>
      </dgm:t>
    </dgm:pt>
    <dgm:pt modelId="{42C3AB43-0205-40D8-B80C-E2540F7076E9}" type="sibTrans" cxnId="{11FBAE48-96D0-464F-B3CD-3860C290787D}">
      <dgm:prSet/>
      <dgm:spPr/>
      <dgm:t>
        <a:bodyPr/>
        <a:lstStyle/>
        <a:p>
          <a:endParaRPr lang="en-GB"/>
        </a:p>
      </dgm:t>
    </dgm:pt>
    <dgm:pt modelId="{6181775F-5466-4D6A-86C2-0EAC30598AC2}">
      <dgm:prSet phldrT="[Text]"/>
      <dgm:spPr/>
      <dgm:t>
        <a:bodyPr/>
        <a:lstStyle/>
        <a:p>
          <a:r>
            <a:rPr lang="en-GB" dirty="0"/>
            <a:t>Which was directed at a human being?</a:t>
          </a:r>
        </a:p>
      </dgm:t>
    </dgm:pt>
    <dgm:pt modelId="{CAC91633-DF59-41AC-A5A6-9269C5167228}" type="sibTrans" cxnId="{5DB2507C-C48D-4D23-982F-2AB393B8C305}">
      <dgm:prSet/>
      <dgm:spPr/>
      <dgm:t>
        <a:bodyPr/>
        <a:lstStyle/>
        <a:p>
          <a:endParaRPr lang="en-GB"/>
        </a:p>
      </dgm:t>
    </dgm:pt>
    <dgm:pt modelId="{611B2B2B-A263-4AC3-A9A1-91565CBBBD7B}" type="parTrans" cxnId="{5DB2507C-C48D-4D23-982F-2AB393B8C305}">
      <dgm:prSet/>
      <dgm:spPr/>
      <dgm:t>
        <a:bodyPr/>
        <a:lstStyle/>
        <a:p>
          <a:endParaRPr lang="en-GB"/>
        </a:p>
      </dgm:t>
    </dgm:pt>
    <dgm:pt modelId="{4A1BF901-F30A-4EBD-9700-8595F55CD583}" type="pres">
      <dgm:prSet presAssocID="{7AD8E0C7-B9E9-4786-BA37-3898529210FB}" presName="hierChild1" presStyleCnt="0">
        <dgm:presLayoutVars>
          <dgm:orgChart val="1"/>
          <dgm:chPref val="1"/>
          <dgm:dir/>
          <dgm:animOne val="branch"/>
          <dgm:animLvl val="lvl"/>
          <dgm:resizeHandles/>
        </dgm:presLayoutVars>
      </dgm:prSet>
      <dgm:spPr/>
    </dgm:pt>
    <dgm:pt modelId="{BD4ABF88-9020-4DC4-8EB3-05007E89EF54}" type="pres">
      <dgm:prSet presAssocID="{B776CDA1-95E1-4166-A682-CD474F4842C7}" presName="hierRoot1" presStyleCnt="0">
        <dgm:presLayoutVars>
          <dgm:hierBranch val="init"/>
        </dgm:presLayoutVars>
      </dgm:prSet>
      <dgm:spPr/>
    </dgm:pt>
    <dgm:pt modelId="{17B262A1-E600-4DB8-8995-50D812A255E3}" type="pres">
      <dgm:prSet presAssocID="{B776CDA1-95E1-4166-A682-CD474F4842C7}" presName="rootComposite1" presStyleCnt="0"/>
      <dgm:spPr/>
    </dgm:pt>
    <dgm:pt modelId="{5847A47F-A093-4A00-A9FD-2197814F7C62}" type="pres">
      <dgm:prSet presAssocID="{B776CDA1-95E1-4166-A682-CD474F4842C7}" presName="rootText1" presStyleLbl="node0" presStyleIdx="0" presStyleCnt="1">
        <dgm:presLayoutVars>
          <dgm:chPref val="3"/>
        </dgm:presLayoutVars>
      </dgm:prSet>
      <dgm:spPr/>
    </dgm:pt>
    <dgm:pt modelId="{C97C1846-9E86-472F-8793-0E1479810184}" type="pres">
      <dgm:prSet presAssocID="{B776CDA1-95E1-4166-A682-CD474F4842C7}" presName="rootConnector1" presStyleLbl="node1" presStyleIdx="0" presStyleCnt="0"/>
      <dgm:spPr/>
    </dgm:pt>
    <dgm:pt modelId="{CD112C10-8267-4E61-B200-18F62B9F58AA}" type="pres">
      <dgm:prSet presAssocID="{B776CDA1-95E1-4166-A682-CD474F4842C7}" presName="hierChild2" presStyleCnt="0"/>
      <dgm:spPr/>
    </dgm:pt>
    <dgm:pt modelId="{3B6BB6CE-C056-4C64-88B0-DECB06FC864C}" type="pres">
      <dgm:prSet presAssocID="{611B2B2B-A263-4AC3-A9A1-91565CBBBD7B}" presName="Name37" presStyleLbl="parChTrans1D2" presStyleIdx="0" presStyleCnt="1"/>
      <dgm:spPr/>
    </dgm:pt>
    <dgm:pt modelId="{CF565D37-5381-4E74-A65B-BF2DCC80C67C}" type="pres">
      <dgm:prSet presAssocID="{6181775F-5466-4D6A-86C2-0EAC30598AC2}" presName="hierRoot2" presStyleCnt="0">
        <dgm:presLayoutVars>
          <dgm:hierBranch val="init"/>
        </dgm:presLayoutVars>
      </dgm:prSet>
      <dgm:spPr/>
    </dgm:pt>
    <dgm:pt modelId="{9442F73D-16EF-420F-9294-58283BC91065}" type="pres">
      <dgm:prSet presAssocID="{6181775F-5466-4D6A-86C2-0EAC30598AC2}" presName="rootComposite" presStyleCnt="0"/>
      <dgm:spPr/>
    </dgm:pt>
    <dgm:pt modelId="{276432A9-3AA4-4B7D-9D6E-67E110548686}" type="pres">
      <dgm:prSet presAssocID="{6181775F-5466-4D6A-86C2-0EAC30598AC2}" presName="rootText" presStyleLbl="node2" presStyleIdx="0" presStyleCnt="1">
        <dgm:presLayoutVars>
          <dgm:chPref val="3"/>
        </dgm:presLayoutVars>
      </dgm:prSet>
      <dgm:spPr/>
    </dgm:pt>
    <dgm:pt modelId="{1524ABAE-CCC1-4336-9580-4FCC18F5A931}" type="pres">
      <dgm:prSet presAssocID="{6181775F-5466-4D6A-86C2-0EAC30598AC2}" presName="rootConnector" presStyleLbl="node2" presStyleIdx="0" presStyleCnt="1"/>
      <dgm:spPr/>
    </dgm:pt>
    <dgm:pt modelId="{68F38D32-59C8-4E78-B81D-C83962789551}" type="pres">
      <dgm:prSet presAssocID="{6181775F-5466-4D6A-86C2-0EAC30598AC2}" presName="hierChild4" presStyleCnt="0"/>
      <dgm:spPr/>
    </dgm:pt>
    <dgm:pt modelId="{DC60725F-3533-4924-8292-8A9532D74E5A}" type="pres">
      <dgm:prSet presAssocID="{F4DADBC9-B233-452C-AA3C-65DA688F81E6}" presName="Name37" presStyleLbl="parChTrans1D3" presStyleIdx="0" presStyleCnt="1"/>
      <dgm:spPr/>
    </dgm:pt>
    <dgm:pt modelId="{C1FB8FCE-28FD-4499-99D8-21D8FE0CBD0D}" type="pres">
      <dgm:prSet presAssocID="{925D9886-226B-44BB-B254-66B9BD376976}" presName="hierRoot2" presStyleCnt="0">
        <dgm:presLayoutVars>
          <dgm:hierBranch val="init"/>
        </dgm:presLayoutVars>
      </dgm:prSet>
      <dgm:spPr/>
    </dgm:pt>
    <dgm:pt modelId="{F9B891A6-0F52-432E-8B85-7391783EBEDF}" type="pres">
      <dgm:prSet presAssocID="{925D9886-226B-44BB-B254-66B9BD376976}" presName="rootComposite" presStyleCnt="0"/>
      <dgm:spPr/>
    </dgm:pt>
    <dgm:pt modelId="{A91501E9-08A7-4710-8001-EC1FF0F06402}" type="pres">
      <dgm:prSet presAssocID="{925D9886-226B-44BB-B254-66B9BD376976}" presName="rootText" presStyleLbl="node3" presStyleIdx="0" presStyleCnt="1">
        <dgm:presLayoutVars>
          <dgm:chPref val="3"/>
        </dgm:presLayoutVars>
      </dgm:prSet>
      <dgm:spPr/>
    </dgm:pt>
    <dgm:pt modelId="{E78B50F0-3E22-41CF-ABA7-2B177CAF6490}" type="pres">
      <dgm:prSet presAssocID="{925D9886-226B-44BB-B254-66B9BD376976}" presName="rootConnector" presStyleLbl="node3" presStyleIdx="0" presStyleCnt="1"/>
      <dgm:spPr/>
    </dgm:pt>
    <dgm:pt modelId="{0BB0DE2E-FF0E-4F8F-91FE-0103D7F9722B}" type="pres">
      <dgm:prSet presAssocID="{925D9886-226B-44BB-B254-66B9BD376976}" presName="hierChild4" presStyleCnt="0"/>
      <dgm:spPr/>
    </dgm:pt>
    <dgm:pt modelId="{14BA6396-CC0F-4338-870D-C57949BF8B95}" type="pres">
      <dgm:prSet presAssocID="{5F83B6C6-EAF7-4B0A-B401-180FF034342D}" presName="Name37" presStyleLbl="parChTrans1D4" presStyleIdx="0" presStyleCnt="3"/>
      <dgm:spPr/>
    </dgm:pt>
    <dgm:pt modelId="{34231305-9B71-4671-AC28-1D7AEFD897C1}" type="pres">
      <dgm:prSet presAssocID="{211B3AEA-20C6-4A09-A1A6-DB8BB74D7352}" presName="hierRoot2" presStyleCnt="0">
        <dgm:presLayoutVars>
          <dgm:hierBranch val="init"/>
        </dgm:presLayoutVars>
      </dgm:prSet>
      <dgm:spPr/>
    </dgm:pt>
    <dgm:pt modelId="{D7449184-4535-4D41-9231-3C879350956B}" type="pres">
      <dgm:prSet presAssocID="{211B3AEA-20C6-4A09-A1A6-DB8BB74D7352}" presName="rootComposite" presStyleCnt="0"/>
      <dgm:spPr/>
    </dgm:pt>
    <dgm:pt modelId="{FA04D2E9-86E0-4F29-80B1-D38045F6F79B}" type="pres">
      <dgm:prSet presAssocID="{211B3AEA-20C6-4A09-A1A6-DB8BB74D7352}" presName="rootText" presStyleLbl="node4" presStyleIdx="0" presStyleCnt="3">
        <dgm:presLayoutVars>
          <dgm:chPref val="3"/>
        </dgm:presLayoutVars>
      </dgm:prSet>
      <dgm:spPr/>
    </dgm:pt>
    <dgm:pt modelId="{15811D7C-3821-4BA8-9CE5-BA578E3D2EB5}" type="pres">
      <dgm:prSet presAssocID="{211B3AEA-20C6-4A09-A1A6-DB8BB74D7352}" presName="rootConnector" presStyleLbl="node4" presStyleIdx="0" presStyleCnt="3"/>
      <dgm:spPr/>
    </dgm:pt>
    <dgm:pt modelId="{86E07FB9-E733-4135-87F9-562341368A2D}" type="pres">
      <dgm:prSet presAssocID="{211B3AEA-20C6-4A09-A1A6-DB8BB74D7352}" presName="hierChild4" presStyleCnt="0"/>
      <dgm:spPr/>
    </dgm:pt>
    <dgm:pt modelId="{469DC0AD-E662-4613-9813-7FEBDC6446F5}" type="pres">
      <dgm:prSet presAssocID="{157BD22D-924D-4AC0-9477-61030BEA5229}" presName="Name37" presStyleLbl="parChTrans1D4" presStyleIdx="1" presStyleCnt="3"/>
      <dgm:spPr/>
    </dgm:pt>
    <dgm:pt modelId="{807019A0-67A2-4F21-802C-947FF25AD66D}" type="pres">
      <dgm:prSet presAssocID="{7798A017-5E5E-4DAA-8479-6F3E75A84CB8}" presName="hierRoot2" presStyleCnt="0">
        <dgm:presLayoutVars>
          <dgm:hierBranch val="init"/>
        </dgm:presLayoutVars>
      </dgm:prSet>
      <dgm:spPr/>
    </dgm:pt>
    <dgm:pt modelId="{68217373-A30C-4DC5-A468-3DEAA4880689}" type="pres">
      <dgm:prSet presAssocID="{7798A017-5E5E-4DAA-8479-6F3E75A84CB8}" presName="rootComposite" presStyleCnt="0"/>
      <dgm:spPr/>
    </dgm:pt>
    <dgm:pt modelId="{35385FF2-9128-4D03-BF5B-1C0D3A957DF0}" type="pres">
      <dgm:prSet presAssocID="{7798A017-5E5E-4DAA-8479-6F3E75A84CB8}" presName="rootText" presStyleLbl="node4" presStyleIdx="1" presStyleCnt="3">
        <dgm:presLayoutVars>
          <dgm:chPref val="3"/>
        </dgm:presLayoutVars>
      </dgm:prSet>
      <dgm:spPr/>
    </dgm:pt>
    <dgm:pt modelId="{183AE620-2EDE-4CD5-9B6F-74A6577DD32C}" type="pres">
      <dgm:prSet presAssocID="{7798A017-5E5E-4DAA-8479-6F3E75A84CB8}" presName="rootConnector" presStyleLbl="node4" presStyleIdx="1" presStyleCnt="3"/>
      <dgm:spPr/>
    </dgm:pt>
    <dgm:pt modelId="{C12C9DE1-D506-4283-9858-1811E4FCF36B}" type="pres">
      <dgm:prSet presAssocID="{7798A017-5E5E-4DAA-8479-6F3E75A84CB8}" presName="hierChild4" presStyleCnt="0"/>
      <dgm:spPr/>
    </dgm:pt>
    <dgm:pt modelId="{C29E06A7-DA44-484F-9B1A-91EE4FE24188}" type="pres">
      <dgm:prSet presAssocID="{5636BE49-7969-4A3C-A95E-8B2A88D08765}" presName="Name37" presStyleLbl="parChTrans1D4" presStyleIdx="2" presStyleCnt="3"/>
      <dgm:spPr/>
    </dgm:pt>
    <dgm:pt modelId="{CA7E4DC6-3B11-4C62-8D6C-4868E037BF1B}" type="pres">
      <dgm:prSet presAssocID="{14E7DDCF-16A9-4FD9-82DF-88BAD8046A52}" presName="hierRoot2" presStyleCnt="0">
        <dgm:presLayoutVars>
          <dgm:hierBranch val="init"/>
        </dgm:presLayoutVars>
      </dgm:prSet>
      <dgm:spPr/>
    </dgm:pt>
    <dgm:pt modelId="{E2DEEC90-54D9-4C8E-83FC-018A567C1E81}" type="pres">
      <dgm:prSet presAssocID="{14E7DDCF-16A9-4FD9-82DF-88BAD8046A52}" presName="rootComposite" presStyleCnt="0"/>
      <dgm:spPr/>
    </dgm:pt>
    <dgm:pt modelId="{BBF5230C-5F45-42E8-B61B-05485325894D}" type="pres">
      <dgm:prSet presAssocID="{14E7DDCF-16A9-4FD9-82DF-88BAD8046A52}" presName="rootText" presStyleLbl="node4" presStyleIdx="2" presStyleCnt="3">
        <dgm:presLayoutVars>
          <dgm:chPref val="3"/>
        </dgm:presLayoutVars>
      </dgm:prSet>
      <dgm:spPr/>
    </dgm:pt>
    <dgm:pt modelId="{7506253E-2F65-4F09-B779-2CA5F7C842C9}" type="pres">
      <dgm:prSet presAssocID="{14E7DDCF-16A9-4FD9-82DF-88BAD8046A52}" presName="rootConnector" presStyleLbl="node4" presStyleIdx="2" presStyleCnt="3"/>
      <dgm:spPr/>
    </dgm:pt>
    <dgm:pt modelId="{C26BF10A-608A-425E-AE9F-80CC3D366B4C}" type="pres">
      <dgm:prSet presAssocID="{14E7DDCF-16A9-4FD9-82DF-88BAD8046A52}" presName="hierChild4" presStyleCnt="0"/>
      <dgm:spPr/>
    </dgm:pt>
    <dgm:pt modelId="{C28C105F-C035-4E3A-BBF0-EF1B2F483395}" type="pres">
      <dgm:prSet presAssocID="{14E7DDCF-16A9-4FD9-82DF-88BAD8046A52}" presName="hierChild5" presStyleCnt="0"/>
      <dgm:spPr/>
    </dgm:pt>
    <dgm:pt modelId="{A73D6290-BC78-4A36-AE91-05228AD88D3D}" type="pres">
      <dgm:prSet presAssocID="{7798A017-5E5E-4DAA-8479-6F3E75A84CB8}" presName="hierChild5" presStyleCnt="0"/>
      <dgm:spPr/>
    </dgm:pt>
    <dgm:pt modelId="{8349C23D-8615-4691-BE41-674211C29A23}" type="pres">
      <dgm:prSet presAssocID="{211B3AEA-20C6-4A09-A1A6-DB8BB74D7352}" presName="hierChild5" presStyleCnt="0"/>
      <dgm:spPr/>
    </dgm:pt>
    <dgm:pt modelId="{54DE7490-C718-485B-8E14-05B83FF8639E}" type="pres">
      <dgm:prSet presAssocID="{925D9886-226B-44BB-B254-66B9BD376976}" presName="hierChild5" presStyleCnt="0"/>
      <dgm:spPr/>
    </dgm:pt>
    <dgm:pt modelId="{9EECA996-C4BD-4F9C-9E1E-269067D62FDD}" type="pres">
      <dgm:prSet presAssocID="{6181775F-5466-4D6A-86C2-0EAC30598AC2}" presName="hierChild5" presStyleCnt="0"/>
      <dgm:spPr/>
    </dgm:pt>
    <dgm:pt modelId="{5AC98008-C29E-41F7-A20B-7E5E02D7FADD}" type="pres">
      <dgm:prSet presAssocID="{B776CDA1-95E1-4166-A682-CD474F4842C7}" presName="hierChild3" presStyleCnt="0"/>
      <dgm:spPr/>
    </dgm:pt>
  </dgm:ptLst>
  <dgm:cxnLst>
    <dgm:cxn modelId="{06A9FD01-EECF-4269-B98F-2A1A28681F0C}" type="presOf" srcId="{925D9886-226B-44BB-B254-66B9BD376976}" destId="{E78B50F0-3E22-41CF-ABA7-2B177CAF6490}" srcOrd="1" destOrd="0" presId="urn:microsoft.com/office/officeart/2005/8/layout/orgChart1"/>
    <dgm:cxn modelId="{FC1D1515-4BD2-4F54-8296-D29BE6C8A311}" type="presOf" srcId="{611B2B2B-A263-4AC3-A9A1-91565CBBBD7B}" destId="{3B6BB6CE-C056-4C64-88B0-DECB06FC864C}" srcOrd="0" destOrd="0" presId="urn:microsoft.com/office/officeart/2005/8/layout/orgChart1"/>
    <dgm:cxn modelId="{F5838C15-8DD3-469A-B311-ADF7DE127540}" srcId="{925D9886-226B-44BB-B254-66B9BD376976}" destId="{211B3AEA-20C6-4A09-A1A6-DB8BB74D7352}" srcOrd="0" destOrd="0" parTransId="{5F83B6C6-EAF7-4B0A-B401-180FF034342D}" sibTransId="{F04FFCFB-FA04-4E4D-86F0-ED1455BC5A85}"/>
    <dgm:cxn modelId="{11206E19-C8F0-481C-A359-A83D967FD0A6}" type="presOf" srcId="{14E7DDCF-16A9-4FD9-82DF-88BAD8046A52}" destId="{7506253E-2F65-4F09-B779-2CA5F7C842C9}" srcOrd="1" destOrd="0" presId="urn:microsoft.com/office/officeart/2005/8/layout/orgChart1"/>
    <dgm:cxn modelId="{BEB47E25-07FB-4B43-89D0-8BD90A3BF012}" type="presOf" srcId="{925D9886-226B-44BB-B254-66B9BD376976}" destId="{A91501E9-08A7-4710-8001-EC1FF0F06402}" srcOrd="0" destOrd="0" presId="urn:microsoft.com/office/officeart/2005/8/layout/orgChart1"/>
    <dgm:cxn modelId="{4D047930-34F8-452B-A759-1900B7BDDAEF}" type="presOf" srcId="{211B3AEA-20C6-4A09-A1A6-DB8BB74D7352}" destId="{FA04D2E9-86E0-4F29-80B1-D38045F6F79B}" srcOrd="0" destOrd="0" presId="urn:microsoft.com/office/officeart/2005/8/layout/orgChart1"/>
    <dgm:cxn modelId="{B8133A65-618A-47C4-8BC0-793C86404D6E}" type="presOf" srcId="{5636BE49-7969-4A3C-A95E-8B2A88D08765}" destId="{C29E06A7-DA44-484F-9B1A-91EE4FE24188}" srcOrd="0" destOrd="0" presId="urn:microsoft.com/office/officeart/2005/8/layout/orgChart1"/>
    <dgm:cxn modelId="{EECED747-F79E-467C-A626-C991439AB1D2}" type="presOf" srcId="{14E7DDCF-16A9-4FD9-82DF-88BAD8046A52}" destId="{BBF5230C-5F45-42E8-B61B-05485325894D}" srcOrd="0" destOrd="0" presId="urn:microsoft.com/office/officeart/2005/8/layout/orgChart1"/>
    <dgm:cxn modelId="{11FBAE48-96D0-464F-B3CD-3860C290787D}" srcId="{7798A017-5E5E-4DAA-8479-6F3E75A84CB8}" destId="{14E7DDCF-16A9-4FD9-82DF-88BAD8046A52}" srcOrd="0" destOrd="0" parTransId="{5636BE49-7969-4A3C-A95E-8B2A88D08765}" sibTransId="{42C3AB43-0205-40D8-B80C-E2540F7076E9}"/>
    <dgm:cxn modelId="{8215686F-9A51-47D6-9700-019384920F11}" type="presOf" srcId="{B776CDA1-95E1-4166-A682-CD474F4842C7}" destId="{5847A47F-A093-4A00-A9FD-2197814F7C62}" srcOrd="0" destOrd="0" presId="urn:microsoft.com/office/officeart/2005/8/layout/orgChart1"/>
    <dgm:cxn modelId="{E04C4C55-0E33-4524-9C86-C831626B8B38}" type="presOf" srcId="{7798A017-5E5E-4DAA-8479-6F3E75A84CB8}" destId="{183AE620-2EDE-4CD5-9B6F-74A6577DD32C}" srcOrd="1" destOrd="0" presId="urn:microsoft.com/office/officeart/2005/8/layout/orgChart1"/>
    <dgm:cxn modelId="{BFD1B67A-1D50-4A7C-B5C2-6603B7217331}" type="presOf" srcId="{211B3AEA-20C6-4A09-A1A6-DB8BB74D7352}" destId="{15811D7C-3821-4BA8-9CE5-BA578E3D2EB5}" srcOrd="1" destOrd="0" presId="urn:microsoft.com/office/officeart/2005/8/layout/orgChart1"/>
    <dgm:cxn modelId="{4DDBDD7B-6C45-4353-9B56-B01E136C7DB2}" type="presOf" srcId="{6181775F-5466-4D6A-86C2-0EAC30598AC2}" destId="{1524ABAE-CCC1-4336-9580-4FCC18F5A931}" srcOrd="1" destOrd="0" presId="urn:microsoft.com/office/officeart/2005/8/layout/orgChart1"/>
    <dgm:cxn modelId="{5DB2507C-C48D-4D23-982F-2AB393B8C305}" srcId="{B776CDA1-95E1-4166-A682-CD474F4842C7}" destId="{6181775F-5466-4D6A-86C2-0EAC30598AC2}" srcOrd="0" destOrd="0" parTransId="{611B2B2B-A263-4AC3-A9A1-91565CBBBD7B}" sibTransId="{CAC91633-DF59-41AC-A5A6-9269C5167228}"/>
    <dgm:cxn modelId="{B3D2207F-6462-4BBD-A346-34F0B0354509}" type="presOf" srcId="{7AD8E0C7-B9E9-4786-BA37-3898529210FB}" destId="{4A1BF901-F30A-4EBD-9700-8595F55CD583}" srcOrd="0" destOrd="0" presId="urn:microsoft.com/office/officeart/2005/8/layout/orgChart1"/>
    <dgm:cxn modelId="{2172AE85-64AC-43E8-88CF-D6A400F3BC06}" srcId="{211B3AEA-20C6-4A09-A1A6-DB8BB74D7352}" destId="{7798A017-5E5E-4DAA-8479-6F3E75A84CB8}" srcOrd="0" destOrd="0" parTransId="{157BD22D-924D-4AC0-9477-61030BEA5229}" sibTransId="{8EC531DF-1D4A-4434-A938-5A3F91727DB5}"/>
    <dgm:cxn modelId="{07863D87-252A-4240-9E37-8B20F1687D15}" type="presOf" srcId="{F4DADBC9-B233-452C-AA3C-65DA688F81E6}" destId="{DC60725F-3533-4924-8292-8A9532D74E5A}" srcOrd="0" destOrd="0" presId="urn:microsoft.com/office/officeart/2005/8/layout/orgChart1"/>
    <dgm:cxn modelId="{9D717A8F-55C1-4495-B048-7438BBF17164}" type="presOf" srcId="{7798A017-5E5E-4DAA-8479-6F3E75A84CB8}" destId="{35385FF2-9128-4D03-BF5B-1C0D3A957DF0}" srcOrd="0" destOrd="0" presId="urn:microsoft.com/office/officeart/2005/8/layout/orgChart1"/>
    <dgm:cxn modelId="{D723C7AB-799E-4F10-A3E9-05B997C37579}" type="presOf" srcId="{5F83B6C6-EAF7-4B0A-B401-180FF034342D}" destId="{14BA6396-CC0F-4338-870D-C57949BF8B95}" srcOrd="0" destOrd="0" presId="urn:microsoft.com/office/officeart/2005/8/layout/orgChart1"/>
    <dgm:cxn modelId="{3CC511B0-EB09-44B5-A0CA-11A0F2E04739}" srcId="{7AD8E0C7-B9E9-4786-BA37-3898529210FB}" destId="{B776CDA1-95E1-4166-A682-CD474F4842C7}" srcOrd="0" destOrd="0" parTransId="{61261867-B6FD-4486-977F-26DA57161660}" sibTransId="{B611E87A-8BF4-4733-9C8B-08C2164EC813}"/>
    <dgm:cxn modelId="{519A97C1-964A-4370-8420-37B607F541C9}" type="presOf" srcId="{157BD22D-924D-4AC0-9477-61030BEA5229}" destId="{469DC0AD-E662-4613-9813-7FEBDC6446F5}" srcOrd="0" destOrd="0" presId="urn:microsoft.com/office/officeart/2005/8/layout/orgChart1"/>
    <dgm:cxn modelId="{50DDCFD3-F7B9-4CE3-8153-7EFC4D8EFF22}" type="presOf" srcId="{B776CDA1-95E1-4166-A682-CD474F4842C7}" destId="{C97C1846-9E86-472F-8793-0E1479810184}" srcOrd="1" destOrd="0" presId="urn:microsoft.com/office/officeart/2005/8/layout/orgChart1"/>
    <dgm:cxn modelId="{DEC1D1FD-0082-496B-B436-7C63CE59359E}" type="presOf" srcId="{6181775F-5466-4D6A-86C2-0EAC30598AC2}" destId="{276432A9-3AA4-4B7D-9D6E-67E110548686}" srcOrd="0" destOrd="0" presId="urn:microsoft.com/office/officeart/2005/8/layout/orgChart1"/>
    <dgm:cxn modelId="{54F49CFF-AF39-4AA3-96D1-CB76596755BD}" srcId="{6181775F-5466-4D6A-86C2-0EAC30598AC2}" destId="{925D9886-226B-44BB-B254-66B9BD376976}" srcOrd="0" destOrd="0" parTransId="{F4DADBC9-B233-452C-AA3C-65DA688F81E6}" sibTransId="{72555268-C2CA-49C6-931E-64D3DE18AC93}"/>
    <dgm:cxn modelId="{906AF2A3-CADF-417E-8FA9-7527A276B935}" type="presParOf" srcId="{4A1BF901-F30A-4EBD-9700-8595F55CD583}" destId="{BD4ABF88-9020-4DC4-8EB3-05007E89EF54}" srcOrd="0" destOrd="0" presId="urn:microsoft.com/office/officeart/2005/8/layout/orgChart1"/>
    <dgm:cxn modelId="{9FAC73BF-5116-4367-827F-0DBF030337C1}" type="presParOf" srcId="{BD4ABF88-9020-4DC4-8EB3-05007E89EF54}" destId="{17B262A1-E600-4DB8-8995-50D812A255E3}" srcOrd="0" destOrd="0" presId="urn:microsoft.com/office/officeart/2005/8/layout/orgChart1"/>
    <dgm:cxn modelId="{A30C3C28-72B2-4736-ADED-234C60C248F2}" type="presParOf" srcId="{17B262A1-E600-4DB8-8995-50D812A255E3}" destId="{5847A47F-A093-4A00-A9FD-2197814F7C62}" srcOrd="0" destOrd="0" presId="urn:microsoft.com/office/officeart/2005/8/layout/orgChart1"/>
    <dgm:cxn modelId="{6AB25CAA-FF9A-4F6E-90EB-BD98AEF54089}" type="presParOf" srcId="{17B262A1-E600-4DB8-8995-50D812A255E3}" destId="{C97C1846-9E86-472F-8793-0E1479810184}" srcOrd="1" destOrd="0" presId="urn:microsoft.com/office/officeart/2005/8/layout/orgChart1"/>
    <dgm:cxn modelId="{003D7881-43C6-4ED8-885D-2F30D55FF56A}" type="presParOf" srcId="{BD4ABF88-9020-4DC4-8EB3-05007E89EF54}" destId="{CD112C10-8267-4E61-B200-18F62B9F58AA}" srcOrd="1" destOrd="0" presId="urn:microsoft.com/office/officeart/2005/8/layout/orgChart1"/>
    <dgm:cxn modelId="{0608DABE-58D4-4229-98FB-A0E41B676543}" type="presParOf" srcId="{CD112C10-8267-4E61-B200-18F62B9F58AA}" destId="{3B6BB6CE-C056-4C64-88B0-DECB06FC864C}" srcOrd="0" destOrd="0" presId="urn:microsoft.com/office/officeart/2005/8/layout/orgChart1"/>
    <dgm:cxn modelId="{8AA37D7C-0D1D-4796-96E3-415AC935904C}" type="presParOf" srcId="{CD112C10-8267-4E61-B200-18F62B9F58AA}" destId="{CF565D37-5381-4E74-A65B-BF2DCC80C67C}" srcOrd="1" destOrd="0" presId="urn:microsoft.com/office/officeart/2005/8/layout/orgChart1"/>
    <dgm:cxn modelId="{5F029CA8-AB78-4569-81F5-E5FFE296A4F0}" type="presParOf" srcId="{CF565D37-5381-4E74-A65B-BF2DCC80C67C}" destId="{9442F73D-16EF-420F-9294-58283BC91065}" srcOrd="0" destOrd="0" presId="urn:microsoft.com/office/officeart/2005/8/layout/orgChart1"/>
    <dgm:cxn modelId="{8AB78652-F8F5-4FE2-B70E-2A527A661FDD}" type="presParOf" srcId="{9442F73D-16EF-420F-9294-58283BC91065}" destId="{276432A9-3AA4-4B7D-9D6E-67E110548686}" srcOrd="0" destOrd="0" presId="urn:microsoft.com/office/officeart/2005/8/layout/orgChart1"/>
    <dgm:cxn modelId="{67D96E96-AEB5-4FE8-8E7A-B4321165E3EF}" type="presParOf" srcId="{9442F73D-16EF-420F-9294-58283BC91065}" destId="{1524ABAE-CCC1-4336-9580-4FCC18F5A931}" srcOrd="1" destOrd="0" presId="urn:microsoft.com/office/officeart/2005/8/layout/orgChart1"/>
    <dgm:cxn modelId="{E4188785-F3BA-4C50-9682-26FA87A47344}" type="presParOf" srcId="{CF565D37-5381-4E74-A65B-BF2DCC80C67C}" destId="{68F38D32-59C8-4E78-B81D-C83962789551}" srcOrd="1" destOrd="0" presId="urn:microsoft.com/office/officeart/2005/8/layout/orgChart1"/>
    <dgm:cxn modelId="{A531ADDA-CD3A-4E5B-AE4D-404F85942C78}" type="presParOf" srcId="{68F38D32-59C8-4E78-B81D-C83962789551}" destId="{DC60725F-3533-4924-8292-8A9532D74E5A}" srcOrd="0" destOrd="0" presId="urn:microsoft.com/office/officeart/2005/8/layout/orgChart1"/>
    <dgm:cxn modelId="{2A73CD5A-C0E0-48CB-AE58-F6F18F0B1859}" type="presParOf" srcId="{68F38D32-59C8-4E78-B81D-C83962789551}" destId="{C1FB8FCE-28FD-4499-99D8-21D8FE0CBD0D}" srcOrd="1" destOrd="0" presId="urn:microsoft.com/office/officeart/2005/8/layout/orgChart1"/>
    <dgm:cxn modelId="{1868F214-2089-4865-B126-B1A5D308ED6A}" type="presParOf" srcId="{C1FB8FCE-28FD-4499-99D8-21D8FE0CBD0D}" destId="{F9B891A6-0F52-432E-8B85-7391783EBEDF}" srcOrd="0" destOrd="0" presId="urn:microsoft.com/office/officeart/2005/8/layout/orgChart1"/>
    <dgm:cxn modelId="{FAD80DDF-69C3-499E-B971-3F764791701F}" type="presParOf" srcId="{F9B891A6-0F52-432E-8B85-7391783EBEDF}" destId="{A91501E9-08A7-4710-8001-EC1FF0F06402}" srcOrd="0" destOrd="0" presId="urn:microsoft.com/office/officeart/2005/8/layout/orgChart1"/>
    <dgm:cxn modelId="{CA169DB3-95A8-4F1E-843F-E2C713C617B3}" type="presParOf" srcId="{F9B891A6-0F52-432E-8B85-7391783EBEDF}" destId="{E78B50F0-3E22-41CF-ABA7-2B177CAF6490}" srcOrd="1" destOrd="0" presId="urn:microsoft.com/office/officeart/2005/8/layout/orgChart1"/>
    <dgm:cxn modelId="{38859CA2-97F8-4615-8BA6-EA2F5C4537A1}" type="presParOf" srcId="{C1FB8FCE-28FD-4499-99D8-21D8FE0CBD0D}" destId="{0BB0DE2E-FF0E-4F8F-91FE-0103D7F9722B}" srcOrd="1" destOrd="0" presId="urn:microsoft.com/office/officeart/2005/8/layout/orgChart1"/>
    <dgm:cxn modelId="{1F62DE6B-721C-4DE4-98E7-3FF2E5121243}" type="presParOf" srcId="{0BB0DE2E-FF0E-4F8F-91FE-0103D7F9722B}" destId="{14BA6396-CC0F-4338-870D-C57949BF8B95}" srcOrd="0" destOrd="0" presId="urn:microsoft.com/office/officeart/2005/8/layout/orgChart1"/>
    <dgm:cxn modelId="{D1A1F179-BB8C-4211-9264-B3AA3F96355A}" type="presParOf" srcId="{0BB0DE2E-FF0E-4F8F-91FE-0103D7F9722B}" destId="{34231305-9B71-4671-AC28-1D7AEFD897C1}" srcOrd="1" destOrd="0" presId="urn:microsoft.com/office/officeart/2005/8/layout/orgChart1"/>
    <dgm:cxn modelId="{C78F860F-E617-42FF-AF2A-C9DF9E281E3B}" type="presParOf" srcId="{34231305-9B71-4671-AC28-1D7AEFD897C1}" destId="{D7449184-4535-4D41-9231-3C879350956B}" srcOrd="0" destOrd="0" presId="urn:microsoft.com/office/officeart/2005/8/layout/orgChart1"/>
    <dgm:cxn modelId="{8DC51C8F-D856-4437-AAC3-CE9B1780C3F9}" type="presParOf" srcId="{D7449184-4535-4D41-9231-3C879350956B}" destId="{FA04D2E9-86E0-4F29-80B1-D38045F6F79B}" srcOrd="0" destOrd="0" presId="urn:microsoft.com/office/officeart/2005/8/layout/orgChart1"/>
    <dgm:cxn modelId="{51B09DFD-B865-4904-9B20-F10C011BBA89}" type="presParOf" srcId="{D7449184-4535-4D41-9231-3C879350956B}" destId="{15811D7C-3821-4BA8-9CE5-BA578E3D2EB5}" srcOrd="1" destOrd="0" presId="urn:microsoft.com/office/officeart/2005/8/layout/orgChart1"/>
    <dgm:cxn modelId="{191E7F80-99FA-4D72-824E-22CB2F9A5B77}" type="presParOf" srcId="{34231305-9B71-4671-AC28-1D7AEFD897C1}" destId="{86E07FB9-E733-4135-87F9-562341368A2D}" srcOrd="1" destOrd="0" presId="urn:microsoft.com/office/officeart/2005/8/layout/orgChart1"/>
    <dgm:cxn modelId="{4CE47A2A-2A5E-469D-AB2F-0ECB80C338A1}" type="presParOf" srcId="{86E07FB9-E733-4135-87F9-562341368A2D}" destId="{469DC0AD-E662-4613-9813-7FEBDC6446F5}" srcOrd="0" destOrd="0" presId="urn:microsoft.com/office/officeart/2005/8/layout/orgChart1"/>
    <dgm:cxn modelId="{8AA38300-3E33-4959-8C95-83D89192DB8F}" type="presParOf" srcId="{86E07FB9-E733-4135-87F9-562341368A2D}" destId="{807019A0-67A2-4F21-802C-947FF25AD66D}" srcOrd="1" destOrd="0" presId="urn:microsoft.com/office/officeart/2005/8/layout/orgChart1"/>
    <dgm:cxn modelId="{60DB5182-79BC-4769-AC54-A0C7B17F2776}" type="presParOf" srcId="{807019A0-67A2-4F21-802C-947FF25AD66D}" destId="{68217373-A30C-4DC5-A468-3DEAA4880689}" srcOrd="0" destOrd="0" presId="urn:microsoft.com/office/officeart/2005/8/layout/orgChart1"/>
    <dgm:cxn modelId="{344C886C-7E2D-49A7-A4D6-1FFC1D7576F9}" type="presParOf" srcId="{68217373-A30C-4DC5-A468-3DEAA4880689}" destId="{35385FF2-9128-4D03-BF5B-1C0D3A957DF0}" srcOrd="0" destOrd="0" presId="urn:microsoft.com/office/officeart/2005/8/layout/orgChart1"/>
    <dgm:cxn modelId="{4D2906C2-E4EF-4D63-B4F2-98637112E693}" type="presParOf" srcId="{68217373-A30C-4DC5-A468-3DEAA4880689}" destId="{183AE620-2EDE-4CD5-9B6F-74A6577DD32C}" srcOrd="1" destOrd="0" presId="urn:microsoft.com/office/officeart/2005/8/layout/orgChart1"/>
    <dgm:cxn modelId="{BD23AD07-C9EE-447C-8606-CE8E4A8F81B2}" type="presParOf" srcId="{807019A0-67A2-4F21-802C-947FF25AD66D}" destId="{C12C9DE1-D506-4283-9858-1811E4FCF36B}" srcOrd="1" destOrd="0" presId="urn:microsoft.com/office/officeart/2005/8/layout/orgChart1"/>
    <dgm:cxn modelId="{EE148E08-9281-4AB1-9822-FEFD558ED95A}" type="presParOf" srcId="{C12C9DE1-D506-4283-9858-1811E4FCF36B}" destId="{C29E06A7-DA44-484F-9B1A-91EE4FE24188}" srcOrd="0" destOrd="0" presId="urn:microsoft.com/office/officeart/2005/8/layout/orgChart1"/>
    <dgm:cxn modelId="{BF8C7371-E413-4029-9422-62CDDDBD3FEA}" type="presParOf" srcId="{C12C9DE1-D506-4283-9858-1811E4FCF36B}" destId="{CA7E4DC6-3B11-4C62-8D6C-4868E037BF1B}" srcOrd="1" destOrd="0" presId="urn:microsoft.com/office/officeart/2005/8/layout/orgChart1"/>
    <dgm:cxn modelId="{B53AB378-BA7F-467A-8335-D03BB5DBF346}" type="presParOf" srcId="{CA7E4DC6-3B11-4C62-8D6C-4868E037BF1B}" destId="{E2DEEC90-54D9-4C8E-83FC-018A567C1E81}" srcOrd="0" destOrd="0" presId="urn:microsoft.com/office/officeart/2005/8/layout/orgChart1"/>
    <dgm:cxn modelId="{7BC70559-1654-412B-BEEA-13715C99E975}" type="presParOf" srcId="{E2DEEC90-54D9-4C8E-83FC-018A567C1E81}" destId="{BBF5230C-5F45-42E8-B61B-05485325894D}" srcOrd="0" destOrd="0" presId="urn:microsoft.com/office/officeart/2005/8/layout/orgChart1"/>
    <dgm:cxn modelId="{45C194BA-C9D5-4E1C-80CA-6A1802FCB980}" type="presParOf" srcId="{E2DEEC90-54D9-4C8E-83FC-018A567C1E81}" destId="{7506253E-2F65-4F09-B779-2CA5F7C842C9}" srcOrd="1" destOrd="0" presId="urn:microsoft.com/office/officeart/2005/8/layout/orgChart1"/>
    <dgm:cxn modelId="{0D9446D1-9909-4AB4-AC73-D607D6CDCF82}" type="presParOf" srcId="{CA7E4DC6-3B11-4C62-8D6C-4868E037BF1B}" destId="{C26BF10A-608A-425E-AE9F-80CC3D366B4C}" srcOrd="1" destOrd="0" presId="urn:microsoft.com/office/officeart/2005/8/layout/orgChart1"/>
    <dgm:cxn modelId="{74893FE7-EDE2-43DB-81DA-E5FA0BF885DE}" type="presParOf" srcId="{CA7E4DC6-3B11-4C62-8D6C-4868E037BF1B}" destId="{C28C105F-C035-4E3A-BBF0-EF1B2F483395}" srcOrd="2" destOrd="0" presId="urn:microsoft.com/office/officeart/2005/8/layout/orgChart1"/>
    <dgm:cxn modelId="{441BA7AA-6D83-4F5D-AE33-42B0D7384C15}" type="presParOf" srcId="{807019A0-67A2-4F21-802C-947FF25AD66D}" destId="{A73D6290-BC78-4A36-AE91-05228AD88D3D}" srcOrd="2" destOrd="0" presId="urn:microsoft.com/office/officeart/2005/8/layout/orgChart1"/>
    <dgm:cxn modelId="{2FED9BD2-CAC2-4094-B800-195667CD343D}" type="presParOf" srcId="{34231305-9B71-4671-AC28-1D7AEFD897C1}" destId="{8349C23D-8615-4691-BE41-674211C29A23}" srcOrd="2" destOrd="0" presId="urn:microsoft.com/office/officeart/2005/8/layout/orgChart1"/>
    <dgm:cxn modelId="{156830AF-B3D3-428C-B37F-3CD1618E706C}" type="presParOf" srcId="{C1FB8FCE-28FD-4499-99D8-21D8FE0CBD0D}" destId="{54DE7490-C718-485B-8E14-05B83FF8639E}" srcOrd="2" destOrd="0" presId="urn:microsoft.com/office/officeart/2005/8/layout/orgChart1"/>
    <dgm:cxn modelId="{10625B3C-6905-45F7-B2FA-A279FCB572B1}" type="presParOf" srcId="{CF565D37-5381-4E74-A65B-BF2DCC80C67C}" destId="{9EECA996-C4BD-4F9C-9E1E-269067D62FDD}" srcOrd="2" destOrd="0" presId="urn:microsoft.com/office/officeart/2005/8/layout/orgChart1"/>
    <dgm:cxn modelId="{E9D6AE7C-7066-4C50-8E10-1C15E2986201}" type="presParOf" srcId="{BD4ABF88-9020-4DC4-8EB3-05007E89EF54}" destId="{5AC98008-C29E-41F7-A20B-7E5E02D7FADD}" srcOrd="2" destOrd="0" presId="urn:microsoft.com/office/officeart/2005/8/layout/orgChart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48761F47-45C3-4D4C-BAE7-6D98952786FD}" type="doc">
      <dgm:prSet loTypeId="urn:microsoft.com/office/officeart/2005/8/layout/vList2" loCatId="list" qsTypeId="urn:microsoft.com/office/officeart/2005/8/quickstyle/simple1" qsCatId="simple" csTypeId="urn:microsoft.com/office/officeart/2005/8/colors/accent1_2" csCatId="accent1"/>
      <dgm:spPr/>
      <dgm:t>
        <a:bodyPr/>
        <a:lstStyle/>
        <a:p>
          <a:endParaRPr lang="en-US"/>
        </a:p>
      </dgm:t>
    </dgm:pt>
    <dgm:pt modelId="{B677B9E3-8CFC-43EC-A053-8704951FFF3B}">
      <dgm:prSet/>
      <dgm:spPr/>
      <dgm:t>
        <a:bodyPr/>
        <a:lstStyle/>
        <a:p>
          <a:r>
            <a:rPr lang="en-GB" b="1" u="sng"/>
            <a:t>What are the specific partial defences to murder?</a:t>
          </a:r>
          <a:endParaRPr lang="en-US"/>
        </a:p>
      </dgm:t>
    </dgm:pt>
    <dgm:pt modelId="{83CB615E-4861-4950-84C4-3E5556A819D9}" type="parTrans" cxnId="{C7E9E6E5-FB42-479D-BB96-4BAF7FB3CEC0}">
      <dgm:prSet/>
      <dgm:spPr/>
      <dgm:t>
        <a:bodyPr/>
        <a:lstStyle/>
        <a:p>
          <a:endParaRPr lang="en-US"/>
        </a:p>
      </dgm:t>
    </dgm:pt>
    <dgm:pt modelId="{1494A4A3-F5F7-495D-816F-D81C521312B3}" type="sibTrans" cxnId="{C7E9E6E5-FB42-479D-BB96-4BAF7FB3CEC0}">
      <dgm:prSet/>
      <dgm:spPr/>
      <dgm:t>
        <a:bodyPr/>
        <a:lstStyle/>
        <a:p>
          <a:endParaRPr lang="en-US"/>
        </a:p>
      </dgm:t>
    </dgm:pt>
    <dgm:pt modelId="{D9B3BA8A-E851-408F-B925-146F5DB7B982}">
      <dgm:prSet/>
      <dgm:spPr/>
      <dgm:t>
        <a:bodyPr/>
        <a:lstStyle/>
        <a:p>
          <a:r>
            <a:rPr lang="en-GB"/>
            <a:t>Killing with diminished responsibility (S.2 Homicide Act 1957)</a:t>
          </a:r>
          <a:endParaRPr lang="en-US"/>
        </a:p>
      </dgm:t>
    </dgm:pt>
    <dgm:pt modelId="{A2D8008D-8468-43F9-A110-E1D6FEF9B22D}" type="parTrans" cxnId="{1A77F424-90D5-491C-BFE2-C3E18A7AE502}">
      <dgm:prSet/>
      <dgm:spPr/>
      <dgm:t>
        <a:bodyPr/>
        <a:lstStyle/>
        <a:p>
          <a:endParaRPr lang="en-US"/>
        </a:p>
      </dgm:t>
    </dgm:pt>
    <dgm:pt modelId="{B769FF4E-BDB5-47AF-924B-F555EBDBB7BC}" type="sibTrans" cxnId="{1A77F424-90D5-491C-BFE2-C3E18A7AE502}">
      <dgm:prSet/>
      <dgm:spPr/>
      <dgm:t>
        <a:bodyPr/>
        <a:lstStyle/>
        <a:p>
          <a:endParaRPr lang="en-US"/>
        </a:p>
      </dgm:t>
    </dgm:pt>
    <dgm:pt modelId="{2E4AB567-0048-40A3-8263-B5C93449DA13}">
      <dgm:prSet/>
      <dgm:spPr/>
      <dgm:t>
        <a:bodyPr/>
        <a:lstStyle/>
        <a:p>
          <a:r>
            <a:rPr lang="en-GB"/>
            <a:t>Killing under loss of control (S.54 and 55 Coroners and Justice Act 2009 modified by S.3 Homicide Act 1957) – formally provocation.</a:t>
          </a:r>
          <a:endParaRPr lang="en-US"/>
        </a:p>
      </dgm:t>
    </dgm:pt>
    <dgm:pt modelId="{30E55C1B-61F3-4A90-81BF-CD122EEBA0AA}" type="parTrans" cxnId="{13BDFD59-47D5-4E4F-8230-0DFA0704CFE3}">
      <dgm:prSet/>
      <dgm:spPr/>
      <dgm:t>
        <a:bodyPr/>
        <a:lstStyle/>
        <a:p>
          <a:endParaRPr lang="en-US"/>
        </a:p>
      </dgm:t>
    </dgm:pt>
    <dgm:pt modelId="{6AB7C4D3-C6B5-48FF-B237-150CB6FE6CB7}" type="sibTrans" cxnId="{13BDFD59-47D5-4E4F-8230-0DFA0704CFE3}">
      <dgm:prSet/>
      <dgm:spPr/>
      <dgm:t>
        <a:bodyPr/>
        <a:lstStyle/>
        <a:p>
          <a:endParaRPr lang="en-US"/>
        </a:p>
      </dgm:t>
    </dgm:pt>
    <dgm:pt modelId="{2CE30D1F-16E6-48C2-A187-EF8C650AC09F}">
      <dgm:prSet/>
      <dgm:spPr/>
      <dgm:t>
        <a:bodyPr/>
        <a:lstStyle/>
        <a:p>
          <a:r>
            <a:rPr lang="en-GB"/>
            <a:t>Killing in pursuance of a suicide pact (S.4 Homicide Act 1957)</a:t>
          </a:r>
          <a:endParaRPr lang="en-US"/>
        </a:p>
      </dgm:t>
    </dgm:pt>
    <dgm:pt modelId="{B9A862E8-E679-466F-8903-6404F9447055}" type="parTrans" cxnId="{DB500EAD-243C-4CC7-A042-DCE50D6C66DA}">
      <dgm:prSet/>
      <dgm:spPr/>
      <dgm:t>
        <a:bodyPr/>
        <a:lstStyle/>
        <a:p>
          <a:endParaRPr lang="en-US"/>
        </a:p>
      </dgm:t>
    </dgm:pt>
    <dgm:pt modelId="{FF563F1D-FE90-4E96-8B0B-CD6E88A9A883}" type="sibTrans" cxnId="{DB500EAD-243C-4CC7-A042-DCE50D6C66DA}">
      <dgm:prSet/>
      <dgm:spPr/>
      <dgm:t>
        <a:bodyPr/>
        <a:lstStyle/>
        <a:p>
          <a:endParaRPr lang="en-US"/>
        </a:p>
      </dgm:t>
    </dgm:pt>
    <dgm:pt modelId="{6972301B-2866-4C3F-B13A-FC331654A0B1}">
      <dgm:prSet/>
      <dgm:spPr/>
      <dgm:t>
        <a:bodyPr/>
        <a:lstStyle/>
        <a:p>
          <a:r>
            <a:rPr lang="en-GB" b="1" i="1"/>
            <a:t>If these defences are successful it reduces what would be murder to ‘voluntary manslaughter’.</a:t>
          </a:r>
          <a:endParaRPr lang="en-US"/>
        </a:p>
      </dgm:t>
    </dgm:pt>
    <dgm:pt modelId="{4CEBA860-3D37-44C7-AAD6-D40E0F93BB8A}" type="parTrans" cxnId="{CC43CBC7-43F1-45D5-ADF4-7CD6F13EFA7A}">
      <dgm:prSet/>
      <dgm:spPr/>
      <dgm:t>
        <a:bodyPr/>
        <a:lstStyle/>
        <a:p>
          <a:endParaRPr lang="en-US"/>
        </a:p>
      </dgm:t>
    </dgm:pt>
    <dgm:pt modelId="{55D9CA6D-B9E2-4C74-9793-0A6751FA5901}" type="sibTrans" cxnId="{CC43CBC7-43F1-45D5-ADF4-7CD6F13EFA7A}">
      <dgm:prSet/>
      <dgm:spPr/>
      <dgm:t>
        <a:bodyPr/>
        <a:lstStyle/>
        <a:p>
          <a:endParaRPr lang="en-US"/>
        </a:p>
      </dgm:t>
    </dgm:pt>
    <dgm:pt modelId="{0DBD7052-8696-430A-B7AE-D3D93D93454A}" type="pres">
      <dgm:prSet presAssocID="{48761F47-45C3-4D4C-BAE7-6D98952786FD}" presName="linear" presStyleCnt="0">
        <dgm:presLayoutVars>
          <dgm:animLvl val="lvl"/>
          <dgm:resizeHandles val="exact"/>
        </dgm:presLayoutVars>
      </dgm:prSet>
      <dgm:spPr/>
    </dgm:pt>
    <dgm:pt modelId="{30330328-7581-42E9-8502-497339650AEB}" type="pres">
      <dgm:prSet presAssocID="{B677B9E3-8CFC-43EC-A053-8704951FFF3B}" presName="parentText" presStyleLbl="node1" presStyleIdx="0" presStyleCnt="5">
        <dgm:presLayoutVars>
          <dgm:chMax val="0"/>
          <dgm:bulletEnabled val="1"/>
        </dgm:presLayoutVars>
      </dgm:prSet>
      <dgm:spPr/>
    </dgm:pt>
    <dgm:pt modelId="{5633FAC8-D47B-46CD-87A0-81BBC2E5B878}" type="pres">
      <dgm:prSet presAssocID="{1494A4A3-F5F7-495D-816F-D81C521312B3}" presName="spacer" presStyleCnt="0"/>
      <dgm:spPr/>
    </dgm:pt>
    <dgm:pt modelId="{A2755311-889C-43C4-9361-7D8D7DA54757}" type="pres">
      <dgm:prSet presAssocID="{D9B3BA8A-E851-408F-B925-146F5DB7B982}" presName="parentText" presStyleLbl="node1" presStyleIdx="1" presStyleCnt="5">
        <dgm:presLayoutVars>
          <dgm:chMax val="0"/>
          <dgm:bulletEnabled val="1"/>
        </dgm:presLayoutVars>
      </dgm:prSet>
      <dgm:spPr/>
    </dgm:pt>
    <dgm:pt modelId="{05DE40A8-0D9C-4A08-9311-A922811827F9}" type="pres">
      <dgm:prSet presAssocID="{B769FF4E-BDB5-47AF-924B-F555EBDBB7BC}" presName="spacer" presStyleCnt="0"/>
      <dgm:spPr/>
    </dgm:pt>
    <dgm:pt modelId="{132F62A6-2B48-4D6F-A46C-9D168E163457}" type="pres">
      <dgm:prSet presAssocID="{2E4AB567-0048-40A3-8263-B5C93449DA13}" presName="parentText" presStyleLbl="node1" presStyleIdx="2" presStyleCnt="5">
        <dgm:presLayoutVars>
          <dgm:chMax val="0"/>
          <dgm:bulletEnabled val="1"/>
        </dgm:presLayoutVars>
      </dgm:prSet>
      <dgm:spPr/>
    </dgm:pt>
    <dgm:pt modelId="{3135869A-756A-4657-9168-57424A469504}" type="pres">
      <dgm:prSet presAssocID="{6AB7C4D3-C6B5-48FF-B237-150CB6FE6CB7}" presName="spacer" presStyleCnt="0"/>
      <dgm:spPr/>
    </dgm:pt>
    <dgm:pt modelId="{699661A8-0B26-4C95-891B-E097C806864A}" type="pres">
      <dgm:prSet presAssocID="{2CE30D1F-16E6-48C2-A187-EF8C650AC09F}" presName="parentText" presStyleLbl="node1" presStyleIdx="3" presStyleCnt="5">
        <dgm:presLayoutVars>
          <dgm:chMax val="0"/>
          <dgm:bulletEnabled val="1"/>
        </dgm:presLayoutVars>
      </dgm:prSet>
      <dgm:spPr/>
    </dgm:pt>
    <dgm:pt modelId="{CA2A70AD-C356-479D-9462-841B500683E5}" type="pres">
      <dgm:prSet presAssocID="{FF563F1D-FE90-4E96-8B0B-CD6E88A9A883}" presName="spacer" presStyleCnt="0"/>
      <dgm:spPr/>
    </dgm:pt>
    <dgm:pt modelId="{4F35CDA7-EC71-4B0E-BE7A-1C015B5790EA}" type="pres">
      <dgm:prSet presAssocID="{6972301B-2866-4C3F-B13A-FC331654A0B1}" presName="parentText" presStyleLbl="node1" presStyleIdx="4" presStyleCnt="5">
        <dgm:presLayoutVars>
          <dgm:chMax val="0"/>
          <dgm:bulletEnabled val="1"/>
        </dgm:presLayoutVars>
      </dgm:prSet>
      <dgm:spPr/>
    </dgm:pt>
  </dgm:ptLst>
  <dgm:cxnLst>
    <dgm:cxn modelId="{B68F7302-C031-4DEE-BD60-DF8D3F7EC6D5}" type="presOf" srcId="{2CE30D1F-16E6-48C2-A187-EF8C650AC09F}" destId="{699661A8-0B26-4C95-891B-E097C806864A}" srcOrd="0" destOrd="0" presId="urn:microsoft.com/office/officeart/2005/8/layout/vList2"/>
    <dgm:cxn modelId="{C38BF411-5146-467C-90F3-22334F882C8F}" type="presOf" srcId="{B677B9E3-8CFC-43EC-A053-8704951FFF3B}" destId="{30330328-7581-42E9-8502-497339650AEB}" srcOrd="0" destOrd="0" presId="urn:microsoft.com/office/officeart/2005/8/layout/vList2"/>
    <dgm:cxn modelId="{1A77F424-90D5-491C-BFE2-C3E18A7AE502}" srcId="{48761F47-45C3-4D4C-BAE7-6D98952786FD}" destId="{D9B3BA8A-E851-408F-B925-146F5DB7B982}" srcOrd="1" destOrd="0" parTransId="{A2D8008D-8468-43F9-A110-E1D6FEF9B22D}" sibTransId="{B769FF4E-BDB5-47AF-924B-F555EBDBB7BC}"/>
    <dgm:cxn modelId="{D49CAF45-F14F-4829-AD59-3BAD2976C485}" type="presOf" srcId="{2E4AB567-0048-40A3-8263-B5C93449DA13}" destId="{132F62A6-2B48-4D6F-A46C-9D168E163457}" srcOrd="0" destOrd="0" presId="urn:microsoft.com/office/officeart/2005/8/layout/vList2"/>
    <dgm:cxn modelId="{35A66971-AA8F-4C2A-B4C4-F69930DAAD1B}" type="presOf" srcId="{D9B3BA8A-E851-408F-B925-146F5DB7B982}" destId="{A2755311-889C-43C4-9361-7D8D7DA54757}" srcOrd="0" destOrd="0" presId="urn:microsoft.com/office/officeart/2005/8/layout/vList2"/>
    <dgm:cxn modelId="{13BDFD59-47D5-4E4F-8230-0DFA0704CFE3}" srcId="{48761F47-45C3-4D4C-BAE7-6D98952786FD}" destId="{2E4AB567-0048-40A3-8263-B5C93449DA13}" srcOrd="2" destOrd="0" parTransId="{30E55C1B-61F3-4A90-81BF-CD122EEBA0AA}" sibTransId="{6AB7C4D3-C6B5-48FF-B237-150CB6FE6CB7}"/>
    <dgm:cxn modelId="{3D24C49C-001D-493B-AF88-A8927105CED2}" type="presOf" srcId="{48761F47-45C3-4D4C-BAE7-6D98952786FD}" destId="{0DBD7052-8696-430A-B7AE-D3D93D93454A}" srcOrd="0" destOrd="0" presId="urn:microsoft.com/office/officeart/2005/8/layout/vList2"/>
    <dgm:cxn modelId="{DB500EAD-243C-4CC7-A042-DCE50D6C66DA}" srcId="{48761F47-45C3-4D4C-BAE7-6D98952786FD}" destId="{2CE30D1F-16E6-48C2-A187-EF8C650AC09F}" srcOrd="3" destOrd="0" parTransId="{B9A862E8-E679-466F-8903-6404F9447055}" sibTransId="{FF563F1D-FE90-4E96-8B0B-CD6E88A9A883}"/>
    <dgm:cxn modelId="{D2C0CCB9-832C-486E-901C-A93CC907A336}" type="presOf" srcId="{6972301B-2866-4C3F-B13A-FC331654A0B1}" destId="{4F35CDA7-EC71-4B0E-BE7A-1C015B5790EA}" srcOrd="0" destOrd="0" presId="urn:microsoft.com/office/officeart/2005/8/layout/vList2"/>
    <dgm:cxn modelId="{CC43CBC7-43F1-45D5-ADF4-7CD6F13EFA7A}" srcId="{48761F47-45C3-4D4C-BAE7-6D98952786FD}" destId="{6972301B-2866-4C3F-B13A-FC331654A0B1}" srcOrd="4" destOrd="0" parTransId="{4CEBA860-3D37-44C7-AAD6-D40E0F93BB8A}" sibTransId="{55D9CA6D-B9E2-4C74-9793-0A6751FA5901}"/>
    <dgm:cxn modelId="{C7E9E6E5-FB42-479D-BB96-4BAF7FB3CEC0}" srcId="{48761F47-45C3-4D4C-BAE7-6D98952786FD}" destId="{B677B9E3-8CFC-43EC-A053-8704951FFF3B}" srcOrd="0" destOrd="0" parTransId="{83CB615E-4861-4950-84C4-3E5556A819D9}" sibTransId="{1494A4A3-F5F7-495D-816F-D81C521312B3}"/>
    <dgm:cxn modelId="{26B6E946-17CB-40D5-A9A7-65CDD8260582}" type="presParOf" srcId="{0DBD7052-8696-430A-B7AE-D3D93D93454A}" destId="{30330328-7581-42E9-8502-497339650AEB}" srcOrd="0" destOrd="0" presId="urn:microsoft.com/office/officeart/2005/8/layout/vList2"/>
    <dgm:cxn modelId="{5669DA11-9820-4B03-98A6-0B47603BA0DF}" type="presParOf" srcId="{0DBD7052-8696-430A-B7AE-D3D93D93454A}" destId="{5633FAC8-D47B-46CD-87A0-81BBC2E5B878}" srcOrd="1" destOrd="0" presId="urn:microsoft.com/office/officeart/2005/8/layout/vList2"/>
    <dgm:cxn modelId="{C614EB78-76E7-4AFC-997F-94B9F6110559}" type="presParOf" srcId="{0DBD7052-8696-430A-B7AE-D3D93D93454A}" destId="{A2755311-889C-43C4-9361-7D8D7DA54757}" srcOrd="2" destOrd="0" presId="urn:microsoft.com/office/officeart/2005/8/layout/vList2"/>
    <dgm:cxn modelId="{7C625E65-F1E0-4486-B760-74FC8423FA6E}" type="presParOf" srcId="{0DBD7052-8696-430A-B7AE-D3D93D93454A}" destId="{05DE40A8-0D9C-4A08-9311-A922811827F9}" srcOrd="3" destOrd="0" presId="urn:microsoft.com/office/officeart/2005/8/layout/vList2"/>
    <dgm:cxn modelId="{D590716D-797E-47C6-B303-8545297E28E8}" type="presParOf" srcId="{0DBD7052-8696-430A-B7AE-D3D93D93454A}" destId="{132F62A6-2B48-4D6F-A46C-9D168E163457}" srcOrd="4" destOrd="0" presId="urn:microsoft.com/office/officeart/2005/8/layout/vList2"/>
    <dgm:cxn modelId="{6CA697A8-AD4E-465D-A617-3523B6AB46EB}" type="presParOf" srcId="{0DBD7052-8696-430A-B7AE-D3D93D93454A}" destId="{3135869A-756A-4657-9168-57424A469504}" srcOrd="5" destOrd="0" presId="urn:microsoft.com/office/officeart/2005/8/layout/vList2"/>
    <dgm:cxn modelId="{611CB1E8-BF01-4015-A933-2E5B4E327D7D}" type="presParOf" srcId="{0DBD7052-8696-430A-B7AE-D3D93D93454A}" destId="{699661A8-0B26-4C95-891B-E097C806864A}" srcOrd="6" destOrd="0" presId="urn:microsoft.com/office/officeart/2005/8/layout/vList2"/>
    <dgm:cxn modelId="{57097344-7DFD-4089-AF18-FE094CF5FFEF}" type="presParOf" srcId="{0DBD7052-8696-430A-B7AE-D3D93D93454A}" destId="{CA2A70AD-C356-479D-9462-841B500683E5}" srcOrd="7" destOrd="0" presId="urn:microsoft.com/office/officeart/2005/8/layout/vList2"/>
    <dgm:cxn modelId="{4C856D05-02C2-4D4D-AAEE-B96DE975927B}" type="presParOf" srcId="{0DBD7052-8696-430A-B7AE-D3D93D93454A}" destId="{4F35CDA7-EC71-4B0E-BE7A-1C015B5790EA}" srcOrd="8"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4CBCB3D5-2F15-4338-A5E0-AB8DA5C0A0BE}" type="doc">
      <dgm:prSet loTypeId="urn:microsoft.com/office/officeart/2005/8/layout/orgChart1" loCatId="hierarchy" qsTypeId="urn:microsoft.com/office/officeart/2005/8/quickstyle/simple1" qsCatId="simple" csTypeId="urn:microsoft.com/office/officeart/2005/8/colors/accent1_2" csCatId="accent1" phldr="1"/>
      <dgm:spPr/>
      <dgm:t>
        <a:bodyPr/>
        <a:lstStyle/>
        <a:p>
          <a:endParaRPr lang="en-GB"/>
        </a:p>
      </dgm:t>
    </dgm:pt>
    <dgm:pt modelId="{061C2167-4EB5-4327-BA1A-245220B0261E}">
      <dgm:prSet phldrT="[Text]"/>
      <dgm:spPr/>
      <dgm:t>
        <a:bodyPr/>
        <a:lstStyle/>
        <a:p>
          <a:r>
            <a:rPr lang="en-GB" dirty="0"/>
            <a:t>Was there a qualifying trigger?</a:t>
          </a:r>
        </a:p>
      </dgm:t>
    </dgm:pt>
    <dgm:pt modelId="{6A49BBBB-EFE5-4BF5-8C01-1ECFA3F024C9}" type="parTrans" cxnId="{9B88E92C-91CB-4AE9-9819-C984A22142A9}">
      <dgm:prSet/>
      <dgm:spPr/>
      <dgm:t>
        <a:bodyPr/>
        <a:lstStyle/>
        <a:p>
          <a:endParaRPr lang="en-GB"/>
        </a:p>
      </dgm:t>
    </dgm:pt>
    <dgm:pt modelId="{96CD5A3F-BFB3-4F1E-9AD6-F21272155915}" type="sibTrans" cxnId="{9B88E92C-91CB-4AE9-9819-C984A22142A9}">
      <dgm:prSet/>
      <dgm:spPr/>
      <dgm:t>
        <a:bodyPr/>
        <a:lstStyle/>
        <a:p>
          <a:endParaRPr lang="en-GB"/>
        </a:p>
      </dgm:t>
    </dgm:pt>
    <dgm:pt modelId="{FE286816-C47E-4281-A421-F2AE164863E6}">
      <dgm:prSet phldrT="[Text]"/>
      <dgm:spPr/>
      <dgm:t>
        <a:bodyPr/>
        <a:lstStyle/>
        <a:p>
          <a:r>
            <a:rPr lang="en-GB" dirty="0"/>
            <a:t>Did D lose self control?</a:t>
          </a:r>
        </a:p>
      </dgm:t>
    </dgm:pt>
    <dgm:pt modelId="{4D5BCA4E-B808-4E2C-9673-E9CC9B373474}" type="parTrans" cxnId="{41480133-2A6A-40F0-9314-7B140D0797F9}">
      <dgm:prSet/>
      <dgm:spPr/>
      <dgm:t>
        <a:bodyPr/>
        <a:lstStyle/>
        <a:p>
          <a:endParaRPr lang="en-GB"/>
        </a:p>
      </dgm:t>
    </dgm:pt>
    <dgm:pt modelId="{217804E5-90CA-4BB0-A2A7-8C32CAAAC660}" type="sibTrans" cxnId="{41480133-2A6A-40F0-9314-7B140D0797F9}">
      <dgm:prSet/>
      <dgm:spPr/>
      <dgm:t>
        <a:bodyPr/>
        <a:lstStyle/>
        <a:p>
          <a:endParaRPr lang="en-GB"/>
        </a:p>
      </dgm:t>
    </dgm:pt>
    <dgm:pt modelId="{F8401307-EB65-4C79-86E9-20EE132FDA9F}">
      <dgm:prSet phldrT="[Text]"/>
      <dgm:spPr/>
      <dgm:t>
        <a:bodyPr/>
        <a:lstStyle/>
        <a:p>
          <a:r>
            <a:rPr lang="en-GB" dirty="0"/>
            <a:t>Would a person of D’s age/sex with normal tolerance and </a:t>
          </a:r>
          <a:r>
            <a:rPr lang="en-GB" dirty="0" err="1"/>
            <a:t>seld</a:t>
          </a:r>
          <a:r>
            <a:rPr lang="en-GB" dirty="0"/>
            <a:t> restraint and in the same circumstances have reacted in the same/similar way?</a:t>
          </a:r>
        </a:p>
      </dgm:t>
    </dgm:pt>
    <dgm:pt modelId="{9121D356-13DB-4261-96EC-18F3C15D5CB9}" type="parTrans" cxnId="{6B60C9F7-EF42-4533-8DA1-F8C522D5C5C6}">
      <dgm:prSet/>
      <dgm:spPr/>
      <dgm:t>
        <a:bodyPr/>
        <a:lstStyle/>
        <a:p>
          <a:endParaRPr lang="en-GB"/>
        </a:p>
      </dgm:t>
    </dgm:pt>
    <dgm:pt modelId="{9D1BDBD9-1673-4FA6-82B1-5C6DE84B34E0}" type="sibTrans" cxnId="{6B60C9F7-EF42-4533-8DA1-F8C522D5C5C6}">
      <dgm:prSet/>
      <dgm:spPr/>
      <dgm:t>
        <a:bodyPr/>
        <a:lstStyle/>
        <a:p>
          <a:endParaRPr lang="en-GB"/>
        </a:p>
      </dgm:t>
    </dgm:pt>
    <dgm:pt modelId="{00070F56-1261-4CA4-A0B1-884413878FBB}">
      <dgm:prSet phldrT="[Text]"/>
      <dgm:spPr/>
      <dgm:t>
        <a:bodyPr/>
        <a:lstStyle/>
        <a:p>
          <a:r>
            <a:rPr lang="en-GB" dirty="0"/>
            <a:t>Did D act in a considered desire for revenge?</a:t>
          </a:r>
        </a:p>
      </dgm:t>
    </dgm:pt>
    <dgm:pt modelId="{A4480C94-E732-4801-979E-AEB748F8050D}" type="parTrans" cxnId="{331B9072-71EB-4EAD-91DA-C28F9BB6D21E}">
      <dgm:prSet/>
      <dgm:spPr/>
      <dgm:t>
        <a:bodyPr/>
        <a:lstStyle/>
        <a:p>
          <a:endParaRPr lang="en-GB"/>
        </a:p>
      </dgm:t>
    </dgm:pt>
    <dgm:pt modelId="{B8D1528E-E782-4C2A-8CE4-9DC3DA55D451}" type="sibTrans" cxnId="{331B9072-71EB-4EAD-91DA-C28F9BB6D21E}">
      <dgm:prSet/>
      <dgm:spPr/>
      <dgm:t>
        <a:bodyPr/>
        <a:lstStyle/>
        <a:p>
          <a:endParaRPr lang="en-GB"/>
        </a:p>
      </dgm:t>
    </dgm:pt>
    <dgm:pt modelId="{20BA1D3B-424A-4C9E-BC77-EE500B1E8A07}">
      <dgm:prSet phldrT="[Text]"/>
      <dgm:spPr/>
      <dgm:t>
        <a:bodyPr/>
        <a:lstStyle/>
        <a:p>
          <a:r>
            <a:rPr lang="en-GB" dirty="0"/>
            <a:t>Defence succeeds</a:t>
          </a:r>
        </a:p>
      </dgm:t>
    </dgm:pt>
    <dgm:pt modelId="{B7870DFA-005B-4784-8D1E-57D3A75DE8B6}" type="parTrans" cxnId="{AEFF545F-940A-4973-8966-8B6455269B6B}">
      <dgm:prSet/>
      <dgm:spPr/>
      <dgm:t>
        <a:bodyPr/>
        <a:lstStyle/>
        <a:p>
          <a:endParaRPr lang="en-GB"/>
        </a:p>
      </dgm:t>
    </dgm:pt>
    <dgm:pt modelId="{CD6C07D3-8443-485F-9952-7D7E14431A7E}" type="sibTrans" cxnId="{AEFF545F-940A-4973-8966-8B6455269B6B}">
      <dgm:prSet/>
      <dgm:spPr/>
      <dgm:t>
        <a:bodyPr/>
        <a:lstStyle/>
        <a:p>
          <a:endParaRPr lang="en-GB"/>
        </a:p>
      </dgm:t>
    </dgm:pt>
    <dgm:pt modelId="{D0DDD446-CF3A-4FE0-8FDE-66D8989E36BB}" type="pres">
      <dgm:prSet presAssocID="{4CBCB3D5-2F15-4338-A5E0-AB8DA5C0A0BE}" presName="hierChild1" presStyleCnt="0">
        <dgm:presLayoutVars>
          <dgm:orgChart val="1"/>
          <dgm:chPref val="1"/>
          <dgm:dir/>
          <dgm:animOne val="branch"/>
          <dgm:animLvl val="lvl"/>
          <dgm:resizeHandles/>
        </dgm:presLayoutVars>
      </dgm:prSet>
      <dgm:spPr/>
    </dgm:pt>
    <dgm:pt modelId="{6C5B88FF-1F21-4771-AB2F-CD465B12CC9D}" type="pres">
      <dgm:prSet presAssocID="{061C2167-4EB5-4327-BA1A-245220B0261E}" presName="hierRoot1" presStyleCnt="0">
        <dgm:presLayoutVars>
          <dgm:hierBranch val="init"/>
        </dgm:presLayoutVars>
      </dgm:prSet>
      <dgm:spPr/>
    </dgm:pt>
    <dgm:pt modelId="{9167A684-488D-424B-9439-1B6EA2C907F0}" type="pres">
      <dgm:prSet presAssocID="{061C2167-4EB5-4327-BA1A-245220B0261E}" presName="rootComposite1" presStyleCnt="0"/>
      <dgm:spPr/>
    </dgm:pt>
    <dgm:pt modelId="{45590BF5-198A-476E-BBB6-F3937E3B78B2}" type="pres">
      <dgm:prSet presAssocID="{061C2167-4EB5-4327-BA1A-245220B0261E}" presName="rootText1" presStyleLbl="node0" presStyleIdx="0" presStyleCnt="1">
        <dgm:presLayoutVars>
          <dgm:chPref val="3"/>
        </dgm:presLayoutVars>
      </dgm:prSet>
      <dgm:spPr/>
    </dgm:pt>
    <dgm:pt modelId="{5A4C245C-BE95-49BF-B7BA-4EA5DF3B1DD9}" type="pres">
      <dgm:prSet presAssocID="{061C2167-4EB5-4327-BA1A-245220B0261E}" presName="rootConnector1" presStyleLbl="node1" presStyleIdx="0" presStyleCnt="0"/>
      <dgm:spPr/>
    </dgm:pt>
    <dgm:pt modelId="{0C7957BF-4710-4EFD-AAA5-18E6F3DE89A2}" type="pres">
      <dgm:prSet presAssocID="{061C2167-4EB5-4327-BA1A-245220B0261E}" presName="hierChild2" presStyleCnt="0"/>
      <dgm:spPr/>
    </dgm:pt>
    <dgm:pt modelId="{B3307983-8C77-4438-8DEB-1CECBBB1FDE5}" type="pres">
      <dgm:prSet presAssocID="{4D5BCA4E-B808-4E2C-9673-E9CC9B373474}" presName="Name37" presStyleLbl="parChTrans1D2" presStyleIdx="0" presStyleCnt="1"/>
      <dgm:spPr/>
    </dgm:pt>
    <dgm:pt modelId="{F97ABB52-154A-4F71-8DDA-495671B84FC9}" type="pres">
      <dgm:prSet presAssocID="{FE286816-C47E-4281-A421-F2AE164863E6}" presName="hierRoot2" presStyleCnt="0">
        <dgm:presLayoutVars>
          <dgm:hierBranch val="init"/>
        </dgm:presLayoutVars>
      </dgm:prSet>
      <dgm:spPr/>
    </dgm:pt>
    <dgm:pt modelId="{EAA3ED36-DF4A-4B85-9FB2-C907C4C61944}" type="pres">
      <dgm:prSet presAssocID="{FE286816-C47E-4281-A421-F2AE164863E6}" presName="rootComposite" presStyleCnt="0"/>
      <dgm:spPr/>
    </dgm:pt>
    <dgm:pt modelId="{7F9DA8D4-983F-47C4-AC68-B3D005D48ED7}" type="pres">
      <dgm:prSet presAssocID="{FE286816-C47E-4281-A421-F2AE164863E6}" presName="rootText" presStyleLbl="node2" presStyleIdx="0" presStyleCnt="1">
        <dgm:presLayoutVars>
          <dgm:chPref val="3"/>
        </dgm:presLayoutVars>
      </dgm:prSet>
      <dgm:spPr/>
    </dgm:pt>
    <dgm:pt modelId="{FD43E608-A1EC-413F-8B2E-BA2B9B741A7D}" type="pres">
      <dgm:prSet presAssocID="{FE286816-C47E-4281-A421-F2AE164863E6}" presName="rootConnector" presStyleLbl="node2" presStyleIdx="0" presStyleCnt="1"/>
      <dgm:spPr/>
    </dgm:pt>
    <dgm:pt modelId="{CE768E32-7D9E-4ED1-8482-BF67BB6D17AE}" type="pres">
      <dgm:prSet presAssocID="{FE286816-C47E-4281-A421-F2AE164863E6}" presName="hierChild4" presStyleCnt="0"/>
      <dgm:spPr/>
    </dgm:pt>
    <dgm:pt modelId="{1548DA58-A8C5-47D6-BF3A-366634F2D5DE}" type="pres">
      <dgm:prSet presAssocID="{9121D356-13DB-4261-96EC-18F3C15D5CB9}" presName="Name37" presStyleLbl="parChTrans1D3" presStyleIdx="0" presStyleCnt="1"/>
      <dgm:spPr/>
    </dgm:pt>
    <dgm:pt modelId="{5214FB1B-B967-4BB9-BF3F-33412EB3CCB1}" type="pres">
      <dgm:prSet presAssocID="{F8401307-EB65-4C79-86E9-20EE132FDA9F}" presName="hierRoot2" presStyleCnt="0">
        <dgm:presLayoutVars>
          <dgm:hierBranch val="init"/>
        </dgm:presLayoutVars>
      </dgm:prSet>
      <dgm:spPr/>
    </dgm:pt>
    <dgm:pt modelId="{2350A698-964D-4BFC-9FE1-5849E2D05CAD}" type="pres">
      <dgm:prSet presAssocID="{F8401307-EB65-4C79-86E9-20EE132FDA9F}" presName="rootComposite" presStyleCnt="0"/>
      <dgm:spPr/>
    </dgm:pt>
    <dgm:pt modelId="{F570828D-9241-4B1A-A3CC-C2845D645CE2}" type="pres">
      <dgm:prSet presAssocID="{F8401307-EB65-4C79-86E9-20EE132FDA9F}" presName="rootText" presStyleLbl="node3" presStyleIdx="0" presStyleCnt="1">
        <dgm:presLayoutVars>
          <dgm:chPref val="3"/>
        </dgm:presLayoutVars>
      </dgm:prSet>
      <dgm:spPr/>
    </dgm:pt>
    <dgm:pt modelId="{0C1E2B65-7CCE-4FD8-8241-98E18D4C5412}" type="pres">
      <dgm:prSet presAssocID="{F8401307-EB65-4C79-86E9-20EE132FDA9F}" presName="rootConnector" presStyleLbl="node3" presStyleIdx="0" presStyleCnt="1"/>
      <dgm:spPr/>
    </dgm:pt>
    <dgm:pt modelId="{0FEC1520-7095-4169-B921-4DB468B0336A}" type="pres">
      <dgm:prSet presAssocID="{F8401307-EB65-4C79-86E9-20EE132FDA9F}" presName="hierChild4" presStyleCnt="0"/>
      <dgm:spPr/>
    </dgm:pt>
    <dgm:pt modelId="{31823704-221C-48A4-A5D7-37AFC87120C2}" type="pres">
      <dgm:prSet presAssocID="{A4480C94-E732-4801-979E-AEB748F8050D}" presName="Name37" presStyleLbl="parChTrans1D4" presStyleIdx="0" presStyleCnt="2"/>
      <dgm:spPr/>
    </dgm:pt>
    <dgm:pt modelId="{5F042041-05A5-4312-B02A-7B1C8A1DA8D0}" type="pres">
      <dgm:prSet presAssocID="{00070F56-1261-4CA4-A0B1-884413878FBB}" presName="hierRoot2" presStyleCnt="0">
        <dgm:presLayoutVars>
          <dgm:hierBranch val="init"/>
        </dgm:presLayoutVars>
      </dgm:prSet>
      <dgm:spPr/>
    </dgm:pt>
    <dgm:pt modelId="{2DBDAA77-E678-4CE5-9EF4-42B7BBA2B389}" type="pres">
      <dgm:prSet presAssocID="{00070F56-1261-4CA4-A0B1-884413878FBB}" presName="rootComposite" presStyleCnt="0"/>
      <dgm:spPr/>
    </dgm:pt>
    <dgm:pt modelId="{1CF08ECB-8B8D-4C50-BCFC-F93D5015F155}" type="pres">
      <dgm:prSet presAssocID="{00070F56-1261-4CA4-A0B1-884413878FBB}" presName="rootText" presStyleLbl="node4" presStyleIdx="0" presStyleCnt="2">
        <dgm:presLayoutVars>
          <dgm:chPref val="3"/>
        </dgm:presLayoutVars>
      </dgm:prSet>
      <dgm:spPr/>
    </dgm:pt>
    <dgm:pt modelId="{B66A76E8-70FC-458D-9DE3-36F270643E42}" type="pres">
      <dgm:prSet presAssocID="{00070F56-1261-4CA4-A0B1-884413878FBB}" presName="rootConnector" presStyleLbl="node4" presStyleIdx="0" presStyleCnt="2"/>
      <dgm:spPr/>
    </dgm:pt>
    <dgm:pt modelId="{893F617A-BD82-4C5D-85B7-9AD23CB6DF2B}" type="pres">
      <dgm:prSet presAssocID="{00070F56-1261-4CA4-A0B1-884413878FBB}" presName="hierChild4" presStyleCnt="0"/>
      <dgm:spPr/>
    </dgm:pt>
    <dgm:pt modelId="{D3B307B1-0922-4DE1-A81C-0106815DDA0F}" type="pres">
      <dgm:prSet presAssocID="{B7870DFA-005B-4784-8D1E-57D3A75DE8B6}" presName="Name37" presStyleLbl="parChTrans1D4" presStyleIdx="1" presStyleCnt="2"/>
      <dgm:spPr/>
    </dgm:pt>
    <dgm:pt modelId="{307B36C2-7CE3-44BA-B361-D1FFEDE1748E}" type="pres">
      <dgm:prSet presAssocID="{20BA1D3B-424A-4C9E-BC77-EE500B1E8A07}" presName="hierRoot2" presStyleCnt="0">
        <dgm:presLayoutVars>
          <dgm:hierBranch val="init"/>
        </dgm:presLayoutVars>
      </dgm:prSet>
      <dgm:spPr/>
    </dgm:pt>
    <dgm:pt modelId="{C310F1A6-43BE-4216-84B9-61644534E48B}" type="pres">
      <dgm:prSet presAssocID="{20BA1D3B-424A-4C9E-BC77-EE500B1E8A07}" presName="rootComposite" presStyleCnt="0"/>
      <dgm:spPr/>
    </dgm:pt>
    <dgm:pt modelId="{48555A37-8071-4ED8-9C2C-6123388F15B5}" type="pres">
      <dgm:prSet presAssocID="{20BA1D3B-424A-4C9E-BC77-EE500B1E8A07}" presName="rootText" presStyleLbl="node4" presStyleIdx="1" presStyleCnt="2">
        <dgm:presLayoutVars>
          <dgm:chPref val="3"/>
        </dgm:presLayoutVars>
      </dgm:prSet>
      <dgm:spPr/>
    </dgm:pt>
    <dgm:pt modelId="{4B07EBA7-3628-43CB-9281-AE67002DEE85}" type="pres">
      <dgm:prSet presAssocID="{20BA1D3B-424A-4C9E-BC77-EE500B1E8A07}" presName="rootConnector" presStyleLbl="node4" presStyleIdx="1" presStyleCnt="2"/>
      <dgm:spPr/>
    </dgm:pt>
    <dgm:pt modelId="{79A4B23D-9FCB-481E-858F-EF49F42B796B}" type="pres">
      <dgm:prSet presAssocID="{20BA1D3B-424A-4C9E-BC77-EE500B1E8A07}" presName="hierChild4" presStyleCnt="0"/>
      <dgm:spPr/>
    </dgm:pt>
    <dgm:pt modelId="{0834E2ED-11FE-4B64-8A06-CD3812E8BAD4}" type="pres">
      <dgm:prSet presAssocID="{20BA1D3B-424A-4C9E-BC77-EE500B1E8A07}" presName="hierChild5" presStyleCnt="0"/>
      <dgm:spPr/>
    </dgm:pt>
    <dgm:pt modelId="{F6D0925B-4F74-4C3C-98DE-4CBB67EB6283}" type="pres">
      <dgm:prSet presAssocID="{00070F56-1261-4CA4-A0B1-884413878FBB}" presName="hierChild5" presStyleCnt="0"/>
      <dgm:spPr/>
    </dgm:pt>
    <dgm:pt modelId="{6D75DEA8-511C-4AD5-8417-DD0452359B5E}" type="pres">
      <dgm:prSet presAssocID="{F8401307-EB65-4C79-86E9-20EE132FDA9F}" presName="hierChild5" presStyleCnt="0"/>
      <dgm:spPr/>
    </dgm:pt>
    <dgm:pt modelId="{4A2AB035-BC2E-4458-A6BB-AE49619626BC}" type="pres">
      <dgm:prSet presAssocID="{FE286816-C47E-4281-A421-F2AE164863E6}" presName="hierChild5" presStyleCnt="0"/>
      <dgm:spPr/>
    </dgm:pt>
    <dgm:pt modelId="{03E1122D-4205-4503-B9EB-DEF2FF0802DD}" type="pres">
      <dgm:prSet presAssocID="{061C2167-4EB5-4327-BA1A-245220B0261E}" presName="hierChild3" presStyleCnt="0"/>
      <dgm:spPr/>
    </dgm:pt>
  </dgm:ptLst>
  <dgm:cxnLst>
    <dgm:cxn modelId="{7CB46C0B-93BE-414E-93EA-9CB8AC971618}" type="presOf" srcId="{4CBCB3D5-2F15-4338-A5E0-AB8DA5C0A0BE}" destId="{D0DDD446-CF3A-4FE0-8FDE-66D8989E36BB}" srcOrd="0" destOrd="0" presId="urn:microsoft.com/office/officeart/2005/8/layout/orgChart1"/>
    <dgm:cxn modelId="{E0CE5013-E040-4734-AFD5-9E44270CF498}" type="presOf" srcId="{B7870DFA-005B-4784-8D1E-57D3A75DE8B6}" destId="{D3B307B1-0922-4DE1-A81C-0106815DDA0F}" srcOrd="0" destOrd="0" presId="urn:microsoft.com/office/officeart/2005/8/layout/orgChart1"/>
    <dgm:cxn modelId="{FF0F3A15-098C-42F7-9231-44DC033F2C90}" type="presOf" srcId="{00070F56-1261-4CA4-A0B1-884413878FBB}" destId="{B66A76E8-70FC-458D-9DE3-36F270643E42}" srcOrd="1" destOrd="0" presId="urn:microsoft.com/office/officeart/2005/8/layout/orgChart1"/>
    <dgm:cxn modelId="{5AC32722-BFDA-4003-AE10-5EE9E752E456}" type="presOf" srcId="{FE286816-C47E-4281-A421-F2AE164863E6}" destId="{FD43E608-A1EC-413F-8B2E-BA2B9B741A7D}" srcOrd="1" destOrd="0" presId="urn:microsoft.com/office/officeart/2005/8/layout/orgChart1"/>
    <dgm:cxn modelId="{9B88E92C-91CB-4AE9-9819-C984A22142A9}" srcId="{4CBCB3D5-2F15-4338-A5E0-AB8DA5C0A0BE}" destId="{061C2167-4EB5-4327-BA1A-245220B0261E}" srcOrd="0" destOrd="0" parTransId="{6A49BBBB-EFE5-4BF5-8C01-1ECFA3F024C9}" sibTransId="{96CD5A3F-BFB3-4F1E-9AD6-F21272155915}"/>
    <dgm:cxn modelId="{41480133-2A6A-40F0-9314-7B140D0797F9}" srcId="{061C2167-4EB5-4327-BA1A-245220B0261E}" destId="{FE286816-C47E-4281-A421-F2AE164863E6}" srcOrd="0" destOrd="0" parTransId="{4D5BCA4E-B808-4E2C-9673-E9CC9B373474}" sibTransId="{217804E5-90CA-4BB0-A2A7-8C32CAAAC660}"/>
    <dgm:cxn modelId="{F35FBF3E-4248-447F-9382-FBF98823B43F}" type="presOf" srcId="{00070F56-1261-4CA4-A0B1-884413878FBB}" destId="{1CF08ECB-8B8D-4C50-BCFC-F93D5015F155}" srcOrd="0" destOrd="0" presId="urn:microsoft.com/office/officeart/2005/8/layout/orgChart1"/>
    <dgm:cxn modelId="{3095D93F-CFE7-4E8C-BF2A-74468E7651B6}" type="presOf" srcId="{A4480C94-E732-4801-979E-AEB748F8050D}" destId="{31823704-221C-48A4-A5D7-37AFC87120C2}" srcOrd="0" destOrd="0" presId="urn:microsoft.com/office/officeart/2005/8/layout/orgChart1"/>
    <dgm:cxn modelId="{E32D415C-6042-4D79-9BB2-8000E814C96D}" type="presOf" srcId="{9121D356-13DB-4261-96EC-18F3C15D5CB9}" destId="{1548DA58-A8C5-47D6-BF3A-366634F2D5DE}" srcOrd="0" destOrd="0" presId="urn:microsoft.com/office/officeart/2005/8/layout/orgChart1"/>
    <dgm:cxn modelId="{AEFF545F-940A-4973-8966-8B6455269B6B}" srcId="{00070F56-1261-4CA4-A0B1-884413878FBB}" destId="{20BA1D3B-424A-4C9E-BC77-EE500B1E8A07}" srcOrd="0" destOrd="0" parTransId="{B7870DFA-005B-4784-8D1E-57D3A75DE8B6}" sibTransId="{CD6C07D3-8443-485F-9952-7D7E14431A7E}"/>
    <dgm:cxn modelId="{C1C94D63-2350-4408-BBB0-1F96EA6C514C}" type="presOf" srcId="{061C2167-4EB5-4327-BA1A-245220B0261E}" destId="{45590BF5-198A-476E-BBB6-F3937E3B78B2}" srcOrd="0" destOrd="0" presId="urn:microsoft.com/office/officeart/2005/8/layout/orgChart1"/>
    <dgm:cxn modelId="{48131C4B-F764-4218-95D8-C064BC659FBA}" type="presOf" srcId="{061C2167-4EB5-4327-BA1A-245220B0261E}" destId="{5A4C245C-BE95-49BF-B7BA-4EA5DF3B1DD9}" srcOrd="1" destOrd="0" presId="urn:microsoft.com/office/officeart/2005/8/layout/orgChart1"/>
    <dgm:cxn modelId="{331B9072-71EB-4EAD-91DA-C28F9BB6D21E}" srcId="{F8401307-EB65-4C79-86E9-20EE132FDA9F}" destId="{00070F56-1261-4CA4-A0B1-884413878FBB}" srcOrd="0" destOrd="0" parTransId="{A4480C94-E732-4801-979E-AEB748F8050D}" sibTransId="{B8D1528E-E782-4C2A-8CE4-9DC3DA55D451}"/>
    <dgm:cxn modelId="{2B90AF7A-2EFA-4B51-9D8C-6DFD06EA1048}" type="presOf" srcId="{F8401307-EB65-4C79-86E9-20EE132FDA9F}" destId="{0C1E2B65-7CCE-4FD8-8241-98E18D4C5412}" srcOrd="1" destOrd="0" presId="urn:microsoft.com/office/officeart/2005/8/layout/orgChart1"/>
    <dgm:cxn modelId="{352C2A88-005D-4DEF-AFFF-63BF25BC7118}" type="presOf" srcId="{F8401307-EB65-4C79-86E9-20EE132FDA9F}" destId="{F570828D-9241-4B1A-A3CC-C2845D645CE2}" srcOrd="0" destOrd="0" presId="urn:microsoft.com/office/officeart/2005/8/layout/orgChart1"/>
    <dgm:cxn modelId="{32E7D1C1-6488-4937-869F-9A46AC068EB9}" type="presOf" srcId="{FE286816-C47E-4281-A421-F2AE164863E6}" destId="{7F9DA8D4-983F-47C4-AC68-B3D005D48ED7}" srcOrd="0" destOrd="0" presId="urn:microsoft.com/office/officeart/2005/8/layout/orgChart1"/>
    <dgm:cxn modelId="{5FEB39EA-644D-41FB-BDCA-CB65A9858CF6}" type="presOf" srcId="{4D5BCA4E-B808-4E2C-9673-E9CC9B373474}" destId="{B3307983-8C77-4438-8DEB-1CECBBB1FDE5}" srcOrd="0" destOrd="0" presId="urn:microsoft.com/office/officeart/2005/8/layout/orgChart1"/>
    <dgm:cxn modelId="{382514EF-F5D6-4E61-8031-E79908D991AC}" type="presOf" srcId="{20BA1D3B-424A-4C9E-BC77-EE500B1E8A07}" destId="{48555A37-8071-4ED8-9C2C-6123388F15B5}" srcOrd="0" destOrd="0" presId="urn:microsoft.com/office/officeart/2005/8/layout/orgChart1"/>
    <dgm:cxn modelId="{6B60C9F7-EF42-4533-8DA1-F8C522D5C5C6}" srcId="{FE286816-C47E-4281-A421-F2AE164863E6}" destId="{F8401307-EB65-4C79-86E9-20EE132FDA9F}" srcOrd="0" destOrd="0" parTransId="{9121D356-13DB-4261-96EC-18F3C15D5CB9}" sibTransId="{9D1BDBD9-1673-4FA6-82B1-5C6DE84B34E0}"/>
    <dgm:cxn modelId="{94642DF8-E747-4E5A-958F-70722FFDD547}" type="presOf" srcId="{20BA1D3B-424A-4C9E-BC77-EE500B1E8A07}" destId="{4B07EBA7-3628-43CB-9281-AE67002DEE85}" srcOrd="1" destOrd="0" presId="urn:microsoft.com/office/officeart/2005/8/layout/orgChart1"/>
    <dgm:cxn modelId="{EE2960B1-9FCE-4D61-BB72-51AC950C3CDC}" type="presParOf" srcId="{D0DDD446-CF3A-4FE0-8FDE-66D8989E36BB}" destId="{6C5B88FF-1F21-4771-AB2F-CD465B12CC9D}" srcOrd="0" destOrd="0" presId="urn:microsoft.com/office/officeart/2005/8/layout/orgChart1"/>
    <dgm:cxn modelId="{03C71DDE-2FC8-43FB-A0F3-B9B6036C33E8}" type="presParOf" srcId="{6C5B88FF-1F21-4771-AB2F-CD465B12CC9D}" destId="{9167A684-488D-424B-9439-1B6EA2C907F0}" srcOrd="0" destOrd="0" presId="urn:microsoft.com/office/officeart/2005/8/layout/orgChart1"/>
    <dgm:cxn modelId="{9739CD86-93FE-43A1-B9D7-2182EF7DDE73}" type="presParOf" srcId="{9167A684-488D-424B-9439-1B6EA2C907F0}" destId="{45590BF5-198A-476E-BBB6-F3937E3B78B2}" srcOrd="0" destOrd="0" presId="urn:microsoft.com/office/officeart/2005/8/layout/orgChart1"/>
    <dgm:cxn modelId="{13A6ABD8-E84B-4FFE-875E-F568CE0F2E52}" type="presParOf" srcId="{9167A684-488D-424B-9439-1B6EA2C907F0}" destId="{5A4C245C-BE95-49BF-B7BA-4EA5DF3B1DD9}" srcOrd="1" destOrd="0" presId="urn:microsoft.com/office/officeart/2005/8/layout/orgChart1"/>
    <dgm:cxn modelId="{D79EF809-197A-4635-9B76-F4DEB9E50D7F}" type="presParOf" srcId="{6C5B88FF-1F21-4771-AB2F-CD465B12CC9D}" destId="{0C7957BF-4710-4EFD-AAA5-18E6F3DE89A2}" srcOrd="1" destOrd="0" presId="urn:microsoft.com/office/officeart/2005/8/layout/orgChart1"/>
    <dgm:cxn modelId="{DF067560-45AC-41D6-8475-D131E6E9515D}" type="presParOf" srcId="{0C7957BF-4710-4EFD-AAA5-18E6F3DE89A2}" destId="{B3307983-8C77-4438-8DEB-1CECBBB1FDE5}" srcOrd="0" destOrd="0" presId="urn:microsoft.com/office/officeart/2005/8/layout/orgChart1"/>
    <dgm:cxn modelId="{59047119-A79C-433E-957F-46280D98F97D}" type="presParOf" srcId="{0C7957BF-4710-4EFD-AAA5-18E6F3DE89A2}" destId="{F97ABB52-154A-4F71-8DDA-495671B84FC9}" srcOrd="1" destOrd="0" presId="urn:microsoft.com/office/officeart/2005/8/layout/orgChart1"/>
    <dgm:cxn modelId="{15F7F962-1062-40A5-BB97-86316FC904C5}" type="presParOf" srcId="{F97ABB52-154A-4F71-8DDA-495671B84FC9}" destId="{EAA3ED36-DF4A-4B85-9FB2-C907C4C61944}" srcOrd="0" destOrd="0" presId="urn:microsoft.com/office/officeart/2005/8/layout/orgChart1"/>
    <dgm:cxn modelId="{1876F20A-6759-42D3-B59C-C3CCA99B83DB}" type="presParOf" srcId="{EAA3ED36-DF4A-4B85-9FB2-C907C4C61944}" destId="{7F9DA8D4-983F-47C4-AC68-B3D005D48ED7}" srcOrd="0" destOrd="0" presId="urn:microsoft.com/office/officeart/2005/8/layout/orgChart1"/>
    <dgm:cxn modelId="{72E1114C-CB07-47A1-8112-9DED235C9A86}" type="presParOf" srcId="{EAA3ED36-DF4A-4B85-9FB2-C907C4C61944}" destId="{FD43E608-A1EC-413F-8B2E-BA2B9B741A7D}" srcOrd="1" destOrd="0" presId="urn:microsoft.com/office/officeart/2005/8/layout/orgChart1"/>
    <dgm:cxn modelId="{F3026419-40BC-4CFB-A349-1AD7F88ADF52}" type="presParOf" srcId="{F97ABB52-154A-4F71-8DDA-495671B84FC9}" destId="{CE768E32-7D9E-4ED1-8482-BF67BB6D17AE}" srcOrd="1" destOrd="0" presId="urn:microsoft.com/office/officeart/2005/8/layout/orgChart1"/>
    <dgm:cxn modelId="{B225D60B-8B3F-4EBB-836B-6F9A7228B1CE}" type="presParOf" srcId="{CE768E32-7D9E-4ED1-8482-BF67BB6D17AE}" destId="{1548DA58-A8C5-47D6-BF3A-366634F2D5DE}" srcOrd="0" destOrd="0" presId="urn:microsoft.com/office/officeart/2005/8/layout/orgChart1"/>
    <dgm:cxn modelId="{1C09BAE0-0B48-434F-B87C-232D2AD6BD23}" type="presParOf" srcId="{CE768E32-7D9E-4ED1-8482-BF67BB6D17AE}" destId="{5214FB1B-B967-4BB9-BF3F-33412EB3CCB1}" srcOrd="1" destOrd="0" presId="urn:microsoft.com/office/officeart/2005/8/layout/orgChart1"/>
    <dgm:cxn modelId="{F3D97545-5C46-47E6-8AC0-15737FB98839}" type="presParOf" srcId="{5214FB1B-B967-4BB9-BF3F-33412EB3CCB1}" destId="{2350A698-964D-4BFC-9FE1-5849E2D05CAD}" srcOrd="0" destOrd="0" presId="urn:microsoft.com/office/officeart/2005/8/layout/orgChart1"/>
    <dgm:cxn modelId="{CD9FFC73-D28B-4F32-80A6-E4E12DDEB8DC}" type="presParOf" srcId="{2350A698-964D-4BFC-9FE1-5849E2D05CAD}" destId="{F570828D-9241-4B1A-A3CC-C2845D645CE2}" srcOrd="0" destOrd="0" presId="urn:microsoft.com/office/officeart/2005/8/layout/orgChart1"/>
    <dgm:cxn modelId="{548D37B7-2E0B-4645-9385-0F984BD18B5D}" type="presParOf" srcId="{2350A698-964D-4BFC-9FE1-5849E2D05CAD}" destId="{0C1E2B65-7CCE-4FD8-8241-98E18D4C5412}" srcOrd="1" destOrd="0" presId="urn:microsoft.com/office/officeart/2005/8/layout/orgChart1"/>
    <dgm:cxn modelId="{D048C380-3467-42D8-952B-49A9638AA4D3}" type="presParOf" srcId="{5214FB1B-B967-4BB9-BF3F-33412EB3CCB1}" destId="{0FEC1520-7095-4169-B921-4DB468B0336A}" srcOrd="1" destOrd="0" presId="urn:microsoft.com/office/officeart/2005/8/layout/orgChart1"/>
    <dgm:cxn modelId="{70BC62B2-7BE7-4167-BBC6-5C5509EE2BA4}" type="presParOf" srcId="{0FEC1520-7095-4169-B921-4DB468B0336A}" destId="{31823704-221C-48A4-A5D7-37AFC87120C2}" srcOrd="0" destOrd="0" presId="urn:microsoft.com/office/officeart/2005/8/layout/orgChart1"/>
    <dgm:cxn modelId="{533D81F2-248E-4D10-9CDE-60D56B19122C}" type="presParOf" srcId="{0FEC1520-7095-4169-B921-4DB468B0336A}" destId="{5F042041-05A5-4312-B02A-7B1C8A1DA8D0}" srcOrd="1" destOrd="0" presId="urn:microsoft.com/office/officeart/2005/8/layout/orgChart1"/>
    <dgm:cxn modelId="{A0C99091-25BA-4720-9F35-7CA9610B8343}" type="presParOf" srcId="{5F042041-05A5-4312-B02A-7B1C8A1DA8D0}" destId="{2DBDAA77-E678-4CE5-9EF4-42B7BBA2B389}" srcOrd="0" destOrd="0" presId="urn:microsoft.com/office/officeart/2005/8/layout/orgChart1"/>
    <dgm:cxn modelId="{FFE905A9-9408-4A96-B98B-9001AF8505BC}" type="presParOf" srcId="{2DBDAA77-E678-4CE5-9EF4-42B7BBA2B389}" destId="{1CF08ECB-8B8D-4C50-BCFC-F93D5015F155}" srcOrd="0" destOrd="0" presId="urn:microsoft.com/office/officeart/2005/8/layout/orgChart1"/>
    <dgm:cxn modelId="{F3CEC049-98ED-4A06-A1D2-FCD78A2E48C4}" type="presParOf" srcId="{2DBDAA77-E678-4CE5-9EF4-42B7BBA2B389}" destId="{B66A76E8-70FC-458D-9DE3-36F270643E42}" srcOrd="1" destOrd="0" presId="urn:microsoft.com/office/officeart/2005/8/layout/orgChart1"/>
    <dgm:cxn modelId="{3026E344-6D69-4796-8A23-AA15966C9A01}" type="presParOf" srcId="{5F042041-05A5-4312-B02A-7B1C8A1DA8D0}" destId="{893F617A-BD82-4C5D-85B7-9AD23CB6DF2B}" srcOrd="1" destOrd="0" presId="urn:microsoft.com/office/officeart/2005/8/layout/orgChart1"/>
    <dgm:cxn modelId="{B40BB699-6FEF-4E52-ADD3-A4C166532107}" type="presParOf" srcId="{893F617A-BD82-4C5D-85B7-9AD23CB6DF2B}" destId="{D3B307B1-0922-4DE1-A81C-0106815DDA0F}" srcOrd="0" destOrd="0" presId="urn:microsoft.com/office/officeart/2005/8/layout/orgChart1"/>
    <dgm:cxn modelId="{7902600B-A8E1-417D-AD73-09B643E29BCE}" type="presParOf" srcId="{893F617A-BD82-4C5D-85B7-9AD23CB6DF2B}" destId="{307B36C2-7CE3-44BA-B361-D1FFEDE1748E}" srcOrd="1" destOrd="0" presId="urn:microsoft.com/office/officeart/2005/8/layout/orgChart1"/>
    <dgm:cxn modelId="{D5D49287-D597-4DFF-B22D-99AEE19FDCDE}" type="presParOf" srcId="{307B36C2-7CE3-44BA-B361-D1FFEDE1748E}" destId="{C310F1A6-43BE-4216-84B9-61644534E48B}" srcOrd="0" destOrd="0" presId="urn:microsoft.com/office/officeart/2005/8/layout/orgChart1"/>
    <dgm:cxn modelId="{1EF68872-253F-4A3B-BB87-7FF50D1283E7}" type="presParOf" srcId="{C310F1A6-43BE-4216-84B9-61644534E48B}" destId="{48555A37-8071-4ED8-9C2C-6123388F15B5}" srcOrd="0" destOrd="0" presId="urn:microsoft.com/office/officeart/2005/8/layout/orgChart1"/>
    <dgm:cxn modelId="{A86387F3-E71F-4FC0-B721-D80F2EBD67C2}" type="presParOf" srcId="{C310F1A6-43BE-4216-84B9-61644534E48B}" destId="{4B07EBA7-3628-43CB-9281-AE67002DEE85}" srcOrd="1" destOrd="0" presId="urn:microsoft.com/office/officeart/2005/8/layout/orgChart1"/>
    <dgm:cxn modelId="{E20D7EE5-4DF1-45D8-A5B9-28690ED16A4E}" type="presParOf" srcId="{307B36C2-7CE3-44BA-B361-D1FFEDE1748E}" destId="{79A4B23D-9FCB-481E-858F-EF49F42B796B}" srcOrd="1" destOrd="0" presId="urn:microsoft.com/office/officeart/2005/8/layout/orgChart1"/>
    <dgm:cxn modelId="{A09CB536-122F-4159-8571-E998E18E4D64}" type="presParOf" srcId="{307B36C2-7CE3-44BA-B361-D1FFEDE1748E}" destId="{0834E2ED-11FE-4B64-8A06-CD3812E8BAD4}" srcOrd="2" destOrd="0" presId="urn:microsoft.com/office/officeart/2005/8/layout/orgChart1"/>
    <dgm:cxn modelId="{F98B1D2C-86F8-4078-B933-6EBE3D5C85E2}" type="presParOf" srcId="{5F042041-05A5-4312-B02A-7B1C8A1DA8D0}" destId="{F6D0925B-4F74-4C3C-98DE-4CBB67EB6283}" srcOrd="2" destOrd="0" presId="urn:microsoft.com/office/officeart/2005/8/layout/orgChart1"/>
    <dgm:cxn modelId="{77C34BBF-08EB-42D7-BE68-C856B9D27E61}" type="presParOf" srcId="{5214FB1B-B967-4BB9-BF3F-33412EB3CCB1}" destId="{6D75DEA8-511C-4AD5-8417-DD0452359B5E}" srcOrd="2" destOrd="0" presId="urn:microsoft.com/office/officeart/2005/8/layout/orgChart1"/>
    <dgm:cxn modelId="{3DE2DB9C-3740-4158-98DE-65A92CEB4183}" type="presParOf" srcId="{F97ABB52-154A-4F71-8DDA-495671B84FC9}" destId="{4A2AB035-BC2E-4458-A6BB-AE49619626BC}" srcOrd="2" destOrd="0" presId="urn:microsoft.com/office/officeart/2005/8/layout/orgChart1"/>
    <dgm:cxn modelId="{92B361F5-ACE6-48FB-B4A5-A147564FD48C}" type="presParOf" srcId="{6C5B88FF-1F21-4771-AB2F-CD465B12CC9D}" destId="{03E1122D-4205-4503-B9EB-DEF2FF0802DD}" srcOrd="2" destOrd="0" presId="urn:microsoft.com/office/officeart/2005/8/layout/orgChart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29E06A7-DA44-484F-9B1A-91EE4FE24188}">
      <dsp:nvSpPr>
        <dsp:cNvPr id="0" name=""/>
        <dsp:cNvSpPr/>
      </dsp:nvSpPr>
      <dsp:spPr>
        <a:xfrm>
          <a:off x="3362089" y="4467452"/>
          <a:ext cx="200545" cy="615007"/>
        </a:xfrm>
        <a:custGeom>
          <a:avLst/>
          <a:gdLst/>
          <a:ahLst/>
          <a:cxnLst/>
          <a:rect l="0" t="0" r="0" b="0"/>
          <a:pathLst>
            <a:path>
              <a:moveTo>
                <a:pt x="0" y="0"/>
              </a:moveTo>
              <a:lnTo>
                <a:pt x="0" y="615007"/>
              </a:lnTo>
              <a:lnTo>
                <a:pt x="200545" y="615007"/>
              </a:lnTo>
            </a:path>
          </a:pathLst>
        </a:custGeom>
        <a:noFill/>
        <a:ln w="12700" cap="flat" cmpd="sng" algn="ctr">
          <a:solidFill>
            <a:schemeClr val="accent1">
              <a:shade val="8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469DC0AD-E662-4613-9813-7FEBDC6446F5}">
      <dsp:nvSpPr>
        <dsp:cNvPr id="0" name=""/>
        <dsp:cNvSpPr/>
      </dsp:nvSpPr>
      <dsp:spPr>
        <a:xfrm>
          <a:off x="3851158" y="3518201"/>
          <a:ext cx="91440" cy="280764"/>
        </a:xfrm>
        <a:custGeom>
          <a:avLst/>
          <a:gdLst/>
          <a:ahLst/>
          <a:cxnLst/>
          <a:rect l="0" t="0" r="0" b="0"/>
          <a:pathLst>
            <a:path>
              <a:moveTo>
                <a:pt x="45720" y="0"/>
              </a:moveTo>
              <a:lnTo>
                <a:pt x="45720" y="280764"/>
              </a:lnTo>
            </a:path>
          </a:pathLst>
        </a:custGeom>
        <a:noFill/>
        <a:ln w="12700" cap="flat" cmpd="sng" algn="ctr">
          <a:solidFill>
            <a:schemeClr val="accent1">
              <a:shade val="8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14BA6396-CC0F-4338-870D-C57949BF8B95}">
      <dsp:nvSpPr>
        <dsp:cNvPr id="0" name=""/>
        <dsp:cNvSpPr/>
      </dsp:nvSpPr>
      <dsp:spPr>
        <a:xfrm>
          <a:off x="3851158" y="2568951"/>
          <a:ext cx="91440" cy="280764"/>
        </a:xfrm>
        <a:custGeom>
          <a:avLst/>
          <a:gdLst/>
          <a:ahLst/>
          <a:cxnLst/>
          <a:rect l="0" t="0" r="0" b="0"/>
          <a:pathLst>
            <a:path>
              <a:moveTo>
                <a:pt x="45720" y="0"/>
              </a:moveTo>
              <a:lnTo>
                <a:pt x="45720" y="280764"/>
              </a:lnTo>
            </a:path>
          </a:pathLst>
        </a:custGeom>
        <a:noFill/>
        <a:ln w="12700" cap="flat" cmpd="sng" algn="ctr">
          <a:solidFill>
            <a:schemeClr val="accent1">
              <a:shade val="8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DC60725F-3533-4924-8292-8A9532D74E5A}">
      <dsp:nvSpPr>
        <dsp:cNvPr id="0" name=""/>
        <dsp:cNvSpPr/>
      </dsp:nvSpPr>
      <dsp:spPr>
        <a:xfrm>
          <a:off x="3851158" y="1619700"/>
          <a:ext cx="91440" cy="280764"/>
        </a:xfrm>
        <a:custGeom>
          <a:avLst/>
          <a:gdLst/>
          <a:ahLst/>
          <a:cxnLst/>
          <a:rect l="0" t="0" r="0" b="0"/>
          <a:pathLst>
            <a:path>
              <a:moveTo>
                <a:pt x="45720" y="0"/>
              </a:moveTo>
              <a:lnTo>
                <a:pt x="45720" y="280764"/>
              </a:lnTo>
            </a:path>
          </a:pathLst>
        </a:custGeom>
        <a:noFill/>
        <a:ln w="12700" cap="flat" cmpd="sng" algn="ctr">
          <a:solidFill>
            <a:schemeClr val="accent1">
              <a:shade val="8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3B6BB6CE-C056-4C64-88B0-DECB06FC864C}">
      <dsp:nvSpPr>
        <dsp:cNvPr id="0" name=""/>
        <dsp:cNvSpPr/>
      </dsp:nvSpPr>
      <dsp:spPr>
        <a:xfrm>
          <a:off x="3851158" y="670450"/>
          <a:ext cx="91440" cy="280764"/>
        </a:xfrm>
        <a:custGeom>
          <a:avLst/>
          <a:gdLst/>
          <a:ahLst/>
          <a:cxnLst/>
          <a:rect l="0" t="0" r="0" b="0"/>
          <a:pathLst>
            <a:path>
              <a:moveTo>
                <a:pt x="45720" y="0"/>
              </a:moveTo>
              <a:lnTo>
                <a:pt x="45720" y="280764"/>
              </a:lnTo>
            </a:path>
          </a:pathLst>
        </a:custGeom>
        <a:noFill/>
        <a:ln w="12700" cap="flat" cmpd="sng" algn="ctr">
          <a:solidFill>
            <a:schemeClr val="accent1">
              <a:shade val="6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5847A47F-A093-4A00-A9FD-2197814F7C62}">
      <dsp:nvSpPr>
        <dsp:cNvPr id="0" name=""/>
        <dsp:cNvSpPr/>
      </dsp:nvSpPr>
      <dsp:spPr>
        <a:xfrm>
          <a:off x="3228392" y="1963"/>
          <a:ext cx="1336972" cy="668486"/>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255" tIns="8255" rIns="8255" bIns="8255" numCol="1" spcCol="1270" anchor="ctr" anchorCtr="0">
          <a:noAutofit/>
        </a:bodyPr>
        <a:lstStyle/>
        <a:p>
          <a:pPr marL="0" lvl="0" indent="0" algn="ctr" defTabSz="577850">
            <a:lnSpc>
              <a:spcPct val="90000"/>
            </a:lnSpc>
            <a:spcBef>
              <a:spcPct val="0"/>
            </a:spcBef>
            <a:spcAft>
              <a:spcPct val="35000"/>
            </a:spcAft>
            <a:buNone/>
          </a:pPr>
          <a:r>
            <a:rPr lang="en-GB" sz="1300" kern="1200" dirty="0"/>
            <a:t>Was there some conduct on the part of D?</a:t>
          </a:r>
        </a:p>
      </dsp:txBody>
      <dsp:txXfrm>
        <a:off x="3228392" y="1963"/>
        <a:ext cx="1336972" cy="668486"/>
      </dsp:txXfrm>
    </dsp:sp>
    <dsp:sp modelId="{276432A9-3AA4-4B7D-9D6E-67E110548686}">
      <dsp:nvSpPr>
        <dsp:cNvPr id="0" name=""/>
        <dsp:cNvSpPr/>
      </dsp:nvSpPr>
      <dsp:spPr>
        <a:xfrm>
          <a:off x="3228392" y="951214"/>
          <a:ext cx="1336972" cy="668486"/>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255" tIns="8255" rIns="8255" bIns="8255" numCol="1" spcCol="1270" anchor="ctr" anchorCtr="0">
          <a:noAutofit/>
        </a:bodyPr>
        <a:lstStyle/>
        <a:p>
          <a:pPr marL="0" lvl="0" indent="0" algn="ctr" defTabSz="577850">
            <a:lnSpc>
              <a:spcPct val="90000"/>
            </a:lnSpc>
            <a:spcBef>
              <a:spcPct val="0"/>
            </a:spcBef>
            <a:spcAft>
              <a:spcPct val="35000"/>
            </a:spcAft>
            <a:buNone/>
          </a:pPr>
          <a:r>
            <a:rPr lang="en-GB" sz="1300" kern="1200" dirty="0"/>
            <a:t>Which was directed at a human being?</a:t>
          </a:r>
        </a:p>
      </dsp:txBody>
      <dsp:txXfrm>
        <a:off x="3228392" y="951214"/>
        <a:ext cx="1336972" cy="668486"/>
      </dsp:txXfrm>
    </dsp:sp>
    <dsp:sp modelId="{A91501E9-08A7-4710-8001-EC1FF0F06402}">
      <dsp:nvSpPr>
        <dsp:cNvPr id="0" name=""/>
        <dsp:cNvSpPr/>
      </dsp:nvSpPr>
      <dsp:spPr>
        <a:xfrm>
          <a:off x="3228392" y="1900465"/>
          <a:ext cx="1336972" cy="668486"/>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255" tIns="8255" rIns="8255" bIns="8255" numCol="1" spcCol="1270" anchor="ctr" anchorCtr="0">
          <a:noAutofit/>
        </a:bodyPr>
        <a:lstStyle/>
        <a:p>
          <a:pPr marL="0" lvl="0" indent="0" algn="ctr" defTabSz="577850">
            <a:lnSpc>
              <a:spcPct val="90000"/>
            </a:lnSpc>
            <a:spcBef>
              <a:spcPct val="0"/>
            </a:spcBef>
            <a:spcAft>
              <a:spcPct val="35000"/>
            </a:spcAft>
            <a:buNone/>
          </a:pPr>
          <a:r>
            <a:rPr lang="en-GB" sz="1300" kern="1200" dirty="0"/>
            <a:t>Within the Queens peace?</a:t>
          </a:r>
        </a:p>
      </dsp:txBody>
      <dsp:txXfrm>
        <a:off x="3228392" y="1900465"/>
        <a:ext cx="1336972" cy="668486"/>
      </dsp:txXfrm>
    </dsp:sp>
    <dsp:sp modelId="{FA04D2E9-86E0-4F29-80B1-D38045F6F79B}">
      <dsp:nvSpPr>
        <dsp:cNvPr id="0" name=""/>
        <dsp:cNvSpPr/>
      </dsp:nvSpPr>
      <dsp:spPr>
        <a:xfrm>
          <a:off x="3228392" y="2849715"/>
          <a:ext cx="1336972" cy="668486"/>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255" tIns="8255" rIns="8255" bIns="8255" numCol="1" spcCol="1270" anchor="ctr" anchorCtr="0">
          <a:noAutofit/>
        </a:bodyPr>
        <a:lstStyle/>
        <a:p>
          <a:pPr marL="0" lvl="0" indent="0" algn="ctr" defTabSz="577850">
            <a:lnSpc>
              <a:spcPct val="90000"/>
            </a:lnSpc>
            <a:spcBef>
              <a:spcPct val="0"/>
            </a:spcBef>
            <a:spcAft>
              <a:spcPct val="35000"/>
            </a:spcAft>
            <a:buNone/>
          </a:pPr>
          <a:r>
            <a:rPr lang="en-GB" sz="1300" kern="1200" dirty="0"/>
            <a:t>Which resulted in death?</a:t>
          </a:r>
        </a:p>
      </dsp:txBody>
      <dsp:txXfrm>
        <a:off x="3228392" y="2849715"/>
        <a:ext cx="1336972" cy="668486"/>
      </dsp:txXfrm>
    </dsp:sp>
    <dsp:sp modelId="{35385FF2-9128-4D03-BF5B-1C0D3A957DF0}">
      <dsp:nvSpPr>
        <dsp:cNvPr id="0" name=""/>
        <dsp:cNvSpPr/>
      </dsp:nvSpPr>
      <dsp:spPr>
        <a:xfrm>
          <a:off x="3228392" y="3798966"/>
          <a:ext cx="1336972" cy="668486"/>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255" tIns="8255" rIns="8255" bIns="8255" numCol="1" spcCol="1270" anchor="ctr" anchorCtr="0">
          <a:noAutofit/>
        </a:bodyPr>
        <a:lstStyle/>
        <a:p>
          <a:pPr marL="0" lvl="0" indent="0" algn="ctr" defTabSz="577850">
            <a:lnSpc>
              <a:spcPct val="90000"/>
            </a:lnSpc>
            <a:spcBef>
              <a:spcPct val="0"/>
            </a:spcBef>
            <a:spcAft>
              <a:spcPct val="35000"/>
            </a:spcAft>
            <a:buNone/>
          </a:pPr>
          <a:r>
            <a:rPr lang="en-GB" sz="1300" kern="1200" dirty="0"/>
            <a:t>Where D had malice aforethought?</a:t>
          </a:r>
        </a:p>
      </dsp:txBody>
      <dsp:txXfrm>
        <a:off x="3228392" y="3798966"/>
        <a:ext cx="1336972" cy="668486"/>
      </dsp:txXfrm>
    </dsp:sp>
    <dsp:sp modelId="{BBF5230C-5F45-42E8-B61B-05485325894D}">
      <dsp:nvSpPr>
        <dsp:cNvPr id="0" name=""/>
        <dsp:cNvSpPr/>
      </dsp:nvSpPr>
      <dsp:spPr>
        <a:xfrm>
          <a:off x="3562635" y="4748216"/>
          <a:ext cx="1336972" cy="668486"/>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255" tIns="8255" rIns="8255" bIns="8255" numCol="1" spcCol="1270" anchor="ctr" anchorCtr="0">
          <a:noAutofit/>
        </a:bodyPr>
        <a:lstStyle/>
        <a:p>
          <a:pPr marL="0" lvl="0" indent="0" algn="ctr" defTabSz="577850">
            <a:lnSpc>
              <a:spcPct val="90000"/>
            </a:lnSpc>
            <a:spcBef>
              <a:spcPct val="0"/>
            </a:spcBef>
            <a:spcAft>
              <a:spcPct val="35000"/>
            </a:spcAft>
            <a:buNone/>
          </a:pPr>
          <a:r>
            <a:rPr lang="en-GB" sz="1300" kern="1200" dirty="0"/>
            <a:t>D IS GUILTY OF MURDER</a:t>
          </a:r>
        </a:p>
      </dsp:txBody>
      <dsp:txXfrm>
        <a:off x="3562635" y="4748216"/>
        <a:ext cx="1336972" cy="668486"/>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0330328-7581-42E9-8502-497339650AEB}">
      <dsp:nvSpPr>
        <dsp:cNvPr id="0" name=""/>
        <dsp:cNvSpPr/>
      </dsp:nvSpPr>
      <dsp:spPr>
        <a:xfrm>
          <a:off x="0" y="67380"/>
          <a:ext cx="6858000" cy="998375"/>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GB" sz="1800" b="1" u="sng" kern="1200"/>
            <a:t>What are the specific partial defences to murder?</a:t>
          </a:r>
          <a:endParaRPr lang="en-US" sz="1800" kern="1200"/>
        </a:p>
      </dsp:txBody>
      <dsp:txXfrm>
        <a:off x="48737" y="116117"/>
        <a:ext cx="6760526" cy="900901"/>
      </dsp:txXfrm>
    </dsp:sp>
    <dsp:sp modelId="{A2755311-889C-43C4-9361-7D8D7DA54757}">
      <dsp:nvSpPr>
        <dsp:cNvPr id="0" name=""/>
        <dsp:cNvSpPr/>
      </dsp:nvSpPr>
      <dsp:spPr>
        <a:xfrm>
          <a:off x="0" y="1117596"/>
          <a:ext cx="6858000" cy="998375"/>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GB" sz="1800" kern="1200"/>
            <a:t>Killing with diminished responsibility (S.2 Homicide Act 1957)</a:t>
          </a:r>
          <a:endParaRPr lang="en-US" sz="1800" kern="1200"/>
        </a:p>
      </dsp:txBody>
      <dsp:txXfrm>
        <a:off x="48737" y="1166333"/>
        <a:ext cx="6760526" cy="900901"/>
      </dsp:txXfrm>
    </dsp:sp>
    <dsp:sp modelId="{132F62A6-2B48-4D6F-A46C-9D168E163457}">
      <dsp:nvSpPr>
        <dsp:cNvPr id="0" name=""/>
        <dsp:cNvSpPr/>
      </dsp:nvSpPr>
      <dsp:spPr>
        <a:xfrm>
          <a:off x="0" y="2167812"/>
          <a:ext cx="6858000" cy="998375"/>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GB" sz="1800" kern="1200"/>
            <a:t>Killing under loss of control (S.54 and 55 Coroners and Justice Act 2009 modified by S.3 Homicide Act 1957) – formally provocation.</a:t>
          </a:r>
          <a:endParaRPr lang="en-US" sz="1800" kern="1200"/>
        </a:p>
      </dsp:txBody>
      <dsp:txXfrm>
        <a:off x="48737" y="2216549"/>
        <a:ext cx="6760526" cy="900901"/>
      </dsp:txXfrm>
    </dsp:sp>
    <dsp:sp modelId="{699661A8-0B26-4C95-891B-E097C806864A}">
      <dsp:nvSpPr>
        <dsp:cNvPr id="0" name=""/>
        <dsp:cNvSpPr/>
      </dsp:nvSpPr>
      <dsp:spPr>
        <a:xfrm>
          <a:off x="0" y="3218027"/>
          <a:ext cx="6858000" cy="998375"/>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GB" sz="1800" kern="1200"/>
            <a:t>Killing in pursuance of a suicide pact (S.4 Homicide Act 1957)</a:t>
          </a:r>
          <a:endParaRPr lang="en-US" sz="1800" kern="1200"/>
        </a:p>
      </dsp:txBody>
      <dsp:txXfrm>
        <a:off x="48737" y="3266764"/>
        <a:ext cx="6760526" cy="900901"/>
      </dsp:txXfrm>
    </dsp:sp>
    <dsp:sp modelId="{4F35CDA7-EC71-4B0E-BE7A-1C015B5790EA}">
      <dsp:nvSpPr>
        <dsp:cNvPr id="0" name=""/>
        <dsp:cNvSpPr/>
      </dsp:nvSpPr>
      <dsp:spPr>
        <a:xfrm>
          <a:off x="0" y="4268243"/>
          <a:ext cx="6858000" cy="998375"/>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GB" sz="1800" b="1" i="1" kern="1200"/>
            <a:t>If these defences are successful it reduces what would be murder to ‘voluntary manslaughter’.</a:t>
          </a:r>
          <a:endParaRPr lang="en-US" sz="1800" kern="1200"/>
        </a:p>
      </dsp:txBody>
      <dsp:txXfrm>
        <a:off x="48737" y="4316980"/>
        <a:ext cx="6760526" cy="900901"/>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3B307B1-0922-4DE1-A81C-0106815DDA0F}">
      <dsp:nvSpPr>
        <dsp:cNvPr id="0" name=""/>
        <dsp:cNvSpPr/>
      </dsp:nvSpPr>
      <dsp:spPr>
        <a:xfrm>
          <a:off x="4618104" y="4278770"/>
          <a:ext cx="243976" cy="748194"/>
        </a:xfrm>
        <a:custGeom>
          <a:avLst/>
          <a:gdLst/>
          <a:ahLst/>
          <a:cxnLst/>
          <a:rect l="0" t="0" r="0" b="0"/>
          <a:pathLst>
            <a:path>
              <a:moveTo>
                <a:pt x="0" y="0"/>
              </a:moveTo>
              <a:lnTo>
                <a:pt x="0" y="748194"/>
              </a:lnTo>
              <a:lnTo>
                <a:pt x="243976" y="748194"/>
              </a:lnTo>
            </a:path>
          </a:pathLst>
        </a:custGeom>
        <a:noFill/>
        <a:ln w="12700" cap="flat" cmpd="sng" algn="ctr">
          <a:solidFill>
            <a:schemeClr val="accent1">
              <a:shade val="8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31823704-221C-48A4-A5D7-37AFC87120C2}">
      <dsp:nvSpPr>
        <dsp:cNvPr id="0" name=""/>
        <dsp:cNvSpPr/>
      </dsp:nvSpPr>
      <dsp:spPr>
        <a:xfrm>
          <a:off x="5222988" y="3123948"/>
          <a:ext cx="91440" cy="341567"/>
        </a:xfrm>
        <a:custGeom>
          <a:avLst/>
          <a:gdLst/>
          <a:ahLst/>
          <a:cxnLst/>
          <a:rect l="0" t="0" r="0" b="0"/>
          <a:pathLst>
            <a:path>
              <a:moveTo>
                <a:pt x="45720" y="0"/>
              </a:moveTo>
              <a:lnTo>
                <a:pt x="45720" y="341567"/>
              </a:lnTo>
            </a:path>
          </a:pathLst>
        </a:custGeom>
        <a:noFill/>
        <a:ln w="12700" cap="flat" cmpd="sng" algn="ctr">
          <a:solidFill>
            <a:schemeClr val="accent1">
              <a:shade val="8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1548DA58-A8C5-47D6-BF3A-366634F2D5DE}">
      <dsp:nvSpPr>
        <dsp:cNvPr id="0" name=""/>
        <dsp:cNvSpPr/>
      </dsp:nvSpPr>
      <dsp:spPr>
        <a:xfrm>
          <a:off x="5222988" y="1969125"/>
          <a:ext cx="91440" cy="341567"/>
        </a:xfrm>
        <a:custGeom>
          <a:avLst/>
          <a:gdLst/>
          <a:ahLst/>
          <a:cxnLst/>
          <a:rect l="0" t="0" r="0" b="0"/>
          <a:pathLst>
            <a:path>
              <a:moveTo>
                <a:pt x="45720" y="0"/>
              </a:moveTo>
              <a:lnTo>
                <a:pt x="45720" y="341567"/>
              </a:lnTo>
            </a:path>
          </a:pathLst>
        </a:custGeom>
        <a:noFill/>
        <a:ln w="12700" cap="flat" cmpd="sng" algn="ctr">
          <a:solidFill>
            <a:schemeClr val="accent1">
              <a:shade val="8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B3307983-8C77-4438-8DEB-1CECBBB1FDE5}">
      <dsp:nvSpPr>
        <dsp:cNvPr id="0" name=""/>
        <dsp:cNvSpPr/>
      </dsp:nvSpPr>
      <dsp:spPr>
        <a:xfrm>
          <a:off x="5222988" y="814303"/>
          <a:ext cx="91440" cy="341567"/>
        </a:xfrm>
        <a:custGeom>
          <a:avLst/>
          <a:gdLst/>
          <a:ahLst/>
          <a:cxnLst/>
          <a:rect l="0" t="0" r="0" b="0"/>
          <a:pathLst>
            <a:path>
              <a:moveTo>
                <a:pt x="45720" y="0"/>
              </a:moveTo>
              <a:lnTo>
                <a:pt x="45720" y="341567"/>
              </a:lnTo>
            </a:path>
          </a:pathLst>
        </a:custGeom>
        <a:noFill/>
        <a:ln w="12700" cap="flat" cmpd="sng" algn="ctr">
          <a:solidFill>
            <a:schemeClr val="accent1">
              <a:shade val="6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45590BF5-198A-476E-BBB6-F3937E3B78B2}">
      <dsp:nvSpPr>
        <dsp:cNvPr id="0" name=""/>
        <dsp:cNvSpPr/>
      </dsp:nvSpPr>
      <dsp:spPr>
        <a:xfrm>
          <a:off x="4455453" y="1047"/>
          <a:ext cx="1626510" cy="813255"/>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715" tIns="5715" rIns="5715" bIns="5715" numCol="1" spcCol="1270" anchor="ctr" anchorCtr="0">
          <a:noAutofit/>
        </a:bodyPr>
        <a:lstStyle/>
        <a:p>
          <a:pPr marL="0" lvl="0" indent="0" algn="ctr" defTabSz="400050">
            <a:lnSpc>
              <a:spcPct val="90000"/>
            </a:lnSpc>
            <a:spcBef>
              <a:spcPct val="0"/>
            </a:spcBef>
            <a:spcAft>
              <a:spcPct val="35000"/>
            </a:spcAft>
            <a:buNone/>
          </a:pPr>
          <a:r>
            <a:rPr lang="en-GB" sz="900" kern="1200" dirty="0"/>
            <a:t>Was there a qualifying trigger?</a:t>
          </a:r>
        </a:p>
      </dsp:txBody>
      <dsp:txXfrm>
        <a:off x="4455453" y="1047"/>
        <a:ext cx="1626510" cy="813255"/>
      </dsp:txXfrm>
    </dsp:sp>
    <dsp:sp modelId="{7F9DA8D4-983F-47C4-AC68-B3D005D48ED7}">
      <dsp:nvSpPr>
        <dsp:cNvPr id="0" name=""/>
        <dsp:cNvSpPr/>
      </dsp:nvSpPr>
      <dsp:spPr>
        <a:xfrm>
          <a:off x="4455453" y="1155870"/>
          <a:ext cx="1626510" cy="813255"/>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715" tIns="5715" rIns="5715" bIns="5715" numCol="1" spcCol="1270" anchor="ctr" anchorCtr="0">
          <a:noAutofit/>
        </a:bodyPr>
        <a:lstStyle/>
        <a:p>
          <a:pPr marL="0" lvl="0" indent="0" algn="ctr" defTabSz="400050">
            <a:lnSpc>
              <a:spcPct val="90000"/>
            </a:lnSpc>
            <a:spcBef>
              <a:spcPct val="0"/>
            </a:spcBef>
            <a:spcAft>
              <a:spcPct val="35000"/>
            </a:spcAft>
            <a:buNone/>
          </a:pPr>
          <a:r>
            <a:rPr lang="en-GB" sz="900" kern="1200" dirty="0"/>
            <a:t>Did D lose self control?</a:t>
          </a:r>
        </a:p>
      </dsp:txBody>
      <dsp:txXfrm>
        <a:off x="4455453" y="1155870"/>
        <a:ext cx="1626510" cy="813255"/>
      </dsp:txXfrm>
    </dsp:sp>
    <dsp:sp modelId="{F570828D-9241-4B1A-A3CC-C2845D645CE2}">
      <dsp:nvSpPr>
        <dsp:cNvPr id="0" name=""/>
        <dsp:cNvSpPr/>
      </dsp:nvSpPr>
      <dsp:spPr>
        <a:xfrm>
          <a:off x="4455453" y="2310692"/>
          <a:ext cx="1626510" cy="813255"/>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715" tIns="5715" rIns="5715" bIns="5715" numCol="1" spcCol="1270" anchor="ctr" anchorCtr="0">
          <a:noAutofit/>
        </a:bodyPr>
        <a:lstStyle/>
        <a:p>
          <a:pPr marL="0" lvl="0" indent="0" algn="ctr" defTabSz="400050">
            <a:lnSpc>
              <a:spcPct val="90000"/>
            </a:lnSpc>
            <a:spcBef>
              <a:spcPct val="0"/>
            </a:spcBef>
            <a:spcAft>
              <a:spcPct val="35000"/>
            </a:spcAft>
            <a:buNone/>
          </a:pPr>
          <a:r>
            <a:rPr lang="en-GB" sz="900" kern="1200" dirty="0"/>
            <a:t>Would a person of D’s age/sex with normal tolerance and </a:t>
          </a:r>
          <a:r>
            <a:rPr lang="en-GB" sz="900" kern="1200" dirty="0" err="1"/>
            <a:t>seld</a:t>
          </a:r>
          <a:r>
            <a:rPr lang="en-GB" sz="900" kern="1200" dirty="0"/>
            <a:t> restraint and in the same circumstances have reacted in the same/similar way?</a:t>
          </a:r>
        </a:p>
      </dsp:txBody>
      <dsp:txXfrm>
        <a:off x="4455453" y="2310692"/>
        <a:ext cx="1626510" cy="813255"/>
      </dsp:txXfrm>
    </dsp:sp>
    <dsp:sp modelId="{1CF08ECB-8B8D-4C50-BCFC-F93D5015F155}">
      <dsp:nvSpPr>
        <dsp:cNvPr id="0" name=""/>
        <dsp:cNvSpPr/>
      </dsp:nvSpPr>
      <dsp:spPr>
        <a:xfrm>
          <a:off x="4455453" y="3465515"/>
          <a:ext cx="1626510" cy="813255"/>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715" tIns="5715" rIns="5715" bIns="5715" numCol="1" spcCol="1270" anchor="ctr" anchorCtr="0">
          <a:noAutofit/>
        </a:bodyPr>
        <a:lstStyle/>
        <a:p>
          <a:pPr marL="0" lvl="0" indent="0" algn="ctr" defTabSz="400050">
            <a:lnSpc>
              <a:spcPct val="90000"/>
            </a:lnSpc>
            <a:spcBef>
              <a:spcPct val="0"/>
            </a:spcBef>
            <a:spcAft>
              <a:spcPct val="35000"/>
            </a:spcAft>
            <a:buNone/>
          </a:pPr>
          <a:r>
            <a:rPr lang="en-GB" sz="900" kern="1200" dirty="0"/>
            <a:t>Did D act in a considered desire for revenge?</a:t>
          </a:r>
        </a:p>
      </dsp:txBody>
      <dsp:txXfrm>
        <a:off x="4455453" y="3465515"/>
        <a:ext cx="1626510" cy="813255"/>
      </dsp:txXfrm>
    </dsp:sp>
    <dsp:sp modelId="{48555A37-8071-4ED8-9C2C-6123388F15B5}">
      <dsp:nvSpPr>
        <dsp:cNvPr id="0" name=""/>
        <dsp:cNvSpPr/>
      </dsp:nvSpPr>
      <dsp:spPr>
        <a:xfrm>
          <a:off x="4862081" y="4620337"/>
          <a:ext cx="1626510" cy="813255"/>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715" tIns="5715" rIns="5715" bIns="5715" numCol="1" spcCol="1270" anchor="ctr" anchorCtr="0">
          <a:noAutofit/>
        </a:bodyPr>
        <a:lstStyle/>
        <a:p>
          <a:pPr marL="0" lvl="0" indent="0" algn="ctr" defTabSz="400050">
            <a:lnSpc>
              <a:spcPct val="90000"/>
            </a:lnSpc>
            <a:spcBef>
              <a:spcPct val="0"/>
            </a:spcBef>
            <a:spcAft>
              <a:spcPct val="35000"/>
            </a:spcAft>
            <a:buNone/>
          </a:pPr>
          <a:r>
            <a:rPr lang="en-GB" sz="900" kern="1200" dirty="0"/>
            <a:t>Defence succeeds</a:t>
          </a:r>
        </a:p>
      </dsp:txBody>
      <dsp:txXfrm>
        <a:off x="4862081" y="4620337"/>
        <a:ext cx="1626510" cy="813255"/>
      </dsp:txXfrm>
    </dsp:sp>
  </dsp:spTree>
</dsp:drawing>
</file>

<file path=ppt/diagrams/layout1.xml><?xml version="1.0" encoding="utf-8"?>
<dgm:layoutDef xmlns:dgm="http://schemas.openxmlformats.org/drawingml/2006/diagram" xmlns:a="http://schemas.openxmlformats.org/drawingml/2006/main" uniqueId="urn:microsoft.com/office/officeart/2005/8/layout/orgChart1">
  <dgm:title val=""/>
  <dgm:desc val=""/>
  <dgm:catLst>
    <dgm:cat type="hierarchy" pri="1000"/>
    <dgm:cat type="convert" pri="6000"/>
  </dgm:catLst>
  <dgm:sampData>
    <dgm:dataModel>
      <dgm:ptLst>
        <dgm:pt modelId="0" type="doc"/>
        <dgm:pt modelId="1">
          <dgm:prSet phldr="1"/>
        </dgm:pt>
        <dgm:pt modelId="2" type="asst">
          <dgm:prSet phldr="1"/>
        </dgm:pt>
        <dgm:pt modelId="3">
          <dgm:prSet phldr="1"/>
        </dgm:pt>
        <dgm:pt modelId="4">
          <dgm:prSet phldr="1"/>
        </dgm:pt>
        <dgm:pt modelId="5">
          <dgm:prSet phldr="1"/>
        </dgm:pt>
      </dgm:ptLst>
      <dgm:cxnLst>
        <dgm:cxn modelId="5" srcId="0" destId="1" srcOrd="0" destOrd="0"/>
        <dgm:cxn modelId="6" srcId="1" destId="2" srcOrd="0" destOrd="0"/>
        <dgm:cxn modelId="7" srcId="1" destId="3" srcOrd="1" destOrd="0"/>
        <dgm:cxn modelId="8" srcId="1" destId="4" srcOrd="2" destOrd="0"/>
        <dgm:cxn modelId="9" srcId="1" destId="5" srcOrd="3" destOrd="0"/>
      </dgm:cxnLst>
      <dgm:bg/>
      <dgm:whole/>
    </dgm:dataModel>
  </dgm:sampData>
  <dgm:styleData>
    <dgm:dataModel>
      <dgm:ptLst>
        <dgm:pt modelId="0" type="doc"/>
        <dgm:pt modelId="1"/>
        <dgm:pt modelId="12"/>
        <dgm:pt modelId="13"/>
      </dgm:ptLst>
      <dgm:cxnLst>
        <dgm:cxn modelId="2" srcId="0" destId="1" srcOrd="0" destOrd="0"/>
        <dgm:cxn modelId="16" srcId="1" destId="12" srcOrd="1" destOrd="0"/>
        <dgm:cxn modelId="17" srcId="1" destId="13" srcOrd="2" destOrd="0"/>
      </dgm:cxnLst>
      <dgm:bg/>
      <dgm:whole/>
    </dgm:dataModel>
  </dgm:styleData>
  <dgm:clrData>
    <dgm:dataModel>
      <dgm:ptLst>
        <dgm:pt modelId="0" type="doc"/>
        <dgm:pt modelId="1"/>
        <dgm:pt modelId="11" type="asst"/>
        <dgm:pt modelId="12"/>
        <dgm:pt modelId="13"/>
        <dgm:pt modelId="14"/>
      </dgm:ptLst>
      <dgm:cxnLst>
        <dgm:cxn modelId="2" srcId="0" destId="1" srcOrd="0" destOrd="0"/>
        <dgm:cxn modelId="15" srcId="1" destId="11" srcOrd="0" destOrd="0"/>
        <dgm:cxn modelId="16" srcId="1" destId="12" srcOrd="1" destOrd="0"/>
        <dgm:cxn modelId="17" srcId="1" destId="13" srcOrd="2" destOrd="0"/>
        <dgm:cxn modelId="18" srcId="1" destId="14" srcOrd="2" destOrd="0"/>
      </dgm:cxnLst>
      <dgm:bg/>
      <dgm:whole/>
    </dgm:dataModel>
  </dgm:clrData>
  <dgm:layoutNode name="hierChild1">
    <dgm:varLst>
      <dgm:orgChart val="1"/>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w" for="des" forName="rootComposite1" refType="w" fact="10"/>
      <dgm:constr type="h" for="des" forName="rootComposite1" refType="w" refFor="des" refForName="rootComposite1" fact="0.5"/>
      <dgm:constr type="w" for="des" forName="rootComposite" refType="w" fact="10"/>
      <dgm:constr type="h" for="des" forName="rootComposite" refType="w" refFor="des" refForName="rootComposite1" fact="0.5"/>
      <dgm:constr type="w" for="des" forName="rootComposite3" refType="w" fact="10"/>
      <dgm:constr type="h" for="des" forName="rootComposite3" refType="w" refFor="des" refForName="rootComposite1" fact="0.5"/>
      <dgm:constr type="primFontSz" for="des" ptType="node" op="equ"/>
      <dgm:constr type="sp" for="des" op="equ"/>
      <dgm:constr type="sp" for="des" forName="hierRoot1" refType="w" refFor="des" refForName="rootComposite1" fact="0.21"/>
      <dgm:constr type="sp" for="des" forName="hierRoot2" refType="sp" refFor="des" refForName="hierRoot1"/>
      <dgm:constr type="sp" for="des" forName="hierRoot3" refType="sp" refFor="des" refForName="hierRoot1"/>
      <dgm:constr type="sibSp" refType="w" refFor="des" refForName="rootComposite1" fact="0.2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ibSp" for="des" forName="hierChild7" refType="sibSp"/>
      <dgm:constr type="secSibSp" refType="w" refFor="des" refForName="rootComposite1" fact="0.21"/>
      <dgm:constr type="secSibSp" for="des" forName="hierChild2" refType="secSibSp"/>
      <dgm:constr type="secSibSp" for="des" forName="hierChild3" refType="secSibSp"/>
      <dgm:constr type="secSibSp" for="des" forName="hierChild4" refType="secSibSp"/>
      <dgm:constr type="secSibSp" for="des" forName="hierChild5" refType="secSibSp"/>
      <dgm:constr type="secSibSp" for="des" forName="hierChild6" refType="secSibSp"/>
      <dgm:constr type="secSibSp" for="des" forName="hierChild7" refType="secSibSp"/>
    </dgm:constrLst>
    <dgm:ruleLst/>
    <dgm:forEach name="Name3" axis="ch">
      <dgm:forEach name="Name4" axis="self" ptType="node">
        <dgm:layoutNode name="hierRoot1">
          <dgm:varLst>
            <dgm:hierBranch val="init"/>
          </dgm:varLst>
          <dgm:choose name="Name5">
            <dgm:if name="Name6" func="var" arg="hierBranch" op="equ" val="l">
              <dgm:choose name="Name7">
                <dgm:if name="Name8" axis="ch" ptType="asst" func="cnt" op="gte" val="1">
                  <dgm:alg type="hierRoot">
                    <dgm:param type="hierAlign" val="tR"/>
                  </dgm:alg>
                  <dgm:constrLst>
                    <dgm:constr type="alignOff" val="0.65"/>
                  </dgm:constrLst>
                </dgm:if>
                <dgm:else name="Name9">
                  <dgm:alg type="hierRoot">
                    <dgm:param type="hierAlign" val="tR"/>
                  </dgm:alg>
                  <dgm:constrLst>
                    <dgm:constr type="alignOff" val="0.25"/>
                  </dgm:constrLst>
                </dgm:else>
              </dgm:choose>
            </dgm:if>
            <dgm:if name="Name10" func="var" arg="hierBranch" op="equ" val="r">
              <dgm:choose name="Name11">
                <dgm:if name="Name12" axis="ch" ptType="asst" func="cnt" op="gte" val="1">
                  <dgm:alg type="hierRoot">
                    <dgm:param type="hierAlign" val="tL"/>
                  </dgm:alg>
                  <dgm:constrLst>
                    <dgm:constr type="alignOff" val="0.65"/>
                  </dgm:constrLst>
                </dgm:if>
                <dgm:else name="Name13">
                  <dgm:alg type="hierRoot">
                    <dgm:param type="hierAlign" val="tL"/>
                  </dgm:alg>
                  <dgm:constrLst>
                    <dgm:constr type="alignOff" val="0.25"/>
                  </dgm:constrLst>
                </dgm:else>
              </dgm:choose>
            </dgm:if>
            <dgm:if name="Name14" func="var" arg="hierBranch" op="equ" val="hang">
              <dgm:alg type="hierRoot"/>
              <dgm:constrLst>
                <dgm:constr type="alignOff" val="0.65"/>
              </dgm:constrLst>
            </dgm:if>
            <dgm:else name="Name15">
              <dgm:alg type="hierRoot"/>
              <dgm:constrLst>
                <dgm:constr type="alignOff"/>
                <dgm:constr type="bendDist" for="des" ptType="parTrans" refType="sp" fact="0.5"/>
              </dgm:constrLst>
            </dgm:else>
          </dgm:choose>
          <dgm:shape xmlns:r="http://schemas.openxmlformats.org/officeDocument/2006/relationships" r:blip="">
            <dgm:adjLst/>
          </dgm:shape>
          <dgm:presOf/>
          <dgm:ruleLst/>
          <dgm:layoutNode name="rootComposite1">
            <dgm:alg type="composite"/>
            <dgm:shape xmlns:r="http://schemas.openxmlformats.org/officeDocument/2006/relationships" r:blip="">
              <dgm:adjLst/>
            </dgm:shape>
            <dgm:presOf axis="self" ptType="node" cnt="1"/>
            <dgm:choose name="Name16">
              <dgm:if name="Name17" func="var" arg="hierBranch" op="equ" val="init">
                <dgm:constrLst>
                  <dgm:constr type="l" for="ch" forName="rootText1"/>
                  <dgm:constr type="t" for="ch" forName="rootText1"/>
                  <dgm:constr type="w" for="ch" forName="rootText1" refType="w"/>
                  <dgm:constr type="h" for="ch" forName="rootText1" refType="h"/>
                  <dgm:constr type="l" for="ch" forName="rootConnector1"/>
                  <dgm:constr type="t" for="ch" forName="rootConnector1"/>
                  <dgm:constr type="w" for="ch" forName="rootConnector1" refType="w" refFor="ch" refForName="rootText1" fact="0.2"/>
                  <dgm:constr type="h" for="ch" forName="rootConnector1" refType="h" refFor="ch" refForName="rootText1"/>
                </dgm:constrLst>
              </dgm:if>
              <dgm:if name="Name18" func="var" arg="hierBranch" op="equ" val="l">
                <dgm:constrLst>
                  <dgm:constr type="l" for="ch" forName="rootText1"/>
                  <dgm:constr type="t" for="ch" forName="rootText1"/>
                  <dgm:constr type="w" for="ch" forName="rootText1" refType="w"/>
                  <dgm:constr type="h" for="ch" forName="rootText1" refType="h"/>
                  <dgm:constr type="r" for="ch" forName="rootConnector1" refType="w"/>
                  <dgm:constr type="t" for="ch" forName="rootConnector1"/>
                  <dgm:constr type="w" for="ch" forName="rootConnector1" refType="w" refFor="ch" refForName="rootText1" fact="0.2"/>
                  <dgm:constr type="h" for="ch" forName="rootConnector1" refType="h" refFor="ch" refForName="rootText1"/>
                </dgm:constrLst>
              </dgm:if>
              <dgm:if name="Name19" func="var" arg="hierBranch" op="equ" val="r">
                <dgm:constrLst>
                  <dgm:constr type="l" for="ch" forName="rootText1"/>
                  <dgm:constr type="t" for="ch" forName="rootText1"/>
                  <dgm:constr type="w" for="ch" forName="rootText1" refType="w"/>
                  <dgm:constr type="h" for="ch" forName="rootText1" refType="h"/>
                  <dgm:constr type="l" for="ch" forName="rootConnector1"/>
                  <dgm:constr type="t" for="ch" forName="rootConnector1"/>
                  <dgm:constr type="w" for="ch" forName="rootConnector1" refType="w" refFor="ch" refForName="rootText1" fact="0.2"/>
                  <dgm:constr type="h" for="ch" forName="rootConnector1" refType="h" refFor="ch" refForName="rootText1"/>
                </dgm:constrLst>
              </dgm:if>
              <dgm:else name="Name20">
                <dgm:constrLst>
                  <dgm:constr type="l" for="ch" forName="rootText1"/>
                  <dgm:constr type="t" for="ch" forName="rootText1"/>
                  <dgm:constr type="w" for="ch" forName="rootText1" refType="w"/>
                  <dgm:constr type="h" for="ch" forName="rootText1" refType="h"/>
                  <dgm:constr type="r" for="ch" forName="rootConnector1" refType="w"/>
                  <dgm:constr type="t" for="ch" forName="rootConnector1"/>
                  <dgm:constr type="w" for="ch" forName="rootConnector1" refType="w" refFor="ch" refForName="rootText1" fact="0.2"/>
                  <dgm:constr type="h" for="ch" forName="rootConnector1" refType="h" refFor="ch" refForName="rootText1"/>
                </dgm:constrLst>
              </dgm:else>
            </dgm:choose>
            <dgm:ruleLst/>
            <dgm:layoutNode name="rootText1" styleLbl="node0">
              <dgm:varLst>
                <dgm:chPref val="3"/>
              </dgm:varLst>
              <dgm:alg type="tx"/>
              <dgm:shape xmlns:r="http://schemas.openxmlformats.org/officeDocument/2006/relationships" type="rect" r:blip="">
                <dgm:adjLst/>
              </dgm:shape>
              <dgm:presOf axis="self" ptType="node" cnt="1"/>
              <dgm:constrLst>
                <dgm:constr type="primFontSz" val="65"/>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layoutNode name="rootConnector1" moveWith="rootText1">
              <dgm:alg type="sp"/>
              <dgm:shape xmlns:r="http://schemas.openxmlformats.org/officeDocument/2006/relationships" type="rect" r:blip="" hideGeom="1">
                <dgm:adjLst/>
              </dgm:shape>
              <dgm:presOf axis="self" ptType="node" cnt="1"/>
              <dgm:constrLst/>
              <dgm:ruleLst/>
            </dgm:layoutNode>
          </dgm:layoutNode>
          <dgm:layoutNode name="hierChild2">
            <dgm:choose name="Name21">
              <dgm:if name="Name22" func="var" arg="hierBranch" op="equ" val="l">
                <dgm:alg type="hierChild">
                  <dgm:param type="chAlign" val="r"/>
                  <dgm:param type="linDir" val="fromT"/>
                </dgm:alg>
              </dgm:if>
              <dgm:if name="Name23" func="var" arg="hierBranch" op="equ" val="r">
                <dgm:alg type="hierChild">
                  <dgm:param type="chAlign" val="l"/>
                  <dgm:param type="linDir" val="fromT"/>
                </dgm:alg>
              </dgm:if>
              <dgm:if name="Name24" func="var" arg="hierBranch" op="equ" val="hang">
                <dgm:choose name="Name25">
                  <dgm:if name="Name26" func="var" arg="dir" op="equ" val="norm">
                    <dgm:alg type="hierChild">
                      <dgm:param type="chAlign" val="l"/>
                      <dgm:param type="linDir" val="fromL"/>
                      <dgm:param type="secChAlign" val="t"/>
                      <dgm:param type="secLinDir" val="fromT"/>
                    </dgm:alg>
                  </dgm:if>
                  <dgm:else name="Name27">
                    <dgm:alg type="hierChild">
                      <dgm:param type="chAlign" val="l"/>
                      <dgm:param type="linDir" val="fromR"/>
                      <dgm:param type="secChAlign" val="t"/>
                      <dgm:param type="secLinDir" val="fromT"/>
                    </dgm:alg>
                  </dgm:else>
                </dgm:choose>
              </dgm:if>
              <dgm:else name="Name28">
                <dgm:choose name="Name29">
                  <dgm:if name="Name30" func="var" arg="dir" op="equ" val="norm">
                    <dgm:alg type="hierChild"/>
                  </dgm:if>
                  <dgm:else name="Name31">
                    <dgm:alg type="hierChild">
                      <dgm:param type="linDir" val="fromR"/>
                    </dgm:alg>
                  </dgm:else>
                </dgm:choose>
              </dgm:else>
            </dgm:choose>
            <dgm:shape xmlns:r="http://schemas.openxmlformats.org/officeDocument/2006/relationships" r:blip="">
              <dgm:adjLst/>
            </dgm:shape>
            <dgm:presOf/>
            <dgm:constrLst/>
            <dgm:ruleLst/>
            <dgm:forEach name="rep2a" axis="ch" ptType="nonAsst">
              <dgm:forEach name="Name32" axis="precedSib" ptType="parTrans" st="-1" cnt="1">
                <dgm:choose name="Name33">
                  <dgm:if name="Name34" func="var" arg="hierBranch" op="equ" val="std">
                    <dgm:layoutNode name="Name35">
                      <dgm:alg type="conn">
                        <dgm:param type="connRout" val="bend"/>
                        <dgm:param type="dim" val="1D"/>
                        <dgm:param type="endSty" val="noArr"/>
                        <dgm:param type="begPts" val="bCtr"/>
                        <dgm:param type="endPts" val="tCtr"/>
                        <dgm:param type="bendPt" val="end"/>
                      </dgm:alg>
                      <dgm:shape xmlns:r="http://schemas.openxmlformats.org/officeDocument/2006/relationships" type="conn" r:blip="" zOrderOff="-99999">
                        <dgm:adjLst/>
                      </dgm:shape>
                      <dgm:presOf axis="self"/>
                      <dgm:constrLst>
                        <dgm:constr type="begPad"/>
                        <dgm:constr type="endPad"/>
                      </dgm:constrLst>
                      <dgm:ruleLst/>
                    </dgm:layoutNode>
                  </dgm:if>
                  <dgm:if name="Name36" func="var" arg="hierBranch" op="equ" val="init">
                    <dgm:layoutNode name="Name37">
                      <dgm:choose name="Name38">
                        <dgm:if name="Name39" axis="self" func="depth" op="lte" val="2">
                          <dgm:alg type="conn">
                            <dgm:param type="connRout" val="bend"/>
                            <dgm:param type="dim" val="1D"/>
                            <dgm:param type="endSty" val="noArr"/>
                            <dgm:param type="begPts" val="bCtr"/>
                            <dgm:param type="endPts" val="tCtr"/>
                            <dgm:param type="bendPt" val="end"/>
                          </dgm:alg>
                        </dgm:if>
                        <dgm:else name="Name40">
                          <dgm:choose name="Name41">
                            <dgm:if name="Name42" axis="par des" func="maxDepth" op="lte" val="1">
                              <dgm:choose name="Name43">
                                <dgm:if name="Name44" axis="par ch" ptType="node asst" func="cnt" op="gte" val="1">
                                  <dgm:alg type="conn">
                                    <dgm:param type="connRout" val="bend"/>
                                    <dgm:param type="dim" val="1D"/>
                                    <dgm:param type="endSty" val="noArr"/>
                                    <dgm:param type="begPts" val="bCtr"/>
                                    <dgm:param type="endPts" val="midL midR"/>
                                  </dgm:alg>
                                </dgm:if>
                                <dgm:else name="Name45">
                                  <dgm:alg type="conn">
                                    <dgm:param type="connRout" val="bend"/>
                                    <dgm:param type="dim" val="1D"/>
                                    <dgm:param type="endSty" val="noArr"/>
                                    <dgm:param type="begPts" val="bCtr"/>
                                    <dgm:param type="endPts" val="midL midR"/>
                                    <dgm:param type="srcNode" val="rootConnector"/>
                                  </dgm:alg>
                                </dgm:else>
                              </dgm:choose>
                            </dgm:if>
                            <dgm:else name="Name46">
                              <dgm:alg type="conn">
                                <dgm:param type="connRout" val="bend"/>
                                <dgm:param type="dim" val="1D"/>
                                <dgm:param type="endSty" val="noArr"/>
                                <dgm:param type="begPts" val="bCtr"/>
                                <dgm:param type="endPts" val="tCtr"/>
                                <dgm:param type="bendPt" val="end"/>
                              </dgm:alg>
                            </dgm:else>
                          </dgm:choose>
                        </dgm:else>
                      </dgm:choose>
                      <dgm:shape xmlns:r="http://schemas.openxmlformats.org/officeDocument/2006/relationships" type="conn" r:blip="" zOrderOff="-99999">
                        <dgm:adjLst/>
                      </dgm:shape>
                      <dgm:presOf axis="self"/>
                      <dgm:constrLst>
                        <dgm:constr type="begPad"/>
                        <dgm:constr type="endPad"/>
                      </dgm:constrLst>
                      <dgm:ruleLst/>
                    </dgm:layoutNode>
                  </dgm:if>
                  <dgm:if name="Name47" func="var" arg="hierBranch" op="equ" val="hang">
                    <dgm:layoutNode name="Name48">
                      <dgm:alg type="conn">
                        <dgm:param type="connRout" val="bend"/>
                        <dgm:param type="dim" val="1D"/>
                        <dgm:param type="endSty" val="noArr"/>
                        <dgm:param type="begPts" val="bCtr"/>
                        <dgm:param type="endPts" val="midL midR"/>
                      </dgm:alg>
                      <dgm:shape xmlns:r="http://schemas.openxmlformats.org/officeDocument/2006/relationships" type="conn" r:blip="" zOrderOff="-99999">
                        <dgm:adjLst/>
                      </dgm:shape>
                      <dgm:presOf axis="self"/>
                      <dgm:constrLst>
                        <dgm:constr type="begPad"/>
                        <dgm:constr type="endPad"/>
                      </dgm:constrLst>
                      <dgm:ruleLst/>
                    </dgm:layoutNode>
                  </dgm:if>
                  <dgm:else name="Name49">
                    <dgm:layoutNode name="Name50">
                      <dgm:choose name="Name51">
                        <dgm:if name="Name52" axis="self" func="depth" op="lte" val="2">
                          <dgm:choose name="Name53">
                            <dgm:if name="Name54" axis="par ch" ptType="node asst" func="cnt" op="gte" val="1">
                              <dgm:alg type="conn">
                                <dgm:param type="connRout" val="bend"/>
                                <dgm:param type="dim" val="1D"/>
                                <dgm:param type="endSty" val="noArr"/>
                                <dgm:param type="begPts" val="bCtr"/>
                                <dgm:param type="endPts" val="midL midR"/>
                              </dgm:alg>
                            </dgm:if>
                            <dgm:else name="Name55">
                              <dgm:alg type="conn">
                                <dgm:param type="connRout" val="bend"/>
                                <dgm:param type="dim" val="1D"/>
                                <dgm:param type="endSty" val="noArr"/>
                                <dgm:param type="begPts" val="bCtr"/>
                                <dgm:param type="endPts" val="midL midR"/>
                                <dgm:param type="srcNode" val="rootConnector1"/>
                              </dgm:alg>
                            </dgm:else>
                          </dgm:choose>
                        </dgm:if>
                        <dgm:else name="Name56">
                          <dgm:choose name="Name57">
                            <dgm:if name="Name58" axis="par ch" ptType="node asst" func="cnt" op="gte" val="1">
                              <dgm:alg type="conn">
                                <dgm:param type="connRout" val="bend"/>
                                <dgm:param type="dim" val="1D"/>
                                <dgm:param type="endSty" val="noArr"/>
                                <dgm:param type="begPts" val="bCtr"/>
                                <dgm:param type="endPts" val="midL midR"/>
                              </dgm:alg>
                            </dgm:if>
                            <dgm:else name="Name59">
                              <dgm:alg type="conn">
                                <dgm:param type="connRout" val="bend"/>
                                <dgm:param type="dim" val="1D"/>
                                <dgm:param type="endSty" val="noArr"/>
                                <dgm:param type="begPts" val="bCtr"/>
                                <dgm:param type="endPts" val="midL midR"/>
                                <dgm:param type="srcNode" val="rootConnector"/>
                              </dgm:alg>
                            </dgm:else>
                          </dgm:choose>
                        </dgm:else>
                      </dgm:choose>
                      <dgm:shape xmlns:r="http://schemas.openxmlformats.org/officeDocument/2006/relationships" type="conn" r:blip="" zOrderOff="-99999">
                        <dgm:adjLst/>
                      </dgm:shape>
                      <dgm:presOf axis="self"/>
                      <dgm:constrLst>
                        <dgm:constr type="begPad"/>
                        <dgm:constr type="endPad"/>
                      </dgm:constrLst>
                      <dgm:ruleLst/>
                    </dgm:layoutNode>
                  </dgm:else>
                </dgm:choose>
              </dgm:forEach>
              <dgm:layoutNode name="hierRoot2">
                <dgm:varLst>
                  <dgm:hierBranch val="init"/>
                </dgm:varLst>
                <dgm:choose name="Name60">
                  <dgm:if name="Name61" func="var" arg="hierBranch" op="equ" val="l">
                    <dgm:choose name="Name62">
                      <dgm:if name="Name63" axis="ch" ptType="asst" func="cnt" op="gte" val="1">
                        <dgm:alg type="hierRoot">
                          <dgm:param type="hierAlign" val="tR"/>
                        </dgm:alg>
                        <dgm:shape xmlns:r="http://schemas.openxmlformats.org/officeDocument/2006/relationships" r:blip="">
                          <dgm:adjLst/>
                        </dgm:shape>
                        <dgm:presOf/>
                        <dgm:constrLst>
                          <dgm:constr type="alignOff" val="0.65"/>
                        </dgm:constrLst>
                      </dgm:if>
                      <dgm:else name="Name64">
                        <dgm:alg type="hierRoot">
                          <dgm:param type="hierAlign" val="tR"/>
                        </dgm:alg>
                        <dgm:shape xmlns:r="http://schemas.openxmlformats.org/officeDocument/2006/relationships" r:blip="">
                          <dgm:adjLst/>
                        </dgm:shape>
                        <dgm:presOf/>
                        <dgm:constrLst>
                          <dgm:constr type="alignOff" val="0.25"/>
                        </dgm:constrLst>
                      </dgm:else>
                    </dgm:choose>
                  </dgm:if>
                  <dgm:if name="Name65" func="var" arg="hierBranch" op="equ" val="r">
                    <dgm:choose name="Name66">
                      <dgm:if name="Name67" axis="ch" ptType="asst" func="cnt" op="gte" val="1">
                        <dgm:alg type="hierRoot">
                          <dgm:param type="hierAlign" val="tL"/>
                        </dgm:alg>
                        <dgm:shape xmlns:r="http://schemas.openxmlformats.org/officeDocument/2006/relationships" r:blip="">
                          <dgm:adjLst/>
                        </dgm:shape>
                        <dgm:presOf/>
                        <dgm:constrLst>
                          <dgm:constr type="alignOff" val="0.65"/>
                        </dgm:constrLst>
                      </dgm:if>
                      <dgm:else name="Name68">
                        <dgm:alg type="hierRoot">
                          <dgm:param type="hierAlign" val="tL"/>
                        </dgm:alg>
                        <dgm:shape xmlns:r="http://schemas.openxmlformats.org/officeDocument/2006/relationships" r:blip="">
                          <dgm:adjLst/>
                        </dgm:shape>
                        <dgm:presOf/>
                        <dgm:constrLst>
                          <dgm:constr type="alignOff" val="0.25"/>
                        </dgm:constrLst>
                      </dgm:else>
                    </dgm:choose>
                  </dgm:if>
                  <dgm:if name="Name69" func="var" arg="hierBranch" op="equ" val="std">
                    <dgm:alg type="hierRoot"/>
                    <dgm:shape xmlns:r="http://schemas.openxmlformats.org/officeDocument/2006/relationships" r:blip="">
                      <dgm:adjLst/>
                    </dgm:shape>
                    <dgm:presOf/>
                    <dgm:constrLst>
                      <dgm:constr type="alignOff"/>
                      <dgm:constr type="bendDist" for="des" ptType="parTrans" refType="sp" fact="0.5"/>
                    </dgm:constrLst>
                  </dgm:if>
                  <dgm:if name="Name70" func="var" arg="hierBranch" op="equ" val="init">
                    <dgm:choose name="Name71">
                      <dgm:if name="Name72" axis="des" func="maxDepth" op="lte" val="1">
                        <dgm:choose name="Name73">
                          <dgm:if name="Name74" axis="ch" ptType="asst" func="cnt" op="gte" val="1">
                            <dgm:alg type="hierRoot">
                              <dgm:param type="hierAlign" val="tL"/>
                            </dgm:alg>
                            <dgm:shape xmlns:r="http://schemas.openxmlformats.org/officeDocument/2006/relationships" r:blip="">
                              <dgm:adjLst/>
                            </dgm:shape>
                            <dgm:presOf/>
                            <dgm:constrLst>
                              <dgm:constr type="alignOff" val="0.65"/>
                            </dgm:constrLst>
                          </dgm:if>
                          <dgm:else name="Name75">
                            <dgm:alg type="hierRoot">
                              <dgm:param type="hierAlign" val="tL"/>
                            </dgm:alg>
                            <dgm:shape xmlns:r="http://schemas.openxmlformats.org/officeDocument/2006/relationships" r:blip="">
                              <dgm:adjLst/>
                            </dgm:shape>
                            <dgm:presOf/>
                            <dgm:constrLst>
                              <dgm:constr type="alignOff" val="0.25"/>
                            </dgm:constrLst>
                          </dgm:else>
                        </dgm:choose>
                      </dgm:if>
                      <dgm:else name="Name76">
                        <dgm:alg type="hierRoot"/>
                        <dgm:shape xmlns:r="http://schemas.openxmlformats.org/officeDocument/2006/relationships" r:blip="">
                          <dgm:adjLst/>
                        </dgm:shape>
                        <dgm:presOf/>
                        <dgm:constrLst>
                          <dgm:constr type="alignOff"/>
                          <dgm:constr type="bendDist" for="des" ptType="parTrans" refType="sp" fact="0.5"/>
                        </dgm:constrLst>
                      </dgm:else>
                    </dgm:choose>
                  </dgm:if>
                  <dgm:else name="Name77">
                    <dgm:alg type="hierRoot"/>
                    <dgm:shape xmlns:r="http://schemas.openxmlformats.org/officeDocument/2006/relationships" r:blip="">
                      <dgm:adjLst/>
                    </dgm:shape>
                    <dgm:presOf/>
                    <dgm:constrLst>
                      <dgm:constr type="alignOff" val="0.65"/>
                    </dgm:constrLst>
                  </dgm:else>
                </dgm:choose>
                <dgm:ruleLst/>
                <dgm:layoutNode name="rootComposite">
                  <dgm:alg type="composite"/>
                  <dgm:shape xmlns:r="http://schemas.openxmlformats.org/officeDocument/2006/relationships" r:blip="">
                    <dgm:adjLst/>
                  </dgm:shape>
                  <dgm:presOf axis="self" ptType="node" cnt="1"/>
                  <dgm:choose name="Name78">
                    <dgm:if name="Name79" func="var" arg="hierBranch" op="equ" val="init">
                      <dgm:constrLst>
                        <dgm:constr type="l" for="ch" forName="rootText"/>
                        <dgm:constr type="t" for="ch" forName="rootText"/>
                        <dgm:constr type="w" for="ch" forName="rootText" refType="w"/>
                        <dgm:constr type="h" for="ch" forName="rootText" refType="h"/>
                        <dgm:constr type="l" for="ch" forName="rootConnector"/>
                        <dgm:constr type="t" for="ch" forName="rootConnector"/>
                        <dgm:constr type="w" for="ch" forName="rootConnector" refType="w" refFor="ch" refForName="rootText" fact="0.2"/>
                        <dgm:constr type="h" for="ch" forName="rootConnector" refType="h" refFor="ch" refForName="rootText"/>
                      </dgm:constrLst>
                    </dgm:if>
                    <dgm:if name="Name80" func="var" arg="hierBranch" op="equ" val="l">
                      <dgm:constrLst>
                        <dgm:constr type="l" for="ch" forName="rootText"/>
                        <dgm:constr type="t" for="ch" forName="rootText"/>
                        <dgm:constr type="w" for="ch" forName="rootText" refType="w"/>
                        <dgm:constr type="h" for="ch" forName="rootText" refType="h"/>
                        <dgm:constr type="r" for="ch" forName="rootConnector" refType="w"/>
                        <dgm:constr type="t" for="ch" forName="rootConnector"/>
                        <dgm:constr type="w" for="ch" forName="rootConnector" refType="w" refFor="ch" refForName="rootText" fact="0.2"/>
                        <dgm:constr type="h" for="ch" forName="rootConnector" refType="h" refFor="ch" refForName="rootText"/>
                      </dgm:constrLst>
                    </dgm:if>
                    <dgm:if name="Name81" func="var" arg="hierBranch" op="equ" val="r">
                      <dgm:constrLst>
                        <dgm:constr type="l" for="ch" forName="rootText"/>
                        <dgm:constr type="t" for="ch" forName="rootText"/>
                        <dgm:constr type="w" for="ch" forName="rootText" refType="w"/>
                        <dgm:constr type="h" for="ch" forName="rootText" refType="h"/>
                        <dgm:constr type="l" for="ch" forName="rootConnector"/>
                        <dgm:constr type="t" for="ch" forName="rootConnector"/>
                        <dgm:constr type="w" for="ch" forName="rootConnector" refType="w" refFor="ch" refForName="rootText" fact="0.2"/>
                        <dgm:constr type="h" for="ch" forName="rootConnector" refType="h" refFor="ch" refForName="rootText"/>
                      </dgm:constrLst>
                    </dgm:if>
                    <dgm:else name="Name82">
                      <dgm:constrLst>
                        <dgm:constr type="l" for="ch" forName="rootText"/>
                        <dgm:constr type="t" for="ch" forName="rootText"/>
                        <dgm:constr type="w" for="ch" forName="rootText" refType="w"/>
                        <dgm:constr type="h" for="ch" forName="rootText" refType="h"/>
                        <dgm:constr type="r" for="ch" forName="rootConnector" refType="w"/>
                        <dgm:constr type="t" for="ch" forName="rootConnector"/>
                        <dgm:constr type="w" for="ch" forName="rootConnector" refType="w" refFor="ch" refForName="rootText" fact="0.2"/>
                        <dgm:constr type="h" for="ch" forName="rootConnector" refType="h" refFor="ch" refForName="rootText"/>
                      </dgm:constrLst>
                    </dgm:else>
                  </dgm:choose>
                  <dgm:ruleLst/>
                  <dgm:layoutNode name="rootText">
                    <dgm:varLst>
                      <dgm:chPref val="3"/>
                    </dgm:varLst>
                    <dgm:alg type="tx"/>
                    <dgm:shape xmlns:r="http://schemas.openxmlformats.org/officeDocument/2006/relationships" type="rect" r:blip="">
                      <dgm:adjLst/>
                    </dgm:shape>
                    <dgm:presOf axis="self" ptType="node" cnt="1"/>
                    <dgm:constrLst>
                      <dgm:constr type="primFontSz" val="65"/>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layoutNode name="rootConnector" moveWith="rootText">
                    <dgm:alg type="sp"/>
                    <dgm:shape xmlns:r="http://schemas.openxmlformats.org/officeDocument/2006/relationships" type="rect" r:blip="" hideGeom="1">
                      <dgm:adjLst/>
                    </dgm:shape>
                    <dgm:presOf axis="self" ptType="node" cnt="1"/>
                    <dgm:constrLst/>
                    <dgm:ruleLst/>
                  </dgm:layoutNode>
                </dgm:layoutNode>
                <dgm:layoutNode name="hierChild4">
                  <dgm:choose name="Name83">
                    <dgm:if name="Name84" func="var" arg="hierBranch" op="equ" val="l">
                      <dgm:alg type="hierChild">
                        <dgm:param type="chAlign" val="r"/>
                        <dgm:param type="linDir" val="fromT"/>
                      </dgm:alg>
                    </dgm:if>
                    <dgm:if name="Name85" func="var" arg="hierBranch" op="equ" val="r">
                      <dgm:alg type="hierChild">
                        <dgm:param type="chAlign" val="l"/>
                        <dgm:param type="linDir" val="fromT"/>
                      </dgm:alg>
                    </dgm:if>
                    <dgm:if name="Name86" func="var" arg="hierBranch" op="equ" val="hang">
                      <dgm:choose name="Name87">
                        <dgm:if name="Name88" func="var" arg="dir" op="equ" val="norm">
                          <dgm:alg type="hierChild">
                            <dgm:param type="chAlign" val="l"/>
                            <dgm:param type="linDir" val="fromL"/>
                            <dgm:param type="secChAlign" val="t"/>
                            <dgm:param type="secLinDir" val="fromT"/>
                          </dgm:alg>
                        </dgm:if>
                        <dgm:else name="Name89">
                          <dgm:alg type="hierChild">
                            <dgm:param type="chAlign" val="l"/>
                            <dgm:param type="linDir" val="fromR"/>
                            <dgm:param type="secChAlign" val="t"/>
                            <dgm:param type="secLinDir" val="fromT"/>
                          </dgm:alg>
                        </dgm:else>
                      </dgm:choose>
                    </dgm:if>
                    <dgm:if name="Name90" func="var" arg="hierBranch" op="equ" val="std">
                      <dgm:choose name="Name91">
                        <dgm:if name="Name92" func="var" arg="dir" op="equ" val="norm">
                          <dgm:alg type="hierChild"/>
                        </dgm:if>
                        <dgm:else name="Name93">
                          <dgm:alg type="hierChild">
                            <dgm:param type="linDir" val="fromR"/>
                          </dgm:alg>
                        </dgm:else>
                      </dgm:choose>
                    </dgm:if>
                    <dgm:if name="Name94" func="var" arg="hierBranch" op="equ" val="init">
                      <dgm:choose name="Name95">
                        <dgm:if name="Name96" axis="des" func="maxDepth" op="lte" val="1">
                          <dgm:alg type="hierChild">
                            <dgm:param type="chAlign" val="l"/>
                            <dgm:param type="linDir" val="fromT"/>
                          </dgm:alg>
                        </dgm:if>
                        <dgm:else name="Name97">
                          <dgm:choose name="Name98">
                            <dgm:if name="Name99" func="var" arg="dir" op="equ" val="norm">
                              <dgm:alg type="hierChild"/>
                            </dgm:if>
                            <dgm:else name="Name100">
                              <dgm:alg type="hierChild">
                                <dgm:param type="linDir" val="fromR"/>
                              </dgm:alg>
                            </dgm:else>
                          </dgm:choose>
                        </dgm:else>
                      </dgm:choose>
                    </dgm:if>
                    <dgm:else name="Name101"/>
                  </dgm:choose>
                  <dgm:shape xmlns:r="http://schemas.openxmlformats.org/officeDocument/2006/relationships" r:blip="">
                    <dgm:adjLst/>
                  </dgm:shape>
                  <dgm:presOf/>
                  <dgm:constrLst/>
                  <dgm:ruleLst/>
                  <dgm:forEach name="Name102" ref="rep2a"/>
                </dgm:layoutNode>
                <dgm:layoutNode name="hierChild5">
                  <dgm:choose name="Name103">
                    <dgm:if name="Name104" func="var" arg="dir" op="equ" val="norm">
                      <dgm:alg type="hierChild">
                        <dgm:param type="chAlign" val="l"/>
                        <dgm:param type="linDir" val="fromL"/>
                        <dgm:param type="secChAlign" val="t"/>
                        <dgm:param type="secLinDir" val="fromT"/>
                      </dgm:alg>
                    </dgm:if>
                    <dgm:else name="Name105">
                      <dgm:alg type="hierChild">
                        <dgm:param type="chAlign" val="l"/>
                        <dgm:param type="linDir" val="fromR"/>
                        <dgm:param type="secChAlign" val="t"/>
                        <dgm:param type="secLinDir" val="fromT"/>
                      </dgm:alg>
                    </dgm:else>
                  </dgm:choose>
                  <dgm:shape xmlns:r="http://schemas.openxmlformats.org/officeDocument/2006/relationships" r:blip="">
                    <dgm:adjLst/>
                  </dgm:shape>
                  <dgm:presOf/>
                  <dgm:constrLst/>
                  <dgm:ruleLst/>
                  <dgm:forEach name="Name106" ref="rep2b"/>
                </dgm:layoutNode>
              </dgm:layoutNode>
            </dgm:forEach>
          </dgm:layoutNode>
          <dgm:layoutNode name="hierChild3">
            <dgm:choose name="Name107">
              <dgm:if name="Name108" func="var" arg="dir" op="equ" val="norm">
                <dgm:alg type="hierChild">
                  <dgm:param type="chAlign" val="l"/>
                  <dgm:param type="linDir" val="fromL"/>
                  <dgm:param type="secChAlign" val="t"/>
                  <dgm:param type="secLinDir" val="fromT"/>
                </dgm:alg>
              </dgm:if>
              <dgm:else name="Name109">
                <dgm:alg type="hierChild">
                  <dgm:param type="chAlign" val="l"/>
                  <dgm:param type="linDir" val="fromR"/>
                  <dgm:param type="secChAlign" val="t"/>
                  <dgm:param type="secLinDir" val="fromT"/>
                </dgm:alg>
              </dgm:else>
            </dgm:choose>
            <dgm:shape xmlns:r="http://schemas.openxmlformats.org/officeDocument/2006/relationships" r:blip="">
              <dgm:adjLst/>
            </dgm:shape>
            <dgm:presOf/>
            <dgm:constrLst/>
            <dgm:ruleLst/>
            <dgm:forEach name="rep2b" axis="ch" ptType="asst">
              <dgm:forEach name="Name110" axis="precedSib" ptType="parTrans" st="-1" cnt="1">
                <dgm:layoutNode name="Name111">
                  <dgm:alg type="conn">
                    <dgm:param type="connRout" val="bend"/>
                    <dgm:param type="dim" val="1D"/>
                    <dgm:param type="endSty" val="noArr"/>
                    <dgm:param type="begPts" val="bCtr"/>
                    <dgm:param type="endPts" val="midL midR"/>
                  </dgm:alg>
                  <dgm:shape xmlns:r="http://schemas.openxmlformats.org/officeDocument/2006/relationships" type="conn" r:blip="" zOrderOff="-99999">
                    <dgm:adjLst/>
                  </dgm:shape>
                  <dgm:presOf axis="self"/>
                  <dgm:constrLst>
                    <dgm:constr type="begPad"/>
                    <dgm:constr type="endPad"/>
                  </dgm:constrLst>
                  <dgm:ruleLst/>
                </dgm:layoutNode>
              </dgm:forEach>
              <dgm:layoutNode name="hierRoot3">
                <dgm:varLst>
                  <dgm:hierBranch val="init"/>
                </dgm:varLst>
                <dgm:choose name="Name112">
                  <dgm:if name="Name113" func="var" arg="hierBranch" op="equ" val="l">
                    <dgm:alg type="hierRoot">
                      <dgm:param type="hierAlign" val="tR"/>
                    </dgm:alg>
                    <dgm:shape xmlns:r="http://schemas.openxmlformats.org/officeDocument/2006/relationships" r:blip="">
                      <dgm:adjLst/>
                    </dgm:shape>
                    <dgm:presOf/>
                    <dgm:constrLst>
                      <dgm:constr type="alignOff" val="0.65"/>
                    </dgm:constrLst>
                  </dgm:if>
                  <dgm:if name="Name114" func="var" arg="hierBranch" op="equ" val="r">
                    <dgm:alg type="hierRoot">
                      <dgm:param type="hierAlign" val="tL"/>
                    </dgm:alg>
                    <dgm:shape xmlns:r="http://schemas.openxmlformats.org/officeDocument/2006/relationships" r:blip="">
                      <dgm:adjLst/>
                    </dgm:shape>
                    <dgm:presOf/>
                    <dgm:constrLst>
                      <dgm:constr type="alignOff" val="0.65"/>
                    </dgm:constrLst>
                  </dgm:if>
                  <dgm:if name="Name115" func="var" arg="hierBranch" op="equ" val="hang">
                    <dgm:alg type="hierRoot"/>
                    <dgm:shape xmlns:r="http://schemas.openxmlformats.org/officeDocument/2006/relationships" r:blip="">
                      <dgm:adjLst/>
                    </dgm:shape>
                    <dgm:presOf/>
                    <dgm:constrLst>
                      <dgm:constr type="alignOff" val="0.65"/>
                    </dgm:constrLst>
                  </dgm:if>
                  <dgm:if name="Name116" func="var" arg="hierBranch" op="equ" val="std">
                    <dgm:alg type="hierRoot"/>
                    <dgm:shape xmlns:r="http://schemas.openxmlformats.org/officeDocument/2006/relationships" r:blip="">
                      <dgm:adjLst/>
                    </dgm:shape>
                    <dgm:presOf/>
                    <dgm:constrLst>
                      <dgm:constr type="alignOff"/>
                      <dgm:constr type="bendDist" for="des" ptType="parTrans" refType="sp" fact="0.5"/>
                    </dgm:constrLst>
                  </dgm:if>
                  <dgm:if name="Name117" func="var" arg="hierBranch" op="equ" val="init">
                    <dgm:choose name="Name118">
                      <dgm:if name="Name119" axis="des" func="maxDepth" op="lte" val="1">
                        <dgm:alg type="hierRoot">
                          <dgm:param type="hierAlign" val="tL"/>
                        </dgm:alg>
                        <dgm:shape xmlns:r="http://schemas.openxmlformats.org/officeDocument/2006/relationships" r:blip="">
                          <dgm:adjLst/>
                        </dgm:shape>
                        <dgm:presOf/>
                        <dgm:constrLst>
                          <dgm:constr type="alignOff" val="0.65"/>
                        </dgm:constrLst>
                      </dgm:if>
                      <dgm:else name="Name120">
                        <dgm:alg type="hierRoot"/>
                        <dgm:shape xmlns:r="http://schemas.openxmlformats.org/officeDocument/2006/relationships" r:blip="">
                          <dgm:adjLst/>
                        </dgm:shape>
                        <dgm:presOf/>
                        <dgm:constrLst>
                          <dgm:constr type="alignOff"/>
                          <dgm:constr type="bendDist" for="des" ptType="parTrans" refType="sp" fact="0.5"/>
                        </dgm:constrLst>
                      </dgm:else>
                    </dgm:choose>
                  </dgm:if>
                  <dgm:else name="Name121"/>
                </dgm:choose>
                <dgm:ruleLst/>
                <dgm:layoutNode name="rootComposite3">
                  <dgm:alg type="composite"/>
                  <dgm:shape xmlns:r="http://schemas.openxmlformats.org/officeDocument/2006/relationships" r:blip="">
                    <dgm:adjLst/>
                  </dgm:shape>
                  <dgm:presOf axis="self" ptType="node" cnt="1"/>
                  <dgm:choose name="Name122">
                    <dgm:if name="Name123" func="var" arg="hierBranch" op="equ" val="init">
                      <dgm:constrLst>
                        <dgm:constr type="l" for="ch" forName="rootText3"/>
                        <dgm:constr type="t" for="ch" forName="rootText3"/>
                        <dgm:constr type="w" for="ch" forName="rootText3" refType="w"/>
                        <dgm:constr type="h" for="ch" forName="rootText3" refType="h"/>
                        <dgm:constr type="l" for="ch" forName="rootConnector3"/>
                        <dgm:constr type="t" for="ch" forName="rootConnector3"/>
                        <dgm:constr type="w" for="ch" forName="rootConnector3" refType="w" refFor="ch" refForName="rootText3" fact="0.2"/>
                        <dgm:constr type="h" for="ch" forName="rootConnector3" refType="h" refFor="ch" refForName="rootText3"/>
                      </dgm:constrLst>
                    </dgm:if>
                    <dgm:if name="Name124" func="var" arg="hierBranch" op="equ" val="l">
                      <dgm:constrLst>
                        <dgm:constr type="l" for="ch" forName="rootText3"/>
                        <dgm:constr type="t" for="ch" forName="rootText3"/>
                        <dgm:constr type="w" for="ch" forName="rootText3" refType="w"/>
                        <dgm:constr type="h" for="ch" forName="rootText3" refType="h"/>
                        <dgm:constr type="r" for="ch" forName="rootConnector3" refType="w"/>
                        <dgm:constr type="t" for="ch" forName="rootConnector3"/>
                        <dgm:constr type="w" for="ch" forName="rootConnector3" refType="w" refFor="ch" refForName="rootText3" fact="0.2"/>
                        <dgm:constr type="h" for="ch" forName="rootConnector3" refType="h" refFor="ch" refForName="rootText3"/>
                      </dgm:constrLst>
                    </dgm:if>
                    <dgm:if name="Name125" func="var" arg="hierBranch" op="equ" val="r">
                      <dgm:constrLst>
                        <dgm:constr type="l" for="ch" forName="rootText3"/>
                        <dgm:constr type="t" for="ch" forName="rootText3"/>
                        <dgm:constr type="w" for="ch" forName="rootText3" refType="w"/>
                        <dgm:constr type="h" for="ch" forName="rootText3" refType="h"/>
                        <dgm:constr type="l" for="ch" forName="rootConnector3"/>
                        <dgm:constr type="t" for="ch" forName="rootConnector3"/>
                        <dgm:constr type="w" for="ch" forName="rootConnector3" refType="w" refFor="ch" refForName="rootText3" fact="0.2"/>
                        <dgm:constr type="h" for="ch" forName="rootConnector3" refType="h" refFor="ch" refForName="rootText3"/>
                      </dgm:constrLst>
                    </dgm:if>
                    <dgm:else name="Name126">
                      <dgm:constrLst>
                        <dgm:constr type="l" for="ch" forName="rootText3"/>
                        <dgm:constr type="t" for="ch" forName="rootText3"/>
                        <dgm:constr type="w" for="ch" forName="rootText3" refType="w"/>
                        <dgm:constr type="h" for="ch" forName="rootText3" refType="h"/>
                        <dgm:constr type="r" for="ch" forName="rootConnector3" refType="w"/>
                        <dgm:constr type="t" for="ch" forName="rootConnector3"/>
                        <dgm:constr type="w" for="ch" forName="rootConnector3" refType="w" refFor="ch" refForName="rootText3" fact="0.2"/>
                        <dgm:constr type="h" for="ch" forName="rootConnector3" refType="h" refFor="ch" refForName="rootText3"/>
                      </dgm:constrLst>
                    </dgm:else>
                  </dgm:choose>
                  <dgm:ruleLst/>
                  <dgm:layoutNode name="rootText3">
                    <dgm:varLst>
                      <dgm:chPref val="3"/>
                    </dgm:varLst>
                    <dgm:alg type="tx"/>
                    <dgm:shape xmlns:r="http://schemas.openxmlformats.org/officeDocument/2006/relationships" type="rect" r:blip="">
                      <dgm:adjLst/>
                    </dgm:shape>
                    <dgm:presOf axis="self" ptType="node" cnt="1"/>
                    <dgm:constrLst>
                      <dgm:constr type="primFontSz" val="65"/>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layoutNode name="rootConnector3" moveWith="rootText1">
                    <dgm:alg type="sp"/>
                    <dgm:shape xmlns:r="http://schemas.openxmlformats.org/officeDocument/2006/relationships" type="rect" r:blip="" hideGeom="1">
                      <dgm:adjLst/>
                    </dgm:shape>
                    <dgm:presOf axis="self" ptType="node" cnt="1"/>
                    <dgm:constrLst/>
                    <dgm:ruleLst/>
                  </dgm:layoutNode>
                </dgm:layoutNode>
                <dgm:layoutNode name="hierChild6">
                  <dgm:choose name="Name127">
                    <dgm:if name="Name128" func="var" arg="hierBranch" op="equ" val="l">
                      <dgm:alg type="hierChild">
                        <dgm:param type="chAlign" val="r"/>
                        <dgm:param type="linDir" val="fromT"/>
                      </dgm:alg>
                    </dgm:if>
                    <dgm:if name="Name129" func="var" arg="hierBranch" op="equ" val="r">
                      <dgm:alg type="hierChild">
                        <dgm:param type="chAlign" val="l"/>
                        <dgm:param type="linDir" val="fromT"/>
                      </dgm:alg>
                    </dgm:if>
                    <dgm:if name="Name130" func="var" arg="hierBranch" op="equ" val="hang">
                      <dgm:choose name="Name131">
                        <dgm:if name="Name132" func="var" arg="dir" op="equ" val="norm">
                          <dgm:alg type="hierChild">
                            <dgm:param type="chAlign" val="l"/>
                            <dgm:param type="linDir" val="fromL"/>
                            <dgm:param type="secChAlign" val="t"/>
                            <dgm:param type="secLinDir" val="fromT"/>
                          </dgm:alg>
                        </dgm:if>
                        <dgm:else name="Name133">
                          <dgm:alg type="hierChild">
                            <dgm:param type="chAlign" val="l"/>
                            <dgm:param type="linDir" val="fromR"/>
                            <dgm:param type="secChAlign" val="t"/>
                            <dgm:param type="secLinDir" val="fromT"/>
                          </dgm:alg>
                        </dgm:else>
                      </dgm:choose>
                    </dgm:if>
                    <dgm:if name="Name134" func="var" arg="hierBranch" op="equ" val="std">
                      <dgm:choose name="Name135">
                        <dgm:if name="Name136" func="var" arg="dir" op="equ" val="norm">
                          <dgm:alg type="hierChild"/>
                        </dgm:if>
                        <dgm:else name="Name137">
                          <dgm:alg type="hierChild">
                            <dgm:param type="linDir" val="fromR"/>
                          </dgm:alg>
                        </dgm:else>
                      </dgm:choose>
                    </dgm:if>
                    <dgm:if name="Name138" func="var" arg="hierBranch" op="equ" val="init">
                      <dgm:choose name="Name139">
                        <dgm:if name="Name140" axis="des" func="maxDepth" op="lte" val="1">
                          <dgm:alg type="hierChild">
                            <dgm:param type="chAlign" val="l"/>
                            <dgm:param type="linDir" val="fromT"/>
                          </dgm:alg>
                        </dgm:if>
                        <dgm:else name="Name141">
                          <dgm:alg type="hierChild"/>
                        </dgm:else>
                      </dgm:choose>
                    </dgm:if>
                    <dgm:else name="Name142"/>
                  </dgm:choose>
                  <dgm:shape xmlns:r="http://schemas.openxmlformats.org/officeDocument/2006/relationships" r:blip="">
                    <dgm:adjLst/>
                  </dgm:shape>
                  <dgm:presOf/>
                  <dgm:constrLst/>
                  <dgm:ruleLst/>
                  <dgm:forEach name="Name143" ref="rep2a"/>
                </dgm:layoutNode>
                <dgm:layoutNode name="hierChild7">
                  <dgm:choose name="Name144">
                    <dgm:if name="Name145" func="var" arg="dir" op="equ" val="norm">
                      <dgm:alg type="hierChild">
                        <dgm:param type="chAlign" val="l"/>
                        <dgm:param type="linDir" val="fromL"/>
                        <dgm:param type="secChAlign" val="t"/>
                        <dgm:param type="secLinDir" val="fromT"/>
                      </dgm:alg>
                    </dgm:if>
                    <dgm:else name="Name146">
                      <dgm:alg type="hierChild">
                        <dgm:param type="chAlign" val="l"/>
                        <dgm:param type="linDir" val="fromR"/>
                        <dgm:param type="secChAlign" val="t"/>
                        <dgm:param type="secLinDir" val="fromT"/>
                      </dgm:alg>
                    </dgm:else>
                  </dgm:choose>
                  <dgm:shape xmlns:r="http://schemas.openxmlformats.org/officeDocument/2006/relationships" r:blip="">
                    <dgm:adjLst/>
                  </dgm:shape>
                  <dgm:presOf/>
                  <dgm:constrLst/>
                  <dgm:ruleLst/>
                  <dgm:forEach name="Name147" ref="rep2b"/>
                </dgm:layoutNode>
              </dgm:layoutNode>
            </dgm:forEach>
          </dgm:layoutNode>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3.xml><?xml version="1.0" encoding="utf-8"?>
<dgm:layoutDef xmlns:dgm="http://schemas.openxmlformats.org/drawingml/2006/diagram" xmlns:a="http://schemas.openxmlformats.org/drawingml/2006/main" uniqueId="urn:microsoft.com/office/officeart/2005/8/layout/orgChart1">
  <dgm:title val=""/>
  <dgm:desc val=""/>
  <dgm:catLst>
    <dgm:cat type="hierarchy" pri="1000"/>
    <dgm:cat type="convert" pri="6000"/>
  </dgm:catLst>
  <dgm:sampData>
    <dgm:dataModel>
      <dgm:ptLst>
        <dgm:pt modelId="0" type="doc"/>
        <dgm:pt modelId="1">
          <dgm:prSet phldr="1"/>
        </dgm:pt>
        <dgm:pt modelId="2" type="asst">
          <dgm:prSet phldr="1"/>
        </dgm:pt>
        <dgm:pt modelId="3">
          <dgm:prSet phldr="1"/>
        </dgm:pt>
        <dgm:pt modelId="4">
          <dgm:prSet phldr="1"/>
        </dgm:pt>
        <dgm:pt modelId="5">
          <dgm:prSet phldr="1"/>
        </dgm:pt>
      </dgm:ptLst>
      <dgm:cxnLst>
        <dgm:cxn modelId="5" srcId="0" destId="1" srcOrd="0" destOrd="0"/>
        <dgm:cxn modelId="6" srcId="1" destId="2" srcOrd="0" destOrd="0"/>
        <dgm:cxn modelId="7" srcId="1" destId="3" srcOrd="1" destOrd="0"/>
        <dgm:cxn modelId="8" srcId="1" destId="4" srcOrd="2" destOrd="0"/>
        <dgm:cxn modelId="9" srcId="1" destId="5" srcOrd="3" destOrd="0"/>
      </dgm:cxnLst>
      <dgm:bg/>
      <dgm:whole/>
    </dgm:dataModel>
  </dgm:sampData>
  <dgm:styleData>
    <dgm:dataModel>
      <dgm:ptLst>
        <dgm:pt modelId="0" type="doc"/>
        <dgm:pt modelId="1"/>
        <dgm:pt modelId="12"/>
        <dgm:pt modelId="13"/>
      </dgm:ptLst>
      <dgm:cxnLst>
        <dgm:cxn modelId="2" srcId="0" destId="1" srcOrd="0" destOrd="0"/>
        <dgm:cxn modelId="16" srcId="1" destId="12" srcOrd="1" destOrd="0"/>
        <dgm:cxn modelId="17" srcId="1" destId="13" srcOrd="2" destOrd="0"/>
      </dgm:cxnLst>
      <dgm:bg/>
      <dgm:whole/>
    </dgm:dataModel>
  </dgm:styleData>
  <dgm:clrData>
    <dgm:dataModel>
      <dgm:ptLst>
        <dgm:pt modelId="0" type="doc"/>
        <dgm:pt modelId="1"/>
        <dgm:pt modelId="11" type="asst"/>
        <dgm:pt modelId="12"/>
        <dgm:pt modelId="13"/>
        <dgm:pt modelId="14"/>
      </dgm:ptLst>
      <dgm:cxnLst>
        <dgm:cxn modelId="2" srcId="0" destId="1" srcOrd="0" destOrd="0"/>
        <dgm:cxn modelId="15" srcId="1" destId="11" srcOrd="0" destOrd="0"/>
        <dgm:cxn modelId="16" srcId="1" destId="12" srcOrd="1" destOrd="0"/>
        <dgm:cxn modelId="17" srcId="1" destId="13" srcOrd="2" destOrd="0"/>
        <dgm:cxn modelId="18" srcId="1" destId="14" srcOrd="2" destOrd="0"/>
      </dgm:cxnLst>
      <dgm:bg/>
      <dgm:whole/>
    </dgm:dataModel>
  </dgm:clrData>
  <dgm:layoutNode name="hierChild1">
    <dgm:varLst>
      <dgm:orgChart val="1"/>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w" for="des" forName="rootComposite1" refType="w" fact="10"/>
      <dgm:constr type="h" for="des" forName="rootComposite1" refType="w" refFor="des" refForName="rootComposite1" fact="0.5"/>
      <dgm:constr type="w" for="des" forName="rootComposite" refType="w" fact="10"/>
      <dgm:constr type="h" for="des" forName="rootComposite" refType="w" refFor="des" refForName="rootComposite1" fact="0.5"/>
      <dgm:constr type="w" for="des" forName="rootComposite3" refType="w" fact="10"/>
      <dgm:constr type="h" for="des" forName="rootComposite3" refType="w" refFor="des" refForName="rootComposite1" fact="0.5"/>
      <dgm:constr type="primFontSz" for="des" ptType="node" op="equ"/>
      <dgm:constr type="sp" for="des" op="equ"/>
      <dgm:constr type="sp" for="des" forName="hierRoot1" refType="w" refFor="des" refForName="rootComposite1" fact="0.21"/>
      <dgm:constr type="sp" for="des" forName="hierRoot2" refType="sp" refFor="des" refForName="hierRoot1"/>
      <dgm:constr type="sp" for="des" forName="hierRoot3" refType="sp" refFor="des" refForName="hierRoot1"/>
      <dgm:constr type="sibSp" refType="w" refFor="des" refForName="rootComposite1" fact="0.2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ibSp" for="des" forName="hierChild7" refType="sibSp"/>
      <dgm:constr type="secSibSp" refType="w" refFor="des" refForName="rootComposite1" fact="0.21"/>
      <dgm:constr type="secSibSp" for="des" forName="hierChild2" refType="secSibSp"/>
      <dgm:constr type="secSibSp" for="des" forName="hierChild3" refType="secSibSp"/>
      <dgm:constr type="secSibSp" for="des" forName="hierChild4" refType="secSibSp"/>
      <dgm:constr type="secSibSp" for="des" forName="hierChild5" refType="secSibSp"/>
      <dgm:constr type="secSibSp" for="des" forName="hierChild6" refType="secSibSp"/>
      <dgm:constr type="secSibSp" for="des" forName="hierChild7" refType="secSibSp"/>
    </dgm:constrLst>
    <dgm:ruleLst/>
    <dgm:forEach name="Name3" axis="ch">
      <dgm:forEach name="Name4" axis="self" ptType="node">
        <dgm:layoutNode name="hierRoot1">
          <dgm:varLst>
            <dgm:hierBranch val="init"/>
          </dgm:varLst>
          <dgm:choose name="Name5">
            <dgm:if name="Name6" func="var" arg="hierBranch" op="equ" val="l">
              <dgm:choose name="Name7">
                <dgm:if name="Name8" axis="ch" ptType="asst" func="cnt" op="gte" val="1">
                  <dgm:alg type="hierRoot">
                    <dgm:param type="hierAlign" val="tR"/>
                  </dgm:alg>
                  <dgm:constrLst>
                    <dgm:constr type="alignOff" val="0.65"/>
                  </dgm:constrLst>
                </dgm:if>
                <dgm:else name="Name9">
                  <dgm:alg type="hierRoot">
                    <dgm:param type="hierAlign" val="tR"/>
                  </dgm:alg>
                  <dgm:constrLst>
                    <dgm:constr type="alignOff" val="0.25"/>
                  </dgm:constrLst>
                </dgm:else>
              </dgm:choose>
            </dgm:if>
            <dgm:if name="Name10" func="var" arg="hierBranch" op="equ" val="r">
              <dgm:choose name="Name11">
                <dgm:if name="Name12" axis="ch" ptType="asst" func="cnt" op="gte" val="1">
                  <dgm:alg type="hierRoot">
                    <dgm:param type="hierAlign" val="tL"/>
                  </dgm:alg>
                  <dgm:constrLst>
                    <dgm:constr type="alignOff" val="0.65"/>
                  </dgm:constrLst>
                </dgm:if>
                <dgm:else name="Name13">
                  <dgm:alg type="hierRoot">
                    <dgm:param type="hierAlign" val="tL"/>
                  </dgm:alg>
                  <dgm:constrLst>
                    <dgm:constr type="alignOff" val="0.25"/>
                  </dgm:constrLst>
                </dgm:else>
              </dgm:choose>
            </dgm:if>
            <dgm:if name="Name14" func="var" arg="hierBranch" op="equ" val="hang">
              <dgm:alg type="hierRoot"/>
              <dgm:constrLst>
                <dgm:constr type="alignOff" val="0.65"/>
              </dgm:constrLst>
            </dgm:if>
            <dgm:else name="Name15">
              <dgm:alg type="hierRoot"/>
              <dgm:constrLst>
                <dgm:constr type="alignOff"/>
                <dgm:constr type="bendDist" for="des" ptType="parTrans" refType="sp" fact="0.5"/>
              </dgm:constrLst>
            </dgm:else>
          </dgm:choose>
          <dgm:shape xmlns:r="http://schemas.openxmlformats.org/officeDocument/2006/relationships" r:blip="">
            <dgm:adjLst/>
          </dgm:shape>
          <dgm:presOf/>
          <dgm:ruleLst/>
          <dgm:layoutNode name="rootComposite1">
            <dgm:alg type="composite"/>
            <dgm:shape xmlns:r="http://schemas.openxmlformats.org/officeDocument/2006/relationships" r:blip="">
              <dgm:adjLst/>
            </dgm:shape>
            <dgm:presOf axis="self" ptType="node" cnt="1"/>
            <dgm:choose name="Name16">
              <dgm:if name="Name17" func="var" arg="hierBranch" op="equ" val="init">
                <dgm:constrLst>
                  <dgm:constr type="l" for="ch" forName="rootText1"/>
                  <dgm:constr type="t" for="ch" forName="rootText1"/>
                  <dgm:constr type="w" for="ch" forName="rootText1" refType="w"/>
                  <dgm:constr type="h" for="ch" forName="rootText1" refType="h"/>
                  <dgm:constr type="l" for="ch" forName="rootConnector1"/>
                  <dgm:constr type="t" for="ch" forName="rootConnector1"/>
                  <dgm:constr type="w" for="ch" forName="rootConnector1" refType="w" refFor="ch" refForName="rootText1" fact="0.2"/>
                  <dgm:constr type="h" for="ch" forName="rootConnector1" refType="h" refFor="ch" refForName="rootText1"/>
                </dgm:constrLst>
              </dgm:if>
              <dgm:if name="Name18" func="var" arg="hierBranch" op="equ" val="l">
                <dgm:constrLst>
                  <dgm:constr type="l" for="ch" forName="rootText1"/>
                  <dgm:constr type="t" for="ch" forName="rootText1"/>
                  <dgm:constr type="w" for="ch" forName="rootText1" refType="w"/>
                  <dgm:constr type="h" for="ch" forName="rootText1" refType="h"/>
                  <dgm:constr type="r" for="ch" forName="rootConnector1" refType="w"/>
                  <dgm:constr type="t" for="ch" forName="rootConnector1"/>
                  <dgm:constr type="w" for="ch" forName="rootConnector1" refType="w" refFor="ch" refForName="rootText1" fact="0.2"/>
                  <dgm:constr type="h" for="ch" forName="rootConnector1" refType="h" refFor="ch" refForName="rootText1"/>
                </dgm:constrLst>
              </dgm:if>
              <dgm:if name="Name19" func="var" arg="hierBranch" op="equ" val="r">
                <dgm:constrLst>
                  <dgm:constr type="l" for="ch" forName="rootText1"/>
                  <dgm:constr type="t" for="ch" forName="rootText1"/>
                  <dgm:constr type="w" for="ch" forName="rootText1" refType="w"/>
                  <dgm:constr type="h" for="ch" forName="rootText1" refType="h"/>
                  <dgm:constr type="l" for="ch" forName="rootConnector1"/>
                  <dgm:constr type="t" for="ch" forName="rootConnector1"/>
                  <dgm:constr type="w" for="ch" forName="rootConnector1" refType="w" refFor="ch" refForName="rootText1" fact="0.2"/>
                  <dgm:constr type="h" for="ch" forName="rootConnector1" refType="h" refFor="ch" refForName="rootText1"/>
                </dgm:constrLst>
              </dgm:if>
              <dgm:else name="Name20">
                <dgm:constrLst>
                  <dgm:constr type="l" for="ch" forName="rootText1"/>
                  <dgm:constr type="t" for="ch" forName="rootText1"/>
                  <dgm:constr type="w" for="ch" forName="rootText1" refType="w"/>
                  <dgm:constr type="h" for="ch" forName="rootText1" refType="h"/>
                  <dgm:constr type="r" for="ch" forName="rootConnector1" refType="w"/>
                  <dgm:constr type="t" for="ch" forName="rootConnector1"/>
                  <dgm:constr type="w" for="ch" forName="rootConnector1" refType="w" refFor="ch" refForName="rootText1" fact="0.2"/>
                  <dgm:constr type="h" for="ch" forName="rootConnector1" refType="h" refFor="ch" refForName="rootText1"/>
                </dgm:constrLst>
              </dgm:else>
            </dgm:choose>
            <dgm:ruleLst/>
            <dgm:layoutNode name="rootText1" styleLbl="node0">
              <dgm:varLst>
                <dgm:chPref val="3"/>
              </dgm:varLst>
              <dgm:alg type="tx"/>
              <dgm:shape xmlns:r="http://schemas.openxmlformats.org/officeDocument/2006/relationships" type="rect" r:blip="">
                <dgm:adjLst/>
              </dgm:shape>
              <dgm:presOf axis="self" ptType="node" cnt="1"/>
              <dgm:constrLst>
                <dgm:constr type="primFontSz" val="65"/>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layoutNode name="rootConnector1" moveWith="rootText1">
              <dgm:alg type="sp"/>
              <dgm:shape xmlns:r="http://schemas.openxmlformats.org/officeDocument/2006/relationships" type="rect" r:blip="" hideGeom="1">
                <dgm:adjLst/>
              </dgm:shape>
              <dgm:presOf axis="self" ptType="node" cnt="1"/>
              <dgm:constrLst/>
              <dgm:ruleLst/>
            </dgm:layoutNode>
          </dgm:layoutNode>
          <dgm:layoutNode name="hierChild2">
            <dgm:choose name="Name21">
              <dgm:if name="Name22" func="var" arg="hierBranch" op="equ" val="l">
                <dgm:alg type="hierChild">
                  <dgm:param type="chAlign" val="r"/>
                  <dgm:param type="linDir" val="fromT"/>
                </dgm:alg>
              </dgm:if>
              <dgm:if name="Name23" func="var" arg="hierBranch" op="equ" val="r">
                <dgm:alg type="hierChild">
                  <dgm:param type="chAlign" val="l"/>
                  <dgm:param type="linDir" val="fromT"/>
                </dgm:alg>
              </dgm:if>
              <dgm:if name="Name24" func="var" arg="hierBranch" op="equ" val="hang">
                <dgm:choose name="Name25">
                  <dgm:if name="Name26" func="var" arg="dir" op="equ" val="norm">
                    <dgm:alg type="hierChild">
                      <dgm:param type="chAlign" val="l"/>
                      <dgm:param type="linDir" val="fromL"/>
                      <dgm:param type="secChAlign" val="t"/>
                      <dgm:param type="secLinDir" val="fromT"/>
                    </dgm:alg>
                  </dgm:if>
                  <dgm:else name="Name27">
                    <dgm:alg type="hierChild">
                      <dgm:param type="chAlign" val="l"/>
                      <dgm:param type="linDir" val="fromR"/>
                      <dgm:param type="secChAlign" val="t"/>
                      <dgm:param type="secLinDir" val="fromT"/>
                    </dgm:alg>
                  </dgm:else>
                </dgm:choose>
              </dgm:if>
              <dgm:else name="Name28">
                <dgm:choose name="Name29">
                  <dgm:if name="Name30" func="var" arg="dir" op="equ" val="norm">
                    <dgm:alg type="hierChild"/>
                  </dgm:if>
                  <dgm:else name="Name31">
                    <dgm:alg type="hierChild">
                      <dgm:param type="linDir" val="fromR"/>
                    </dgm:alg>
                  </dgm:else>
                </dgm:choose>
              </dgm:else>
            </dgm:choose>
            <dgm:shape xmlns:r="http://schemas.openxmlformats.org/officeDocument/2006/relationships" r:blip="">
              <dgm:adjLst/>
            </dgm:shape>
            <dgm:presOf/>
            <dgm:constrLst/>
            <dgm:ruleLst/>
            <dgm:forEach name="rep2a" axis="ch" ptType="nonAsst">
              <dgm:forEach name="Name32" axis="precedSib" ptType="parTrans" st="-1" cnt="1">
                <dgm:choose name="Name33">
                  <dgm:if name="Name34" func="var" arg="hierBranch" op="equ" val="std">
                    <dgm:layoutNode name="Name35">
                      <dgm:alg type="conn">
                        <dgm:param type="connRout" val="bend"/>
                        <dgm:param type="dim" val="1D"/>
                        <dgm:param type="endSty" val="noArr"/>
                        <dgm:param type="begPts" val="bCtr"/>
                        <dgm:param type="endPts" val="tCtr"/>
                        <dgm:param type="bendPt" val="end"/>
                      </dgm:alg>
                      <dgm:shape xmlns:r="http://schemas.openxmlformats.org/officeDocument/2006/relationships" type="conn" r:blip="" zOrderOff="-99999">
                        <dgm:adjLst/>
                      </dgm:shape>
                      <dgm:presOf axis="self"/>
                      <dgm:constrLst>
                        <dgm:constr type="begPad"/>
                        <dgm:constr type="endPad"/>
                      </dgm:constrLst>
                      <dgm:ruleLst/>
                    </dgm:layoutNode>
                  </dgm:if>
                  <dgm:if name="Name36" func="var" arg="hierBranch" op="equ" val="init">
                    <dgm:layoutNode name="Name37">
                      <dgm:choose name="Name38">
                        <dgm:if name="Name39" axis="self" func="depth" op="lte" val="2">
                          <dgm:alg type="conn">
                            <dgm:param type="connRout" val="bend"/>
                            <dgm:param type="dim" val="1D"/>
                            <dgm:param type="endSty" val="noArr"/>
                            <dgm:param type="begPts" val="bCtr"/>
                            <dgm:param type="endPts" val="tCtr"/>
                            <dgm:param type="bendPt" val="end"/>
                          </dgm:alg>
                        </dgm:if>
                        <dgm:else name="Name40">
                          <dgm:choose name="Name41">
                            <dgm:if name="Name42" axis="par des" func="maxDepth" op="lte" val="1">
                              <dgm:choose name="Name43">
                                <dgm:if name="Name44" axis="par ch" ptType="node asst" func="cnt" op="gte" val="1">
                                  <dgm:alg type="conn">
                                    <dgm:param type="connRout" val="bend"/>
                                    <dgm:param type="dim" val="1D"/>
                                    <dgm:param type="endSty" val="noArr"/>
                                    <dgm:param type="begPts" val="bCtr"/>
                                    <dgm:param type="endPts" val="midL midR"/>
                                  </dgm:alg>
                                </dgm:if>
                                <dgm:else name="Name45">
                                  <dgm:alg type="conn">
                                    <dgm:param type="connRout" val="bend"/>
                                    <dgm:param type="dim" val="1D"/>
                                    <dgm:param type="endSty" val="noArr"/>
                                    <dgm:param type="begPts" val="bCtr"/>
                                    <dgm:param type="endPts" val="midL midR"/>
                                    <dgm:param type="srcNode" val="rootConnector"/>
                                  </dgm:alg>
                                </dgm:else>
                              </dgm:choose>
                            </dgm:if>
                            <dgm:else name="Name46">
                              <dgm:alg type="conn">
                                <dgm:param type="connRout" val="bend"/>
                                <dgm:param type="dim" val="1D"/>
                                <dgm:param type="endSty" val="noArr"/>
                                <dgm:param type="begPts" val="bCtr"/>
                                <dgm:param type="endPts" val="tCtr"/>
                                <dgm:param type="bendPt" val="end"/>
                              </dgm:alg>
                            </dgm:else>
                          </dgm:choose>
                        </dgm:else>
                      </dgm:choose>
                      <dgm:shape xmlns:r="http://schemas.openxmlformats.org/officeDocument/2006/relationships" type="conn" r:blip="" zOrderOff="-99999">
                        <dgm:adjLst/>
                      </dgm:shape>
                      <dgm:presOf axis="self"/>
                      <dgm:constrLst>
                        <dgm:constr type="begPad"/>
                        <dgm:constr type="endPad"/>
                      </dgm:constrLst>
                      <dgm:ruleLst/>
                    </dgm:layoutNode>
                  </dgm:if>
                  <dgm:if name="Name47" func="var" arg="hierBranch" op="equ" val="hang">
                    <dgm:layoutNode name="Name48">
                      <dgm:alg type="conn">
                        <dgm:param type="connRout" val="bend"/>
                        <dgm:param type="dim" val="1D"/>
                        <dgm:param type="endSty" val="noArr"/>
                        <dgm:param type="begPts" val="bCtr"/>
                        <dgm:param type="endPts" val="midL midR"/>
                      </dgm:alg>
                      <dgm:shape xmlns:r="http://schemas.openxmlformats.org/officeDocument/2006/relationships" type="conn" r:blip="" zOrderOff="-99999">
                        <dgm:adjLst/>
                      </dgm:shape>
                      <dgm:presOf axis="self"/>
                      <dgm:constrLst>
                        <dgm:constr type="begPad"/>
                        <dgm:constr type="endPad"/>
                      </dgm:constrLst>
                      <dgm:ruleLst/>
                    </dgm:layoutNode>
                  </dgm:if>
                  <dgm:else name="Name49">
                    <dgm:layoutNode name="Name50">
                      <dgm:choose name="Name51">
                        <dgm:if name="Name52" axis="self" func="depth" op="lte" val="2">
                          <dgm:choose name="Name53">
                            <dgm:if name="Name54" axis="par ch" ptType="node asst" func="cnt" op="gte" val="1">
                              <dgm:alg type="conn">
                                <dgm:param type="connRout" val="bend"/>
                                <dgm:param type="dim" val="1D"/>
                                <dgm:param type="endSty" val="noArr"/>
                                <dgm:param type="begPts" val="bCtr"/>
                                <dgm:param type="endPts" val="midL midR"/>
                              </dgm:alg>
                            </dgm:if>
                            <dgm:else name="Name55">
                              <dgm:alg type="conn">
                                <dgm:param type="connRout" val="bend"/>
                                <dgm:param type="dim" val="1D"/>
                                <dgm:param type="endSty" val="noArr"/>
                                <dgm:param type="begPts" val="bCtr"/>
                                <dgm:param type="endPts" val="midL midR"/>
                                <dgm:param type="srcNode" val="rootConnector1"/>
                              </dgm:alg>
                            </dgm:else>
                          </dgm:choose>
                        </dgm:if>
                        <dgm:else name="Name56">
                          <dgm:choose name="Name57">
                            <dgm:if name="Name58" axis="par ch" ptType="node asst" func="cnt" op="gte" val="1">
                              <dgm:alg type="conn">
                                <dgm:param type="connRout" val="bend"/>
                                <dgm:param type="dim" val="1D"/>
                                <dgm:param type="endSty" val="noArr"/>
                                <dgm:param type="begPts" val="bCtr"/>
                                <dgm:param type="endPts" val="midL midR"/>
                              </dgm:alg>
                            </dgm:if>
                            <dgm:else name="Name59">
                              <dgm:alg type="conn">
                                <dgm:param type="connRout" val="bend"/>
                                <dgm:param type="dim" val="1D"/>
                                <dgm:param type="endSty" val="noArr"/>
                                <dgm:param type="begPts" val="bCtr"/>
                                <dgm:param type="endPts" val="midL midR"/>
                                <dgm:param type="srcNode" val="rootConnector"/>
                              </dgm:alg>
                            </dgm:else>
                          </dgm:choose>
                        </dgm:else>
                      </dgm:choose>
                      <dgm:shape xmlns:r="http://schemas.openxmlformats.org/officeDocument/2006/relationships" type="conn" r:blip="" zOrderOff="-99999">
                        <dgm:adjLst/>
                      </dgm:shape>
                      <dgm:presOf axis="self"/>
                      <dgm:constrLst>
                        <dgm:constr type="begPad"/>
                        <dgm:constr type="endPad"/>
                      </dgm:constrLst>
                      <dgm:ruleLst/>
                    </dgm:layoutNode>
                  </dgm:else>
                </dgm:choose>
              </dgm:forEach>
              <dgm:layoutNode name="hierRoot2">
                <dgm:varLst>
                  <dgm:hierBranch val="init"/>
                </dgm:varLst>
                <dgm:choose name="Name60">
                  <dgm:if name="Name61" func="var" arg="hierBranch" op="equ" val="l">
                    <dgm:choose name="Name62">
                      <dgm:if name="Name63" axis="ch" ptType="asst" func="cnt" op="gte" val="1">
                        <dgm:alg type="hierRoot">
                          <dgm:param type="hierAlign" val="tR"/>
                        </dgm:alg>
                        <dgm:shape xmlns:r="http://schemas.openxmlformats.org/officeDocument/2006/relationships" r:blip="">
                          <dgm:adjLst/>
                        </dgm:shape>
                        <dgm:presOf/>
                        <dgm:constrLst>
                          <dgm:constr type="alignOff" val="0.65"/>
                        </dgm:constrLst>
                      </dgm:if>
                      <dgm:else name="Name64">
                        <dgm:alg type="hierRoot">
                          <dgm:param type="hierAlign" val="tR"/>
                        </dgm:alg>
                        <dgm:shape xmlns:r="http://schemas.openxmlformats.org/officeDocument/2006/relationships" r:blip="">
                          <dgm:adjLst/>
                        </dgm:shape>
                        <dgm:presOf/>
                        <dgm:constrLst>
                          <dgm:constr type="alignOff" val="0.25"/>
                        </dgm:constrLst>
                      </dgm:else>
                    </dgm:choose>
                  </dgm:if>
                  <dgm:if name="Name65" func="var" arg="hierBranch" op="equ" val="r">
                    <dgm:choose name="Name66">
                      <dgm:if name="Name67" axis="ch" ptType="asst" func="cnt" op="gte" val="1">
                        <dgm:alg type="hierRoot">
                          <dgm:param type="hierAlign" val="tL"/>
                        </dgm:alg>
                        <dgm:shape xmlns:r="http://schemas.openxmlformats.org/officeDocument/2006/relationships" r:blip="">
                          <dgm:adjLst/>
                        </dgm:shape>
                        <dgm:presOf/>
                        <dgm:constrLst>
                          <dgm:constr type="alignOff" val="0.65"/>
                        </dgm:constrLst>
                      </dgm:if>
                      <dgm:else name="Name68">
                        <dgm:alg type="hierRoot">
                          <dgm:param type="hierAlign" val="tL"/>
                        </dgm:alg>
                        <dgm:shape xmlns:r="http://schemas.openxmlformats.org/officeDocument/2006/relationships" r:blip="">
                          <dgm:adjLst/>
                        </dgm:shape>
                        <dgm:presOf/>
                        <dgm:constrLst>
                          <dgm:constr type="alignOff" val="0.25"/>
                        </dgm:constrLst>
                      </dgm:else>
                    </dgm:choose>
                  </dgm:if>
                  <dgm:if name="Name69" func="var" arg="hierBranch" op="equ" val="std">
                    <dgm:alg type="hierRoot"/>
                    <dgm:shape xmlns:r="http://schemas.openxmlformats.org/officeDocument/2006/relationships" r:blip="">
                      <dgm:adjLst/>
                    </dgm:shape>
                    <dgm:presOf/>
                    <dgm:constrLst>
                      <dgm:constr type="alignOff"/>
                      <dgm:constr type="bendDist" for="des" ptType="parTrans" refType="sp" fact="0.5"/>
                    </dgm:constrLst>
                  </dgm:if>
                  <dgm:if name="Name70" func="var" arg="hierBranch" op="equ" val="init">
                    <dgm:choose name="Name71">
                      <dgm:if name="Name72" axis="des" func="maxDepth" op="lte" val="1">
                        <dgm:choose name="Name73">
                          <dgm:if name="Name74" axis="ch" ptType="asst" func="cnt" op="gte" val="1">
                            <dgm:alg type="hierRoot">
                              <dgm:param type="hierAlign" val="tL"/>
                            </dgm:alg>
                            <dgm:shape xmlns:r="http://schemas.openxmlformats.org/officeDocument/2006/relationships" r:blip="">
                              <dgm:adjLst/>
                            </dgm:shape>
                            <dgm:presOf/>
                            <dgm:constrLst>
                              <dgm:constr type="alignOff" val="0.65"/>
                            </dgm:constrLst>
                          </dgm:if>
                          <dgm:else name="Name75">
                            <dgm:alg type="hierRoot">
                              <dgm:param type="hierAlign" val="tL"/>
                            </dgm:alg>
                            <dgm:shape xmlns:r="http://schemas.openxmlformats.org/officeDocument/2006/relationships" r:blip="">
                              <dgm:adjLst/>
                            </dgm:shape>
                            <dgm:presOf/>
                            <dgm:constrLst>
                              <dgm:constr type="alignOff" val="0.25"/>
                            </dgm:constrLst>
                          </dgm:else>
                        </dgm:choose>
                      </dgm:if>
                      <dgm:else name="Name76">
                        <dgm:alg type="hierRoot"/>
                        <dgm:shape xmlns:r="http://schemas.openxmlformats.org/officeDocument/2006/relationships" r:blip="">
                          <dgm:adjLst/>
                        </dgm:shape>
                        <dgm:presOf/>
                        <dgm:constrLst>
                          <dgm:constr type="alignOff"/>
                          <dgm:constr type="bendDist" for="des" ptType="parTrans" refType="sp" fact="0.5"/>
                        </dgm:constrLst>
                      </dgm:else>
                    </dgm:choose>
                  </dgm:if>
                  <dgm:else name="Name77">
                    <dgm:alg type="hierRoot"/>
                    <dgm:shape xmlns:r="http://schemas.openxmlformats.org/officeDocument/2006/relationships" r:blip="">
                      <dgm:adjLst/>
                    </dgm:shape>
                    <dgm:presOf/>
                    <dgm:constrLst>
                      <dgm:constr type="alignOff" val="0.65"/>
                    </dgm:constrLst>
                  </dgm:else>
                </dgm:choose>
                <dgm:ruleLst/>
                <dgm:layoutNode name="rootComposite">
                  <dgm:alg type="composite"/>
                  <dgm:shape xmlns:r="http://schemas.openxmlformats.org/officeDocument/2006/relationships" r:blip="">
                    <dgm:adjLst/>
                  </dgm:shape>
                  <dgm:presOf axis="self" ptType="node" cnt="1"/>
                  <dgm:choose name="Name78">
                    <dgm:if name="Name79" func="var" arg="hierBranch" op="equ" val="init">
                      <dgm:constrLst>
                        <dgm:constr type="l" for="ch" forName="rootText"/>
                        <dgm:constr type="t" for="ch" forName="rootText"/>
                        <dgm:constr type="w" for="ch" forName="rootText" refType="w"/>
                        <dgm:constr type="h" for="ch" forName="rootText" refType="h"/>
                        <dgm:constr type="l" for="ch" forName="rootConnector"/>
                        <dgm:constr type="t" for="ch" forName="rootConnector"/>
                        <dgm:constr type="w" for="ch" forName="rootConnector" refType="w" refFor="ch" refForName="rootText" fact="0.2"/>
                        <dgm:constr type="h" for="ch" forName="rootConnector" refType="h" refFor="ch" refForName="rootText"/>
                      </dgm:constrLst>
                    </dgm:if>
                    <dgm:if name="Name80" func="var" arg="hierBranch" op="equ" val="l">
                      <dgm:constrLst>
                        <dgm:constr type="l" for="ch" forName="rootText"/>
                        <dgm:constr type="t" for="ch" forName="rootText"/>
                        <dgm:constr type="w" for="ch" forName="rootText" refType="w"/>
                        <dgm:constr type="h" for="ch" forName="rootText" refType="h"/>
                        <dgm:constr type="r" for="ch" forName="rootConnector" refType="w"/>
                        <dgm:constr type="t" for="ch" forName="rootConnector"/>
                        <dgm:constr type="w" for="ch" forName="rootConnector" refType="w" refFor="ch" refForName="rootText" fact="0.2"/>
                        <dgm:constr type="h" for="ch" forName="rootConnector" refType="h" refFor="ch" refForName="rootText"/>
                      </dgm:constrLst>
                    </dgm:if>
                    <dgm:if name="Name81" func="var" arg="hierBranch" op="equ" val="r">
                      <dgm:constrLst>
                        <dgm:constr type="l" for="ch" forName="rootText"/>
                        <dgm:constr type="t" for="ch" forName="rootText"/>
                        <dgm:constr type="w" for="ch" forName="rootText" refType="w"/>
                        <dgm:constr type="h" for="ch" forName="rootText" refType="h"/>
                        <dgm:constr type="l" for="ch" forName="rootConnector"/>
                        <dgm:constr type="t" for="ch" forName="rootConnector"/>
                        <dgm:constr type="w" for="ch" forName="rootConnector" refType="w" refFor="ch" refForName="rootText" fact="0.2"/>
                        <dgm:constr type="h" for="ch" forName="rootConnector" refType="h" refFor="ch" refForName="rootText"/>
                      </dgm:constrLst>
                    </dgm:if>
                    <dgm:else name="Name82">
                      <dgm:constrLst>
                        <dgm:constr type="l" for="ch" forName="rootText"/>
                        <dgm:constr type="t" for="ch" forName="rootText"/>
                        <dgm:constr type="w" for="ch" forName="rootText" refType="w"/>
                        <dgm:constr type="h" for="ch" forName="rootText" refType="h"/>
                        <dgm:constr type="r" for="ch" forName="rootConnector" refType="w"/>
                        <dgm:constr type="t" for="ch" forName="rootConnector"/>
                        <dgm:constr type="w" for="ch" forName="rootConnector" refType="w" refFor="ch" refForName="rootText" fact="0.2"/>
                        <dgm:constr type="h" for="ch" forName="rootConnector" refType="h" refFor="ch" refForName="rootText"/>
                      </dgm:constrLst>
                    </dgm:else>
                  </dgm:choose>
                  <dgm:ruleLst/>
                  <dgm:layoutNode name="rootText">
                    <dgm:varLst>
                      <dgm:chPref val="3"/>
                    </dgm:varLst>
                    <dgm:alg type="tx"/>
                    <dgm:shape xmlns:r="http://schemas.openxmlformats.org/officeDocument/2006/relationships" type="rect" r:blip="">
                      <dgm:adjLst/>
                    </dgm:shape>
                    <dgm:presOf axis="self" ptType="node" cnt="1"/>
                    <dgm:constrLst>
                      <dgm:constr type="primFontSz" val="65"/>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layoutNode name="rootConnector" moveWith="rootText">
                    <dgm:alg type="sp"/>
                    <dgm:shape xmlns:r="http://schemas.openxmlformats.org/officeDocument/2006/relationships" type="rect" r:blip="" hideGeom="1">
                      <dgm:adjLst/>
                    </dgm:shape>
                    <dgm:presOf axis="self" ptType="node" cnt="1"/>
                    <dgm:constrLst/>
                    <dgm:ruleLst/>
                  </dgm:layoutNode>
                </dgm:layoutNode>
                <dgm:layoutNode name="hierChild4">
                  <dgm:choose name="Name83">
                    <dgm:if name="Name84" func="var" arg="hierBranch" op="equ" val="l">
                      <dgm:alg type="hierChild">
                        <dgm:param type="chAlign" val="r"/>
                        <dgm:param type="linDir" val="fromT"/>
                      </dgm:alg>
                    </dgm:if>
                    <dgm:if name="Name85" func="var" arg="hierBranch" op="equ" val="r">
                      <dgm:alg type="hierChild">
                        <dgm:param type="chAlign" val="l"/>
                        <dgm:param type="linDir" val="fromT"/>
                      </dgm:alg>
                    </dgm:if>
                    <dgm:if name="Name86" func="var" arg="hierBranch" op="equ" val="hang">
                      <dgm:choose name="Name87">
                        <dgm:if name="Name88" func="var" arg="dir" op="equ" val="norm">
                          <dgm:alg type="hierChild">
                            <dgm:param type="chAlign" val="l"/>
                            <dgm:param type="linDir" val="fromL"/>
                            <dgm:param type="secChAlign" val="t"/>
                            <dgm:param type="secLinDir" val="fromT"/>
                          </dgm:alg>
                        </dgm:if>
                        <dgm:else name="Name89">
                          <dgm:alg type="hierChild">
                            <dgm:param type="chAlign" val="l"/>
                            <dgm:param type="linDir" val="fromR"/>
                            <dgm:param type="secChAlign" val="t"/>
                            <dgm:param type="secLinDir" val="fromT"/>
                          </dgm:alg>
                        </dgm:else>
                      </dgm:choose>
                    </dgm:if>
                    <dgm:if name="Name90" func="var" arg="hierBranch" op="equ" val="std">
                      <dgm:choose name="Name91">
                        <dgm:if name="Name92" func="var" arg="dir" op="equ" val="norm">
                          <dgm:alg type="hierChild"/>
                        </dgm:if>
                        <dgm:else name="Name93">
                          <dgm:alg type="hierChild">
                            <dgm:param type="linDir" val="fromR"/>
                          </dgm:alg>
                        </dgm:else>
                      </dgm:choose>
                    </dgm:if>
                    <dgm:if name="Name94" func="var" arg="hierBranch" op="equ" val="init">
                      <dgm:choose name="Name95">
                        <dgm:if name="Name96" axis="des" func="maxDepth" op="lte" val="1">
                          <dgm:alg type="hierChild">
                            <dgm:param type="chAlign" val="l"/>
                            <dgm:param type="linDir" val="fromT"/>
                          </dgm:alg>
                        </dgm:if>
                        <dgm:else name="Name97">
                          <dgm:choose name="Name98">
                            <dgm:if name="Name99" func="var" arg="dir" op="equ" val="norm">
                              <dgm:alg type="hierChild"/>
                            </dgm:if>
                            <dgm:else name="Name100">
                              <dgm:alg type="hierChild">
                                <dgm:param type="linDir" val="fromR"/>
                              </dgm:alg>
                            </dgm:else>
                          </dgm:choose>
                        </dgm:else>
                      </dgm:choose>
                    </dgm:if>
                    <dgm:else name="Name101"/>
                  </dgm:choose>
                  <dgm:shape xmlns:r="http://schemas.openxmlformats.org/officeDocument/2006/relationships" r:blip="">
                    <dgm:adjLst/>
                  </dgm:shape>
                  <dgm:presOf/>
                  <dgm:constrLst/>
                  <dgm:ruleLst/>
                  <dgm:forEach name="Name102" ref="rep2a"/>
                </dgm:layoutNode>
                <dgm:layoutNode name="hierChild5">
                  <dgm:choose name="Name103">
                    <dgm:if name="Name104" func="var" arg="dir" op="equ" val="norm">
                      <dgm:alg type="hierChild">
                        <dgm:param type="chAlign" val="l"/>
                        <dgm:param type="linDir" val="fromL"/>
                        <dgm:param type="secChAlign" val="t"/>
                        <dgm:param type="secLinDir" val="fromT"/>
                      </dgm:alg>
                    </dgm:if>
                    <dgm:else name="Name105">
                      <dgm:alg type="hierChild">
                        <dgm:param type="chAlign" val="l"/>
                        <dgm:param type="linDir" val="fromR"/>
                        <dgm:param type="secChAlign" val="t"/>
                        <dgm:param type="secLinDir" val="fromT"/>
                      </dgm:alg>
                    </dgm:else>
                  </dgm:choose>
                  <dgm:shape xmlns:r="http://schemas.openxmlformats.org/officeDocument/2006/relationships" r:blip="">
                    <dgm:adjLst/>
                  </dgm:shape>
                  <dgm:presOf/>
                  <dgm:constrLst/>
                  <dgm:ruleLst/>
                  <dgm:forEach name="Name106" ref="rep2b"/>
                </dgm:layoutNode>
              </dgm:layoutNode>
            </dgm:forEach>
          </dgm:layoutNode>
          <dgm:layoutNode name="hierChild3">
            <dgm:choose name="Name107">
              <dgm:if name="Name108" func="var" arg="dir" op="equ" val="norm">
                <dgm:alg type="hierChild">
                  <dgm:param type="chAlign" val="l"/>
                  <dgm:param type="linDir" val="fromL"/>
                  <dgm:param type="secChAlign" val="t"/>
                  <dgm:param type="secLinDir" val="fromT"/>
                </dgm:alg>
              </dgm:if>
              <dgm:else name="Name109">
                <dgm:alg type="hierChild">
                  <dgm:param type="chAlign" val="l"/>
                  <dgm:param type="linDir" val="fromR"/>
                  <dgm:param type="secChAlign" val="t"/>
                  <dgm:param type="secLinDir" val="fromT"/>
                </dgm:alg>
              </dgm:else>
            </dgm:choose>
            <dgm:shape xmlns:r="http://schemas.openxmlformats.org/officeDocument/2006/relationships" r:blip="">
              <dgm:adjLst/>
            </dgm:shape>
            <dgm:presOf/>
            <dgm:constrLst/>
            <dgm:ruleLst/>
            <dgm:forEach name="rep2b" axis="ch" ptType="asst">
              <dgm:forEach name="Name110" axis="precedSib" ptType="parTrans" st="-1" cnt="1">
                <dgm:layoutNode name="Name111">
                  <dgm:alg type="conn">
                    <dgm:param type="connRout" val="bend"/>
                    <dgm:param type="dim" val="1D"/>
                    <dgm:param type="endSty" val="noArr"/>
                    <dgm:param type="begPts" val="bCtr"/>
                    <dgm:param type="endPts" val="midL midR"/>
                  </dgm:alg>
                  <dgm:shape xmlns:r="http://schemas.openxmlformats.org/officeDocument/2006/relationships" type="conn" r:blip="" zOrderOff="-99999">
                    <dgm:adjLst/>
                  </dgm:shape>
                  <dgm:presOf axis="self"/>
                  <dgm:constrLst>
                    <dgm:constr type="begPad"/>
                    <dgm:constr type="endPad"/>
                  </dgm:constrLst>
                  <dgm:ruleLst/>
                </dgm:layoutNode>
              </dgm:forEach>
              <dgm:layoutNode name="hierRoot3">
                <dgm:varLst>
                  <dgm:hierBranch val="init"/>
                </dgm:varLst>
                <dgm:choose name="Name112">
                  <dgm:if name="Name113" func="var" arg="hierBranch" op="equ" val="l">
                    <dgm:alg type="hierRoot">
                      <dgm:param type="hierAlign" val="tR"/>
                    </dgm:alg>
                    <dgm:shape xmlns:r="http://schemas.openxmlformats.org/officeDocument/2006/relationships" r:blip="">
                      <dgm:adjLst/>
                    </dgm:shape>
                    <dgm:presOf/>
                    <dgm:constrLst>
                      <dgm:constr type="alignOff" val="0.65"/>
                    </dgm:constrLst>
                  </dgm:if>
                  <dgm:if name="Name114" func="var" arg="hierBranch" op="equ" val="r">
                    <dgm:alg type="hierRoot">
                      <dgm:param type="hierAlign" val="tL"/>
                    </dgm:alg>
                    <dgm:shape xmlns:r="http://schemas.openxmlformats.org/officeDocument/2006/relationships" r:blip="">
                      <dgm:adjLst/>
                    </dgm:shape>
                    <dgm:presOf/>
                    <dgm:constrLst>
                      <dgm:constr type="alignOff" val="0.65"/>
                    </dgm:constrLst>
                  </dgm:if>
                  <dgm:if name="Name115" func="var" arg="hierBranch" op="equ" val="hang">
                    <dgm:alg type="hierRoot"/>
                    <dgm:shape xmlns:r="http://schemas.openxmlformats.org/officeDocument/2006/relationships" r:blip="">
                      <dgm:adjLst/>
                    </dgm:shape>
                    <dgm:presOf/>
                    <dgm:constrLst>
                      <dgm:constr type="alignOff" val="0.65"/>
                    </dgm:constrLst>
                  </dgm:if>
                  <dgm:if name="Name116" func="var" arg="hierBranch" op="equ" val="std">
                    <dgm:alg type="hierRoot"/>
                    <dgm:shape xmlns:r="http://schemas.openxmlformats.org/officeDocument/2006/relationships" r:blip="">
                      <dgm:adjLst/>
                    </dgm:shape>
                    <dgm:presOf/>
                    <dgm:constrLst>
                      <dgm:constr type="alignOff"/>
                      <dgm:constr type="bendDist" for="des" ptType="parTrans" refType="sp" fact="0.5"/>
                    </dgm:constrLst>
                  </dgm:if>
                  <dgm:if name="Name117" func="var" arg="hierBranch" op="equ" val="init">
                    <dgm:choose name="Name118">
                      <dgm:if name="Name119" axis="des" func="maxDepth" op="lte" val="1">
                        <dgm:alg type="hierRoot">
                          <dgm:param type="hierAlign" val="tL"/>
                        </dgm:alg>
                        <dgm:shape xmlns:r="http://schemas.openxmlformats.org/officeDocument/2006/relationships" r:blip="">
                          <dgm:adjLst/>
                        </dgm:shape>
                        <dgm:presOf/>
                        <dgm:constrLst>
                          <dgm:constr type="alignOff" val="0.65"/>
                        </dgm:constrLst>
                      </dgm:if>
                      <dgm:else name="Name120">
                        <dgm:alg type="hierRoot"/>
                        <dgm:shape xmlns:r="http://schemas.openxmlformats.org/officeDocument/2006/relationships" r:blip="">
                          <dgm:adjLst/>
                        </dgm:shape>
                        <dgm:presOf/>
                        <dgm:constrLst>
                          <dgm:constr type="alignOff"/>
                          <dgm:constr type="bendDist" for="des" ptType="parTrans" refType="sp" fact="0.5"/>
                        </dgm:constrLst>
                      </dgm:else>
                    </dgm:choose>
                  </dgm:if>
                  <dgm:else name="Name121"/>
                </dgm:choose>
                <dgm:ruleLst/>
                <dgm:layoutNode name="rootComposite3">
                  <dgm:alg type="composite"/>
                  <dgm:shape xmlns:r="http://schemas.openxmlformats.org/officeDocument/2006/relationships" r:blip="">
                    <dgm:adjLst/>
                  </dgm:shape>
                  <dgm:presOf axis="self" ptType="node" cnt="1"/>
                  <dgm:choose name="Name122">
                    <dgm:if name="Name123" func="var" arg="hierBranch" op="equ" val="init">
                      <dgm:constrLst>
                        <dgm:constr type="l" for="ch" forName="rootText3"/>
                        <dgm:constr type="t" for="ch" forName="rootText3"/>
                        <dgm:constr type="w" for="ch" forName="rootText3" refType="w"/>
                        <dgm:constr type="h" for="ch" forName="rootText3" refType="h"/>
                        <dgm:constr type="l" for="ch" forName="rootConnector3"/>
                        <dgm:constr type="t" for="ch" forName="rootConnector3"/>
                        <dgm:constr type="w" for="ch" forName="rootConnector3" refType="w" refFor="ch" refForName="rootText3" fact="0.2"/>
                        <dgm:constr type="h" for="ch" forName="rootConnector3" refType="h" refFor="ch" refForName="rootText3"/>
                      </dgm:constrLst>
                    </dgm:if>
                    <dgm:if name="Name124" func="var" arg="hierBranch" op="equ" val="l">
                      <dgm:constrLst>
                        <dgm:constr type="l" for="ch" forName="rootText3"/>
                        <dgm:constr type="t" for="ch" forName="rootText3"/>
                        <dgm:constr type="w" for="ch" forName="rootText3" refType="w"/>
                        <dgm:constr type="h" for="ch" forName="rootText3" refType="h"/>
                        <dgm:constr type="r" for="ch" forName="rootConnector3" refType="w"/>
                        <dgm:constr type="t" for="ch" forName="rootConnector3"/>
                        <dgm:constr type="w" for="ch" forName="rootConnector3" refType="w" refFor="ch" refForName="rootText3" fact="0.2"/>
                        <dgm:constr type="h" for="ch" forName="rootConnector3" refType="h" refFor="ch" refForName="rootText3"/>
                      </dgm:constrLst>
                    </dgm:if>
                    <dgm:if name="Name125" func="var" arg="hierBranch" op="equ" val="r">
                      <dgm:constrLst>
                        <dgm:constr type="l" for="ch" forName="rootText3"/>
                        <dgm:constr type="t" for="ch" forName="rootText3"/>
                        <dgm:constr type="w" for="ch" forName="rootText3" refType="w"/>
                        <dgm:constr type="h" for="ch" forName="rootText3" refType="h"/>
                        <dgm:constr type="l" for="ch" forName="rootConnector3"/>
                        <dgm:constr type="t" for="ch" forName="rootConnector3"/>
                        <dgm:constr type="w" for="ch" forName="rootConnector3" refType="w" refFor="ch" refForName="rootText3" fact="0.2"/>
                        <dgm:constr type="h" for="ch" forName="rootConnector3" refType="h" refFor="ch" refForName="rootText3"/>
                      </dgm:constrLst>
                    </dgm:if>
                    <dgm:else name="Name126">
                      <dgm:constrLst>
                        <dgm:constr type="l" for="ch" forName="rootText3"/>
                        <dgm:constr type="t" for="ch" forName="rootText3"/>
                        <dgm:constr type="w" for="ch" forName="rootText3" refType="w"/>
                        <dgm:constr type="h" for="ch" forName="rootText3" refType="h"/>
                        <dgm:constr type="r" for="ch" forName="rootConnector3" refType="w"/>
                        <dgm:constr type="t" for="ch" forName="rootConnector3"/>
                        <dgm:constr type="w" for="ch" forName="rootConnector3" refType="w" refFor="ch" refForName="rootText3" fact="0.2"/>
                        <dgm:constr type="h" for="ch" forName="rootConnector3" refType="h" refFor="ch" refForName="rootText3"/>
                      </dgm:constrLst>
                    </dgm:else>
                  </dgm:choose>
                  <dgm:ruleLst/>
                  <dgm:layoutNode name="rootText3">
                    <dgm:varLst>
                      <dgm:chPref val="3"/>
                    </dgm:varLst>
                    <dgm:alg type="tx"/>
                    <dgm:shape xmlns:r="http://schemas.openxmlformats.org/officeDocument/2006/relationships" type="rect" r:blip="">
                      <dgm:adjLst/>
                    </dgm:shape>
                    <dgm:presOf axis="self" ptType="node" cnt="1"/>
                    <dgm:constrLst>
                      <dgm:constr type="primFontSz" val="65"/>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layoutNode name="rootConnector3" moveWith="rootText1">
                    <dgm:alg type="sp"/>
                    <dgm:shape xmlns:r="http://schemas.openxmlformats.org/officeDocument/2006/relationships" type="rect" r:blip="" hideGeom="1">
                      <dgm:adjLst/>
                    </dgm:shape>
                    <dgm:presOf axis="self" ptType="node" cnt="1"/>
                    <dgm:constrLst/>
                    <dgm:ruleLst/>
                  </dgm:layoutNode>
                </dgm:layoutNode>
                <dgm:layoutNode name="hierChild6">
                  <dgm:choose name="Name127">
                    <dgm:if name="Name128" func="var" arg="hierBranch" op="equ" val="l">
                      <dgm:alg type="hierChild">
                        <dgm:param type="chAlign" val="r"/>
                        <dgm:param type="linDir" val="fromT"/>
                      </dgm:alg>
                    </dgm:if>
                    <dgm:if name="Name129" func="var" arg="hierBranch" op="equ" val="r">
                      <dgm:alg type="hierChild">
                        <dgm:param type="chAlign" val="l"/>
                        <dgm:param type="linDir" val="fromT"/>
                      </dgm:alg>
                    </dgm:if>
                    <dgm:if name="Name130" func="var" arg="hierBranch" op="equ" val="hang">
                      <dgm:choose name="Name131">
                        <dgm:if name="Name132" func="var" arg="dir" op="equ" val="norm">
                          <dgm:alg type="hierChild">
                            <dgm:param type="chAlign" val="l"/>
                            <dgm:param type="linDir" val="fromL"/>
                            <dgm:param type="secChAlign" val="t"/>
                            <dgm:param type="secLinDir" val="fromT"/>
                          </dgm:alg>
                        </dgm:if>
                        <dgm:else name="Name133">
                          <dgm:alg type="hierChild">
                            <dgm:param type="chAlign" val="l"/>
                            <dgm:param type="linDir" val="fromR"/>
                            <dgm:param type="secChAlign" val="t"/>
                            <dgm:param type="secLinDir" val="fromT"/>
                          </dgm:alg>
                        </dgm:else>
                      </dgm:choose>
                    </dgm:if>
                    <dgm:if name="Name134" func="var" arg="hierBranch" op="equ" val="std">
                      <dgm:choose name="Name135">
                        <dgm:if name="Name136" func="var" arg="dir" op="equ" val="norm">
                          <dgm:alg type="hierChild"/>
                        </dgm:if>
                        <dgm:else name="Name137">
                          <dgm:alg type="hierChild">
                            <dgm:param type="linDir" val="fromR"/>
                          </dgm:alg>
                        </dgm:else>
                      </dgm:choose>
                    </dgm:if>
                    <dgm:if name="Name138" func="var" arg="hierBranch" op="equ" val="init">
                      <dgm:choose name="Name139">
                        <dgm:if name="Name140" axis="des" func="maxDepth" op="lte" val="1">
                          <dgm:alg type="hierChild">
                            <dgm:param type="chAlign" val="l"/>
                            <dgm:param type="linDir" val="fromT"/>
                          </dgm:alg>
                        </dgm:if>
                        <dgm:else name="Name141">
                          <dgm:alg type="hierChild"/>
                        </dgm:else>
                      </dgm:choose>
                    </dgm:if>
                    <dgm:else name="Name142"/>
                  </dgm:choose>
                  <dgm:shape xmlns:r="http://schemas.openxmlformats.org/officeDocument/2006/relationships" r:blip="">
                    <dgm:adjLst/>
                  </dgm:shape>
                  <dgm:presOf/>
                  <dgm:constrLst/>
                  <dgm:ruleLst/>
                  <dgm:forEach name="Name143" ref="rep2a"/>
                </dgm:layoutNode>
                <dgm:layoutNode name="hierChild7">
                  <dgm:choose name="Name144">
                    <dgm:if name="Name145" func="var" arg="dir" op="equ" val="norm">
                      <dgm:alg type="hierChild">
                        <dgm:param type="chAlign" val="l"/>
                        <dgm:param type="linDir" val="fromL"/>
                        <dgm:param type="secChAlign" val="t"/>
                        <dgm:param type="secLinDir" val="fromT"/>
                      </dgm:alg>
                    </dgm:if>
                    <dgm:else name="Name146">
                      <dgm:alg type="hierChild">
                        <dgm:param type="chAlign" val="l"/>
                        <dgm:param type="linDir" val="fromR"/>
                        <dgm:param type="secChAlign" val="t"/>
                        <dgm:param type="secLinDir" val="fromT"/>
                      </dgm:alg>
                    </dgm:else>
                  </dgm:choose>
                  <dgm:shape xmlns:r="http://schemas.openxmlformats.org/officeDocument/2006/relationships" r:blip="">
                    <dgm:adjLst/>
                  </dgm:shape>
                  <dgm:presOf/>
                  <dgm:constrLst/>
                  <dgm:ruleLst/>
                  <dgm:forEach name="Name147" ref="rep2b"/>
                </dgm:layoutNode>
              </dgm:layoutNode>
            </dgm:forEach>
          </dgm:layoutNode>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ink/ink1.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traceFormat>
        <inkml:channelProperties>
          <inkml:channelProperty channel="X" name="resolution" value="1000" units="1/cm"/>
          <inkml:channelProperty channel="Y" name="resolution" value="1000" units="1/cm"/>
        </inkml:channelProperties>
      </inkml:inkSource>
      <inkml:timestamp xml:id="ts0" timeString="2021-10-05T12:16:07.305"/>
    </inkml:context>
    <inkml:brush xml:id="br0">
      <inkml:brushProperty name="width" value="0.05" units="cm"/>
      <inkml:brushProperty name="height" value="0.05" units="cm"/>
      <inkml:brushProperty name="ignorePressure" value="1"/>
    </inkml:brush>
  </inkml:definitions>
  <inkml:trace contextRef="#ctx0" brushRef="#br0">1 1,'0'0</inkml:trace>
</inkml:ink>
</file>

<file path=ppt/ink/ink2.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traceFormat>
        <inkml:channelProperties>
          <inkml:channelProperty channel="X" name="resolution" value="1000" units="1/cm"/>
          <inkml:channelProperty channel="Y" name="resolution" value="1000" units="1/cm"/>
        </inkml:channelProperties>
      </inkml:inkSource>
      <inkml:timestamp xml:id="ts0" timeString="2021-10-05T12:17:01.975"/>
    </inkml:context>
    <inkml:brush xml:id="br0">
      <inkml:brushProperty name="width" value="0.05" units="cm"/>
      <inkml:brushProperty name="height" value="0.05" units="cm"/>
      <inkml:brushProperty name="ignorePressure" value="1"/>
    </inkml:brush>
  </inkml:definitions>
  <inkml:trace contextRef="#ctx0" brushRef="#br0">1366 271,'-4'-16,"-1"-1,-1 1,0 0,-1 0,-1 1,-1 0,0 0,0 1,-2 0,1 1,-2 0,0 1,0 0,-28-20,33 28,0-1,0 1,-1 1,1-1,-1 1,0 0,0 1,0 0,0 0,0 1,0 0,-11 0,9 2,0 0,0 1,0 0,0 0,0 1,1 0,0 1,-1 0,-15 9,-7 8,0 2,2 0,-48 49,-72 94,88-92,-79 123,118-160,2 2,1 0,2 1,3 1,-19 73,23-60,3 0,2 1,2 78,9-37,18 107,60 397,-67-228,-31 3,7-205,-11 95,-25-2,15-153,-4-2,-6 0,-93 182,124-273,-25 41,29-52,0 1,-1-1,0 0,0 0,-1-1,-6 6,14-15,0 1,0 0,-1-1,1 1,-1-1,0 1,0-1,0-4,5-14,-4 20,-1-1,1 0,-1 0,1 0,0 1,0-1,0 1,1-1,-1 1,0 0,1 0,-1 0,1 0,0 1,0-1,0 1,0-1,0 1,4-1,6-1,0 0,1 1,18-1,-19 2,9 0,0 0,1 1,-1 2,0 0,35 8,-46-7,-1 0,1 1,-1 0,0 1,0 0,0 1,-1 0,0 0,0 1,0 0,-1 0,0 1,8 11,0 3,0 2,-2 0,15 35,25 82,-45-109,-2 0,-1 0,-1 1,-2-1,-1 1,-5 64,-7-10,-29 116,-98 237,68-242,-17 55,-45 142,28 10,74-224,-11 362,69 185,-16-597,7-2,5 0,5-1,61 160,148 256,-214-491,54 145,-38-86,17 18,-45-106,1 1,1-2,19 23,-27-37,1-1,-1 0,1 0,0 0,1-1,0-1,0 1,0-1,1-1,0 0,0 0,1-1,-1-1,14 4,-6-3,-15-2,1-1,0 0,0 0,0-1,0 1,0-1,-1 0,1 0,0 0,5-1,-8 1,-1 0,0 0,1 0,-1 0,0 0,0-1,1 1,-1 0,0 0,1 0,-1 0,0-1,0 1,0 0,1 0,-1 0,0-1,0 1,0 0,1 0,-1-1,0 1,0 0,0-1,0 1,0 0,0 0,0-1,0 1,0 0,0-1,-2-10,0 5,-26-111,27 115,-3-16</inkml:trace>
</inkml:ink>
</file>

<file path=ppt/ink/ink3.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traceFormat>
        <inkml:channelProperties>
          <inkml:channelProperty channel="X" name="resolution" value="1000" units="1/cm"/>
          <inkml:channelProperty channel="Y" name="resolution" value="1000" units="1/cm"/>
        </inkml:channelProperties>
      </inkml:inkSource>
      <inkml:timestamp xml:id="ts0" timeString="2021-10-05T12:17:04.016"/>
    </inkml:context>
    <inkml:brush xml:id="br0">
      <inkml:brushProperty name="width" value="0.05" units="cm"/>
      <inkml:brushProperty name="height" value="0.05" units="cm"/>
      <inkml:brushProperty name="ignorePressure" value="1"/>
    </inkml:brush>
  </inkml:definitions>
  <inkml:trace contextRef="#ctx0" brushRef="#br0">79 2132,'4'12,"-2"-3,4 5,1 0,0-1,0 1,1-2,1 1,0-1,1 0,11 10,-2-4,0-2,1 0,44 27,-48-34,-1-1,1-1,0-1,1 0,0-1,32 6,-40-10,0 0,0-1,0 0,0 0,0-1,0 0,0 0,-1-1,1 0,0-1,-1 0,0 0,0-1,0 0,12-8,-11 5,0-1,0 0,-1-1,0 1,0-2,9-15,-4 3,-1 0,11-30,-3-3,-2-1,15-86,2-123,-25 122,-6 0,-7 0,-24-171,7 187,-5 2,-6 0,-83-215,23 151,65 147,19 33,6 10,11 18,163 217,-110-156,493 580,-426-525,38 39,-153-158,30 33,-40-43,0 1,-1 0,0 0,0 0,4 9,-8-15,1 0,-1 0,1 0,-1 1,0-1,0 0,0 0,0 0,0 0,0 0,0 0,0 1,0-1,0 1,-1-1,1-1,0 1,-1-1,1 1,0-1,-1 1,1-1,0 1,-1-1,1 1,-1-1,1 0,-1 1,1-1,-1 0,1 0,-1 1,0-1,1 0,-1 0,-3 1,0-1,1 0,-1 0,0 0,1 0,-1-1,-7-1,-24-8,0-2,-42-21,45 19,-452-174,391 158,-1 5,-1 4,-131-13,188 31,0 2,0 2,-70 9,93-7,0 0,0 1,0 0,1 1,-1 1,1 0,1 1,-1 1,1 0,0 0,-22 21,31-25,0 0,1 0,0 0,-1 0,1 0,1 1,-1 0,1-1,-1 1,1 0,1 0,-1 0,0 6,2-8,0 0,0 0,0-1,0 1,1 0,-1 0,1-1,0 1,0 0,0-1,0 1,0 0,0-1,1 0,-1 1,1-1,0 0,0 0,0 0,0 0,0 0,0 0,0 0,1-1,-1 1,3 0,11 6,-1-1,1 0,1-2,-1 0,1-1,17 3,10-1,53 0,-58-6</inkml:trace>
</inkml:ink>
</file>

<file path=ppt/ink/ink4.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traceFormat>
        <inkml:channelProperties>
          <inkml:channelProperty channel="X" name="resolution" value="1000" units="1/cm"/>
          <inkml:channelProperty channel="Y" name="resolution" value="1000" units="1/cm"/>
        </inkml:channelProperties>
      </inkml:inkSource>
      <inkml:timestamp xml:id="ts0" timeString="2021-10-05T12:17:05.591"/>
    </inkml:context>
    <inkml:brush xml:id="br0">
      <inkml:brushProperty name="width" value="0.05" units="cm"/>
      <inkml:brushProperty name="height" value="0.05" units="cm"/>
      <inkml:brushProperty name="ignorePressure" value="1"/>
    </inkml:brush>
  </inkml:definitions>
  <inkml:trace contextRef="#ctx0" brushRef="#br0">184 1606,'-14'-7,"-30"-12,39 17,-1 0,0 1,1 0,-1 0,0 0,0 0,0 1,-9 1,13-1,0 1,1-1,-1 0,0 1,1-1,-1 1,1 0,-1 0,1-1,-1 1,1 0,0 0,-1 0,1 1,0-1,0 0,0 0,0 1,0-1,0 1,0-1,0 1,0-1,1 1,-1-1,0 1,1 0,0-1,-1 1,1 0,0-1,0 1,0 0,0 2,1 7,0 0,1-1,0 1,5 13,-7-22,15 45,3 0,1-1,2-1,3-1,45 66,-55-90,2-1,0 0,1-1,1 0,0-1,1-2,30 20,-40-29,1-1,-1 0,1-1,0 0,1 0,-1-1,0 0,1-1,0 0,0-1,-1 0,1-1,0 0,0-1,0 0,0 0,-1-1,1-1,12-4,-10 1,-1 0,0 0,-1-1,0-1,0 0,0 0,-1-1,0-1,-1 1,0-2,0 1,-1-1,-1 0,0-1,0 0,5-13,-4 4,0 0,-1 0,-1-1,-1 0,-2 0,0 0,-1 0,0-1,-3-23,-3 10,-2 1,-1 0,-2 0,-1 1,-1 0,-18-33,-109-186,-91-80,-21 15,151 194,82 105,20 27,24 34,182 221,24-18,46 22,-210-209,1-4,101 61,-139-97,1-1,37 14,-59-26,1-2,0 1,0-1,0-1,0 0,1-1,-1-1,0 1,23-4,-29 2,-1 0,1-1,0 0,-1 0,1 0,-1 0,0-1,0 0,0 0,0-1,0 1,-1-1,0 0,0 0,0-1,0 1,0-1,-1 0,0 0,0 0,0 0,-1 0,1-1,-1 1,2-10,-1-1,0 0,-1-1,-1 1,0-1,-1 1,-1-1,-1 1,-3-18,-5-10,-2 0,-2 1,-2 0,-40-76,11 39,-79-103,114 169,-69-88,65 86,0 0,-2 1,-29-22,33 31,12 6,0 0,0 0,-1 0,1 0,0 0,0 0,0 0,0 0,0 0,0 1,0-1,-1 0,1 0,0 0,0 0,0 0,0 0,0 0,0 1,0-1,0 0,0 0,0 0,0 0,0 0,0 0,0 1,0-1,0 0,0 0,0 0,0 0,0 0,0 1,0-1,0 0,0 0,0 0,0 0,0 0,0 0,0 1,0-1,1 0,12 23,9 5,1 0,2-2,44 38,96 56,-118-90,73 34,-97-54,0-1,0 0,1-2,0-1,42 5,-57-10,1-1,-1 0,1 0,-1-1,0 0,1-1,12-4,-18 5,1-1,-1 0,1 0,-1-1,0 1,0-1,0 0,0 0,0 0,-1-1,1 1,-1-1,0 0,0 0,4-7,-3 1,0 1,0-1,-1 0,-1 0,1 0,-2 0,1-1,-1 1,-1-19,-3-6,-11-55,0 19,-3 1,-4 0,-3 2,-2 0,-63-112,76 158,-1 0,-2 1,-34-37,42 50,0 1,-1 0,0 0,-19-10,22 15,0-1,0 1,-1 0,1 0,0 0,-1 1,1 0,-1 0,-8 1,12 0,0 0,1 0,-1 0,0 1,1-1,-1 1,0 0,1 0,-1 0,0 0,1 0,0 0,-1 1,1-1,0 1,0 0,-1 0,1 0,1 0,-1 0,0 0,0 0,1 0,-1 1,1-1,-2 5,2-3,0 0,0-1,1 1,-1 0,1 0,0 0,0 0,0 0,0 0,1 0,0 0,-1 0,2-1,-1 1,0 0,1-1,-1 1,4 4,0-1,0-1,0 1,1-1,0 0,0-1,1 1,-1-1,1-1,0 1,1-1,-1 0,1-1,0 1,0-2,14 4,3-1,-1 0,1-2,-1-2,30 0,174-20,43 0,-241 19,0 2,0 1,0 1,0 2,-1 1,55 21,-70-23,-1 2,0 0,0 1,0 0,-1 1,-1 0,16 15,-23-20,0 1,0-1,0 1,-1 0,0 0,0 0,0 1,0-1,-1 1,0-1,0 1,-1 0,1 0,-1 0,-1 0,1 0,-1 0,0 0,0 0,-1 0,0 6,-2-2,-1 0,0-1,0 1,-1-1,0 0,0 0,-1 0,-1-1,1 0,-1 0,-10 8,-12 11,-53 34,71-53,-1 0,6-4</inkml:trace>
</inkml:ink>
</file>

<file path=ppt/ink/ink5.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traceFormat>
        <inkml:channelProperties>
          <inkml:channelProperty channel="X" name="resolution" value="1000" units="1/cm"/>
          <inkml:channelProperty channel="Y" name="resolution" value="1000" units="1/cm"/>
        </inkml:channelProperties>
      </inkml:inkSource>
      <inkml:timestamp xml:id="ts0" timeString="2021-10-05T12:17:06.386"/>
    </inkml:context>
    <inkml:brush xml:id="br0">
      <inkml:brushProperty name="width" value="0.05" units="cm"/>
      <inkml:brushProperty name="height" value="0.05" units="cm"/>
      <inkml:brushProperty name="ignorePressure" value="1"/>
    </inkml:brush>
  </inkml:definitions>
  <inkml:trace contextRef="#ctx0" brushRef="#br0">1 1218,'0'0,"0"0,0 0,14-29,20-33,20-33,20-25,14-24,9-19,4-4,6 12,-16 34,-22 37,-24 32,-19 26</inkml:trace>
</inkml:ink>
</file>

<file path=ppt/ink/ink6.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traceFormat>
        <inkml:channelProperties>
          <inkml:channelProperty channel="X" name="resolution" value="1000" units="1/cm"/>
          <inkml:channelProperty channel="Y" name="resolution" value="1000" units="1/cm"/>
        </inkml:channelProperties>
      </inkml:inkSource>
      <inkml:timestamp xml:id="ts0" timeString="2021-10-05T12:17:07.336"/>
    </inkml:context>
    <inkml:brush xml:id="br0">
      <inkml:brushProperty name="width" value="0.05" units="cm"/>
      <inkml:brushProperty name="height" value="0.05" units="cm"/>
      <inkml:brushProperty name="ignorePressure" value="1"/>
    </inkml:brush>
  </inkml:definitions>
  <inkml:trace contextRef="#ctx0" brushRef="#br0">0 968,'4'18,"2"5,1 0,1 0,1-1,1-1,1 1,1-2,1 1,1-2,20 24,-15-24,0 0,0-1,2-1,0 0,1-2,1-1,0-1,28 12,-43-21,-1-1,1 0,0-1,0 1,0-2,0 1,13 0,-20-2,0 0,0 0,0 0,0 0,0 0,0 0,0 0,0 0,0-1,0 1,0 0,0-1,0 1,0-1,0 1,-1-1,1 1,0-1,0 0,0 1,-1-1,1 0,0 0,-1 1,1-1,-1 0,1 0,-1 0,1 0,-1 0,0 0,1 0,-1-1,0-1,0 0,0 0,0 0,-1 0,1-1,-1 2,0-1,0 0,0 0,-2-5,-10-16,-2-1,0 2,-28-33,3 6,-6-14,2-2,2-2,-40-92,68 126,0-1,3 0,1-1,1 0,2-1,2 0,1 0,2 0,3-47,5 39,1 1,2 0,3 0,1 1,27-61,-5 29</inkml:trace>
</inkml:ink>
</file>

<file path=ppt/ink/ink7.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traceFormat>
        <inkml:channelProperties>
          <inkml:channelProperty channel="X" name="resolution" value="1000" units="1/cm"/>
          <inkml:channelProperty channel="Y" name="resolution" value="1000" units="1/cm"/>
        </inkml:channelProperties>
      </inkml:inkSource>
      <inkml:timestamp xml:id="ts0" timeString="2021-10-05T12:17:08.819"/>
    </inkml:context>
    <inkml:brush xml:id="br0">
      <inkml:brushProperty name="width" value="0.05" units="cm"/>
      <inkml:brushProperty name="height" value="0.05" units="cm"/>
      <inkml:brushProperty name="ignorePressure" value="1"/>
    </inkml:brush>
  </inkml:definitions>
  <inkml:trace contextRef="#ctx0" brushRef="#br0">174 2105,'1'0,"-1"-1,1 0,0 0,-1 0,1-1,-1 1,1 0,-1 0,1 0,-1-2,3-5,10-31,-2 0,-2-2,-1 1,-2-1,-2 0,-1 0,-3 0,-1-1,-2 1,-9-47,7 64,0 1,-11-27,13 41,-1 1,0-1,-1 0,0 1,0 0,-1 0,0 1,-7-8,11 12,0 1,0 0,-1 0,1 1,0-1,-1 0,1 1,-1 0,1-1,-1 1,0 0,1 0,-1 1,0-1,0 0,0 1,0 0,1 0,-1 0,0 0,0 0,0 0,0 1,0-1,1 1,-1 0,0 0,0 0,1 0,-1 0,1 1,-1-1,1 1,0 0,-1 0,-2 3,0 1,0 0,1 0,0 0,0 1,0 0,1 0,0 0,0 0,1 0,0 0,0 1,1-1,0 1,0 10,0 0,2 0,0 0,1 0,1 0,5 19,0-11,1-1,1 0,1 0,2-1,0-1,1 0,1-1,2-1,0 0,1-1,1-1,0-1,2 0,25 15,-23-17,1-1,0-2,1 0,1-2,0-1,0-1,1-1,0-1,0-1,1-2,0-1,0-1,41-2,-54-1,0-1,0-1,0 0,-1 0,0-2,1 0,-1 0,-1-2,17-9,-23 11,1 0,-1 0,-1-1,1 0,-1-1,0 1,0-1,-1 0,0-1,0 1,-1-1,0 0,0 0,-1 0,0-1,3-15,-3 6,-1-1,-1 1,-1 0,-1 0,0-1,-1 1,-1 0,-1 0,-11-31,0 9,-2 0,-2 1,-24-38,13 28,-3 1,-2 1,-2 2,-1 2,-3 1,-79-62,119 103,-5-4,-1 0,0 0,0 1,0 0,0 0,-1 0,-10-2,18 5,0 1,-1 0,1 0,0 0,-1 0,1 0,0 0,0-1,-1 1,1 0,0 0,-1 0,1 0,0 0,-1 0,1 0,0 0,0 0,-1 1,1-1,0 0,-1 0,1 0,0 0,0 0,-1 0,1 1,0-1,0 0,-1 0,1 0,0 1,0-1,-1 0,1 0,0 0,0 1,0-1,0 0,0 1,-1-1,1 0,0 0,0 1,0-1,0 0,0 1,0-1,0 1,7 15,7 3,1 0,0-1,2-1,32 28,-38-36,39 34,88 56,-102-76,1-3,1-1,62 22,-80-34,0-2,0 0,0-1,23 1,-35-4,0-1,0-1,0 1,0-2,14-2,-18 2,1 1,-1-1,0 0,-1 0,1 0,0 0,0-1,-1 1,0-1,1 0,3-5,-4 4,-1 1,0 0,0-1,0 0,0 1,-1-1,1 0,-1 0,0 0,0 0,-1 0,1 0,-1 0,0 0,0 0,0 0,-2-8,-1-1,0 0,-1 0,-1 1,-8-18,-13-20,-46-67,-42-41,103 144,-44-61,-77-77,114 137,19 15,-1 0,0 0,0 0,0 0,0 0,0 0,0 0,0 1,0-1,0 0,0 0,0 0,0 0,0 0,0 0,0 1,0-1,0 0,0 0,0 0,0 0,0 0,0 0,0 0,0 1,0-1,0 0,0 0,0 0,-1 0,1 0,0 0,0 0,0 0,0 1,0-1,0 0,0 0,0 0,0 0,-1 0,1 0,0 0,0 0,0 0,0 0,0 0,0 0,-1 0,1 0,0 0,0 0,0 0,0 0,0 0,0 0,0 0,-1 0,1 0,0 0,0 0,0 0,0 0,0 0,0 0,-1 0,4 8,0-1,1 1,0 0,0-1,6 9,-2-4,22 36,3-2,52 59,-68-87,0 0,2-1,0-1,1-1,0-1,1-1,44 21,-56-30,1-1,-1 0,1-1,-1 1,1-2,0 0,0 0,-1 0,1-2,12 0,-16 0,-1 0,1-1,0 1,-1-1,0 0,1-1,-1 1,0-1,0 0,0-1,-1 1,1-1,-1 0,0 0,0 0,0 0,0-1,4-7,-2 0,0 1,-1-1,-1 0,0-1,-1 1,0-1,0 0,-2 1,1-1,-2 0,0 0,-2-14,-1-7,-2 1,-2 1,-16-52,-4 11,-2 2,-4 1,-2 1,-4 2,-53-71,64 101,-2 1,-41-40,56 62,-1 0,-1 1,0 1,0 1,-1 0,-1 1,-23-9,4 9,35 9,1 1,0 0,0-1,0 1,0 0,0 1,-1-1,1 0,0 1,0-1,0 1,0-1,0 1,-2 1,3-1,1-1,-1 0,1 1,-1-1,1 1,-1-1,1 0,-1 1,1-1,0 1,-1 0,1-1,0 1,-1-1,1 1,0-1,0 1,0 0,0-1,0 1,-1-1,1 1,0 0,0-1,0 1,1 0,-1-1,0 1,0-1,0 1,0 0,1-1,-1 1,0-1,1 2,1 1,0 0,0 0,0 0,1 0,4 4,6 4,2 1,-1-2,32 17,53 20,-67-34,201 84,129 60,-358-155,103 56,-93-49,-1 0,0 1,0 1,-1 0,12 14,-20-21,-1 0,-1-1,1 1,-1 0,1 0,-1 0,0 1,-1-1,1 0,-1 1,1-1,-2 1,1 0,0-1,-1 1,0-1,0 1,0 0,0-1,-1 1,0 0,0-1,0 1,-1-1,1 0,-5 8,-10 18,0 0,-2-2,-38 46,40-56</inkml:trace>
</inkml:ink>
</file>

<file path=ppt/ink/ink8.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traceFormat>
        <inkml:channelProperties>
          <inkml:channelProperty channel="X" name="resolution" value="1000" units="1/cm"/>
          <inkml:channelProperty channel="Y" name="resolution" value="1000" units="1/cm"/>
        </inkml:channelProperties>
      </inkml:inkSource>
      <inkml:timestamp xml:id="ts0" timeString="2021-10-05T12:17:10.257"/>
    </inkml:context>
    <inkml:brush xml:id="br0">
      <inkml:brushProperty name="width" value="0.05" units="cm"/>
      <inkml:brushProperty name="height" value="0.05" units="cm"/>
      <inkml:brushProperty name="ignorePressure" value="1"/>
    </inkml:brush>
  </inkml:definitions>
  <inkml:trace contextRef="#ctx0" brushRef="#br0">1 332,'0'-5,"0"-1,1 1,0-1,0 1,0-1,1 1,0-1,0 1,0 0,4-6,-1 3,0 1,0 0,1 0,0 0,12-9,3 0,1 0,0 2,31-14,0 2,1 2,112-31,-123 44,0 2,0 2,1 3,73 0,-100 4,0 2,1 0,-1 0,0 2,32 11,-43-13,-1 0,0 0,0 1,0 0,0 0,-1 0,1 1,-1-1,0 1,0 0,0 0,0 1,-1-1,0 1,0 0,0 0,0 0,-1 0,0 0,0 0,2 11,-3 6,-3-7</inkml:trace>
</inkml:ink>
</file>

<file path=ppt/ink/ink9.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traceFormat>
        <inkml:channelProperties>
          <inkml:channelProperty channel="X" name="resolution" value="1000" units="1/cm"/>
          <inkml:channelProperty channel="Y" name="resolution" value="1000" units="1/cm"/>
        </inkml:channelProperties>
      </inkml:inkSource>
      <inkml:timestamp xml:id="ts0" timeString="2021-10-05T12:17:12.438"/>
    </inkml:context>
    <inkml:brush xml:id="br0">
      <inkml:brushProperty name="width" value="0.05" units="cm"/>
      <inkml:brushProperty name="height" value="0.05" units="cm"/>
      <inkml:brushProperty name="ignorePressure" value="1"/>
    </inkml:brush>
  </inkml:definitions>
  <inkml:trace contextRef="#ctx0" brushRef="#br0">1 454,'1'-2,"27"-45,1 0,3 3,1 0,3 2,57-53,-71 74,2 1,0 0,53-30,-72 46,1 1,0 1,0-1,0 1,1 0,-1 0,0 1,1 0,-1 0,1 0,-1 1,9 0,-12 1,1 0,-1 0,1 0,-1 1,1-1,-1 1,0-1,0 1,0 0,0 0,0 1,0-1,-1 1,1-1,-1 1,1 0,-1 0,0 0,0 0,-1 0,1 0,0 1,0 3,2 5,0 0,-1 1,0-1,-1 1,0-1,-1 14,-1 10,-5 37,-9 31,-40 150,-51 96,9-79,-18-15,83-203,16-35,15-18,0 0,0 0,0 0,0 0,0 0,0 0,-1 0,1 0,0 0,0 0,0 0,0 0,0 0,0 0,0 0,-1 0,1 0,0 0,0 0,0 0,0 0,0 0,0 0,0 0,-1 0,1 0,0 0,0 0,0 0,0 0,0 0,0 0,0 0,-1 0,1 0,0 0,0 0,0-1,0 1,0 0,0 0,0 0,0 0,0 0,0 0,0-13,5-13,16-45,-12 41,151-444,-101 326,90-163,-112 245,58-77,-74 115,1 1,2 1,0 2,55-43,-69 59,1 1,0 0,1 1,-1 0,1 1,1 0,-1 1,1 1,21-4,-27 6,1 1,-1 0,0 0,1 0,-1 1,0 0,0 1,0 0,0 0,0 0,0 1,0 0,-1 0,1 1,-1 0,0 0,0 1,7 6,-4-2,-1 0,0 1,0 0,-1 1,0 0,-1 0,8 17,-4-3,-2 0,10 45,-8-9,-2 0,-3 1,-3-1,-5 65,-47 244,22-239,-73 215,96-332,-24 59,25-64,-1 0,0 0,0 0,-12 14,5-15,12-8,0 0,0 1,-1-1,1 0,0 0,-1 0,1-1,0 1,0 0,-1 0,1 0,0 0,0 0,-1 0,1 0,0 0,0-1,-1 1,1 0,0 0,0 0,-1 0,1-1,0 1,0 0,0 0,0-1,-1 1,1 0,0-1,-1-2,0-1,0 0,1 0,-1 0,1 0,0 0,0 0,0 0,2-5,6-45,3 1,25-76,7 6,5 2,5 2,6 2,4 3,5 3,88-108,-40 82,-88 109,48-38,-66 58,1 0,1 1,-1 0,1 1,15-6,-23 11,-1-1,0 2,0-1,1 0,-1 1,1-1,-1 1,0 0,1 0,-1 0,1 1,-1-1,0 1,5 1,-5-1,-1 0,1 1,-1-1,0 1,1 0,-1-1,0 1,0 0,0 0,-1 0,1 0,0 1,-1-1,2 4,1 4,0 1,-1-1,-1 0,0 1,0-1,-1 1,0 0,-1 11,-2 36,-10 66,-19 60,16-98,5-28,-34 219,36-206,3 134,7-179,5 34,-5-51,0-1,0 1,1-1,0 0,1 1,0-2,5 9,-8-13,1-1,0 1,0-1,0 0,0 0,0 0,0 0,1 0,-1 0,0-1,1 1,0-1,-1 1,1-1,0 0,0 0,0 0,0-1,-1 1,1-1,0 0,0 1,0-1,0 0,5-1,0-1,-1 0,0 0,1-1,-1 0,0 0,0-1,0 0,11-8,1-4,0-1,-1 0,-1-1,-1-1,0-1,-1 0,-2-1,17-33,-11 14,-1 0,-3-2,21-84,-30 94,5-60,-10 80,-1 1,-1-1,0 1,0-1,-1 1,-1-1,0 1,-6-16,8 25,1 0,-1 0,0 0,0 0,-1 0,1 0,0 0,0 0,-1 1,1-1,-1 0,0 1,1-1,-1 1,0 0,0 0,0 0,0-1,0 2,0-1,0 0,0 0,-5 0,5 1,-1 0,1 1,-1-1,0 1,1 0,-1 0,1 0,0 0,-1 0,1 0,0 1,0-1,0 1,0 0,0-1,0 1,0 0,0 0,1 0,-3 3,-3 6,1 0,0 1,0-1,2 1,-1 0,1 1,1-1,0 1,1-1,-2 25,3-15,2 1,0-1,1 0,1 1,9 32,-6-35,1 0,1-1,0 0,1-1,2 0,0 0,0-1,2 0,0-1,1-1,0 0,22 17,-24-22,1-1,1 0,-1-1,1-1,1 0,-1-1,1 0,1-1,-1-1,1 0,-1-1,1-1,0-1,0 0,0-1,24-3,-24 1,0-1,1-1,-2-1,1 0,-1-1,0-1,0 0,0-1,-1 0,0-2,-1 1,0-2,-1 1,0-2,0 0,-2 0,1-1,-1 0,-1-1,-1 0,12-25,-17 30,0 0,3-14,-5 20,0 0,-1-1,0 1,0 0,0 0,0 0,0 0,-1 0,1 0,-3-5,3 7,0 0,-1 0,1 0,0 1,-1-1,1 0,-1 0,1 1,-1-1,0 0,1 1,-1-1,0 0,0 1,1-1,-1 1,0-1,0 1,1 0,-1-1,0 1,0 0,0 0,0-1,0 1,-1 0,-1 0,1 0,0 1,-1-1,1 1,-1-1,1 1,0 0,-1 0,-2 2,-7 4,1 0,0 1,0 1,0 0,1 0,-11 14,-52 69,66-82,-62 92,57-84,8-13,5-9,6-13,30-61,54-82,-63 117,2 1,2 1,46-44,-63 70,27-19,-35 28,1 2,-1-1,1 1,0 0,0 1,10-3,-15 5,0 0,0 0,1 1,-1 0,0-1,0 1,0 0,0 0,0 1,1-1,-1 1,0 0,0-1,0 1,0 1,2 0,-1 0,-1 1,0-1,0 1,0-1,0 1,0 0,-1 0,1 0,-1 1,0-1,2 5,3 6,-2 0,0 1,-1 0,0 0,2 22,8 135,-5-40,-5-100,16 62,-19-87,1-1,1 0,-1 1,1-1,0 0,1 0,-1-1,7 9,-8-12,0 0,0 0,1 0,-1-1,0 1,0-1,1 1,-1-1,1 0,-1 0,1 0,-1 0,1-1,0 1,-1-1,1 1,0-1,0 0,-1 0,1 0,0-1,0 1,3-1,1-1,0-1,0 1,0-1,0 0,0-1,8-5,2-3,19-19,-6 2,-1-1,-2-2,-1-1,-2-1,-1-1,33-67,-28 40,-3-1,-2-1,19-93,-19 28,-21 106,-1 0,-1 0,-4-35,-4 24,6 30,2 9,4 15,20 44,4-1,44 77,8 17,-66-127,-1 1,-2 1,-1-1,-2 2,8 54,-15-72,0 0,-1 0,0 0,-1-1,-1 1,-1 0,0-1,0 1,-1-1,-1 0,-1-1,0 1,-1-1,0 0,-10 13,9-16,-1 0,0-1,-1 0,0 0,-1-1,0 0,0-1,0 0,-1-1,0 0,0-1,-1 0,1-1,-1-1,0 0,0-1,-1 0,1 0,0-2,0 0,-1 0,1-1,0-1,0 0,-13-4,7-1</inkml:trace>
</inkml:ink>
</file>

<file path=ppt/ink/ink10.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traceFormat>
        <inkml:channelProperties>
          <inkml:channelProperty channel="X" name="resolution" value="1000" units="1/cm"/>
          <inkml:channelProperty channel="Y" name="resolution" value="1000" units="1/cm"/>
        </inkml:channelProperties>
      </inkml:inkSource>
      <inkml:timestamp xml:id="ts0" timeString="2021-10-05T12:17:13.498"/>
    </inkml:context>
    <inkml:brush xml:id="br0">
      <inkml:brushProperty name="width" value="0.05" units="cm"/>
      <inkml:brushProperty name="height" value="0.05" units="cm"/>
      <inkml:brushProperty name="ignorePressure" value="1"/>
    </inkml:brush>
  </inkml:definitions>
  <inkml:trace contextRef="#ctx0" brushRef="#br0">370 128,'0'4,"-4"30,-1-1,-2 1,-13 37,-43 96,-159 277,182-370,31-54,10-19,3-4,22-28,25-42,-3-1,-3-3,51-119,-55 95,-4-2,33-154,-65 236,-5 20,0 1,0 0,0 0,0 0,0 0,0 0,0-1,0 1,0 0,0 0,0 0,0 0,0 0,0-1,0 1,1 0,-1 0,0 0,0 0,0 0,0-1,0 1,0 0,0 0,0 0,1 0,-1 0,0 0,0 0,0 0,0 0,0 0,0 0,1-1,-1 1,0 0,0 0,0 0,0 0,1 0,-1 0,5 26,-4-17,3 21,2-1,0 1,2-2,2 1,0-1,2 0,21 37,-25-52,1 0,0 0,1-1,0 0,1 0,0-1,1-1,0 0,0-1,1 0,1 0,-1-2,1 0,1 0,-1-1,18 4,-19-7,0-1,0 0,0-1,0 0,0-1,0-1,0 0,0 0,0-2,0 1,-1-2,1 0,-1 0,20-10,-18 6,0-1,0 0,0-1,-2 0,1-1,-1-1,-1 0,0 0,0-1,-2-1,10-16,-9 12,-1 0,-1 0,-1 0,-1-1,8-36,-12 44,0 1,-1-1,-1 0,0 0,0 1,-1-1,0 0,-1 0,0 1,-1-1,0 1,-6-13,7 18,0 1,-1-1,0 1,0 0,0 0,-1 0,1 0,-1 1,0-1,0 1,0 0,0 0,-1 0,1 1,-1 0,1 0,-1 0,0 0,0 0,0 1,0 0,-5 0,0 0,1 1,0 0,0 1,0 0,0 1,1-1,-1 2,0-1,1 1,-1 0,-15 9,7-1,1 0,0 2,1-1,0 2,1 0,0 1,1 0,1 1,-14 23,6-4,1 0,2 1,-22 68,28-64,1 0,2 0,1 1,2 0,2 81,4-97,1-1,2 0,0 0,1 0,2-1,0 0,1 0,2-1,0 0,1 0,20 28,-22-39,0 0,0 0,1-1,0 0,1-1,0 0,0-1,1 0,0 0,1-2,-1 1,1-2,1 0,-1 0,1-1,-1-1,1 0,0-1,20 1,-13-4,1 0,-1-1,0-2,0 0,0-1,20-8,-11 2,-1-1,0-2,37-24,-32 14,-14 6</inkml:trace>
</inkml:ink>
</file>

<file path=ppt/ink/ink11.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traceFormat>
        <inkml:channelProperties>
          <inkml:channelProperty channel="X" name="resolution" value="1000" units="1/cm"/>
          <inkml:channelProperty channel="Y" name="resolution" value="1000" units="1/cm"/>
        </inkml:channelProperties>
      </inkml:inkSource>
      <inkml:timestamp xml:id="ts0" timeString="2021-10-05T12:17:14.043"/>
    </inkml:context>
    <inkml:brush xml:id="br0">
      <inkml:brushProperty name="width" value="0.05" units="cm"/>
      <inkml:brushProperty name="height" value="0.05" units="cm"/>
      <inkml:brushProperty name="ignorePressure" value="1"/>
    </inkml:brush>
  </inkml:definitions>
  <inkml:trace contextRef="#ctx0" brushRef="#br0">730 277,'-2'-3,"-9"-21,0 1,-2 0,-1 1,-1 1,-27-31,32 41,0 1,-1 0,0 0,0 1,-1 1,-1 0,1 1,-1 0,0 1,-1 0,-22-6,27 10,0 1,0 0,0 1,0 0,0 0,0 1,0 0,0 1,1 0,-1 0,0 1,1 0,-1 0,1 1,0 0,0 1,1 0,-8 5,-5 6,1 1,1 0,1 2,0 0,-18 27,12-12,1 0,2 2,1 0,-15 43,25-53,1 0,1 1,1 0,1 0,2 0,0 0,2 31,2-45,0 1,1 0,1-1,0 0,0 0,2 0,6 16,-8-22,1-1,-1 0,1 0,1 0,-1-1,1 1,0-1,0 0,0 0,1-1,-1 0,1 0,0 0,1 0,7 3,-4-4,-1-1,0 0,1 0,0-1,-1 0,1 0,0-1,0-1,-1 1,1-2,0 1,-1-1,1-1,-1 0,0 0,13-7,-1 0,0-2,-1 0,-1-1,0-1,30-30,-19 14,-2-2,-1-1,-2-2,29-49,-30 39,-2-1,-1-1,17-61,-34 96,-1 2,1-1,-2 0,1 0,1-23,-6 33,-1 7,-4 22,1 1,2-1,0 1,2 0,1 0,1 0,7 46,-4-56,1-1,0 1,1-1,1 0,1 0,0-1,18 29,-18-35,1 0,1 0,-1-1,2 0,-1-1,1 0,1 0,0-1,0 0,0-1,23 10,-4-6,0-2,1 0,0-2,0-2,1 0,-1-3,1 0,40-4,-35-2</inkml:trace>
</inkml:ink>
</file>

<file path=ppt/ink/ink12.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traceFormat>
        <inkml:channelProperties>
          <inkml:channelProperty channel="X" name="resolution" value="1000" units="1/cm"/>
          <inkml:channelProperty channel="Y" name="resolution" value="1000" units="1/cm"/>
        </inkml:channelProperties>
      </inkml:inkSource>
      <inkml:timestamp xml:id="ts0" timeString="2021-10-05T12:55:02.366"/>
    </inkml:context>
    <inkml:brush xml:id="br0">
      <inkml:brushProperty name="width" value="0.05" units="cm"/>
      <inkml:brushProperty name="height" value="0.05" units="cm"/>
      <inkml:brushProperty name="ignorePressure" value="1"/>
    </inkml:brush>
  </inkml:definitions>
  <inkml:trace contextRef="#ctx0" brushRef="#br0">0 25,'3'17,"-2"-8,1-3,0 0,0 0,0-1,1 1,0-1,7 11,27 27,-18-21,50 62,-31-37,2-1,50 46,-80-83,1-1,0 0,0 0,1-1,22 9,-26-13,0 0,0-1,0 0,0 0,0-1,1 0,-1-1,0 0,1 0,13-3,-7 0,0-1,-1-1,0 0,0-1,0 0,-1-2,0 1,0-2,22-17,-10 3,-1 0,-1-2,27-37,-32 38,-2 0,25-51,-37 67,0-1,0 0,-1 0,-1 0,0-1,0 1,0-1,-1 1,-1-1,0 1,0-1,-2-14,1 22,1 1,0 0,0-1,-1 1,1-1,-1 1,1 0,-1-1,1 1,-1 0,0-1,0 1,0 0,1 0,-1 0,0 0,-1 0,1 0,0 0,0 0,0 0,0 1,-1-1,1 0,0 1,-1-1,1 1,-1-1,1 1,0 0,-1 0,1-1,-1 1,-1 0,-1 1,1 0,-1 0,1 0,0 0,0 0,0 1,-1-1,1 1,1 0,-1 0,0 0,0 0,-3 4,-2 4</inkml:trace>
</inkml:ink>
</file>

<file path=ppt/ink/ink13.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traceFormat>
        <inkml:channelProperties>
          <inkml:channelProperty channel="X" name="resolution" value="1000" units="1/cm"/>
          <inkml:channelProperty channel="Y" name="resolution" value="1000" units="1/cm"/>
        </inkml:channelProperties>
      </inkml:inkSource>
      <inkml:timestamp xml:id="ts0" timeString="2021-10-05T12:55:02.739"/>
    </inkml:context>
    <inkml:brush xml:id="br0">
      <inkml:brushProperty name="width" value="0.05" units="cm"/>
      <inkml:brushProperty name="height" value="0.05" units="cm"/>
      <inkml:brushProperty name="ignorePressure" value="1"/>
    </inkml:brush>
  </inkml:definitions>
  <inkml:trace contextRef="#ctx0" brushRef="#br0">0 1,'2'12,"17"65,31 85,-6-26,44 185,53 174,-132-466,24 51,-28-70,1 0,0 0,0-1,1 0,0 0,1-1,15 14,-7-12,-5-6</inkml:trace>
</inkml:ink>
</file>

<file path=ppt/ink/ink14.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traceFormat>
        <inkml:channelProperties>
          <inkml:channelProperty channel="X" name="resolution" value="1000" units="1/cm"/>
          <inkml:channelProperty channel="Y" name="resolution" value="1000" units="1/cm"/>
        </inkml:channelProperties>
      </inkml:inkSource>
      <inkml:timestamp xml:id="ts0" timeString="2021-10-05T12:55:05.688"/>
    </inkml:context>
    <inkml:brush xml:id="br0">
      <inkml:brushProperty name="width" value="0.05" units="cm"/>
      <inkml:brushProperty name="height" value="0.05" units="cm"/>
      <inkml:brushProperty name="ignorePressure" value="1"/>
    </inkml:brush>
  </inkml:definitions>
  <inkml:trace contextRef="#ctx0" brushRef="#br0">1 483,'0'12,"0"-11,0 0,0 1,0-1,0 1,0-1,0 1,0-1,1 0,-1 1,1-1,-1 0,1 1,-1-1,1 0,0 0,0 1,0-1,0 0,-1 0,1 0,1 0,-1 0,0 0,0-1,0 1,2 1,-1-2,0 1,0-1,1 1,-1-1,0 0,1 0,-1 0,0 0,0 0,1-1,-1 1,0-1,0 1,1-1,-1 0,2-1,11-5,-2-1,1-1,-1 0,0 0,22-23,50-63,-59 64,-2 0,-1-2,-2 0,26-56,-44 81,0 1,0-1,-1 0,0 0,0 0,-1 0,1-9,-2 14,0 1,0-1,-1 1,1 0,0-1,-1 1,0-1,1 1,-1 0,0 0,0-1,0 1,-1 0,1 0,-1 0,1 0,-1 0,1 1,-1-1,0 0,0 1,0-1,0 1,0 0,0-1,0 1,-4-1,-1 0,-1 0,1 0,-1 1,1 0,-1 0,0 1,1 0,-1 0,0 1,1 0,-9 2,0 1,-1 1,1 0,-31 16,36-15,-1 1,1 0,0 0,1 1,0 1,0 0,1 0,0 1,1 0,0 0,0 1,-7 15,10-16,0 1,1 0,0 0,1 1,0-1,1 1,0-1,1 1,0 0,1 0,0 0,1-1,4 23,-1-18,1 0,0-1,1 0,1 0,0 0,1-1,0 0,2-1,-1 0,1 0,1-1,1 0,-1-1,21 15,-19-17,1 0,0 0,1-1,-1-1,2 0,-1-1,1-1,0-1,0 0,0-1,0 0,1-1,-1-1,22-2,-16-2,1 0,-1-2,0-1,-1 0,1-2,-1 0,-1-2,0 0,0-1,27-21,-10 3,0-1,-2-2,59-71,-56 53,-15 15</inkml:trace>
</inkml:ink>
</file>

<file path=ppt/ink/ink15.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traceFormat>
        <inkml:channelProperties>
          <inkml:channelProperty channel="X" name="resolution" value="1000" units="1/cm"/>
          <inkml:channelProperty channel="Y" name="resolution" value="1000" units="1/cm"/>
        </inkml:channelProperties>
      </inkml:inkSource>
      <inkml:timestamp xml:id="ts0" timeString="2021-10-05T12:55:07.050"/>
    </inkml:context>
    <inkml:brush xml:id="br0">
      <inkml:brushProperty name="width" value="0.05" units="cm"/>
      <inkml:brushProperty name="height" value="0.05" units="cm"/>
      <inkml:brushProperty name="ignorePressure" value="1"/>
    </inkml:brush>
  </inkml:definitions>
  <inkml:trace contextRef="#ctx0" brushRef="#br0">452 20,'0'0,"0"0,0 0,-11-4,4 1,-1 0,0 1,0 0,-1 0,1 0,0 1,-1 1,1-1,0 1,-1 1,1 0,-1 0,1 0,0 1,0 0,0 1,0 0,0 0,0 1,1 0,0 0,0 1,0-1,0 2,1-1,-8 9,1-1,1 1,1 0,1 1,-17 29,22-35,1 0,0 0,1 0,0 0,0 0,1 1,0-1,1 1,0-1,1 18,1-22,0 0,0 0,1 1,-1-1,1 0,0-1,1 1,-1 0,1-1,0 1,0-1,1 0,-1 0,1 0,0 0,0-1,0 0,0 1,8 3,3 1,1 0,1 0,-1-2,27 7,-9-4,1-2,-1-2,1-1,41-1,-8-5,79-12,-119 10,41-4,-61 7,0 1,1 1,-1-1,0 2,0-1,9 3,-15-3,1-1,0 1,-1 0,1 1,-1-1,0 0,1 1,-1-1,0 1,0 0,0 0,0 0,0 0,0 0,-1 0,1 0,0 0,-1 1,0-1,0 1,0-1,0 1,0-1,0 1,-1 0,1-1,-1 1,1 5,-2 1,0 0,0-1,0 1,-1-1,-1 1,1-1,-1 0,-5 10,-8 11,0-1,-2 0,-1-1,-1-1,-2-1,0-1,-1-1,-2-1,0-1,-1-1,-1-2,-1 0,-31 14,34-21,0-1,-1-1,-1-1,1-1,-1-2,0 0,-44 0,54-4,-1-2,1 0,-1-1,1 0,0-2,0 0,0-1,0 0,1-1,0-2,0 1,-27-19,37 21,0 0,0 0,1 0,0 0,0-1,1 0,0 0,0 0,0-1,-5-12,8 17,0-1,0 0,0 1,1-1,-1 0,1 1,0-1,-1 0,1 0,1 1,-1-1,0 0,1 0,-1 1,1-1,0 0,0 1,0-1,0 1,0-1,1 1,-1 0,1-1,-1 1,1 0,0 0,0 0,0 0,0 0,0 1,4-3,2 0</inkml:trace>
</inkml:ink>
</file>

<file path=ppt/ink/ink16.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traceFormat>
        <inkml:channelProperties>
          <inkml:channelProperty channel="X" name="resolution" value="1000" units="1/cm"/>
          <inkml:channelProperty channel="Y" name="resolution" value="1000" units="1/cm"/>
        </inkml:channelProperties>
      </inkml:inkSource>
      <inkml:timestamp xml:id="ts0" timeString="2021-10-05T12:55:08.332"/>
    </inkml:context>
    <inkml:brush xml:id="br0">
      <inkml:brushProperty name="width" value="0.05" units="cm"/>
      <inkml:brushProperty name="height" value="0.05" units="cm"/>
      <inkml:brushProperty name="ignorePressure" value="1"/>
    </inkml:brush>
  </inkml:definitions>
  <inkml:trace contextRef="#ctx0" brushRef="#br0">1 0,'0'9,"1"0,1-1,0 1,0-1,0 1,1-1,0 0,1 0,0 0,0-1,8 11,-2-5,-1-2,2 1,-1-1,2-1,20 16,-10-11,2-2,-1 0,2-2,-1 0,2-2,-1-1,34 7,-21-8,-1-2,1-1,0-2,60-5,-81 2,1-1,0-1,-1-1,0-1,29-11,-35 11,-1 0,-1-1,1 0,-1 0,0-1,0 0,-1-1,0 0,0 0,8-12,-3 0,-1-1,0 0,-2 0,0-1,9-34,-15 43</inkml:trace>
</inkml:ink>
</file>

<file path=ppt/ink/ink17.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traceFormat>
        <inkml:channelProperties>
          <inkml:channelProperty channel="X" name="resolution" value="1000" units="1/cm"/>
          <inkml:channelProperty channel="Y" name="resolution" value="1000" units="1/cm"/>
        </inkml:channelProperties>
      </inkml:inkSource>
      <inkml:timestamp xml:id="ts0" timeString="2021-10-05T12:55:08.737"/>
    </inkml:context>
    <inkml:brush xml:id="br0">
      <inkml:brushProperty name="width" value="0.05" units="cm"/>
      <inkml:brushProperty name="height" value="0.05" units="cm"/>
      <inkml:brushProperty name="ignorePressure" value="1"/>
    </inkml:brush>
  </inkml:definitions>
  <inkml:trace contextRef="#ctx0" brushRef="#br0">1 1,'4'4,"0"1,-1 0,1 0,-1 0,0 0,0 1,3 10,11 43,-14-45,40 233,-18 4,-25-245,18 215,36 323,-51-516,-1-8,1 0,1 0,0 0,2-1,8 21,-14-39,0-1,0 1,1 0,-1-1,0 1,0-1,1 1,-1-1,0 1,1-1,-1 1,1-1,-1 1,1-1,-1 1,1-1,-1 0,1 1,-1-1,1 0,-1 1,1-1,-1 0,1 0,0 1,-1-1,1 0,0 0,0-1,0 1,-1-1,1 1,0 0,-1-1,1 1,0-1,-1 0,1 1,-1-1,1 0,-1 1,1-1,-1 0,0 1,1-2,2-4,0-1,-1 0,2-9,-1 4</inkml:trace>
</inkml:ink>
</file>

<file path=ppt/ink/ink18.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traceFormat>
        <inkml:channelProperties>
          <inkml:channelProperty channel="X" name="resolution" value="1000" units="1/cm"/>
          <inkml:channelProperty channel="Y" name="resolution" value="1000" units="1/cm"/>
        </inkml:channelProperties>
      </inkml:inkSource>
      <inkml:timestamp xml:id="ts0" timeString="2021-10-05T12:55:09.947"/>
    </inkml:context>
    <inkml:brush xml:id="br0">
      <inkml:brushProperty name="width" value="0.05" units="cm"/>
      <inkml:brushProperty name="height" value="0.05" units="cm"/>
      <inkml:brushProperty name="ignorePressure" value="1"/>
    </inkml:brush>
  </inkml:definitions>
  <inkml:trace contextRef="#ctx0" brushRef="#br0">50 586,'17'-3,"-5"-1,0 0,0 0,0-1,-1-1,0 0,0 0,-1-1,0 0,0-1,0 0,8-11,-11 12,0 0,-1 0,0-1,-1 0,0 0,0-1,-1 0,0 1,0-1,-1-1,0 1,-1 0,0-1,0 1,0-11,-2 16,0 0,0 0,-1 0,1-1,-1 1,0 0,-1 0,1 0,0 0,-1 1,0-1,0 0,0 1,0-1,-1 1,0-1,1 1,-1 0,0 0,0 1,-7-5,6 4,-1 1,1 0,-1 0,0 0,0 1,0-1,0 1,0 0,0 1,0-1,0 1,0 0,-1 0,1 1,0-1,0 1,-7 2,5 0,1-1,-1 0,1 1,-1 1,1-1,0 1,0 0,1 0,-1 0,1 1,0 0,-6 8,5-6,1 1,0 1,0-1,1 1,0 0,0 0,1 0,-2 12,1-2,2 0,0 0,1 1,1-1,1 0,1 1,0-1,8 29,-3-24,1 0,0-1,2 0,15 25,-20-38,1-1,0 0,1 0,0 0,0-1,1 0,0-1,0 1,1-2,0 1,17 8,-22-13,1 0,0 0,0-1,0 0,0 0,0 0,0 0,1-1,-1 0,0 0,0-1,0 1,0-1,0 0,0-1,0 1,0-1,0 0,0 0,-1 0,1-1,-1 0,6-4,5-5,-1 0,-1-1,0-1,-1 0,12-18,15-24,41-76,-61 93,0 0,-3-2,13-46,-23 62,-1-1,-1 1,2-48,-6 60,0 0,-1-1,-1 1,0 0,-1 0,0 1,-1-1,0 1,-8-16,9 24,1 0,-1 1,1 0,-1-1,0 1,-1 0,1 0,0 1,-1-1,1 1,-1 0,0 0,0 0,0 0,0 1,0-1,0 1,-1 0,1 0,0 1,0-1,-1 1,-4 0,3 0,0 0,-1 1,1 0,0 0,-1 1,1-1,0 1,0 0,0 1,1 0,-1 0,0 0,1 0,0 1,-6 5,9-7,0 1,0-1,0 0,0 1,1-1,-1 1,1 0,0 0,0-1,0 1,0 0,0 0,0 0,1 0,0 0,-1 0,1 0,0 0,1 0,-1 0,0 0,1 0,0 0,-1 0,3 4,1 2,0-1,0 1,1-1,0 0,0-1,1 1,7 7,5 2,1-1,0 0,1-2,0 0,2-1,-1-1,1-1,44 15,10-2,110 20,-112-31,-33-6,0 1,70 24,-105-30,0 1,0 0,0 0,0 1,7 5,-12-8,1 0,-1 0,0 1,0-1,0 0,0 0,0 1,0-1,0 1,0-1,0 1,-1-1,1 1,-1 0,1-1,-1 1,0 0,1-1,-1 1,0 0,0-1,0 1,0 0,-1-1,0 4,0-1,-1 0,0 1,-1-1,1 0,-1 0,0-1,0 1,0-1,0 1,-1-1,1 0,-1 0,-7 4,-5 3,-1-2,-18 9,18-10,1-1,-1-1,-30 5,40-9,0 0,0-1,0 0,0 0,-8-2,11 2,1-1,0 0,0 0,-1 0,1 0,0-1,0 0,0 1,0-1,0 0,-3-4,37 28,-24-17</inkml:trace>
</inkml:ink>
</file>

<file path=ppt/ink/ink19.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traceFormat>
        <inkml:channelProperties>
          <inkml:channelProperty channel="X" name="resolution" value="1000" units="1/cm"/>
          <inkml:channelProperty channel="Y" name="resolution" value="1000" units="1/cm"/>
        </inkml:channelProperties>
      </inkml:inkSource>
      <inkml:timestamp xml:id="ts0" timeString="2021-10-05T12:55:10.821"/>
    </inkml:context>
    <inkml:brush xml:id="br0">
      <inkml:brushProperty name="width" value="0.05" units="cm"/>
      <inkml:brushProperty name="height" value="0.05" units="cm"/>
      <inkml:brushProperty name="ignorePressure" value="1"/>
    </inkml:brush>
  </inkml:definitions>
  <inkml:trace contextRef="#ctx0" brushRef="#br0">0 1,'3'2,"116"58,3-5,2-6,151 40,-245-82,1-1,0-2,0 0,0-3,1 0,49-6,-73 4</inkml:trace>
</inkml:ink>
</file>

<file path=ppt/ink/ink20.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traceFormat>
        <inkml:channelProperties>
          <inkml:channelProperty channel="X" name="resolution" value="1000" units="1/cm"/>
          <inkml:channelProperty channel="Y" name="resolution" value="1000" units="1/cm"/>
        </inkml:channelProperties>
      </inkml:inkSource>
      <inkml:timestamp xml:id="ts0" timeString="2021-10-05T12:55:11.210"/>
    </inkml:context>
    <inkml:brush xml:id="br0">
      <inkml:brushProperty name="width" value="0.05" units="cm"/>
      <inkml:brushProperty name="height" value="0.05" units="cm"/>
      <inkml:brushProperty name="ignorePressure" value="1"/>
    </inkml:brush>
  </inkml:definitions>
  <inkml:trace contextRef="#ctx0" brushRef="#br0">3 1,'-1'16,"-1"52,3 0,17 107,40 135,-30-173,83 630,-110-753,3 20,-3-32,-1 0,1 0,-1 0,1 0,0 0,0 0,0-1,0 1,0 0,0-1,1 1,1 2,-2-3,0-1,-1 0,1 1,-1-1,1 1,0-1,-1 0,1 0,0 1,0-1,-1 0,1 0,0 0,-1 0,1 0,0 0,0 0,-1 0,1 0,0 0,0 0,-1 0,1-1,0 1,-1 0,1-1,0 1,0-1,1 0,0-1,0 1,0-1,-1 1,1-1,0 0,1-2,4-7</inkml:trace>
</inkml:ink>
</file>

<file path=ppt/ink/ink21.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traceFormat>
        <inkml:channelProperties>
          <inkml:channelProperty channel="X" name="resolution" value="1000" units="1/cm"/>
          <inkml:channelProperty channel="Y" name="resolution" value="1000" units="1/cm"/>
        </inkml:channelProperties>
      </inkml:inkSource>
      <inkml:timestamp xml:id="ts0" timeString="2021-10-05T12:55:12.365"/>
    </inkml:context>
    <inkml:brush xml:id="br0">
      <inkml:brushProperty name="width" value="0.05" units="cm"/>
      <inkml:brushProperty name="height" value="0.05" units="cm"/>
      <inkml:brushProperty name="ignorePressure" value="1"/>
    </inkml:brush>
  </inkml:definitions>
  <inkml:trace contextRef="#ctx0" brushRef="#br0">1 734,'0'0,"3"0,9-3,1 0,-1-1,0 0,0-1,0-1,-1 0,0 0,0-1,-1 0,1-1,-1 0,-1-1,15-17,-17 17,0 0,-1 0,0 0,-1-1,0 0,-1 0,0 0,0-1,-1 0,-1 1,1-1,-2 0,0 0,0 0,-1 0,-1-17,0 21,-1 0,1 0,-1 0,-1 1,1-1,-1 1,0-1,-1 1,1 0,-8-8,10 12,0 0,-1 0,1 1,-1-1,1 1,-1-1,0 1,0 0,1 0,-1 0,0 0,0 0,0 0,0 0,-1 0,1 1,0-1,0 1,0 0,0 0,-1-1,1 1,0 1,0-1,0 0,-1 0,1 1,0 0,0-1,0 1,0 0,0 0,0 0,0 0,0 0,-3 3,1 0,0 0,0 0,0 0,1 1,-1 0,1-1,0 1,1 0,-1 0,1 1,0-1,0 0,1 1,-2 10,0 5,1 0,1 35,2-18,2 1,11 58,-10-81,0-1,0 0,1 0,1 0,1-1,0 0,1 0,0 0,12 12,-17-21,1-1,1 1,-1-1,1-1,-1 1,1-1,0 1,1-1,-1-1,0 1,1-1,-1 0,1 0,0-1,7 2,-6-3,1 1,-1-2,0 1,1-1,-1 0,0 0,0-1,0 0,0 0,0-1,-1 0,9-4,4-5,0-1,0 0,-1-1,-1-1,-1-1,25-30,-8 3,46-78,-53 74,-2 0,21-58,-36 81,-1 0,-2-1,-1 0,0 0,-2 0,0-42,-3 58,-1-1,0 1,0 0,-1 0,-1 0,1 1,-1-1,-1 1,1-1,-2 1,1 0,-1 0,-6-7,6 10,1 0,-1 0,-1 0,1 1,0 0,-1 0,0 1,0-1,0 1,-1 0,1 1,-1 0,1 0,-1 0,0 1,0 0,-11-1,10 2,0 0,1 1,-1 0,1 0,-1 0,1 1,-1 0,1 1,-10 4,14-5,-1 0,1-1,0 1,0 0,1 1,-1-1,0 0,1 1,-1 0,1 0,0-1,0 1,0 0,0 1,1-1,-1 0,1 0,0 1,-1-1,2 1,-1-1,0 5,1-2,0 1,1-1,0 1,0-1,1 0,-1 1,1-1,1 0,-1 0,1 0,0 0,0-1,1 1,7 8,3 2,1 0,0-1,21 16,4-2,1-2,63 30,-58-33,79 54,-119-73,-1-1,0 1,0 0,0 0,0 0,-1 1,0-1,0 1,6 13,-9-17,0 1,0 0,0 0,0 0,-1-1,0 1,1 0,-1 0,0 0,-1 0,1 0,0-1,-1 1,1 0,-1 0,0 0,0-1,0 1,0-1,-1 1,1-1,-1 1,0-1,1 0,-1 1,-4 2,2-1,0-1,-1 1,1-1,-1 0,0 0,0-1,0 1,-9 2,10-4,0 0,1 0,-1 0,0-1,0 1,0-1,0 0,0 0,1 0,-1-1,0 0,0 1,-4-3,8 3,-1 0,0 0,1-1,-1 1,0 0,1-1,-1 1,1 0,-1-1,1 1,-1-1,0 1,1-1,0 0,-1 1,1-1,-1 1,1-1,0 0,-1 1,1-1,0 0,0 0,0 1,-1-1,1 0,0 1,0-1,0 0,0-1,1 0,-1 1,1-1,-1 0,1 1,-1-1,1 1,0-1,0 1,0-1,0 1,2-3,3-1</inkml:trace>
</inkml:ink>
</file>

<file path=ppt/ink/ink22.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traceFormat>
        <inkml:channelProperties>
          <inkml:channelProperty channel="X" name="resolution" value="1000" units="1/cm"/>
          <inkml:channelProperty channel="Y" name="resolution" value="1000" units="1/cm"/>
        </inkml:channelProperties>
      </inkml:inkSource>
      <inkml:timestamp xml:id="ts0" timeString="2021-10-05T12:55:13.694"/>
    </inkml:context>
    <inkml:brush xml:id="br0">
      <inkml:brushProperty name="width" value="0.05" units="cm"/>
      <inkml:brushProperty name="height" value="0.05" units="cm"/>
      <inkml:brushProperty name="ignorePressure" value="1"/>
    </inkml:brush>
  </inkml:definitions>
  <inkml:trace contextRef="#ctx0" brushRef="#br0">125 761,'-2'-1,"-4"-1,0 0,0 0,1 0,-1 1,0 0,-10-1,15 2,0 0,0 0,0 0,0 1,0-1,-1 0,1 0,0 1,0-1,0 1,0-1,0 1,0-1,0 1,0-1,0 1,1 0,-1 0,0-1,0 1,1 0,-1 0,0 0,1 0,-1 0,1 0,-1 0,1 0,-1 0,1 0,0 0,0 0,-1 1,1-1,0 0,0 0,0 2,1 12,0-1,1 1,0-1,1 0,1 0,6 15,0 5,110 400,-112-404,-4-23,-3-9,-2-14,-7-40,-24-83,-29-55,30 102,17 48,-42-149,55 187,-5-31,6 35,0 0,-1 0,1 0,1 0,-1 0,0 0,0 0,1 1,-1-1,1 0,0 0,-1 0,1 0,2-2,-3 4,1-1,0 0,0 1,-1-1,1 0,0 1,0-1,0 1,0-1,0 1,0 0,0-1,0 1,0 0,0 0,0 0,0 0,0 0,0 0,0 0,0 0,0 0,0 0,0 0,2 1,27 12,-1 4,-1 0,30 25,51 51,-65-55,-11-10,239 201,14-20,-275-202,-5-2,0-1,1 0,-1 0,1-1,0 0,0 0,8 2,-15-5,1 0,-1 0,0 0,1 1,-1-1,1 0,-1 0,1 0,-1 0,0 0,1 0,-1-1,1 1,-1 0,0 0,1 0,-1 0,0 0,1 0,-1-1,0 1,1 0,-1 0,0-1,1 1,-1 0,0-1,1 1,-1 0,0 0,0-1,0 1,1-1,-1 1,0 0,0-1,0 1,0 0,0-1,1 1,-1-1,0 1,0 0,0-1,0 1,-1-1,-4-22,5 22,-16-40,-1 2,-26-44,13 27,-176-399,178 377,3-1,4-1,3-1,-6-86,23 160,0-6,0 0,1-14,0 24,0 0,1 0,-1 0,1 0,0 0,0 0,0 1,0-1,0 0,0 0,1 1,-1-1,1 1,4-5,-6 6,1 1,0-1,-1 1,1-1,0 1,0-1,-1 1,1 0,0-1,0 1,0 0,-1 0,1-1,0 1,0 0,0 0,0 0,0 0,-1 0,1 0,0 0,0 0,1 1,6 3</inkml:trace>
</inkml:ink>
</file>

<file path=ppt/ink/ink23.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traceFormat>
        <inkml:channelProperties>
          <inkml:channelProperty channel="X" name="resolution" value="1000" units="1/cm"/>
          <inkml:channelProperty channel="Y" name="resolution" value="1000" units="1/cm"/>
        </inkml:channelProperties>
      </inkml:inkSource>
      <inkml:timestamp xml:id="ts0" timeString="2021-10-05T12:55:14.353"/>
    </inkml:context>
    <inkml:brush xml:id="br0">
      <inkml:brushProperty name="width" value="0.05" units="cm"/>
      <inkml:brushProperty name="height" value="0.05" units="cm"/>
      <inkml:brushProperty name="ignorePressure" value="1"/>
    </inkml:brush>
  </inkml:definitions>
  <inkml:trace contextRef="#ctx0" brushRef="#br0">76 352,'0'-3,"1"0,-1 0,1 0,0 0,0 1,0-1,0 0,3-3,0-2,0-3,2 1,-1 0,2 1,-1-1,1 1,0 0,1 1,0 0,1 0,-1 1,1 0,1 0,-1 1,1 0,0 1,1 0,-1 1,1 0,0 0,0 1,0 1,0 0,18-1,-12 2,0 2,0-1,0 2,-1 0,1 1,0 1,26 9,-34-9,0 0,1 0,-1 1,-1 0,1 0,-1 1,0 0,0 1,0-1,-1 2,0-1,-1 1,12 16,-16-20,-1-1,1 1,0-1,-1 1,0 0,0 0,0-1,0 1,0 0,-1 0,0 0,0 0,0 0,0 0,-1 0,1 0,-1 0,0 0,0-1,-1 1,1 0,-1 0,0-1,1 1,-4 2,0 1,-1-1,0 0,0 0,0 0,-1-1,1 0,-1 0,-1 0,1-1,-16 6,2-2,0-1,-1-1,0-1,-1-1,1-1,-39 0,42-3,-1-1,1-1,-1 0,1-2,0 0,0-1,1-1,-20-9,29 11,0-1,1-1,-1 1,1-2,1 1,-1-1,1 0,0 0,1-1,0 0,0 0,0 0,1-1,1 0,-1 0,2 0,-5-15,6 17,0-1,1 0,-1 0,2 0,-1 0,1 1,1-1,-1 0,1 0,1 0,-1 0,1 1,1-1,0 0,0 1,0 0,1 0,-1 0,2 0,-1 1,1-1,9-8,3 0,1 1,1 0,0 2,0 0,1 1,1 2,35-13,-30 14</inkml:trace>
</inkml:ink>
</file>

<file path=ppt/ink/ink24.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traceFormat>
        <inkml:channelProperties>
          <inkml:channelProperty channel="X" name="resolution" value="1000" units="1/cm"/>
          <inkml:channelProperty channel="Y" name="resolution" value="1000" units="1/cm"/>
        </inkml:channelProperties>
      </inkml:inkSource>
      <inkml:timestamp xml:id="ts0" timeString="2021-10-05T12:56:24.660"/>
    </inkml:context>
    <inkml:brush xml:id="br0">
      <inkml:brushProperty name="width" value="0.05" units="cm"/>
      <inkml:brushProperty name="height" value="0.05" units="cm"/>
      <inkml:brushProperty name="ignorePressure" value="1"/>
    </inkml:brush>
  </inkml:definitions>
  <inkml:trace contextRef="#ctx0" brushRef="#br0">1 0,'0'0</inkml:trace>
</inkml:ink>
</file>

<file path=ppt/ink/ink25.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traceFormat>
        <inkml:channelProperties>
          <inkml:channelProperty channel="X" name="resolution" value="1000" units="1/cm"/>
          <inkml:channelProperty channel="Y" name="resolution" value="1000" units="1/cm"/>
        </inkml:channelProperties>
      </inkml:inkSource>
      <inkml:timestamp xml:id="ts0" timeString="2021-10-05T12:56:25.750"/>
    </inkml:context>
    <inkml:brush xml:id="br0">
      <inkml:brushProperty name="width" value="0.05" units="cm"/>
      <inkml:brushProperty name="height" value="0.05" units="cm"/>
      <inkml:brushProperty name="ignorePressure" value="1"/>
    </inkml:brush>
  </inkml:definitions>
  <inkml:trace contextRef="#ctx0" brushRef="#br0">1 0,'0'0</inkml:trace>
</inkml:ink>
</file>

<file path=ppt/ink/ink26.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traceFormat>
        <inkml:channelProperties>
          <inkml:channelProperty channel="X" name="resolution" value="1000" units="1/cm"/>
          <inkml:channelProperty channel="Y" name="resolution" value="1000" units="1/cm"/>
        </inkml:channelProperties>
      </inkml:inkSource>
      <inkml:timestamp xml:id="ts0" timeString="2021-10-05T12:56:26.805"/>
    </inkml:context>
    <inkml:brush xml:id="br0">
      <inkml:brushProperty name="width" value="0.05" units="cm"/>
      <inkml:brushProperty name="height" value="0.05" units="cm"/>
      <inkml:brushProperty name="ignorePressure" value="1"/>
    </inkml:brush>
  </inkml:definitions>
  <inkml:trace contextRef="#ctx0" brushRef="#br0">1 1,'0'0</inkml:trace>
</inkml:ink>
</file>

<file path=ppt/ink/ink27.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traceFormat>
        <inkml:channelProperties>
          <inkml:channelProperty channel="X" name="resolution" value="1000" units="1/cm"/>
          <inkml:channelProperty channel="Y" name="resolution" value="1000" units="1/cm"/>
        </inkml:channelProperties>
      </inkml:inkSource>
      <inkml:timestamp xml:id="ts0" timeString="2021-10-05T12:56:27.409"/>
    </inkml:context>
    <inkml:brush xml:id="br0">
      <inkml:brushProperty name="width" value="0.05" units="cm"/>
      <inkml:brushProperty name="height" value="0.05" units="cm"/>
      <inkml:brushProperty name="ignorePressure" value="1"/>
    </inkml:brush>
  </inkml:definitions>
  <inkml:trace contextRef="#ctx0" brushRef="#br0">1 1,'0'0</inkml:trace>
</inkml:ink>
</file>

<file path=ppt/ink/ink28.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traceFormat>
        <inkml:channelProperties>
          <inkml:channelProperty channel="X" name="resolution" value="1000" units="1/cm"/>
          <inkml:channelProperty channel="Y" name="resolution" value="1000" units="1/cm"/>
        </inkml:channelProperties>
      </inkml:inkSource>
      <inkml:timestamp xml:id="ts0" timeString="2021-10-05T12:56:27.768"/>
    </inkml:context>
    <inkml:brush xml:id="br0">
      <inkml:brushProperty name="width" value="0.05" units="cm"/>
      <inkml:brushProperty name="height" value="0.05" units="cm"/>
      <inkml:brushProperty name="ignorePressure" value="1"/>
    </inkml:brush>
  </inkml:definitions>
  <inkml:trace contextRef="#ctx0" brushRef="#br0">1 1,'0'0</inkml:trace>
</inkml:ink>
</file>

<file path=ppt/ink/ink29.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traceFormat>
        <inkml:channelProperties>
          <inkml:channelProperty channel="X" name="resolution" value="1000" units="1/cm"/>
          <inkml:channelProperty channel="Y" name="resolution" value="1000" units="1/cm"/>
        </inkml:channelProperties>
      </inkml:inkSource>
      <inkml:timestamp xml:id="ts0" timeString="2021-10-05T12:56:28.416"/>
    </inkml:context>
    <inkml:brush xml:id="br0">
      <inkml:brushProperty name="width" value="0.05" units="cm"/>
      <inkml:brushProperty name="height" value="0.05" units="cm"/>
      <inkml:brushProperty name="ignorePressure" value="1"/>
    </inkml:brush>
  </inkml:definitions>
  <inkml:trace contextRef="#ctx0" brushRef="#br0">1 1,'0'0</inkml:trace>
</inkml:ink>
</file>

<file path=ppt/ink/ink30.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traceFormat>
        <inkml:channelProperties>
          <inkml:channelProperty channel="X" name="resolution" value="1000" units="1/cm"/>
          <inkml:channelProperty channel="Y" name="resolution" value="1000" units="1/cm"/>
        </inkml:channelProperties>
      </inkml:inkSource>
      <inkml:timestamp xml:id="ts0" timeString="2021-10-05T12:56:28.847"/>
    </inkml:context>
    <inkml:brush xml:id="br0">
      <inkml:brushProperty name="width" value="0.05" units="cm"/>
      <inkml:brushProperty name="height" value="0.05" units="cm"/>
      <inkml:brushProperty name="ignorePressure" value="1"/>
    </inkml:brush>
  </inkml:definitions>
  <inkml:trace contextRef="#ctx0" brushRef="#br0">1 1,'0'0</inkml:trace>
</inkml:ink>
</file>

<file path=ppt/ink/ink31.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traceFormat>
        <inkml:channelProperties>
          <inkml:channelProperty channel="X" name="resolution" value="1000" units="1/cm"/>
          <inkml:channelProperty channel="Y" name="resolution" value="1000" units="1/cm"/>
        </inkml:channelProperties>
      </inkml:inkSource>
      <inkml:timestamp xml:id="ts0" timeString="2021-10-05T12:56:31.273"/>
    </inkml:context>
    <inkml:brush xml:id="br0">
      <inkml:brushProperty name="width" value="0.05" units="cm"/>
      <inkml:brushProperty name="height" value="0.05" units="cm"/>
      <inkml:brushProperty name="ignorePressure" value="1"/>
    </inkml:brush>
  </inkml:definitions>
  <inkml:trace contextRef="#ctx0" brushRef="#br0">0 1,'0'0</inkml:trace>
</inkml:ink>
</file>

<file path=ppt/ink/ink32.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traceFormat>
        <inkml:channelProperties>
          <inkml:channelProperty channel="X" name="resolution" value="1000" units="1/cm"/>
          <inkml:channelProperty channel="Y" name="resolution" value="1000" units="1/cm"/>
        </inkml:channelProperties>
      </inkml:inkSource>
      <inkml:timestamp xml:id="ts0" timeString="2021-10-05T12:56:31.634"/>
    </inkml:context>
    <inkml:brush xml:id="br0">
      <inkml:brushProperty name="width" value="0.05" units="cm"/>
      <inkml:brushProperty name="height" value="0.05" units="cm"/>
      <inkml:brushProperty name="ignorePressure" value="1"/>
    </inkml:brush>
  </inkml:definitions>
  <inkml:trace contextRef="#ctx0" brushRef="#br0">0 1,'0'0</inkml:trace>
</inkml:ink>
</file>

<file path=ppt/ink/ink33.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traceFormat>
        <inkml:channelProperties>
          <inkml:channelProperty channel="X" name="resolution" value="1000" units="1/cm"/>
          <inkml:channelProperty channel="Y" name="resolution" value="1000" units="1/cm"/>
        </inkml:channelProperties>
      </inkml:inkSource>
      <inkml:timestamp xml:id="ts0" timeString="2021-10-05T12:56:32.560"/>
    </inkml:context>
    <inkml:brush xml:id="br0">
      <inkml:brushProperty name="width" value="0.05" units="cm"/>
      <inkml:brushProperty name="height" value="0.05" units="cm"/>
      <inkml:brushProperty name="ignorePressure" value="1"/>
    </inkml:brush>
  </inkml:definitions>
  <inkml:trace contextRef="#ctx0" brushRef="#br0">1 1,'0'0</inkml:trace>
</inkml:ink>
</file>

<file path=ppt/ink/ink34.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traceFormat>
        <inkml:channelProperties>
          <inkml:channelProperty channel="X" name="resolution" value="1000" units="1/cm"/>
          <inkml:channelProperty channel="Y" name="resolution" value="1000" units="1/cm"/>
        </inkml:channelProperties>
      </inkml:inkSource>
      <inkml:timestamp xml:id="ts0" timeString="2021-10-05T12:56:32.919"/>
    </inkml:context>
    <inkml:brush xml:id="br0">
      <inkml:brushProperty name="width" value="0.05" units="cm"/>
      <inkml:brushProperty name="height" value="0.05" units="cm"/>
      <inkml:brushProperty name="ignorePressure" value="1"/>
    </inkml:brush>
  </inkml:definitions>
  <inkml:trace contextRef="#ctx0" brushRef="#br0">1 1,'0'0</inkml:trace>
</inkml:ink>
</file>

<file path=ppt/ink/ink35.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traceFormat>
        <inkml:channelProperties>
          <inkml:channelProperty channel="X" name="resolution" value="1000" units="1/cm"/>
          <inkml:channelProperty channel="Y" name="resolution" value="1000" units="1/cm"/>
        </inkml:channelProperties>
      </inkml:inkSource>
      <inkml:timestamp xml:id="ts0" timeString="2021-10-05T12:56:33.279"/>
    </inkml:context>
    <inkml:brush xml:id="br0">
      <inkml:brushProperty name="width" value="0.05" units="cm"/>
      <inkml:brushProperty name="height" value="0.05" units="cm"/>
      <inkml:brushProperty name="ignorePressure" value="1"/>
    </inkml:brush>
  </inkml:definitions>
  <inkml:trace contextRef="#ctx0" brushRef="#br0">1 1,'0'0</inkml:trace>
</inkml:ink>
</file>

<file path=ppt/ink/ink36.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traceFormat>
        <inkml:channelProperties>
          <inkml:channelProperty channel="X" name="resolution" value="1000" units="1/cm"/>
          <inkml:channelProperty channel="Y" name="resolution" value="1000" units="1/cm"/>
        </inkml:channelProperties>
      </inkml:inkSource>
      <inkml:timestamp xml:id="ts0" timeString="2021-10-05T12:56:34.226"/>
    </inkml:context>
    <inkml:brush xml:id="br0">
      <inkml:brushProperty name="width" value="0.05" units="cm"/>
      <inkml:brushProperty name="height" value="0.05" units="cm"/>
      <inkml:brushProperty name="ignorePressure" value="1"/>
    </inkml:brush>
  </inkml:definitions>
  <inkml:trace contextRef="#ctx0" brushRef="#br0">1 0,'0'0</inkml:trace>
</inkml:ink>
</file>

<file path=ppt/ink/ink37.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traceFormat>
        <inkml:channelProperties>
          <inkml:channelProperty channel="X" name="resolution" value="1000" units="1/cm"/>
          <inkml:channelProperty channel="Y" name="resolution" value="1000" units="1/cm"/>
        </inkml:channelProperties>
      </inkml:inkSource>
      <inkml:timestamp xml:id="ts0" timeString="2021-10-05T12:56:36.182"/>
    </inkml:context>
    <inkml:brush xml:id="br0">
      <inkml:brushProperty name="width" value="0.05" units="cm"/>
      <inkml:brushProperty name="height" value="0.05" units="cm"/>
      <inkml:brushProperty name="ignorePressure" value="1"/>
    </inkml:brush>
  </inkml:definitions>
  <inkml:trace contextRef="#ctx0" brushRef="#br0">1 1,'0'0</inkml:trace>
</inkml:ink>
</file>

<file path=ppt/ink/ink38.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traceFormat>
        <inkml:channelProperties>
          <inkml:channelProperty channel="X" name="resolution" value="1000" units="1/cm"/>
          <inkml:channelProperty channel="Y" name="resolution" value="1000" units="1/cm"/>
        </inkml:channelProperties>
      </inkml:inkSource>
      <inkml:timestamp xml:id="ts0" timeString="2021-10-05T12:56:37.065"/>
    </inkml:context>
    <inkml:brush xml:id="br0">
      <inkml:brushProperty name="width" value="0.05" units="cm"/>
      <inkml:brushProperty name="height" value="0.05" units="cm"/>
      <inkml:brushProperty name="ignorePressure" value="1"/>
    </inkml:brush>
  </inkml:definitions>
  <inkml:trace contextRef="#ctx0" brushRef="#br0">0 0,'0'0</inkml:trace>
</inkml:ink>
</file>

<file path=ppt/ink/ink39.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traceFormat>
        <inkml:channelProperties>
          <inkml:channelProperty channel="X" name="resolution" value="1000" units="1/cm"/>
          <inkml:channelProperty channel="Y" name="resolution" value="1000" units="1/cm"/>
        </inkml:channelProperties>
      </inkml:inkSource>
      <inkml:timestamp xml:id="ts0" timeString="2021-10-05T12:56:37.426"/>
    </inkml:context>
    <inkml:brush xml:id="br0">
      <inkml:brushProperty name="width" value="0.05" units="cm"/>
      <inkml:brushProperty name="height" value="0.05" units="cm"/>
      <inkml:brushProperty name="ignorePressure" value="1"/>
    </inkml:brush>
  </inkml:definitions>
  <inkml:trace contextRef="#ctx0" brushRef="#br0">0 0,'0'0</inkml:trace>
</inkml:ink>
</file>

<file path=ppt/ink/ink40.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traceFormat>
        <inkml:channelProperties>
          <inkml:channelProperty channel="X" name="resolution" value="1000" units="1/cm"/>
          <inkml:channelProperty channel="Y" name="resolution" value="1000" units="1/cm"/>
        </inkml:channelProperties>
      </inkml:inkSource>
      <inkml:timestamp xml:id="ts0" timeString="2021-10-05T12:57:02.796"/>
    </inkml:context>
    <inkml:brush xml:id="br0">
      <inkml:brushProperty name="width" value="0.05" units="cm"/>
      <inkml:brushProperty name="height" value="0.05" units="cm"/>
      <inkml:brushProperty name="ignorePressure" value="1"/>
    </inkml:brush>
  </inkml:definitions>
  <inkml:trace contextRef="#ctx0" brushRef="#br0">0 0,'0'0</inkml:trace>
</inkml:ink>
</file>

<file path=ppt/ink/ink41.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traceFormat>
        <inkml:channelProperties>
          <inkml:channelProperty channel="X" name="resolution" value="1000" units="1/cm"/>
          <inkml:channelProperty channel="Y" name="resolution" value="1000" units="1/cm"/>
        </inkml:channelProperties>
      </inkml:inkSource>
      <inkml:timestamp xml:id="ts0" timeString="2021-10-05T12:57:09.640"/>
    </inkml:context>
    <inkml:brush xml:id="br0">
      <inkml:brushProperty name="width" value="0.05" units="cm"/>
      <inkml:brushProperty name="height" value="0.05" units="cm"/>
      <inkml:brushProperty name="ignorePressure" value="1"/>
    </inkml:brush>
  </inkml:definitions>
  <inkml:trace contextRef="#ctx0" brushRef="#br0">0 1,'0'0</inkml:trace>
</inkml:ink>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F9C91B78-70EE-4BE0-913A-F7D0E93BF0D8}" type="datetimeFigureOut">
              <a:rPr lang="en-GB" smtClean="0"/>
              <a:t>23/09/2022</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6E68B28C-E451-4403-A250-F359D7134F13}" type="slidenum">
              <a:rPr lang="en-GB" smtClean="0"/>
              <a:t>‹#›</a:t>
            </a:fld>
            <a:endParaRPr lang="en-GB"/>
          </a:p>
        </p:txBody>
      </p:sp>
    </p:spTree>
    <p:extLst>
      <p:ext uri="{BB962C8B-B14F-4D97-AF65-F5344CB8AC3E}">
        <p14:creationId xmlns:p14="http://schemas.microsoft.com/office/powerpoint/2010/main" val="372009458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6E68B28C-E451-4403-A250-F359D7134F13}" type="slidenum">
              <a:rPr lang="en-GB" smtClean="0"/>
              <a:t>1</a:t>
            </a:fld>
            <a:endParaRPr lang="en-GB"/>
          </a:p>
        </p:txBody>
      </p:sp>
    </p:spTree>
    <p:extLst>
      <p:ext uri="{BB962C8B-B14F-4D97-AF65-F5344CB8AC3E}">
        <p14:creationId xmlns:p14="http://schemas.microsoft.com/office/powerpoint/2010/main" val="3218870"/>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6E68B28C-E451-4403-A250-F359D7134F13}" type="slidenum">
              <a:rPr lang="en-GB" smtClean="0"/>
              <a:t>2</a:t>
            </a:fld>
            <a:endParaRPr lang="en-GB"/>
          </a:p>
        </p:txBody>
      </p:sp>
    </p:spTree>
    <p:extLst>
      <p:ext uri="{BB962C8B-B14F-4D97-AF65-F5344CB8AC3E}">
        <p14:creationId xmlns:p14="http://schemas.microsoft.com/office/powerpoint/2010/main" val="4288679549"/>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Actus reus requirements: </a:t>
            </a:r>
          </a:p>
          <a:p>
            <a:endParaRPr lang="en-GB" dirty="0"/>
          </a:p>
          <a:p>
            <a:r>
              <a:rPr lang="en-GB" dirty="0"/>
              <a:t>Unlawful: D does not have lawful excuse. Intentional mercy killings are murder as can be seen in INGLIS [2010] However, mercy killing/euthanasia must be distinguished from assisted suicide, which occurs when a person does an act capable of assisting or encouraging the suicide or attempted suicide of another person. Assisted suicide is an offence under s2(1) Suicide Act 1961. Ministry of Justice (on the application of Nicklinson) [2012] confirmed that a person who causes the death of another in euthanasia/mercy killing will be guilty of murder. </a:t>
            </a:r>
          </a:p>
          <a:p>
            <a:r>
              <a:rPr lang="en-GB" dirty="0"/>
              <a:t>Human being: V must be independent of mother and fully expelled from the womb and must not be brain dead. </a:t>
            </a:r>
          </a:p>
          <a:p>
            <a:r>
              <a:rPr lang="en-GB" dirty="0"/>
              <a:t>Queens peace: if the killing is in pursuance of an enemy during conflict or war then this is not under the queens peace and will not be murder. </a:t>
            </a:r>
          </a:p>
          <a:p>
            <a:endParaRPr lang="en-GB" dirty="0"/>
          </a:p>
          <a:p>
            <a:endParaRPr lang="en-GB" dirty="0"/>
          </a:p>
        </p:txBody>
      </p:sp>
      <p:sp>
        <p:nvSpPr>
          <p:cNvPr id="4" name="Slide Number Placeholder 3"/>
          <p:cNvSpPr>
            <a:spLocks noGrp="1"/>
          </p:cNvSpPr>
          <p:nvPr>
            <p:ph type="sldNum" sz="quarter" idx="5"/>
          </p:nvPr>
        </p:nvSpPr>
        <p:spPr/>
        <p:txBody>
          <a:bodyPr/>
          <a:lstStyle/>
          <a:p>
            <a:fld id="{6E68B28C-E451-4403-A250-F359D7134F13}" type="slidenum">
              <a:rPr lang="en-GB" smtClean="0"/>
              <a:t>3</a:t>
            </a:fld>
            <a:endParaRPr lang="en-GB"/>
          </a:p>
        </p:txBody>
      </p:sp>
    </p:spTree>
    <p:extLst>
      <p:ext uri="{BB962C8B-B14F-4D97-AF65-F5344CB8AC3E}">
        <p14:creationId xmlns:p14="http://schemas.microsoft.com/office/powerpoint/2010/main" val="1484627667"/>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6E68B28C-E451-4403-A250-F359D7134F13}" type="slidenum">
              <a:rPr lang="en-GB" smtClean="0"/>
              <a:t>4</a:t>
            </a:fld>
            <a:endParaRPr lang="en-GB"/>
          </a:p>
        </p:txBody>
      </p:sp>
    </p:spTree>
    <p:extLst>
      <p:ext uri="{BB962C8B-B14F-4D97-AF65-F5344CB8AC3E}">
        <p14:creationId xmlns:p14="http://schemas.microsoft.com/office/powerpoint/2010/main" val="285505952"/>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6E68B28C-E451-4403-A250-F359D7134F13}" type="slidenum">
              <a:rPr lang="en-GB" smtClean="0"/>
              <a:t>5</a:t>
            </a:fld>
            <a:endParaRPr lang="en-GB"/>
          </a:p>
        </p:txBody>
      </p:sp>
    </p:spTree>
    <p:extLst>
      <p:ext uri="{BB962C8B-B14F-4D97-AF65-F5344CB8AC3E}">
        <p14:creationId xmlns:p14="http://schemas.microsoft.com/office/powerpoint/2010/main" val="428836048"/>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6E68B28C-E451-4403-A250-F359D7134F13}" type="slidenum">
              <a:rPr lang="en-GB" smtClean="0"/>
              <a:t>6</a:t>
            </a:fld>
            <a:endParaRPr lang="en-GB"/>
          </a:p>
        </p:txBody>
      </p:sp>
    </p:spTree>
    <p:extLst>
      <p:ext uri="{BB962C8B-B14F-4D97-AF65-F5344CB8AC3E}">
        <p14:creationId xmlns:p14="http://schemas.microsoft.com/office/powerpoint/2010/main" val="3481491006"/>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6E68B28C-E451-4403-A250-F359D7134F13}" type="slidenum">
              <a:rPr lang="en-GB" smtClean="0"/>
              <a:t>7</a:t>
            </a:fld>
            <a:endParaRPr lang="en-GB"/>
          </a:p>
        </p:txBody>
      </p:sp>
    </p:spTree>
    <p:extLst>
      <p:ext uri="{BB962C8B-B14F-4D97-AF65-F5344CB8AC3E}">
        <p14:creationId xmlns:p14="http://schemas.microsoft.com/office/powerpoint/2010/main" val="3952305956"/>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6E68B28C-E451-4403-A250-F359D7134F13}" type="slidenum">
              <a:rPr lang="en-GB" smtClean="0"/>
              <a:t>8</a:t>
            </a:fld>
            <a:endParaRPr lang="en-GB"/>
          </a:p>
        </p:txBody>
      </p:sp>
    </p:spTree>
    <p:extLst>
      <p:ext uri="{BB962C8B-B14F-4D97-AF65-F5344CB8AC3E}">
        <p14:creationId xmlns:p14="http://schemas.microsoft.com/office/powerpoint/2010/main" val="418783518"/>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6E68B28C-E451-4403-A250-F359D7134F13}" type="slidenum">
              <a:rPr lang="en-GB" smtClean="0"/>
              <a:t>9</a:t>
            </a:fld>
            <a:endParaRPr lang="en-GB"/>
          </a:p>
        </p:txBody>
      </p:sp>
    </p:spTree>
    <p:extLst>
      <p:ext uri="{BB962C8B-B14F-4D97-AF65-F5344CB8AC3E}">
        <p14:creationId xmlns:p14="http://schemas.microsoft.com/office/powerpoint/2010/main" val="940950914"/>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sz="1200" dirty="0"/>
          </a:p>
        </p:txBody>
      </p:sp>
      <p:sp>
        <p:nvSpPr>
          <p:cNvPr id="4" name="Slide Number Placeholder 3"/>
          <p:cNvSpPr>
            <a:spLocks noGrp="1"/>
          </p:cNvSpPr>
          <p:nvPr>
            <p:ph type="sldNum" sz="quarter" idx="5"/>
          </p:nvPr>
        </p:nvSpPr>
        <p:spPr/>
        <p:txBody>
          <a:bodyPr/>
          <a:lstStyle/>
          <a:p>
            <a:fld id="{6E68B28C-E451-4403-A250-F359D7134F13}" type="slidenum">
              <a:rPr lang="en-GB" smtClean="0"/>
              <a:t>10</a:t>
            </a:fld>
            <a:endParaRPr lang="en-GB"/>
          </a:p>
        </p:txBody>
      </p:sp>
    </p:spTree>
    <p:extLst>
      <p:ext uri="{BB962C8B-B14F-4D97-AF65-F5344CB8AC3E}">
        <p14:creationId xmlns:p14="http://schemas.microsoft.com/office/powerpoint/2010/main" val="3846606465"/>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6E68B28C-E451-4403-A250-F359D7134F13}" type="slidenum">
              <a:rPr lang="en-GB" smtClean="0"/>
              <a:t>11</a:t>
            </a:fld>
            <a:endParaRPr lang="en-GB"/>
          </a:p>
        </p:txBody>
      </p:sp>
    </p:spTree>
    <p:extLst>
      <p:ext uri="{BB962C8B-B14F-4D97-AF65-F5344CB8AC3E}">
        <p14:creationId xmlns:p14="http://schemas.microsoft.com/office/powerpoint/2010/main" val="542119240"/>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6E68B28C-E451-4403-A250-F359D7134F13}" type="slidenum">
              <a:rPr lang="en-GB" smtClean="0"/>
              <a:t>12</a:t>
            </a:fld>
            <a:endParaRPr lang="en-GB"/>
          </a:p>
        </p:txBody>
      </p:sp>
    </p:spTree>
    <p:extLst>
      <p:ext uri="{BB962C8B-B14F-4D97-AF65-F5344CB8AC3E}">
        <p14:creationId xmlns:p14="http://schemas.microsoft.com/office/powerpoint/2010/main" val="2903637271"/>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6E68B28C-E451-4403-A250-F359D7134F13}" type="slidenum">
              <a:rPr lang="en-GB" smtClean="0"/>
              <a:t>13</a:t>
            </a:fld>
            <a:endParaRPr lang="en-GB"/>
          </a:p>
        </p:txBody>
      </p:sp>
    </p:spTree>
    <p:extLst>
      <p:ext uri="{BB962C8B-B14F-4D97-AF65-F5344CB8AC3E}">
        <p14:creationId xmlns:p14="http://schemas.microsoft.com/office/powerpoint/2010/main" val="2075723481"/>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6E68B28C-E451-4403-A250-F359D7134F13}" type="slidenum">
              <a:rPr lang="en-GB" smtClean="0"/>
              <a:t>14</a:t>
            </a:fld>
            <a:endParaRPr lang="en-GB"/>
          </a:p>
        </p:txBody>
      </p:sp>
    </p:spTree>
    <p:extLst>
      <p:ext uri="{BB962C8B-B14F-4D97-AF65-F5344CB8AC3E}">
        <p14:creationId xmlns:p14="http://schemas.microsoft.com/office/powerpoint/2010/main" val="1613311971"/>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6E68B28C-E451-4403-A250-F359D7134F13}" type="slidenum">
              <a:rPr lang="en-GB" smtClean="0"/>
              <a:t>15</a:t>
            </a:fld>
            <a:endParaRPr lang="en-GB"/>
          </a:p>
        </p:txBody>
      </p:sp>
    </p:spTree>
    <p:extLst>
      <p:ext uri="{BB962C8B-B14F-4D97-AF65-F5344CB8AC3E}">
        <p14:creationId xmlns:p14="http://schemas.microsoft.com/office/powerpoint/2010/main" val="2074531332"/>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6E68B28C-E451-4403-A250-F359D7134F13}" type="slidenum">
              <a:rPr lang="en-GB" smtClean="0"/>
              <a:t>16</a:t>
            </a:fld>
            <a:endParaRPr lang="en-GB"/>
          </a:p>
        </p:txBody>
      </p:sp>
    </p:spTree>
    <p:extLst>
      <p:ext uri="{BB962C8B-B14F-4D97-AF65-F5344CB8AC3E}">
        <p14:creationId xmlns:p14="http://schemas.microsoft.com/office/powerpoint/2010/main" val="1757814401"/>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800" b="1" u="sng" dirty="0">
                <a:effectLst/>
                <a:latin typeface="Calibri" panose="020F0502020204030204" pitchFamily="34" charset="0"/>
                <a:ea typeface="Calibri" panose="020F0502020204030204" pitchFamily="34" charset="0"/>
                <a:cs typeface="Arial" panose="020B0604020202020204" pitchFamily="34" charset="0"/>
              </a:rPr>
              <a:t>Murder</a:t>
            </a:r>
            <a:endParaRPr lang="en-GB" sz="1800" dirty="0">
              <a:effectLst/>
              <a:latin typeface="Calibri" panose="020F0502020204030204" pitchFamily="34" charset="0"/>
              <a:ea typeface="Calibri" panose="020F0502020204030204" pitchFamily="34" charset="0"/>
              <a:cs typeface="Arial" panose="020B0604020202020204" pitchFamily="34" charset="0"/>
            </a:endParaRPr>
          </a:p>
          <a:p>
            <a:endParaRPr lang="en-GB" dirty="0"/>
          </a:p>
        </p:txBody>
      </p:sp>
      <p:sp>
        <p:nvSpPr>
          <p:cNvPr id="4" name="Slide Number Placeholder 3"/>
          <p:cNvSpPr>
            <a:spLocks noGrp="1"/>
          </p:cNvSpPr>
          <p:nvPr>
            <p:ph type="sldNum" sz="quarter" idx="5"/>
          </p:nvPr>
        </p:nvSpPr>
        <p:spPr/>
        <p:txBody>
          <a:bodyPr/>
          <a:lstStyle/>
          <a:p>
            <a:fld id="{6E68B28C-E451-4403-A250-F359D7134F13}" type="slidenum">
              <a:rPr lang="en-GB" smtClean="0"/>
              <a:t>17</a:t>
            </a:fld>
            <a:endParaRPr lang="en-GB"/>
          </a:p>
        </p:txBody>
      </p:sp>
    </p:spTree>
    <p:extLst>
      <p:ext uri="{BB962C8B-B14F-4D97-AF65-F5344CB8AC3E}">
        <p14:creationId xmlns:p14="http://schemas.microsoft.com/office/powerpoint/2010/main" val="2164112117"/>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6E68B28C-E451-4403-A250-F359D7134F13}" type="slidenum">
              <a:rPr lang="en-GB" smtClean="0"/>
              <a:t>18</a:t>
            </a:fld>
            <a:endParaRPr lang="en-GB"/>
          </a:p>
        </p:txBody>
      </p:sp>
    </p:spTree>
    <p:extLst>
      <p:ext uri="{BB962C8B-B14F-4D97-AF65-F5344CB8AC3E}">
        <p14:creationId xmlns:p14="http://schemas.microsoft.com/office/powerpoint/2010/main" val="4030934269"/>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5" name="Rectangle 4">
            <a:extLst>
              <a:ext uri="{FF2B5EF4-FFF2-40B4-BE49-F238E27FC236}">
                <a16:creationId xmlns:a16="http://schemas.microsoft.com/office/drawing/2014/main" id="{904DB13E-F722-4ED6-BB00-556651E95281}"/>
              </a:ext>
            </a:extLst>
          </p:cNvPr>
          <p:cNvSpPr/>
          <p:nvPr/>
        </p:nvSpPr>
        <p:spPr>
          <a:xfrm>
            <a:off x="0" y="0"/>
            <a:ext cx="12192000" cy="6858000"/>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useBgFill="1">
        <p:nvSpPr>
          <p:cNvPr id="10" name="Rectangle 9"/>
          <p:cNvSpPr/>
          <p:nvPr/>
        </p:nvSpPr>
        <p:spPr>
          <a:xfrm>
            <a:off x="1307870" y="1267730"/>
            <a:ext cx="9576262" cy="4307950"/>
          </a:xfrm>
          <a:prstGeom prst="rect">
            <a:avLst/>
          </a:prstGeom>
          <a:ln w="6350" cap="flat" cmpd="sng" algn="ctr">
            <a:noFill/>
            <a:prstDash val="solid"/>
          </a:ln>
          <a:effectLst>
            <a:outerShdw blurRad="50800" algn="ctr" rotWithShape="0">
              <a:prstClr val="black">
                <a:alpha val="66000"/>
              </a:prstClr>
            </a:outerShdw>
            <a:softEdge rad="0"/>
          </a:effectLst>
        </p:spPr>
      </p:sp>
      <p:sp>
        <p:nvSpPr>
          <p:cNvPr id="11" name="Rectangle 10"/>
          <p:cNvSpPr/>
          <p:nvPr/>
        </p:nvSpPr>
        <p:spPr>
          <a:xfrm>
            <a:off x="1447801" y="1411615"/>
            <a:ext cx="9296400" cy="4034770"/>
          </a:xfrm>
          <a:prstGeom prst="rect">
            <a:avLst/>
          </a:prstGeom>
          <a:noFill/>
          <a:ln w="6350" cap="sq" cmpd="sng" algn="ctr">
            <a:solidFill>
              <a:schemeClr val="tx1">
                <a:lumMod val="75000"/>
                <a:lumOff val="25000"/>
              </a:schemeClr>
            </a:solidFill>
            <a:prstDash val="solid"/>
            <a:miter lim="800000"/>
          </a:ln>
          <a:effectLst/>
        </p:spPr>
      </p:sp>
      <p:sp>
        <p:nvSpPr>
          <p:cNvPr id="15" name="Rectangle 14"/>
          <p:cNvSpPr/>
          <p:nvPr/>
        </p:nvSpPr>
        <p:spPr>
          <a:xfrm>
            <a:off x="5135880" y="1267730"/>
            <a:ext cx="1920240" cy="73152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grpSp>
        <p:nvGrpSpPr>
          <p:cNvPr id="7" name="Group 6">
            <a:extLst>
              <a:ext uri="{FF2B5EF4-FFF2-40B4-BE49-F238E27FC236}">
                <a16:creationId xmlns:a16="http://schemas.microsoft.com/office/drawing/2014/main" id="{E26428D7-C6F3-473D-A360-A3F5C3E8728C}"/>
              </a:ext>
            </a:extLst>
          </p:cNvPr>
          <p:cNvGrpSpPr/>
          <p:nvPr/>
        </p:nvGrpSpPr>
        <p:grpSpPr>
          <a:xfrm>
            <a:off x="5250180" y="1267730"/>
            <a:ext cx="1691640" cy="615934"/>
            <a:chOff x="5250180" y="1267730"/>
            <a:chExt cx="1691640" cy="615934"/>
          </a:xfrm>
        </p:grpSpPr>
        <p:cxnSp>
          <p:nvCxnSpPr>
            <p:cNvPr id="17" name="Straight Connector 16"/>
            <p:cNvCxnSpPr/>
            <p:nvPr/>
          </p:nvCxnSpPr>
          <p:spPr>
            <a:xfrm>
              <a:off x="5250180" y="1267730"/>
              <a:ext cx="0" cy="612648"/>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cxnSp>
          <p:nvCxnSpPr>
            <p:cNvPr id="18" name="Straight Connector 17"/>
            <p:cNvCxnSpPr/>
            <p:nvPr/>
          </p:nvCxnSpPr>
          <p:spPr>
            <a:xfrm>
              <a:off x="6941820" y="1267730"/>
              <a:ext cx="0" cy="612648"/>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cxnSp>
          <p:nvCxnSpPr>
            <p:cNvPr id="19" name="Straight Connector 18"/>
            <p:cNvCxnSpPr/>
            <p:nvPr/>
          </p:nvCxnSpPr>
          <p:spPr>
            <a:xfrm>
              <a:off x="5250180" y="1883664"/>
              <a:ext cx="1691640" cy="0"/>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grpSp>
      <p:sp>
        <p:nvSpPr>
          <p:cNvPr id="2" name="Title 1"/>
          <p:cNvSpPr>
            <a:spLocks noGrp="1"/>
          </p:cNvSpPr>
          <p:nvPr>
            <p:ph type="ctrTitle"/>
          </p:nvPr>
        </p:nvSpPr>
        <p:spPr>
          <a:xfrm>
            <a:off x="1629103" y="2244830"/>
            <a:ext cx="8933796" cy="2437232"/>
          </a:xfrm>
        </p:spPr>
        <p:txBody>
          <a:bodyPr tIns="45720" bIns="45720" anchor="ctr">
            <a:normAutofit/>
          </a:bodyPr>
          <a:lstStyle>
            <a:lvl1pPr algn="ctr">
              <a:lnSpc>
                <a:spcPct val="83000"/>
              </a:lnSpc>
              <a:defRPr lang="en-US" sz="6800" b="0" kern="1200" cap="all" spc="-100" baseline="0" dirty="0">
                <a:solidFill>
                  <a:schemeClr val="tx1">
                    <a:lumMod val="85000"/>
                    <a:lumOff val="15000"/>
                  </a:schemeClr>
                </a:solidFill>
                <a:effectLst/>
                <a:latin typeface="+mj-lt"/>
                <a:ea typeface="+mn-ea"/>
                <a:cs typeface="+mn-cs"/>
              </a:defRPr>
            </a:lvl1pPr>
          </a:lstStyle>
          <a:p>
            <a:r>
              <a:rPr lang="en-US"/>
              <a:t>Click to edit Master title style</a:t>
            </a:r>
            <a:endParaRPr lang="en-US" dirty="0"/>
          </a:p>
        </p:txBody>
      </p:sp>
      <p:sp>
        <p:nvSpPr>
          <p:cNvPr id="3" name="Subtitle 2"/>
          <p:cNvSpPr>
            <a:spLocks noGrp="1"/>
          </p:cNvSpPr>
          <p:nvPr>
            <p:ph type="subTitle" idx="1"/>
          </p:nvPr>
        </p:nvSpPr>
        <p:spPr>
          <a:xfrm>
            <a:off x="1629101" y="4682062"/>
            <a:ext cx="8936846" cy="457201"/>
          </a:xfrm>
        </p:spPr>
        <p:txBody>
          <a:bodyPr>
            <a:normAutofit/>
          </a:bodyPr>
          <a:lstStyle>
            <a:lvl1pPr marL="0" indent="0" algn="ctr">
              <a:spcBef>
                <a:spcPts val="0"/>
              </a:spcBef>
              <a:buNone/>
              <a:defRPr sz="1800" spc="80" baseline="0">
                <a:solidFill>
                  <a:schemeClr val="tx1">
                    <a:lumMod val="95000"/>
                    <a:lumOff val="5000"/>
                  </a:schemeClr>
                </a:solidFill>
              </a:defRPr>
            </a:lvl1pPr>
            <a:lvl2pPr marL="457200" indent="0" algn="ctr">
              <a:buNone/>
              <a:defRPr sz="1600"/>
            </a:lvl2pPr>
            <a:lvl3pPr marL="914400" indent="0" algn="ctr">
              <a:buNone/>
              <a:defRPr sz="16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20" name="Date Placeholder 19"/>
          <p:cNvSpPr>
            <a:spLocks noGrp="1"/>
          </p:cNvSpPr>
          <p:nvPr>
            <p:ph type="dt" sz="half" idx="10"/>
          </p:nvPr>
        </p:nvSpPr>
        <p:spPr>
          <a:xfrm>
            <a:off x="5318760" y="1341256"/>
            <a:ext cx="1554480" cy="485546"/>
          </a:xfrm>
        </p:spPr>
        <p:txBody>
          <a:bodyPr/>
          <a:lstStyle>
            <a:lvl1pPr algn="ctr">
              <a:defRPr sz="1300" spc="0" baseline="0">
                <a:solidFill>
                  <a:srgbClr val="FFFFFF"/>
                </a:solidFill>
                <a:latin typeface="+mn-lt"/>
              </a:defRPr>
            </a:lvl1pPr>
          </a:lstStyle>
          <a:p>
            <a:fld id="{EA0C0817-A112-4847-8014-A94B7D2A4EA3}" type="datetime1">
              <a:rPr lang="en-US" smtClean="0"/>
              <a:t>9/23/2022</a:t>
            </a:fld>
            <a:endParaRPr lang="en-US" dirty="0"/>
          </a:p>
        </p:txBody>
      </p:sp>
      <p:sp>
        <p:nvSpPr>
          <p:cNvPr id="21" name="Footer Placeholder 20"/>
          <p:cNvSpPr>
            <a:spLocks noGrp="1"/>
          </p:cNvSpPr>
          <p:nvPr>
            <p:ph type="ftr" sz="quarter" idx="11"/>
          </p:nvPr>
        </p:nvSpPr>
        <p:spPr>
          <a:xfrm>
            <a:off x="1629100" y="5177408"/>
            <a:ext cx="5730295" cy="228600"/>
          </a:xfrm>
        </p:spPr>
        <p:txBody>
          <a:bodyPr/>
          <a:lstStyle>
            <a:lvl1pPr algn="l">
              <a:defRPr>
                <a:solidFill>
                  <a:schemeClr val="tx1">
                    <a:lumMod val="85000"/>
                    <a:lumOff val="15000"/>
                  </a:schemeClr>
                </a:solidFill>
              </a:defRPr>
            </a:lvl1pPr>
          </a:lstStyle>
          <a:p>
            <a:endParaRPr lang="en-US" dirty="0"/>
          </a:p>
        </p:txBody>
      </p:sp>
      <p:sp>
        <p:nvSpPr>
          <p:cNvPr id="22" name="Slide Number Placeholder 21"/>
          <p:cNvSpPr>
            <a:spLocks noGrp="1"/>
          </p:cNvSpPr>
          <p:nvPr>
            <p:ph type="sldNum" sz="quarter" idx="12"/>
          </p:nvPr>
        </p:nvSpPr>
        <p:spPr>
          <a:xfrm>
            <a:off x="8606920" y="5177408"/>
            <a:ext cx="1955980" cy="228600"/>
          </a:xfrm>
        </p:spPr>
        <p:txBody>
          <a:bodyPr/>
          <a:lstStyle>
            <a:lvl1pPr>
              <a:defRPr>
                <a:solidFill>
                  <a:schemeClr val="tx1">
                    <a:lumMod val="85000"/>
                    <a:lumOff val="15000"/>
                  </a:schemeClr>
                </a:solidFill>
              </a:defRPr>
            </a:lvl1pPr>
          </a:lstStyle>
          <a:p>
            <a:fld id="{34B7E4EF-A1BD-40F4-AB7B-04F084DD991D}" type="slidenum">
              <a:rPr lang="en-US" smtClean="0"/>
              <a:t>‹#›</a:t>
            </a:fld>
            <a:endParaRPr lang="en-US" dirty="0"/>
          </a:p>
        </p:txBody>
      </p:sp>
    </p:spTree>
    <p:extLst>
      <p:ext uri="{BB962C8B-B14F-4D97-AF65-F5344CB8AC3E}">
        <p14:creationId xmlns:p14="http://schemas.microsoft.com/office/powerpoint/2010/main" val="414777010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7332B432-ACDA-4023-A761-2BAB76577B62}" type="datetime1">
              <a:rPr lang="en-US" smtClean="0"/>
              <a:t>9/23/2022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34B7E4EF-A1BD-40F4-AB7B-04F084DD991D}" type="slidenum">
              <a:rPr lang="en-US" smtClean="0"/>
              <a:t>‹#›</a:t>
            </a:fld>
            <a:endParaRPr lang="en-US" dirty="0"/>
          </a:p>
        </p:txBody>
      </p:sp>
    </p:spTree>
    <p:extLst>
      <p:ext uri="{BB962C8B-B14F-4D97-AF65-F5344CB8AC3E}">
        <p14:creationId xmlns:p14="http://schemas.microsoft.com/office/powerpoint/2010/main" val="215370879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p:nvSpPr>
          <p:cNvPr id="15" name="Rectangle 14">
            <a:extLst>
              <a:ext uri="{FF2B5EF4-FFF2-40B4-BE49-F238E27FC236}">
                <a16:creationId xmlns:a16="http://schemas.microsoft.com/office/drawing/2014/main" id="{0A4A1889-E37C-4EC3-9E41-9DAD221CF389}"/>
              </a:ext>
            </a:extLst>
          </p:cNvPr>
          <p:cNvSpPr/>
          <p:nvPr/>
        </p:nvSpPr>
        <p:spPr>
          <a:xfrm>
            <a:off x="0" y="0"/>
            <a:ext cx="12192000" cy="6858000"/>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useBgFill="1">
        <p:nvSpPr>
          <p:cNvPr id="23" name="Rectangle 22"/>
          <p:cNvSpPr/>
          <p:nvPr/>
        </p:nvSpPr>
        <p:spPr>
          <a:xfrm>
            <a:off x="1307870" y="1267730"/>
            <a:ext cx="9576262" cy="4307950"/>
          </a:xfrm>
          <a:prstGeom prst="rect">
            <a:avLst/>
          </a:prstGeom>
          <a:ln w="6350" cap="flat" cmpd="sng" algn="ctr">
            <a:noFill/>
            <a:prstDash val="solid"/>
          </a:ln>
          <a:effectLst>
            <a:outerShdw blurRad="50800" algn="ctr" rotWithShape="0">
              <a:prstClr val="black">
                <a:alpha val="66000"/>
              </a:prstClr>
            </a:outerShdw>
            <a:softEdge rad="0"/>
          </a:effectLst>
        </p:spPr>
      </p:sp>
      <p:sp>
        <p:nvSpPr>
          <p:cNvPr id="24" name="Rectangle 23"/>
          <p:cNvSpPr/>
          <p:nvPr/>
        </p:nvSpPr>
        <p:spPr>
          <a:xfrm>
            <a:off x="1447801" y="1411615"/>
            <a:ext cx="9296400" cy="4034770"/>
          </a:xfrm>
          <a:prstGeom prst="rect">
            <a:avLst/>
          </a:prstGeom>
          <a:noFill/>
          <a:ln w="6350" cap="sq" cmpd="sng" algn="ctr">
            <a:solidFill>
              <a:schemeClr val="tx1">
                <a:lumMod val="75000"/>
                <a:lumOff val="25000"/>
              </a:schemeClr>
            </a:solidFill>
            <a:prstDash val="solid"/>
            <a:miter lim="800000"/>
          </a:ln>
          <a:effectLst/>
        </p:spPr>
      </p:sp>
      <p:sp>
        <p:nvSpPr>
          <p:cNvPr id="30" name="Rectangle 29"/>
          <p:cNvSpPr/>
          <p:nvPr/>
        </p:nvSpPr>
        <p:spPr>
          <a:xfrm>
            <a:off x="5135880" y="1267730"/>
            <a:ext cx="1920240" cy="73152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1629156" y="2275165"/>
            <a:ext cx="8933688" cy="2406895"/>
          </a:xfrm>
        </p:spPr>
        <p:txBody>
          <a:bodyPr anchor="ctr">
            <a:normAutofit/>
          </a:bodyPr>
          <a:lstStyle>
            <a:lvl1pPr algn="ctr">
              <a:lnSpc>
                <a:spcPct val="83000"/>
              </a:lnSpc>
              <a:defRPr lang="en-US" sz="6800" kern="1200" cap="all" spc="-100" baseline="0" dirty="0">
                <a:solidFill>
                  <a:schemeClr val="tx1">
                    <a:lumMod val="85000"/>
                    <a:lumOff val="15000"/>
                  </a:schemeClr>
                </a:solidFill>
                <a:effectLst/>
                <a:latin typeface="+mj-lt"/>
                <a:ea typeface="+mn-ea"/>
                <a:cs typeface="+mn-cs"/>
              </a:defRPr>
            </a:lvl1pPr>
          </a:lstStyle>
          <a:p>
            <a:r>
              <a:rPr lang="en-US"/>
              <a:t>Click to edit Master title style</a:t>
            </a:r>
            <a:endParaRPr lang="en-US" dirty="0"/>
          </a:p>
        </p:txBody>
      </p:sp>
      <p:grpSp>
        <p:nvGrpSpPr>
          <p:cNvPr id="16" name="Group 15">
            <a:extLst>
              <a:ext uri="{FF2B5EF4-FFF2-40B4-BE49-F238E27FC236}">
                <a16:creationId xmlns:a16="http://schemas.microsoft.com/office/drawing/2014/main" id="{1683EB04-C23E-490C-A1A6-030CF79D23C8}"/>
              </a:ext>
            </a:extLst>
          </p:cNvPr>
          <p:cNvGrpSpPr/>
          <p:nvPr/>
        </p:nvGrpSpPr>
        <p:grpSpPr>
          <a:xfrm>
            <a:off x="5250180" y="1267730"/>
            <a:ext cx="1691640" cy="615934"/>
            <a:chOff x="5250180" y="1267730"/>
            <a:chExt cx="1691640" cy="615934"/>
          </a:xfrm>
        </p:grpSpPr>
        <p:cxnSp>
          <p:nvCxnSpPr>
            <p:cNvPr id="17" name="Straight Connector 16">
              <a:extLst>
                <a:ext uri="{FF2B5EF4-FFF2-40B4-BE49-F238E27FC236}">
                  <a16:creationId xmlns:a16="http://schemas.microsoft.com/office/drawing/2014/main" id="{F8A84C03-E1CA-4A4E-81D6-9BB0C335B7A0}"/>
                </a:ext>
              </a:extLst>
            </p:cNvPr>
            <p:cNvCxnSpPr/>
            <p:nvPr/>
          </p:nvCxnSpPr>
          <p:spPr>
            <a:xfrm>
              <a:off x="5250180" y="1267730"/>
              <a:ext cx="0" cy="612648"/>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cxnSp>
          <p:nvCxnSpPr>
            <p:cNvPr id="18" name="Straight Connector 17">
              <a:extLst>
                <a:ext uri="{FF2B5EF4-FFF2-40B4-BE49-F238E27FC236}">
                  <a16:creationId xmlns:a16="http://schemas.microsoft.com/office/drawing/2014/main" id="{4A26FB5A-D5D1-4DAB-AC43-7F51A7F2D197}"/>
                </a:ext>
              </a:extLst>
            </p:cNvPr>
            <p:cNvCxnSpPr/>
            <p:nvPr/>
          </p:nvCxnSpPr>
          <p:spPr>
            <a:xfrm>
              <a:off x="6941820" y="1267730"/>
              <a:ext cx="0" cy="612648"/>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cxnSp>
          <p:nvCxnSpPr>
            <p:cNvPr id="19" name="Straight Connector 18">
              <a:extLst>
                <a:ext uri="{FF2B5EF4-FFF2-40B4-BE49-F238E27FC236}">
                  <a16:creationId xmlns:a16="http://schemas.microsoft.com/office/drawing/2014/main" id="{49303F14-E560-4C02-94F4-B4695FE26813}"/>
                </a:ext>
              </a:extLst>
            </p:cNvPr>
            <p:cNvCxnSpPr/>
            <p:nvPr/>
          </p:nvCxnSpPr>
          <p:spPr>
            <a:xfrm>
              <a:off x="5250180" y="1883664"/>
              <a:ext cx="1691640" cy="0"/>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grpSp>
      <p:sp>
        <p:nvSpPr>
          <p:cNvPr id="3" name="Text Placeholder 2"/>
          <p:cNvSpPr>
            <a:spLocks noGrp="1"/>
          </p:cNvSpPr>
          <p:nvPr>
            <p:ph type="body" idx="1"/>
          </p:nvPr>
        </p:nvSpPr>
        <p:spPr>
          <a:xfrm>
            <a:off x="1629156" y="4682062"/>
            <a:ext cx="8939784" cy="457200"/>
          </a:xfrm>
        </p:spPr>
        <p:txBody>
          <a:bodyPr anchor="t">
            <a:normAutofit/>
          </a:bodyPr>
          <a:lstStyle>
            <a:lvl1pPr marL="0" indent="0" algn="ctr">
              <a:buNone/>
              <a:tabLst>
                <a:tab pos="2633663" algn="l"/>
              </a:tabLst>
              <a:defRPr sz="1800">
                <a:solidFill>
                  <a:schemeClr val="tx1">
                    <a:lumMod val="95000"/>
                    <a:lumOff val="5000"/>
                  </a:schemeClr>
                </a:solidFill>
                <a:effectLst/>
              </a:defRPr>
            </a:lvl1pPr>
            <a:lvl2pPr marL="457200" indent="0">
              <a:buNone/>
              <a:defRPr sz="16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a:xfrm>
            <a:off x="5318760" y="1344502"/>
            <a:ext cx="1554480" cy="498781"/>
          </a:xfrm>
        </p:spPr>
        <p:txBody>
          <a:bodyPr/>
          <a:lstStyle>
            <a:lvl1pPr algn="ctr">
              <a:defRPr lang="en-US" sz="1300" kern="1200" spc="0" baseline="0">
                <a:solidFill>
                  <a:srgbClr val="FFFFFF"/>
                </a:solidFill>
                <a:latin typeface="+mn-lt"/>
                <a:ea typeface="+mn-ea"/>
                <a:cs typeface="+mn-cs"/>
              </a:defRPr>
            </a:lvl1pPr>
          </a:lstStyle>
          <a:p>
            <a:fld id="{D9C646AA-F36E-4540-911D-FFFC0A0EF24A}" type="datetime1">
              <a:rPr lang="en-US" smtClean="0"/>
              <a:t>9/23/2022</a:t>
            </a:fld>
            <a:endParaRPr lang="en-US" dirty="0"/>
          </a:p>
        </p:txBody>
      </p:sp>
      <p:sp>
        <p:nvSpPr>
          <p:cNvPr id="5" name="Footer Placeholder 4"/>
          <p:cNvSpPr>
            <a:spLocks noGrp="1"/>
          </p:cNvSpPr>
          <p:nvPr>
            <p:ph type="ftr" sz="quarter" idx="11"/>
          </p:nvPr>
        </p:nvSpPr>
        <p:spPr>
          <a:xfrm>
            <a:off x="1629157" y="5177408"/>
            <a:ext cx="5660134" cy="228600"/>
          </a:xfrm>
        </p:spPr>
        <p:txBody>
          <a:bodyPr/>
          <a:lstStyle>
            <a:lvl1pPr algn="l">
              <a:defRPr>
                <a:solidFill>
                  <a:schemeClr val="tx1">
                    <a:lumMod val="85000"/>
                    <a:lumOff val="15000"/>
                  </a:schemeClr>
                </a:solidFill>
              </a:defRPr>
            </a:lvl1pPr>
          </a:lstStyle>
          <a:p>
            <a:endParaRPr lang="en-US" dirty="0"/>
          </a:p>
        </p:txBody>
      </p:sp>
      <p:sp>
        <p:nvSpPr>
          <p:cNvPr id="6" name="Slide Number Placeholder 5"/>
          <p:cNvSpPr>
            <a:spLocks noGrp="1"/>
          </p:cNvSpPr>
          <p:nvPr>
            <p:ph type="sldNum" sz="quarter" idx="12"/>
          </p:nvPr>
        </p:nvSpPr>
        <p:spPr>
          <a:xfrm>
            <a:off x="8604504" y="5177408"/>
            <a:ext cx="1958339" cy="228600"/>
          </a:xfrm>
        </p:spPr>
        <p:txBody>
          <a:bodyPr/>
          <a:lstStyle>
            <a:lvl1pPr>
              <a:defRPr>
                <a:solidFill>
                  <a:schemeClr val="tx1">
                    <a:lumMod val="85000"/>
                    <a:lumOff val="15000"/>
                  </a:schemeClr>
                </a:solidFill>
              </a:defRPr>
            </a:lvl1pPr>
          </a:lstStyle>
          <a:p>
            <a:fld id="{34B7E4EF-A1BD-40F4-AB7B-04F084DD991D}" type="slidenum">
              <a:rPr lang="en-US" smtClean="0"/>
              <a:t>‹#›</a:t>
            </a:fld>
            <a:endParaRPr lang="en-US" dirty="0"/>
          </a:p>
        </p:txBody>
      </p:sp>
    </p:spTree>
    <p:extLst>
      <p:ext uri="{BB962C8B-B14F-4D97-AF65-F5344CB8AC3E}">
        <p14:creationId xmlns:p14="http://schemas.microsoft.com/office/powerpoint/2010/main" val="60607143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066800" y="2103120"/>
            <a:ext cx="4663440" cy="3749040"/>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461760" y="2103120"/>
            <a:ext cx="4663440" cy="3749040"/>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69186D26-FA5F-4637-B602-B7C2DC34CFD4}" type="datetime1">
              <a:rPr lang="en-US" smtClean="0"/>
              <a:t>9/23/2022</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34B7E4EF-A1BD-40F4-AB7B-04F084DD991D}" type="slidenum">
              <a:rPr lang="en-US" smtClean="0"/>
              <a:t>‹#›</a:t>
            </a:fld>
            <a:endParaRPr lang="en-US" dirty="0"/>
          </a:p>
        </p:txBody>
      </p:sp>
    </p:spTree>
    <p:extLst>
      <p:ext uri="{BB962C8B-B14F-4D97-AF65-F5344CB8AC3E}">
        <p14:creationId xmlns:p14="http://schemas.microsoft.com/office/powerpoint/2010/main" val="274467216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Text Placeholder 2"/>
          <p:cNvSpPr>
            <a:spLocks noGrp="1"/>
          </p:cNvSpPr>
          <p:nvPr>
            <p:ph type="body" idx="1"/>
          </p:nvPr>
        </p:nvSpPr>
        <p:spPr>
          <a:xfrm>
            <a:off x="1069848" y="2074334"/>
            <a:ext cx="4663440" cy="640080"/>
          </a:xfrm>
        </p:spPr>
        <p:txBody>
          <a:bodyPr anchor="ctr">
            <a:normAutofit/>
          </a:bodyPr>
          <a:lstStyle>
            <a:lvl1pPr marL="0" indent="0" algn="l">
              <a:spcBef>
                <a:spcPts val="0"/>
              </a:spcBef>
              <a:buNone/>
              <a:defRPr sz="1900" b="1" i="0">
                <a:solidFill>
                  <a:schemeClr val="tx1"/>
                </a:solidFill>
                <a:latin typeface="+mn-lt"/>
              </a:defRPr>
            </a:lvl1pPr>
            <a:lvl2pPr marL="457200" indent="0">
              <a:buNone/>
              <a:defRPr sz="18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069848" y="2792472"/>
            <a:ext cx="4663440" cy="3163825"/>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458712" y="2074334"/>
            <a:ext cx="4663440" cy="640080"/>
          </a:xfrm>
        </p:spPr>
        <p:txBody>
          <a:bodyPr anchor="ctr">
            <a:normAutofit/>
          </a:bodyPr>
          <a:lstStyle>
            <a:lvl1pPr marL="0" indent="0" algn="l">
              <a:spcBef>
                <a:spcPts val="0"/>
              </a:spcBef>
              <a:buNone/>
              <a:defRPr sz="1900" b="1">
                <a:solidFill>
                  <a:schemeClr val="tx1"/>
                </a:solidFill>
              </a:defRPr>
            </a:lvl1pPr>
            <a:lvl2pPr marL="457200" indent="0">
              <a:buNone/>
              <a:defRPr sz="18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458712" y="2792471"/>
            <a:ext cx="4663440" cy="3164509"/>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8A7F15D8-96D1-4781-BC50-CA8A088B2FE4}" type="datetime1">
              <a:rPr lang="en-US" smtClean="0"/>
              <a:t>9/23/2022</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34B7E4EF-A1BD-40F4-AB7B-04F084DD991D}" type="slidenum">
              <a:rPr lang="en-US" smtClean="0"/>
              <a:t>‹#›</a:t>
            </a:fld>
            <a:endParaRPr lang="en-US" dirty="0"/>
          </a:p>
        </p:txBody>
      </p:sp>
    </p:spTree>
    <p:extLst>
      <p:ext uri="{BB962C8B-B14F-4D97-AF65-F5344CB8AC3E}">
        <p14:creationId xmlns:p14="http://schemas.microsoft.com/office/powerpoint/2010/main" val="292996071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F9A96C99-B8F8-4528-BD05-0E16E943DC09}" type="datetime1">
              <a:rPr lang="en-US" smtClean="0"/>
              <a:t>9/23/2022</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34B7E4EF-A1BD-40F4-AB7B-04F084DD991D}" type="slidenum">
              <a:rPr lang="en-US" smtClean="0"/>
              <a:t>‹#›</a:t>
            </a:fld>
            <a:endParaRPr lang="en-US" dirty="0"/>
          </a:p>
        </p:txBody>
      </p:sp>
    </p:spTree>
    <p:extLst>
      <p:ext uri="{BB962C8B-B14F-4D97-AF65-F5344CB8AC3E}">
        <p14:creationId xmlns:p14="http://schemas.microsoft.com/office/powerpoint/2010/main" val="266741314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03636942-C211-4B28-8DBD-C953E00AF71B}" type="datetime1">
              <a:rPr lang="en-US" smtClean="0"/>
              <a:t>9/23/2022</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34B7E4EF-A1BD-40F4-AB7B-04F084DD991D}" type="slidenum">
              <a:rPr lang="en-US" smtClean="0"/>
              <a:t>‹#›</a:t>
            </a:fld>
            <a:endParaRPr lang="en-US" dirty="0"/>
          </a:p>
        </p:txBody>
      </p:sp>
    </p:spTree>
    <p:extLst>
      <p:ext uri="{BB962C8B-B14F-4D97-AF65-F5344CB8AC3E}">
        <p14:creationId xmlns:p14="http://schemas.microsoft.com/office/powerpoint/2010/main" val="90724712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D5E1BBF9-8BEF-4353-BA68-30AAF9EBD8D8}"/>
              </a:ext>
            </a:extLst>
          </p:cNvPr>
          <p:cNvSpPr/>
          <p:nvPr/>
        </p:nvSpPr>
        <p:spPr>
          <a:xfrm>
            <a:off x="8119870" y="237744"/>
            <a:ext cx="3826596" cy="6382512"/>
          </a:xfrm>
          <a:prstGeom prst="rect">
            <a:avLst/>
          </a:prstGeom>
          <a:solidFill>
            <a:schemeClr val="bg1">
              <a:lumMod val="85000"/>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3" name="Rectangle 12">
            <a:extLst>
              <a:ext uri="{FF2B5EF4-FFF2-40B4-BE49-F238E27FC236}">
                <a16:creationId xmlns:a16="http://schemas.microsoft.com/office/drawing/2014/main" id="{5B941C21-2A5D-4912-AB06-1BB0C0EB6AE1}"/>
              </a:ext>
            </a:extLst>
          </p:cNvPr>
          <p:cNvSpPr/>
          <p:nvPr/>
        </p:nvSpPr>
        <p:spPr>
          <a:xfrm>
            <a:off x="8254660" y="374904"/>
            <a:ext cx="3557016" cy="6108192"/>
          </a:xfrm>
          <a:prstGeom prst="rect">
            <a:avLst/>
          </a:prstGeom>
          <a:noFill/>
          <a:ln w="6350" cap="sq">
            <a:solidFill>
              <a:schemeClr val="tx1">
                <a:lumMod val="75000"/>
                <a:lumOff val="25000"/>
              </a:schemeClr>
            </a:solidFill>
            <a:miter lim="800000"/>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8458200" y="607392"/>
            <a:ext cx="3161963" cy="1645920"/>
          </a:xfrm>
        </p:spPr>
        <p:txBody>
          <a:bodyPr anchor="b">
            <a:normAutofit/>
          </a:bodyPr>
          <a:lstStyle>
            <a:lvl1pPr algn="l" defTabSz="914400" rtl="0" eaLnBrk="1" latinLnBrk="0" hangingPunct="1">
              <a:lnSpc>
                <a:spcPct val="100000"/>
              </a:lnSpc>
              <a:spcBef>
                <a:spcPct val="0"/>
              </a:spcBef>
              <a:buNone/>
              <a:defRPr lang="en-US" sz="3200" b="0" kern="1200" cap="none" spc="0" baseline="0" dirty="0">
                <a:solidFill>
                  <a:schemeClr val="tx1"/>
                </a:solidFill>
                <a:effectLst/>
                <a:latin typeface="+mj-lt"/>
                <a:ea typeface="+mn-ea"/>
                <a:cs typeface="+mn-cs"/>
              </a:defRPr>
            </a:lvl1pPr>
          </a:lstStyle>
          <a:p>
            <a:r>
              <a:rPr lang="en-US"/>
              <a:t>Click to edit Master title style</a:t>
            </a:r>
            <a:endParaRPr lang="en-US" dirty="0"/>
          </a:p>
        </p:txBody>
      </p:sp>
      <p:sp>
        <p:nvSpPr>
          <p:cNvPr id="3" name="Content Placeholder 2"/>
          <p:cNvSpPr>
            <a:spLocks noGrp="1"/>
          </p:cNvSpPr>
          <p:nvPr>
            <p:ph idx="1"/>
          </p:nvPr>
        </p:nvSpPr>
        <p:spPr>
          <a:xfrm>
            <a:off x="685800" y="609600"/>
            <a:ext cx="6858000" cy="5334000"/>
          </a:xfrm>
        </p:spPr>
        <p:txBody>
          <a:bodyPr/>
          <a:lstStyle>
            <a:lvl1pPr>
              <a:defRPr sz="19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8458200" y="2336800"/>
            <a:ext cx="3161963" cy="3606800"/>
          </a:xfrm>
        </p:spPr>
        <p:txBody>
          <a:bodyPr>
            <a:normAutofit/>
          </a:bodyPr>
          <a:lstStyle>
            <a:lvl1pPr marL="0" indent="0">
              <a:lnSpc>
                <a:spcPct val="110000"/>
              </a:lnSpc>
              <a:spcBef>
                <a:spcPts val="800"/>
              </a:spcBef>
              <a:buNone/>
              <a:defRPr sz="1800">
                <a:solidFill>
                  <a:schemeClr val="tx1"/>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8" name="Date Placeholder 7"/>
          <p:cNvSpPr>
            <a:spLocks noGrp="1"/>
          </p:cNvSpPr>
          <p:nvPr>
            <p:ph type="dt" sz="half" idx="10"/>
          </p:nvPr>
        </p:nvSpPr>
        <p:spPr>
          <a:xfrm>
            <a:off x="5588000" y="6035040"/>
            <a:ext cx="1955800" cy="365760"/>
          </a:xfrm>
        </p:spPr>
        <p:txBody>
          <a:bodyPr/>
          <a:lstStyle>
            <a:lvl1pPr>
              <a:defRPr>
                <a:solidFill>
                  <a:schemeClr val="tx1">
                    <a:lumMod val="85000"/>
                    <a:lumOff val="15000"/>
                  </a:schemeClr>
                </a:solidFill>
              </a:defRPr>
            </a:lvl1pPr>
          </a:lstStyle>
          <a:p>
            <a:fld id="{7E8D12A6-918A-48BD-8CB9-CA713993B0EA}" type="datetime1">
              <a:rPr lang="en-US" smtClean="0"/>
              <a:t>9/23/2022</a:t>
            </a:fld>
            <a:endParaRPr lang="en-US" dirty="0"/>
          </a:p>
        </p:txBody>
      </p:sp>
      <p:sp>
        <p:nvSpPr>
          <p:cNvPr id="9" name="Footer Placeholder 8"/>
          <p:cNvSpPr>
            <a:spLocks noGrp="1"/>
          </p:cNvSpPr>
          <p:nvPr>
            <p:ph type="ftr" sz="quarter" idx="11"/>
          </p:nvPr>
        </p:nvSpPr>
        <p:spPr>
          <a:xfrm>
            <a:off x="685801" y="6035040"/>
            <a:ext cx="4584700" cy="365760"/>
          </a:xfrm>
        </p:spPr>
        <p:txBody>
          <a:bodyPr/>
          <a:lstStyle>
            <a:lvl1pPr algn="l">
              <a:defRPr/>
            </a:lvl1pPr>
          </a:lstStyle>
          <a:p>
            <a:endParaRPr lang="en-US" dirty="0"/>
          </a:p>
        </p:txBody>
      </p:sp>
      <p:sp>
        <p:nvSpPr>
          <p:cNvPr id="11" name="Slide Number Placeholder 10"/>
          <p:cNvSpPr>
            <a:spLocks noGrp="1"/>
          </p:cNvSpPr>
          <p:nvPr>
            <p:ph type="sldNum" sz="quarter" idx="12"/>
          </p:nvPr>
        </p:nvSpPr>
        <p:spPr>
          <a:xfrm>
            <a:off x="10396728" y="6035040"/>
            <a:ext cx="1223435" cy="365760"/>
          </a:xfrm>
        </p:spPr>
        <p:txBody>
          <a:bodyPr/>
          <a:lstStyle>
            <a:lvl1pPr>
              <a:defRPr>
                <a:solidFill>
                  <a:schemeClr val="tx1">
                    <a:lumMod val="85000"/>
                    <a:lumOff val="15000"/>
                  </a:schemeClr>
                </a:solidFill>
              </a:defRPr>
            </a:lvl1pPr>
          </a:lstStyle>
          <a:p>
            <a:fld id="{34B7E4EF-A1BD-40F4-AB7B-04F084DD991D}" type="slidenum">
              <a:rPr lang="en-US" smtClean="0"/>
              <a:t>‹#›</a:t>
            </a:fld>
            <a:endParaRPr lang="en-US" dirty="0"/>
          </a:p>
        </p:txBody>
      </p:sp>
    </p:spTree>
    <p:extLst>
      <p:ext uri="{BB962C8B-B14F-4D97-AF65-F5344CB8AC3E}">
        <p14:creationId xmlns:p14="http://schemas.microsoft.com/office/powerpoint/2010/main" val="248860216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E687CA98-D9C7-497F-A1DA-7D22F8753BCE}"/>
              </a:ext>
            </a:extLst>
          </p:cNvPr>
          <p:cNvSpPr/>
          <p:nvPr/>
        </p:nvSpPr>
        <p:spPr>
          <a:xfrm>
            <a:off x="8119870" y="237744"/>
            <a:ext cx="3826596" cy="6382512"/>
          </a:xfrm>
          <a:prstGeom prst="rect">
            <a:avLst/>
          </a:prstGeom>
          <a:solidFill>
            <a:schemeClr val="bg1">
              <a:lumMod val="85000"/>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 name="Picture Placeholder 2"/>
          <p:cNvSpPr>
            <a:spLocks noGrp="1" noChangeAspect="1"/>
          </p:cNvSpPr>
          <p:nvPr>
            <p:ph type="pic" idx="1"/>
          </p:nvPr>
        </p:nvSpPr>
        <p:spPr>
          <a:xfrm>
            <a:off x="228599" y="237744"/>
            <a:ext cx="7696201" cy="6382512"/>
          </a:xfrm>
          <a:solidFill>
            <a:schemeClr val="accent1">
              <a:lumMod val="60000"/>
              <a:lumOff val="40000"/>
            </a:schemeClr>
          </a:solidFill>
          <a:ln>
            <a:noFill/>
          </a:ln>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5" name="Date Placeholder 4"/>
          <p:cNvSpPr>
            <a:spLocks noGrp="1"/>
          </p:cNvSpPr>
          <p:nvPr>
            <p:ph type="dt" sz="half" idx="10"/>
          </p:nvPr>
        </p:nvSpPr>
        <p:spPr>
          <a:xfrm>
            <a:off x="5662337" y="6035040"/>
            <a:ext cx="2071963" cy="365760"/>
          </a:xfrm>
        </p:spPr>
        <p:txBody>
          <a:bodyPr/>
          <a:lstStyle>
            <a:lvl1pPr>
              <a:defRPr b="1">
                <a:solidFill>
                  <a:srgbClr val="FFFFFF"/>
                </a:solidFill>
                <a:effectLst>
                  <a:outerShdw blurRad="19050" dist="6350" dir="2700000" algn="tl" rotWithShape="0">
                    <a:prstClr val="black">
                      <a:alpha val="40000"/>
                    </a:prstClr>
                  </a:outerShdw>
                </a:effectLst>
              </a:defRPr>
            </a:lvl1pPr>
          </a:lstStyle>
          <a:p>
            <a:fld id="{E778CE86-875F-4587-BCF6-FA054AFC0D53}" type="datetime1">
              <a:rPr lang="en-US" smtClean="0"/>
              <a:pPr/>
              <a:t>9/23/2022</a:t>
            </a:fld>
            <a:endParaRPr lang="en-US" dirty="0"/>
          </a:p>
        </p:txBody>
      </p:sp>
      <p:sp>
        <p:nvSpPr>
          <p:cNvPr id="6" name="Footer Placeholder 5"/>
          <p:cNvSpPr>
            <a:spLocks noGrp="1"/>
          </p:cNvSpPr>
          <p:nvPr>
            <p:ph type="ftr" sz="quarter" idx="11"/>
          </p:nvPr>
        </p:nvSpPr>
        <p:spPr>
          <a:xfrm>
            <a:off x="612648" y="6035040"/>
            <a:ext cx="4588002" cy="365760"/>
          </a:xfrm>
        </p:spPr>
        <p:txBody>
          <a:bodyPr/>
          <a:lstStyle>
            <a:lvl1pPr marL="0" algn="r" defTabSz="914400" rtl="0" eaLnBrk="1" latinLnBrk="0" hangingPunct="1">
              <a:defRPr lang="en-US" sz="1000" b="1" kern="1200" dirty="0">
                <a:solidFill>
                  <a:srgbClr val="FFFFFF"/>
                </a:solidFill>
                <a:effectLst>
                  <a:outerShdw blurRad="19050" dist="6350" dir="2700000" algn="tl" rotWithShape="0">
                    <a:prstClr val="black">
                      <a:alpha val="40000"/>
                    </a:prstClr>
                  </a:outerShdw>
                </a:effectLst>
                <a:latin typeface="+mn-lt"/>
                <a:ea typeface="+mn-ea"/>
                <a:cs typeface="+mn-cs"/>
              </a:defRPr>
            </a:lvl1pPr>
          </a:lstStyle>
          <a:p>
            <a:pPr algn="l"/>
            <a:endParaRPr lang="en-US" dirty="0"/>
          </a:p>
        </p:txBody>
      </p:sp>
      <p:sp>
        <p:nvSpPr>
          <p:cNvPr id="7" name="Slide Number Placeholder 6"/>
          <p:cNvSpPr>
            <a:spLocks noGrp="1"/>
          </p:cNvSpPr>
          <p:nvPr>
            <p:ph type="sldNum" sz="quarter" idx="12"/>
          </p:nvPr>
        </p:nvSpPr>
        <p:spPr>
          <a:xfrm>
            <a:off x="10396728" y="6035040"/>
            <a:ext cx="1225296" cy="365760"/>
          </a:xfrm>
        </p:spPr>
        <p:txBody>
          <a:bodyPr/>
          <a:lstStyle/>
          <a:p>
            <a:fld id="{34B7E4EF-A1BD-40F4-AB7B-04F084DD991D}" type="slidenum">
              <a:rPr lang="en-US" smtClean="0"/>
              <a:t>‹#›</a:t>
            </a:fld>
            <a:endParaRPr lang="en-US" dirty="0"/>
          </a:p>
        </p:txBody>
      </p:sp>
      <p:sp>
        <p:nvSpPr>
          <p:cNvPr id="12" name="Rectangle 11">
            <a:extLst>
              <a:ext uri="{FF2B5EF4-FFF2-40B4-BE49-F238E27FC236}">
                <a16:creationId xmlns:a16="http://schemas.microsoft.com/office/drawing/2014/main" id="{F8B3D8CC-BB13-41A5-8F34-B8E84A4F9534}"/>
              </a:ext>
            </a:extLst>
          </p:cNvPr>
          <p:cNvSpPr/>
          <p:nvPr/>
        </p:nvSpPr>
        <p:spPr>
          <a:xfrm>
            <a:off x="8254660" y="374904"/>
            <a:ext cx="3557016" cy="6108192"/>
          </a:xfrm>
          <a:prstGeom prst="rect">
            <a:avLst/>
          </a:prstGeom>
          <a:noFill/>
          <a:ln w="6350" cap="sq">
            <a:solidFill>
              <a:schemeClr val="tx1">
                <a:lumMod val="75000"/>
                <a:lumOff val="25000"/>
              </a:schemeClr>
            </a:solidFill>
            <a:miter lim="800000"/>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8477250" y="603504"/>
            <a:ext cx="3144774" cy="1645920"/>
          </a:xfrm>
        </p:spPr>
        <p:txBody>
          <a:bodyPr anchor="b">
            <a:noAutofit/>
          </a:bodyPr>
          <a:lstStyle>
            <a:lvl1pPr algn="l">
              <a:lnSpc>
                <a:spcPct val="100000"/>
              </a:lnSpc>
              <a:defRPr sz="3200" b="0">
                <a:solidFill>
                  <a:schemeClr val="tx1"/>
                </a:solidFill>
                <a:latin typeface="+mj-lt"/>
              </a:defRPr>
            </a:lvl1pPr>
          </a:lstStyle>
          <a:p>
            <a:r>
              <a:rPr lang="en-US"/>
              <a:t>Click to edit Master title style</a:t>
            </a:r>
            <a:endParaRPr lang="en-US" dirty="0"/>
          </a:p>
        </p:txBody>
      </p:sp>
      <p:sp>
        <p:nvSpPr>
          <p:cNvPr id="4" name="Text Placeholder 3"/>
          <p:cNvSpPr>
            <a:spLocks noGrp="1"/>
          </p:cNvSpPr>
          <p:nvPr>
            <p:ph type="body" sz="half" idx="2"/>
          </p:nvPr>
        </p:nvSpPr>
        <p:spPr>
          <a:xfrm>
            <a:off x="8477250" y="2386584"/>
            <a:ext cx="3144774" cy="3511296"/>
          </a:xfrm>
        </p:spPr>
        <p:txBody>
          <a:bodyPr>
            <a:normAutofit/>
          </a:bodyPr>
          <a:lstStyle>
            <a:lvl1pPr marL="0" indent="0" algn="l">
              <a:lnSpc>
                <a:spcPct val="110000"/>
              </a:lnSpc>
              <a:spcBef>
                <a:spcPts val="800"/>
              </a:spcBef>
              <a:buNone/>
              <a:defRPr sz="1800">
                <a:solidFill>
                  <a:schemeClr val="tx1"/>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Tree>
    <p:extLst>
      <p:ext uri="{BB962C8B-B14F-4D97-AF65-F5344CB8AC3E}">
        <p14:creationId xmlns:p14="http://schemas.microsoft.com/office/powerpoint/2010/main" val="267822308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5" Type="http://schemas.openxmlformats.org/officeDocument/2006/relationships/slideLayout" Target="../slideLayouts/slideLayout5.xml"/><Relationship Id="rId10" Type="http://schemas.openxmlformats.org/officeDocument/2006/relationships/theme" Target="../theme/theme1.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1E94681D-2A4C-4A8D-B9B5-31D440D0328D}"/>
              </a:ext>
            </a:extLst>
          </p:cNvPr>
          <p:cNvSpPr/>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7" name="Rectangle 6"/>
          <p:cNvSpPr/>
          <p:nvPr/>
        </p:nvSpPr>
        <p:spPr>
          <a:xfrm>
            <a:off x="234696" y="237744"/>
            <a:ext cx="11722608" cy="6382512"/>
          </a:xfrm>
          <a:prstGeom prst="rect">
            <a:avLst/>
          </a:prstGeom>
          <a:solidFill>
            <a:schemeClr val="bg1">
              <a:lumMod val="75000"/>
              <a:alpha val="60000"/>
            </a:schemeClr>
          </a:solidFill>
          <a:ln w="6350" cap="flat" cmpd="sng" algn="ctr">
            <a:noFill/>
            <a:prstDash val="solid"/>
          </a:ln>
          <a:effectLst>
            <a:softEdge rad="0"/>
          </a:effectLst>
        </p:spPr>
      </p:sp>
      <p:sp>
        <p:nvSpPr>
          <p:cNvPr id="8" name="Rectangle 7"/>
          <p:cNvSpPr/>
          <p:nvPr/>
        </p:nvSpPr>
        <p:spPr>
          <a:xfrm>
            <a:off x="371856" y="374904"/>
            <a:ext cx="11448288" cy="6108192"/>
          </a:xfrm>
          <a:prstGeom prst="rect">
            <a:avLst/>
          </a:prstGeom>
          <a:noFill/>
          <a:ln w="6350" cap="sq" cmpd="sng" algn="ctr">
            <a:solidFill>
              <a:schemeClr val="tx1">
                <a:lumMod val="85000"/>
                <a:lumOff val="15000"/>
              </a:schemeClr>
            </a:solidFill>
            <a:prstDash val="solid"/>
            <a:miter lim="800000"/>
          </a:ln>
          <a:effectLst/>
        </p:spPr>
      </p:sp>
      <p:sp>
        <p:nvSpPr>
          <p:cNvPr id="2" name="Title Placeholder 1"/>
          <p:cNvSpPr>
            <a:spLocks noGrp="1"/>
          </p:cNvSpPr>
          <p:nvPr>
            <p:ph type="title"/>
          </p:nvPr>
        </p:nvSpPr>
        <p:spPr>
          <a:xfrm>
            <a:off x="1066800" y="642594"/>
            <a:ext cx="10058400" cy="1371600"/>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1066800" y="2103120"/>
            <a:ext cx="10058400" cy="3849624"/>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256794" y="6035040"/>
            <a:ext cx="2893045" cy="365760"/>
          </a:xfrm>
          <a:prstGeom prst="rect">
            <a:avLst/>
          </a:prstGeom>
        </p:spPr>
        <p:txBody>
          <a:bodyPr vert="horz" lIns="91440" tIns="45720" rIns="91440" bIns="45720" rtlCol="0" anchor="b"/>
          <a:lstStyle>
            <a:lvl1pPr algn="r">
              <a:defRPr sz="800">
                <a:solidFill>
                  <a:schemeClr val="tx1">
                    <a:lumMod val="75000"/>
                    <a:lumOff val="25000"/>
                  </a:schemeClr>
                </a:solidFill>
              </a:defRPr>
            </a:lvl1pPr>
          </a:lstStyle>
          <a:p>
            <a:fld id="{F6FA2B21-3FCD-4721-B95C-427943F61125}" type="datetime1">
              <a:rPr lang="en-US" smtClean="0"/>
              <a:t>9/23/2022</a:t>
            </a:fld>
            <a:endParaRPr lang="en-US" dirty="0"/>
          </a:p>
        </p:txBody>
      </p:sp>
      <p:sp>
        <p:nvSpPr>
          <p:cNvPr id="5" name="Footer Placeholder 4"/>
          <p:cNvSpPr>
            <a:spLocks noGrp="1"/>
          </p:cNvSpPr>
          <p:nvPr>
            <p:ph type="ftr" sz="quarter" idx="3"/>
          </p:nvPr>
        </p:nvSpPr>
        <p:spPr>
          <a:xfrm>
            <a:off x="1066800" y="6035040"/>
            <a:ext cx="5816600" cy="365760"/>
          </a:xfrm>
          <a:prstGeom prst="rect">
            <a:avLst/>
          </a:prstGeom>
        </p:spPr>
        <p:txBody>
          <a:bodyPr vert="horz" lIns="91440" tIns="45720" rIns="91440" bIns="45720" rtlCol="0" anchor="b"/>
          <a:lstStyle>
            <a:lvl1pPr algn="l">
              <a:defRPr sz="800">
                <a:solidFill>
                  <a:schemeClr val="tx1">
                    <a:lumMod val="85000"/>
                    <a:lumOff val="15000"/>
                  </a:schemeClr>
                </a:solidFill>
              </a:defRPr>
            </a:lvl1pPr>
          </a:lstStyle>
          <a:p>
            <a:endParaRPr lang="en-US" dirty="0"/>
          </a:p>
        </p:txBody>
      </p:sp>
      <p:sp>
        <p:nvSpPr>
          <p:cNvPr id="6" name="Slide Number Placeholder 5"/>
          <p:cNvSpPr>
            <a:spLocks noGrp="1"/>
          </p:cNvSpPr>
          <p:nvPr>
            <p:ph type="sldNum" sz="quarter" idx="4"/>
          </p:nvPr>
        </p:nvSpPr>
        <p:spPr>
          <a:xfrm>
            <a:off x="10287000" y="6035040"/>
            <a:ext cx="838200" cy="365760"/>
          </a:xfrm>
          <a:prstGeom prst="rect">
            <a:avLst/>
          </a:prstGeom>
        </p:spPr>
        <p:txBody>
          <a:bodyPr vert="horz" lIns="91440" tIns="45720" rIns="91440" bIns="45720" rtlCol="0" anchor="b"/>
          <a:lstStyle>
            <a:lvl1pPr algn="r">
              <a:defRPr sz="800">
                <a:solidFill>
                  <a:schemeClr val="tx1">
                    <a:lumMod val="75000"/>
                    <a:lumOff val="25000"/>
                  </a:schemeClr>
                </a:solidFill>
              </a:defRPr>
            </a:lvl1pPr>
          </a:lstStyle>
          <a:p>
            <a:fld id="{34B7E4EF-A1BD-40F4-AB7B-04F084DD991D}" type="slidenum">
              <a:rPr lang="en-US" smtClean="0"/>
              <a:t>‹#›</a:t>
            </a:fld>
            <a:endParaRPr lang="en-US" dirty="0"/>
          </a:p>
        </p:txBody>
      </p:sp>
    </p:spTree>
    <p:extLst>
      <p:ext uri="{BB962C8B-B14F-4D97-AF65-F5344CB8AC3E}">
        <p14:creationId xmlns:p14="http://schemas.microsoft.com/office/powerpoint/2010/main" val="3811577630"/>
      </p:ext>
    </p:extLst>
  </p:cSld>
  <p:clrMap bg1="lt1" tx1="dk1" bg2="lt2" tx2="dk2" accent1="accent1" accent2="accent2" accent3="accent3" accent4="accent4" accent5="accent5" accent6="accent6" hlink="hlink" folHlink="folHlink"/>
  <p:sldLayoutIdLst>
    <p:sldLayoutId id="2147483667" r:id="rId1"/>
    <p:sldLayoutId id="2147483668" r:id="rId2"/>
    <p:sldLayoutId id="2147483669" r:id="rId3"/>
    <p:sldLayoutId id="2147483670" r:id="rId4"/>
    <p:sldLayoutId id="2147483665" r:id="rId5"/>
    <p:sldLayoutId id="2147483671" r:id="rId6"/>
    <p:sldLayoutId id="2147483672" r:id="rId7"/>
    <p:sldLayoutId id="2147483662" r:id="rId8"/>
    <p:sldLayoutId id="2147483663" r:id="rId9"/>
  </p:sldLayoutIdLst>
  <p:hf sldNum="0" hdr="0" ftr="0" dt="0"/>
  <p:txStyles>
    <p:titleStyle>
      <a:lvl1pPr algn="l" defTabSz="914400" rtl="0" eaLnBrk="1" latinLnBrk="0" hangingPunct="1">
        <a:lnSpc>
          <a:spcPct val="90000"/>
        </a:lnSpc>
        <a:spcBef>
          <a:spcPct val="0"/>
        </a:spcBef>
        <a:buNone/>
        <a:defRPr lang="en-US" sz="4000" i="0" kern="1200" cap="none" spc="0" baseline="0" dirty="0">
          <a:solidFill>
            <a:schemeClr val="tx1">
              <a:lumMod val="85000"/>
              <a:lumOff val="15000"/>
            </a:schemeClr>
          </a:solidFill>
          <a:effectLst/>
          <a:latin typeface="+mj-lt"/>
          <a:ea typeface="+mn-ea"/>
          <a:cs typeface="+mn-cs"/>
        </a:defRPr>
      </a:lvl1pPr>
    </p:titleStyle>
    <p:bodyStyle>
      <a:lvl1pPr marL="182880" indent="-182880" algn="l" defTabSz="914400" rtl="0" eaLnBrk="1" latinLnBrk="0" hangingPunct="1">
        <a:lnSpc>
          <a:spcPct val="110000"/>
        </a:lnSpc>
        <a:spcBef>
          <a:spcPts val="900"/>
        </a:spcBef>
        <a:spcAft>
          <a:spcPts val="0"/>
        </a:spcAft>
        <a:buClr>
          <a:schemeClr val="tx1">
            <a:lumMod val="85000"/>
            <a:lumOff val="15000"/>
          </a:schemeClr>
        </a:buClr>
        <a:buFont typeface="Garamond" pitchFamily="18" charset="0"/>
        <a:buChar char="◦"/>
        <a:defRPr sz="1500" kern="1200">
          <a:solidFill>
            <a:schemeClr val="tx1"/>
          </a:solidFill>
          <a:latin typeface="+mn-lt"/>
          <a:ea typeface="+mn-ea"/>
          <a:cs typeface="+mn-cs"/>
        </a:defRPr>
      </a:lvl1pPr>
      <a:lvl2pPr marL="457200" indent="-182880" algn="l" defTabSz="914400" rtl="0" eaLnBrk="1" latinLnBrk="0" hangingPunct="1">
        <a:lnSpc>
          <a:spcPct val="100000"/>
        </a:lnSpc>
        <a:spcBef>
          <a:spcPts val="500"/>
        </a:spcBef>
        <a:buClr>
          <a:schemeClr val="tx1">
            <a:lumMod val="85000"/>
            <a:lumOff val="15000"/>
          </a:schemeClr>
        </a:buClr>
        <a:buFont typeface="Garamond" pitchFamily="18" charset="0"/>
        <a:buChar char="◦"/>
        <a:defRPr sz="1300" kern="1200">
          <a:solidFill>
            <a:schemeClr val="tx1"/>
          </a:solidFill>
          <a:latin typeface="+mn-lt"/>
          <a:ea typeface="+mn-ea"/>
          <a:cs typeface="+mn-cs"/>
        </a:defRPr>
      </a:lvl2pPr>
      <a:lvl3pPr marL="731520" indent="-182880" algn="l" defTabSz="914400" rtl="0" eaLnBrk="1" latinLnBrk="0" hangingPunct="1">
        <a:lnSpc>
          <a:spcPct val="100000"/>
        </a:lnSpc>
        <a:spcBef>
          <a:spcPts val="500"/>
        </a:spcBef>
        <a:buClr>
          <a:schemeClr val="tx1">
            <a:lumMod val="85000"/>
            <a:lumOff val="15000"/>
          </a:schemeClr>
        </a:buClr>
        <a:buFont typeface="Garamond" pitchFamily="18" charset="0"/>
        <a:buChar char="◦"/>
        <a:defRPr sz="1200" kern="1200">
          <a:solidFill>
            <a:schemeClr val="tx1"/>
          </a:solidFill>
          <a:latin typeface="+mn-lt"/>
          <a:ea typeface="+mn-ea"/>
          <a:cs typeface="+mn-cs"/>
        </a:defRPr>
      </a:lvl3pPr>
      <a:lvl4pPr marL="1005840" indent="-182880" algn="l" defTabSz="914400" rtl="0" eaLnBrk="1" latinLnBrk="0" hangingPunct="1">
        <a:lnSpc>
          <a:spcPct val="100000"/>
        </a:lnSpc>
        <a:spcBef>
          <a:spcPts val="500"/>
        </a:spcBef>
        <a:buClr>
          <a:schemeClr val="tx1">
            <a:lumMod val="85000"/>
            <a:lumOff val="15000"/>
          </a:schemeClr>
        </a:buClr>
        <a:buFont typeface="Garamond" pitchFamily="18" charset="0"/>
        <a:buChar char="◦"/>
        <a:defRPr sz="1200" kern="1200">
          <a:solidFill>
            <a:schemeClr val="tx1"/>
          </a:solidFill>
          <a:latin typeface="+mn-lt"/>
          <a:ea typeface="+mn-ea"/>
          <a:cs typeface="+mn-cs"/>
        </a:defRPr>
      </a:lvl4pPr>
      <a:lvl5pPr marL="1280160" indent="-182880" algn="l" defTabSz="914400" rtl="0" eaLnBrk="1" latinLnBrk="0" hangingPunct="1">
        <a:lnSpc>
          <a:spcPct val="100000"/>
        </a:lnSpc>
        <a:spcBef>
          <a:spcPts val="500"/>
        </a:spcBef>
        <a:buClr>
          <a:schemeClr val="tx1">
            <a:lumMod val="85000"/>
            <a:lumOff val="15000"/>
          </a:schemeClr>
        </a:buClr>
        <a:buFont typeface="Garamond" pitchFamily="18" charset="0"/>
        <a:buChar char="◦"/>
        <a:defRPr sz="1200" kern="1200">
          <a:solidFill>
            <a:schemeClr val="tx1"/>
          </a:solidFill>
          <a:latin typeface="+mn-lt"/>
          <a:ea typeface="+mn-ea"/>
          <a:cs typeface="+mn-cs"/>
        </a:defRPr>
      </a:lvl5pPr>
      <a:lvl6pPr marL="1600000" indent="-22860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6pPr>
      <a:lvl7pPr marL="1900000" indent="-22860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7pPr>
      <a:lvl8pPr marL="2200000" indent="-22860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8pPr>
      <a:lvl9pPr marL="2500000" indent="-22860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3.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8.xml"/></Relationships>
</file>

<file path=ppt/slides/_rels/slide4.xml.rels><?xml version="1.0" encoding="UTF-8" standalone="yes"?>
<Relationships xmlns="http://schemas.openxmlformats.org/package/2006/relationships"><Relationship Id="rId8" Type="http://schemas.openxmlformats.org/officeDocument/2006/relationships/customXml" Target="../ink/ink1.xml"/><Relationship Id="rId13" Type="http://schemas.openxmlformats.org/officeDocument/2006/relationships/image" Target="../media/image5.png"/><Relationship Id="rId18" Type="http://schemas.openxmlformats.org/officeDocument/2006/relationships/customXml" Target="../ink/ink6.xml"/><Relationship Id="rId26" Type="http://schemas.openxmlformats.org/officeDocument/2006/relationships/customXml" Target="../ink/ink10.xml"/><Relationship Id="rId3" Type="http://schemas.openxmlformats.org/officeDocument/2006/relationships/diagramData" Target="../diagrams/data1.xml"/><Relationship Id="rId21" Type="http://schemas.openxmlformats.org/officeDocument/2006/relationships/image" Target="../media/image9.png"/><Relationship Id="rId7" Type="http://schemas.microsoft.com/office/2007/relationships/diagramDrawing" Target="../diagrams/drawing1.xml"/><Relationship Id="rId12" Type="http://schemas.openxmlformats.org/officeDocument/2006/relationships/customXml" Target="../ink/ink3.xml"/><Relationship Id="rId17" Type="http://schemas.openxmlformats.org/officeDocument/2006/relationships/image" Target="../media/image7.png"/><Relationship Id="rId25" Type="http://schemas.openxmlformats.org/officeDocument/2006/relationships/image" Target="../media/image11.png"/><Relationship Id="rId2" Type="http://schemas.openxmlformats.org/officeDocument/2006/relationships/notesSlide" Target="../notesSlides/notesSlide4.xml"/><Relationship Id="rId16" Type="http://schemas.openxmlformats.org/officeDocument/2006/relationships/customXml" Target="../ink/ink5.xml"/><Relationship Id="rId20" Type="http://schemas.openxmlformats.org/officeDocument/2006/relationships/customXml" Target="../ink/ink7.xml"/><Relationship Id="rId29" Type="http://schemas.openxmlformats.org/officeDocument/2006/relationships/image" Target="../media/image13.png"/><Relationship Id="rId1" Type="http://schemas.openxmlformats.org/officeDocument/2006/relationships/slideLayout" Target="../slideLayouts/slideLayout7.xml"/><Relationship Id="rId6" Type="http://schemas.openxmlformats.org/officeDocument/2006/relationships/diagramColors" Target="../diagrams/colors1.xml"/><Relationship Id="rId11" Type="http://schemas.openxmlformats.org/officeDocument/2006/relationships/image" Target="../media/image4.png"/><Relationship Id="rId24" Type="http://schemas.openxmlformats.org/officeDocument/2006/relationships/customXml" Target="../ink/ink9.xml"/><Relationship Id="rId5" Type="http://schemas.openxmlformats.org/officeDocument/2006/relationships/diagramQuickStyle" Target="../diagrams/quickStyle1.xml"/><Relationship Id="rId15" Type="http://schemas.openxmlformats.org/officeDocument/2006/relationships/image" Target="../media/image6.png"/><Relationship Id="rId23" Type="http://schemas.openxmlformats.org/officeDocument/2006/relationships/image" Target="../media/image10.png"/><Relationship Id="rId28" Type="http://schemas.openxmlformats.org/officeDocument/2006/relationships/customXml" Target="../ink/ink11.xml"/><Relationship Id="rId10" Type="http://schemas.openxmlformats.org/officeDocument/2006/relationships/customXml" Target="../ink/ink2.xml"/><Relationship Id="rId19" Type="http://schemas.openxmlformats.org/officeDocument/2006/relationships/image" Target="../media/image8.png"/><Relationship Id="rId4" Type="http://schemas.openxmlformats.org/officeDocument/2006/relationships/diagramLayout" Target="../diagrams/layout1.xml"/><Relationship Id="rId9" Type="http://schemas.openxmlformats.org/officeDocument/2006/relationships/image" Target="../media/image3.png"/><Relationship Id="rId14" Type="http://schemas.openxmlformats.org/officeDocument/2006/relationships/customXml" Target="../ink/ink4.xml"/><Relationship Id="rId22" Type="http://schemas.openxmlformats.org/officeDocument/2006/relationships/customXml" Target="../ink/ink8.xml"/><Relationship Id="rId27" Type="http://schemas.openxmlformats.org/officeDocument/2006/relationships/image" Target="../media/image12.png"/></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8.xml"/></Relationships>
</file>

<file path=ppt/slides/_rels/slide6.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6.xml"/><Relationship Id="rId1" Type="http://schemas.openxmlformats.org/officeDocument/2006/relationships/slideLayout" Target="../slideLayouts/slideLayout8.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7.xml"/><Relationship Id="rId1" Type="http://schemas.openxmlformats.org/officeDocument/2006/relationships/slideLayout" Target="../slideLayouts/slideLayout8.xml"/><Relationship Id="rId4" Type="http://schemas.openxmlformats.org/officeDocument/2006/relationships/hyperlink" Target="https://www.bbc.co.uk/news/uk-england-berkshire-19480076" TargetMode="External"/></Relationships>
</file>

<file path=ppt/slides/_rels/slide8.xml.rels><?xml version="1.0" encoding="UTF-8" standalone="yes"?>
<Relationships xmlns="http://schemas.openxmlformats.org/package/2006/relationships"><Relationship Id="rId8" Type="http://schemas.openxmlformats.org/officeDocument/2006/relationships/customXml" Target="../ink/ink12.xml"/><Relationship Id="rId13" Type="http://schemas.openxmlformats.org/officeDocument/2006/relationships/image" Target="../media/image17.png"/><Relationship Id="rId18" Type="http://schemas.openxmlformats.org/officeDocument/2006/relationships/customXml" Target="../ink/ink17.xml"/><Relationship Id="rId26" Type="http://schemas.openxmlformats.org/officeDocument/2006/relationships/customXml" Target="../ink/ink21.xml"/><Relationship Id="rId3" Type="http://schemas.openxmlformats.org/officeDocument/2006/relationships/diagramData" Target="../diagrams/data3.xml"/><Relationship Id="rId21" Type="http://schemas.openxmlformats.org/officeDocument/2006/relationships/image" Target="../media/image21.png"/><Relationship Id="rId7" Type="http://schemas.microsoft.com/office/2007/relationships/diagramDrawing" Target="../diagrams/drawing3.xml"/><Relationship Id="rId12" Type="http://schemas.openxmlformats.org/officeDocument/2006/relationships/customXml" Target="../ink/ink14.xml"/><Relationship Id="rId17" Type="http://schemas.openxmlformats.org/officeDocument/2006/relationships/image" Target="../media/image19.png"/><Relationship Id="rId25" Type="http://schemas.openxmlformats.org/officeDocument/2006/relationships/image" Target="../media/image23.png"/><Relationship Id="rId2" Type="http://schemas.openxmlformats.org/officeDocument/2006/relationships/notesSlide" Target="../notesSlides/notesSlide8.xml"/><Relationship Id="rId16" Type="http://schemas.openxmlformats.org/officeDocument/2006/relationships/customXml" Target="../ink/ink16.xml"/><Relationship Id="rId20" Type="http://schemas.openxmlformats.org/officeDocument/2006/relationships/customXml" Target="../ink/ink18.xml"/><Relationship Id="rId29" Type="http://schemas.openxmlformats.org/officeDocument/2006/relationships/image" Target="../media/image25.png"/><Relationship Id="rId1" Type="http://schemas.openxmlformats.org/officeDocument/2006/relationships/slideLayout" Target="../slideLayouts/slideLayout2.xml"/><Relationship Id="rId6" Type="http://schemas.openxmlformats.org/officeDocument/2006/relationships/diagramColors" Target="../diagrams/colors3.xml"/><Relationship Id="rId11" Type="http://schemas.openxmlformats.org/officeDocument/2006/relationships/image" Target="../media/image16.png"/><Relationship Id="rId24" Type="http://schemas.openxmlformats.org/officeDocument/2006/relationships/customXml" Target="../ink/ink20.xml"/><Relationship Id="rId5" Type="http://schemas.openxmlformats.org/officeDocument/2006/relationships/diagramQuickStyle" Target="../diagrams/quickStyle3.xml"/><Relationship Id="rId15" Type="http://schemas.openxmlformats.org/officeDocument/2006/relationships/image" Target="../media/image18.png"/><Relationship Id="rId23" Type="http://schemas.openxmlformats.org/officeDocument/2006/relationships/image" Target="../media/image22.png"/><Relationship Id="rId28" Type="http://schemas.openxmlformats.org/officeDocument/2006/relationships/customXml" Target="../ink/ink22.xml"/><Relationship Id="rId10" Type="http://schemas.openxmlformats.org/officeDocument/2006/relationships/customXml" Target="../ink/ink13.xml"/><Relationship Id="rId19" Type="http://schemas.openxmlformats.org/officeDocument/2006/relationships/image" Target="../media/image20.png"/><Relationship Id="rId31" Type="http://schemas.openxmlformats.org/officeDocument/2006/relationships/image" Target="../media/image26.png"/><Relationship Id="rId4" Type="http://schemas.openxmlformats.org/officeDocument/2006/relationships/diagramLayout" Target="../diagrams/layout3.xml"/><Relationship Id="rId9" Type="http://schemas.openxmlformats.org/officeDocument/2006/relationships/image" Target="../media/image15.png"/><Relationship Id="rId14" Type="http://schemas.openxmlformats.org/officeDocument/2006/relationships/customXml" Target="../ink/ink15.xml"/><Relationship Id="rId22" Type="http://schemas.openxmlformats.org/officeDocument/2006/relationships/customXml" Target="../ink/ink19.xml"/><Relationship Id="rId27" Type="http://schemas.openxmlformats.org/officeDocument/2006/relationships/image" Target="../media/image24.png"/><Relationship Id="rId30" Type="http://schemas.openxmlformats.org/officeDocument/2006/relationships/customXml" Target="../ink/ink23.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8" Type="http://schemas.openxmlformats.org/officeDocument/2006/relationships/customXml" Target="../ink/ink28.xml"/><Relationship Id="rId13" Type="http://schemas.openxmlformats.org/officeDocument/2006/relationships/customXml" Target="../ink/ink33.xml"/><Relationship Id="rId18" Type="http://schemas.openxmlformats.org/officeDocument/2006/relationships/customXml" Target="../ink/ink38.xml"/><Relationship Id="rId3" Type="http://schemas.openxmlformats.org/officeDocument/2006/relationships/customXml" Target="../ink/ink24.xml"/><Relationship Id="rId7" Type="http://schemas.openxmlformats.org/officeDocument/2006/relationships/customXml" Target="../ink/ink27.xml"/><Relationship Id="rId12" Type="http://schemas.openxmlformats.org/officeDocument/2006/relationships/customXml" Target="../ink/ink32.xml"/><Relationship Id="rId17" Type="http://schemas.openxmlformats.org/officeDocument/2006/relationships/customXml" Target="../ink/ink37.xml"/><Relationship Id="rId2" Type="http://schemas.openxmlformats.org/officeDocument/2006/relationships/notesSlide" Target="../notesSlides/notesSlide10.xml"/><Relationship Id="rId16" Type="http://schemas.openxmlformats.org/officeDocument/2006/relationships/customXml" Target="../ink/ink36.xml"/><Relationship Id="rId1" Type="http://schemas.openxmlformats.org/officeDocument/2006/relationships/slideLayout" Target="../slideLayouts/slideLayout8.xml"/><Relationship Id="rId6" Type="http://schemas.openxmlformats.org/officeDocument/2006/relationships/customXml" Target="../ink/ink26.xml"/><Relationship Id="rId11" Type="http://schemas.openxmlformats.org/officeDocument/2006/relationships/customXml" Target="../ink/ink31.xml"/><Relationship Id="rId5" Type="http://schemas.openxmlformats.org/officeDocument/2006/relationships/customXml" Target="../ink/ink25.xml"/><Relationship Id="rId15" Type="http://schemas.openxmlformats.org/officeDocument/2006/relationships/customXml" Target="../ink/ink35.xml"/><Relationship Id="rId10" Type="http://schemas.openxmlformats.org/officeDocument/2006/relationships/customXml" Target="../ink/ink30.xml"/><Relationship Id="rId19" Type="http://schemas.openxmlformats.org/officeDocument/2006/relationships/customXml" Target="../ink/ink39.xml"/><Relationship Id="rId4" Type="http://schemas.openxmlformats.org/officeDocument/2006/relationships/image" Target="../media/image3.png"/><Relationship Id="rId9" Type="http://schemas.openxmlformats.org/officeDocument/2006/relationships/customXml" Target="../ink/ink29.xml"/><Relationship Id="rId14" Type="http://schemas.openxmlformats.org/officeDocument/2006/relationships/customXml" Target="../ink/ink34.xml"/></Relationships>
</file>

<file path=ppt/slides/_rels/slide11.xml.rels><?xml version="1.0" encoding="UTF-8" standalone="yes"?>
<Relationships xmlns="http://schemas.openxmlformats.org/package/2006/relationships"><Relationship Id="rId3" Type="http://schemas.openxmlformats.org/officeDocument/2006/relationships/customXml" Target="../ink/ink40.xml"/><Relationship Id="rId2" Type="http://schemas.openxmlformats.org/officeDocument/2006/relationships/notesSlide" Target="../notesSlides/notesSlide11.xml"/><Relationship Id="rId1" Type="http://schemas.openxmlformats.org/officeDocument/2006/relationships/slideLayout" Target="../slideLayouts/slideLayout8.xml"/><Relationship Id="rId5" Type="http://schemas.openxmlformats.org/officeDocument/2006/relationships/customXml" Target="../ink/ink41.xml"/><Relationship Id="rId4" Type="http://schemas.openxmlformats.org/officeDocument/2006/relationships/image" Target="../media/image3.png"/></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8.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8.xml"/></Relationships>
</file>

<file path=ppt/slides/_rels/slide14.xml.rels><?xml version="1.0" encoding="UTF-8" standalone="yes"?>
<Relationships xmlns="http://schemas.openxmlformats.org/package/2006/relationships"><Relationship Id="rId3" Type="http://schemas.openxmlformats.org/officeDocument/2006/relationships/hyperlink" Target="https://www.justiceforwomen.org.uk/sally-challen-appeal" TargetMode="External"/><Relationship Id="rId2" Type="http://schemas.openxmlformats.org/officeDocument/2006/relationships/notesSlide" Target="../notesSlides/notesSlide14.xml"/><Relationship Id="rId1" Type="http://schemas.openxmlformats.org/officeDocument/2006/relationships/slideLayout" Target="../slideLayouts/slideLayout8.xml"/><Relationship Id="rId4" Type="http://schemas.openxmlformats.org/officeDocument/2006/relationships/image" Target="../media/image4.jpeg"/></Relationships>
</file>

<file path=ppt/slides/_rels/slide15.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notesSlide" Target="../notesSlides/notesSlide15.xml"/><Relationship Id="rId1" Type="http://schemas.openxmlformats.org/officeDocument/2006/relationships/slideLayout" Target="../slideLayouts/slideLayout9.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8.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6" name="Picture 5" descr="abstract image">
            <a:extLst>
              <a:ext uri="{FF2B5EF4-FFF2-40B4-BE49-F238E27FC236}">
                <a16:creationId xmlns:a16="http://schemas.microsoft.com/office/drawing/2014/main" id="{8045422F-7258-40AC-BD2E-2469AA448922}"/>
              </a:ext>
            </a:extLst>
          </p:cNvPr>
          <p:cNvPicPr>
            <a:picLocks noChangeAspect="1"/>
          </p:cNvPicPr>
          <p:nvPr/>
        </p:nvPicPr>
        <p:blipFill rotWithShape="1">
          <a:blip r:embed="rId3">
            <a:extLst>
              <a:ext uri="{28A0092B-C50C-407E-A947-70E740481C1C}">
                <a14:useLocalDpi xmlns:a14="http://schemas.microsoft.com/office/drawing/2010/main" val="0"/>
              </a:ext>
            </a:extLst>
          </a:blip>
          <a:srcRect/>
          <a:stretch/>
        </p:blipFill>
        <p:spPr>
          <a:xfrm>
            <a:off x="20" y="10"/>
            <a:ext cx="12191980" cy="6857990"/>
          </a:xfrm>
          <a:prstGeom prst="rect">
            <a:avLst/>
          </a:prstGeom>
        </p:spPr>
      </p:pic>
      <p:sp>
        <p:nvSpPr>
          <p:cNvPr id="82" name="Rectangle 81">
            <a:extLst>
              <a:ext uri="{FF2B5EF4-FFF2-40B4-BE49-F238E27FC236}">
                <a16:creationId xmlns:a16="http://schemas.microsoft.com/office/drawing/2014/main" id="{2644B391-9BFE-445C-A9EC-F544BB85FB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95067" y="1808532"/>
            <a:ext cx="5452527" cy="3240936"/>
          </a:xfrm>
          <a:prstGeom prst="rect">
            <a:avLst/>
          </a:prstGeom>
          <a:solidFill>
            <a:schemeClr val="bg1">
              <a:lumMod val="75000"/>
              <a:lumOff val="25000"/>
            </a:schemeClr>
          </a:solidFill>
          <a:ln w="6350" cap="sq" cmpd="sng" algn="ctr">
            <a:noFill/>
            <a:prstDash val="solid"/>
            <a:miter lim="800000"/>
          </a:ln>
          <a:effectLst/>
        </p:spPr>
      </p:sp>
      <p:sp>
        <p:nvSpPr>
          <p:cNvPr id="84" name="Rectangle 83">
            <a:extLst>
              <a:ext uri="{FF2B5EF4-FFF2-40B4-BE49-F238E27FC236}">
                <a16:creationId xmlns:a16="http://schemas.microsoft.com/office/drawing/2014/main" id="{80F26E69-87D9-4655-AE7B-280A87AA3CA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861010" y="1975104"/>
            <a:ext cx="5120640" cy="2907792"/>
          </a:xfrm>
          <a:prstGeom prst="rect">
            <a:avLst/>
          </a:prstGeom>
          <a:noFill/>
          <a:ln w="6350" cap="sq" cmpd="sng" algn="ctr">
            <a:solidFill>
              <a:schemeClr val="tx1"/>
            </a:solidFill>
            <a:prstDash val="solid"/>
            <a:miter lim="800000"/>
          </a:ln>
          <a:effectLst>
            <a:softEdge rad="0"/>
          </a:effectLst>
        </p:spPr>
      </p:sp>
      <p:sp>
        <p:nvSpPr>
          <p:cNvPr id="2" name="Title 1">
            <a:extLst>
              <a:ext uri="{FF2B5EF4-FFF2-40B4-BE49-F238E27FC236}">
                <a16:creationId xmlns:a16="http://schemas.microsoft.com/office/drawing/2014/main" id="{18C3B467-088C-4F3D-A9A7-105C4E1E20CD}"/>
              </a:ext>
            </a:extLst>
          </p:cNvPr>
          <p:cNvSpPr>
            <a:spLocks noGrp="1"/>
          </p:cNvSpPr>
          <p:nvPr>
            <p:ph type="ctrTitle"/>
          </p:nvPr>
        </p:nvSpPr>
        <p:spPr>
          <a:xfrm>
            <a:off x="6033793" y="2355458"/>
            <a:ext cx="4775075" cy="1630907"/>
          </a:xfrm>
        </p:spPr>
        <p:txBody>
          <a:bodyPr>
            <a:normAutofit/>
          </a:bodyPr>
          <a:lstStyle/>
          <a:p>
            <a:r>
              <a:rPr lang="en-US" sz="4400" dirty="0">
                <a:solidFill>
                  <a:schemeClr val="tx1"/>
                </a:solidFill>
              </a:rPr>
              <a:t>HOMICIDE</a:t>
            </a:r>
          </a:p>
        </p:txBody>
      </p:sp>
      <p:sp>
        <p:nvSpPr>
          <p:cNvPr id="3" name="Subtitle 2">
            <a:extLst>
              <a:ext uri="{FF2B5EF4-FFF2-40B4-BE49-F238E27FC236}">
                <a16:creationId xmlns:a16="http://schemas.microsoft.com/office/drawing/2014/main" id="{C8722DDC-8EEE-4A06-8DFE-B44871EAA2CF}"/>
              </a:ext>
            </a:extLst>
          </p:cNvPr>
          <p:cNvSpPr>
            <a:spLocks noGrp="1"/>
          </p:cNvSpPr>
          <p:nvPr>
            <p:ph type="subTitle" idx="1"/>
          </p:nvPr>
        </p:nvSpPr>
        <p:spPr>
          <a:xfrm>
            <a:off x="6033793" y="3995988"/>
            <a:ext cx="4775075" cy="559656"/>
          </a:xfrm>
        </p:spPr>
        <p:txBody>
          <a:bodyPr>
            <a:normAutofit/>
          </a:bodyPr>
          <a:lstStyle/>
          <a:p>
            <a:pPr>
              <a:spcAft>
                <a:spcPts val="600"/>
              </a:spcAft>
            </a:pPr>
            <a:r>
              <a:rPr lang="en-US" dirty="0">
                <a:solidFill>
                  <a:schemeClr val="tx1"/>
                </a:solidFill>
              </a:rPr>
              <a:t>LAURA KNIGHT</a:t>
            </a:r>
          </a:p>
        </p:txBody>
      </p:sp>
    </p:spTree>
    <p:extLst>
      <p:ext uri="{BB962C8B-B14F-4D97-AF65-F5344CB8AC3E}">
        <p14:creationId xmlns:p14="http://schemas.microsoft.com/office/powerpoint/2010/main" val="2584280759"/>
      </p:ext>
    </p:extLst>
  </p:cSld>
  <p:clrMapOvr>
    <a:overrideClrMapping bg1="dk1" tx1="lt1" bg2="dk2" tx2="lt2" accent1="accent1" accent2="accent2" accent3="accent3" accent4="accent4" accent5="accent5" accent6="accent6" hlink="hlink" folHlink="folHlink"/>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itle 1">
            <a:extLst>
              <a:ext uri="{FF2B5EF4-FFF2-40B4-BE49-F238E27FC236}">
                <a16:creationId xmlns:a16="http://schemas.microsoft.com/office/drawing/2014/main" id="{5CD4B4AC-0837-4C6F-B498-55CA1F4F584F}"/>
              </a:ext>
            </a:extLst>
          </p:cNvPr>
          <p:cNvSpPr>
            <a:spLocks noGrp="1"/>
          </p:cNvSpPr>
          <p:nvPr>
            <p:ph type="title"/>
          </p:nvPr>
        </p:nvSpPr>
        <p:spPr>
          <a:xfrm>
            <a:off x="1629156" y="2275165"/>
            <a:ext cx="8933688" cy="2406895"/>
          </a:xfrm>
        </p:spPr>
        <p:txBody>
          <a:bodyPr/>
          <a:lstStyle/>
          <a:p>
            <a:r>
              <a:rPr lang="en-US" dirty="0"/>
              <a:t>MURDER</a:t>
            </a:r>
          </a:p>
        </p:txBody>
      </p:sp>
      <p:sp>
        <p:nvSpPr>
          <p:cNvPr id="10" name="Text Placeholder 2">
            <a:extLst>
              <a:ext uri="{FF2B5EF4-FFF2-40B4-BE49-F238E27FC236}">
                <a16:creationId xmlns:a16="http://schemas.microsoft.com/office/drawing/2014/main" id="{1B2D2893-3AE6-486A-B15D-8195C0C57AB4}"/>
              </a:ext>
            </a:extLst>
          </p:cNvPr>
          <p:cNvSpPr>
            <a:spLocks noGrp="1"/>
          </p:cNvSpPr>
          <p:nvPr>
            <p:ph type="body" idx="1"/>
          </p:nvPr>
        </p:nvSpPr>
        <p:spPr>
          <a:xfrm>
            <a:off x="1629156" y="4682062"/>
            <a:ext cx="8939784" cy="457200"/>
          </a:xfrm>
        </p:spPr>
        <p:txBody>
          <a:bodyPr/>
          <a:lstStyle/>
          <a:p>
            <a:endParaRPr lang="en-US"/>
          </a:p>
        </p:txBody>
      </p:sp>
    </p:spTree>
    <p:extLst>
      <p:ext uri="{BB962C8B-B14F-4D97-AF65-F5344CB8AC3E}">
        <p14:creationId xmlns:p14="http://schemas.microsoft.com/office/powerpoint/2010/main" val="284813210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E36C278-63C0-4D37-B511-83CC94550B50}"/>
              </a:ext>
            </a:extLst>
          </p:cNvPr>
          <p:cNvSpPr>
            <a:spLocks noGrp="1"/>
          </p:cNvSpPr>
          <p:nvPr>
            <p:ph type="title"/>
          </p:nvPr>
        </p:nvSpPr>
        <p:spPr>
          <a:xfrm>
            <a:off x="8458200" y="607392"/>
            <a:ext cx="3161963" cy="1645920"/>
          </a:xfrm>
        </p:spPr>
        <p:txBody>
          <a:bodyPr anchor="b">
            <a:normAutofit/>
          </a:bodyPr>
          <a:lstStyle/>
          <a:p>
            <a:r>
              <a:rPr lang="en-GB"/>
              <a:t>Recap of lecture:</a:t>
            </a:r>
          </a:p>
        </p:txBody>
      </p:sp>
      <p:sp>
        <p:nvSpPr>
          <p:cNvPr id="3" name="Content Placeholder 2">
            <a:extLst>
              <a:ext uri="{FF2B5EF4-FFF2-40B4-BE49-F238E27FC236}">
                <a16:creationId xmlns:a16="http://schemas.microsoft.com/office/drawing/2014/main" id="{3BA32B5F-3208-447F-B54C-0F768027219B}"/>
              </a:ext>
            </a:extLst>
          </p:cNvPr>
          <p:cNvSpPr>
            <a:spLocks noGrp="1"/>
          </p:cNvSpPr>
          <p:nvPr>
            <p:ph idx="1"/>
          </p:nvPr>
        </p:nvSpPr>
        <p:spPr>
          <a:xfrm>
            <a:off x="685800" y="609600"/>
            <a:ext cx="6858000" cy="5334000"/>
          </a:xfrm>
        </p:spPr>
        <p:txBody>
          <a:bodyPr>
            <a:normAutofit/>
          </a:bodyPr>
          <a:lstStyle/>
          <a:p>
            <a:r>
              <a:rPr lang="en-GB" b="1" u="sng"/>
              <a:t>Define murder</a:t>
            </a:r>
          </a:p>
          <a:p>
            <a:pPr marL="0" indent="0">
              <a:buNone/>
            </a:pPr>
            <a:r>
              <a:rPr lang="en-GB"/>
              <a:t>Murder is where D kills V and D intends to kill or intends to cause GBH. The offence takes place under the Queen’s peace.</a:t>
            </a:r>
          </a:p>
          <a:p>
            <a:r>
              <a:rPr lang="en-GB" b="1" u="sng"/>
              <a:t>What is the Actus Reus of Murder?</a:t>
            </a:r>
          </a:p>
          <a:p>
            <a:pPr marL="0" indent="0">
              <a:buNone/>
            </a:pPr>
            <a:r>
              <a:rPr lang="en-GB"/>
              <a:t>D unlawfully kills another person under the Queen’s peace and V is a person.</a:t>
            </a:r>
          </a:p>
          <a:p>
            <a:pPr marL="0" indent="0">
              <a:buNone/>
            </a:pPr>
            <a:r>
              <a:rPr lang="en-GB"/>
              <a:t>Gibbins and Proctor [1918]</a:t>
            </a:r>
          </a:p>
          <a:p>
            <a:pPr marL="0" indent="0">
              <a:buNone/>
            </a:pPr>
            <a:r>
              <a:rPr lang="en-GB" b="1" i="1" u="sng"/>
              <a:t>What is the </a:t>
            </a:r>
            <a:r>
              <a:rPr lang="en-GB" b="1" i="1" u="sng" err="1"/>
              <a:t>mens</a:t>
            </a:r>
            <a:r>
              <a:rPr lang="en-GB" b="1" i="1" u="sng"/>
              <a:t> rea of murder?</a:t>
            </a:r>
          </a:p>
          <a:p>
            <a:pPr marL="0" indent="0">
              <a:buNone/>
            </a:pPr>
            <a:r>
              <a:rPr lang="en-GB"/>
              <a:t>Malice aforethought: intention to kill or to cause GBH</a:t>
            </a:r>
          </a:p>
        </p:txBody>
      </p:sp>
      <p:sp>
        <p:nvSpPr>
          <p:cNvPr id="8" name="Text Placeholder 3">
            <a:extLst>
              <a:ext uri="{FF2B5EF4-FFF2-40B4-BE49-F238E27FC236}">
                <a16:creationId xmlns:a16="http://schemas.microsoft.com/office/drawing/2014/main" id="{60607BE5-BAAC-4316-AF31-C34B93D683D3}"/>
              </a:ext>
            </a:extLst>
          </p:cNvPr>
          <p:cNvSpPr>
            <a:spLocks noGrp="1"/>
          </p:cNvSpPr>
          <p:nvPr>
            <p:ph type="body" sz="half" idx="2"/>
          </p:nvPr>
        </p:nvSpPr>
        <p:spPr>
          <a:xfrm>
            <a:off x="8458200" y="2336800"/>
            <a:ext cx="3161963" cy="3606800"/>
          </a:xfrm>
        </p:spPr>
        <p:txBody>
          <a:bodyPr/>
          <a:lstStyle/>
          <a:p>
            <a:endParaRPr lang="en-US"/>
          </a:p>
        </p:txBody>
      </p:sp>
    </p:spTree>
    <p:extLst>
      <p:ext uri="{BB962C8B-B14F-4D97-AF65-F5344CB8AC3E}">
        <p14:creationId xmlns:p14="http://schemas.microsoft.com/office/powerpoint/2010/main" val="306932602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par>
                                <p:cTn id="19" presetID="1" presetClass="entr" presetSubtype="0" fill="hold" nodeType="withEffect">
                                  <p:stCondLst>
                                    <p:cond delay="0"/>
                                  </p:stCondLst>
                                  <p:childTnLst>
                                    <p:set>
                                      <p:cBhvr>
                                        <p:cTn id="20" dur="1" fill="hold">
                                          <p:stCondLst>
                                            <p:cond delay="0"/>
                                          </p:stCondLst>
                                        </p:cTn>
                                        <p:tgtEl>
                                          <p:spTgt spid="3">
                                            <p:txEl>
                                              <p:pRg st="4" end="4"/>
                                            </p:txEl>
                                          </p:spTgt>
                                        </p:tgtEl>
                                        <p:attrNameLst>
                                          <p:attrName>style.visibility</p:attrName>
                                        </p:attrNameLst>
                                      </p:cBhvr>
                                      <p:to>
                                        <p:strVal val="visible"/>
                                      </p:to>
                                    </p:set>
                                  </p:childTnLst>
                                </p:cTn>
                              </p:par>
                              <p:par>
                                <p:cTn id="21" presetID="1" presetClass="entr" presetSubtype="0" fill="hold" nodeType="withEffect">
                                  <p:stCondLst>
                                    <p:cond delay="0"/>
                                  </p:stCondLst>
                                  <p:childTnLst>
                                    <p:set>
                                      <p:cBhvr>
                                        <p:cTn id="22" dur="1" fill="hold">
                                          <p:stCondLst>
                                            <p:cond delay="0"/>
                                          </p:stCondLst>
                                        </p:cTn>
                                        <p:tgtEl>
                                          <p:spTgt spid="3">
                                            <p:txEl>
                                              <p:pRg st="5" end="5"/>
                                            </p:txEl>
                                          </p:spTgt>
                                        </p:tgtEl>
                                        <p:attrNameLst>
                                          <p:attrName>style.visibility</p:attrName>
                                        </p:attrNameLst>
                                      </p:cBhvr>
                                      <p:to>
                                        <p:strVal val="visible"/>
                                      </p:to>
                                    </p:set>
                                  </p:childTnLst>
                                </p:cTn>
                              </p:par>
                              <p:par>
                                <p:cTn id="23" presetID="1" presetClass="entr" presetSubtype="0" fill="hold" nodeType="withEffect">
                                  <p:stCondLst>
                                    <p:cond delay="0"/>
                                  </p:stCondLst>
                                  <p:childTnLst>
                                    <p:set>
                                      <p:cBhvr>
                                        <p:cTn id="24"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2" name="Diagram 1">
            <a:extLst>
              <a:ext uri="{FF2B5EF4-FFF2-40B4-BE49-F238E27FC236}">
                <a16:creationId xmlns:a16="http://schemas.microsoft.com/office/drawing/2014/main" id="{D643370D-0299-4223-9CB8-05106F5B3ED0}"/>
              </a:ext>
            </a:extLst>
          </p:cNvPr>
          <p:cNvGraphicFramePr/>
          <p:nvPr>
            <p:extLst>
              <p:ext uri="{D42A27DB-BD31-4B8C-83A1-F6EECF244321}">
                <p14:modId xmlns:p14="http://schemas.microsoft.com/office/powerpoint/2010/main" val="3647052966"/>
              </p:ext>
            </p:extLst>
          </p:nvPr>
        </p:nvGraphicFramePr>
        <p:xfrm>
          <a:off x="2032000" y="719666"/>
          <a:ext cx="8128000" cy="5418667"/>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mc:AlternateContent xmlns:mc="http://schemas.openxmlformats.org/markup-compatibility/2006" xmlns:p14="http://schemas.microsoft.com/office/powerpoint/2010/main">
        <mc:Choice Requires="p14">
          <p:contentPart p14:bwMode="auto" r:id="rId8">
            <p14:nvContentPartPr>
              <p14:cNvPr id="6" name="Ink 5">
                <a:extLst>
                  <a:ext uri="{FF2B5EF4-FFF2-40B4-BE49-F238E27FC236}">
                    <a16:creationId xmlns:a16="http://schemas.microsoft.com/office/drawing/2014/main" id="{E9449DB0-BD42-47FC-9B38-1513B45336E1}"/>
                  </a:ext>
                </a:extLst>
              </p14:cNvPr>
              <p14:cNvContentPartPr/>
              <p14:nvPr/>
            </p14:nvContentPartPr>
            <p14:xfrm>
              <a:off x="3064105" y="2488784"/>
              <a:ext cx="360" cy="360"/>
            </p14:xfrm>
          </p:contentPart>
        </mc:Choice>
        <mc:Fallback xmlns="">
          <p:pic>
            <p:nvPicPr>
              <p:cNvPr id="6" name="Ink 5">
                <a:extLst>
                  <a:ext uri="{FF2B5EF4-FFF2-40B4-BE49-F238E27FC236}">
                    <a16:creationId xmlns:a16="http://schemas.microsoft.com/office/drawing/2014/main" id="{E9449DB0-BD42-47FC-9B38-1513B45336E1}"/>
                  </a:ext>
                </a:extLst>
              </p:cNvPr>
              <p:cNvPicPr/>
              <p:nvPr/>
            </p:nvPicPr>
            <p:blipFill>
              <a:blip r:embed="rId9"/>
              <a:stretch>
                <a:fillRect/>
              </a:stretch>
            </p:blipFill>
            <p:spPr>
              <a:xfrm>
                <a:off x="3055465" y="2480144"/>
                <a:ext cx="18000" cy="18000"/>
              </a:xfrm>
              <a:prstGeom prst="rect">
                <a:avLst/>
              </a:prstGeom>
            </p:spPr>
          </p:pic>
        </mc:Fallback>
      </mc:AlternateContent>
      <p:grpSp>
        <p:nvGrpSpPr>
          <p:cNvPr id="32" name="Group 31">
            <a:extLst>
              <a:ext uri="{FF2B5EF4-FFF2-40B4-BE49-F238E27FC236}">
                <a16:creationId xmlns:a16="http://schemas.microsoft.com/office/drawing/2014/main" id="{7399AC95-F13A-42A9-B278-261CA0BD6643}"/>
              </a:ext>
            </a:extLst>
          </p:cNvPr>
          <p:cNvGrpSpPr/>
          <p:nvPr/>
        </p:nvGrpSpPr>
        <p:grpSpPr>
          <a:xfrm>
            <a:off x="2464705" y="824504"/>
            <a:ext cx="2679480" cy="3725640"/>
            <a:chOff x="2464705" y="824504"/>
            <a:chExt cx="2679480" cy="3725640"/>
          </a:xfrm>
        </p:grpSpPr>
        <mc:AlternateContent xmlns:mc="http://schemas.openxmlformats.org/markup-compatibility/2006" xmlns:p14="http://schemas.microsoft.com/office/powerpoint/2010/main">
          <mc:Choice Requires="p14">
            <p:contentPart p14:bwMode="auto" r:id="rId10">
              <p14:nvContentPartPr>
                <p14:cNvPr id="25" name="Ink 24">
                  <a:extLst>
                    <a:ext uri="{FF2B5EF4-FFF2-40B4-BE49-F238E27FC236}">
                      <a16:creationId xmlns:a16="http://schemas.microsoft.com/office/drawing/2014/main" id="{A1852CA8-0F3D-42F0-A1BE-9EB376221B12}"/>
                    </a:ext>
                  </a:extLst>
                </p14:cNvPr>
                <p14:cNvContentPartPr/>
                <p14:nvPr/>
              </p14:nvContentPartPr>
              <p14:xfrm>
                <a:off x="4652065" y="824504"/>
                <a:ext cx="492120" cy="3725640"/>
              </p14:xfrm>
            </p:contentPart>
          </mc:Choice>
          <mc:Fallback xmlns="">
            <p:pic>
              <p:nvPicPr>
                <p:cNvPr id="25" name="Ink 24">
                  <a:extLst>
                    <a:ext uri="{FF2B5EF4-FFF2-40B4-BE49-F238E27FC236}">
                      <a16:creationId xmlns:a16="http://schemas.microsoft.com/office/drawing/2014/main" id="{A1852CA8-0F3D-42F0-A1BE-9EB376221B12}"/>
                    </a:ext>
                  </a:extLst>
                </p:cNvPr>
                <p:cNvPicPr/>
                <p:nvPr/>
              </p:nvPicPr>
              <p:blipFill>
                <a:blip r:embed="rId11"/>
                <a:stretch>
                  <a:fillRect/>
                </a:stretch>
              </p:blipFill>
              <p:spPr>
                <a:xfrm>
                  <a:off x="4643065" y="815504"/>
                  <a:ext cx="509760" cy="3743280"/>
                </a:xfrm>
                <a:prstGeom prst="rect">
                  <a:avLst/>
                </a:prstGeom>
              </p:spPr>
            </p:pic>
          </mc:Fallback>
        </mc:AlternateContent>
        <mc:AlternateContent xmlns:mc="http://schemas.openxmlformats.org/markup-compatibility/2006" xmlns:p14="http://schemas.microsoft.com/office/powerpoint/2010/main">
          <mc:Choice Requires="p14">
            <p:contentPart p14:bwMode="auto" r:id="rId12">
              <p14:nvContentPartPr>
                <p14:cNvPr id="26" name="Ink 25">
                  <a:extLst>
                    <a:ext uri="{FF2B5EF4-FFF2-40B4-BE49-F238E27FC236}">
                      <a16:creationId xmlns:a16="http://schemas.microsoft.com/office/drawing/2014/main" id="{40856BA4-8046-42FD-B2CC-7B7F0B42C869}"/>
                    </a:ext>
                  </a:extLst>
                </p14:cNvPr>
                <p14:cNvContentPartPr/>
                <p14:nvPr/>
              </p14:nvContentPartPr>
              <p14:xfrm>
                <a:off x="2464705" y="2891264"/>
                <a:ext cx="601560" cy="873720"/>
              </p14:xfrm>
            </p:contentPart>
          </mc:Choice>
          <mc:Fallback xmlns="">
            <p:pic>
              <p:nvPicPr>
                <p:cNvPr id="26" name="Ink 25">
                  <a:extLst>
                    <a:ext uri="{FF2B5EF4-FFF2-40B4-BE49-F238E27FC236}">
                      <a16:creationId xmlns:a16="http://schemas.microsoft.com/office/drawing/2014/main" id="{40856BA4-8046-42FD-B2CC-7B7F0B42C869}"/>
                    </a:ext>
                  </a:extLst>
                </p:cNvPr>
                <p:cNvPicPr/>
                <p:nvPr/>
              </p:nvPicPr>
              <p:blipFill>
                <a:blip r:embed="rId13"/>
                <a:stretch>
                  <a:fillRect/>
                </a:stretch>
              </p:blipFill>
              <p:spPr>
                <a:xfrm>
                  <a:off x="2456065" y="2882624"/>
                  <a:ext cx="619200" cy="891360"/>
                </a:xfrm>
                <a:prstGeom prst="rect">
                  <a:avLst/>
                </a:prstGeom>
              </p:spPr>
            </p:pic>
          </mc:Fallback>
        </mc:AlternateContent>
        <mc:AlternateContent xmlns:mc="http://schemas.openxmlformats.org/markup-compatibility/2006" xmlns:p14="http://schemas.microsoft.com/office/powerpoint/2010/main">
          <mc:Choice Requires="p14">
            <p:contentPart p14:bwMode="auto" r:id="rId14">
              <p14:nvContentPartPr>
                <p14:cNvPr id="27" name="Ink 26">
                  <a:extLst>
                    <a:ext uri="{FF2B5EF4-FFF2-40B4-BE49-F238E27FC236}">
                      <a16:creationId xmlns:a16="http://schemas.microsoft.com/office/drawing/2014/main" id="{80BDE19F-42F7-49B3-A222-6115157512E5}"/>
                    </a:ext>
                  </a:extLst>
                </p14:cNvPr>
                <p14:cNvContentPartPr/>
                <p14:nvPr/>
              </p14:nvContentPartPr>
              <p14:xfrm>
                <a:off x="3018025" y="2409224"/>
                <a:ext cx="912600" cy="801000"/>
              </p14:xfrm>
            </p:contentPart>
          </mc:Choice>
          <mc:Fallback xmlns="">
            <p:pic>
              <p:nvPicPr>
                <p:cNvPr id="27" name="Ink 26">
                  <a:extLst>
                    <a:ext uri="{FF2B5EF4-FFF2-40B4-BE49-F238E27FC236}">
                      <a16:creationId xmlns:a16="http://schemas.microsoft.com/office/drawing/2014/main" id="{80BDE19F-42F7-49B3-A222-6115157512E5}"/>
                    </a:ext>
                  </a:extLst>
                </p:cNvPr>
                <p:cNvPicPr/>
                <p:nvPr/>
              </p:nvPicPr>
              <p:blipFill>
                <a:blip r:embed="rId15"/>
                <a:stretch>
                  <a:fillRect/>
                </a:stretch>
              </p:blipFill>
              <p:spPr>
                <a:xfrm>
                  <a:off x="3009025" y="2400584"/>
                  <a:ext cx="930240" cy="818640"/>
                </a:xfrm>
                <a:prstGeom prst="rect">
                  <a:avLst/>
                </a:prstGeom>
              </p:spPr>
            </p:pic>
          </mc:Fallback>
        </mc:AlternateContent>
        <mc:AlternateContent xmlns:mc="http://schemas.openxmlformats.org/markup-compatibility/2006" xmlns:p14="http://schemas.microsoft.com/office/powerpoint/2010/main">
          <mc:Choice Requires="p14">
            <p:contentPart p14:bwMode="auto" r:id="rId16">
              <p14:nvContentPartPr>
                <p14:cNvPr id="28" name="Ink 27">
                  <a:extLst>
                    <a:ext uri="{FF2B5EF4-FFF2-40B4-BE49-F238E27FC236}">
                      <a16:creationId xmlns:a16="http://schemas.microsoft.com/office/drawing/2014/main" id="{A5853045-A25A-44BB-B92A-B51A832713D8}"/>
                    </a:ext>
                  </a:extLst>
                </p14:cNvPr>
                <p14:cNvContentPartPr/>
                <p14:nvPr/>
              </p14:nvContentPartPr>
              <p14:xfrm>
                <a:off x="3161665" y="2508584"/>
                <a:ext cx="288720" cy="438840"/>
              </p14:xfrm>
            </p:contentPart>
          </mc:Choice>
          <mc:Fallback xmlns="">
            <p:pic>
              <p:nvPicPr>
                <p:cNvPr id="28" name="Ink 27">
                  <a:extLst>
                    <a:ext uri="{FF2B5EF4-FFF2-40B4-BE49-F238E27FC236}">
                      <a16:creationId xmlns:a16="http://schemas.microsoft.com/office/drawing/2014/main" id="{A5853045-A25A-44BB-B92A-B51A832713D8}"/>
                    </a:ext>
                  </a:extLst>
                </p:cNvPr>
                <p:cNvPicPr/>
                <p:nvPr/>
              </p:nvPicPr>
              <p:blipFill>
                <a:blip r:embed="rId17"/>
                <a:stretch>
                  <a:fillRect/>
                </a:stretch>
              </p:blipFill>
              <p:spPr>
                <a:xfrm>
                  <a:off x="3153025" y="2499584"/>
                  <a:ext cx="306360" cy="456480"/>
                </a:xfrm>
                <a:prstGeom prst="rect">
                  <a:avLst/>
                </a:prstGeom>
              </p:spPr>
            </p:pic>
          </mc:Fallback>
        </mc:AlternateContent>
        <mc:AlternateContent xmlns:mc="http://schemas.openxmlformats.org/markup-compatibility/2006" xmlns:p14="http://schemas.microsoft.com/office/powerpoint/2010/main">
          <mc:Choice Requires="p14">
            <p:contentPart p14:bwMode="auto" r:id="rId18">
              <p14:nvContentPartPr>
                <p14:cNvPr id="30" name="Ink 29">
                  <a:extLst>
                    <a:ext uri="{FF2B5EF4-FFF2-40B4-BE49-F238E27FC236}">
                      <a16:creationId xmlns:a16="http://schemas.microsoft.com/office/drawing/2014/main" id="{254BC8A1-7E24-442C-BEDC-C2A9E68D6F04}"/>
                    </a:ext>
                  </a:extLst>
                </p14:cNvPr>
                <p14:cNvContentPartPr/>
                <p14:nvPr/>
              </p14:nvContentPartPr>
              <p14:xfrm>
                <a:off x="3903265" y="1806224"/>
                <a:ext cx="161640" cy="504360"/>
              </p14:xfrm>
            </p:contentPart>
          </mc:Choice>
          <mc:Fallback xmlns="">
            <p:pic>
              <p:nvPicPr>
                <p:cNvPr id="30" name="Ink 29">
                  <a:extLst>
                    <a:ext uri="{FF2B5EF4-FFF2-40B4-BE49-F238E27FC236}">
                      <a16:creationId xmlns:a16="http://schemas.microsoft.com/office/drawing/2014/main" id="{254BC8A1-7E24-442C-BEDC-C2A9E68D6F04}"/>
                    </a:ext>
                  </a:extLst>
                </p:cNvPr>
                <p:cNvPicPr/>
                <p:nvPr/>
              </p:nvPicPr>
              <p:blipFill>
                <a:blip r:embed="rId19"/>
                <a:stretch>
                  <a:fillRect/>
                </a:stretch>
              </p:blipFill>
              <p:spPr>
                <a:xfrm>
                  <a:off x="3894265" y="1797224"/>
                  <a:ext cx="179280" cy="522000"/>
                </a:xfrm>
                <a:prstGeom prst="rect">
                  <a:avLst/>
                </a:prstGeom>
              </p:spPr>
            </p:pic>
          </mc:Fallback>
        </mc:AlternateContent>
        <mc:AlternateContent xmlns:mc="http://schemas.openxmlformats.org/markup-compatibility/2006" xmlns:p14="http://schemas.microsoft.com/office/powerpoint/2010/main">
          <mc:Choice Requires="p14">
            <p:contentPart p14:bwMode="auto" r:id="rId20">
              <p14:nvContentPartPr>
                <p14:cNvPr id="31" name="Ink 30">
                  <a:extLst>
                    <a:ext uri="{FF2B5EF4-FFF2-40B4-BE49-F238E27FC236}">
                      <a16:creationId xmlns:a16="http://schemas.microsoft.com/office/drawing/2014/main" id="{943038BF-741B-4595-8E3C-9B3052EB4C4D}"/>
                    </a:ext>
                  </a:extLst>
                </p14:cNvPr>
                <p14:cNvContentPartPr/>
                <p14:nvPr/>
              </p14:nvContentPartPr>
              <p14:xfrm>
                <a:off x="4065985" y="1293224"/>
                <a:ext cx="630000" cy="760320"/>
              </p14:xfrm>
            </p:contentPart>
          </mc:Choice>
          <mc:Fallback xmlns="">
            <p:pic>
              <p:nvPicPr>
                <p:cNvPr id="31" name="Ink 30">
                  <a:extLst>
                    <a:ext uri="{FF2B5EF4-FFF2-40B4-BE49-F238E27FC236}">
                      <a16:creationId xmlns:a16="http://schemas.microsoft.com/office/drawing/2014/main" id="{943038BF-741B-4595-8E3C-9B3052EB4C4D}"/>
                    </a:ext>
                  </a:extLst>
                </p:cNvPr>
                <p:cNvPicPr/>
                <p:nvPr/>
              </p:nvPicPr>
              <p:blipFill>
                <a:blip r:embed="rId21"/>
                <a:stretch>
                  <a:fillRect/>
                </a:stretch>
              </p:blipFill>
              <p:spPr>
                <a:xfrm>
                  <a:off x="4056985" y="1284224"/>
                  <a:ext cx="647640" cy="777960"/>
                </a:xfrm>
                <a:prstGeom prst="rect">
                  <a:avLst/>
                </a:prstGeom>
              </p:spPr>
            </p:pic>
          </mc:Fallback>
        </mc:AlternateContent>
      </p:grpSp>
      <p:grpSp>
        <p:nvGrpSpPr>
          <p:cNvPr id="37" name="Group 36">
            <a:extLst>
              <a:ext uri="{FF2B5EF4-FFF2-40B4-BE49-F238E27FC236}">
                <a16:creationId xmlns:a16="http://schemas.microsoft.com/office/drawing/2014/main" id="{0BBDFE79-90C8-465E-AAF0-F398A192902D}"/>
              </a:ext>
            </a:extLst>
          </p:cNvPr>
          <p:cNvGrpSpPr/>
          <p:nvPr/>
        </p:nvGrpSpPr>
        <p:grpSpPr>
          <a:xfrm>
            <a:off x="6660145" y="4488944"/>
            <a:ext cx="3269520" cy="647280"/>
            <a:chOff x="6660145" y="4488944"/>
            <a:chExt cx="3269520" cy="647280"/>
          </a:xfrm>
        </p:grpSpPr>
        <mc:AlternateContent xmlns:mc="http://schemas.openxmlformats.org/markup-compatibility/2006" xmlns:p14="http://schemas.microsoft.com/office/powerpoint/2010/main">
          <mc:Choice Requires="p14">
            <p:contentPart p14:bwMode="auto" r:id="rId22">
              <p14:nvContentPartPr>
                <p14:cNvPr id="33" name="Ink 32">
                  <a:extLst>
                    <a:ext uri="{FF2B5EF4-FFF2-40B4-BE49-F238E27FC236}">
                      <a16:creationId xmlns:a16="http://schemas.microsoft.com/office/drawing/2014/main" id="{36A73F9B-0D93-44AE-9A24-5506C93C1753}"/>
                    </a:ext>
                  </a:extLst>
                </p14:cNvPr>
                <p14:cNvContentPartPr/>
                <p14:nvPr/>
              </p14:nvContentPartPr>
              <p14:xfrm>
                <a:off x="6660145" y="4796384"/>
                <a:ext cx="348120" cy="119880"/>
              </p14:xfrm>
            </p:contentPart>
          </mc:Choice>
          <mc:Fallback xmlns="">
            <p:pic>
              <p:nvPicPr>
                <p:cNvPr id="33" name="Ink 32">
                  <a:extLst>
                    <a:ext uri="{FF2B5EF4-FFF2-40B4-BE49-F238E27FC236}">
                      <a16:creationId xmlns:a16="http://schemas.microsoft.com/office/drawing/2014/main" id="{36A73F9B-0D93-44AE-9A24-5506C93C1753}"/>
                    </a:ext>
                  </a:extLst>
                </p:cNvPr>
                <p:cNvPicPr/>
                <p:nvPr/>
              </p:nvPicPr>
              <p:blipFill>
                <a:blip r:embed="rId23"/>
                <a:stretch>
                  <a:fillRect/>
                </a:stretch>
              </p:blipFill>
              <p:spPr>
                <a:xfrm>
                  <a:off x="6651505" y="4787744"/>
                  <a:ext cx="365760" cy="137520"/>
                </a:xfrm>
                <a:prstGeom prst="rect">
                  <a:avLst/>
                </a:prstGeom>
              </p:spPr>
            </p:pic>
          </mc:Fallback>
        </mc:AlternateContent>
        <mc:AlternateContent xmlns:mc="http://schemas.openxmlformats.org/markup-compatibility/2006" xmlns:p14="http://schemas.microsoft.com/office/powerpoint/2010/main">
          <mc:Choice Requires="p14">
            <p:contentPart p14:bwMode="auto" r:id="rId24">
              <p14:nvContentPartPr>
                <p14:cNvPr id="34" name="Ink 33">
                  <a:extLst>
                    <a:ext uri="{FF2B5EF4-FFF2-40B4-BE49-F238E27FC236}">
                      <a16:creationId xmlns:a16="http://schemas.microsoft.com/office/drawing/2014/main" id="{BACF8E97-22AB-4E7C-9DEB-6D0DA90C84D8}"/>
                    </a:ext>
                  </a:extLst>
                </p14:cNvPr>
                <p14:cNvContentPartPr/>
                <p14:nvPr/>
              </p14:nvContentPartPr>
              <p14:xfrm>
                <a:off x="7196185" y="4488944"/>
                <a:ext cx="1433520" cy="611640"/>
              </p14:xfrm>
            </p:contentPart>
          </mc:Choice>
          <mc:Fallback xmlns="">
            <p:pic>
              <p:nvPicPr>
                <p:cNvPr id="34" name="Ink 33">
                  <a:extLst>
                    <a:ext uri="{FF2B5EF4-FFF2-40B4-BE49-F238E27FC236}">
                      <a16:creationId xmlns:a16="http://schemas.microsoft.com/office/drawing/2014/main" id="{BACF8E97-22AB-4E7C-9DEB-6D0DA90C84D8}"/>
                    </a:ext>
                  </a:extLst>
                </p:cNvPr>
                <p:cNvPicPr/>
                <p:nvPr/>
              </p:nvPicPr>
              <p:blipFill>
                <a:blip r:embed="rId25"/>
                <a:stretch>
                  <a:fillRect/>
                </a:stretch>
              </p:blipFill>
              <p:spPr>
                <a:xfrm>
                  <a:off x="7187545" y="4479944"/>
                  <a:ext cx="1451160" cy="629280"/>
                </a:xfrm>
                <a:prstGeom prst="rect">
                  <a:avLst/>
                </a:prstGeom>
              </p:spPr>
            </p:pic>
          </mc:Fallback>
        </mc:AlternateContent>
        <mc:AlternateContent xmlns:mc="http://schemas.openxmlformats.org/markup-compatibility/2006" xmlns:p14="http://schemas.microsoft.com/office/powerpoint/2010/main">
          <mc:Choice Requires="p14">
            <p:contentPart p14:bwMode="auto" r:id="rId26">
              <p14:nvContentPartPr>
                <p14:cNvPr id="35" name="Ink 34">
                  <a:extLst>
                    <a:ext uri="{FF2B5EF4-FFF2-40B4-BE49-F238E27FC236}">
                      <a16:creationId xmlns:a16="http://schemas.microsoft.com/office/drawing/2014/main" id="{0539200A-97E1-4D1E-BC52-1C6E8205F0F0}"/>
                    </a:ext>
                  </a:extLst>
                </p14:cNvPr>
                <p14:cNvContentPartPr/>
                <p14:nvPr/>
              </p14:nvContentPartPr>
              <p14:xfrm>
                <a:off x="8929225" y="4716104"/>
                <a:ext cx="491760" cy="420120"/>
              </p14:xfrm>
            </p:contentPart>
          </mc:Choice>
          <mc:Fallback xmlns="">
            <p:pic>
              <p:nvPicPr>
                <p:cNvPr id="35" name="Ink 34">
                  <a:extLst>
                    <a:ext uri="{FF2B5EF4-FFF2-40B4-BE49-F238E27FC236}">
                      <a16:creationId xmlns:a16="http://schemas.microsoft.com/office/drawing/2014/main" id="{0539200A-97E1-4D1E-BC52-1C6E8205F0F0}"/>
                    </a:ext>
                  </a:extLst>
                </p:cNvPr>
                <p:cNvPicPr/>
                <p:nvPr/>
              </p:nvPicPr>
              <p:blipFill>
                <a:blip r:embed="rId27"/>
                <a:stretch>
                  <a:fillRect/>
                </a:stretch>
              </p:blipFill>
              <p:spPr>
                <a:xfrm>
                  <a:off x="8920225" y="4707104"/>
                  <a:ext cx="509400" cy="437760"/>
                </a:xfrm>
                <a:prstGeom prst="rect">
                  <a:avLst/>
                </a:prstGeom>
              </p:spPr>
            </p:pic>
          </mc:Fallback>
        </mc:AlternateContent>
        <mc:AlternateContent xmlns:mc="http://schemas.openxmlformats.org/markup-compatibility/2006" xmlns:p14="http://schemas.microsoft.com/office/powerpoint/2010/main">
          <mc:Choice Requires="p14">
            <p:contentPart p14:bwMode="auto" r:id="rId28">
              <p14:nvContentPartPr>
                <p14:cNvPr id="36" name="Ink 35">
                  <a:extLst>
                    <a:ext uri="{FF2B5EF4-FFF2-40B4-BE49-F238E27FC236}">
                      <a16:creationId xmlns:a16="http://schemas.microsoft.com/office/drawing/2014/main" id="{166BCA76-2C19-4935-9716-1260B79A1AC9}"/>
                    </a:ext>
                  </a:extLst>
                </p14:cNvPr>
                <p14:cNvContentPartPr/>
                <p14:nvPr/>
              </p14:nvContentPartPr>
              <p14:xfrm>
                <a:off x="9474625" y="4722944"/>
                <a:ext cx="455040" cy="310320"/>
              </p14:xfrm>
            </p:contentPart>
          </mc:Choice>
          <mc:Fallback xmlns="">
            <p:pic>
              <p:nvPicPr>
                <p:cNvPr id="36" name="Ink 35">
                  <a:extLst>
                    <a:ext uri="{FF2B5EF4-FFF2-40B4-BE49-F238E27FC236}">
                      <a16:creationId xmlns:a16="http://schemas.microsoft.com/office/drawing/2014/main" id="{166BCA76-2C19-4935-9716-1260B79A1AC9}"/>
                    </a:ext>
                  </a:extLst>
                </p:cNvPr>
                <p:cNvPicPr/>
                <p:nvPr/>
              </p:nvPicPr>
              <p:blipFill>
                <a:blip r:embed="rId29"/>
                <a:stretch>
                  <a:fillRect/>
                </a:stretch>
              </p:blipFill>
              <p:spPr>
                <a:xfrm>
                  <a:off x="9465625" y="4714304"/>
                  <a:ext cx="472680" cy="327960"/>
                </a:xfrm>
                <a:prstGeom prst="rect">
                  <a:avLst/>
                </a:prstGeom>
              </p:spPr>
            </p:pic>
          </mc:Fallback>
        </mc:AlternateContent>
      </p:grpSp>
    </p:spTree>
    <p:extLst>
      <p:ext uri="{BB962C8B-B14F-4D97-AF65-F5344CB8AC3E}">
        <p14:creationId xmlns:p14="http://schemas.microsoft.com/office/powerpoint/2010/main" val="140327184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DE09E86-B9CB-4C98-95FC-AC1F49EA8857}"/>
              </a:ext>
            </a:extLst>
          </p:cNvPr>
          <p:cNvSpPr>
            <a:spLocks noGrp="1"/>
          </p:cNvSpPr>
          <p:nvPr>
            <p:ph type="title"/>
          </p:nvPr>
        </p:nvSpPr>
        <p:spPr>
          <a:xfrm>
            <a:off x="8458200" y="607392"/>
            <a:ext cx="3161963" cy="1645920"/>
          </a:xfrm>
        </p:spPr>
        <p:txBody>
          <a:bodyPr anchor="b">
            <a:normAutofit/>
          </a:bodyPr>
          <a:lstStyle/>
          <a:p>
            <a:r>
              <a:rPr lang="en-GB" dirty="0"/>
              <a:t>SELF-ASSESSMENT QUESTION</a:t>
            </a:r>
          </a:p>
        </p:txBody>
      </p:sp>
      <p:sp>
        <p:nvSpPr>
          <p:cNvPr id="3" name="Content Placeholder 2">
            <a:extLst>
              <a:ext uri="{FF2B5EF4-FFF2-40B4-BE49-F238E27FC236}">
                <a16:creationId xmlns:a16="http://schemas.microsoft.com/office/drawing/2014/main" id="{8FA80BF4-C540-44F9-82D7-A998A4DFDBB6}"/>
              </a:ext>
            </a:extLst>
          </p:cNvPr>
          <p:cNvSpPr>
            <a:spLocks noGrp="1"/>
          </p:cNvSpPr>
          <p:nvPr>
            <p:ph idx="1"/>
          </p:nvPr>
        </p:nvSpPr>
        <p:spPr>
          <a:xfrm>
            <a:off x="685800" y="609600"/>
            <a:ext cx="6858000" cy="5334000"/>
          </a:xfrm>
        </p:spPr>
        <p:txBody>
          <a:bodyPr>
            <a:normAutofit/>
          </a:bodyPr>
          <a:lstStyle/>
          <a:p>
            <a:pPr marL="0" indent="0">
              <a:lnSpc>
                <a:spcPct val="100000"/>
              </a:lnSpc>
              <a:buNone/>
            </a:pPr>
            <a:r>
              <a:rPr lang="en-GB" b="1"/>
              <a:t>The police came to search for stolen goods in a block of flats where Melvin lived. Melvin had stolen property hidden in his bedroom. Melvin decided to cause a distraction so that the flats would not be searched. Melvin turned the gas on in Gabriel’s house. Gabriel was his elderly neighbour. The gas leaked for 10 minutes before it was detected by the police. The police evacuated the area. Unfortunately, Gabriel had inhaled the gas and the police found him collapsed on the floor. Gabriel was rushed to hospital. At the hospital a doctor failed to noticed that Gabriel’s breathing difficulties had worsened. Gabriel died. If the doctor had noticed the worsening of the problems, Gabriel could have been given a drug to stabilise his breathing.</a:t>
            </a:r>
          </a:p>
          <a:p>
            <a:pPr marL="0" indent="0">
              <a:lnSpc>
                <a:spcPct val="100000"/>
              </a:lnSpc>
              <a:buNone/>
            </a:pPr>
            <a:endParaRPr lang="en-GB" b="1"/>
          </a:p>
          <a:p>
            <a:pPr marL="0" indent="0">
              <a:lnSpc>
                <a:spcPct val="100000"/>
              </a:lnSpc>
              <a:buNone/>
            </a:pPr>
            <a:r>
              <a:rPr lang="en-GB" b="1"/>
              <a:t>Discuss whether Melvin is guilty of murder.</a:t>
            </a:r>
          </a:p>
        </p:txBody>
      </p:sp>
      <p:sp>
        <p:nvSpPr>
          <p:cNvPr id="8" name="Text Placeholder 3">
            <a:extLst>
              <a:ext uri="{FF2B5EF4-FFF2-40B4-BE49-F238E27FC236}">
                <a16:creationId xmlns:a16="http://schemas.microsoft.com/office/drawing/2014/main" id="{53D6A8BF-8F84-4B8F-BF5D-26AE7BBAC7DB}"/>
              </a:ext>
            </a:extLst>
          </p:cNvPr>
          <p:cNvSpPr>
            <a:spLocks noGrp="1"/>
          </p:cNvSpPr>
          <p:nvPr>
            <p:ph type="body" sz="half" idx="2"/>
          </p:nvPr>
        </p:nvSpPr>
        <p:spPr>
          <a:xfrm>
            <a:off x="8458200" y="2336800"/>
            <a:ext cx="3161963" cy="3606800"/>
          </a:xfrm>
        </p:spPr>
        <p:txBody>
          <a:bodyPr/>
          <a:lstStyle/>
          <a:p>
            <a:endParaRPr lang="en-US"/>
          </a:p>
        </p:txBody>
      </p:sp>
    </p:spTree>
    <p:extLst>
      <p:ext uri="{BB962C8B-B14F-4D97-AF65-F5344CB8AC3E}">
        <p14:creationId xmlns:p14="http://schemas.microsoft.com/office/powerpoint/2010/main" val="331203555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4AB5F62-DCE0-43B2-A7E1-A4C2C102158C}"/>
              </a:ext>
            </a:extLst>
          </p:cNvPr>
          <p:cNvSpPr>
            <a:spLocks noGrp="1"/>
          </p:cNvSpPr>
          <p:nvPr>
            <p:ph type="title"/>
          </p:nvPr>
        </p:nvSpPr>
        <p:spPr>
          <a:xfrm>
            <a:off x="8458200" y="607392"/>
            <a:ext cx="3161963" cy="1645920"/>
          </a:xfrm>
        </p:spPr>
        <p:txBody>
          <a:bodyPr anchor="b">
            <a:normAutofit/>
          </a:bodyPr>
          <a:lstStyle/>
          <a:p>
            <a:r>
              <a:rPr lang="en-GB" dirty="0"/>
              <a:t>Recap: partial defences</a:t>
            </a:r>
          </a:p>
        </p:txBody>
      </p:sp>
      <p:sp>
        <p:nvSpPr>
          <p:cNvPr id="9" name="Text Placeholder 3">
            <a:extLst>
              <a:ext uri="{FF2B5EF4-FFF2-40B4-BE49-F238E27FC236}">
                <a16:creationId xmlns:a16="http://schemas.microsoft.com/office/drawing/2014/main" id="{D8C1391D-70F3-469A-9C74-6DB0ACDF349F}"/>
              </a:ext>
            </a:extLst>
          </p:cNvPr>
          <p:cNvSpPr>
            <a:spLocks noGrp="1"/>
          </p:cNvSpPr>
          <p:nvPr>
            <p:ph type="body" sz="half" idx="2"/>
          </p:nvPr>
        </p:nvSpPr>
        <p:spPr>
          <a:xfrm>
            <a:off x="8458200" y="2336800"/>
            <a:ext cx="3161963" cy="3606800"/>
          </a:xfrm>
        </p:spPr>
        <p:txBody>
          <a:bodyPr/>
          <a:lstStyle/>
          <a:p>
            <a:endParaRPr lang="en-US"/>
          </a:p>
        </p:txBody>
      </p:sp>
      <p:graphicFrame>
        <p:nvGraphicFramePr>
          <p:cNvPr id="5" name="Content Placeholder 2">
            <a:extLst>
              <a:ext uri="{FF2B5EF4-FFF2-40B4-BE49-F238E27FC236}">
                <a16:creationId xmlns:a16="http://schemas.microsoft.com/office/drawing/2014/main" id="{451DCFF2-ED5D-403F-BB25-7C50AAC9BB12}"/>
              </a:ext>
            </a:extLst>
          </p:cNvPr>
          <p:cNvGraphicFramePr>
            <a:graphicFrameLocks noGrp="1"/>
          </p:cNvGraphicFramePr>
          <p:nvPr>
            <p:ph idx="1"/>
            <p:extLst>
              <p:ext uri="{D42A27DB-BD31-4B8C-83A1-F6EECF244321}">
                <p14:modId xmlns:p14="http://schemas.microsoft.com/office/powerpoint/2010/main" val="3311381076"/>
              </p:ext>
            </p:extLst>
          </p:nvPr>
        </p:nvGraphicFramePr>
        <p:xfrm>
          <a:off x="685800" y="609600"/>
          <a:ext cx="6858000" cy="533400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79072347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E69BEF3-B523-4AE8-9A43-7B856F0ECA1F}"/>
              </a:ext>
            </a:extLst>
          </p:cNvPr>
          <p:cNvSpPr>
            <a:spLocks noGrp="1"/>
          </p:cNvSpPr>
          <p:nvPr>
            <p:ph type="title"/>
          </p:nvPr>
        </p:nvSpPr>
        <p:spPr>
          <a:xfrm>
            <a:off x="8458200" y="607392"/>
            <a:ext cx="3161963" cy="1645920"/>
          </a:xfrm>
        </p:spPr>
        <p:txBody>
          <a:bodyPr anchor="b">
            <a:normAutofit/>
          </a:bodyPr>
          <a:lstStyle/>
          <a:p>
            <a:r>
              <a:rPr lang="en-GB" dirty="0"/>
              <a:t>Sex jibe hubby gets off murder</a:t>
            </a:r>
          </a:p>
        </p:txBody>
      </p:sp>
      <p:pic>
        <p:nvPicPr>
          <p:cNvPr id="1026" name="Picture 2" descr="Jon-Jaques Clinton">
            <a:extLst>
              <a:ext uri="{FF2B5EF4-FFF2-40B4-BE49-F238E27FC236}">
                <a16:creationId xmlns:a16="http://schemas.microsoft.com/office/drawing/2014/main" id="{EFABCA86-5A8C-47A2-B796-01222A9D6E5D}"/>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t="10218" b="12004"/>
          <a:stretch/>
        </p:blipFill>
        <p:spPr bwMode="auto">
          <a:xfrm>
            <a:off x="685800" y="609600"/>
            <a:ext cx="6858000" cy="5334000"/>
          </a:xfrm>
          <a:prstGeom prst="rect">
            <a:avLst/>
          </a:prstGeom>
          <a:solidFill>
            <a:srgbClr val="FFFFFF"/>
          </a:solidFill>
        </p:spPr>
      </p:pic>
      <p:sp>
        <p:nvSpPr>
          <p:cNvPr id="3" name="Content Placeholder 2">
            <a:extLst>
              <a:ext uri="{FF2B5EF4-FFF2-40B4-BE49-F238E27FC236}">
                <a16:creationId xmlns:a16="http://schemas.microsoft.com/office/drawing/2014/main" id="{5BB40AA2-AC1E-47D7-B858-9D74453A2481}"/>
              </a:ext>
            </a:extLst>
          </p:cNvPr>
          <p:cNvSpPr>
            <a:spLocks noGrp="1"/>
          </p:cNvSpPr>
          <p:nvPr>
            <p:ph type="body" sz="half" idx="2"/>
          </p:nvPr>
        </p:nvSpPr>
        <p:spPr>
          <a:xfrm>
            <a:off x="8458200" y="2336800"/>
            <a:ext cx="3161963" cy="3606800"/>
          </a:xfrm>
        </p:spPr>
        <p:txBody>
          <a:bodyPr>
            <a:normAutofit/>
          </a:bodyPr>
          <a:lstStyle/>
          <a:p>
            <a:r>
              <a:rPr lang="en-GB" dirty="0">
                <a:hlinkClick r:id="rId4"/>
              </a:rPr>
              <a:t>Jon-</a:t>
            </a:r>
            <a:r>
              <a:rPr lang="en-GB" dirty="0" err="1">
                <a:hlinkClick r:id="rId4"/>
              </a:rPr>
              <a:t>Jaques</a:t>
            </a:r>
            <a:r>
              <a:rPr lang="en-GB" dirty="0">
                <a:hlinkClick r:id="rId4"/>
              </a:rPr>
              <a:t> Clinton jailed for murder of wife Dawn - BBC News</a:t>
            </a:r>
            <a:endParaRPr lang="en-GB" dirty="0"/>
          </a:p>
          <a:p>
            <a:pPr marL="0" indent="0">
              <a:buNone/>
            </a:pPr>
            <a:endParaRPr lang="en-GB" dirty="0"/>
          </a:p>
        </p:txBody>
      </p:sp>
    </p:spTree>
    <p:extLst>
      <p:ext uri="{BB962C8B-B14F-4D97-AF65-F5344CB8AC3E}">
        <p14:creationId xmlns:p14="http://schemas.microsoft.com/office/powerpoint/2010/main" val="351346165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188533E-0DB5-4E23-92BD-2189826E2754}"/>
              </a:ext>
            </a:extLst>
          </p:cNvPr>
          <p:cNvSpPr>
            <a:spLocks noGrp="1"/>
          </p:cNvSpPr>
          <p:nvPr>
            <p:ph type="title"/>
          </p:nvPr>
        </p:nvSpPr>
        <p:spPr>
          <a:xfrm>
            <a:off x="1593010" y="589704"/>
            <a:ext cx="8289985" cy="630341"/>
          </a:xfrm>
        </p:spPr>
        <p:txBody>
          <a:bodyPr>
            <a:normAutofit fontScale="90000"/>
          </a:bodyPr>
          <a:lstStyle/>
          <a:p>
            <a:r>
              <a:rPr lang="en-GB" dirty="0"/>
              <a:t>Elements of a successful plea of loss of control</a:t>
            </a:r>
          </a:p>
        </p:txBody>
      </p:sp>
      <p:graphicFrame>
        <p:nvGraphicFramePr>
          <p:cNvPr id="4" name="Content Placeholder 3">
            <a:extLst>
              <a:ext uri="{FF2B5EF4-FFF2-40B4-BE49-F238E27FC236}">
                <a16:creationId xmlns:a16="http://schemas.microsoft.com/office/drawing/2014/main" id="{4FFCA016-EA4F-4AF0-A9A5-E7DC79F52B54}"/>
              </a:ext>
            </a:extLst>
          </p:cNvPr>
          <p:cNvGraphicFramePr>
            <a:graphicFrameLocks noGrp="1"/>
          </p:cNvGraphicFramePr>
          <p:nvPr>
            <p:ph idx="1"/>
            <p:extLst>
              <p:ext uri="{D42A27DB-BD31-4B8C-83A1-F6EECF244321}">
                <p14:modId xmlns:p14="http://schemas.microsoft.com/office/powerpoint/2010/main" val="4082702178"/>
              </p:ext>
            </p:extLst>
          </p:nvPr>
        </p:nvGraphicFramePr>
        <p:xfrm>
          <a:off x="454324" y="1069675"/>
          <a:ext cx="10944045" cy="5434641"/>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grpSp>
        <p:nvGrpSpPr>
          <p:cNvPr id="25" name="Group 24">
            <a:extLst>
              <a:ext uri="{FF2B5EF4-FFF2-40B4-BE49-F238E27FC236}">
                <a16:creationId xmlns:a16="http://schemas.microsoft.com/office/drawing/2014/main" id="{A01AFCA2-BF50-458C-B854-433D8963E0C1}"/>
              </a:ext>
            </a:extLst>
          </p:cNvPr>
          <p:cNvGrpSpPr/>
          <p:nvPr/>
        </p:nvGrpSpPr>
        <p:grpSpPr>
          <a:xfrm>
            <a:off x="5407651" y="1832230"/>
            <a:ext cx="985680" cy="590040"/>
            <a:chOff x="5407651" y="1832230"/>
            <a:chExt cx="985680" cy="590040"/>
          </a:xfrm>
        </p:grpSpPr>
        <mc:AlternateContent xmlns:mc="http://schemas.openxmlformats.org/markup-compatibility/2006" xmlns:p14="http://schemas.microsoft.com/office/powerpoint/2010/main">
          <mc:Choice Requires="p14">
            <p:contentPart p14:bwMode="auto" r:id="rId8">
              <p14:nvContentPartPr>
                <p14:cNvPr id="19" name="Ink 18">
                  <a:extLst>
                    <a:ext uri="{FF2B5EF4-FFF2-40B4-BE49-F238E27FC236}">
                      <a16:creationId xmlns:a16="http://schemas.microsoft.com/office/drawing/2014/main" id="{B2CB7070-B5A4-4B83-B258-DD622241E3D6}"/>
                    </a:ext>
                  </a:extLst>
                </p14:cNvPr>
                <p14:cNvContentPartPr/>
                <p14:nvPr/>
              </p14:nvContentPartPr>
              <p14:xfrm>
                <a:off x="5407651" y="2009350"/>
                <a:ext cx="322560" cy="182160"/>
              </p14:xfrm>
            </p:contentPart>
          </mc:Choice>
          <mc:Fallback xmlns="">
            <p:pic>
              <p:nvPicPr>
                <p:cNvPr id="19" name="Ink 18">
                  <a:extLst>
                    <a:ext uri="{FF2B5EF4-FFF2-40B4-BE49-F238E27FC236}">
                      <a16:creationId xmlns:a16="http://schemas.microsoft.com/office/drawing/2014/main" id="{B2CB7070-B5A4-4B83-B258-DD622241E3D6}"/>
                    </a:ext>
                  </a:extLst>
                </p:cNvPr>
                <p:cNvPicPr/>
                <p:nvPr/>
              </p:nvPicPr>
              <p:blipFill>
                <a:blip r:embed="rId9"/>
                <a:stretch>
                  <a:fillRect/>
                </a:stretch>
              </p:blipFill>
              <p:spPr>
                <a:xfrm>
                  <a:off x="5398651" y="2000350"/>
                  <a:ext cx="340200" cy="199800"/>
                </a:xfrm>
                <a:prstGeom prst="rect">
                  <a:avLst/>
                </a:prstGeom>
              </p:spPr>
            </p:pic>
          </mc:Fallback>
        </mc:AlternateContent>
        <mc:AlternateContent xmlns:mc="http://schemas.openxmlformats.org/markup-compatibility/2006" xmlns:p14="http://schemas.microsoft.com/office/powerpoint/2010/main">
          <mc:Choice Requires="p14">
            <p:contentPart p14:bwMode="auto" r:id="rId10">
              <p14:nvContentPartPr>
                <p14:cNvPr id="20" name="Ink 19">
                  <a:extLst>
                    <a:ext uri="{FF2B5EF4-FFF2-40B4-BE49-F238E27FC236}">
                      <a16:creationId xmlns:a16="http://schemas.microsoft.com/office/drawing/2014/main" id="{B07CD768-330E-4AD2-8CEF-8B0601870AD5}"/>
                    </a:ext>
                  </a:extLst>
                </p14:cNvPr>
                <p14:cNvContentPartPr/>
                <p14:nvPr/>
              </p14:nvContentPartPr>
              <p14:xfrm>
                <a:off x="5620771" y="1913230"/>
                <a:ext cx="173520" cy="509040"/>
              </p14:xfrm>
            </p:contentPart>
          </mc:Choice>
          <mc:Fallback xmlns="">
            <p:pic>
              <p:nvPicPr>
                <p:cNvPr id="20" name="Ink 19">
                  <a:extLst>
                    <a:ext uri="{FF2B5EF4-FFF2-40B4-BE49-F238E27FC236}">
                      <a16:creationId xmlns:a16="http://schemas.microsoft.com/office/drawing/2014/main" id="{B07CD768-330E-4AD2-8CEF-8B0601870AD5}"/>
                    </a:ext>
                  </a:extLst>
                </p:cNvPr>
                <p:cNvPicPr/>
                <p:nvPr/>
              </p:nvPicPr>
              <p:blipFill>
                <a:blip r:embed="rId11"/>
                <a:stretch>
                  <a:fillRect/>
                </a:stretch>
              </p:blipFill>
              <p:spPr>
                <a:xfrm>
                  <a:off x="5611771" y="1904590"/>
                  <a:ext cx="191160" cy="526680"/>
                </a:xfrm>
                <a:prstGeom prst="rect">
                  <a:avLst/>
                </a:prstGeom>
              </p:spPr>
            </p:pic>
          </mc:Fallback>
        </mc:AlternateContent>
        <mc:AlternateContent xmlns:mc="http://schemas.openxmlformats.org/markup-compatibility/2006" xmlns:p14="http://schemas.microsoft.com/office/powerpoint/2010/main">
          <mc:Choice Requires="p14">
            <p:contentPart p14:bwMode="auto" r:id="rId12">
              <p14:nvContentPartPr>
                <p14:cNvPr id="22" name="Ink 21">
                  <a:extLst>
                    <a:ext uri="{FF2B5EF4-FFF2-40B4-BE49-F238E27FC236}">
                      <a16:creationId xmlns:a16="http://schemas.microsoft.com/office/drawing/2014/main" id="{BA62B18C-68E7-4AB2-895C-76142347FBFC}"/>
                    </a:ext>
                  </a:extLst>
                </p14:cNvPr>
                <p14:cNvContentPartPr/>
                <p14:nvPr/>
              </p14:nvContentPartPr>
              <p14:xfrm>
                <a:off x="5807611" y="1931590"/>
                <a:ext cx="338040" cy="233640"/>
              </p14:xfrm>
            </p:contentPart>
          </mc:Choice>
          <mc:Fallback xmlns="">
            <p:pic>
              <p:nvPicPr>
                <p:cNvPr id="22" name="Ink 21">
                  <a:extLst>
                    <a:ext uri="{FF2B5EF4-FFF2-40B4-BE49-F238E27FC236}">
                      <a16:creationId xmlns:a16="http://schemas.microsoft.com/office/drawing/2014/main" id="{BA62B18C-68E7-4AB2-895C-76142347FBFC}"/>
                    </a:ext>
                  </a:extLst>
                </p:cNvPr>
                <p:cNvPicPr/>
                <p:nvPr/>
              </p:nvPicPr>
              <p:blipFill>
                <a:blip r:embed="rId13"/>
                <a:stretch>
                  <a:fillRect/>
                </a:stretch>
              </p:blipFill>
              <p:spPr>
                <a:xfrm>
                  <a:off x="5798971" y="1922950"/>
                  <a:ext cx="355680" cy="251280"/>
                </a:xfrm>
                <a:prstGeom prst="rect">
                  <a:avLst/>
                </a:prstGeom>
              </p:spPr>
            </p:pic>
          </mc:Fallback>
        </mc:AlternateContent>
        <mc:AlternateContent xmlns:mc="http://schemas.openxmlformats.org/markup-compatibility/2006" xmlns:p14="http://schemas.microsoft.com/office/powerpoint/2010/main">
          <mc:Choice Requires="p14">
            <p:contentPart p14:bwMode="auto" r:id="rId14">
              <p14:nvContentPartPr>
                <p14:cNvPr id="24" name="Ink 23">
                  <a:extLst>
                    <a:ext uri="{FF2B5EF4-FFF2-40B4-BE49-F238E27FC236}">
                      <a16:creationId xmlns:a16="http://schemas.microsoft.com/office/drawing/2014/main" id="{B6576302-FD7C-41F3-8794-4539B0482B60}"/>
                    </a:ext>
                  </a:extLst>
                </p14:cNvPr>
                <p14:cNvContentPartPr/>
                <p14:nvPr/>
              </p14:nvContentPartPr>
              <p14:xfrm>
                <a:off x="6057811" y="1832230"/>
                <a:ext cx="335520" cy="350280"/>
              </p14:xfrm>
            </p:contentPart>
          </mc:Choice>
          <mc:Fallback xmlns="">
            <p:pic>
              <p:nvPicPr>
                <p:cNvPr id="24" name="Ink 23">
                  <a:extLst>
                    <a:ext uri="{FF2B5EF4-FFF2-40B4-BE49-F238E27FC236}">
                      <a16:creationId xmlns:a16="http://schemas.microsoft.com/office/drawing/2014/main" id="{B6576302-FD7C-41F3-8794-4539B0482B60}"/>
                    </a:ext>
                  </a:extLst>
                </p:cNvPr>
                <p:cNvPicPr/>
                <p:nvPr/>
              </p:nvPicPr>
              <p:blipFill>
                <a:blip r:embed="rId15"/>
                <a:stretch>
                  <a:fillRect/>
                </a:stretch>
              </p:blipFill>
              <p:spPr>
                <a:xfrm>
                  <a:off x="6048811" y="1823230"/>
                  <a:ext cx="353160" cy="367920"/>
                </a:xfrm>
                <a:prstGeom prst="rect">
                  <a:avLst/>
                </a:prstGeom>
              </p:spPr>
            </p:pic>
          </mc:Fallback>
        </mc:AlternateContent>
      </p:grpSp>
      <p:grpSp>
        <p:nvGrpSpPr>
          <p:cNvPr id="30" name="Group 29">
            <a:extLst>
              <a:ext uri="{FF2B5EF4-FFF2-40B4-BE49-F238E27FC236}">
                <a16:creationId xmlns:a16="http://schemas.microsoft.com/office/drawing/2014/main" id="{E80B914E-52D0-4202-A13E-C874FF54A2DD}"/>
              </a:ext>
            </a:extLst>
          </p:cNvPr>
          <p:cNvGrpSpPr/>
          <p:nvPr/>
        </p:nvGrpSpPr>
        <p:grpSpPr>
          <a:xfrm>
            <a:off x="5515291" y="3028870"/>
            <a:ext cx="870120" cy="566280"/>
            <a:chOff x="5515291" y="3028870"/>
            <a:chExt cx="870120" cy="566280"/>
          </a:xfrm>
        </p:grpSpPr>
        <mc:AlternateContent xmlns:mc="http://schemas.openxmlformats.org/markup-compatibility/2006" xmlns:p14="http://schemas.microsoft.com/office/powerpoint/2010/main">
          <mc:Choice Requires="p14">
            <p:contentPart p14:bwMode="auto" r:id="rId16">
              <p14:nvContentPartPr>
                <p14:cNvPr id="26" name="Ink 25">
                  <a:extLst>
                    <a:ext uri="{FF2B5EF4-FFF2-40B4-BE49-F238E27FC236}">
                      <a16:creationId xmlns:a16="http://schemas.microsoft.com/office/drawing/2014/main" id="{DD90CB7C-75BD-4627-8876-35B3FC962EC4}"/>
                    </a:ext>
                  </a:extLst>
                </p14:cNvPr>
                <p14:cNvContentPartPr/>
                <p14:nvPr/>
              </p14:nvContentPartPr>
              <p14:xfrm>
                <a:off x="5515291" y="3146590"/>
                <a:ext cx="331560" cy="110160"/>
              </p14:xfrm>
            </p:contentPart>
          </mc:Choice>
          <mc:Fallback xmlns="">
            <p:pic>
              <p:nvPicPr>
                <p:cNvPr id="26" name="Ink 25">
                  <a:extLst>
                    <a:ext uri="{FF2B5EF4-FFF2-40B4-BE49-F238E27FC236}">
                      <a16:creationId xmlns:a16="http://schemas.microsoft.com/office/drawing/2014/main" id="{DD90CB7C-75BD-4627-8876-35B3FC962EC4}"/>
                    </a:ext>
                  </a:extLst>
                </p:cNvPr>
                <p:cNvPicPr/>
                <p:nvPr/>
              </p:nvPicPr>
              <p:blipFill>
                <a:blip r:embed="rId17"/>
                <a:stretch>
                  <a:fillRect/>
                </a:stretch>
              </p:blipFill>
              <p:spPr>
                <a:xfrm>
                  <a:off x="5506651" y="3137590"/>
                  <a:ext cx="349200" cy="127800"/>
                </a:xfrm>
                <a:prstGeom prst="rect">
                  <a:avLst/>
                </a:prstGeom>
              </p:spPr>
            </p:pic>
          </mc:Fallback>
        </mc:AlternateContent>
        <mc:AlternateContent xmlns:mc="http://schemas.openxmlformats.org/markup-compatibility/2006" xmlns:p14="http://schemas.microsoft.com/office/powerpoint/2010/main">
          <mc:Choice Requires="p14">
            <p:contentPart p14:bwMode="auto" r:id="rId18">
              <p14:nvContentPartPr>
                <p14:cNvPr id="27" name="Ink 26">
                  <a:extLst>
                    <a:ext uri="{FF2B5EF4-FFF2-40B4-BE49-F238E27FC236}">
                      <a16:creationId xmlns:a16="http://schemas.microsoft.com/office/drawing/2014/main" id="{CCD4AC65-909A-4AD9-AF94-E382198C1BB5}"/>
                    </a:ext>
                  </a:extLst>
                </p14:cNvPr>
                <p14:cNvContentPartPr/>
                <p14:nvPr/>
              </p14:nvContentPartPr>
              <p14:xfrm>
                <a:off x="5758651" y="3028870"/>
                <a:ext cx="95400" cy="566280"/>
              </p14:xfrm>
            </p:contentPart>
          </mc:Choice>
          <mc:Fallback xmlns="">
            <p:pic>
              <p:nvPicPr>
                <p:cNvPr id="27" name="Ink 26">
                  <a:extLst>
                    <a:ext uri="{FF2B5EF4-FFF2-40B4-BE49-F238E27FC236}">
                      <a16:creationId xmlns:a16="http://schemas.microsoft.com/office/drawing/2014/main" id="{CCD4AC65-909A-4AD9-AF94-E382198C1BB5}"/>
                    </a:ext>
                  </a:extLst>
                </p:cNvPr>
                <p:cNvPicPr/>
                <p:nvPr/>
              </p:nvPicPr>
              <p:blipFill>
                <a:blip r:embed="rId19"/>
                <a:stretch>
                  <a:fillRect/>
                </a:stretch>
              </p:blipFill>
              <p:spPr>
                <a:xfrm>
                  <a:off x="5750011" y="3020230"/>
                  <a:ext cx="113040" cy="583920"/>
                </a:xfrm>
                <a:prstGeom prst="rect">
                  <a:avLst/>
                </a:prstGeom>
              </p:spPr>
            </p:pic>
          </mc:Fallback>
        </mc:AlternateContent>
        <mc:AlternateContent xmlns:mc="http://schemas.openxmlformats.org/markup-compatibility/2006" xmlns:p14="http://schemas.microsoft.com/office/powerpoint/2010/main">
          <mc:Choice Requires="p14">
            <p:contentPart p14:bwMode="auto" r:id="rId20">
              <p14:nvContentPartPr>
                <p14:cNvPr id="29" name="Ink 28">
                  <a:extLst>
                    <a:ext uri="{FF2B5EF4-FFF2-40B4-BE49-F238E27FC236}">
                      <a16:creationId xmlns:a16="http://schemas.microsoft.com/office/drawing/2014/main" id="{5DD70AD0-35F6-4D6B-83D3-BBD92526004A}"/>
                    </a:ext>
                  </a:extLst>
                </p14:cNvPr>
                <p14:cNvContentPartPr/>
                <p14:nvPr/>
              </p14:nvContentPartPr>
              <p14:xfrm>
                <a:off x="5939011" y="3079990"/>
                <a:ext cx="446400" cy="309960"/>
              </p14:xfrm>
            </p:contentPart>
          </mc:Choice>
          <mc:Fallback xmlns="">
            <p:pic>
              <p:nvPicPr>
                <p:cNvPr id="29" name="Ink 28">
                  <a:extLst>
                    <a:ext uri="{FF2B5EF4-FFF2-40B4-BE49-F238E27FC236}">
                      <a16:creationId xmlns:a16="http://schemas.microsoft.com/office/drawing/2014/main" id="{5DD70AD0-35F6-4D6B-83D3-BBD92526004A}"/>
                    </a:ext>
                  </a:extLst>
                </p:cNvPr>
                <p:cNvPicPr/>
                <p:nvPr/>
              </p:nvPicPr>
              <p:blipFill>
                <a:blip r:embed="rId21"/>
                <a:stretch>
                  <a:fillRect/>
                </a:stretch>
              </p:blipFill>
              <p:spPr>
                <a:xfrm>
                  <a:off x="5930011" y="3071350"/>
                  <a:ext cx="464040" cy="327600"/>
                </a:xfrm>
                <a:prstGeom prst="rect">
                  <a:avLst/>
                </a:prstGeom>
              </p:spPr>
            </p:pic>
          </mc:Fallback>
        </mc:AlternateContent>
      </p:grpSp>
      <p:grpSp>
        <p:nvGrpSpPr>
          <p:cNvPr id="36" name="Group 35">
            <a:extLst>
              <a:ext uri="{FF2B5EF4-FFF2-40B4-BE49-F238E27FC236}">
                <a16:creationId xmlns:a16="http://schemas.microsoft.com/office/drawing/2014/main" id="{61457891-7E16-40F5-B9C4-3856E42264EB}"/>
              </a:ext>
            </a:extLst>
          </p:cNvPr>
          <p:cNvGrpSpPr/>
          <p:nvPr/>
        </p:nvGrpSpPr>
        <p:grpSpPr>
          <a:xfrm>
            <a:off x="5468851" y="4142710"/>
            <a:ext cx="841320" cy="583200"/>
            <a:chOff x="5468851" y="4142710"/>
            <a:chExt cx="841320" cy="583200"/>
          </a:xfrm>
        </p:grpSpPr>
        <mc:AlternateContent xmlns:mc="http://schemas.openxmlformats.org/markup-compatibility/2006" xmlns:p14="http://schemas.microsoft.com/office/powerpoint/2010/main">
          <mc:Choice Requires="p14">
            <p:contentPart p14:bwMode="auto" r:id="rId22">
              <p14:nvContentPartPr>
                <p14:cNvPr id="31" name="Ink 30">
                  <a:extLst>
                    <a:ext uri="{FF2B5EF4-FFF2-40B4-BE49-F238E27FC236}">
                      <a16:creationId xmlns:a16="http://schemas.microsoft.com/office/drawing/2014/main" id="{975D9B1F-C78D-4E0F-896A-3B7024D3D80F}"/>
                    </a:ext>
                  </a:extLst>
                </p14:cNvPr>
                <p14:cNvContentPartPr/>
                <p14:nvPr/>
              </p14:nvContentPartPr>
              <p14:xfrm>
                <a:off x="5468851" y="4268710"/>
                <a:ext cx="330840" cy="100440"/>
              </p14:xfrm>
            </p:contentPart>
          </mc:Choice>
          <mc:Fallback xmlns="">
            <p:pic>
              <p:nvPicPr>
                <p:cNvPr id="31" name="Ink 30">
                  <a:extLst>
                    <a:ext uri="{FF2B5EF4-FFF2-40B4-BE49-F238E27FC236}">
                      <a16:creationId xmlns:a16="http://schemas.microsoft.com/office/drawing/2014/main" id="{975D9B1F-C78D-4E0F-896A-3B7024D3D80F}"/>
                    </a:ext>
                  </a:extLst>
                </p:cNvPr>
                <p:cNvPicPr/>
                <p:nvPr/>
              </p:nvPicPr>
              <p:blipFill>
                <a:blip r:embed="rId23"/>
                <a:stretch>
                  <a:fillRect/>
                </a:stretch>
              </p:blipFill>
              <p:spPr>
                <a:xfrm>
                  <a:off x="5459851" y="4260070"/>
                  <a:ext cx="348480" cy="118080"/>
                </a:xfrm>
                <a:prstGeom prst="rect">
                  <a:avLst/>
                </a:prstGeom>
              </p:spPr>
            </p:pic>
          </mc:Fallback>
        </mc:AlternateContent>
        <mc:AlternateContent xmlns:mc="http://schemas.openxmlformats.org/markup-compatibility/2006" xmlns:p14="http://schemas.microsoft.com/office/powerpoint/2010/main">
          <mc:Choice Requires="p14">
            <p:contentPart p14:bwMode="auto" r:id="rId24">
              <p14:nvContentPartPr>
                <p14:cNvPr id="32" name="Ink 31">
                  <a:extLst>
                    <a:ext uri="{FF2B5EF4-FFF2-40B4-BE49-F238E27FC236}">
                      <a16:creationId xmlns:a16="http://schemas.microsoft.com/office/drawing/2014/main" id="{ACA57BBA-67F3-440E-BC1C-410B1FC2E645}"/>
                    </a:ext>
                  </a:extLst>
                </p14:cNvPr>
                <p14:cNvContentPartPr/>
                <p14:nvPr/>
              </p14:nvContentPartPr>
              <p14:xfrm>
                <a:off x="5750731" y="4142710"/>
                <a:ext cx="100800" cy="583200"/>
              </p14:xfrm>
            </p:contentPart>
          </mc:Choice>
          <mc:Fallback xmlns="">
            <p:pic>
              <p:nvPicPr>
                <p:cNvPr id="32" name="Ink 31">
                  <a:extLst>
                    <a:ext uri="{FF2B5EF4-FFF2-40B4-BE49-F238E27FC236}">
                      <a16:creationId xmlns:a16="http://schemas.microsoft.com/office/drawing/2014/main" id="{ACA57BBA-67F3-440E-BC1C-410B1FC2E645}"/>
                    </a:ext>
                  </a:extLst>
                </p:cNvPr>
                <p:cNvPicPr/>
                <p:nvPr/>
              </p:nvPicPr>
              <p:blipFill>
                <a:blip r:embed="rId25"/>
                <a:stretch>
                  <a:fillRect/>
                </a:stretch>
              </p:blipFill>
              <p:spPr>
                <a:xfrm>
                  <a:off x="5741731" y="4134070"/>
                  <a:ext cx="118440" cy="600840"/>
                </a:xfrm>
                <a:prstGeom prst="rect">
                  <a:avLst/>
                </a:prstGeom>
              </p:spPr>
            </p:pic>
          </mc:Fallback>
        </mc:AlternateContent>
        <mc:AlternateContent xmlns:mc="http://schemas.openxmlformats.org/markup-compatibility/2006" xmlns:p14="http://schemas.microsoft.com/office/powerpoint/2010/main">
          <mc:Choice Requires="p14">
            <p:contentPart p14:bwMode="auto" r:id="rId26">
              <p14:nvContentPartPr>
                <p14:cNvPr id="34" name="Ink 33">
                  <a:extLst>
                    <a:ext uri="{FF2B5EF4-FFF2-40B4-BE49-F238E27FC236}">
                      <a16:creationId xmlns:a16="http://schemas.microsoft.com/office/drawing/2014/main" id="{D1339DB1-42CB-4FC2-8184-A0DF335EBF1E}"/>
                    </a:ext>
                  </a:extLst>
                </p14:cNvPr>
                <p14:cNvContentPartPr/>
                <p14:nvPr/>
              </p14:nvContentPartPr>
              <p14:xfrm>
                <a:off x="5957371" y="4179070"/>
                <a:ext cx="352800" cy="329760"/>
              </p14:xfrm>
            </p:contentPart>
          </mc:Choice>
          <mc:Fallback xmlns="">
            <p:pic>
              <p:nvPicPr>
                <p:cNvPr id="34" name="Ink 33">
                  <a:extLst>
                    <a:ext uri="{FF2B5EF4-FFF2-40B4-BE49-F238E27FC236}">
                      <a16:creationId xmlns:a16="http://schemas.microsoft.com/office/drawing/2014/main" id="{D1339DB1-42CB-4FC2-8184-A0DF335EBF1E}"/>
                    </a:ext>
                  </a:extLst>
                </p:cNvPr>
                <p:cNvPicPr/>
                <p:nvPr/>
              </p:nvPicPr>
              <p:blipFill>
                <a:blip r:embed="rId27"/>
                <a:stretch>
                  <a:fillRect/>
                </a:stretch>
              </p:blipFill>
              <p:spPr>
                <a:xfrm>
                  <a:off x="5948731" y="4170070"/>
                  <a:ext cx="370440" cy="347400"/>
                </a:xfrm>
                <a:prstGeom prst="rect">
                  <a:avLst/>
                </a:prstGeom>
              </p:spPr>
            </p:pic>
          </mc:Fallback>
        </mc:AlternateContent>
      </p:grpSp>
      <p:grpSp>
        <p:nvGrpSpPr>
          <p:cNvPr id="38" name="Group 37">
            <a:extLst>
              <a:ext uri="{FF2B5EF4-FFF2-40B4-BE49-F238E27FC236}">
                <a16:creationId xmlns:a16="http://schemas.microsoft.com/office/drawing/2014/main" id="{185A3BD5-22B4-4025-8265-7B67006E794A}"/>
              </a:ext>
            </a:extLst>
          </p:cNvPr>
          <p:cNvGrpSpPr/>
          <p:nvPr/>
        </p:nvGrpSpPr>
        <p:grpSpPr>
          <a:xfrm>
            <a:off x="5625451" y="5219830"/>
            <a:ext cx="597960" cy="503280"/>
            <a:chOff x="5625451" y="5219830"/>
            <a:chExt cx="597960" cy="503280"/>
          </a:xfrm>
        </p:grpSpPr>
        <mc:AlternateContent xmlns:mc="http://schemas.openxmlformats.org/markup-compatibility/2006" xmlns:p14="http://schemas.microsoft.com/office/powerpoint/2010/main">
          <mc:Choice Requires="p14">
            <p:contentPart p14:bwMode="auto" r:id="rId28">
              <p14:nvContentPartPr>
                <p14:cNvPr id="35" name="Ink 34">
                  <a:extLst>
                    <a:ext uri="{FF2B5EF4-FFF2-40B4-BE49-F238E27FC236}">
                      <a16:creationId xmlns:a16="http://schemas.microsoft.com/office/drawing/2014/main" id="{A2E52655-270F-4ECF-9513-0DD5B94E9B2B}"/>
                    </a:ext>
                  </a:extLst>
                </p14:cNvPr>
                <p14:cNvContentPartPr/>
                <p14:nvPr/>
              </p14:nvContentPartPr>
              <p14:xfrm>
                <a:off x="5625451" y="5219830"/>
                <a:ext cx="362880" cy="503280"/>
              </p14:xfrm>
            </p:contentPart>
          </mc:Choice>
          <mc:Fallback xmlns="">
            <p:pic>
              <p:nvPicPr>
                <p:cNvPr id="35" name="Ink 34">
                  <a:extLst>
                    <a:ext uri="{FF2B5EF4-FFF2-40B4-BE49-F238E27FC236}">
                      <a16:creationId xmlns:a16="http://schemas.microsoft.com/office/drawing/2014/main" id="{A2E52655-270F-4ECF-9513-0DD5B94E9B2B}"/>
                    </a:ext>
                  </a:extLst>
                </p:cNvPr>
                <p:cNvPicPr/>
                <p:nvPr/>
              </p:nvPicPr>
              <p:blipFill>
                <a:blip r:embed="rId29"/>
                <a:stretch>
                  <a:fillRect/>
                </a:stretch>
              </p:blipFill>
              <p:spPr>
                <a:xfrm>
                  <a:off x="5616451" y="5210830"/>
                  <a:ext cx="380520" cy="520920"/>
                </a:xfrm>
                <a:prstGeom prst="rect">
                  <a:avLst/>
                </a:prstGeom>
              </p:spPr>
            </p:pic>
          </mc:Fallback>
        </mc:AlternateContent>
        <mc:AlternateContent xmlns:mc="http://schemas.openxmlformats.org/markup-compatibility/2006" xmlns:p14="http://schemas.microsoft.com/office/powerpoint/2010/main">
          <mc:Choice Requires="p14">
            <p:contentPart p14:bwMode="auto" r:id="rId30">
              <p14:nvContentPartPr>
                <p14:cNvPr id="37" name="Ink 36">
                  <a:extLst>
                    <a:ext uri="{FF2B5EF4-FFF2-40B4-BE49-F238E27FC236}">
                      <a16:creationId xmlns:a16="http://schemas.microsoft.com/office/drawing/2014/main" id="{7D58F54C-23B0-4312-9E8C-322EB98FB7A8}"/>
                    </a:ext>
                  </a:extLst>
                </p14:cNvPr>
                <p14:cNvContentPartPr/>
                <p14:nvPr/>
              </p14:nvContentPartPr>
              <p14:xfrm>
                <a:off x="6001291" y="5396590"/>
                <a:ext cx="222120" cy="173880"/>
              </p14:xfrm>
            </p:contentPart>
          </mc:Choice>
          <mc:Fallback xmlns="">
            <p:pic>
              <p:nvPicPr>
                <p:cNvPr id="37" name="Ink 36">
                  <a:extLst>
                    <a:ext uri="{FF2B5EF4-FFF2-40B4-BE49-F238E27FC236}">
                      <a16:creationId xmlns:a16="http://schemas.microsoft.com/office/drawing/2014/main" id="{7D58F54C-23B0-4312-9E8C-322EB98FB7A8}"/>
                    </a:ext>
                  </a:extLst>
                </p:cNvPr>
                <p:cNvPicPr/>
                <p:nvPr/>
              </p:nvPicPr>
              <p:blipFill>
                <a:blip r:embed="rId31"/>
                <a:stretch>
                  <a:fillRect/>
                </a:stretch>
              </p:blipFill>
              <p:spPr>
                <a:xfrm>
                  <a:off x="5992291" y="5387950"/>
                  <a:ext cx="239760" cy="191520"/>
                </a:xfrm>
                <a:prstGeom prst="rect">
                  <a:avLst/>
                </a:prstGeom>
              </p:spPr>
            </p:pic>
          </mc:Fallback>
        </mc:AlternateContent>
      </p:grpSp>
    </p:spTree>
    <p:extLst>
      <p:ext uri="{BB962C8B-B14F-4D97-AF65-F5344CB8AC3E}">
        <p14:creationId xmlns:p14="http://schemas.microsoft.com/office/powerpoint/2010/main" val="50878259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A67218E-C0B6-4799-A7EC-9B2779E84493}"/>
              </a:ext>
            </a:extLst>
          </p:cNvPr>
          <p:cNvSpPr>
            <a:spLocks noGrp="1"/>
          </p:cNvSpPr>
          <p:nvPr>
            <p:ph type="title"/>
          </p:nvPr>
        </p:nvSpPr>
        <p:spPr/>
        <p:txBody>
          <a:bodyPr/>
          <a:lstStyle/>
          <a:p>
            <a:r>
              <a:rPr lang="en-GB"/>
              <a:t>Acting in a considered desire for revenge</a:t>
            </a:r>
            <a:endParaRPr lang="en-GB" dirty="0"/>
          </a:p>
        </p:txBody>
      </p:sp>
      <p:sp>
        <p:nvSpPr>
          <p:cNvPr id="3" name="Content Placeholder 2">
            <a:extLst>
              <a:ext uri="{FF2B5EF4-FFF2-40B4-BE49-F238E27FC236}">
                <a16:creationId xmlns:a16="http://schemas.microsoft.com/office/drawing/2014/main" id="{6A330CBF-DAF8-4218-B911-489DA21CD044}"/>
              </a:ext>
            </a:extLst>
          </p:cNvPr>
          <p:cNvSpPr>
            <a:spLocks noGrp="1"/>
          </p:cNvSpPr>
          <p:nvPr>
            <p:ph idx="1"/>
          </p:nvPr>
        </p:nvSpPr>
        <p:spPr/>
        <p:txBody>
          <a:bodyPr>
            <a:normAutofit/>
          </a:bodyPr>
          <a:lstStyle/>
          <a:p>
            <a:r>
              <a:rPr lang="en-GB"/>
              <a:t>S54(4) D cannot rely upon the defence of loss of control where they acted in a “considered desire for revenge”. </a:t>
            </a:r>
          </a:p>
          <a:p>
            <a:r>
              <a:rPr lang="en-GB"/>
              <a:t>We have already noted that the loss of control no longer has to be sudden for the defence to apply. However, this section seems to suggest that any ‘cooling-off’ period between the qualifying trigger and the killing may be fatal to the D’s defence. </a:t>
            </a:r>
          </a:p>
          <a:p>
            <a:endParaRPr lang="en-GB"/>
          </a:p>
          <a:p>
            <a:r>
              <a:rPr lang="en-GB" sz="2000" b="1" u="sng"/>
              <a:t>HOW HAVE THE COURTS INTERPRETED “CONSIDERED DESIRE FOR REVENGE?”</a:t>
            </a:r>
          </a:p>
          <a:p>
            <a:r>
              <a:rPr lang="en-GB" sz="1800" b="1" i="1">
                <a:solidFill>
                  <a:srgbClr val="FF0000"/>
                </a:solidFill>
              </a:rPr>
              <a:t>Ibrams [1981] </a:t>
            </a:r>
            <a:r>
              <a:rPr lang="en-GB"/>
              <a:t>– Provocation failed. Here D killed V five days after being provoked. There was evidence that the killing had been planned (cold-blooded killings should not be rewarded with a defence). </a:t>
            </a:r>
          </a:p>
          <a:p>
            <a:r>
              <a:rPr lang="en-GB" sz="1800" b="1" i="1">
                <a:solidFill>
                  <a:srgbClr val="FF0000"/>
                </a:solidFill>
              </a:rPr>
              <a:t>Evans [2012] </a:t>
            </a:r>
            <a:r>
              <a:rPr lang="en-GB"/>
              <a:t>– D stabbed and killed his wife shortly after an argument where she stabbed him in the stomach and said she was leaving him. The prosecution argued that he had acted in a ‘considered desire for revenge’ and that D was guilty of murder</a:t>
            </a:r>
            <a:endParaRPr lang="en-GB" dirty="0"/>
          </a:p>
        </p:txBody>
      </p:sp>
    </p:spTree>
    <p:extLst>
      <p:ext uri="{BB962C8B-B14F-4D97-AF65-F5344CB8AC3E}">
        <p14:creationId xmlns:p14="http://schemas.microsoft.com/office/powerpoint/2010/main" val="260900060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61DDA37-AC12-454E-8EEE-2EE0ADEBF1AA}"/>
              </a:ext>
            </a:extLst>
          </p:cNvPr>
          <p:cNvSpPr>
            <a:spLocks noGrp="1"/>
          </p:cNvSpPr>
          <p:nvPr>
            <p:ph type="title"/>
          </p:nvPr>
        </p:nvSpPr>
        <p:spPr>
          <a:xfrm>
            <a:off x="8458200" y="607392"/>
            <a:ext cx="3161963" cy="1645920"/>
          </a:xfrm>
        </p:spPr>
        <p:txBody>
          <a:bodyPr anchor="b">
            <a:normAutofit/>
          </a:bodyPr>
          <a:lstStyle/>
          <a:p>
            <a:pPr>
              <a:lnSpc>
                <a:spcPct val="90000"/>
              </a:lnSpc>
            </a:pPr>
            <a:r>
              <a:rPr lang="en-GB" sz="2700"/>
              <a:t>Discuss the presence of any qualifying trigger</a:t>
            </a:r>
          </a:p>
        </p:txBody>
      </p:sp>
      <p:sp>
        <p:nvSpPr>
          <p:cNvPr id="3" name="Content Placeholder 2">
            <a:extLst>
              <a:ext uri="{FF2B5EF4-FFF2-40B4-BE49-F238E27FC236}">
                <a16:creationId xmlns:a16="http://schemas.microsoft.com/office/drawing/2014/main" id="{04D10DC2-CD17-4A9B-9220-733C46D1A7A7}"/>
              </a:ext>
            </a:extLst>
          </p:cNvPr>
          <p:cNvSpPr>
            <a:spLocks noGrp="1"/>
          </p:cNvSpPr>
          <p:nvPr>
            <p:ph idx="1"/>
          </p:nvPr>
        </p:nvSpPr>
        <p:spPr>
          <a:xfrm>
            <a:off x="685800" y="609600"/>
            <a:ext cx="6858000" cy="5334000"/>
          </a:xfrm>
        </p:spPr>
        <p:txBody>
          <a:bodyPr>
            <a:normAutofit/>
          </a:bodyPr>
          <a:lstStyle/>
          <a:p>
            <a:pPr marL="342900" indent="-342900">
              <a:buAutoNum type="alphaLcParenBoth"/>
            </a:pPr>
            <a:r>
              <a:rPr lang="en-GB" sz="2400" b="1" dirty="0"/>
              <a:t> Late at night </a:t>
            </a:r>
            <a:r>
              <a:rPr lang="en-GB" sz="2400" b="1" dirty="0" err="1"/>
              <a:t>Kerim</a:t>
            </a:r>
            <a:r>
              <a:rPr lang="en-GB" sz="2400" b="1" dirty="0"/>
              <a:t> heard a noise in his kitchen. </a:t>
            </a:r>
            <a:r>
              <a:rPr lang="en-GB" sz="2400" b="1" dirty="0" err="1"/>
              <a:t>Kerim</a:t>
            </a:r>
            <a:r>
              <a:rPr lang="en-GB" sz="2400" b="1" dirty="0"/>
              <a:t> went downstairs to see Paul looking in the food cupboard. </a:t>
            </a:r>
            <a:r>
              <a:rPr lang="en-GB" sz="2400" b="1" dirty="0" err="1"/>
              <a:t>Kerim</a:t>
            </a:r>
            <a:r>
              <a:rPr lang="en-GB" sz="2400" b="1" dirty="0"/>
              <a:t> believed that Paul was a burglar. Paul turned round to face </a:t>
            </a:r>
            <a:r>
              <a:rPr lang="en-GB" sz="2400" b="1" dirty="0" err="1"/>
              <a:t>Kerim</a:t>
            </a:r>
            <a:r>
              <a:rPr lang="en-GB" sz="2400" b="1" dirty="0"/>
              <a:t>, and </a:t>
            </a:r>
            <a:r>
              <a:rPr lang="en-GB" sz="2400" b="1" dirty="0" err="1"/>
              <a:t>Kerim</a:t>
            </a:r>
            <a:r>
              <a:rPr lang="en-GB" sz="2400" b="1" dirty="0"/>
              <a:t> saw that Paul had a knife covered with butter in his hand. </a:t>
            </a:r>
            <a:r>
              <a:rPr lang="en-GB" sz="2400" b="1" dirty="0" err="1"/>
              <a:t>Kerim</a:t>
            </a:r>
            <a:r>
              <a:rPr lang="en-GB" sz="2400" b="1" dirty="0"/>
              <a:t> picked up a heavy vase and smashed it over Paul’s head. Paul died instantly. Paul was actually a friend of </a:t>
            </a:r>
            <a:r>
              <a:rPr lang="en-GB" sz="2400" b="1" dirty="0" err="1"/>
              <a:t>Kerim’s</a:t>
            </a:r>
            <a:r>
              <a:rPr lang="en-GB" sz="2400" b="1" dirty="0"/>
              <a:t> son who was staying the night. Paul had been making a sandwich with the knife and was looking for some relish to go with it. </a:t>
            </a:r>
          </a:p>
          <a:p>
            <a:pPr marL="0" indent="0">
              <a:buNone/>
            </a:pPr>
            <a:endParaRPr lang="en-GB" dirty="0"/>
          </a:p>
        </p:txBody>
      </p:sp>
      <p:sp>
        <p:nvSpPr>
          <p:cNvPr id="8" name="Text Placeholder 3">
            <a:extLst>
              <a:ext uri="{FF2B5EF4-FFF2-40B4-BE49-F238E27FC236}">
                <a16:creationId xmlns:a16="http://schemas.microsoft.com/office/drawing/2014/main" id="{25B0B242-155A-4112-9EEC-7CE8A1BFA4F7}"/>
              </a:ext>
            </a:extLst>
          </p:cNvPr>
          <p:cNvSpPr>
            <a:spLocks noGrp="1"/>
          </p:cNvSpPr>
          <p:nvPr>
            <p:ph type="body" sz="half" idx="2"/>
          </p:nvPr>
        </p:nvSpPr>
        <p:spPr>
          <a:xfrm>
            <a:off x="8458200" y="2336800"/>
            <a:ext cx="3161963" cy="3606800"/>
          </a:xfrm>
        </p:spPr>
        <p:txBody>
          <a:bodyPr/>
          <a:lstStyle/>
          <a:p>
            <a:endParaRPr lang="en-US"/>
          </a:p>
        </p:txBody>
      </p:sp>
      <mc:AlternateContent xmlns:mc="http://schemas.openxmlformats.org/markup-compatibility/2006" xmlns:p14="http://schemas.microsoft.com/office/powerpoint/2010/main">
        <mc:Choice Requires="p14">
          <p:contentPart p14:bwMode="auto" r:id="rId3">
            <p14:nvContentPartPr>
              <p14:cNvPr id="4" name="Ink 3">
                <a:extLst>
                  <a:ext uri="{FF2B5EF4-FFF2-40B4-BE49-F238E27FC236}">
                    <a16:creationId xmlns:a16="http://schemas.microsoft.com/office/drawing/2014/main" id="{8E86F91F-E7CE-4A8B-9EFE-88C59183BE36}"/>
                  </a:ext>
                </a:extLst>
              </p14:cNvPr>
              <p14:cNvContentPartPr/>
              <p14:nvPr/>
            </p14:nvContentPartPr>
            <p14:xfrm>
              <a:off x="4744225" y="2484285"/>
              <a:ext cx="360" cy="360"/>
            </p14:xfrm>
          </p:contentPart>
        </mc:Choice>
        <mc:Fallback xmlns="">
          <p:pic>
            <p:nvPicPr>
              <p:cNvPr id="4" name="Ink 3">
                <a:extLst>
                  <a:ext uri="{FF2B5EF4-FFF2-40B4-BE49-F238E27FC236}">
                    <a16:creationId xmlns:a16="http://schemas.microsoft.com/office/drawing/2014/main" id="{8E86F91F-E7CE-4A8B-9EFE-88C59183BE36}"/>
                  </a:ext>
                </a:extLst>
              </p:cNvPr>
              <p:cNvPicPr/>
              <p:nvPr/>
            </p:nvPicPr>
            <p:blipFill>
              <a:blip r:embed="rId4"/>
              <a:stretch>
                <a:fillRect/>
              </a:stretch>
            </p:blipFill>
            <p:spPr>
              <a:xfrm>
                <a:off x="4735585" y="2475285"/>
                <a:ext cx="18000" cy="18000"/>
              </a:xfrm>
              <a:prstGeom prst="rect">
                <a:avLst/>
              </a:prstGeom>
            </p:spPr>
          </p:pic>
        </mc:Fallback>
      </mc:AlternateContent>
      <mc:AlternateContent xmlns:mc="http://schemas.openxmlformats.org/markup-compatibility/2006" xmlns:p14="http://schemas.microsoft.com/office/powerpoint/2010/main">
        <mc:Choice Requires="p14">
          <p:contentPart p14:bwMode="auto" r:id="rId5">
            <p14:nvContentPartPr>
              <p14:cNvPr id="5" name="Ink 4">
                <a:extLst>
                  <a:ext uri="{FF2B5EF4-FFF2-40B4-BE49-F238E27FC236}">
                    <a16:creationId xmlns:a16="http://schemas.microsoft.com/office/drawing/2014/main" id="{9529ADC7-A9CA-4682-9B39-D124ABAC840E}"/>
                  </a:ext>
                </a:extLst>
              </p14:cNvPr>
              <p14:cNvContentPartPr/>
              <p14:nvPr/>
            </p14:nvContentPartPr>
            <p14:xfrm>
              <a:off x="4738105" y="2426325"/>
              <a:ext cx="360" cy="360"/>
            </p14:xfrm>
          </p:contentPart>
        </mc:Choice>
        <mc:Fallback xmlns="">
          <p:pic>
            <p:nvPicPr>
              <p:cNvPr id="5" name="Ink 4">
                <a:extLst>
                  <a:ext uri="{FF2B5EF4-FFF2-40B4-BE49-F238E27FC236}">
                    <a16:creationId xmlns:a16="http://schemas.microsoft.com/office/drawing/2014/main" id="{9529ADC7-A9CA-4682-9B39-D124ABAC840E}"/>
                  </a:ext>
                </a:extLst>
              </p:cNvPr>
              <p:cNvPicPr/>
              <p:nvPr/>
            </p:nvPicPr>
            <p:blipFill>
              <a:blip r:embed="rId4"/>
              <a:stretch>
                <a:fillRect/>
              </a:stretch>
            </p:blipFill>
            <p:spPr>
              <a:xfrm>
                <a:off x="4729465" y="2417325"/>
                <a:ext cx="18000" cy="18000"/>
              </a:xfrm>
              <a:prstGeom prst="rect">
                <a:avLst/>
              </a:prstGeom>
            </p:spPr>
          </p:pic>
        </mc:Fallback>
      </mc:AlternateContent>
      <p:grpSp>
        <p:nvGrpSpPr>
          <p:cNvPr id="16" name="Group 15">
            <a:extLst>
              <a:ext uri="{FF2B5EF4-FFF2-40B4-BE49-F238E27FC236}">
                <a16:creationId xmlns:a16="http://schemas.microsoft.com/office/drawing/2014/main" id="{EE7A4E72-1E3B-4426-98C4-D604BEF6208F}"/>
              </a:ext>
            </a:extLst>
          </p:cNvPr>
          <p:cNvGrpSpPr/>
          <p:nvPr/>
        </p:nvGrpSpPr>
        <p:grpSpPr>
          <a:xfrm>
            <a:off x="4789945" y="2420565"/>
            <a:ext cx="360" cy="360"/>
            <a:chOff x="4789945" y="2420565"/>
            <a:chExt cx="360" cy="360"/>
          </a:xfrm>
        </p:grpSpPr>
        <mc:AlternateContent xmlns:mc="http://schemas.openxmlformats.org/markup-compatibility/2006" xmlns:p14="http://schemas.microsoft.com/office/powerpoint/2010/main">
          <mc:Choice Requires="p14">
            <p:contentPart p14:bwMode="auto" r:id="rId6">
              <p14:nvContentPartPr>
                <p14:cNvPr id="6" name="Ink 5">
                  <a:extLst>
                    <a:ext uri="{FF2B5EF4-FFF2-40B4-BE49-F238E27FC236}">
                      <a16:creationId xmlns:a16="http://schemas.microsoft.com/office/drawing/2014/main" id="{6D1EFE3D-7FEC-440C-93B7-2B04E00ECCF6}"/>
                    </a:ext>
                  </a:extLst>
                </p14:cNvPr>
                <p14:cNvContentPartPr/>
                <p14:nvPr/>
              </p14:nvContentPartPr>
              <p14:xfrm>
                <a:off x="4789945" y="2420565"/>
                <a:ext cx="360" cy="360"/>
              </p14:xfrm>
            </p:contentPart>
          </mc:Choice>
          <mc:Fallback xmlns="">
            <p:pic>
              <p:nvPicPr>
                <p:cNvPr id="6" name="Ink 5">
                  <a:extLst>
                    <a:ext uri="{FF2B5EF4-FFF2-40B4-BE49-F238E27FC236}">
                      <a16:creationId xmlns:a16="http://schemas.microsoft.com/office/drawing/2014/main" id="{6D1EFE3D-7FEC-440C-93B7-2B04E00ECCF6}"/>
                    </a:ext>
                  </a:extLst>
                </p:cNvPr>
                <p:cNvPicPr/>
                <p:nvPr/>
              </p:nvPicPr>
              <p:blipFill>
                <a:blip r:embed="rId4"/>
                <a:stretch>
                  <a:fillRect/>
                </a:stretch>
              </p:blipFill>
              <p:spPr>
                <a:xfrm>
                  <a:off x="4781305" y="2411925"/>
                  <a:ext cx="18000" cy="18000"/>
                </a:xfrm>
                <a:prstGeom prst="rect">
                  <a:avLst/>
                </a:prstGeom>
              </p:spPr>
            </p:pic>
          </mc:Fallback>
        </mc:AlternateContent>
        <mc:AlternateContent xmlns:mc="http://schemas.openxmlformats.org/markup-compatibility/2006" xmlns:p14="http://schemas.microsoft.com/office/powerpoint/2010/main">
          <mc:Choice Requires="p14">
            <p:contentPart p14:bwMode="auto" r:id="rId7">
              <p14:nvContentPartPr>
                <p14:cNvPr id="7" name="Ink 6">
                  <a:extLst>
                    <a:ext uri="{FF2B5EF4-FFF2-40B4-BE49-F238E27FC236}">
                      <a16:creationId xmlns:a16="http://schemas.microsoft.com/office/drawing/2014/main" id="{31B2BEF1-1ED3-47D2-BB82-334837030166}"/>
                    </a:ext>
                  </a:extLst>
                </p14:cNvPr>
                <p14:cNvContentPartPr/>
                <p14:nvPr/>
              </p14:nvContentPartPr>
              <p14:xfrm>
                <a:off x="4789945" y="2420565"/>
                <a:ext cx="360" cy="360"/>
              </p14:xfrm>
            </p:contentPart>
          </mc:Choice>
          <mc:Fallback xmlns="">
            <p:pic>
              <p:nvPicPr>
                <p:cNvPr id="7" name="Ink 6">
                  <a:extLst>
                    <a:ext uri="{FF2B5EF4-FFF2-40B4-BE49-F238E27FC236}">
                      <a16:creationId xmlns:a16="http://schemas.microsoft.com/office/drawing/2014/main" id="{31B2BEF1-1ED3-47D2-BB82-334837030166}"/>
                    </a:ext>
                  </a:extLst>
                </p:cNvPr>
                <p:cNvPicPr/>
                <p:nvPr/>
              </p:nvPicPr>
              <p:blipFill>
                <a:blip r:embed="rId4"/>
                <a:stretch>
                  <a:fillRect/>
                </a:stretch>
              </p:blipFill>
              <p:spPr>
                <a:xfrm>
                  <a:off x="4781305" y="2411925"/>
                  <a:ext cx="18000" cy="18000"/>
                </a:xfrm>
                <a:prstGeom prst="rect">
                  <a:avLst/>
                </a:prstGeom>
              </p:spPr>
            </p:pic>
          </mc:Fallback>
        </mc:AlternateContent>
        <mc:AlternateContent xmlns:mc="http://schemas.openxmlformats.org/markup-compatibility/2006" xmlns:p14="http://schemas.microsoft.com/office/powerpoint/2010/main">
          <mc:Choice Requires="p14">
            <p:contentPart p14:bwMode="auto" r:id="rId8">
              <p14:nvContentPartPr>
                <p14:cNvPr id="9" name="Ink 8">
                  <a:extLst>
                    <a:ext uri="{FF2B5EF4-FFF2-40B4-BE49-F238E27FC236}">
                      <a16:creationId xmlns:a16="http://schemas.microsoft.com/office/drawing/2014/main" id="{538F8671-C169-432D-AE3B-8234BF7ECCB3}"/>
                    </a:ext>
                  </a:extLst>
                </p14:cNvPr>
                <p14:cNvContentPartPr/>
                <p14:nvPr/>
              </p14:nvContentPartPr>
              <p14:xfrm>
                <a:off x="4789945" y="2420565"/>
                <a:ext cx="360" cy="360"/>
              </p14:xfrm>
            </p:contentPart>
          </mc:Choice>
          <mc:Fallback xmlns="">
            <p:pic>
              <p:nvPicPr>
                <p:cNvPr id="9" name="Ink 8">
                  <a:extLst>
                    <a:ext uri="{FF2B5EF4-FFF2-40B4-BE49-F238E27FC236}">
                      <a16:creationId xmlns:a16="http://schemas.microsoft.com/office/drawing/2014/main" id="{538F8671-C169-432D-AE3B-8234BF7ECCB3}"/>
                    </a:ext>
                  </a:extLst>
                </p:cNvPr>
                <p:cNvPicPr/>
                <p:nvPr/>
              </p:nvPicPr>
              <p:blipFill>
                <a:blip r:embed="rId4"/>
                <a:stretch>
                  <a:fillRect/>
                </a:stretch>
              </p:blipFill>
              <p:spPr>
                <a:xfrm>
                  <a:off x="4781305" y="2411925"/>
                  <a:ext cx="18000" cy="18000"/>
                </a:xfrm>
                <a:prstGeom prst="rect">
                  <a:avLst/>
                </a:prstGeom>
              </p:spPr>
            </p:pic>
          </mc:Fallback>
        </mc:AlternateContent>
      </p:grpSp>
      <p:grpSp>
        <p:nvGrpSpPr>
          <p:cNvPr id="15" name="Group 14">
            <a:extLst>
              <a:ext uri="{FF2B5EF4-FFF2-40B4-BE49-F238E27FC236}">
                <a16:creationId xmlns:a16="http://schemas.microsoft.com/office/drawing/2014/main" id="{E3A96265-70F5-471C-8EF5-3D12E6581A22}"/>
              </a:ext>
            </a:extLst>
          </p:cNvPr>
          <p:cNvGrpSpPr/>
          <p:nvPr/>
        </p:nvGrpSpPr>
        <p:grpSpPr>
          <a:xfrm>
            <a:off x="3633985" y="2552685"/>
            <a:ext cx="360" cy="360"/>
            <a:chOff x="3633985" y="2552685"/>
            <a:chExt cx="360" cy="360"/>
          </a:xfrm>
        </p:grpSpPr>
        <mc:AlternateContent xmlns:mc="http://schemas.openxmlformats.org/markup-compatibility/2006" xmlns:p14="http://schemas.microsoft.com/office/powerpoint/2010/main">
          <mc:Choice Requires="p14">
            <p:contentPart p14:bwMode="auto" r:id="rId9">
              <p14:nvContentPartPr>
                <p14:cNvPr id="10" name="Ink 9">
                  <a:extLst>
                    <a:ext uri="{FF2B5EF4-FFF2-40B4-BE49-F238E27FC236}">
                      <a16:creationId xmlns:a16="http://schemas.microsoft.com/office/drawing/2014/main" id="{8EFAE881-252B-4139-A9AC-860C534ADCA9}"/>
                    </a:ext>
                  </a:extLst>
                </p14:cNvPr>
                <p14:cNvContentPartPr/>
                <p14:nvPr/>
              </p14:nvContentPartPr>
              <p14:xfrm>
                <a:off x="3633985" y="2552685"/>
                <a:ext cx="360" cy="360"/>
              </p14:xfrm>
            </p:contentPart>
          </mc:Choice>
          <mc:Fallback xmlns="">
            <p:pic>
              <p:nvPicPr>
                <p:cNvPr id="10" name="Ink 9">
                  <a:extLst>
                    <a:ext uri="{FF2B5EF4-FFF2-40B4-BE49-F238E27FC236}">
                      <a16:creationId xmlns:a16="http://schemas.microsoft.com/office/drawing/2014/main" id="{8EFAE881-252B-4139-A9AC-860C534ADCA9}"/>
                    </a:ext>
                  </a:extLst>
                </p:cNvPr>
                <p:cNvPicPr/>
                <p:nvPr/>
              </p:nvPicPr>
              <p:blipFill>
                <a:blip r:embed="rId4"/>
                <a:stretch>
                  <a:fillRect/>
                </a:stretch>
              </p:blipFill>
              <p:spPr>
                <a:xfrm>
                  <a:off x="3625345" y="2544045"/>
                  <a:ext cx="18000" cy="18000"/>
                </a:xfrm>
                <a:prstGeom prst="rect">
                  <a:avLst/>
                </a:prstGeom>
              </p:spPr>
            </p:pic>
          </mc:Fallback>
        </mc:AlternateContent>
        <mc:AlternateContent xmlns:mc="http://schemas.openxmlformats.org/markup-compatibility/2006" xmlns:p14="http://schemas.microsoft.com/office/powerpoint/2010/main">
          <mc:Choice Requires="p14">
            <p:contentPart p14:bwMode="auto" r:id="rId10">
              <p14:nvContentPartPr>
                <p14:cNvPr id="11" name="Ink 10">
                  <a:extLst>
                    <a:ext uri="{FF2B5EF4-FFF2-40B4-BE49-F238E27FC236}">
                      <a16:creationId xmlns:a16="http://schemas.microsoft.com/office/drawing/2014/main" id="{198014CA-FD02-4ADE-BB36-D9670EF5B21D}"/>
                    </a:ext>
                  </a:extLst>
                </p14:cNvPr>
                <p14:cNvContentPartPr/>
                <p14:nvPr/>
              </p14:nvContentPartPr>
              <p14:xfrm>
                <a:off x="3633985" y="2552685"/>
                <a:ext cx="360" cy="360"/>
              </p14:xfrm>
            </p:contentPart>
          </mc:Choice>
          <mc:Fallback xmlns="">
            <p:pic>
              <p:nvPicPr>
                <p:cNvPr id="11" name="Ink 10">
                  <a:extLst>
                    <a:ext uri="{FF2B5EF4-FFF2-40B4-BE49-F238E27FC236}">
                      <a16:creationId xmlns:a16="http://schemas.microsoft.com/office/drawing/2014/main" id="{198014CA-FD02-4ADE-BB36-D9670EF5B21D}"/>
                    </a:ext>
                  </a:extLst>
                </p:cNvPr>
                <p:cNvPicPr/>
                <p:nvPr/>
              </p:nvPicPr>
              <p:blipFill>
                <a:blip r:embed="rId4"/>
                <a:stretch>
                  <a:fillRect/>
                </a:stretch>
              </p:blipFill>
              <p:spPr>
                <a:xfrm>
                  <a:off x="3625345" y="2544045"/>
                  <a:ext cx="18000" cy="18000"/>
                </a:xfrm>
                <a:prstGeom prst="rect">
                  <a:avLst/>
                </a:prstGeom>
              </p:spPr>
            </p:pic>
          </mc:Fallback>
        </mc:AlternateContent>
      </p:grpSp>
      <p:grpSp>
        <p:nvGrpSpPr>
          <p:cNvPr id="14" name="Group 13">
            <a:extLst>
              <a:ext uri="{FF2B5EF4-FFF2-40B4-BE49-F238E27FC236}">
                <a16:creationId xmlns:a16="http://schemas.microsoft.com/office/drawing/2014/main" id="{26B42E96-72A4-42D2-A083-7F507B9D5797}"/>
              </a:ext>
            </a:extLst>
          </p:cNvPr>
          <p:cNvGrpSpPr/>
          <p:nvPr/>
        </p:nvGrpSpPr>
        <p:grpSpPr>
          <a:xfrm>
            <a:off x="3628585" y="2990085"/>
            <a:ext cx="360" cy="360"/>
            <a:chOff x="3628585" y="2990085"/>
            <a:chExt cx="360" cy="360"/>
          </a:xfrm>
        </p:grpSpPr>
        <mc:AlternateContent xmlns:mc="http://schemas.openxmlformats.org/markup-compatibility/2006" xmlns:p14="http://schemas.microsoft.com/office/powerpoint/2010/main">
          <mc:Choice Requires="p14">
            <p:contentPart p14:bwMode="auto" r:id="rId11">
              <p14:nvContentPartPr>
                <p14:cNvPr id="12" name="Ink 11">
                  <a:extLst>
                    <a:ext uri="{FF2B5EF4-FFF2-40B4-BE49-F238E27FC236}">
                      <a16:creationId xmlns:a16="http://schemas.microsoft.com/office/drawing/2014/main" id="{443E90C5-BE49-44F1-A291-8B46C5706CA9}"/>
                    </a:ext>
                  </a:extLst>
                </p14:cNvPr>
                <p14:cNvContentPartPr/>
                <p14:nvPr/>
              </p14:nvContentPartPr>
              <p14:xfrm>
                <a:off x="3628585" y="2990085"/>
                <a:ext cx="360" cy="360"/>
              </p14:xfrm>
            </p:contentPart>
          </mc:Choice>
          <mc:Fallback xmlns="">
            <p:pic>
              <p:nvPicPr>
                <p:cNvPr id="12" name="Ink 11">
                  <a:extLst>
                    <a:ext uri="{FF2B5EF4-FFF2-40B4-BE49-F238E27FC236}">
                      <a16:creationId xmlns:a16="http://schemas.microsoft.com/office/drawing/2014/main" id="{443E90C5-BE49-44F1-A291-8B46C5706CA9}"/>
                    </a:ext>
                  </a:extLst>
                </p:cNvPr>
                <p:cNvPicPr/>
                <p:nvPr/>
              </p:nvPicPr>
              <p:blipFill>
                <a:blip r:embed="rId4"/>
                <a:stretch>
                  <a:fillRect/>
                </a:stretch>
              </p:blipFill>
              <p:spPr>
                <a:xfrm>
                  <a:off x="3619585" y="2981445"/>
                  <a:ext cx="18000" cy="18000"/>
                </a:xfrm>
                <a:prstGeom prst="rect">
                  <a:avLst/>
                </a:prstGeom>
              </p:spPr>
            </p:pic>
          </mc:Fallback>
        </mc:AlternateContent>
        <mc:AlternateContent xmlns:mc="http://schemas.openxmlformats.org/markup-compatibility/2006" xmlns:p14="http://schemas.microsoft.com/office/powerpoint/2010/main">
          <mc:Choice Requires="p14">
            <p:contentPart p14:bwMode="auto" r:id="rId12">
              <p14:nvContentPartPr>
                <p14:cNvPr id="13" name="Ink 12">
                  <a:extLst>
                    <a:ext uri="{FF2B5EF4-FFF2-40B4-BE49-F238E27FC236}">
                      <a16:creationId xmlns:a16="http://schemas.microsoft.com/office/drawing/2014/main" id="{ABFD6CAF-4B93-413D-A83B-66D25776A7E6}"/>
                    </a:ext>
                  </a:extLst>
                </p14:cNvPr>
                <p14:cNvContentPartPr/>
                <p14:nvPr/>
              </p14:nvContentPartPr>
              <p14:xfrm>
                <a:off x="3628585" y="2990085"/>
                <a:ext cx="360" cy="360"/>
              </p14:xfrm>
            </p:contentPart>
          </mc:Choice>
          <mc:Fallback xmlns="">
            <p:pic>
              <p:nvPicPr>
                <p:cNvPr id="13" name="Ink 12">
                  <a:extLst>
                    <a:ext uri="{FF2B5EF4-FFF2-40B4-BE49-F238E27FC236}">
                      <a16:creationId xmlns:a16="http://schemas.microsoft.com/office/drawing/2014/main" id="{ABFD6CAF-4B93-413D-A83B-66D25776A7E6}"/>
                    </a:ext>
                  </a:extLst>
                </p:cNvPr>
                <p:cNvPicPr/>
                <p:nvPr/>
              </p:nvPicPr>
              <p:blipFill>
                <a:blip r:embed="rId4"/>
                <a:stretch>
                  <a:fillRect/>
                </a:stretch>
              </p:blipFill>
              <p:spPr>
                <a:xfrm>
                  <a:off x="3619585" y="2981445"/>
                  <a:ext cx="18000" cy="18000"/>
                </a:xfrm>
                <a:prstGeom prst="rect">
                  <a:avLst/>
                </a:prstGeom>
              </p:spPr>
            </p:pic>
          </mc:Fallback>
        </mc:AlternateContent>
      </p:grpSp>
      <p:grpSp>
        <p:nvGrpSpPr>
          <p:cNvPr id="21" name="Group 20">
            <a:extLst>
              <a:ext uri="{FF2B5EF4-FFF2-40B4-BE49-F238E27FC236}">
                <a16:creationId xmlns:a16="http://schemas.microsoft.com/office/drawing/2014/main" id="{EC0A8254-F69D-4A7D-B266-154EECAD44AC}"/>
              </a:ext>
            </a:extLst>
          </p:cNvPr>
          <p:cNvGrpSpPr/>
          <p:nvPr/>
        </p:nvGrpSpPr>
        <p:grpSpPr>
          <a:xfrm>
            <a:off x="4784185" y="2466645"/>
            <a:ext cx="360" cy="360"/>
            <a:chOff x="4784185" y="2466645"/>
            <a:chExt cx="360" cy="360"/>
          </a:xfrm>
        </p:grpSpPr>
        <mc:AlternateContent xmlns:mc="http://schemas.openxmlformats.org/markup-compatibility/2006" xmlns:p14="http://schemas.microsoft.com/office/powerpoint/2010/main">
          <mc:Choice Requires="p14">
            <p:contentPart p14:bwMode="auto" r:id="rId13">
              <p14:nvContentPartPr>
                <p14:cNvPr id="17" name="Ink 16">
                  <a:extLst>
                    <a:ext uri="{FF2B5EF4-FFF2-40B4-BE49-F238E27FC236}">
                      <a16:creationId xmlns:a16="http://schemas.microsoft.com/office/drawing/2014/main" id="{AB64D08E-5A25-4619-B964-5960189896E3}"/>
                    </a:ext>
                  </a:extLst>
                </p14:cNvPr>
                <p14:cNvContentPartPr/>
                <p14:nvPr/>
              </p14:nvContentPartPr>
              <p14:xfrm>
                <a:off x="4784185" y="2466645"/>
                <a:ext cx="360" cy="360"/>
              </p14:xfrm>
            </p:contentPart>
          </mc:Choice>
          <mc:Fallback xmlns="">
            <p:pic>
              <p:nvPicPr>
                <p:cNvPr id="17" name="Ink 16">
                  <a:extLst>
                    <a:ext uri="{FF2B5EF4-FFF2-40B4-BE49-F238E27FC236}">
                      <a16:creationId xmlns:a16="http://schemas.microsoft.com/office/drawing/2014/main" id="{AB64D08E-5A25-4619-B964-5960189896E3}"/>
                    </a:ext>
                  </a:extLst>
                </p:cNvPr>
                <p:cNvPicPr/>
                <p:nvPr/>
              </p:nvPicPr>
              <p:blipFill>
                <a:blip r:embed="rId4"/>
                <a:stretch>
                  <a:fillRect/>
                </a:stretch>
              </p:blipFill>
              <p:spPr>
                <a:xfrm>
                  <a:off x="4775545" y="2458005"/>
                  <a:ext cx="18000" cy="18000"/>
                </a:xfrm>
                <a:prstGeom prst="rect">
                  <a:avLst/>
                </a:prstGeom>
              </p:spPr>
            </p:pic>
          </mc:Fallback>
        </mc:AlternateContent>
        <mc:AlternateContent xmlns:mc="http://schemas.openxmlformats.org/markup-compatibility/2006" xmlns:p14="http://schemas.microsoft.com/office/powerpoint/2010/main">
          <mc:Choice Requires="p14">
            <p:contentPart p14:bwMode="auto" r:id="rId14">
              <p14:nvContentPartPr>
                <p14:cNvPr id="18" name="Ink 17">
                  <a:extLst>
                    <a:ext uri="{FF2B5EF4-FFF2-40B4-BE49-F238E27FC236}">
                      <a16:creationId xmlns:a16="http://schemas.microsoft.com/office/drawing/2014/main" id="{CFA6B13D-4CFF-4624-9747-071729E86DE7}"/>
                    </a:ext>
                  </a:extLst>
                </p14:cNvPr>
                <p14:cNvContentPartPr/>
                <p14:nvPr/>
              </p14:nvContentPartPr>
              <p14:xfrm>
                <a:off x="4784185" y="2466645"/>
                <a:ext cx="360" cy="360"/>
              </p14:xfrm>
            </p:contentPart>
          </mc:Choice>
          <mc:Fallback xmlns="">
            <p:pic>
              <p:nvPicPr>
                <p:cNvPr id="18" name="Ink 17">
                  <a:extLst>
                    <a:ext uri="{FF2B5EF4-FFF2-40B4-BE49-F238E27FC236}">
                      <a16:creationId xmlns:a16="http://schemas.microsoft.com/office/drawing/2014/main" id="{CFA6B13D-4CFF-4624-9747-071729E86DE7}"/>
                    </a:ext>
                  </a:extLst>
                </p:cNvPr>
                <p:cNvPicPr/>
                <p:nvPr/>
              </p:nvPicPr>
              <p:blipFill>
                <a:blip r:embed="rId4"/>
                <a:stretch>
                  <a:fillRect/>
                </a:stretch>
              </p:blipFill>
              <p:spPr>
                <a:xfrm>
                  <a:off x="4775545" y="2458005"/>
                  <a:ext cx="18000" cy="18000"/>
                </a:xfrm>
                <a:prstGeom prst="rect">
                  <a:avLst/>
                </a:prstGeom>
              </p:spPr>
            </p:pic>
          </mc:Fallback>
        </mc:AlternateContent>
        <mc:AlternateContent xmlns:mc="http://schemas.openxmlformats.org/markup-compatibility/2006" xmlns:p14="http://schemas.microsoft.com/office/powerpoint/2010/main">
          <mc:Choice Requires="p14">
            <p:contentPart p14:bwMode="auto" r:id="rId15">
              <p14:nvContentPartPr>
                <p14:cNvPr id="19" name="Ink 18">
                  <a:extLst>
                    <a:ext uri="{FF2B5EF4-FFF2-40B4-BE49-F238E27FC236}">
                      <a16:creationId xmlns:a16="http://schemas.microsoft.com/office/drawing/2014/main" id="{87F020A1-D6C7-4F66-B9E6-897537F27401}"/>
                    </a:ext>
                  </a:extLst>
                </p14:cNvPr>
                <p14:cNvContentPartPr/>
                <p14:nvPr/>
              </p14:nvContentPartPr>
              <p14:xfrm>
                <a:off x="4784185" y="2466645"/>
                <a:ext cx="360" cy="360"/>
              </p14:xfrm>
            </p:contentPart>
          </mc:Choice>
          <mc:Fallback xmlns="">
            <p:pic>
              <p:nvPicPr>
                <p:cNvPr id="19" name="Ink 18">
                  <a:extLst>
                    <a:ext uri="{FF2B5EF4-FFF2-40B4-BE49-F238E27FC236}">
                      <a16:creationId xmlns:a16="http://schemas.microsoft.com/office/drawing/2014/main" id="{87F020A1-D6C7-4F66-B9E6-897537F27401}"/>
                    </a:ext>
                  </a:extLst>
                </p:cNvPr>
                <p:cNvPicPr/>
                <p:nvPr/>
              </p:nvPicPr>
              <p:blipFill>
                <a:blip r:embed="rId4"/>
                <a:stretch>
                  <a:fillRect/>
                </a:stretch>
              </p:blipFill>
              <p:spPr>
                <a:xfrm>
                  <a:off x="4775545" y="2458005"/>
                  <a:ext cx="18000" cy="18000"/>
                </a:xfrm>
                <a:prstGeom prst="rect">
                  <a:avLst/>
                </a:prstGeom>
              </p:spPr>
            </p:pic>
          </mc:Fallback>
        </mc:AlternateContent>
      </p:grpSp>
      <mc:AlternateContent xmlns:mc="http://schemas.openxmlformats.org/markup-compatibility/2006" xmlns:p14="http://schemas.microsoft.com/office/powerpoint/2010/main">
        <mc:Choice Requires="p14">
          <p:contentPart p14:bwMode="auto" r:id="rId16">
            <p14:nvContentPartPr>
              <p14:cNvPr id="20" name="Ink 19">
                <a:extLst>
                  <a:ext uri="{FF2B5EF4-FFF2-40B4-BE49-F238E27FC236}">
                    <a16:creationId xmlns:a16="http://schemas.microsoft.com/office/drawing/2014/main" id="{45086278-A47C-47EC-93D3-DF60034CE3B4}"/>
                  </a:ext>
                </a:extLst>
              </p14:cNvPr>
              <p14:cNvContentPartPr/>
              <p14:nvPr/>
            </p14:nvContentPartPr>
            <p14:xfrm>
              <a:off x="4427785" y="4721325"/>
              <a:ext cx="360" cy="360"/>
            </p14:xfrm>
          </p:contentPart>
        </mc:Choice>
        <mc:Fallback xmlns="">
          <p:pic>
            <p:nvPicPr>
              <p:cNvPr id="20" name="Ink 19">
                <a:extLst>
                  <a:ext uri="{FF2B5EF4-FFF2-40B4-BE49-F238E27FC236}">
                    <a16:creationId xmlns:a16="http://schemas.microsoft.com/office/drawing/2014/main" id="{45086278-A47C-47EC-93D3-DF60034CE3B4}"/>
                  </a:ext>
                </a:extLst>
              </p:cNvPr>
              <p:cNvPicPr/>
              <p:nvPr/>
            </p:nvPicPr>
            <p:blipFill>
              <a:blip r:embed="rId4"/>
              <a:stretch>
                <a:fillRect/>
              </a:stretch>
            </p:blipFill>
            <p:spPr>
              <a:xfrm>
                <a:off x="4419145" y="4712325"/>
                <a:ext cx="18000" cy="18000"/>
              </a:xfrm>
              <a:prstGeom prst="rect">
                <a:avLst/>
              </a:prstGeom>
            </p:spPr>
          </p:pic>
        </mc:Fallback>
      </mc:AlternateContent>
      <mc:AlternateContent xmlns:mc="http://schemas.openxmlformats.org/markup-compatibility/2006" xmlns:p14="http://schemas.microsoft.com/office/powerpoint/2010/main">
        <mc:Choice Requires="p14">
          <p:contentPart p14:bwMode="auto" r:id="rId17">
            <p14:nvContentPartPr>
              <p14:cNvPr id="22" name="Ink 21">
                <a:extLst>
                  <a:ext uri="{FF2B5EF4-FFF2-40B4-BE49-F238E27FC236}">
                    <a16:creationId xmlns:a16="http://schemas.microsoft.com/office/drawing/2014/main" id="{C353132C-422A-4C38-9343-D76575D2F970}"/>
                  </a:ext>
                </a:extLst>
              </p14:cNvPr>
              <p14:cNvContentPartPr/>
              <p14:nvPr/>
            </p14:nvContentPartPr>
            <p14:xfrm>
              <a:off x="4928185" y="5497485"/>
              <a:ext cx="360" cy="360"/>
            </p14:xfrm>
          </p:contentPart>
        </mc:Choice>
        <mc:Fallback xmlns="">
          <p:pic>
            <p:nvPicPr>
              <p:cNvPr id="22" name="Ink 21">
                <a:extLst>
                  <a:ext uri="{FF2B5EF4-FFF2-40B4-BE49-F238E27FC236}">
                    <a16:creationId xmlns:a16="http://schemas.microsoft.com/office/drawing/2014/main" id="{C353132C-422A-4C38-9343-D76575D2F970}"/>
                  </a:ext>
                </a:extLst>
              </p:cNvPr>
              <p:cNvPicPr/>
              <p:nvPr/>
            </p:nvPicPr>
            <p:blipFill>
              <a:blip r:embed="rId4"/>
              <a:stretch>
                <a:fillRect/>
              </a:stretch>
            </p:blipFill>
            <p:spPr>
              <a:xfrm>
                <a:off x="4919545" y="5488845"/>
                <a:ext cx="18000" cy="18000"/>
              </a:xfrm>
              <a:prstGeom prst="rect">
                <a:avLst/>
              </a:prstGeom>
            </p:spPr>
          </p:pic>
        </mc:Fallback>
      </mc:AlternateContent>
      <mc:AlternateContent xmlns:mc="http://schemas.openxmlformats.org/markup-compatibility/2006" xmlns:p14="http://schemas.microsoft.com/office/powerpoint/2010/main">
        <mc:Choice Requires="p14">
          <p:contentPart p14:bwMode="auto" r:id="rId18">
            <p14:nvContentPartPr>
              <p14:cNvPr id="23" name="Ink 22">
                <a:extLst>
                  <a:ext uri="{FF2B5EF4-FFF2-40B4-BE49-F238E27FC236}">
                    <a16:creationId xmlns:a16="http://schemas.microsoft.com/office/drawing/2014/main" id="{3F1D18CD-DCB5-4593-B078-F15A0C37170D}"/>
                  </a:ext>
                </a:extLst>
              </p14:cNvPr>
              <p14:cNvContentPartPr/>
              <p14:nvPr/>
            </p14:nvContentPartPr>
            <p14:xfrm>
              <a:off x="3076345" y="5733285"/>
              <a:ext cx="360" cy="360"/>
            </p14:xfrm>
          </p:contentPart>
        </mc:Choice>
        <mc:Fallback xmlns="">
          <p:pic>
            <p:nvPicPr>
              <p:cNvPr id="23" name="Ink 22">
                <a:extLst>
                  <a:ext uri="{FF2B5EF4-FFF2-40B4-BE49-F238E27FC236}">
                    <a16:creationId xmlns:a16="http://schemas.microsoft.com/office/drawing/2014/main" id="{3F1D18CD-DCB5-4593-B078-F15A0C37170D}"/>
                  </a:ext>
                </a:extLst>
              </p:cNvPr>
              <p:cNvPicPr/>
              <p:nvPr/>
            </p:nvPicPr>
            <p:blipFill>
              <a:blip r:embed="rId4"/>
              <a:stretch>
                <a:fillRect/>
              </a:stretch>
            </p:blipFill>
            <p:spPr>
              <a:xfrm>
                <a:off x="3067345" y="5724285"/>
                <a:ext cx="18000" cy="18000"/>
              </a:xfrm>
              <a:prstGeom prst="rect">
                <a:avLst/>
              </a:prstGeom>
            </p:spPr>
          </p:pic>
        </mc:Fallback>
      </mc:AlternateContent>
      <mc:AlternateContent xmlns:mc="http://schemas.openxmlformats.org/markup-compatibility/2006" xmlns:p14="http://schemas.microsoft.com/office/powerpoint/2010/main">
        <mc:Choice Requires="p14">
          <p:contentPart p14:bwMode="auto" r:id="rId19">
            <p14:nvContentPartPr>
              <p14:cNvPr id="24" name="Ink 23">
                <a:extLst>
                  <a:ext uri="{FF2B5EF4-FFF2-40B4-BE49-F238E27FC236}">
                    <a16:creationId xmlns:a16="http://schemas.microsoft.com/office/drawing/2014/main" id="{6550AFF8-5FAE-482B-88E1-49225B893980}"/>
                  </a:ext>
                </a:extLst>
              </p14:cNvPr>
              <p14:cNvContentPartPr/>
              <p14:nvPr/>
            </p14:nvContentPartPr>
            <p14:xfrm>
              <a:off x="3076345" y="5733285"/>
              <a:ext cx="360" cy="360"/>
            </p14:xfrm>
          </p:contentPart>
        </mc:Choice>
        <mc:Fallback xmlns="">
          <p:pic>
            <p:nvPicPr>
              <p:cNvPr id="24" name="Ink 23">
                <a:extLst>
                  <a:ext uri="{FF2B5EF4-FFF2-40B4-BE49-F238E27FC236}">
                    <a16:creationId xmlns:a16="http://schemas.microsoft.com/office/drawing/2014/main" id="{6550AFF8-5FAE-482B-88E1-49225B893980}"/>
                  </a:ext>
                </a:extLst>
              </p:cNvPr>
              <p:cNvPicPr/>
              <p:nvPr/>
            </p:nvPicPr>
            <p:blipFill>
              <a:blip r:embed="rId4"/>
              <a:stretch>
                <a:fillRect/>
              </a:stretch>
            </p:blipFill>
            <p:spPr>
              <a:xfrm>
                <a:off x="3067345" y="5724285"/>
                <a:ext cx="18000" cy="18000"/>
              </a:xfrm>
              <a:prstGeom prst="rect">
                <a:avLst/>
              </a:prstGeom>
            </p:spPr>
          </p:pic>
        </mc:Fallback>
      </mc:AlternateContent>
    </p:spTree>
    <p:extLst>
      <p:ext uri="{BB962C8B-B14F-4D97-AF65-F5344CB8AC3E}">
        <p14:creationId xmlns:p14="http://schemas.microsoft.com/office/powerpoint/2010/main" val="2821095854"/>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E2B089F-E91C-4A95-9949-0025AF74DDC6}"/>
              </a:ext>
            </a:extLst>
          </p:cNvPr>
          <p:cNvSpPr>
            <a:spLocks noGrp="1"/>
          </p:cNvSpPr>
          <p:nvPr>
            <p:ph type="title"/>
          </p:nvPr>
        </p:nvSpPr>
        <p:spPr>
          <a:xfrm>
            <a:off x="8458200" y="607392"/>
            <a:ext cx="3161963" cy="1645920"/>
          </a:xfrm>
        </p:spPr>
        <p:txBody>
          <a:bodyPr anchor="b">
            <a:normAutofit/>
          </a:bodyPr>
          <a:lstStyle/>
          <a:p>
            <a:pPr>
              <a:lnSpc>
                <a:spcPct val="90000"/>
              </a:lnSpc>
            </a:pPr>
            <a:r>
              <a:rPr lang="en-GB" sz="2700"/>
              <a:t>Discuss the presence of any qualifying trigger</a:t>
            </a:r>
          </a:p>
        </p:txBody>
      </p:sp>
      <p:sp>
        <p:nvSpPr>
          <p:cNvPr id="8" name="Content Placeholder 2">
            <a:extLst>
              <a:ext uri="{FF2B5EF4-FFF2-40B4-BE49-F238E27FC236}">
                <a16:creationId xmlns:a16="http://schemas.microsoft.com/office/drawing/2014/main" id="{53157367-639B-48F4-84B5-B162EB9AA7DF}"/>
              </a:ext>
            </a:extLst>
          </p:cNvPr>
          <p:cNvSpPr>
            <a:spLocks noGrp="1"/>
          </p:cNvSpPr>
          <p:nvPr>
            <p:ph idx="1"/>
          </p:nvPr>
        </p:nvSpPr>
        <p:spPr>
          <a:xfrm>
            <a:off x="685800" y="609600"/>
            <a:ext cx="6858000" cy="5334000"/>
          </a:xfrm>
        </p:spPr>
        <p:txBody>
          <a:bodyPr>
            <a:normAutofit fontScale="92500"/>
          </a:bodyPr>
          <a:lstStyle/>
          <a:p>
            <a:r>
              <a:rPr lang="en-US" sz="2400" b="1" dirty="0"/>
              <a:t>Hannah has suffered years of domestic abuse at the hands of her husband, Drew. One evening Hannah said that she could not take much more of the abuse. Drew shouted “I am going to get rid of you; I have a lover and we are going to be together!” Hannah ran upstairs in fear and shock. She reflected for 10 minutes on what Drew had said. She was annoyed about his affair, and the fact that she had put up with the abuse for so long. Hannah was also scared for her life. Hannah ran back downstairs, picked up a heavy table lamp and smashed it over Drew’s head. Drew died instantly. Hannah is charged with murder. </a:t>
            </a:r>
          </a:p>
        </p:txBody>
      </p:sp>
      <p:sp>
        <p:nvSpPr>
          <p:cNvPr id="10" name="Text Placeholder 3">
            <a:extLst>
              <a:ext uri="{FF2B5EF4-FFF2-40B4-BE49-F238E27FC236}">
                <a16:creationId xmlns:a16="http://schemas.microsoft.com/office/drawing/2014/main" id="{41314BFB-FDF3-4778-BF36-C6361F06C304}"/>
              </a:ext>
            </a:extLst>
          </p:cNvPr>
          <p:cNvSpPr>
            <a:spLocks noGrp="1"/>
          </p:cNvSpPr>
          <p:nvPr>
            <p:ph type="body" sz="half" idx="2"/>
          </p:nvPr>
        </p:nvSpPr>
        <p:spPr>
          <a:xfrm>
            <a:off x="8458200" y="2336800"/>
            <a:ext cx="3161963" cy="3606800"/>
          </a:xfrm>
        </p:spPr>
        <p:txBody>
          <a:bodyPr/>
          <a:lstStyle/>
          <a:p>
            <a:endParaRPr lang="en-US"/>
          </a:p>
        </p:txBody>
      </p:sp>
      <mc:AlternateContent xmlns:mc="http://schemas.openxmlformats.org/markup-compatibility/2006" xmlns:p14="http://schemas.microsoft.com/office/powerpoint/2010/main">
        <mc:Choice Requires="p14">
          <p:contentPart p14:bwMode="auto" r:id="rId3">
            <p14:nvContentPartPr>
              <p14:cNvPr id="4" name="Ink 3">
                <a:extLst>
                  <a:ext uri="{FF2B5EF4-FFF2-40B4-BE49-F238E27FC236}">
                    <a16:creationId xmlns:a16="http://schemas.microsoft.com/office/drawing/2014/main" id="{96E0425A-4CFE-4565-8333-F8DCE43872CA}"/>
                  </a:ext>
                </a:extLst>
              </p14:cNvPr>
              <p14:cNvContentPartPr/>
              <p14:nvPr/>
            </p14:nvContentPartPr>
            <p14:xfrm>
              <a:off x="1276345" y="1052205"/>
              <a:ext cx="360" cy="360"/>
            </p14:xfrm>
          </p:contentPart>
        </mc:Choice>
        <mc:Fallback xmlns="">
          <p:pic>
            <p:nvPicPr>
              <p:cNvPr id="4" name="Ink 3">
                <a:extLst>
                  <a:ext uri="{FF2B5EF4-FFF2-40B4-BE49-F238E27FC236}">
                    <a16:creationId xmlns:a16="http://schemas.microsoft.com/office/drawing/2014/main" id="{96E0425A-4CFE-4565-8333-F8DCE43872CA}"/>
                  </a:ext>
                </a:extLst>
              </p:cNvPr>
              <p:cNvPicPr/>
              <p:nvPr/>
            </p:nvPicPr>
            <p:blipFill>
              <a:blip r:embed="rId4"/>
              <a:stretch>
                <a:fillRect/>
              </a:stretch>
            </p:blipFill>
            <p:spPr>
              <a:xfrm>
                <a:off x="1267345" y="1043205"/>
                <a:ext cx="18000" cy="18000"/>
              </a:xfrm>
              <a:prstGeom prst="rect">
                <a:avLst/>
              </a:prstGeom>
            </p:spPr>
          </p:pic>
        </mc:Fallback>
      </mc:AlternateContent>
      <mc:AlternateContent xmlns:mc="http://schemas.openxmlformats.org/markup-compatibility/2006" xmlns:p14="http://schemas.microsoft.com/office/powerpoint/2010/main">
        <mc:Choice Requires="p14">
          <p:contentPart p14:bwMode="auto" r:id="rId5">
            <p14:nvContentPartPr>
              <p14:cNvPr id="7" name="Ink 6">
                <a:extLst>
                  <a:ext uri="{FF2B5EF4-FFF2-40B4-BE49-F238E27FC236}">
                    <a16:creationId xmlns:a16="http://schemas.microsoft.com/office/drawing/2014/main" id="{E2681537-9CE6-4F98-91A9-5E9CEB0765BD}"/>
                  </a:ext>
                </a:extLst>
              </p14:cNvPr>
              <p14:cNvContentPartPr/>
              <p14:nvPr/>
            </p14:nvContentPartPr>
            <p14:xfrm>
              <a:off x="1661905" y="1943205"/>
              <a:ext cx="360" cy="360"/>
            </p14:xfrm>
          </p:contentPart>
        </mc:Choice>
        <mc:Fallback xmlns="">
          <p:pic>
            <p:nvPicPr>
              <p:cNvPr id="7" name="Ink 6">
                <a:extLst>
                  <a:ext uri="{FF2B5EF4-FFF2-40B4-BE49-F238E27FC236}">
                    <a16:creationId xmlns:a16="http://schemas.microsoft.com/office/drawing/2014/main" id="{E2681537-9CE6-4F98-91A9-5E9CEB0765BD}"/>
                  </a:ext>
                </a:extLst>
              </p:cNvPr>
              <p:cNvPicPr/>
              <p:nvPr/>
            </p:nvPicPr>
            <p:blipFill>
              <a:blip r:embed="rId4"/>
              <a:stretch>
                <a:fillRect/>
              </a:stretch>
            </p:blipFill>
            <p:spPr>
              <a:xfrm>
                <a:off x="1652905" y="1934565"/>
                <a:ext cx="18000" cy="18000"/>
              </a:xfrm>
              <a:prstGeom prst="rect">
                <a:avLst/>
              </a:prstGeom>
            </p:spPr>
          </p:pic>
        </mc:Fallback>
      </mc:AlternateContent>
    </p:spTree>
    <p:extLst>
      <p:ext uri="{BB962C8B-B14F-4D97-AF65-F5344CB8AC3E}">
        <p14:creationId xmlns:p14="http://schemas.microsoft.com/office/powerpoint/2010/main" val="1970683794"/>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0B1E928-196D-460B-8F8B-462DC40D2310}"/>
              </a:ext>
            </a:extLst>
          </p:cNvPr>
          <p:cNvSpPr>
            <a:spLocks noGrp="1"/>
          </p:cNvSpPr>
          <p:nvPr>
            <p:ph type="title"/>
          </p:nvPr>
        </p:nvSpPr>
        <p:spPr>
          <a:xfrm>
            <a:off x="8458200" y="607392"/>
            <a:ext cx="3161963" cy="1645920"/>
          </a:xfrm>
        </p:spPr>
        <p:txBody>
          <a:bodyPr anchor="b">
            <a:normAutofit/>
          </a:bodyPr>
          <a:lstStyle/>
          <a:p>
            <a:pPr>
              <a:lnSpc>
                <a:spcPct val="90000"/>
              </a:lnSpc>
            </a:pPr>
            <a:r>
              <a:rPr lang="en-GB" sz="2700"/>
              <a:t>Discuss the presence of a qualifying trigger</a:t>
            </a:r>
          </a:p>
        </p:txBody>
      </p:sp>
      <p:sp>
        <p:nvSpPr>
          <p:cNvPr id="8" name="Content Placeholder 2">
            <a:extLst>
              <a:ext uri="{FF2B5EF4-FFF2-40B4-BE49-F238E27FC236}">
                <a16:creationId xmlns:a16="http://schemas.microsoft.com/office/drawing/2014/main" id="{6998A20E-68F3-41D8-B88A-1E120BC2989E}"/>
              </a:ext>
            </a:extLst>
          </p:cNvPr>
          <p:cNvSpPr>
            <a:spLocks noGrp="1"/>
          </p:cNvSpPr>
          <p:nvPr>
            <p:ph idx="1"/>
          </p:nvPr>
        </p:nvSpPr>
        <p:spPr>
          <a:xfrm>
            <a:off x="685800" y="609600"/>
            <a:ext cx="6858000" cy="5334000"/>
          </a:xfrm>
        </p:spPr>
        <p:txBody>
          <a:bodyPr>
            <a:normAutofit fontScale="92500"/>
          </a:bodyPr>
          <a:lstStyle/>
          <a:p>
            <a:r>
              <a:rPr lang="en-US" sz="2800" b="1" dirty="0"/>
              <a:t>Nigel came home form work to find a masked man in his living room taking his plasma screen TV off the wall. Nigel noticed that his DVD player and some ornaments were already missing. The intruder turned round and Nigel noticed that he had a screwdriver in his hand. Nigel feared for his life and was also furious that he was being burgled. Nigel lost control, picked up a heavy ashtray and smashed it in the burglar’s face causing serious harm. </a:t>
            </a:r>
          </a:p>
        </p:txBody>
      </p:sp>
      <p:sp>
        <p:nvSpPr>
          <p:cNvPr id="10" name="Text Placeholder 3">
            <a:extLst>
              <a:ext uri="{FF2B5EF4-FFF2-40B4-BE49-F238E27FC236}">
                <a16:creationId xmlns:a16="http://schemas.microsoft.com/office/drawing/2014/main" id="{AC37C8F8-F6A2-41C9-BF05-5BF003C4BD51}"/>
              </a:ext>
            </a:extLst>
          </p:cNvPr>
          <p:cNvSpPr>
            <a:spLocks noGrp="1"/>
          </p:cNvSpPr>
          <p:nvPr>
            <p:ph type="body" sz="half" idx="2"/>
          </p:nvPr>
        </p:nvSpPr>
        <p:spPr>
          <a:xfrm>
            <a:off x="8458200" y="2336800"/>
            <a:ext cx="3161963" cy="3606800"/>
          </a:xfrm>
        </p:spPr>
        <p:txBody>
          <a:bodyPr/>
          <a:lstStyle/>
          <a:p>
            <a:endParaRPr lang="en-US"/>
          </a:p>
        </p:txBody>
      </p:sp>
    </p:spTree>
    <p:extLst>
      <p:ext uri="{BB962C8B-B14F-4D97-AF65-F5344CB8AC3E}">
        <p14:creationId xmlns:p14="http://schemas.microsoft.com/office/powerpoint/2010/main" val="527846695"/>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529E021-BE53-4867-9A2E-EE7D71A7C760}"/>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B8DB4181-FCE8-4F70-86A7-FE669D238901}"/>
              </a:ext>
            </a:extLst>
          </p:cNvPr>
          <p:cNvSpPr>
            <a:spLocks noGrp="1"/>
          </p:cNvSpPr>
          <p:nvPr>
            <p:ph idx="1"/>
          </p:nvPr>
        </p:nvSpPr>
        <p:spPr>
          <a:xfrm>
            <a:off x="726056" y="2392392"/>
            <a:ext cx="6858000" cy="5334000"/>
          </a:xfrm>
        </p:spPr>
        <p:txBody>
          <a:bodyPr>
            <a:normAutofit/>
          </a:bodyPr>
          <a:lstStyle/>
          <a:p>
            <a:pPr marL="0" indent="0" algn="ctr">
              <a:buNone/>
            </a:pPr>
            <a:r>
              <a:rPr lang="en-GB" sz="4400" dirty="0"/>
              <a:t>Now consider whether there was a loss of control in the scenarios</a:t>
            </a:r>
          </a:p>
        </p:txBody>
      </p:sp>
      <p:sp>
        <p:nvSpPr>
          <p:cNvPr id="4" name="Text Placeholder 3">
            <a:extLst>
              <a:ext uri="{FF2B5EF4-FFF2-40B4-BE49-F238E27FC236}">
                <a16:creationId xmlns:a16="http://schemas.microsoft.com/office/drawing/2014/main" id="{8A246492-48EF-416F-8157-37609C61383D}"/>
              </a:ext>
            </a:extLst>
          </p:cNvPr>
          <p:cNvSpPr>
            <a:spLocks noGrp="1"/>
          </p:cNvSpPr>
          <p:nvPr>
            <p:ph type="body" sz="half" idx="2"/>
          </p:nvPr>
        </p:nvSpPr>
        <p:spPr/>
        <p:txBody>
          <a:bodyPr/>
          <a:lstStyle/>
          <a:p>
            <a:endParaRPr lang="en-GB"/>
          </a:p>
        </p:txBody>
      </p:sp>
    </p:spTree>
    <p:extLst>
      <p:ext uri="{BB962C8B-B14F-4D97-AF65-F5344CB8AC3E}">
        <p14:creationId xmlns:p14="http://schemas.microsoft.com/office/powerpoint/2010/main" val="3706480744"/>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74C3A2C-A0BD-49AE-B472-91FC1B83676D}"/>
              </a:ext>
            </a:extLst>
          </p:cNvPr>
          <p:cNvSpPr>
            <a:spLocks noGrp="1"/>
          </p:cNvSpPr>
          <p:nvPr>
            <p:ph type="title"/>
          </p:nvPr>
        </p:nvSpPr>
        <p:spPr/>
        <p:txBody>
          <a:bodyPr/>
          <a:lstStyle/>
          <a:p>
            <a:r>
              <a:rPr lang="en-GB" dirty="0"/>
              <a:t>Diminished responsibility</a:t>
            </a:r>
          </a:p>
        </p:txBody>
      </p:sp>
      <p:sp>
        <p:nvSpPr>
          <p:cNvPr id="4" name="Text Placeholder 3">
            <a:extLst>
              <a:ext uri="{FF2B5EF4-FFF2-40B4-BE49-F238E27FC236}">
                <a16:creationId xmlns:a16="http://schemas.microsoft.com/office/drawing/2014/main" id="{79D6B385-00CB-4FDF-9CFF-7B6C174E3DD8}"/>
              </a:ext>
            </a:extLst>
          </p:cNvPr>
          <p:cNvSpPr>
            <a:spLocks noGrp="1"/>
          </p:cNvSpPr>
          <p:nvPr>
            <p:ph type="body" sz="half" idx="2"/>
          </p:nvPr>
        </p:nvSpPr>
        <p:spPr/>
        <p:txBody>
          <a:bodyPr/>
          <a:lstStyle/>
          <a:p>
            <a:r>
              <a:rPr lang="en-GB" dirty="0">
                <a:hlinkClick r:id="rId3"/>
              </a:rPr>
              <a:t>https://www.justiceforwomen.org.uk/sally-challen-appeal</a:t>
            </a:r>
            <a:r>
              <a:rPr lang="en-GB" dirty="0"/>
              <a:t> </a:t>
            </a:r>
          </a:p>
        </p:txBody>
      </p:sp>
      <p:pic>
        <p:nvPicPr>
          <p:cNvPr id="1026" name="Picture 2" descr="Sally Challen case: The first Christmas with my Mum after she's freed from  jail - BBC News">
            <a:extLst>
              <a:ext uri="{FF2B5EF4-FFF2-40B4-BE49-F238E27FC236}">
                <a16:creationId xmlns:a16="http://schemas.microsoft.com/office/drawing/2014/main" id="{DD8970F5-09CA-F991-E762-5B12E767B146}"/>
              </a:ext>
            </a:extLst>
          </p:cNvPr>
          <p:cNvPicPr>
            <a:picLocks noGrp="1" noChangeAspect="1" noChangeArrowheads="1"/>
          </p:cNvPicPr>
          <p:nvPr>
            <p:ph idx="1"/>
          </p:nvPr>
        </p:nvPicPr>
        <p:blipFill>
          <a:blip r:embed="rId4">
            <a:extLst>
              <a:ext uri="{28A0092B-C50C-407E-A947-70E740481C1C}">
                <a14:useLocalDpi xmlns:a14="http://schemas.microsoft.com/office/drawing/2010/main" val="0"/>
              </a:ext>
            </a:extLst>
          </a:blip>
          <a:srcRect/>
          <a:stretch>
            <a:fillRect/>
          </a:stretch>
        </p:blipFill>
        <p:spPr bwMode="auto">
          <a:xfrm>
            <a:off x="685800" y="1347787"/>
            <a:ext cx="6858000" cy="385762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455956093"/>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Placeholder 4">
            <a:extLst>
              <a:ext uri="{FF2B5EF4-FFF2-40B4-BE49-F238E27FC236}">
                <a16:creationId xmlns:a16="http://schemas.microsoft.com/office/drawing/2014/main" id="{A44C4B79-F10F-442A-A244-DE3575688636}"/>
              </a:ext>
            </a:extLst>
          </p:cNvPr>
          <p:cNvPicPr>
            <a:picLocks noGrp="1" noChangeAspect="1"/>
          </p:cNvPicPr>
          <p:nvPr>
            <p:ph type="pic" idx="1"/>
          </p:nvPr>
        </p:nvPicPr>
        <p:blipFill rotWithShape="1">
          <a:blip r:embed="rId3"/>
          <a:srcRect l="35839" t="18921" r="33194" b="6789"/>
          <a:stretch/>
        </p:blipFill>
        <p:spPr>
          <a:xfrm>
            <a:off x="2882569" y="213851"/>
            <a:ext cx="3820572" cy="6111011"/>
          </a:xfrm>
        </p:spPr>
      </p:pic>
      <p:sp>
        <p:nvSpPr>
          <p:cNvPr id="2" name="Title 1">
            <a:extLst>
              <a:ext uri="{FF2B5EF4-FFF2-40B4-BE49-F238E27FC236}">
                <a16:creationId xmlns:a16="http://schemas.microsoft.com/office/drawing/2014/main" id="{680A13EF-F92B-4F1C-BD16-961EECA52CFD}"/>
              </a:ext>
            </a:extLst>
          </p:cNvPr>
          <p:cNvSpPr>
            <a:spLocks noGrp="1"/>
          </p:cNvSpPr>
          <p:nvPr>
            <p:ph type="title"/>
          </p:nvPr>
        </p:nvSpPr>
        <p:spPr>
          <a:xfrm>
            <a:off x="8477250" y="603504"/>
            <a:ext cx="3144774" cy="1645920"/>
          </a:xfrm>
        </p:spPr>
        <p:txBody>
          <a:bodyPr anchor="b">
            <a:normAutofit/>
          </a:bodyPr>
          <a:lstStyle/>
          <a:p>
            <a:pPr>
              <a:lnSpc>
                <a:spcPct val="90000"/>
              </a:lnSpc>
            </a:pPr>
            <a:r>
              <a:rPr lang="en-GB" sz="2200"/>
              <a:t>Elements of a successful plea of diminished responsibility (s2 HA 1957)</a:t>
            </a:r>
          </a:p>
        </p:txBody>
      </p:sp>
      <p:sp>
        <p:nvSpPr>
          <p:cNvPr id="7" name="Text Placeholder 6">
            <a:extLst>
              <a:ext uri="{FF2B5EF4-FFF2-40B4-BE49-F238E27FC236}">
                <a16:creationId xmlns:a16="http://schemas.microsoft.com/office/drawing/2014/main" id="{1C4CB99E-7FD6-4F40-8118-EF6F91AFA6F4}"/>
              </a:ext>
            </a:extLst>
          </p:cNvPr>
          <p:cNvSpPr>
            <a:spLocks noGrp="1"/>
          </p:cNvSpPr>
          <p:nvPr>
            <p:ph type="body" sz="half" idx="2"/>
          </p:nvPr>
        </p:nvSpPr>
        <p:spPr/>
        <p:txBody>
          <a:bodyPr/>
          <a:lstStyle/>
          <a:p>
            <a:endParaRPr lang="en-GB"/>
          </a:p>
        </p:txBody>
      </p:sp>
    </p:spTree>
    <p:extLst>
      <p:ext uri="{BB962C8B-B14F-4D97-AF65-F5344CB8AC3E}">
        <p14:creationId xmlns:p14="http://schemas.microsoft.com/office/powerpoint/2010/main" val="4272578192"/>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30B36A2-3649-48B3-B347-E9E612432ABF}"/>
              </a:ext>
            </a:extLst>
          </p:cNvPr>
          <p:cNvSpPr>
            <a:spLocks noGrp="1"/>
          </p:cNvSpPr>
          <p:nvPr>
            <p:ph type="title"/>
          </p:nvPr>
        </p:nvSpPr>
        <p:spPr>
          <a:xfrm>
            <a:off x="8458200" y="607392"/>
            <a:ext cx="3161963" cy="1645920"/>
          </a:xfrm>
        </p:spPr>
        <p:txBody>
          <a:bodyPr anchor="b">
            <a:normAutofit/>
          </a:bodyPr>
          <a:lstStyle/>
          <a:p>
            <a:r>
              <a:rPr lang="en-GB" dirty="0"/>
              <a:t>Practice question</a:t>
            </a:r>
          </a:p>
        </p:txBody>
      </p:sp>
      <p:sp>
        <p:nvSpPr>
          <p:cNvPr id="3" name="Content Placeholder 2">
            <a:extLst>
              <a:ext uri="{FF2B5EF4-FFF2-40B4-BE49-F238E27FC236}">
                <a16:creationId xmlns:a16="http://schemas.microsoft.com/office/drawing/2014/main" id="{9045CD83-C739-4721-ABC9-EA5FA314751F}"/>
              </a:ext>
            </a:extLst>
          </p:cNvPr>
          <p:cNvSpPr>
            <a:spLocks noGrp="1"/>
          </p:cNvSpPr>
          <p:nvPr>
            <p:ph idx="1"/>
          </p:nvPr>
        </p:nvSpPr>
        <p:spPr>
          <a:xfrm>
            <a:off x="685800" y="609600"/>
            <a:ext cx="6858000" cy="5334000"/>
          </a:xfrm>
        </p:spPr>
        <p:txBody>
          <a:bodyPr>
            <a:normAutofit/>
          </a:bodyPr>
          <a:lstStyle/>
          <a:p>
            <a:pPr marL="0" indent="0">
              <a:buNone/>
            </a:pPr>
            <a:r>
              <a:rPr lang="en-GB" b="1"/>
              <a:t>Tony is a heavy drinker who consumes seven pints of beer a night. One morning Tony discovered that his wife Laura had been gambling and that she had lost £15,000 of their money. That day they went to the bank and cancelled Laura’s account. When Tony returned home he tried not to drink because of the expense, but he could not help himself. After he had consumed 7 pints, Laura told him to stop drinking because of the cost. Tony thought this was ridiculous coming from her after all the money she had lost so got a paperweight from his study and smashed it over her head. Tony is charged with murder. </a:t>
            </a:r>
          </a:p>
          <a:p>
            <a:pPr marL="0" indent="0">
              <a:buNone/>
            </a:pPr>
            <a:endParaRPr lang="en-GB" b="1"/>
          </a:p>
          <a:p>
            <a:pPr marL="0" indent="0">
              <a:buNone/>
            </a:pPr>
            <a:r>
              <a:rPr lang="en-GB" b="1"/>
              <a:t>WHAT WOULD BE CONSIDERED TO DETERMINE WHETHER TONY COULD RELY ON D.R?</a:t>
            </a:r>
          </a:p>
        </p:txBody>
      </p:sp>
      <p:sp>
        <p:nvSpPr>
          <p:cNvPr id="8" name="Text Placeholder 3">
            <a:extLst>
              <a:ext uri="{FF2B5EF4-FFF2-40B4-BE49-F238E27FC236}">
                <a16:creationId xmlns:a16="http://schemas.microsoft.com/office/drawing/2014/main" id="{040648DC-F44D-46A3-BBC0-9F5C289F6E1B}"/>
              </a:ext>
            </a:extLst>
          </p:cNvPr>
          <p:cNvSpPr>
            <a:spLocks noGrp="1"/>
          </p:cNvSpPr>
          <p:nvPr>
            <p:ph type="body" sz="half" idx="2"/>
          </p:nvPr>
        </p:nvSpPr>
        <p:spPr>
          <a:xfrm>
            <a:off x="8458200" y="2336800"/>
            <a:ext cx="3161963" cy="3606800"/>
          </a:xfrm>
        </p:spPr>
        <p:txBody>
          <a:bodyPr/>
          <a:lstStyle/>
          <a:p>
            <a:endParaRPr lang="en-US"/>
          </a:p>
        </p:txBody>
      </p:sp>
    </p:spTree>
    <p:extLst>
      <p:ext uri="{BB962C8B-B14F-4D97-AF65-F5344CB8AC3E}">
        <p14:creationId xmlns:p14="http://schemas.microsoft.com/office/powerpoint/2010/main" val="2214009566"/>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99F20C9-14F0-4B71-9C5C-83956127E4A8}"/>
              </a:ext>
            </a:extLst>
          </p:cNvPr>
          <p:cNvSpPr>
            <a:spLocks noGrp="1"/>
          </p:cNvSpPr>
          <p:nvPr>
            <p:ph type="title"/>
          </p:nvPr>
        </p:nvSpPr>
        <p:spPr>
          <a:xfrm>
            <a:off x="8658212" y="873733"/>
            <a:ext cx="3235083" cy="4767943"/>
          </a:xfrm>
          <a:effectLst/>
        </p:spPr>
        <p:txBody>
          <a:bodyPr anchor="ctr">
            <a:normAutofit/>
          </a:bodyPr>
          <a:lstStyle/>
          <a:p>
            <a:pPr algn="l"/>
            <a:r>
              <a:rPr lang="en-GB" b="1" dirty="0">
                <a:solidFill>
                  <a:srgbClr val="000000"/>
                </a:solidFill>
              </a:rPr>
              <a:t>Problem Question:</a:t>
            </a:r>
          </a:p>
        </p:txBody>
      </p:sp>
      <p:sp>
        <p:nvSpPr>
          <p:cNvPr id="3" name="Content Placeholder 2">
            <a:extLst>
              <a:ext uri="{FF2B5EF4-FFF2-40B4-BE49-F238E27FC236}">
                <a16:creationId xmlns:a16="http://schemas.microsoft.com/office/drawing/2014/main" id="{2F2CE0DB-D489-4465-AF15-49262BCBB736}"/>
              </a:ext>
            </a:extLst>
          </p:cNvPr>
          <p:cNvSpPr>
            <a:spLocks noGrp="1"/>
          </p:cNvSpPr>
          <p:nvPr>
            <p:ph idx="1"/>
          </p:nvPr>
        </p:nvSpPr>
        <p:spPr>
          <a:xfrm>
            <a:off x="298705" y="180473"/>
            <a:ext cx="8380446" cy="6497054"/>
          </a:xfrm>
        </p:spPr>
        <p:txBody>
          <a:bodyPr anchor="ctr">
            <a:noAutofit/>
          </a:bodyPr>
          <a:lstStyle/>
          <a:p>
            <a:pPr marL="0" indent="0">
              <a:lnSpc>
                <a:spcPct val="120000"/>
              </a:lnSpc>
              <a:buNone/>
            </a:pPr>
            <a:r>
              <a:rPr lang="en-GB" sz="1850" dirty="0"/>
              <a:t>Rachel, who suffers from schizophrenia, was on her way home after watching a horror movie at her friend’s house. She realised that she had missed dinner and was hungry, so she decided to break into a local food retailer’s warehouse with the intention of finding something to eat. When Rachel reached the warehouse, she found that the door was unlocked, so she went inside. It was very dark inside the warehouse, but she could see a light in the distance. As she headed towards the light, she heard something approaching her. Affected by the movie, Rachel believed that it was a demonic spirit who wanted to kill her. In reality, in was Hans, the security guard, who was investigating the noise made by Rachel when she entered the warehouse. Rachel hid behind some boxes and, when Hans reached her, she jumped out from behind the boxes, collided with Hans and they both fell to the floor. Hans dropped his heavy-duty torch when he fell. Rachel picked up the torch and hit Hans violently over the head with it a number of times. Hans died from his injuries. Rachel left the warehouse without taking any food.</a:t>
            </a:r>
          </a:p>
          <a:p>
            <a:pPr marL="0" indent="0">
              <a:lnSpc>
                <a:spcPct val="120000"/>
              </a:lnSpc>
              <a:buNone/>
            </a:pPr>
            <a:r>
              <a:rPr lang="en-GB" sz="1850" b="1" dirty="0"/>
              <a:t>Advise Rachel of her potential liability together with any defences that may be available to her (25 marks)</a:t>
            </a:r>
          </a:p>
        </p:txBody>
      </p:sp>
    </p:spTree>
    <p:extLst>
      <p:ext uri="{BB962C8B-B14F-4D97-AF65-F5344CB8AC3E}">
        <p14:creationId xmlns:p14="http://schemas.microsoft.com/office/powerpoint/2010/main" val="540426657"/>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5D991D9-BF4D-4C41-93BF-CA2E7E42B224}"/>
              </a:ext>
            </a:extLst>
          </p:cNvPr>
          <p:cNvSpPr>
            <a:spLocks noGrp="1"/>
          </p:cNvSpPr>
          <p:nvPr>
            <p:ph type="title"/>
          </p:nvPr>
        </p:nvSpPr>
        <p:spPr>
          <a:xfrm>
            <a:off x="683609" y="764372"/>
            <a:ext cx="3173688" cy="5216013"/>
          </a:xfrm>
        </p:spPr>
        <p:txBody>
          <a:bodyPr>
            <a:normAutofit/>
          </a:bodyPr>
          <a:lstStyle/>
          <a:p>
            <a:pPr algn="l"/>
            <a:r>
              <a:rPr lang="en-GB" b="1" dirty="0"/>
              <a:t>Answer:</a:t>
            </a:r>
          </a:p>
        </p:txBody>
      </p:sp>
      <p:sp>
        <p:nvSpPr>
          <p:cNvPr id="3" name="Content Placeholder 2">
            <a:extLst>
              <a:ext uri="{FF2B5EF4-FFF2-40B4-BE49-F238E27FC236}">
                <a16:creationId xmlns:a16="http://schemas.microsoft.com/office/drawing/2014/main" id="{46A17268-8129-4522-BE6E-E3B9BFA79238}"/>
              </a:ext>
            </a:extLst>
          </p:cNvPr>
          <p:cNvSpPr>
            <a:spLocks noGrp="1"/>
          </p:cNvSpPr>
          <p:nvPr>
            <p:ph idx="1"/>
          </p:nvPr>
        </p:nvSpPr>
        <p:spPr>
          <a:xfrm>
            <a:off x="4370138" y="0"/>
            <a:ext cx="7086600" cy="6858000"/>
          </a:xfrm>
        </p:spPr>
        <p:txBody>
          <a:bodyPr anchor="ctr">
            <a:normAutofit/>
          </a:bodyPr>
          <a:lstStyle/>
          <a:p>
            <a:pPr marL="0" indent="0">
              <a:buNone/>
            </a:pPr>
            <a:r>
              <a:rPr lang="en-GB" sz="2000" b="1" u="sng" dirty="0"/>
              <a:t>Murder</a:t>
            </a:r>
          </a:p>
          <a:p>
            <a:r>
              <a:rPr lang="en-GB" sz="2000" dirty="0"/>
              <a:t>Rachel caused the death of Hans.</a:t>
            </a:r>
          </a:p>
          <a:p>
            <a:r>
              <a:rPr lang="en-GB" sz="2000" dirty="0">
                <a:solidFill>
                  <a:srgbClr val="FF0000"/>
                </a:solidFill>
              </a:rPr>
              <a:t>White [1910]</a:t>
            </a:r>
          </a:p>
          <a:p>
            <a:r>
              <a:rPr lang="en-GB" sz="2000" dirty="0">
                <a:solidFill>
                  <a:srgbClr val="FF0000"/>
                </a:solidFill>
              </a:rPr>
              <a:t>Smith [1959]</a:t>
            </a:r>
          </a:p>
          <a:p>
            <a:r>
              <a:rPr lang="en-GB" sz="2000" dirty="0">
                <a:solidFill>
                  <a:srgbClr val="FF0000"/>
                </a:solidFill>
              </a:rPr>
              <a:t>Vickers [1957]</a:t>
            </a:r>
          </a:p>
          <a:p>
            <a:pPr marL="0" indent="0">
              <a:buNone/>
            </a:pPr>
            <a:endParaRPr lang="en-GB" sz="2000" dirty="0"/>
          </a:p>
          <a:p>
            <a:pPr marL="0" indent="0">
              <a:buNone/>
            </a:pPr>
            <a:r>
              <a:rPr lang="en-GB" sz="2000" b="1" u="sng" dirty="0"/>
              <a:t>Potential defences</a:t>
            </a:r>
          </a:p>
          <a:p>
            <a:r>
              <a:rPr lang="en-GB" sz="2000" dirty="0"/>
              <a:t>Diminished responsibility (S.2 Homicide Act)</a:t>
            </a:r>
          </a:p>
          <a:p>
            <a:r>
              <a:rPr lang="en-GB" sz="2000" dirty="0"/>
              <a:t>Insanity.</a:t>
            </a:r>
          </a:p>
          <a:p>
            <a:r>
              <a:rPr lang="en-GB" sz="2000" dirty="0">
                <a:solidFill>
                  <a:srgbClr val="FF0000"/>
                </a:solidFill>
              </a:rPr>
              <a:t>Seers [1984]</a:t>
            </a:r>
          </a:p>
        </p:txBody>
      </p:sp>
    </p:spTree>
    <p:extLst>
      <p:ext uri="{BB962C8B-B14F-4D97-AF65-F5344CB8AC3E}">
        <p14:creationId xmlns:p14="http://schemas.microsoft.com/office/powerpoint/2010/main" val="322176427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par>
                                <p:cTn id="11" presetID="1" presetClass="entr" presetSubtype="0" fill="hold" nodeType="withEffect">
                                  <p:stCondLst>
                                    <p:cond delay="0"/>
                                  </p:stCondLst>
                                  <p:childTnLst>
                                    <p:set>
                                      <p:cBhvr>
                                        <p:cTn id="12" dur="1" fill="hold">
                                          <p:stCondLst>
                                            <p:cond delay="0"/>
                                          </p:stCondLst>
                                        </p:cTn>
                                        <p:tgtEl>
                                          <p:spTgt spid="3">
                                            <p:txEl>
                                              <p:pRg st="2" end="2"/>
                                            </p:txEl>
                                          </p:spTgt>
                                        </p:tgtEl>
                                        <p:attrNameLst>
                                          <p:attrName>style.visibility</p:attrName>
                                        </p:attrNameLst>
                                      </p:cBhvr>
                                      <p:to>
                                        <p:strVal val="visible"/>
                                      </p:to>
                                    </p:set>
                                  </p:childTnLst>
                                </p:cTn>
                              </p:par>
                              <p:par>
                                <p:cTn id="13" presetID="1" presetClass="entr" presetSubtype="0" fill="hold" nodeType="withEffect">
                                  <p:stCondLst>
                                    <p:cond delay="0"/>
                                  </p:stCondLst>
                                  <p:childTnLst>
                                    <p:set>
                                      <p:cBhvr>
                                        <p:cTn id="14" dur="1" fill="hold">
                                          <p:stCondLst>
                                            <p:cond delay="0"/>
                                          </p:stCondLst>
                                        </p:cTn>
                                        <p:tgtEl>
                                          <p:spTgt spid="3">
                                            <p:txEl>
                                              <p:pRg st="3" end="3"/>
                                            </p:txEl>
                                          </p:spTgt>
                                        </p:tgtEl>
                                        <p:attrNameLst>
                                          <p:attrName>style.visibility</p:attrName>
                                        </p:attrNameLst>
                                      </p:cBhvr>
                                      <p:to>
                                        <p:strVal val="visible"/>
                                      </p:to>
                                    </p:set>
                                  </p:childTnLst>
                                </p:cTn>
                              </p:par>
                              <p:par>
                                <p:cTn id="15" presetID="1" presetClass="entr" presetSubtype="0" fill="hold" nodeType="withEffect">
                                  <p:stCondLst>
                                    <p:cond delay="0"/>
                                  </p:stCondLst>
                                  <p:childTnLst>
                                    <p:set>
                                      <p:cBhvr>
                                        <p:cTn id="16"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17" fill="hold">
                      <p:stCondLst>
                        <p:cond delay="indefinite"/>
                      </p:stCondLst>
                      <p:childTnLst>
                        <p:par>
                          <p:cTn id="18" fill="hold">
                            <p:stCondLst>
                              <p:cond delay="0"/>
                            </p:stCondLst>
                            <p:childTnLst>
                              <p:par>
                                <p:cTn id="19" presetID="1" presetClass="entr" presetSubtype="0" fill="hold" nodeType="clickEffect">
                                  <p:stCondLst>
                                    <p:cond delay="0"/>
                                  </p:stCondLst>
                                  <p:childTnLst>
                                    <p:set>
                                      <p:cBhvr>
                                        <p:cTn id="20"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par>
                    <p:cTn id="21" fill="hold">
                      <p:stCondLst>
                        <p:cond delay="indefinite"/>
                      </p:stCondLst>
                      <p:childTnLst>
                        <p:par>
                          <p:cTn id="22" fill="hold">
                            <p:stCondLst>
                              <p:cond delay="0"/>
                            </p:stCondLst>
                            <p:childTnLst>
                              <p:par>
                                <p:cTn id="23" presetID="1" presetClass="entr" presetSubtype="0" fill="hold" nodeType="clickEffect">
                                  <p:stCondLst>
                                    <p:cond delay="0"/>
                                  </p:stCondLst>
                                  <p:childTnLst>
                                    <p:set>
                                      <p:cBhvr>
                                        <p:cTn id="24" dur="1" fill="hold">
                                          <p:stCondLst>
                                            <p:cond delay="0"/>
                                          </p:stCondLst>
                                        </p:cTn>
                                        <p:tgtEl>
                                          <p:spTgt spid="3">
                                            <p:txEl>
                                              <p:pRg st="7" end="7"/>
                                            </p:txEl>
                                          </p:spTgt>
                                        </p:tgtEl>
                                        <p:attrNameLst>
                                          <p:attrName>style.visibility</p:attrName>
                                        </p:attrNameLst>
                                      </p:cBhvr>
                                      <p:to>
                                        <p:strVal val="visible"/>
                                      </p:to>
                                    </p:set>
                                  </p:childTnLst>
                                </p:cTn>
                              </p:par>
                              <p:par>
                                <p:cTn id="25" presetID="1" presetClass="entr" presetSubtype="0" fill="hold" nodeType="withEffect">
                                  <p:stCondLst>
                                    <p:cond delay="0"/>
                                  </p:stCondLst>
                                  <p:childTnLst>
                                    <p:set>
                                      <p:cBhvr>
                                        <p:cTn id="26" dur="1" fill="hold">
                                          <p:stCondLst>
                                            <p:cond delay="0"/>
                                          </p:stCondLst>
                                        </p:cTn>
                                        <p:tgtEl>
                                          <p:spTgt spid="3">
                                            <p:txEl>
                                              <p:pRg st="8" end="8"/>
                                            </p:txEl>
                                          </p:spTgt>
                                        </p:tgtEl>
                                        <p:attrNameLst>
                                          <p:attrName>style.visibility</p:attrName>
                                        </p:attrNameLst>
                                      </p:cBhvr>
                                      <p:to>
                                        <p:strVal val="visible"/>
                                      </p:to>
                                    </p:set>
                                  </p:childTnLst>
                                </p:cTn>
                              </p:par>
                              <p:par>
                                <p:cTn id="27" presetID="1" presetClass="entr" presetSubtype="0" fill="hold" nodeType="withEffect">
                                  <p:stCondLst>
                                    <p:cond delay="0"/>
                                  </p:stCondLst>
                                  <p:childTnLst>
                                    <p:set>
                                      <p:cBhvr>
                                        <p:cTn id="28" dur="1" fill="hold">
                                          <p:stCondLst>
                                            <p:cond delay="0"/>
                                          </p:stCondLst>
                                        </p:cTn>
                                        <p:tgtEl>
                                          <p:spTgt spid="3">
                                            <p:txEl>
                                              <p:pRg st="9" end="9"/>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SavonVTI">
  <a:themeElements>
    <a:clrScheme name="FIVE">
      <a:dk1>
        <a:sysClr val="windowText" lastClr="000000"/>
      </a:dk1>
      <a:lt1>
        <a:sysClr val="window" lastClr="FFFFFF"/>
      </a:lt1>
      <a:dk2>
        <a:srgbClr val="505046"/>
      </a:dk2>
      <a:lt2>
        <a:srgbClr val="F5F6F4"/>
      </a:lt2>
      <a:accent1>
        <a:srgbClr val="57903F"/>
      </a:accent1>
      <a:accent2>
        <a:srgbClr val="F03F2B"/>
      </a:accent2>
      <a:accent3>
        <a:srgbClr val="3488A0"/>
      </a:accent3>
      <a:accent4>
        <a:srgbClr val="F8D22F"/>
      </a:accent4>
      <a:accent5>
        <a:srgbClr val="5CC6D6"/>
      </a:accent5>
      <a:accent6>
        <a:srgbClr val="B8D233"/>
      </a:accent6>
      <a:hlink>
        <a:srgbClr val="00B0F0"/>
      </a:hlink>
      <a:folHlink>
        <a:srgbClr val="B2B2B2"/>
      </a:folHlink>
    </a:clrScheme>
    <a:fontScheme name="Century Gothic">
      <a:majorFont>
        <a:latin typeface="Century Gothic" panose="020F0302020204030204"/>
        <a:ea typeface=""/>
        <a:cs typeface=""/>
        <a:font script="Jpan" typeface="メイリオ"/>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panose="020F0302020204030204"/>
        <a:ea typeface=""/>
        <a:cs typeface=""/>
        <a:font script="Jpan" typeface="メイリオ"/>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Savon">
      <a:fillStyleLst>
        <a:solidFill>
          <a:schemeClr val="phClr"/>
        </a:solidFill>
        <a:gradFill rotWithShape="1">
          <a:gsLst>
            <a:gs pos="0">
              <a:schemeClr val="phClr">
                <a:tint val="60000"/>
                <a:satMod val="105000"/>
                <a:lumMod val="105000"/>
              </a:schemeClr>
            </a:gs>
            <a:gs pos="100000">
              <a:schemeClr val="phClr">
                <a:tint val="65000"/>
                <a:satMod val="100000"/>
                <a:lumMod val="100000"/>
              </a:schemeClr>
            </a:gs>
            <a:gs pos="100000">
              <a:schemeClr val="phClr">
                <a:tint val="70000"/>
                <a:satMod val="100000"/>
                <a:lumMod val="100000"/>
              </a:schemeClr>
            </a:gs>
          </a:gsLst>
          <a:lin ang="5400000" scaled="0"/>
        </a:gradFill>
        <a:gradFill rotWithShape="1">
          <a:gsLst>
            <a:gs pos="0">
              <a:schemeClr val="phClr">
                <a:satMod val="100000"/>
                <a:lumMod val="100000"/>
              </a:schemeClr>
            </a:gs>
            <a:gs pos="50000">
              <a:schemeClr val="phClr">
                <a:shade val="99000"/>
                <a:satMod val="105000"/>
                <a:lumMod val="100000"/>
              </a:schemeClr>
            </a:gs>
            <a:gs pos="100000">
              <a:schemeClr val="phClr">
                <a:shade val="98000"/>
                <a:satMod val="105000"/>
                <a:lumMod val="100000"/>
              </a:schemeClr>
            </a:gs>
          </a:gsLst>
          <a:lin ang="5400000" scaled="0"/>
        </a:gradFill>
      </a:fillStyleLst>
      <a:lnStyleLst>
        <a:ln w="6350" cap="flat" cmpd="sng" algn="ctr">
          <a:solidFill>
            <a:schemeClr val="phClr"/>
          </a:solidFill>
          <a:prstDash val="solid"/>
        </a:ln>
        <a:ln w="12700" cap="flat" cmpd="sng" algn="ctr">
          <a:solidFill>
            <a:schemeClr val="phClr"/>
          </a:solidFill>
          <a:prstDash val="solid"/>
        </a:ln>
        <a:ln w="19050" cap="flat" cmpd="sng" algn="ctr">
          <a:solidFill>
            <a:schemeClr val="phClr"/>
          </a:solidFill>
          <a:prstDash val="solid"/>
        </a:ln>
      </a:lnStyleLst>
      <a:effectStyleLst>
        <a:effectStyle>
          <a:effectLst/>
        </a:effectStyle>
        <a:effectStyle>
          <a:effectLst>
            <a:outerShdw blurRad="38100" dist="12700" dir="5400000" algn="ctr" rotWithShape="0">
              <a:srgbClr val="000000">
                <a:alpha val="63000"/>
              </a:srgbClr>
            </a:outerShdw>
          </a:effectLst>
        </a:effectStyle>
        <a:effectStyle>
          <a:effectLst>
            <a:outerShdw blurRad="57150" dist="19050" dir="5400000" algn="ctr" rotWithShape="0">
              <a:srgbClr val="000000">
                <a:alpha val="63000"/>
              </a:srgbClr>
            </a:outerShdw>
          </a:effectLst>
          <a:scene3d>
            <a:camera prst="orthographicFront">
              <a:rot lat="0" lon="0" rev="0"/>
            </a:camera>
            <a:lightRig rig="flat" dir="tl">
              <a:rot lat="0" lon="0" rev="4200000"/>
            </a:lightRig>
          </a:scene3d>
          <a:sp3d prstMaterial="flat">
            <a:bevelT w="50800" h="63500" prst="riblet"/>
          </a:sp3d>
        </a:effectStyle>
      </a:effectStyleLst>
      <a:bgFillStyleLst>
        <a:solidFill>
          <a:schemeClr val="phClr"/>
        </a:solidFill>
        <a:gradFill rotWithShape="1">
          <a:gsLst>
            <a:gs pos="0">
              <a:schemeClr val="phClr">
                <a:tint val="80000"/>
                <a:shade val="100000"/>
                <a:satMod val="300000"/>
              </a:schemeClr>
            </a:gs>
            <a:gs pos="100000">
              <a:schemeClr val="phClr">
                <a:tint val="100000"/>
                <a:shade val="30000"/>
                <a:satMod val="200000"/>
              </a:schemeClr>
            </a:gs>
          </a:gsLst>
          <a:path path="circle">
            <a:fillToRect l="50000" t="50000" r="50000" b="50000"/>
          </a:path>
        </a:gradFill>
        <a:blipFill rotWithShape="1">
          <a:blip xmlns:r="http://schemas.openxmlformats.org/officeDocument/2006/relationships" r:embed="rId1">
            <a:duotone>
              <a:schemeClr val="phClr">
                <a:tint val="95000"/>
              </a:schemeClr>
              <a:schemeClr val="phClr">
                <a:shade val="92000"/>
                <a:satMod val="115000"/>
              </a:schemeClr>
            </a:duotone>
          </a:blip>
          <a:tile tx="0" ty="0" sx="60000" sy="60000" flip="none" algn="tl"/>
        </a:blipFill>
      </a:bgFillStyleLst>
    </a:fmtScheme>
  </a:themeElements>
  <a:objectDefaults/>
  <a:extraClrSchemeLst/>
  <a:extLst>
    <a:ext uri="{05A4C25C-085E-4340-85A3-A5531E510DB2}">
      <thm15:themeFamily xmlns:thm15="http://schemas.microsoft.com/office/thememl/2012/main" name="Original 5_01_Win32" id="{77344C68-A3F1-476B-8680-97D7F429B46B}" vid="{89780073-58E8-4DFF-BF29-BA99F8052841}"/>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Status xmlns="71af3243-3dd4-4a8d-8c0d-dd76da1f02a5">Not started</Status>
    <MediaServiceKeyPoints xmlns="71af3243-3dd4-4a8d-8c0d-dd76da1f02a5" xsi:nil="true"/>
  </documentManagement>
</p:properties>
</file>

<file path=customXml/item2.xml><?xml version="1.0" encoding="utf-8"?>
<ct:contentTypeSchema xmlns:ct="http://schemas.microsoft.com/office/2006/metadata/contentType" xmlns:ma="http://schemas.microsoft.com/office/2006/metadata/properties/metaAttributes" ct:_="" ma:_="" ma:contentTypeName="Document" ma:contentTypeID="0x01010079F111ED35F8CC479449609E8A0923A6" ma:contentTypeVersion="12" ma:contentTypeDescription="Create a new document." ma:contentTypeScope="" ma:versionID="a410dd7f93c95333ffa1b60ed6adedd1">
  <xsd:schema xmlns:xsd="http://www.w3.org/2001/XMLSchema" xmlns:xs="http://www.w3.org/2001/XMLSchema" xmlns:p="http://schemas.microsoft.com/office/2006/metadata/properties" xmlns:ns2="71af3243-3dd4-4a8d-8c0d-dd76da1f02a5" xmlns:ns3="16c05727-aa75-4e4a-9b5f-8a80a1165891" targetNamespace="http://schemas.microsoft.com/office/2006/metadata/properties" ma:root="true" ma:fieldsID="a936d9baba76aa3866493feff160faab" ns2:_="" ns3:_="">
    <xsd:import namespace="71af3243-3dd4-4a8d-8c0d-dd76da1f02a5"/>
    <xsd:import namespace="16c05727-aa75-4e4a-9b5f-8a80a1165891"/>
    <xsd:element name="properties">
      <xsd:complexType>
        <xsd:sequence>
          <xsd:element name="documentManagement">
            <xsd:complexType>
              <xsd:all>
                <xsd:element ref="ns2:MediaServiceMetadata" minOccurs="0"/>
                <xsd:element ref="ns2:MediaServiceFastMetadata" minOccurs="0"/>
                <xsd:element ref="ns2:MediaServiceOCR" minOccurs="0"/>
                <xsd:element ref="ns2:MediaServiceAutoTags" minOccurs="0"/>
                <xsd:element ref="ns2:MediaServiceEventHashCode" minOccurs="0"/>
                <xsd:element ref="ns2:MediaServiceGenerationTime" minOccurs="0"/>
                <xsd:element ref="ns3:SharedWithUsers" minOccurs="0"/>
                <xsd:element ref="ns3:SharedWithDetails" minOccurs="0"/>
                <xsd:element ref="ns2:MediaServiceAutoKeyPoints" minOccurs="0"/>
                <xsd:element ref="ns2:MediaServiceKeyPoints" minOccurs="0"/>
                <xsd:element ref="ns2:MediaServiceDateTaken" minOccurs="0"/>
                <xsd:element ref="ns2:Statu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71af3243-3dd4-4a8d-8c0d-dd76da1f02a5"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OCR" ma:index="10" nillable="true" ma:displayName="MediaServiceOCR" ma:internalName="MediaServiceOCR" ma:readOnly="true">
      <xsd:simpleType>
        <xsd:restriction base="dms:Note">
          <xsd:maxLength value="255"/>
        </xsd:restriction>
      </xsd:simpleType>
    </xsd:element>
    <xsd:element name="MediaServiceAutoTags" ma:index="11" nillable="true" ma:displayName="MediaServiceAutoTags" ma:internalName="MediaServiceAutoTags" ma:readOnly="true">
      <xsd:simpleType>
        <xsd:restriction base="dms:Text"/>
      </xsd:simpleType>
    </xsd:element>
    <xsd:element name="MediaServiceEventHashCode" ma:index="12" nillable="true" ma:displayName="MediaServiceEventHashCode" ma:hidden="true" ma:internalName="MediaServiceEventHashCode" ma:readOnly="true">
      <xsd:simpleType>
        <xsd:restriction base="dms:Text"/>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AutoKeyPoints" ma:index="16" nillable="true" ma:displayName="MediaServiceAutoKeyPoints" ma:hidden="true" ma:internalName="MediaServiceAutoKeyPoints" ma:readOnly="true">
      <xsd:simpleType>
        <xsd:restriction base="dms:Note"/>
      </xsd:simpleType>
    </xsd:element>
    <xsd:element name="MediaServiceKeyPoints" ma:index="17" nillable="true" ma:displayName="KeyPoints" ma:internalName="MediaServiceKeyPoints" ma:readOnly="false">
      <xsd:simpleType>
        <xsd:restriction base="dms:Note">
          <xsd:maxLength value="255"/>
        </xsd:restriction>
      </xsd:simpleType>
    </xsd:element>
    <xsd:element name="MediaServiceDateTaken" ma:index="18" nillable="true" ma:displayName="MediaServiceDateTaken" ma:hidden="true" ma:internalName="MediaServiceDateTaken" ma:readOnly="true">
      <xsd:simpleType>
        <xsd:restriction base="dms:Text"/>
      </xsd:simpleType>
    </xsd:element>
    <xsd:element name="Status" ma:index="19" nillable="true" ma:displayName="Status" ma:default="Not started" ma:format="Dropdown" ma:internalName="Status">
      <xsd:simpleType>
        <xsd:restriction base="dms:Choice">
          <xsd:enumeration value="Not started"/>
          <xsd:enumeration value="In Progress"/>
          <xsd:enumeration value="Completed"/>
        </xsd:restriction>
      </xsd:simpleType>
    </xsd:element>
  </xsd:schema>
  <xsd:schema xmlns:xsd="http://www.w3.org/2001/XMLSchema" xmlns:xs="http://www.w3.org/2001/XMLSchema" xmlns:dms="http://schemas.microsoft.com/office/2006/documentManagement/types" xmlns:pc="http://schemas.microsoft.com/office/infopath/2007/PartnerControls" targetNamespace="16c05727-aa75-4e4a-9b5f-8a80a1165891" elementFormDefault="qualified">
    <xsd:import namespace="http://schemas.microsoft.com/office/2006/documentManagement/types"/>
    <xsd:import namespace="http://schemas.microsoft.com/office/infopath/2007/PartnerControls"/>
    <xsd:element name="SharedWithUsers" ma:index="14"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5" nillable="true" ma:displayName="Shared With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137651BA-F45C-4845-9AB3-E0A65B39F5E1}">
  <ds:schemaRefs>
    <ds:schemaRef ds:uri="http://schemas.microsoft.com/office/infopath/2007/PartnerControls"/>
    <ds:schemaRef ds:uri="http://www.w3.org/XML/1998/namespace"/>
    <ds:schemaRef ds:uri="71af3243-3dd4-4a8d-8c0d-dd76da1f02a5"/>
    <ds:schemaRef ds:uri="16c05727-aa75-4e4a-9b5f-8a80a1165891"/>
    <ds:schemaRef ds:uri="http://purl.org/dc/terms/"/>
    <ds:schemaRef ds:uri="http://purl.org/dc/dcmitype/"/>
    <ds:schemaRef ds:uri="http://schemas.microsoft.com/office/2006/metadata/properties"/>
    <ds:schemaRef ds:uri="http://schemas.microsoft.com/office/2006/documentManagement/types"/>
    <ds:schemaRef ds:uri="http://purl.org/dc/elements/1.1/"/>
    <ds:schemaRef ds:uri="http://schemas.openxmlformats.org/package/2006/metadata/core-properties"/>
  </ds:schemaRefs>
</ds:datastoreItem>
</file>

<file path=customXml/itemProps2.xml><?xml version="1.0" encoding="utf-8"?>
<ds:datastoreItem xmlns:ds="http://schemas.openxmlformats.org/officeDocument/2006/customXml" ds:itemID="{2D276E62-80A3-44DD-9BCC-97ED2B99B57F}">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71af3243-3dd4-4a8d-8c0d-dd76da1f02a5"/>
    <ds:schemaRef ds:uri="16c05727-aa75-4e4a-9b5f-8a80a1165891"/>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CDB58277-F8DF-46FF-84EC-EF41B835E69F}">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emplate>{BC442CF8-F2E1-46EC-B034-9B794361FF2B}tf78438558_win32</Template>
  <TotalTime>32</TotalTime>
  <Words>1598</Words>
  <Application>Microsoft Office PowerPoint</Application>
  <PresentationFormat>Widescreen</PresentationFormat>
  <Paragraphs>94</Paragraphs>
  <Slides>18</Slides>
  <Notes>18</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18</vt:i4>
      </vt:variant>
    </vt:vector>
  </HeadingPairs>
  <TitlesOfParts>
    <vt:vector size="23" baseType="lpstr">
      <vt:lpstr>Arial</vt:lpstr>
      <vt:lpstr>Calibri</vt:lpstr>
      <vt:lpstr>Century Gothic</vt:lpstr>
      <vt:lpstr>Garamond</vt:lpstr>
      <vt:lpstr>SavonVTI</vt:lpstr>
      <vt:lpstr>HOMICIDE</vt:lpstr>
      <vt:lpstr>MURDER</vt:lpstr>
      <vt:lpstr>Recap of lecture:</vt:lpstr>
      <vt:lpstr>PowerPoint Presentation</vt:lpstr>
      <vt:lpstr>SELF-ASSESSMENT QUESTION</vt:lpstr>
      <vt:lpstr>Recap: partial defences</vt:lpstr>
      <vt:lpstr>Sex jibe hubby gets off murder</vt:lpstr>
      <vt:lpstr>Elements of a successful plea of loss of control</vt:lpstr>
      <vt:lpstr>Acting in a considered desire for revenge</vt:lpstr>
      <vt:lpstr>Discuss the presence of any qualifying trigger</vt:lpstr>
      <vt:lpstr>Discuss the presence of any qualifying trigger</vt:lpstr>
      <vt:lpstr>Discuss the presence of a qualifying trigger</vt:lpstr>
      <vt:lpstr>PowerPoint Presentation</vt:lpstr>
      <vt:lpstr>Diminished responsibility</vt:lpstr>
      <vt:lpstr>Elements of a successful plea of diminished responsibility (s2 HA 1957)</vt:lpstr>
      <vt:lpstr>Practice question</vt:lpstr>
      <vt:lpstr>Problem Question:</vt:lpstr>
      <vt:lpstr>Answer:</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HOMICIDE</dc:title>
  <dc:creator>Laura Knight</dc:creator>
  <cp:lastModifiedBy>Sadie France</cp:lastModifiedBy>
  <cp:revision>5</cp:revision>
  <dcterms:created xsi:type="dcterms:W3CDTF">2021-10-05T11:52:38Z</dcterms:created>
  <dcterms:modified xsi:type="dcterms:W3CDTF">2022-09-23T10:27:23Z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0x01010079F111ED35F8CC479449609E8A0923A6</vt:lpwstr>
  </property>
</Properties>
</file>