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8" d="100"/>
          <a:sy n="88" d="100"/>
        </p:scale>
        <p:origin x="494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7921-C4B3-2384-4142-A39736331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39DA61-340F-55E7-53A6-D07EBD100C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60148-9A15-A91A-078B-B5485C80F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C5194-D58A-1479-5BA2-D0DB49312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A0379-B8C1-7425-A5ED-2AD901001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0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9A51D-7DE1-115B-3F00-B2521C315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FCCA7-2126-B2D4-ACA7-FCFE5266E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E4EB2-886B-1B00-737A-8813583AE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2644D-72B4-415F-D1EC-0AC10EE8F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B6CAD-C32D-9BEB-55A3-EF42BE3D5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15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29E8-3454-748D-140F-665AFF6E2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0C50A-ECBB-136F-59D2-DD5B1D776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51BC4-3C1F-CA29-AEAD-CE04A4D85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A23ED-66A2-AE73-F673-D7CF80AEE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4BC45-1F33-CF39-9073-0AC0365F7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548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E44EE-2C4C-394C-466A-081693B0C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96B52-92C7-DB57-4BE2-90E36EC2D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6AFFB7-B79D-3679-B9C2-C752F2FC0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77FF6B-6494-74A2-0D89-09A1A3E1A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9F903C-95A9-E243-3BFE-8B4712E0E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44B96-FE9D-829A-1E7D-435B039CA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9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534FE-AE33-492D-E38E-77DE4846E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8C80F-683D-62DF-E0B8-34B109B4A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09DA3-81ED-7192-1782-8D2E58A7C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5FBB2C-883B-EDE2-5276-73E5878E8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8E5C47-0F14-AFB3-6217-2A55D2BAA8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FA0997-0452-50F7-70E9-CCA4DD799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6FEE73-A1D1-1897-E4E8-AF1338A03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065F9-CB0D-6B61-3FB6-6C6FD8A75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2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6EC7B-DA09-4883-6DB8-AB0847480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EA9497-8DE0-59AA-CD94-94AE9CB85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1BBF5-2B6F-1401-CE53-E917956F9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5597F-E505-FB56-7CA6-667F4D65E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97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956749-570D-00EB-431E-38814061E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BE065B-129C-0EC3-E395-32F2024BB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94FBB3-C51E-5C7E-F7EB-4BA4C16F5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43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405A4-60E4-CCFD-5051-43161C523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FB749-902E-D8FA-01D5-21B963AF6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3E1C57-2C45-295D-AE01-11005C348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DE697-A47F-DCC4-D112-C47D84523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4DEE2C-7F6A-9AEF-55E7-379D1B072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71703-D1CA-0AF6-9500-73D9E55DC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62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79D6-64A1-73CB-123C-E49AF77C6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2B0656-4D9E-9E75-DB97-ABF6F25B14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DE0C08-32BA-CE6A-BFC6-0CAB01F746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A74F7-B8FF-1D89-8485-F574F7170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C6957-9FA9-3018-9AAE-370C88483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2D6C67-C290-C452-C4D1-3EFD195B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0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F8B76-1774-7862-A8F7-6C9674A54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EB3D65-B70F-CE04-A8BC-AD48E72F1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E758D-E630-4FF3-5685-E0643BA90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930F0-5E31-B46C-9678-A7FA5A5D7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3134D-C6CD-5819-8FBD-3581C27D4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751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29A025-B7AD-7283-F76E-9150E5FF11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149143-1036-138F-D284-BEECA5FB12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4BE49-F396-8907-8E62-E37FF440C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D5774-1FF3-F0AB-5A18-79C91CE1C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9D627-5031-E968-956C-AEFC1FF7D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26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EFF142-F7FE-9277-220A-49602CFCB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C45BE-E7FB-D713-3EB8-BE292389E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51C86-1DF9-845E-3DC6-413B5B78A4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4C32C-E3DD-E4D8-687E-D5C54C7022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23EA-FA65-06CF-693B-B1B5659E93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58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quashard.co.uk/content/menu/10360-20180226-1_aquashard-ldn-menu-alacarte-sample-54.pdf" TargetMode="External"/><Relationship Id="rId2" Type="http://schemas.openxmlformats.org/officeDocument/2006/relationships/hyperlink" Target="https://www.ahstatic.com/pdf/5432_bab001_00_t_x_g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casahoteluk.com/documents/SH_Yateley_Menu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BA034-349D-3DCB-B8D2-B7F64131FB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D0691-8B93-229E-6FA8-B9C4633B36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D5DAD74-E54E-602C-2E84-1C6B4EE860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808484"/>
              </p:ext>
            </p:extLst>
          </p:nvPr>
        </p:nvGraphicFramePr>
        <p:xfrm>
          <a:off x="1524000" y="1116827"/>
          <a:ext cx="9144000" cy="414097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311605">
                  <a:extLst>
                    <a:ext uri="{9D8B030D-6E8A-4147-A177-3AD203B41FA5}">
                      <a16:colId xmlns:a16="http://schemas.microsoft.com/office/drawing/2014/main" val="382814933"/>
                    </a:ext>
                  </a:extLst>
                </a:gridCol>
                <a:gridCol w="5832395">
                  <a:extLst>
                    <a:ext uri="{9D8B030D-6E8A-4147-A177-3AD203B41FA5}">
                      <a16:colId xmlns:a16="http://schemas.microsoft.com/office/drawing/2014/main" val="2200161441"/>
                    </a:ext>
                  </a:extLst>
                </a:gridCol>
              </a:tblGrid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Assignment Title: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Assignment 2 – MENU DEVELOPMENT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29737898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Student Name: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CRISTINA ILIUTA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9194216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Student Number: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2212526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8486000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Code: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BMIH4002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8102557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Title: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Hotel Placement – Food and Beverage Operations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68940568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Lead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TRISTAN HAWKINS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6948993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Assignment Wordcount: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602376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389B0BC-3875-6833-F3A2-EE2F36FE6AF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04800" y="124957"/>
            <a:ext cx="2438400" cy="899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41587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BEE18-E63E-8CDC-61FD-903A7E305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8" y="474524"/>
            <a:ext cx="6002110" cy="1495425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83802A-D66D-B88C-DC8F-4192A8DA9D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5762"/>
          <a:stretch/>
        </p:blipFill>
        <p:spPr>
          <a:xfrm>
            <a:off x="7199440" y="-166676"/>
            <a:ext cx="4992560" cy="6857990"/>
          </a:xfrm>
          <a:prstGeom prst="rect">
            <a:avLst/>
          </a:prstGeom>
          <a:noFill/>
          <a:effectLst/>
        </p:spPr>
      </p:pic>
      <p:sp>
        <p:nvSpPr>
          <p:cNvPr id="5" name="Text Box 583">
            <a:extLst>
              <a:ext uri="{FF2B5EF4-FFF2-40B4-BE49-F238E27FC236}">
                <a16:creationId xmlns:a16="http://schemas.microsoft.com/office/drawing/2014/main" id="{70F58E49-3AFF-5D50-0744-F71865453F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343" y="446328"/>
            <a:ext cx="6109379" cy="15236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Appetizers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Wild Mushroom soup   (CE, M)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5.90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Wild chickweed, mushroom dust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Secrets Farm salsify (E, M)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8.90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fried crispy coral mushrooms with soft boiled brown butter hollandaise &amp;Cackleberry Farm egg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 Box 584">
            <a:extLst>
              <a:ext uri="{FF2B5EF4-FFF2-40B4-BE49-F238E27FC236}">
                <a16:creationId xmlns:a16="http://schemas.microsoft.com/office/drawing/2014/main" id="{0E467BB1-FDBE-0E06-2F15-F3CFE32D88FC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726522" y="2111829"/>
            <a:ext cx="6109380" cy="27480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Main Courses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Scottish fillet of beef wellington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£22.50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Our mouth-watering fillet, encased with a butter-enriched pastry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Midlands Cornfed Chicken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£26.50</a:t>
            </a: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Thyme and Garlic sweet mash potato with seasonal vegetable allotment along with chicken jus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Low braised Hereford Beef Cheek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£24.95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Smoked potato terrine, brined &amp; fermented kohlrabi, onion soubise, roasted pearl onion, red wine cause of beef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7" name="Text Box 582">
            <a:extLst>
              <a:ext uri="{FF2B5EF4-FFF2-40B4-BE49-F238E27FC236}">
                <a16:creationId xmlns:a16="http://schemas.microsoft.com/office/drawing/2014/main" id="{69CC5B11-EDBE-168E-F979-6E81C4BDB33F}"/>
              </a:ext>
            </a:extLst>
          </p:cNvPr>
          <p:cNvSpPr txBox="1">
            <a:spLocks noChangeArrowheads="1"/>
          </p:cNvSpPr>
          <p:nvPr/>
        </p:nvSpPr>
        <p:spPr bwMode="auto">
          <a:xfrm flipV="1">
            <a:off x="726522" y="4972088"/>
            <a:ext cx="6109379" cy="150808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Desserts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Red Velvet Sponge (v)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7.90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Filled with cream cheese frosting and vanilla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Triple Chocolate Brownie (v)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8.00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Served with dark chocolate, vanilla ice-cream and chunks of white chocolate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Text Box 595">
            <a:extLst>
              <a:ext uri="{FF2B5EF4-FFF2-40B4-BE49-F238E27FC236}">
                <a16:creationId xmlns:a16="http://schemas.microsoft.com/office/drawing/2014/main" id="{928BA6AB-A7C9-5879-D51D-3D42A7D6F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5771" y="1285832"/>
            <a:ext cx="3904343" cy="94705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vert="horz" wrap="square" lIns="0" tIns="0" rIns="0" bIns="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b="1" dirty="0">
                <a:solidFill>
                  <a:srgbClr val="D31624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Let’s Fall in Love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spcAft>
                <a:spcPts val="1000"/>
              </a:spcAf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Couples can buy 2 main course and a dessert for 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£50 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 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14</a:t>
            </a:r>
            <a:r>
              <a:rPr lang="en-US" sz="1000" baseline="30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February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spcAft>
                <a:spcPts val="1000"/>
              </a:spcAf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 live entertainment from Vocalist and a photo booth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1" name="Text Box 595">
            <a:extLst>
              <a:ext uri="{FF2B5EF4-FFF2-40B4-BE49-F238E27FC236}">
                <a16:creationId xmlns:a16="http://schemas.microsoft.com/office/drawing/2014/main" id="{51B6B0FC-6F0D-573E-1A75-6300079376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58665" y="5457520"/>
            <a:ext cx="3781779" cy="102264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</a:extLst>
        </p:spPr>
        <p:txBody>
          <a:bodyPr rot="0" vert="horz" wrap="square" lIns="0" tIns="0" rIns="0" bIns="0" anchor="t" anchorCtr="0" upright="1">
            <a:noAutofit/>
          </a:bodyPr>
          <a:lstStyle/>
          <a:p>
            <a:pPr algn="just"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Contact Details 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Website: www.hoteltrinity.com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Telephone no.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01629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UberEat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. Hotel Trinity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2" name="Text Box 15">
            <a:extLst>
              <a:ext uri="{FF2B5EF4-FFF2-40B4-BE49-F238E27FC236}">
                <a16:creationId xmlns:a16="http://schemas.microsoft.com/office/drawing/2014/main" id="{D90E8123-C1C9-F001-41B9-DD0F36519F6C}"/>
              </a:ext>
            </a:extLst>
          </p:cNvPr>
          <p:cNvSpPr txBox="1"/>
          <p:nvPr/>
        </p:nvSpPr>
        <p:spPr>
          <a:xfrm>
            <a:off x="7958666" y="4972088"/>
            <a:ext cx="3781779" cy="373198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CE-celery and celeriac, M-Milk, V-Vegetarian, E-Eggs</a:t>
            </a:r>
            <a:endParaRPr lang="en-GB" sz="11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 Box 584">
            <a:extLst>
              <a:ext uri="{FF2B5EF4-FFF2-40B4-BE49-F238E27FC236}">
                <a16:creationId xmlns:a16="http://schemas.microsoft.com/office/drawing/2014/main" id="{054EEEDD-D28E-97E5-A491-BDB250422E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5782" y="2345123"/>
            <a:ext cx="4107543" cy="253274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Drinks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                                                                       </a:t>
            </a: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175ml         250ml          bottle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White Wine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Kleine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Zalze Bush Vines Chenin Blanc, </a:t>
            </a:r>
            <a:r>
              <a:rPr lang="en-US" sz="9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£4.95          £6.75         £19.95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Rose Wine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Granfort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Cinsault Rosé, Vin de France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£5.25           £7.00        £21.00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Vendange White </a:t>
            </a: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Zinfande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£5.50           £7.35         £22.00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 Vine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Don </a:t>
            </a: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Jacobo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Crianza Rioja                    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£6.25           £8.30        £25.00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Jamaica Logo | Free Logo Design Tool from Flaming Text">
            <a:extLst>
              <a:ext uri="{FF2B5EF4-FFF2-40B4-BE49-F238E27FC236}">
                <a16:creationId xmlns:a16="http://schemas.microsoft.com/office/drawing/2014/main" id="{458A779E-6766-B3DE-01B6-5E0631BC1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665" y="0"/>
            <a:ext cx="3800475" cy="87085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40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93A41-3790-4020-BF17-7036AC1E8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Box 19">
            <a:extLst>
              <a:ext uri="{FF2B5EF4-FFF2-40B4-BE49-F238E27FC236}">
                <a16:creationId xmlns:a16="http://schemas.microsoft.com/office/drawing/2014/main" id="{AF26B331-B342-D5E8-7B94-33D46A6E4B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73306"/>
            <a:ext cx="10515600" cy="5803657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Ahstatic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Hotel. Drinks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https://www.ahstatic.com/pdf/5432_bab001_00_t_x_gb.pdf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Aqua Shard Hotel 2022. SAMPLE DINNER A LA CARTE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https://www.aquashard.co.uk/content/menu/10360-20180226-1_aquashard-ldn-menu-alacarte-sample-54.pdf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Hogharts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Hotel 2023.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Hogharts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Hotels and Restaurants. [Online] Available at https://hogarths.co.uk/stone-manor/menu/menu/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Casa Hotel UK 2023.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Yataley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https://thecasahoteluk.com/documents/SH_Yateley_Menu.pdf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923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455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Milkshake</vt:lpstr>
      <vt:lpstr>Times New Roman</vt:lpstr>
      <vt:lpstr>Office Theme</vt:lpstr>
      <vt:lpstr>PowerPoint Presentation</vt:lpstr>
      <vt:lpstr>PowerPoint Presentation</vt:lpstr>
      <vt:lpstr>References Ahstatic Hotel. Drinks Menu. [Online] Available at https://www.ahstatic.com/pdf/5432_bab001_00_t_x_gb.pdf [Accessed on 15 February 2023]. Aqua Shard Hotel 2022. SAMPLE DINNER A LA CARTE MENU. [Online] Available at https://www.aquashard.co.uk/content/menu/10360-20180226-1_aquashard-ldn-menu-alacarte-sample-54.pdf [Accessed on 15 February 2023]. Hogharts Hotel 2023. Hogharts Hotels and Restaurants. [Online] Available at https://hogarths.co.uk/stone-manor/menu/menu/ [Accessed on 15 February 2023]. The Casa Hotel UK 2023. Yataley Menu. [Online] Available at https://thecasahoteluk.com/documents/SH_Yateley_Menu.pdf [Accessed on 15 February 2023]. 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Iliuta (2212526)</dc:creator>
  <cp:lastModifiedBy>Cristina Iliuta (2212526)</cp:lastModifiedBy>
  <cp:revision>3</cp:revision>
  <dcterms:created xsi:type="dcterms:W3CDTF">2023-02-17T10:30:17Z</dcterms:created>
  <dcterms:modified xsi:type="dcterms:W3CDTF">2023-02-17T11:46:04Z</dcterms:modified>
</cp:coreProperties>
</file>