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6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58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6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96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4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021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55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41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37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4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54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71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5352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00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535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88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97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3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0439C-362C-413B-972C-508607D0A45E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640B655-96B0-41FA-A191-83D134C78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45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14C7-289C-A740-0619-DB5B3780C8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Vulnerabilities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208861-94F8-19DC-72AA-0DD7DCE07D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E</a:t>
            </a:r>
          </a:p>
        </p:txBody>
      </p:sp>
    </p:spTree>
    <p:extLst>
      <p:ext uri="{BB962C8B-B14F-4D97-AF65-F5344CB8AC3E}">
        <p14:creationId xmlns:p14="http://schemas.microsoft.com/office/powerpoint/2010/main" val="438486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76995-A40A-C154-DE4B-BC84C5E22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Metasploit Framework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7ABEAF-C678-599B-286C-DBBCA11E92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E4EBD-D263-33F1-2AC8-654FBFED11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It is a modular penetration testing platform that allows you to write, test, and execute code</a:t>
            </a:r>
          </a:p>
          <a:p>
            <a:r>
              <a:rPr lang="en-US" dirty="0"/>
              <a:t>It contains a suite of tools that you can use:</a:t>
            </a:r>
          </a:p>
          <a:p>
            <a:pPr lvl="1"/>
            <a:r>
              <a:rPr lang="en-US" dirty="0"/>
              <a:t>test security vulnerabilities</a:t>
            </a:r>
          </a:p>
          <a:p>
            <a:pPr lvl="1"/>
            <a:r>
              <a:rPr lang="en-US" dirty="0"/>
              <a:t>enumerate networks</a:t>
            </a:r>
          </a:p>
          <a:p>
            <a:pPr lvl="1"/>
            <a:r>
              <a:rPr lang="en-US" dirty="0"/>
              <a:t>execute attacks</a:t>
            </a:r>
          </a:p>
          <a:p>
            <a:pPr lvl="1"/>
            <a:r>
              <a:rPr lang="en-US" dirty="0"/>
              <a:t>detection avoidance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FD8B97-0739-4AC7-5DAB-A67053662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 risks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3B9D85-97E5-FA0F-31D4-5FFCE2F93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412632" cy="3304117"/>
          </a:xfrm>
        </p:spPr>
        <p:txBody>
          <a:bodyPr>
            <a:normAutofit/>
          </a:bodyPr>
          <a:lstStyle/>
          <a:p>
            <a:r>
              <a:rPr lang="en-US" dirty="0"/>
              <a:t>It is a powerful tool that can be used by anyone to test for vulnerabilities on networks and servers</a:t>
            </a:r>
          </a:p>
          <a:p>
            <a:r>
              <a:rPr lang="en-GB" dirty="0"/>
              <a:t>You can create malicious payloads, that can cause harm or open vulnerabilities</a:t>
            </a:r>
          </a:p>
          <a:p>
            <a:r>
              <a:rPr lang="en-GB" dirty="0"/>
              <a:t>Many antiviruses flag modules and exploits preventing them from being run </a:t>
            </a:r>
            <a:r>
              <a:rPr lang="en-GB"/>
              <a:t>or tested</a:t>
            </a:r>
            <a:endParaRPr lang="en-GB" dirty="0"/>
          </a:p>
          <a:p>
            <a:r>
              <a:rPr lang="en-GB" dirty="0"/>
              <a:t>It can produce unwanted results</a:t>
            </a:r>
          </a:p>
        </p:txBody>
      </p:sp>
    </p:spTree>
    <p:extLst>
      <p:ext uri="{BB962C8B-B14F-4D97-AF65-F5344CB8AC3E}">
        <p14:creationId xmlns:p14="http://schemas.microsoft.com/office/powerpoint/2010/main" val="3484095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95351-A2B5-4B02-A068-ACBB95EB5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be found using a packet sniffer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3CE13-077B-F903-131E-8EC1A81E1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Network traffic</a:t>
            </a:r>
          </a:p>
          <a:p>
            <a:pPr lvl="1"/>
            <a:r>
              <a:rPr lang="en-GB" dirty="0"/>
              <a:t>Any inbound or outbound traffic</a:t>
            </a:r>
          </a:p>
          <a:p>
            <a:r>
              <a:rPr lang="en-GB" dirty="0"/>
              <a:t>Password and usernames</a:t>
            </a:r>
          </a:p>
          <a:p>
            <a:pPr lvl="1"/>
            <a:r>
              <a:rPr lang="en-GB" dirty="0"/>
              <a:t>Monitor passwords used and any other sensitive information</a:t>
            </a:r>
          </a:p>
          <a:p>
            <a:r>
              <a:rPr lang="en-GB" dirty="0"/>
              <a:t>Websites</a:t>
            </a:r>
          </a:p>
          <a:p>
            <a:pPr lvl="1"/>
            <a:r>
              <a:rPr lang="en-GB" dirty="0"/>
              <a:t>Any website visited and what is being view on</a:t>
            </a:r>
          </a:p>
          <a:p>
            <a:r>
              <a:rPr lang="en-GB" dirty="0"/>
              <a:t>Emails</a:t>
            </a:r>
          </a:p>
          <a:p>
            <a:pPr lvl="1"/>
            <a:r>
              <a:rPr lang="en-GB" dirty="0"/>
              <a:t>The content and destination of emails</a:t>
            </a:r>
          </a:p>
          <a:p>
            <a:r>
              <a:rPr lang="en-GB" dirty="0"/>
              <a:t>Downloaded files</a:t>
            </a:r>
          </a:p>
          <a:p>
            <a:pPr lvl="1"/>
            <a:r>
              <a:rPr lang="en-GB" dirty="0"/>
              <a:t>Any details about downloaded files</a:t>
            </a:r>
          </a:p>
        </p:txBody>
      </p:sp>
    </p:spTree>
    <p:extLst>
      <p:ext uri="{BB962C8B-B14F-4D97-AF65-F5344CB8AC3E}">
        <p14:creationId xmlns:p14="http://schemas.microsoft.com/office/powerpoint/2010/main" val="3908012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76102-37DD-A82A-1A42-E43D21103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Capabilities of a wireless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9986B-9C28-5AED-1288-BF6781423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Encryption analysis</a:t>
            </a:r>
          </a:p>
          <a:p>
            <a:r>
              <a:rPr lang="en-US" dirty="0"/>
              <a:t>Scan wireless hosts</a:t>
            </a:r>
          </a:p>
          <a:p>
            <a:r>
              <a:rPr lang="en-US" dirty="0"/>
              <a:t>Vulnerability assessment</a:t>
            </a:r>
          </a:p>
          <a:p>
            <a:r>
              <a:rPr lang="en-GB" dirty="0"/>
              <a:t>Protect wireless devices</a:t>
            </a:r>
          </a:p>
          <a:p>
            <a:r>
              <a:rPr lang="en-US" dirty="0"/>
              <a:t>Assess the level of privacy or confidentiality the device offers</a:t>
            </a:r>
          </a:p>
          <a:p>
            <a:r>
              <a:rPr lang="en-US" dirty="0"/>
              <a:t>Network scanning</a:t>
            </a:r>
          </a:p>
          <a:p>
            <a:r>
              <a:rPr lang="en-US" dirty="0"/>
              <a:t>Packet sniffing</a:t>
            </a:r>
          </a:p>
          <a:p>
            <a:r>
              <a:rPr lang="en-US" dirty="0"/>
              <a:t>Password cracking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6404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87</TotalTime>
  <Words>179</Words>
  <Application>Microsoft Office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Vulnerabilities</vt:lpstr>
      <vt:lpstr>Metasploit Framework</vt:lpstr>
      <vt:lpstr>What can be found using a packet sniffer</vt:lpstr>
      <vt:lpstr>Capabilities of a wireless toolkit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farley staines</dc:creator>
  <cp:lastModifiedBy>Farley Staines (2204098)</cp:lastModifiedBy>
  <cp:revision>7</cp:revision>
  <dcterms:created xsi:type="dcterms:W3CDTF">2023-10-19T12:32:33Z</dcterms:created>
  <dcterms:modified xsi:type="dcterms:W3CDTF">2023-10-20T09:02:48Z</dcterms:modified>
</cp:coreProperties>
</file>