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FC2FFC-265A-193C-405B-D50ADC696F20}" v="127" dt="2026-03-13T00:22:50.044"/>
    <p1510:client id="{6270D513-89CB-4DD5-4BC3-A0130D96AD1E}" v="428" dt="2026-03-12T10:14:59.5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ia Younis (2219526)" userId="S::2219526@student.uwtsd.ac.uk::a0227b36-733a-4816-954a-acd6c61d0bcf" providerId="AD" clId="Web-{1A2A0B7A-5BD8-B9D2-9038-1FC0AA1E3C65}"/>
    <pc:docChg chg="addSld modSld">
      <pc:chgData name="Aleia Younis (2219526)" userId="S::2219526@student.uwtsd.ac.uk::a0227b36-733a-4816-954a-acd6c61d0bcf" providerId="AD" clId="Web-{1A2A0B7A-5BD8-B9D2-9038-1FC0AA1E3C65}" dt="2026-03-06T01:55:49.112" v="511"/>
      <pc:docMkLst>
        <pc:docMk/>
      </pc:docMkLst>
      <pc:sldChg chg="mod setBg">
        <pc:chgData name="Aleia Younis (2219526)" userId="S::2219526@student.uwtsd.ac.uk::a0227b36-733a-4816-954a-acd6c61d0bcf" providerId="AD" clId="Web-{1A2A0B7A-5BD8-B9D2-9038-1FC0AA1E3C65}" dt="2026-03-06T01:55:49.112" v="511"/>
        <pc:sldMkLst>
          <pc:docMk/>
          <pc:sldMk cId="109857222" sldId="256"/>
        </pc:sldMkLst>
      </pc:sldChg>
      <pc:sldChg chg="modSp">
        <pc:chgData name="Aleia Younis (2219526)" userId="S::2219526@student.uwtsd.ac.uk::a0227b36-733a-4816-954a-acd6c61d0bcf" providerId="AD" clId="Web-{1A2A0B7A-5BD8-B9D2-9038-1FC0AA1E3C65}" dt="2026-03-06T00:59:18.556" v="49"/>
        <pc:sldMkLst>
          <pc:docMk/>
          <pc:sldMk cId="2850727133" sldId="258"/>
        </pc:sldMkLst>
        <pc:spChg chg="mod">
          <ac:chgData name="Aleia Younis (2219526)" userId="S::2219526@student.uwtsd.ac.uk::a0227b36-733a-4816-954a-acd6c61d0bcf" providerId="AD" clId="Web-{1A2A0B7A-5BD8-B9D2-9038-1FC0AA1E3C65}" dt="2026-03-06T00:59:18.556" v="49"/>
          <ac:spMkLst>
            <pc:docMk/>
            <pc:sldMk cId="2850727133" sldId="258"/>
            <ac:spMk id="5" creationId="{EC738DFE-7C73-DF2B-EA3D-586C70264077}"/>
          </ac:spMkLst>
        </pc:spChg>
        <pc:spChg chg="mod">
          <ac:chgData name="Aleia Younis (2219526)" userId="S::2219526@student.uwtsd.ac.uk::a0227b36-733a-4816-954a-acd6c61d0bcf" providerId="AD" clId="Web-{1A2A0B7A-5BD8-B9D2-9038-1FC0AA1E3C65}" dt="2026-03-06T00:59:05.712" v="48"/>
          <ac:spMkLst>
            <pc:docMk/>
            <pc:sldMk cId="2850727133" sldId="258"/>
            <ac:spMk id="6" creationId="{4C4D0D35-9D3D-54F1-F8A1-69A78AD7ECEA}"/>
          </ac:spMkLst>
        </pc:spChg>
      </pc:sldChg>
      <pc:sldChg chg="addSp modSp">
        <pc:chgData name="Aleia Younis (2219526)" userId="S::2219526@student.uwtsd.ac.uk::a0227b36-733a-4816-954a-acd6c61d0bcf" providerId="AD" clId="Web-{1A2A0B7A-5BD8-B9D2-9038-1FC0AA1E3C65}" dt="2026-03-06T00:58:13.242" v="47" actId="20577"/>
        <pc:sldMkLst>
          <pc:docMk/>
          <pc:sldMk cId="3779255153" sldId="260"/>
        </pc:sldMkLst>
        <pc:spChg chg="mod">
          <ac:chgData name="Aleia Younis (2219526)" userId="S::2219526@student.uwtsd.ac.uk::a0227b36-733a-4816-954a-acd6c61d0bcf" providerId="AD" clId="Web-{1A2A0B7A-5BD8-B9D2-9038-1FC0AA1E3C65}" dt="2026-03-06T00:54:03.901" v="20" actId="20577"/>
          <ac:spMkLst>
            <pc:docMk/>
            <pc:sldMk cId="3779255153" sldId="260"/>
            <ac:spMk id="6" creationId="{DF2E8EA8-FAFD-CD73-53DE-1892DB91ADA0}"/>
          </ac:spMkLst>
        </pc:spChg>
        <pc:spChg chg="mod">
          <ac:chgData name="Aleia Younis (2219526)" userId="S::2219526@student.uwtsd.ac.uk::a0227b36-733a-4816-954a-acd6c61d0bcf" providerId="AD" clId="Web-{1A2A0B7A-5BD8-B9D2-9038-1FC0AA1E3C65}" dt="2026-03-06T00:58:13.242" v="47" actId="20577"/>
          <ac:spMkLst>
            <pc:docMk/>
            <pc:sldMk cId="3779255153" sldId="260"/>
            <ac:spMk id="7" creationId="{B01EBD46-8947-8130-ADA9-ECFE2B8444F9}"/>
          </ac:spMkLst>
        </pc:spChg>
        <pc:spChg chg="mod">
          <ac:chgData name="Aleia Younis (2219526)" userId="S::2219526@student.uwtsd.ac.uk::a0227b36-733a-4816-954a-acd6c61d0bcf" providerId="AD" clId="Web-{1A2A0B7A-5BD8-B9D2-9038-1FC0AA1E3C65}" dt="2026-03-06T00:54:10.558" v="21" actId="1076"/>
          <ac:spMkLst>
            <pc:docMk/>
            <pc:sldMk cId="3779255153" sldId="260"/>
            <ac:spMk id="8" creationId="{749AF43E-7BDF-ED05-EBE6-34F51C912529}"/>
          </ac:spMkLst>
        </pc:spChg>
        <pc:picChg chg="add mod">
          <ac:chgData name="Aleia Younis (2219526)" userId="S::2219526@student.uwtsd.ac.uk::a0227b36-733a-4816-954a-acd6c61d0bcf" providerId="AD" clId="Web-{1A2A0B7A-5BD8-B9D2-9038-1FC0AA1E3C65}" dt="2026-03-06T00:54:15.636" v="22" actId="14100"/>
          <ac:picMkLst>
            <pc:docMk/>
            <pc:sldMk cId="3779255153" sldId="260"/>
            <ac:picMk id="9" creationId="{FC359CCA-983B-7BD1-0EE5-EB8DDE351F45}"/>
          </ac:picMkLst>
        </pc:picChg>
      </pc:sldChg>
      <pc:sldChg chg="addSp modSp new">
        <pc:chgData name="Aleia Younis (2219526)" userId="S::2219526@student.uwtsd.ac.uk::a0227b36-733a-4816-954a-acd6c61d0bcf" providerId="AD" clId="Web-{1A2A0B7A-5BD8-B9D2-9038-1FC0AA1E3C65}" dt="2026-03-06T01:10:02.699" v="159" actId="20577"/>
        <pc:sldMkLst>
          <pc:docMk/>
          <pc:sldMk cId="2721683200" sldId="261"/>
        </pc:sldMkLst>
        <pc:spChg chg="add mod">
          <ac:chgData name="Aleia Younis (2219526)" userId="S::2219526@student.uwtsd.ac.uk::a0227b36-733a-4816-954a-acd6c61d0bcf" providerId="AD" clId="Web-{1A2A0B7A-5BD8-B9D2-9038-1FC0AA1E3C65}" dt="2026-03-06T01:07:13.429" v="128" actId="20577"/>
          <ac:spMkLst>
            <pc:docMk/>
            <pc:sldMk cId="2721683200" sldId="261"/>
            <ac:spMk id="5" creationId="{A116FA58-6DDA-38D3-2DB3-B946022679BA}"/>
          </ac:spMkLst>
        </pc:spChg>
        <pc:spChg chg="add mod">
          <ac:chgData name="Aleia Younis (2219526)" userId="S::2219526@student.uwtsd.ac.uk::a0227b36-733a-4816-954a-acd6c61d0bcf" providerId="AD" clId="Web-{1A2A0B7A-5BD8-B9D2-9038-1FC0AA1E3C65}" dt="2026-03-06T01:08:34.007" v="141" actId="1076"/>
          <ac:spMkLst>
            <pc:docMk/>
            <pc:sldMk cId="2721683200" sldId="261"/>
            <ac:spMk id="6" creationId="{96720968-343D-ADC1-5260-18A324CA9CC8}"/>
          </ac:spMkLst>
        </pc:spChg>
        <pc:spChg chg="add mod">
          <ac:chgData name="Aleia Younis (2219526)" userId="S::2219526@student.uwtsd.ac.uk::a0227b36-733a-4816-954a-acd6c61d0bcf" providerId="AD" clId="Web-{1A2A0B7A-5BD8-B9D2-9038-1FC0AA1E3C65}" dt="2026-03-06T01:09:50.790" v="158" actId="1076"/>
          <ac:spMkLst>
            <pc:docMk/>
            <pc:sldMk cId="2721683200" sldId="261"/>
            <ac:spMk id="7" creationId="{8330C42F-E03C-DD7D-079A-86BB5AC5BB0F}"/>
          </ac:spMkLst>
        </pc:spChg>
        <pc:spChg chg="add mod">
          <ac:chgData name="Aleia Younis (2219526)" userId="S::2219526@student.uwtsd.ac.uk::a0227b36-733a-4816-954a-acd6c61d0bcf" providerId="AD" clId="Web-{1A2A0B7A-5BD8-B9D2-9038-1FC0AA1E3C65}" dt="2026-03-06T01:08:27.882" v="140" actId="1076"/>
          <ac:spMkLst>
            <pc:docMk/>
            <pc:sldMk cId="2721683200" sldId="261"/>
            <ac:spMk id="8" creationId="{54F8E6ED-2714-804D-DDDA-9698706A8F67}"/>
          </ac:spMkLst>
        </pc:spChg>
        <pc:spChg chg="add mod">
          <ac:chgData name="Aleia Younis (2219526)" userId="S::2219526@student.uwtsd.ac.uk::a0227b36-733a-4816-954a-acd6c61d0bcf" providerId="AD" clId="Web-{1A2A0B7A-5BD8-B9D2-9038-1FC0AA1E3C65}" dt="2026-03-06T01:10:02.699" v="159" actId="20577"/>
          <ac:spMkLst>
            <pc:docMk/>
            <pc:sldMk cId="2721683200" sldId="261"/>
            <ac:spMk id="9" creationId="{B083F455-805A-156D-C77B-AE69BE910989}"/>
          </ac:spMkLst>
        </pc:spChg>
        <pc:spChg chg="add mod">
          <ac:chgData name="Aleia Younis (2219526)" userId="S::2219526@student.uwtsd.ac.uk::a0227b36-733a-4816-954a-acd6c61d0bcf" providerId="AD" clId="Web-{1A2A0B7A-5BD8-B9D2-9038-1FC0AA1E3C65}" dt="2026-03-06T01:09:38.087" v="157" actId="20577"/>
          <ac:spMkLst>
            <pc:docMk/>
            <pc:sldMk cId="2721683200" sldId="261"/>
            <ac:spMk id="10" creationId="{25EF50A1-F678-42B8-B57B-134203F066D4}"/>
          </ac:spMkLst>
        </pc:spChg>
      </pc:sldChg>
      <pc:sldChg chg="addSp modSp new mod setBg">
        <pc:chgData name="Aleia Younis (2219526)" userId="S::2219526@student.uwtsd.ac.uk::a0227b36-733a-4816-954a-acd6c61d0bcf" providerId="AD" clId="Web-{1A2A0B7A-5BD8-B9D2-9038-1FC0AA1E3C65}" dt="2026-03-06T01:19:19.280" v="244" actId="20577"/>
        <pc:sldMkLst>
          <pc:docMk/>
          <pc:sldMk cId="1689376924" sldId="262"/>
        </pc:sldMkLst>
        <pc:spChg chg="add mod">
          <ac:chgData name="Aleia Younis (2219526)" userId="S::2219526@student.uwtsd.ac.uk::a0227b36-733a-4816-954a-acd6c61d0bcf" providerId="AD" clId="Web-{1A2A0B7A-5BD8-B9D2-9038-1FC0AA1E3C65}" dt="2026-03-06T01:19:19.280" v="244" actId="20577"/>
          <ac:spMkLst>
            <pc:docMk/>
            <pc:sldMk cId="1689376924" sldId="262"/>
            <ac:spMk id="5" creationId="{C3E82BCF-603F-2F49-B77A-148B3A15BFF1}"/>
          </ac:spMkLst>
        </pc:spChg>
        <pc:spChg chg="add mod">
          <ac:chgData name="Aleia Younis (2219526)" userId="S::2219526@student.uwtsd.ac.uk::a0227b36-733a-4816-954a-acd6c61d0bcf" providerId="AD" clId="Web-{1A2A0B7A-5BD8-B9D2-9038-1FC0AA1E3C65}" dt="2026-03-06T01:17:50.837" v="235" actId="1076"/>
          <ac:spMkLst>
            <pc:docMk/>
            <pc:sldMk cId="1689376924" sldId="262"/>
            <ac:spMk id="6" creationId="{7610568A-37AB-99E8-8E34-A05FF72E9ECE}"/>
          </ac:spMkLst>
        </pc:spChg>
        <pc:spChg chg="add mod">
          <ac:chgData name="Aleia Younis (2219526)" userId="S::2219526@student.uwtsd.ac.uk::a0227b36-733a-4816-954a-acd6c61d0bcf" providerId="AD" clId="Web-{1A2A0B7A-5BD8-B9D2-9038-1FC0AA1E3C65}" dt="2026-03-06T01:18:37.858" v="242" actId="1076"/>
          <ac:spMkLst>
            <pc:docMk/>
            <pc:sldMk cId="1689376924" sldId="262"/>
            <ac:spMk id="7" creationId="{CE275FBB-13A0-9182-C0D2-17C89BE36301}"/>
          </ac:spMkLst>
        </pc:spChg>
        <pc:spChg chg="add mod">
          <ac:chgData name="Aleia Younis (2219526)" userId="S::2219526@student.uwtsd.ac.uk::a0227b36-733a-4816-954a-acd6c61d0bcf" providerId="AD" clId="Web-{1A2A0B7A-5BD8-B9D2-9038-1FC0AA1E3C65}" dt="2026-03-06T01:16:50.211" v="228"/>
          <ac:spMkLst>
            <pc:docMk/>
            <pc:sldMk cId="1689376924" sldId="262"/>
            <ac:spMk id="8" creationId="{C557D51A-F810-EEBE-AE09-CB260079E942}"/>
          </ac:spMkLst>
        </pc:spChg>
      </pc:sldChg>
      <pc:sldChg chg="addSp modSp new">
        <pc:chgData name="Aleia Younis (2219526)" userId="S::2219526@student.uwtsd.ac.uk::a0227b36-733a-4816-954a-acd6c61d0bcf" providerId="AD" clId="Web-{1A2A0B7A-5BD8-B9D2-9038-1FC0AA1E3C65}" dt="2026-03-06T01:29:56.123" v="323" actId="1076"/>
        <pc:sldMkLst>
          <pc:docMk/>
          <pc:sldMk cId="2320113774" sldId="263"/>
        </pc:sldMkLst>
        <pc:spChg chg="add mod">
          <ac:chgData name="Aleia Younis (2219526)" userId="S::2219526@student.uwtsd.ac.uk::a0227b36-733a-4816-954a-acd6c61d0bcf" providerId="AD" clId="Web-{1A2A0B7A-5BD8-B9D2-9038-1FC0AA1E3C65}" dt="2026-03-06T01:29:39.092" v="319" actId="1076"/>
          <ac:spMkLst>
            <pc:docMk/>
            <pc:sldMk cId="2320113774" sldId="263"/>
            <ac:spMk id="5" creationId="{A2A6E933-3127-70BC-4BF1-B871DBAE338B}"/>
          </ac:spMkLst>
        </pc:spChg>
        <pc:spChg chg="add mod">
          <ac:chgData name="Aleia Younis (2219526)" userId="S::2219526@student.uwtsd.ac.uk::a0227b36-733a-4816-954a-acd6c61d0bcf" providerId="AD" clId="Web-{1A2A0B7A-5BD8-B9D2-9038-1FC0AA1E3C65}" dt="2026-03-06T01:29:42.982" v="320" actId="1076"/>
          <ac:spMkLst>
            <pc:docMk/>
            <pc:sldMk cId="2320113774" sldId="263"/>
            <ac:spMk id="6" creationId="{2998AF6E-07C7-3214-2816-B43025F96728}"/>
          </ac:spMkLst>
        </pc:spChg>
        <pc:spChg chg="add mod">
          <ac:chgData name="Aleia Younis (2219526)" userId="S::2219526@student.uwtsd.ac.uk::a0227b36-733a-4816-954a-acd6c61d0bcf" providerId="AD" clId="Web-{1A2A0B7A-5BD8-B9D2-9038-1FC0AA1E3C65}" dt="2026-03-06T01:29:46.717" v="321" actId="1076"/>
          <ac:spMkLst>
            <pc:docMk/>
            <pc:sldMk cId="2320113774" sldId="263"/>
            <ac:spMk id="7" creationId="{AE3ABBFC-5D8A-D28D-3D55-6A3AF4D70AA7}"/>
          </ac:spMkLst>
        </pc:spChg>
        <pc:spChg chg="add mod">
          <ac:chgData name="Aleia Younis (2219526)" userId="S::2219526@student.uwtsd.ac.uk::a0227b36-733a-4816-954a-acd6c61d0bcf" providerId="AD" clId="Web-{1A2A0B7A-5BD8-B9D2-9038-1FC0AA1E3C65}" dt="2026-03-06T01:29:51.373" v="322" actId="1076"/>
          <ac:spMkLst>
            <pc:docMk/>
            <pc:sldMk cId="2320113774" sldId="263"/>
            <ac:spMk id="8" creationId="{3F9A493C-3FDC-8FBF-7900-99A94031635E}"/>
          </ac:spMkLst>
        </pc:spChg>
        <pc:spChg chg="add mod">
          <ac:chgData name="Aleia Younis (2219526)" userId="S::2219526@student.uwtsd.ac.uk::a0227b36-733a-4816-954a-acd6c61d0bcf" providerId="AD" clId="Web-{1A2A0B7A-5BD8-B9D2-9038-1FC0AA1E3C65}" dt="2026-03-06T01:29:56.123" v="323" actId="1076"/>
          <ac:spMkLst>
            <pc:docMk/>
            <pc:sldMk cId="2320113774" sldId="263"/>
            <ac:spMk id="9" creationId="{8B56F395-5FC0-4F1D-ADF7-62762EDC094C}"/>
          </ac:spMkLst>
        </pc:spChg>
      </pc:sldChg>
      <pc:sldChg chg="addSp modSp new">
        <pc:chgData name="Aleia Younis (2219526)" userId="S::2219526@student.uwtsd.ac.uk::a0227b36-733a-4816-954a-acd6c61d0bcf" providerId="AD" clId="Web-{1A2A0B7A-5BD8-B9D2-9038-1FC0AA1E3C65}" dt="2026-03-06T01:40:25.925" v="409" actId="1076"/>
        <pc:sldMkLst>
          <pc:docMk/>
          <pc:sldMk cId="2579129479" sldId="264"/>
        </pc:sldMkLst>
        <pc:spChg chg="add mod">
          <ac:chgData name="Aleia Younis (2219526)" userId="S::2219526@student.uwtsd.ac.uk::a0227b36-733a-4816-954a-acd6c61d0bcf" providerId="AD" clId="Web-{1A2A0B7A-5BD8-B9D2-9038-1FC0AA1E3C65}" dt="2026-03-06T01:40:25.925" v="409" actId="1076"/>
          <ac:spMkLst>
            <pc:docMk/>
            <pc:sldMk cId="2579129479" sldId="264"/>
            <ac:spMk id="5" creationId="{66D4B389-160F-E974-3390-6C2AFF4295CD}"/>
          </ac:spMkLst>
        </pc:spChg>
        <pc:spChg chg="add mod">
          <ac:chgData name="Aleia Younis (2219526)" userId="S::2219526@student.uwtsd.ac.uk::a0227b36-733a-4816-954a-acd6c61d0bcf" providerId="AD" clId="Web-{1A2A0B7A-5BD8-B9D2-9038-1FC0AA1E3C65}" dt="2026-03-06T01:40:19.550" v="408" actId="1076"/>
          <ac:spMkLst>
            <pc:docMk/>
            <pc:sldMk cId="2579129479" sldId="264"/>
            <ac:spMk id="6" creationId="{5372970C-A48F-3F14-1AF6-2634905388CB}"/>
          </ac:spMkLst>
        </pc:spChg>
        <pc:spChg chg="add mod">
          <ac:chgData name="Aleia Younis (2219526)" userId="S::2219526@student.uwtsd.ac.uk::a0227b36-733a-4816-954a-acd6c61d0bcf" providerId="AD" clId="Web-{1A2A0B7A-5BD8-B9D2-9038-1FC0AA1E3C65}" dt="2026-03-06T01:40:14.065" v="407" actId="1076"/>
          <ac:spMkLst>
            <pc:docMk/>
            <pc:sldMk cId="2579129479" sldId="264"/>
            <ac:spMk id="7" creationId="{49DAE820-A664-F731-25E6-36E951BACAB8}"/>
          </ac:spMkLst>
        </pc:spChg>
        <pc:spChg chg="add mod">
          <ac:chgData name="Aleia Younis (2219526)" userId="S::2219526@student.uwtsd.ac.uk::a0227b36-733a-4816-954a-acd6c61d0bcf" providerId="AD" clId="Web-{1A2A0B7A-5BD8-B9D2-9038-1FC0AA1E3C65}" dt="2026-03-06T01:40:00.642" v="404" actId="1076"/>
          <ac:spMkLst>
            <pc:docMk/>
            <pc:sldMk cId="2579129479" sldId="264"/>
            <ac:spMk id="8" creationId="{607C9179-03C0-B27C-1FDD-378E6AA4DB9A}"/>
          </ac:spMkLst>
        </pc:spChg>
        <pc:spChg chg="add mod">
          <ac:chgData name="Aleia Younis (2219526)" userId="S::2219526@student.uwtsd.ac.uk::a0227b36-733a-4816-954a-acd6c61d0bcf" providerId="AD" clId="Web-{1A2A0B7A-5BD8-B9D2-9038-1FC0AA1E3C65}" dt="2026-03-06T01:40:04.878" v="405" actId="1076"/>
          <ac:spMkLst>
            <pc:docMk/>
            <pc:sldMk cId="2579129479" sldId="264"/>
            <ac:spMk id="9" creationId="{6C208865-47DE-78BE-F5AD-1648BF0CB76D}"/>
          </ac:spMkLst>
        </pc:spChg>
        <pc:spChg chg="add mod">
          <ac:chgData name="Aleia Younis (2219526)" userId="S::2219526@student.uwtsd.ac.uk::a0227b36-733a-4816-954a-acd6c61d0bcf" providerId="AD" clId="Web-{1A2A0B7A-5BD8-B9D2-9038-1FC0AA1E3C65}" dt="2026-03-06T01:39:17.885" v="402" actId="20577"/>
          <ac:spMkLst>
            <pc:docMk/>
            <pc:sldMk cId="2579129479" sldId="264"/>
            <ac:spMk id="11" creationId="{598FD665-A983-B8BC-BC3E-4327959056FB}"/>
          </ac:spMkLst>
        </pc:spChg>
        <pc:picChg chg="add mod">
          <ac:chgData name="Aleia Younis (2219526)" userId="S::2219526@student.uwtsd.ac.uk::a0227b36-733a-4816-954a-acd6c61d0bcf" providerId="AD" clId="Web-{1A2A0B7A-5BD8-B9D2-9038-1FC0AA1E3C65}" dt="2026-03-06T01:40:09.471" v="406" actId="1076"/>
          <ac:picMkLst>
            <pc:docMk/>
            <pc:sldMk cId="2579129479" sldId="264"/>
            <ac:picMk id="10" creationId="{4DFBA443-DF75-5E2C-8A09-58E8A9150D6A}"/>
          </ac:picMkLst>
        </pc:picChg>
      </pc:sldChg>
      <pc:sldChg chg="addSp delSp modSp new">
        <pc:chgData name="Aleia Younis (2219526)" userId="S::2219526@student.uwtsd.ac.uk::a0227b36-733a-4816-954a-acd6c61d0bcf" providerId="AD" clId="Web-{1A2A0B7A-5BD8-B9D2-9038-1FC0AA1E3C65}" dt="2026-03-06T01:49:30.104" v="497"/>
        <pc:sldMkLst>
          <pc:docMk/>
          <pc:sldMk cId="1964584852" sldId="265"/>
        </pc:sldMkLst>
        <pc:spChg chg="add mod">
          <ac:chgData name="Aleia Younis (2219526)" userId="S::2219526@student.uwtsd.ac.uk::a0227b36-733a-4816-954a-acd6c61d0bcf" providerId="AD" clId="Web-{1A2A0B7A-5BD8-B9D2-9038-1FC0AA1E3C65}" dt="2026-03-06T01:49:30.104" v="497"/>
          <ac:spMkLst>
            <pc:docMk/>
            <pc:sldMk cId="1964584852" sldId="265"/>
            <ac:spMk id="5" creationId="{FBF61389-D8B8-1971-CD70-D5FBE011B234}"/>
          </ac:spMkLst>
        </pc:spChg>
        <pc:spChg chg="add mod">
          <ac:chgData name="Aleia Younis (2219526)" userId="S::2219526@student.uwtsd.ac.uk::a0227b36-733a-4816-954a-acd6c61d0bcf" providerId="AD" clId="Web-{1A2A0B7A-5BD8-B9D2-9038-1FC0AA1E3C65}" dt="2026-03-06T01:47:11.633" v="479" actId="1076"/>
          <ac:spMkLst>
            <pc:docMk/>
            <pc:sldMk cId="1964584852" sldId="265"/>
            <ac:spMk id="8" creationId="{E1861DE1-FF50-4DBD-D3D0-C878AF9B0C70}"/>
          </ac:spMkLst>
        </pc:spChg>
        <pc:spChg chg="add mod">
          <ac:chgData name="Aleia Younis (2219526)" userId="S::2219526@student.uwtsd.ac.uk::a0227b36-733a-4816-954a-acd6c61d0bcf" providerId="AD" clId="Web-{1A2A0B7A-5BD8-B9D2-9038-1FC0AA1E3C65}" dt="2026-03-06T01:47:15.555" v="480" actId="1076"/>
          <ac:spMkLst>
            <pc:docMk/>
            <pc:sldMk cId="1964584852" sldId="265"/>
            <ac:spMk id="9" creationId="{111DCE93-EEC8-5B7A-EE37-3C98D230673C}"/>
          </ac:spMkLst>
        </pc:spChg>
        <pc:spChg chg="add mod">
          <ac:chgData name="Aleia Younis (2219526)" userId="S::2219526@student.uwtsd.ac.uk::a0227b36-733a-4816-954a-acd6c61d0bcf" providerId="AD" clId="Web-{1A2A0B7A-5BD8-B9D2-9038-1FC0AA1E3C65}" dt="2026-03-06T01:47:21.539" v="481" actId="1076"/>
          <ac:spMkLst>
            <pc:docMk/>
            <pc:sldMk cId="1964584852" sldId="265"/>
            <ac:spMk id="10" creationId="{1D166EF7-16BE-EB79-FDF3-E644B651F336}"/>
          </ac:spMkLst>
        </pc:spChg>
        <pc:spChg chg="add mod">
          <ac:chgData name="Aleia Younis (2219526)" userId="S::2219526@student.uwtsd.ac.uk::a0227b36-733a-4816-954a-acd6c61d0bcf" providerId="AD" clId="Web-{1A2A0B7A-5BD8-B9D2-9038-1FC0AA1E3C65}" dt="2026-03-06T01:48:26.134" v="492"/>
          <ac:spMkLst>
            <pc:docMk/>
            <pc:sldMk cId="1964584852" sldId="265"/>
            <ac:spMk id="11" creationId="{89CCD967-FCD4-7984-C357-E106F85F0B97}"/>
          </ac:spMkLst>
        </pc:spChg>
        <pc:spChg chg="add mod">
          <ac:chgData name="Aleia Younis (2219526)" userId="S::2219526@student.uwtsd.ac.uk::a0227b36-733a-4816-954a-acd6c61d0bcf" providerId="AD" clId="Web-{1A2A0B7A-5BD8-B9D2-9038-1FC0AA1E3C65}" dt="2026-03-06T01:49:15.244" v="496" actId="1076"/>
          <ac:spMkLst>
            <pc:docMk/>
            <pc:sldMk cId="1964584852" sldId="265"/>
            <ac:spMk id="12" creationId="{A5AF64B9-3C74-2485-EB5F-96D6CA4A0CB9}"/>
          </ac:spMkLst>
        </pc:spChg>
        <pc:picChg chg="add mod">
          <ac:chgData name="Aleia Younis (2219526)" userId="S::2219526@student.uwtsd.ac.uk::a0227b36-733a-4816-954a-acd6c61d0bcf" providerId="AD" clId="Web-{1A2A0B7A-5BD8-B9D2-9038-1FC0AA1E3C65}" dt="2026-03-06T01:47:29.024" v="482" actId="1076"/>
          <ac:picMkLst>
            <pc:docMk/>
            <pc:sldMk cId="1964584852" sldId="265"/>
            <ac:picMk id="6" creationId="{D8C13E07-A691-030A-8F24-5BC4377E1889}"/>
          </ac:picMkLst>
        </pc:picChg>
      </pc:sldChg>
      <pc:sldChg chg="addSp modSp new">
        <pc:chgData name="Aleia Younis (2219526)" userId="S::2219526@student.uwtsd.ac.uk::a0227b36-733a-4816-954a-acd6c61d0bcf" providerId="AD" clId="Web-{1A2A0B7A-5BD8-B9D2-9038-1FC0AA1E3C65}" dt="2026-03-06T01:50:54.417" v="509"/>
        <pc:sldMkLst>
          <pc:docMk/>
          <pc:sldMk cId="3958570900" sldId="266"/>
        </pc:sldMkLst>
        <pc:spChg chg="add mod">
          <ac:chgData name="Aleia Younis (2219526)" userId="S::2219526@student.uwtsd.ac.uk::a0227b36-733a-4816-954a-acd6c61d0bcf" providerId="AD" clId="Web-{1A2A0B7A-5BD8-B9D2-9038-1FC0AA1E3C65}" dt="2026-03-06T01:50:54.417" v="509"/>
          <ac:spMkLst>
            <pc:docMk/>
            <pc:sldMk cId="3958570900" sldId="266"/>
            <ac:spMk id="5" creationId="{2467E007-4B68-9473-0BAD-492D8472BC68}"/>
          </ac:spMkLst>
        </pc:spChg>
      </pc:sldChg>
    </pc:docChg>
  </pc:docChgLst>
  <pc:docChgLst>
    <pc:chgData name="Aleia Younis (2219526)" userId="S::2219526@student.uwtsd.ac.uk::a0227b36-733a-4816-954a-acd6c61d0bcf" providerId="AD" clId="Web-{09E3925E-20E4-571D-110C-9628773EE21A}"/>
    <pc:docChg chg="addSld modSld">
      <pc:chgData name="Aleia Younis (2219526)" userId="S::2219526@student.uwtsd.ac.uk::a0227b36-733a-4816-954a-acd6c61d0bcf" providerId="AD" clId="Web-{09E3925E-20E4-571D-110C-9628773EE21A}" dt="2026-03-06T00:45:40.592" v="230" actId="1076"/>
      <pc:docMkLst>
        <pc:docMk/>
      </pc:docMkLst>
      <pc:sldChg chg="modSp mod setBg">
        <pc:chgData name="Aleia Younis (2219526)" userId="S::2219526@student.uwtsd.ac.uk::a0227b36-733a-4816-954a-acd6c61d0bcf" providerId="AD" clId="Web-{09E3925E-20E4-571D-110C-9628773EE21A}" dt="2026-03-06T00:39:26.895" v="177"/>
        <pc:sldMkLst>
          <pc:docMk/>
          <pc:sldMk cId="109857222" sldId="256"/>
        </pc:sldMkLst>
        <pc:spChg chg="mod">
          <ac:chgData name="Aleia Younis (2219526)" userId="S::2219526@student.uwtsd.ac.uk::a0227b36-733a-4816-954a-acd6c61d0bcf" providerId="AD" clId="Web-{09E3925E-20E4-571D-110C-9628773EE21A}" dt="2026-03-06T00:38:18.111" v="176" actId="1076"/>
          <ac:spMkLst>
            <pc:docMk/>
            <pc:sldMk cId="109857222" sldId="256"/>
            <ac:spMk id="4" creationId="{D9FD9418-366F-A742-F514-EBAD69AC0BF0}"/>
          </ac:spMkLst>
        </pc:spChg>
      </pc:sldChg>
      <pc:sldChg chg="addSp modSp mod setBg">
        <pc:chgData name="Aleia Younis (2219526)" userId="S::2219526@student.uwtsd.ac.uk::a0227b36-733a-4816-954a-acd6c61d0bcf" providerId="AD" clId="Web-{09E3925E-20E4-571D-110C-9628773EE21A}" dt="2026-03-06T00:33:30.590" v="170" actId="14100"/>
        <pc:sldMkLst>
          <pc:docMk/>
          <pc:sldMk cId="2981385951" sldId="257"/>
        </pc:sldMkLst>
        <pc:spChg chg="mod">
          <ac:chgData name="Aleia Younis (2219526)" userId="S::2219526@student.uwtsd.ac.uk::a0227b36-733a-4816-954a-acd6c61d0bcf" providerId="AD" clId="Web-{09E3925E-20E4-571D-110C-9628773EE21A}" dt="2026-03-05T23:21:47.738" v="10" actId="1076"/>
          <ac:spMkLst>
            <pc:docMk/>
            <pc:sldMk cId="2981385951" sldId="257"/>
            <ac:spMk id="4" creationId="{9799708F-9E36-A1EF-FCD3-D4370AAF7EFB}"/>
          </ac:spMkLst>
        </pc:spChg>
        <pc:spChg chg="mod">
          <ac:chgData name="Aleia Younis (2219526)" userId="S::2219526@student.uwtsd.ac.uk::a0227b36-733a-4816-954a-acd6c61d0bcf" providerId="AD" clId="Web-{09E3925E-20E4-571D-110C-9628773EE21A}" dt="2026-03-05T23:19:33.164" v="1" actId="1076"/>
          <ac:spMkLst>
            <pc:docMk/>
            <pc:sldMk cId="2981385951" sldId="257"/>
            <ac:spMk id="5" creationId="{F8363BED-C7B0-35C3-D124-3BC330667FC2}"/>
          </ac:spMkLst>
        </pc:spChg>
        <pc:picChg chg="mod">
          <ac:chgData name="Aleia Younis (2219526)" userId="S::2219526@student.uwtsd.ac.uk::a0227b36-733a-4816-954a-acd6c61d0bcf" providerId="AD" clId="Web-{09E3925E-20E4-571D-110C-9628773EE21A}" dt="2026-03-06T00:33:20.198" v="168" actId="1076"/>
          <ac:picMkLst>
            <pc:docMk/>
            <pc:sldMk cId="2981385951" sldId="257"/>
            <ac:picMk id="3" creationId="{BE3B8244-EB33-0EA4-62B2-5E2A89B5AF69}"/>
          </ac:picMkLst>
        </pc:picChg>
        <pc:picChg chg="add mod">
          <ac:chgData name="Aleia Younis (2219526)" userId="S::2219526@student.uwtsd.ac.uk::a0227b36-733a-4816-954a-acd6c61d0bcf" providerId="AD" clId="Web-{09E3925E-20E4-571D-110C-9628773EE21A}" dt="2026-03-06T00:33:30.590" v="170" actId="14100"/>
          <ac:picMkLst>
            <pc:docMk/>
            <pc:sldMk cId="2981385951" sldId="257"/>
            <ac:picMk id="6" creationId="{6C6635C9-B649-A67C-1581-E560CB085950}"/>
          </ac:picMkLst>
        </pc:picChg>
      </pc:sldChg>
      <pc:sldChg chg="addSp modSp mod setBg">
        <pc:chgData name="Aleia Younis (2219526)" userId="S::2219526@student.uwtsd.ac.uk::a0227b36-733a-4816-954a-acd6c61d0bcf" providerId="AD" clId="Web-{09E3925E-20E4-571D-110C-9628773EE21A}" dt="2026-03-06T00:34:32.252" v="172" actId="1076"/>
        <pc:sldMkLst>
          <pc:docMk/>
          <pc:sldMk cId="2850727133" sldId="258"/>
        </pc:sldMkLst>
        <pc:spChg chg="mod">
          <ac:chgData name="Aleia Younis (2219526)" userId="S::2219526@student.uwtsd.ac.uk::a0227b36-733a-4816-954a-acd6c61d0bcf" providerId="AD" clId="Web-{09E3925E-20E4-571D-110C-9628773EE21A}" dt="2026-03-05T23:26:16.345" v="33" actId="1076"/>
          <ac:spMkLst>
            <pc:docMk/>
            <pc:sldMk cId="2850727133" sldId="258"/>
            <ac:spMk id="5" creationId="{EC738DFE-7C73-DF2B-EA3D-586C70264077}"/>
          </ac:spMkLst>
        </pc:spChg>
        <pc:spChg chg="mod">
          <ac:chgData name="Aleia Younis (2219526)" userId="S::2219526@student.uwtsd.ac.uk::a0227b36-733a-4816-954a-acd6c61d0bcf" providerId="AD" clId="Web-{09E3925E-20E4-571D-110C-9628773EE21A}" dt="2026-03-05T23:26:09.986" v="32" actId="1076"/>
          <ac:spMkLst>
            <pc:docMk/>
            <pc:sldMk cId="2850727133" sldId="258"/>
            <ac:spMk id="6" creationId="{4C4D0D35-9D3D-54F1-F8A1-69A78AD7ECEA}"/>
          </ac:spMkLst>
        </pc:spChg>
        <pc:spChg chg="mod">
          <ac:chgData name="Aleia Younis (2219526)" userId="S::2219526@student.uwtsd.ac.uk::a0227b36-733a-4816-954a-acd6c61d0bcf" providerId="AD" clId="Web-{09E3925E-20E4-571D-110C-9628773EE21A}" dt="2026-03-05T23:25:14.593" v="25" actId="20577"/>
          <ac:spMkLst>
            <pc:docMk/>
            <pc:sldMk cId="2850727133" sldId="258"/>
            <ac:spMk id="7" creationId="{CEEEC23C-49CD-D447-38DC-8BAF32798A3D}"/>
          </ac:spMkLst>
        </pc:spChg>
        <pc:spChg chg="mod">
          <ac:chgData name="Aleia Younis (2219526)" userId="S::2219526@student.uwtsd.ac.uk::a0227b36-733a-4816-954a-acd6c61d0bcf" providerId="AD" clId="Web-{09E3925E-20E4-571D-110C-9628773EE21A}" dt="2026-03-05T23:25:18.906" v="26" actId="20577"/>
          <ac:spMkLst>
            <pc:docMk/>
            <pc:sldMk cId="2850727133" sldId="258"/>
            <ac:spMk id="8" creationId="{DAC4CC3A-5DFF-876D-6D07-4E4E79A29016}"/>
          </ac:spMkLst>
        </pc:spChg>
        <pc:spChg chg="mod">
          <ac:chgData name="Aleia Younis (2219526)" userId="S::2219526@student.uwtsd.ac.uk::a0227b36-733a-4816-954a-acd6c61d0bcf" providerId="AD" clId="Web-{09E3925E-20E4-571D-110C-9628773EE21A}" dt="2026-03-05T23:26:03.110" v="31" actId="20577"/>
          <ac:spMkLst>
            <pc:docMk/>
            <pc:sldMk cId="2850727133" sldId="258"/>
            <ac:spMk id="11" creationId="{41FC0F89-DCF6-EEF1-CCAD-3E4C58BD93FA}"/>
          </ac:spMkLst>
        </pc:spChg>
        <pc:spChg chg="add mod">
          <ac:chgData name="Aleia Younis (2219526)" userId="S::2219526@student.uwtsd.ac.uk::a0227b36-733a-4816-954a-acd6c61d0bcf" providerId="AD" clId="Web-{09E3925E-20E4-571D-110C-9628773EE21A}" dt="2026-03-06T00:34:32.252" v="172" actId="1076"/>
          <ac:spMkLst>
            <pc:docMk/>
            <pc:sldMk cId="2850727133" sldId="258"/>
            <ac:spMk id="13" creationId="{24EFFFBF-E2AA-4F97-E916-188DC5701EC6}"/>
          </ac:spMkLst>
        </pc:spChg>
      </pc:sldChg>
      <pc:sldChg chg="addSp delSp modSp new mod setBg">
        <pc:chgData name="Aleia Younis (2219526)" userId="S::2219526@student.uwtsd.ac.uk::a0227b36-733a-4816-954a-acd6c61d0bcf" providerId="AD" clId="Web-{09E3925E-20E4-571D-110C-9628773EE21A}" dt="2026-03-06T00:37:28.500" v="174"/>
        <pc:sldMkLst>
          <pc:docMk/>
          <pc:sldMk cId="35017009" sldId="259"/>
        </pc:sldMkLst>
        <pc:spChg chg="add mod">
          <ac:chgData name="Aleia Younis (2219526)" userId="S::2219526@student.uwtsd.ac.uk::a0227b36-733a-4816-954a-acd6c61d0bcf" providerId="AD" clId="Web-{09E3925E-20E4-571D-110C-9628773EE21A}" dt="2026-03-06T00:19:31.133" v="71"/>
          <ac:spMkLst>
            <pc:docMk/>
            <pc:sldMk cId="35017009" sldId="259"/>
            <ac:spMk id="5" creationId="{C1EC162E-5BFB-03B5-6984-2B61B3CFB7FD}"/>
          </ac:spMkLst>
        </pc:spChg>
        <pc:spChg chg="add mod">
          <ac:chgData name="Aleia Younis (2219526)" userId="S::2219526@student.uwtsd.ac.uk::a0227b36-733a-4816-954a-acd6c61d0bcf" providerId="AD" clId="Web-{09E3925E-20E4-571D-110C-9628773EE21A}" dt="2026-03-06T00:29:53.329" v="143" actId="14100"/>
          <ac:spMkLst>
            <pc:docMk/>
            <pc:sldMk cId="35017009" sldId="259"/>
            <ac:spMk id="9" creationId="{B8DBAC5C-16D3-0943-1843-664D83D443EC}"/>
          </ac:spMkLst>
        </pc:spChg>
        <pc:spChg chg="add mod">
          <ac:chgData name="Aleia Younis (2219526)" userId="S::2219526@student.uwtsd.ac.uk::a0227b36-733a-4816-954a-acd6c61d0bcf" providerId="AD" clId="Web-{09E3925E-20E4-571D-110C-9628773EE21A}" dt="2026-03-06T00:25:55.841" v="125" actId="20577"/>
          <ac:spMkLst>
            <pc:docMk/>
            <pc:sldMk cId="35017009" sldId="259"/>
            <ac:spMk id="11" creationId="{4C458A78-B8E8-D0CC-D327-A10D65312F98}"/>
          </ac:spMkLst>
        </pc:spChg>
        <pc:spChg chg="add mod">
          <ac:chgData name="Aleia Younis (2219526)" userId="S::2219526@student.uwtsd.ac.uk::a0227b36-733a-4816-954a-acd6c61d0bcf" providerId="AD" clId="Web-{09E3925E-20E4-571D-110C-9628773EE21A}" dt="2026-03-06T00:30:06.080" v="144" actId="1076"/>
          <ac:spMkLst>
            <pc:docMk/>
            <pc:sldMk cId="35017009" sldId="259"/>
            <ac:spMk id="12" creationId="{A1C7DE6D-2AB5-8489-EB2F-A30546919090}"/>
          </ac:spMkLst>
        </pc:spChg>
        <pc:spChg chg="add mod">
          <ac:chgData name="Aleia Younis (2219526)" userId="S::2219526@student.uwtsd.ac.uk::a0227b36-733a-4816-954a-acd6c61d0bcf" providerId="AD" clId="Web-{09E3925E-20E4-571D-110C-9628773EE21A}" dt="2026-03-06T00:31:08.242" v="165" actId="14100"/>
          <ac:spMkLst>
            <pc:docMk/>
            <pc:sldMk cId="35017009" sldId="259"/>
            <ac:spMk id="13" creationId="{A9AF33AF-C53E-6701-4ACF-AC5B532D34FD}"/>
          </ac:spMkLst>
        </pc:spChg>
        <pc:picChg chg="add mod">
          <ac:chgData name="Aleia Younis (2219526)" userId="S::2219526@student.uwtsd.ac.uk::a0227b36-733a-4816-954a-acd6c61d0bcf" providerId="AD" clId="Web-{09E3925E-20E4-571D-110C-9628773EE21A}" dt="2026-03-06T00:26:07.653" v="126" actId="14100"/>
          <ac:picMkLst>
            <pc:docMk/>
            <pc:sldMk cId="35017009" sldId="259"/>
            <ac:picMk id="6" creationId="{962CF6E5-1A07-BDEC-7397-4678A2BDAC06}"/>
          </ac:picMkLst>
        </pc:picChg>
        <pc:picChg chg="add mod">
          <ac:chgData name="Aleia Younis (2219526)" userId="S::2219526@student.uwtsd.ac.uk::a0227b36-733a-4816-954a-acd6c61d0bcf" providerId="AD" clId="Web-{09E3925E-20E4-571D-110C-9628773EE21A}" dt="2026-03-06T00:30:16.236" v="145" actId="14100"/>
          <ac:picMkLst>
            <pc:docMk/>
            <pc:sldMk cId="35017009" sldId="259"/>
            <ac:picMk id="7" creationId="{2437D3BD-AA2A-F806-13F8-A206DF82B001}"/>
          </ac:picMkLst>
        </pc:picChg>
      </pc:sldChg>
      <pc:sldChg chg="addSp modSp new">
        <pc:chgData name="Aleia Younis (2219526)" userId="S::2219526@student.uwtsd.ac.uk::a0227b36-733a-4816-954a-acd6c61d0bcf" providerId="AD" clId="Web-{09E3925E-20E4-571D-110C-9628773EE21A}" dt="2026-03-06T00:45:40.592" v="230" actId="1076"/>
        <pc:sldMkLst>
          <pc:docMk/>
          <pc:sldMk cId="3779255153" sldId="260"/>
        </pc:sldMkLst>
        <pc:spChg chg="add mod">
          <ac:chgData name="Aleia Younis (2219526)" userId="S::2219526@student.uwtsd.ac.uk::a0227b36-733a-4816-954a-acd6c61d0bcf" providerId="AD" clId="Web-{09E3925E-20E4-571D-110C-9628773EE21A}" dt="2026-03-06T00:41:34.509" v="191" actId="14100"/>
          <ac:spMkLst>
            <pc:docMk/>
            <pc:sldMk cId="3779255153" sldId="260"/>
            <ac:spMk id="5" creationId="{CB69128F-1685-C13E-B54F-66D3BCE1F01C}"/>
          </ac:spMkLst>
        </pc:spChg>
        <pc:spChg chg="add mod">
          <ac:chgData name="Aleia Younis (2219526)" userId="S::2219526@student.uwtsd.ac.uk::a0227b36-733a-4816-954a-acd6c61d0bcf" providerId="AD" clId="Web-{09E3925E-20E4-571D-110C-9628773EE21A}" dt="2026-03-06T00:45:36.436" v="229" actId="1076"/>
          <ac:spMkLst>
            <pc:docMk/>
            <pc:sldMk cId="3779255153" sldId="260"/>
            <ac:spMk id="6" creationId="{DF2E8EA8-FAFD-CD73-53DE-1892DB91ADA0}"/>
          </ac:spMkLst>
        </pc:spChg>
        <pc:spChg chg="add mod">
          <ac:chgData name="Aleia Younis (2219526)" userId="S::2219526@student.uwtsd.ac.uk::a0227b36-733a-4816-954a-acd6c61d0bcf" providerId="AD" clId="Web-{09E3925E-20E4-571D-110C-9628773EE21A}" dt="2026-03-06T00:45:40.592" v="230" actId="1076"/>
          <ac:spMkLst>
            <pc:docMk/>
            <pc:sldMk cId="3779255153" sldId="260"/>
            <ac:spMk id="7" creationId="{B01EBD46-8947-8130-ADA9-ECFE2B8444F9}"/>
          </ac:spMkLst>
        </pc:spChg>
        <pc:spChg chg="add mod">
          <ac:chgData name="Aleia Younis (2219526)" userId="S::2219526@student.uwtsd.ac.uk::a0227b36-733a-4816-954a-acd6c61d0bcf" providerId="AD" clId="Web-{09E3925E-20E4-571D-110C-9628773EE21A}" dt="2026-03-06T00:45:28.217" v="228"/>
          <ac:spMkLst>
            <pc:docMk/>
            <pc:sldMk cId="3779255153" sldId="260"/>
            <ac:spMk id="8" creationId="{749AF43E-7BDF-ED05-EBE6-34F51C912529}"/>
          </ac:spMkLst>
        </pc:spChg>
      </pc:sldChg>
    </pc:docChg>
  </pc:docChgLst>
  <pc:docChgLst>
    <pc:chgData name="Aleia Younis (2219526)" userId="S::2219526@student.uwtsd.ac.uk::a0227b36-733a-4816-954a-acd6c61d0bcf" providerId="AD" clId="Web-{C93C75A6-6E56-48EE-BE40-66B394AAF0BF}"/>
    <pc:docChg chg="modSld">
      <pc:chgData name="Aleia Younis (2219526)" userId="S::2219526@student.uwtsd.ac.uk::a0227b36-733a-4816-954a-acd6c61d0bcf" providerId="AD" clId="Web-{C93C75A6-6E56-48EE-BE40-66B394AAF0BF}" dt="2026-03-06T01:57:35.685" v="5" actId="1076"/>
      <pc:docMkLst>
        <pc:docMk/>
      </pc:docMkLst>
      <pc:sldChg chg="modSp">
        <pc:chgData name="Aleia Younis (2219526)" userId="S::2219526@student.uwtsd.ac.uk::a0227b36-733a-4816-954a-acd6c61d0bcf" providerId="AD" clId="Web-{C93C75A6-6E56-48EE-BE40-66B394AAF0BF}" dt="2026-03-06T01:57:02.919" v="3" actId="1076"/>
        <pc:sldMkLst>
          <pc:docMk/>
          <pc:sldMk cId="2850727133" sldId="258"/>
        </pc:sldMkLst>
        <pc:spChg chg="mod">
          <ac:chgData name="Aleia Younis (2219526)" userId="S::2219526@student.uwtsd.ac.uk::a0227b36-733a-4816-954a-acd6c61d0bcf" providerId="AD" clId="Web-{C93C75A6-6E56-48EE-BE40-66B394AAF0BF}" dt="2026-03-06T01:57:02.919" v="3" actId="1076"/>
          <ac:spMkLst>
            <pc:docMk/>
            <pc:sldMk cId="2850727133" sldId="258"/>
            <ac:spMk id="9" creationId="{A5EC1882-44DC-C992-E7CD-902F55DB04C4}"/>
          </ac:spMkLst>
        </pc:spChg>
        <pc:picChg chg="mod">
          <ac:chgData name="Aleia Younis (2219526)" userId="S::2219526@student.uwtsd.ac.uk::a0227b36-733a-4816-954a-acd6c61d0bcf" providerId="AD" clId="Web-{C93C75A6-6E56-48EE-BE40-66B394AAF0BF}" dt="2026-03-06T01:56:49.841" v="2" actId="1076"/>
          <ac:picMkLst>
            <pc:docMk/>
            <pc:sldMk cId="2850727133" sldId="258"/>
            <ac:picMk id="12" creationId="{5A93D2AE-09B0-7395-F6FB-3D0473933B8F}"/>
          </ac:picMkLst>
        </pc:picChg>
      </pc:sldChg>
      <pc:sldChg chg="modSp">
        <pc:chgData name="Aleia Younis (2219526)" userId="S::2219526@student.uwtsd.ac.uk::a0227b36-733a-4816-954a-acd6c61d0bcf" providerId="AD" clId="Web-{C93C75A6-6E56-48EE-BE40-66B394AAF0BF}" dt="2026-03-06T01:57:35.685" v="5" actId="1076"/>
        <pc:sldMkLst>
          <pc:docMk/>
          <pc:sldMk cId="35017009" sldId="259"/>
        </pc:sldMkLst>
        <pc:picChg chg="mod">
          <ac:chgData name="Aleia Younis (2219526)" userId="S::2219526@student.uwtsd.ac.uk::a0227b36-733a-4816-954a-acd6c61d0bcf" providerId="AD" clId="Web-{C93C75A6-6E56-48EE-BE40-66B394AAF0BF}" dt="2026-03-06T01:57:35.685" v="5" actId="1076"/>
          <ac:picMkLst>
            <pc:docMk/>
            <pc:sldMk cId="35017009" sldId="259"/>
            <ac:picMk id="7" creationId="{2437D3BD-AA2A-F806-13F8-A206DF82B001}"/>
          </ac:picMkLst>
        </pc:picChg>
      </pc:sldChg>
    </pc:docChg>
  </pc:docChgLst>
  <pc:docChgLst>
    <pc:chgData name="Aleia Younis (2219526)" userId="S::2219526@student.uwtsd.ac.uk::a0227b36-733a-4816-954a-acd6c61d0bcf" providerId="AD" clId="Web-{14FC2FFC-265A-193C-405B-D50ADC696F20}"/>
    <pc:docChg chg="addSld modSld">
      <pc:chgData name="Aleia Younis (2219526)" userId="S::2219526@student.uwtsd.ac.uk::a0227b36-733a-4816-954a-acd6c61d0bcf" providerId="AD" clId="Web-{14FC2FFC-265A-193C-405B-D50ADC696F20}" dt="2026-03-13T00:22:36.089" v="118" actId="20577"/>
      <pc:docMkLst>
        <pc:docMk/>
      </pc:docMkLst>
      <pc:sldChg chg="addSp modSp">
        <pc:chgData name="Aleia Younis (2219526)" userId="S::2219526@student.uwtsd.ac.uk::a0227b36-733a-4816-954a-acd6c61d0bcf" providerId="AD" clId="Web-{14FC2FFC-265A-193C-405B-D50ADC696F20}" dt="2026-03-13T00:14:18.551" v="25" actId="20577"/>
        <pc:sldMkLst>
          <pc:docMk/>
          <pc:sldMk cId="3020453584" sldId="270"/>
        </pc:sldMkLst>
        <pc:spChg chg="add mod">
          <ac:chgData name="Aleia Younis (2219526)" userId="S::2219526@student.uwtsd.ac.uk::a0227b36-733a-4816-954a-acd6c61d0bcf" providerId="AD" clId="Web-{14FC2FFC-265A-193C-405B-D50ADC696F20}" dt="2026-03-13T00:14:18.551" v="25" actId="20577"/>
          <ac:spMkLst>
            <pc:docMk/>
            <pc:sldMk cId="3020453584" sldId="270"/>
            <ac:spMk id="6" creationId="{38905F19-34C3-4F92-39BA-0474F7B870F5}"/>
          </ac:spMkLst>
        </pc:spChg>
      </pc:sldChg>
      <pc:sldChg chg="addSp modSp new">
        <pc:chgData name="Aleia Younis (2219526)" userId="S::2219526@student.uwtsd.ac.uk::a0227b36-733a-4816-954a-acd6c61d0bcf" providerId="AD" clId="Web-{14FC2FFC-265A-193C-405B-D50ADC696F20}" dt="2026-03-13T00:16:26.393" v="44" actId="20577"/>
        <pc:sldMkLst>
          <pc:docMk/>
          <pc:sldMk cId="3066157804" sldId="271"/>
        </pc:sldMkLst>
        <pc:spChg chg="add">
          <ac:chgData name="Aleia Younis (2219526)" userId="S::2219526@student.uwtsd.ac.uk::a0227b36-733a-4816-954a-acd6c61d0bcf" providerId="AD" clId="Web-{14FC2FFC-265A-193C-405B-D50ADC696F20}" dt="2026-03-13T00:14:33.335" v="27"/>
          <ac:spMkLst>
            <pc:docMk/>
            <pc:sldMk cId="3066157804" sldId="271"/>
            <ac:spMk id="5" creationId="{4210A184-54A8-0294-9B75-469D4CAE545A}"/>
          </ac:spMkLst>
        </pc:spChg>
        <pc:spChg chg="add mod">
          <ac:chgData name="Aleia Younis (2219526)" userId="S::2219526@student.uwtsd.ac.uk::a0227b36-733a-4816-954a-acd6c61d0bcf" providerId="AD" clId="Web-{14FC2FFC-265A-193C-405B-D50ADC696F20}" dt="2026-03-13T00:16:26.393" v="44" actId="20577"/>
          <ac:spMkLst>
            <pc:docMk/>
            <pc:sldMk cId="3066157804" sldId="271"/>
            <ac:spMk id="6" creationId="{99E01134-4CD1-4B7A-EC6C-80666AE0C7E4}"/>
          </ac:spMkLst>
        </pc:spChg>
      </pc:sldChg>
      <pc:sldChg chg="addSp modSp new">
        <pc:chgData name="Aleia Younis (2219526)" userId="S::2219526@student.uwtsd.ac.uk::a0227b36-733a-4816-954a-acd6c61d0bcf" providerId="AD" clId="Web-{14FC2FFC-265A-193C-405B-D50ADC696F20}" dt="2026-03-13T00:18:08.164" v="66" actId="20577"/>
        <pc:sldMkLst>
          <pc:docMk/>
          <pc:sldMk cId="3166309301" sldId="272"/>
        </pc:sldMkLst>
        <pc:spChg chg="add mod">
          <ac:chgData name="Aleia Younis (2219526)" userId="S::2219526@student.uwtsd.ac.uk::a0227b36-733a-4816-954a-acd6c61d0bcf" providerId="AD" clId="Web-{14FC2FFC-265A-193C-405B-D50ADC696F20}" dt="2026-03-13T00:18:08.164" v="66" actId="20577"/>
          <ac:spMkLst>
            <pc:docMk/>
            <pc:sldMk cId="3166309301" sldId="272"/>
            <ac:spMk id="5" creationId="{AA64BC0D-2D80-CB83-1684-50527A26A9AA}"/>
          </ac:spMkLst>
        </pc:spChg>
      </pc:sldChg>
      <pc:sldChg chg="addSp delSp modSp new">
        <pc:chgData name="Aleia Younis (2219526)" userId="S::2219526@student.uwtsd.ac.uk::a0227b36-733a-4816-954a-acd6c61d0bcf" providerId="AD" clId="Web-{14FC2FFC-265A-193C-405B-D50ADC696F20}" dt="2026-03-13T00:21:42.236" v="104" actId="1076"/>
        <pc:sldMkLst>
          <pc:docMk/>
          <pc:sldMk cId="2751943756" sldId="273"/>
        </pc:sldMkLst>
        <pc:spChg chg="add">
          <ac:chgData name="Aleia Younis (2219526)" userId="S::2219526@student.uwtsd.ac.uk::a0227b36-733a-4816-954a-acd6c61d0bcf" providerId="AD" clId="Web-{14FC2FFC-265A-193C-405B-D50ADC696F20}" dt="2026-03-13T00:18:22.352" v="68"/>
          <ac:spMkLst>
            <pc:docMk/>
            <pc:sldMk cId="2751943756" sldId="273"/>
            <ac:spMk id="5" creationId="{E668ADD3-AD7F-4C2A-D91E-71CC7DCDF9CD}"/>
          </ac:spMkLst>
        </pc:spChg>
        <pc:spChg chg="add del mod">
          <ac:chgData name="Aleia Younis (2219526)" userId="S::2219526@student.uwtsd.ac.uk::a0227b36-733a-4816-954a-acd6c61d0bcf" providerId="AD" clId="Web-{14FC2FFC-265A-193C-405B-D50ADC696F20}" dt="2026-03-13T00:19:48.855" v="75"/>
          <ac:spMkLst>
            <pc:docMk/>
            <pc:sldMk cId="2751943756" sldId="273"/>
            <ac:spMk id="6" creationId="{FBBE9F93-1DDB-EF62-CC7D-EAAB120FE1B0}"/>
          </ac:spMkLst>
        </pc:spChg>
        <pc:spChg chg="add mod">
          <ac:chgData name="Aleia Younis (2219526)" userId="S::2219526@student.uwtsd.ac.uk::a0227b36-733a-4816-954a-acd6c61d0bcf" providerId="AD" clId="Web-{14FC2FFC-265A-193C-405B-D50ADC696F20}" dt="2026-03-13T00:21:42.236" v="104" actId="1076"/>
          <ac:spMkLst>
            <pc:docMk/>
            <pc:sldMk cId="2751943756" sldId="273"/>
            <ac:spMk id="7" creationId="{F4D40D90-7164-476D-B03B-21B1B59A11F6}"/>
          </ac:spMkLst>
        </pc:spChg>
      </pc:sldChg>
      <pc:sldChg chg="addSp modSp new">
        <pc:chgData name="Aleia Younis (2219526)" userId="S::2219526@student.uwtsd.ac.uk::a0227b36-733a-4816-954a-acd6c61d0bcf" providerId="AD" clId="Web-{14FC2FFC-265A-193C-405B-D50ADC696F20}" dt="2026-03-13T00:22:36.089" v="118" actId="20577"/>
        <pc:sldMkLst>
          <pc:docMk/>
          <pc:sldMk cId="3617844066" sldId="274"/>
        </pc:sldMkLst>
        <pc:spChg chg="add">
          <ac:chgData name="Aleia Younis (2219526)" userId="S::2219526@student.uwtsd.ac.uk::a0227b36-733a-4816-954a-acd6c61d0bcf" providerId="AD" clId="Web-{14FC2FFC-265A-193C-405B-D50ADC696F20}" dt="2026-03-13T00:21:52.581" v="106"/>
          <ac:spMkLst>
            <pc:docMk/>
            <pc:sldMk cId="3617844066" sldId="274"/>
            <ac:spMk id="5" creationId="{E32A02EE-F68B-41B2-864C-4EB69A3CB591}"/>
          </ac:spMkLst>
        </pc:spChg>
        <pc:spChg chg="add mod">
          <ac:chgData name="Aleia Younis (2219526)" userId="S::2219526@student.uwtsd.ac.uk::a0227b36-733a-4816-954a-acd6c61d0bcf" providerId="AD" clId="Web-{14FC2FFC-265A-193C-405B-D50ADC696F20}" dt="2026-03-13T00:22:36.089" v="118" actId="20577"/>
          <ac:spMkLst>
            <pc:docMk/>
            <pc:sldMk cId="3617844066" sldId="274"/>
            <ac:spMk id="6" creationId="{24D3868D-E0CD-674C-EDF2-94FFFB14E6CD}"/>
          </ac:spMkLst>
        </pc:spChg>
      </pc:sldChg>
    </pc:docChg>
  </pc:docChgLst>
  <pc:docChgLst>
    <pc:chgData name="Aleia Younis (2219526)" userId="S::2219526@student.uwtsd.ac.uk::a0227b36-733a-4816-954a-acd6c61d0bcf" providerId="AD" clId="Web-{6270D513-89CB-4DD5-4BC3-A0130D96AD1E}"/>
    <pc:docChg chg="addSld modSld sldOrd">
      <pc:chgData name="Aleia Younis (2219526)" userId="S::2219526@student.uwtsd.ac.uk::a0227b36-733a-4816-954a-acd6c61d0bcf" providerId="AD" clId="Web-{6270D513-89CB-4DD5-4BC3-A0130D96AD1E}" dt="2026-03-12T10:14:41.903" v="318"/>
      <pc:docMkLst>
        <pc:docMk/>
      </pc:docMkLst>
      <pc:sldChg chg="ord">
        <pc:chgData name="Aleia Younis (2219526)" userId="S::2219526@student.uwtsd.ac.uk::a0227b36-733a-4816-954a-acd6c61d0bcf" providerId="AD" clId="Web-{6270D513-89CB-4DD5-4BC3-A0130D96AD1E}" dt="2026-03-12T09:34:52.921" v="167"/>
        <pc:sldMkLst>
          <pc:docMk/>
          <pc:sldMk cId="1964584852" sldId="265"/>
        </pc:sldMkLst>
      </pc:sldChg>
      <pc:sldChg chg="addSp modSp ord">
        <pc:chgData name="Aleia Younis (2219526)" userId="S::2219526@student.uwtsd.ac.uk::a0227b36-733a-4816-954a-acd6c61d0bcf" providerId="AD" clId="Web-{6270D513-89CB-4DD5-4BC3-A0130D96AD1E}" dt="2026-03-12T09:34:58.108" v="168"/>
        <pc:sldMkLst>
          <pc:docMk/>
          <pc:sldMk cId="3958570900" sldId="266"/>
        </pc:sldMkLst>
        <pc:spChg chg="add mod">
          <ac:chgData name="Aleia Younis (2219526)" userId="S::2219526@student.uwtsd.ac.uk::a0227b36-733a-4816-954a-acd6c61d0bcf" providerId="AD" clId="Web-{6270D513-89CB-4DD5-4BC3-A0130D96AD1E}" dt="2026-03-12T09:16:07.037" v="53" actId="1076"/>
          <ac:spMkLst>
            <pc:docMk/>
            <pc:sldMk cId="3958570900" sldId="266"/>
            <ac:spMk id="6" creationId="{62BA6595-2150-BFA5-30D4-947BAD882E40}"/>
          </ac:spMkLst>
        </pc:spChg>
        <pc:spChg chg="add mod">
          <ac:chgData name="Aleia Younis (2219526)" userId="S::2219526@student.uwtsd.ac.uk::a0227b36-733a-4816-954a-acd6c61d0bcf" providerId="AD" clId="Web-{6270D513-89CB-4DD5-4BC3-A0130D96AD1E}" dt="2026-03-12T09:16:11.600" v="54" actId="1076"/>
          <ac:spMkLst>
            <pc:docMk/>
            <pc:sldMk cId="3958570900" sldId="266"/>
            <ac:spMk id="7" creationId="{4DB0FA82-3F58-66C7-5E98-2BE70722C60E}"/>
          </ac:spMkLst>
        </pc:spChg>
        <pc:spChg chg="add mod">
          <ac:chgData name="Aleia Younis (2219526)" userId="S::2219526@student.uwtsd.ac.uk::a0227b36-733a-4816-954a-acd6c61d0bcf" providerId="AD" clId="Web-{6270D513-89CB-4DD5-4BC3-A0130D96AD1E}" dt="2026-03-12T09:16:01.615" v="52" actId="1076"/>
          <ac:spMkLst>
            <pc:docMk/>
            <pc:sldMk cId="3958570900" sldId="266"/>
            <ac:spMk id="8" creationId="{A7ADD183-41EA-799B-E3DD-A8FE5DB2E58F}"/>
          </ac:spMkLst>
        </pc:spChg>
        <pc:spChg chg="add">
          <ac:chgData name="Aleia Younis (2219526)" userId="S::2219526@student.uwtsd.ac.uk::a0227b36-733a-4816-954a-acd6c61d0bcf" providerId="AD" clId="Web-{6270D513-89CB-4DD5-4BC3-A0130D96AD1E}" dt="2026-03-12T09:17:04.663" v="55"/>
          <ac:spMkLst>
            <pc:docMk/>
            <pc:sldMk cId="3958570900" sldId="266"/>
            <ac:spMk id="9" creationId="{592BC7F4-6F68-0A77-8C39-FE262F11C5FC}"/>
          </ac:spMkLst>
        </pc:spChg>
      </pc:sldChg>
      <pc:sldChg chg="addSp delSp modSp new ord">
        <pc:chgData name="Aleia Younis (2219526)" userId="S::2219526@student.uwtsd.ac.uk::a0227b36-733a-4816-954a-acd6c61d0bcf" providerId="AD" clId="Web-{6270D513-89CB-4DD5-4BC3-A0130D96AD1E}" dt="2026-03-12T09:35:09.311" v="169"/>
        <pc:sldMkLst>
          <pc:docMk/>
          <pc:sldMk cId="3965462552" sldId="267"/>
        </pc:sldMkLst>
        <pc:spChg chg="add mod">
          <ac:chgData name="Aleia Younis (2219526)" userId="S::2219526@student.uwtsd.ac.uk::a0227b36-733a-4816-954a-acd6c61d0bcf" providerId="AD" clId="Web-{6270D513-89CB-4DD5-4BC3-A0130D96AD1E}" dt="2026-03-12T09:31:10.200" v="128" actId="1076"/>
          <ac:spMkLst>
            <pc:docMk/>
            <pc:sldMk cId="3965462552" sldId="267"/>
            <ac:spMk id="5" creationId="{53CB77E2-BB60-A2FF-53C6-9674EF25E093}"/>
          </ac:spMkLst>
        </pc:spChg>
        <pc:spChg chg="add mod">
          <ac:chgData name="Aleia Younis (2219526)" userId="S::2219526@student.uwtsd.ac.uk::a0227b36-733a-4816-954a-acd6c61d0bcf" providerId="AD" clId="Web-{6270D513-89CB-4DD5-4BC3-A0130D96AD1E}" dt="2026-03-12T09:27:57.604" v="100" actId="1076"/>
          <ac:spMkLst>
            <pc:docMk/>
            <pc:sldMk cId="3965462552" sldId="267"/>
            <ac:spMk id="8" creationId="{65ACE66D-02D8-2BCC-FE6D-E4190C325551}"/>
          </ac:spMkLst>
        </pc:spChg>
        <pc:spChg chg="add del">
          <ac:chgData name="Aleia Younis (2219526)" userId="S::2219526@student.uwtsd.ac.uk::a0227b36-733a-4816-954a-acd6c61d0bcf" providerId="AD" clId="Web-{6270D513-89CB-4DD5-4BC3-A0130D96AD1E}" dt="2026-03-12T09:28:33.682" v="107"/>
          <ac:spMkLst>
            <pc:docMk/>
            <pc:sldMk cId="3965462552" sldId="267"/>
            <ac:spMk id="9" creationId="{92914119-F1E9-5938-E19C-EA0A203B470E}"/>
          </ac:spMkLst>
        </pc:spChg>
        <pc:spChg chg="add mod">
          <ac:chgData name="Aleia Younis (2219526)" userId="S::2219526@student.uwtsd.ac.uk::a0227b36-733a-4816-954a-acd6c61d0bcf" providerId="AD" clId="Web-{6270D513-89CB-4DD5-4BC3-A0130D96AD1E}" dt="2026-03-12T09:30:28.387" v="121"/>
          <ac:spMkLst>
            <pc:docMk/>
            <pc:sldMk cId="3965462552" sldId="267"/>
            <ac:spMk id="10" creationId="{CD7779B9-5A1C-3E1A-3052-0F01CF5E9249}"/>
          </ac:spMkLst>
        </pc:spChg>
        <pc:spChg chg="add del">
          <ac:chgData name="Aleia Younis (2219526)" userId="S::2219526@student.uwtsd.ac.uk::a0227b36-733a-4816-954a-acd6c61d0bcf" providerId="AD" clId="Web-{6270D513-89CB-4DD5-4BC3-A0130D96AD1E}" dt="2026-03-12T09:30:49.950" v="123"/>
          <ac:spMkLst>
            <pc:docMk/>
            <pc:sldMk cId="3965462552" sldId="267"/>
            <ac:spMk id="11" creationId="{6E8282AE-F564-DD78-883A-112D033EACF8}"/>
          </ac:spMkLst>
        </pc:spChg>
        <pc:spChg chg="add mod">
          <ac:chgData name="Aleia Younis (2219526)" userId="S::2219526@student.uwtsd.ac.uk::a0227b36-733a-4816-954a-acd6c61d0bcf" providerId="AD" clId="Web-{6270D513-89CB-4DD5-4BC3-A0130D96AD1E}" dt="2026-03-12T09:32:07.560" v="138" actId="1076"/>
          <ac:spMkLst>
            <pc:docMk/>
            <pc:sldMk cId="3965462552" sldId="267"/>
            <ac:spMk id="12" creationId="{CC2EE261-1771-1A43-0ACD-881183F34F26}"/>
          </ac:spMkLst>
        </pc:spChg>
        <pc:spChg chg="add mod">
          <ac:chgData name="Aleia Younis (2219526)" userId="S::2219526@student.uwtsd.ac.uk::a0227b36-733a-4816-954a-acd6c61d0bcf" providerId="AD" clId="Web-{6270D513-89CB-4DD5-4BC3-A0130D96AD1E}" dt="2026-03-12T09:33:04.607" v="165" actId="1076"/>
          <ac:spMkLst>
            <pc:docMk/>
            <pc:sldMk cId="3965462552" sldId="267"/>
            <ac:spMk id="13" creationId="{4270CDB9-C703-DB86-C4E6-642E206F1797}"/>
          </ac:spMkLst>
        </pc:spChg>
        <pc:picChg chg="add del mod">
          <ac:chgData name="Aleia Younis (2219526)" userId="S::2219526@student.uwtsd.ac.uk::a0227b36-733a-4816-954a-acd6c61d0bcf" providerId="AD" clId="Web-{6270D513-89CB-4DD5-4BC3-A0130D96AD1E}" dt="2026-03-12T09:23:55.942" v="71"/>
          <ac:picMkLst>
            <pc:docMk/>
            <pc:sldMk cId="3965462552" sldId="267"/>
            <ac:picMk id="6" creationId="{AD28FC38-7D2C-91CC-3BAB-A308259CC48F}"/>
          </ac:picMkLst>
        </pc:picChg>
        <pc:picChg chg="add mod">
          <ac:chgData name="Aleia Younis (2219526)" userId="S::2219526@student.uwtsd.ac.uk::a0227b36-733a-4816-954a-acd6c61d0bcf" providerId="AD" clId="Web-{6270D513-89CB-4DD5-4BC3-A0130D96AD1E}" dt="2026-03-12T09:31:14.591" v="129" actId="1076"/>
          <ac:picMkLst>
            <pc:docMk/>
            <pc:sldMk cId="3965462552" sldId="267"/>
            <ac:picMk id="7" creationId="{1491D116-09C7-A336-5739-401B61205627}"/>
          </ac:picMkLst>
        </pc:picChg>
      </pc:sldChg>
      <pc:sldChg chg="addSp delSp modSp new">
        <pc:chgData name="Aleia Younis (2219526)" userId="S::2219526@student.uwtsd.ac.uk::a0227b36-733a-4816-954a-acd6c61d0bcf" providerId="AD" clId="Web-{6270D513-89CB-4DD5-4BC3-A0130D96AD1E}" dt="2026-03-12T09:39:23.260" v="213" actId="1076"/>
        <pc:sldMkLst>
          <pc:docMk/>
          <pc:sldMk cId="3085208986" sldId="268"/>
        </pc:sldMkLst>
        <pc:spChg chg="add mod">
          <ac:chgData name="Aleia Younis (2219526)" userId="S::2219526@student.uwtsd.ac.uk::a0227b36-733a-4816-954a-acd6c61d0bcf" providerId="AD" clId="Web-{6270D513-89CB-4DD5-4BC3-A0130D96AD1E}" dt="2026-03-12T09:38:39.382" v="204" actId="1076"/>
          <ac:spMkLst>
            <pc:docMk/>
            <pc:sldMk cId="3085208986" sldId="268"/>
            <ac:spMk id="5" creationId="{F3AB1457-BBB5-D970-4EAD-B9990849B77F}"/>
          </ac:spMkLst>
        </pc:spChg>
        <pc:spChg chg="add del">
          <ac:chgData name="Aleia Younis (2219526)" userId="S::2219526@student.uwtsd.ac.uk::a0227b36-733a-4816-954a-acd6c61d0bcf" providerId="AD" clId="Web-{6270D513-89CB-4DD5-4BC3-A0130D96AD1E}" dt="2026-03-12T09:36:25.890" v="181"/>
          <ac:spMkLst>
            <pc:docMk/>
            <pc:sldMk cId="3085208986" sldId="268"/>
            <ac:spMk id="6" creationId="{EB5E4E7B-2C1A-24A0-1241-FAAF1659918E}"/>
          </ac:spMkLst>
        </pc:spChg>
        <pc:spChg chg="add mod">
          <ac:chgData name="Aleia Younis (2219526)" userId="S::2219526@student.uwtsd.ac.uk::a0227b36-733a-4816-954a-acd6c61d0bcf" providerId="AD" clId="Web-{6270D513-89CB-4DD5-4BC3-A0130D96AD1E}" dt="2026-03-12T09:38:43.320" v="205" actId="1076"/>
          <ac:spMkLst>
            <pc:docMk/>
            <pc:sldMk cId="3085208986" sldId="268"/>
            <ac:spMk id="7" creationId="{1A1ABD95-F2FB-CD2C-16FD-67E391177A65}"/>
          </ac:spMkLst>
        </pc:spChg>
        <pc:spChg chg="add mod">
          <ac:chgData name="Aleia Younis (2219526)" userId="S::2219526@student.uwtsd.ac.uk::a0227b36-733a-4816-954a-acd6c61d0bcf" providerId="AD" clId="Web-{6270D513-89CB-4DD5-4BC3-A0130D96AD1E}" dt="2026-03-12T09:39:23.260" v="213" actId="1076"/>
          <ac:spMkLst>
            <pc:docMk/>
            <pc:sldMk cId="3085208986" sldId="268"/>
            <ac:spMk id="8" creationId="{43480F33-204C-03ED-EBA3-95678E535A72}"/>
          </ac:spMkLst>
        </pc:spChg>
      </pc:sldChg>
      <pc:sldChg chg="addSp delSp modSp new mod setBg">
        <pc:chgData name="Aleia Younis (2219526)" userId="S::2219526@student.uwtsd.ac.uk::a0227b36-733a-4816-954a-acd6c61d0bcf" providerId="AD" clId="Web-{6270D513-89CB-4DD5-4BC3-A0130D96AD1E}" dt="2026-03-12T09:50:47.590" v="287" actId="1076"/>
        <pc:sldMkLst>
          <pc:docMk/>
          <pc:sldMk cId="3794183804" sldId="269"/>
        </pc:sldMkLst>
        <pc:spChg chg="add mod">
          <ac:chgData name="Aleia Younis (2219526)" userId="S::2219526@student.uwtsd.ac.uk::a0227b36-733a-4816-954a-acd6c61d0bcf" providerId="AD" clId="Web-{6270D513-89CB-4DD5-4BC3-A0130D96AD1E}" dt="2026-03-12T09:50:41.902" v="286" actId="1076"/>
          <ac:spMkLst>
            <pc:docMk/>
            <pc:sldMk cId="3794183804" sldId="269"/>
            <ac:spMk id="5" creationId="{117C973F-6E60-B0A5-3AC5-72FDFD39E020}"/>
          </ac:spMkLst>
        </pc:spChg>
        <pc:spChg chg="add mod">
          <ac:chgData name="Aleia Younis (2219526)" userId="S::2219526@student.uwtsd.ac.uk::a0227b36-733a-4816-954a-acd6c61d0bcf" providerId="AD" clId="Web-{6270D513-89CB-4DD5-4BC3-A0130D96AD1E}" dt="2026-03-12T09:50:47.590" v="287" actId="1076"/>
          <ac:spMkLst>
            <pc:docMk/>
            <pc:sldMk cId="3794183804" sldId="269"/>
            <ac:spMk id="6" creationId="{61E4AA48-3545-1A51-4A08-739B0FC3EF30}"/>
          </ac:spMkLst>
        </pc:spChg>
        <pc:spChg chg="add del">
          <ac:chgData name="Aleia Younis (2219526)" userId="S::2219526@student.uwtsd.ac.uk::a0227b36-733a-4816-954a-acd6c61d0bcf" providerId="AD" clId="Web-{6270D513-89CB-4DD5-4BC3-A0130D96AD1E}" dt="2026-03-12T09:42:35.128" v="237"/>
          <ac:spMkLst>
            <pc:docMk/>
            <pc:sldMk cId="3794183804" sldId="269"/>
            <ac:spMk id="7" creationId="{727BC311-48E9-5E5C-EA9E-4F674E6406FE}"/>
          </ac:spMkLst>
        </pc:spChg>
        <pc:spChg chg="add mod">
          <ac:chgData name="Aleia Younis (2219526)" userId="S::2219526@student.uwtsd.ac.uk::a0227b36-733a-4816-954a-acd6c61d0bcf" providerId="AD" clId="Web-{6270D513-89CB-4DD5-4BC3-A0130D96AD1E}" dt="2026-03-12T09:50:34.715" v="285" actId="20577"/>
          <ac:spMkLst>
            <pc:docMk/>
            <pc:sldMk cId="3794183804" sldId="269"/>
            <ac:spMk id="8" creationId="{D556A7B6-381F-DEAE-6F69-025E02E2AD03}"/>
          </ac:spMkLst>
        </pc:spChg>
      </pc:sldChg>
      <pc:sldChg chg="addSp delSp modSp new">
        <pc:chgData name="Aleia Younis (2219526)" userId="S::2219526@student.uwtsd.ac.uk::a0227b36-733a-4816-954a-acd6c61d0bcf" providerId="AD" clId="Web-{6270D513-89CB-4DD5-4BC3-A0130D96AD1E}" dt="2026-03-12T10:14:41.903" v="318"/>
        <pc:sldMkLst>
          <pc:docMk/>
          <pc:sldMk cId="3020453584" sldId="270"/>
        </pc:sldMkLst>
        <pc:spChg chg="add mod">
          <ac:chgData name="Aleia Younis (2219526)" userId="S::2219526@student.uwtsd.ac.uk::a0227b36-733a-4816-954a-acd6c61d0bcf" providerId="AD" clId="Web-{6270D513-89CB-4DD5-4BC3-A0130D96AD1E}" dt="2026-03-12T10:14:27.621" v="315" actId="1076"/>
          <ac:spMkLst>
            <pc:docMk/>
            <pc:sldMk cId="3020453584" sldId="270"/>
            <ac:spMk id="5" creationId="{D47B8346-E7AD-BDF7-517D-5E32DD1C7537}"/>
          </ac:spMkLst>
        </pc:spChg>
        <pc:spChg chg="add del mod">
          <ac:chgData name="Aleia Younis (2219526)" userId="S::2219526@student.uwtsd.ac.uk::a0227b36-733a-4816-954a-acd6c61d0bcf" providerId="AD" clId="Web-{6270D513-89CB-4DD5-4BC3-A0130D96AD1E}" dt="2026-03-12T10:13:46.213" v="309"/>
          <ac:spMkLst>
            <pc:docMk/>
            <pc:sldMk cId="3020453584" sldId="270"/>
            <ac:spMk id="6" creationId="{32C7E39D-A63B-E5DE-8884-0F506AA30531}"/>
          </ac:spMkLst>
        </pc:spChg>
        <pc:spChg chg="add del mod">
          <ac:chgData name="Aleia Younis (2219526)" userId="S::2219526@student.uwtsd.ac.uk::a0227b36-733a-4816-954a-acd6c61d0bcf" providerId="AD" clId="Web-{6270D513-89CB-4DD5-4BC3-A0130D96AD1E}" dt="2026-03-12T10:14:41.903" v="318"/>
          <ac:spMkLst>
            <pc:docMk/>
            <pc:sldMk cId="3020453584" sldId="270"/>
            <ac:spMk id="7" creationId="{42234FED-8E35-C443-BE38-B70CBE908043}"/>
          </ac:spMkLst>
        </pc:spChg>
      </pc:sldChg>
    </pc:docChg>
  </pc:docChgLst>
  <pc:docChgLst>
    <pc:chgData name="Aleia Younis (2219526)" userId="S::2219526@student.uwtsd.ac.uk::a0227b36-733a-4816-954a-acd6c61d0bcf" providerId="AD" clId="Web-{795AE48A-B1E8-F2EC-50CF-70186F3207FA}"/>
    <pc:docChg chg="mod addSld modSld addMainMaster delMainMaster">
      <pc:chgData name="Aleia Younis (2219526)" userId="S::2219526@student.uwtsd.ac.uk::a0227b36-733a-4816-954a-acd6c61d0bcf" providerId="AD" clId="Web-{795AE48A-B1E8-F2EC-50CF-70186F3207FA}" dt="2026-03-05T23:18:30.047" v="260" actId="1076"/>
      <pc:docMkLst>
        <pc:docMk/>
      </pc:docMkLst>
      <pc:sldChg chg="addSp delSp modSp mod modClrScheme chgLayout">
        <pc:chgData name="Aleia Younis (2219526)" userId="S::2219526@student.uwtsd.ac.uk::a0227b36-733a-4816-954a-acd6c61d0bcf" providerId="AD" clId="Web-{795AE48A-B1E8-F2EC-50CF-70186F3207FA}" dt="2026-03-05T22:58:19.266" v="86"/>
        <pc:sldMkLst>
          <pc:docMk/>
          <pc:sldMk cId="109857222" sldId="256"/>
        </pc:sldMkLst>
        <pc:spChg chg="add mod">
          <ac:chgData name="Aleia Younis (2219526)" userId="S::2219526@student.uwtsd.ac.uk::a0227b36-733a-4816-954a-acd6c61d0bcf" providerId="AD" clId="Web-{795AE48A-B1E8-F2EC-50CF-70186F3207FA}" dt="2026-03-05T22:40:53.978" v="53" actId="1076"/>
          <ac:spMkLst>
            <pc:docMk/>
            <pc:sldMk cId="109857222" sldId="256"/>
            <ac:spMk id="4" creationId="{D9FD9418-366F-A742-F514-EBAD69AC0BF0}"/>
          </ac:spMkLst>
        </pc:spChg>
      </pc:sldChg>
      <pc:sldChg chg="addSp modSp new mod modClrScheme chgLayout">
        <pc:chgData name="Aleia Younis (2219526)" userId="S::2219526@student.uwtsd.ac.uk::a0227b36-733a-4816-954a-acd6c61d0bcf" providerId="AD" clId="Web-{795AE48A-B1E8-F2EC-50CF-70186F3207FA}" dt="2026-03-05T23:18:30.047" v="260" actId="1076"/>
        <pc:sldMkLst>
          <pc:docMk/>
          <pc:sldMk cId="2981385951" sldId="257"/>
        </pc:sldMkLst>
        <pc:spChg chg="add mod">
          <ac:chgData name="Aleia Younis (2219526)" userId="S::2219526@student.uwtsd.ac.uk::a0227b36-733a-4816-954a-acd6c61d0bcf" providerId="AD" clId="Web-{795AE48A-B1E8-F2EC-50CF-70186F3207FA}" dt="2026-03-05T23:18:30.047" v="260" actId="1076"/>
          <ac:spMkLst>
            <pc:docMk/>
            <pc:sldMk cId="2981385951" sldId="257"/>
            <ac:spMk id="2" creationId="{5F707E64-4478-1964-93E4-7C318892D16E}"/>
          </ac:spMkLst>
        </pc:spChg>
        <pc:spChg chg="add mod">
          <ac:chgData name="Aleia Younis (2219526)" userId="S::2219526@student.uwtsd.ac.uk::a0227b36-733a-4816-954a-acd6c61d0bcf" providerId="AD" clId="Web-{795AE48A-B1E8-F2EC-50CF-70186F3207FA}" dt="2026-03-05T22:59:07.268" v="100" actId="1076"/>
          <ac:spMkLst>
            <pc:docMk/>
            <pc:sldMk cId="2981385951" sldId="257"/>
            <ac:spMk id="4" creationId="{9799708F-9E36-A1EF-FCD3-D4370AAF7EFB}"/>
          </ac:spMkLst>
        </pc:spChg>
        <pc:spChg chg="add mod">
          <ac:chgData name="Aleia Younis (2219526)" userId="S::2219526@student.uwtsd.ac.uk::a0227b36-733a-4816-954a-acd6c61d0bcf" providerId="AD" clId="Web-{795AE48A-B1E8-F2EC-50CF-70186F3207FA}" dt="2026-03-05T23:01:00.648" v="118"/>
          <ac:spMkLst>
            <pc:docMk/>
            <pc:sldMk cId="2981385951" sldId="257"/>
            <ac:spMk id="5" creationId="{F8363BED-C7B0-35C3-D124-3BC330667FC2}"/>
          </ac:spMkLst>
        </pc:spChg>
        <pc:picChg chg="add mod">
          <ac:chgData name="Aleia Younis (2219526)" userId="S::2219526@student.uwtsd.ac.uk::a0227b36-733a-4816-954a-acd6c61d0bcf" providerId="AD" clId="Web-{795AE48A-B1E8-F2EC-50CF-70186F3207FA}" dt="2026-03-05T23:18:26.078" v="259" actId="1076"/>
          <ac:picMkLst>
            <pc:docMk/>
            <pc:sldMk cId="2981385951" sldId="257"/>
            <ac:picMk id="3" creationId="{BE3B8244-EB33-0EA4-62B2-5E2A89B5AF69}"/>
          </ac:picMkLst>
        </pc:picChg>
      </pc:sldChg>
      <pc:sldChg chg="addSp modSp new">
        <pc:chgData name="Aleia Younis (2219526)" userId="S::2219526@student.uwtsd.ac.uk::a0227b36-733a-4816-954a-acd6c61d0bcf" providerId="AD" clId="Web-{795AE48A-B1E8-F2EC-50CF-70186F3207FA}" dt="2026-03-05T23:18:06.936" v="258" actId="1076"/>
        <pc:sldMkLst>
          <pc:docMk/>
          <pc:sldMk cId="2850727133" sldId="258"/>
        </pc:sldMkLst>
        <pc:spChg chg="add mod">
          <ac:chgData name="Aleia Younis (2219526)" userId="S::2219526@student.uwtsd.ac.uk::a0227b36-733a-4816-954a-acd6c61d0bcf" providerId="AD" clId="Web-{795AE48A-B1E8-F2EC-50CF-70186F3207FA}" dt="2026-03-05T23:18:06.936" v="258" actId="1076"/>
          <ac:spMkLst>
            <pc:docMk/>
            <pc:sldMk cId="2850727133" sldId="258"/>
            <ac:spMk id="5" creationId="{EC738DFE-7C73-DF2B-EA3D-586C70264077}"/>
          </ac:spMkLst>
        </pc:spChg>
        <pc:spChg chg="add mod">
          <ac:chgData name="Aleia Younis (2219526)" userId="S::2219526@student.uwtsd.ac.uk::a0227b36-733a-4816-954a-acd6c61d0bcf" providerId="AD" clId="Web-{795AE48A-B1E8-F2EC-50CF-70186F3207FA}" dt="2026-03-05T23:16:03.213" v="243" actId="1076"/>
          <ac:spMkLst>
            <pc:docMk/>
            <pc:sldMk cId="2850727133" sldId="258"/>
            <ac:spMk id="6" creationId="{4C4D0D35-9D3D-54F1-F8A1-69A78AD7ECEA}"/>
          </ac:spMkLst>
        </pc:spChg>
        <pc:spChg chg="add mod">
          <ac:chgData name="Aleia Younis (2219526)" userId="S::2219526@student.uwtsd.ac.uk::a0227b36-733a-4816-954a-acd6c61d0bcf" providerId="AD" clId="Web-{795AE48A-B1E8-F2EC-50CF-70186F3207FA}" dt="2026-03-05T23:17:42.373" v="254" actId="14100"/>
          <ac:spMkLst>
            <pc:docMk/>
            <pc:sldMk cId="2850727133" sldId="258"/>
            <ac:spMk id="7" creationId="{CEEEC23C-49CD-D447-38DC-8BAF32798A3D}"/>
          </ac:spMkLst>
        </pc:spChg>
        <pc:spChg chg="add mod">
          <ac:chgData name="Aleia Younis (2219526)" userId="S::2219526@student.uwtsd.ac.uk::a0227b36-733a-4816-954a-acd6c61d0bcf" providerId="AD" clId="Web-{795AE48A-B1E8-F2EC-50CF-70186F3207FA}" dt="2026-03-05T23:17:37.029" v="253" actId="14100"/>
          <ac:spMkLst>
            <pc:docMk/>
            <pc:sldMk cId="2850727133" sldId="258"/>
            <ac:spMk id="8" creationId="{DAC4CC3A-5DFF-876D-6D07-4E4E79A29016}"/>
          </ac:spMkLst>
        </pc:spChg>
        <pc:spChg chg="add mod">
          <ac:chgData name="Aleia Younis (2219526)" userId="S::2219526@student.uwtsd.ac.uk::a0227b36-733a-4816-954a-acd6c61d0bcf" providerId="AD" clId="Web-{795AE48A-B1E8-F2EC-50CF-70186F3207FA}" dt="2026-03-05T23:16:11.526" v="245" actId="1076"/>
          <ac:spMkLst>
            <pc:docMk/>
            <pc:sldMk cId="2850727133" sldId="258"/>
            <ac:spMk id="9" creationId="{A5EC1882-44DC-C992-E7CD-902F55DB04C4}"/>
          </ac:spMkLst>
        </pc:spChg>
        <pc:spChg chg="add mod">
          <ac:chgData name="Aleia Younis (2219526)" userId="S::2219526@student.uwtsd.ac.uk::a0227b36-733a-4816-954a-acd6c61d0bcf" providerId="AD" clId="Web-{795AE48A-B1E8-F2EC-50CF-70186F3207FA}" dt="2026-03-05T23:16:18.463" v="246" actId="1076"/>
          <ac:spMkLst>
            <pc:docMk/>
            <pc:sldMk cId="2850727133" sldId="258"/>
            <ac:spMk id="10" creationId="{FF49A8CA-6C63-3302-2348-04144D0A16BE}"/>
          </ac:spMkLst>
        </pc:spChg>
        <pc:spChg chg="add mod">
          <ac:chgData name="Aleia Younis (2219526)" userId="S::2219526@student.uwtsd.ac.uk::a0227b36-733a-4816-954a-acd6c61d0bcf" providerId="AD" clId="Web-{795AE48A-B1E8-F2EC-50CF-70186F3207FA}" dt="2026-03-05T23:16:23.339" v="247" actId="1076"/>
          <ac:spMkLst>
            <pc:docMk/>
            <pc:sldMk cId="2850727133" sldId="258"/>
            <ac:spMk id="11" creationId="{41FC0F89-DCF6-EEF1-CCAD-3E4C58BD93FA}"/>
          </ac:spMkLst>
        </pc:spChg>
        <pc:picChg chg="add mod">
          <ac:chgData name="Aleia Younis (2219526)" userId="S::2219526@student.uwtsd.ac.uk::a0227b36-733a-4816-954a-acd6c61d0bcf" providerId="AD" clId="Web-{795AE48A-B1E8-F2EC-50CF-70186F3207FA}" dt="2026-03-05T23:17:59.296" v="257" actId="14100"/>
          <ac:picMkLst>
            <pc:docMk/>
            <pc:sldMk cId="2850727133" sldId="258"/>
            <ac:picMk id="12" creationId="{5A93D2AE-09B0-7395-F6FB-3D0473933B8F}"/>
          </ac:picMkLst>
        </pc:picChg>
      </pc:sldChg>
      <pc:sldMasterChg chg="add addSldLayout modSldLayout">
        <pc:chgData name="Aleia Younis (2219526)" userId="S::2219526@student.uwtsd.ac.uk::a0227b36-733a-4816-954a-acd6c61d0bcf" providerId="AD" clId="Web-{795AE48A-B1E8-F2EC-50CF-70186F3207FA}" dt="2026-03-05T22:58:19.266" v="86"/>
        <pc:sldMasterMkLst>
          <pc:docMk/>
          <pc:sldMasterMk cId="2868441164" sldId="2147483696"/>
        </pc:sldMasterMkLst>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1404089095" sldId="2147483697"/>
          </pc:sldLayoutMkLst>
        </pc:sldLayoutChg>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4286890482" sldId="2147483698"/>
          </pc:sldLayoutMkLst>
        </pc:sldLayoutChg>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2652370350" sldId="2147483699"/>
          </pc:sldLayoutMkLst>
        </pc:sldLayoutChg>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3278111449" sldId="2147483700"/>
          </pc:sldLayoutMkLst>
        </pc:sldLayoutChg>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3802103138" sldId="2147483701"/>
          </pc:sldLayoutMkLst>
        </pc:sldLayoutChg>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1014872229" sldId="2147483702"/>
          </pc:sldLayoutMkLst>
        </pc:sldLayoutChg>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3539959242" sldId="2147483703"/>
          </pc:sldLayoutMkLst>
        </pc:sldLayoutChg>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1935438165" sldId="2147483704"/>
          </pc:sldLayoutMkLst>
        </pc:sldLayoutChg>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3614075192" sldId="2147483705"/>
          </pc:sldLayoutMkLst>
        </pc:sldLayoutChg>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1093501517" sldId="2147483706"/>
          </pc:sldLayoutMkLst>
        </pc:sldLayoutChg>
        <pc:sldLayoutChg chg="add mod replId">
          <pc:chgData name="Aleia Younis (2219526)" userId="S::2219526@student.uwtsd.ac.uk::a0227b36-733a-4816-954a-acd6c61d0bcf" providerId="AD" clId="Web-{795AE48A-B1E8-F2EC-50CF-70186F3207FA}" dt="2026-03-05T22:58:19.266" v="86"/>
          <pc:sldLayoutMkLst>
            <pc:docMk/>
            <pc:sldMasterMk cId="2868441164" sldId="2147483696"/>
            <pc:sldLayoutMk cId="2777968943"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40408909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86890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3/12/2026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523703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278111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3/12/2026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802103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3/12/2026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14872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3/12/2026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539959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3/12/2026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35438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3/12/2026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614075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3/12/2026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93501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3/12/2026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77968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3/12/2026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86844116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kidneyresearchuk.org/"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ukkidney.org/"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9FD9418-366F-A742-F514-EBAD69AC0BF0}"/>
              </a:ext>
            </a:extLst>
          </p:cNvPr>
          <p:cNvSpPr txBox="1"/>
          <p:nvPr/>
        </p:nvSpPr>
        <p:spPr>
          <a:xfrm>
            <a:off x="546434" y="671137"/>
            <a:ext cx="10672760" cy="45704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Aleia Younis   </a:t>
            </a:r>
            <a:endParaRPr lang="en-US" sz="2800" b="1">
              <a:latin typeface="Arial"/>
              <a:cs typeface="Arial"/>
            </a:endParaRPr>
          </a:p>
          <a:p>
            <a:endParaRPr lang="en-GB" sz="2800" b="1">
              <a:latin typeface="Arial"/>
              <a:cs typeface="Arial"/>
            </a:endParaRPr>
          </a:p>
          <a:p>
            <a:r>
              <a:rPr lang="en-GB" sz="2800" b="1">
                <a:latin typeface="Arial"/>
                <a:cs typeface="Arial"/>
              </a:rPr>
              <a:t>2219526 </a:t>
            </a:r>
          </a:p>
          <a:p>
            <a:endParaRPr lang="en-GB" sz="2800" b="1">
              <a:latin typeface="Arial"/>
              <a:cs typeface="Arial"/>
            </a:endParaRPr>
          </a:p>
          <a:p>
            <a:r>
              <a:rPr lang="en-GB" sz="2800" b="1">
                <a:latin typeface="Arial"/>
                <a:cs typeface="Arial"/>
              </a:rPr>
              <a:t>MSc Public Health and Social Care in Practice </a:t>
            </a:r>
          </a:p>
          <a:p>
            <a:endParaRPr lang="en-GB" sz="2800" b="1">
              <a:latin typeface="Arial"/>
              <a:cs typeface="Arial"/>
            </a:endParaRPr>
          </a:p>
          <a:p>
            <a:r>
              <a:rPr lang="en-US" sz="2800" b="1">
                <a:latin typeface="Arial"/>
                <a:cs typeface="Arial"/>
              </a:rPr>
              <a:t>Community Care and Management of Longer-term Conditions   </a:t>
            </a:r>
            <a:endParaRPr lang="en-GB" sz="2800" b="1">
              <a:latin typeface="Arial"/>
              <a:cs typeface="Arial"/>
            </a:endParaRPr>
          </a:p>
          <a:p>
            <a:endParaRPr lang="en-US" sz="2800" b="1">
              <a:latin typeface="Arial"/>
              <a:cs typeface="Arial"/>
            </a:endParaRPr>
          </a:p>
          <a:p>
            <a:r>
              <a:rPr lang="en-US" sz="2800" b="1">
                <a:latin typeface="Arial"/>
                <a:cs typeface="Arial"/>
              </a:rPr>
              <a:t>LCHS7003 </a:t>
            </a:r>
            <a:endParaRPr lang="en-US" sz="2800">
              <a:latin typeface="Aptos" panose="020B0004020202020204"/>
              <a:cs typeface="Arial"/>
            </a:endParaRPr>
          </a:p>
          <a:p>
            <a:endParaRPr lang="en-US" sz="1100" b="1">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707E64-4478-1964-93E4-7C318892D16E}"/>
              </a:ext>
            </a:extLst>
          </p:cNvPr>
          <p:cNvSpPr txBox="1"/>
          <p:nvPr/>
        </p:nvSpPr>
        <p:spPr>
          <a:xfrm>
            <a:off x="2225160" y="431915"/>
            <a:ext cx="7731916" cy="769441"/>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latin typeface="Arial"/>
                <a:cs typeface="Arial"/>
              </a:rPr>
              <a:t>Chronic Kidney Disease</a:t>
            </a:r>
          </a:p>
        </p:txBody>
      </p:sp>
      <p:pic>
        <p:nvPicPr>
          <p:cNvPr id="3" name="Picture 2" descr="A diagram of different stages of kidneys&#10;&#10;AI-generated content may be incorrect.">
            <a:extLst>
              <a:ext uri="{FF2B5EF4-FFF2-40B4-BE49-F238E27FC236}">
                <a16:creationId xmlns:a16="http://schemas.microsoft.com/office/drawing/2014/main" id="{BE3B8244-EB33-0EA4-62B2-5E2A89B5AF69}"/>
              </a:ext>
            </a:extLst>
          </p:cNvPr>
          <p:cNvPicPr>
            <a:picLocks noChangeAspect="1"/>
          </p:cNvPicPr>
          <p:nvPr/>
        </p:nvPicPr>
        <p:blipFill>
          <a:blip r:embed="rId3"/>
          <a:stretch>
            <a:fillRect/>
          </a:stretch>
        </p:blipFill>
        <p:spPr>
          <a:xfrm>
            <a:off x="91657" y="1380791"/>
            <a:ext cx="5924551" cy="3569494"/>
          </a:xfrm>
          <a:prstGeom prst="rect">
            <a:avLst/>
          </a:prstGeom>
        </p:spPr>
      </p:pic>
      <p:sp>
        <p:nvSpPr>
          <p:cNvPr id="4" name="TextBox 3">
            <a:extLst>
              <a:ext uri="{FF2B5EF4-FFF2-40B4-BE49-F238E27FC236}">
                <a16:creationId xmlns:a16="http://schemas.microsoft.com/office/drawing/2014/main" id="{9799708F-9E36-A1EF-FCD3-D4370AAF7EFB}"/>
              </a:ext>
            </a:extLst>
          </p:cNvPr>
          <p:cNvSpPr txBox="1"/>
          <p:nvPr/>
        </p:nvSpPr>
        <p:spPr>
          <a:xfrm>
            <a:off x="4955646" y="526039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Google image used</a:t>
            </a:r>
          </a:p>
        </p:txBody>
      </p:sp>
      <p:sp>
        <p:nvSpPr>
          <p:cNvPr id="5" name="TextBox 4">
            <a:extLst>
              <a:ext uri="{FF2B5EF4-FFF2-40B4-BE49-F238E27FC236}">
                <a16:creationId xmlns:a16="http://schemas.microsoft.com/office/drawing/2014/main" id="{F8363BED-C7B0-35C3-D124-3BC330667FC2}"/>
              </a:ext>
            </a:extLst>
          </p:cNvPr>
          <p:cNvSpPr txBox="1"/>
          <p:nvPr/>
        </p:nvSpPr>
        <p:spPr>
          <a:xfrm>
            <a:off x="177917" y="5855126"/>
            <a:ext cx="11988800" cy="400110"/>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Arial"/>
              </a:rPr>
              <a:t>Chronic Kidney Disease (CKD): Diagnosis, Assessment, Management and Prevention in the UK</a:t>
            </a:r>
            <a:endParaRPr lang="en-US" sz="2000" b="1">
              <a:latin typeface="Arial"/>
              <a:ea typeface="+mn-lt"/>
              <a:cs typeface="Arial"/>
            </a:endParaRPr>
          </a:p>
        </p:txBody>
      </p:sp>
      <p:pic>
        <p:nvPicPr>
          <p:cNvPr id="6" name="Picture 5" descr="A diagram of kidneys and chronic kidney disease&#10;&#10;AI-generated content may be incorrect.">
            <a:extLst>
              <a:ext uri="{FF2B5EF4-FFF2-40B4-BE49-F238E27FC236}">
                <a16:creationId xmlns:a16="http://schemas.microsoft.com/office/drawing/2014/main" id="{6C6635C9-B649-A67C-1581-E560CB085950}"/>
              </a:ext>
            </a:extLst>
          </p:cNvPr>
          <p:cNvPicPr>
            <a:picLocks noChangeAspect="1"/>
          </p:cNvPicPr>
          <p:nvPr/>
        </p:nvPicPr>
        <p:blipFill>
          <a:blip r:embed="rId4"/>
          <a:stretch>
            <a:fillRect/>
          </a:stretch>
        </p:blipFill>
        <p:spPr>
          <a:xfrm>
            <a:off x="6336506" y="1376362"/>
            <a:ext cx="5495925" cy="3593305"/>
          </a:xfrm>
          <a:prstGeom prst="rect">
            <a:avLst/>
          </a:prstGeom>
        </p:spPr>
      </p:pic>
    </p:spTree>
    <p:extLst>
      <p:ext uri="{BB962C8B-B14F-4D97-AF65-F5344CB8AC3E}">
        <p14:creationId xmlns:p14="http://schemas.microsoft.com/office/powerpoint/2010/main" val="2981385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44767E-A91C-9A11-FC3C-84C28CB356A8}"/>
              </a:ext>
            </a:extLst>
          </p:cNvPr>
          <p:cNvSpPr>
            <a:spLocks noGrp="1"/>
          </p:cNvSpPr>
          <p:nvPr>
            <p:ph type="dt" sz="half" idx="10"/>
          </p:nvPr>
        </p:nvSpPr>
        <p:spPr/>
        <p:txBody>
          <a:bodyPr/>
          <a:lstStyle/>
          <a:p>
            <a:fld id="{BE8F66D8-0A33-4209-9658-7E94D90D79E3}" type="datetime1">
              <a:t>3/12/2026</a:t>
            </a:fld>
            <a:endParaRPr lang="en-US"/>
          </a:p>
        </p:txBody>
      </p:sp>
      <p:sp>
        <p:nvSpPr>
          <p:cNvPr id="3" name="Footer Placeholder 2">
            <a:extLst>
              <a:ext uri="{FF2B5EF4-FFF2-40B4-BE49-F238E27FC236}">
                <a16:creationId xmlns:a16="http://schemas.microsoft.com/office/drawing/2014/main" id="{D77116F8-92B0-12AE-268E-C86349F8B8FB}"/>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B9B64855-94DB-FFA1-2157-7EC350E1FD4E}"/>
              </a:ext>
            </a:extLst>
          </p:cNvPr>
          <p:cNvSpPr>
            <a:spLocks noGrp="1"/>
          </p:cNvSpPr>
          <p:nvPr>
            <p:ph type="sldNum" sz="quarter" idx="12"/>
          </p:nvPr>
        </p:nvSpPr>
        <p:spPr/>
        <p:txBody>
          <a:bodyPr/>
          <a:lstStyle/>
          <a:p>
            <a:fld id="{CC057153-B650-4DEB-B370-79DDCFDCE934}" type="slidenum">
              <a:rPr lang="en-US" dirty="0"/>
              <a:t>3</a:t>
            </a:fld>
            <a:endParaRPr lang="en-US"/>
          </a:p>
        </p:txBody>
      </p:sp>
      <p:sp>
        <p:nvSpPr>
          <p:cNvPr id="5" name="TextBox 4">
            <a:extLst>
              <a:ext uri="{FF2B5EF4-FFF2-40B4-BE49-F238E27FC236}">
                <a16:creationId xmlns:a16="http://schemas.microsoft.com/office/drawing/2014/main" id="{EC738DFE-7C73-DF2B-EA3D-586C70264077}"/>
              </a:ext>
            </a:extLst>
          </p:cNvPr>
          <p:cNvSpPr txBox="1"/>
          <p:nvPr/>
        </p:nvSpPr>
        <p:spPr>
          <a:xfrm>
            <a:off x="530363" y="253960"/>
            <a:ext cx="6604000" cy="523220"/>
          </a:xfrm>
          <a:prstGeom prst="rect">
            <a:avLst/>
          </a:prstGeom>
          <a:solidFill>
            <a:srgbClr val="FF0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ea typeface="+mn-lt"/>
                <a:cs typeface="Arial"/>
              </a:rPr>
              <a:t>Chronic Kidney Disease Overview</a:t>
            </a:r>
            <a:endParaRPr lang="en-US" sz="2800" b="1">
              <a:latin typeface="Arial"/>
              <a:cs typeface="Arial"/>
            </a:endParaRPr>
          </a:p>
        </p:txBody>
      </p:sp>
      <p:sp>
        <p:nvSpPr>
          <p:cNvPr id="6" name="TextBox 5">
            <a:extLst>
              <a:ext uri="{FF2B5EF4-FFF2-40B4-BE49-F238E27FC236}">
                <a16:creationId xmlns:a16="http://schemas.microsoft.com/office/drawing/2014/main" id="{4C4D0D35-9D3D-54F1-F8A1-69A78AD7ECEA}"/>
              </a:ext>
            </a:extLst>
          </p:cNvPr>
          <p:cNvSpPr txBox="1"/>
          <p:nvPr/>
        </p:nvSpPr>
        <p:spPr>
          <a:xfrm>
            <a:off x="-4977" y="1001419"/>
            <a:ext cx="3556000" cy="707886"/>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Chronic Kidney Disease</a:t>
            </a:r>
            <a:endParaRPr lang="en-US" sz="2000" b="1">
              <a:latin typeface="Arial"/>
              <a:cs typeface="Arial"/>
            </a:endParaRPr>
          </a:p>
          <a:p>
            <a:r>
              <a:rPr lang="en-GB" sz="2000" b="1">
                <a:latin typeface="Arial"/>
                <a:ea typeface="+mn-lt"/>
                <a:cs typeface="Arial"/>
              </a:rPr>
              <a:t>Definition</a:t>
            </a:r>
            <a:endParaRPr lang="en-GB" sz="2000" b="1">
              <a:latin typeface="Arial"/>
              <a:cs typeface="Arial"/>
            </a:endParaRPr>
          </a:p>
        </p:txBody>
      </p:sp>
      <p:sp>
        <p:nvSpPr>
          <p:cNvPr id="7" name="TextBox 6">
            <a:extLst>
              <a:ext uri="{FF2B5EF4-FFF2-40B4-BE49-F238E27FC236}">
                <a16:creationId xmlns:a16="http://schemas.microsoft.com/office/drawing/2014/main" id="{CEEEC23C-49CD-D447-38DC-8BAF32798A3D}"/>
              </a:ext>
            </a:extLst>
          </p:cNvPr>
          <p:cNvSpPr txBox="1"/>
          <p:nvPr/>
        </p:nvSpPr>
        <p:spPr>
          <a:xfrm>
            <a:off x="-1645" y="1717024"/>
            <a:ext cx="7660481" cy="1015663"/>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Arial"/>
              </a:rPr>
              <a:t>Chronic Kidney Disease (CKD) is a long-term condition where the kidneys gradually lose their ability to filter waste products and excess fluids from the blood over time (NICE, 2021). </a:t>
            </a:r>
            <a:endParaRPr lang="en-US" sz="2000" b="1">
              <a:latin typeface="Arial"/>
              <a:cs typeface="Arial"/>
            </a:endParaRPr>
          </a:p>
        </p:txBody>
      </p:sp>
      <p:sp>
        <p:nvSpPr>
          <p:cNvPr id="8" name="TextBox 7">
            <a:extLst>
              <a:ext uri="{FF2B5EF4-FFF2-40B4-BE49-F238E27FC236}">
                <a16:creationId xmlns:a16="http://schemas.microsoft.com/office/drawing/2014/main" id="{DAC4CC3A-5DFF-876D-6D07-4E4E79A29016}"/>
              </a:ext>
            </a:extLst>
          </p:cNvPr>
          <p:cNvSpPr txBox="1"/>
          <p:nvPr/>
        </p:nvSpPr>
        <p:spPr>
          <a:xfrm>
            <a:off x="-6813" y="2728854"/>
            <a:ext cx="7646193" cy="707886"/>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Arial"/>
              </a:rPr>
              <a:t>CKD is diagnosed when kidney damage or reduced kidney function persists for more than three months </a:t>
            </a:r>
            <a:r>
              <a:rPr lang="en-GB" sz="2000">
                <a:ea typeface="+mn-lt"/>
                <a:cs typeface="+mn-lt"/>
              </a:rPr>
              <a:t>(</a:t>
            </a:r>
            <a:r>
              <a:rPr lang="en-GB" sz="2000" b="1">
                <a:latin typeface="Arial"/>
                <a:ea typeface="+mn-lt"/>
                <a:cs typeface="Arial"/>
              </a:rPr>
              <a:t>KDIGO, 2024).</a:t>
            </a:r>
            <a:r>
              <a:rPr lang="en-GB" sz="2000">
                <a:ea typeface="+mn-lt"/>
                <a:cs typeface="+mn-lt"/>
              </a:rPr>
              <a:t> </a:t>
            </a:r>
            <a:endParaRPr lang="en-US" sz="2000" b="1">
              <a:ea typeface="+mn-lt"/>
              <a:cs typeface="+mn-lt"/>
            </a:endParaRPr>
          </a:p>
        </p:txBody>
      </p:sp>
      <p:sp>
        <p:nvSpPr>
          <p:cNvPr id="9" name="TextBox 8">
            <a:extLst>
              <a:ext uri="{FF2B5EF4-FFF2-40B4-BE49-F238E27FC236}">
                <a16:creationId xmlns:a16="http://schemas.microsoft.com/office/drawing/2014/main" id="{A5EC1882-44DC-C992-E7CD-902F55DB04C4}"/>
              </a:ext>
            </a:extLst>
          </p:cNvPr>
          <p:cNvSpPr txBox="1"/>
          <p:nvPr/>
        </p:nvSpPr>
        <p:spPr>
          <a:xfrm>
            <a:off x="5093" y="3432994"/>
            <a:ext cx="6578600" cy="1015663"/>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Arial"/>
              </a:rPr>
              <a:t>Stages of CKD</a:t>
            </a:r>
            <a:br>
              <a:rPr lang="en-GB" sz="2000" b="1">
                <a:latin typeface="Arial"/>
                <a:ea typeface="+mn-lt"/>
                <a:cs typeface="Arial"/>
              </a:rPr>
            </a:br>
            <a:r>
              <a:rPr lang="en-GB" sz="2000" b="1" err="1">
                <a:latin typeface="Arial"/>
                <a:ea typeface="+mn-lt"/>
                <a:cs typeface="Arial"/>
              </a:rPr>
              <a:t>CKD</a:t>
            </a:r>
            <a:r>
              <a:rPr lang="en-GB" sz="2000" b="1">
                <a:latin typeface="Arial"/>
                <a:ea typeface="+mn-lt"/>
                <a:cs typeface="Arial"/>
              </a:rPr>
              <a:t> is classified into five stages based on the estimated Glomerular Filtration Rate (eGFR):</a:t>
            </a:r>
            <a:endParaRPr lang="en-US" sz="2000" b="1">
              <a:latin typeface="Arial"/>
              <a:cs typeface="Arial"/>
            </a:endParaRPr>
          </a:p>
        </p:txBody>
      </p:sp>
      <p:sp>
        <p:nvSpPr>
          <p:cNvPr id="10" name="TextBox 9">
            <a:extLst>
              <a:ext uri="{FF2B5EF4-FFF2-40B4-BE49-F238E27FC236}">
                <a16:creationId xmlns:a16="http://schemas.microsoft.com/office/drawing/2014/main" id="{FF49A8CA-6C63-3302-2348-04144D0A16BE}"/>
              </a:ext>
            </a:extLst>
          </p:cNvPr>
          <p:cNvSpPr txBox="1"/>
          <p:nvPr/>
        </p:nvSpPr>
        <p:spPr>
          <a:xfrm>
            <a:off x="-162" y="4453560"/>
            <a:ext cx="8572500" cy="1631216"/>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latin typeface="Arial"/>
                <a:ea typeface="+mn-lt"/>
                <a:cs typeface="Arial"/>
              </a:rPr>
              <a:t>Stage 1: Normal kidney function but evidence of kidney damage</a:t>
            </a:r>
            <a:endParaRPr lang="en-US" sz="2000" b="1">
              <a:latin typeface="Arial"/>
              <a:cs typeface="Arial"/>
            </a:endParaRPr>
          </a:p>
          <a:p>
            <a:pPr marL="285750" indent="-285750">
              <a:buFont typeface="Arial"/>
              <a:buChar char="•"/>
            </a:pPr>
            <a:r>
              <a:rPr lang="en-GB" sz="2000" b="1">
                <a:latin typeface="Arial"/>
                <a:ea typeface="+mn-lt"/>
                <a:cs typeface="Arial"/>
              </a:rPr>
              <a:t>Stage 2: Mild reduction in kidney function</a:t>
            </a:r>
            <a:endParaRPr lang="en-GB" sz="2000" b="1">
              <a:latin typeface="Arial"/>
              <a:cs typeface="Arial"/>
            </a:endParaRPr>
          </a:p>
          <a:p>
            <a:pPr marL="285750" indent="-285750">
              <a:buFont typeface="Arial"/>
              <a:buChar char="•"/>
            </a:pPr>
            <a:r>
              <a:rPr lang="en-GB" sz="2000" b="1">
                <a:latin typeface="Arial"/>
                <a:ea typeface="+mn-lt"/>
                <a:cs typeface="Arial"/>
              </a:rPr>
              <a:t>Stage 3: Moderate reduction in kidney function</a:t>
            </a:r>
            <a:endParaRPr lang="en-GB" sz="2000" b="1">
              <a:latin typeface="Arial"/>
              <a:cs typeface="Arial"/>
            </a:endParaRPr>
          </a:p>
          <a:p>
            <a:pPr marL="285750" indent="-285750">
              <a:buFont typeface="Arial"/>
              <a:buChar char="•"/>
            </a:pPr>
            <a:r>
              <a:rPr lang="en-GB" sz="2000" b="1">
                <a:latin typeface="Arial"/>
                <a:ea typeface="+mn-lt"/>
                <a:cs typeface="Arial"/>
              </a:rPr>
              <a:t>Stage 4: Severe reduction in kidney function</a:t>
            </a:r>
            <a:endParaRPr lang="en-GB" sz="2000" b="1">
              <a:latin typeface="Arial"/>
              <a:cs typeface="Arial"/>
            </a:endParaRPr>
          </a:p>
          <a:p>
            <a:pPr marL="285750" indent="-285750">
              <a:buFont typeface="Arial"/>
              <a:buChar char="•"/>
            </a:pPr>
            <a:r>
              <a:rPr lang="en-GB" sz="2000" b="1">
                <a:latin typeface="Arial"/>
                <a:ea typeface="+mn-lt"/>
                <a:cs typeface="Arial"/>
              </a:rPr>
              <a:t>Stage 5: Kidney failure (end-stage renal disease)</a:t>
            </a:r>
            <a:endParaRPr lang="en-GB" sz="2000" b="1">
              <a:latin typeface="Arial"/>
              <a:cs typeface="Arial"/>
            </a:endParaRPr>
          </a:p>
        </p:txBody>
      </p:sp>
      <p:sp>
        <p:nvSpPr>
          <p:cNvPr id="11" name="TextBox 10">
            <a:extLst>
              <a:ext uri="{FF2B5EF4-FFF2-40B4-BE49-F238E27FC236}">
                <a16:creationId xmlns:a16="http://schemas.microsoft.com/office/drawing/2014/main" id="{41FC0F89-DCF6-EEF1-CCAD-3E4C58BD93FA}"/>
              </a:ext>
            </a:extLst>
          </p:cNvPr>
          <p:cNvSpPr txBox="1"/>
          <p:nvPr/>
        </p:nvSpPr>
        <p:spPr>
          <a:xfrm>
            <a:off x="-5771" y="6101873"/>
            <a:ext cx="11328400" cy="707886"/>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Arial"/>
              </a:rPr>
              <a:t>Early stages may show few or no symptoms, which makes early screening and monitoring important in primary care (Webster et al., 2017).</a:t>
            </a:r>
            <a:endParaRPr lang="en-US" sz="2000" b="1">
              <a:latin typeface="Arial"/>
              <a:cs typeface="Arial"/>
            </a:endParaRPr>
          </a:p>
        </p:txBody>
      </p:sp>
      <p:pic>
        <p:nvPicPr>
          <p:cNvPr id="12" name="Picture 11" descr="A hand holding a tube of blood&#10;&#10;AI-generated content may be incorrect.">
            <a:extLst>
              <a:ext uri="{FF2B5EF4-FFF2-40B4-BE49-F238E27FC236}">
                <a16:creationId xmlns:a16="http://schemas.microsoft.com/office/drawing/2014/main" id="{5A93D2AE-09B0-7395-F6FB-3D0473933B8F}"/>
              </a:ext>
            </a:extLst>
          </p:cNvPr>
          <p:cNvPicPr>
            <a:picLocks noChangeAspect="1"/>
          </p:cNvPicPr>
          <p:nvPr/>
        </p:nvPicPr>
        <p:blipFill>
          <a:blip r:embed="rId3"/>
          <a:stretch>
            <a:fillRect/>
          </a:stretch>
        </p:blipFill>
        <p:spPr>
          <a:xfrm>
            <a:off x="8051800" y="87313"/>
            <a:ext cx="4012406" cy="2530476"/>
          </a:xfrm>
          <a:prstGeom prst="rect">
            <a:avLst/>
          </a:prstGeom>
        </p:spPr>
      </p:pic>
      <p:sp>
        <p:nvSpPr>
          <p:cNvPr id="13" name="TextBox 12">
            <a:extLst>
              <a:ext uri="{FF2B5EF4-FFF2-40B4-BE49-F238E27FC236}">
                <a16:creationId xmlns:a16="http://schemas.microsoft.com/office/drawing/2014/main" id="{24EFFFBF-E2AA-4F97-E916-188DC5701EC6}"/>
              </a:ext>
            </a:extLst>
          </p:cNvPr>
          <p:cNvSpPr txBox="1"/>
          <p:nvPr/>
        </p:nvSpPr>
        <p:spPr>
          <a:xfrm>
            <a:off x="8872588" y="325006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Stock image</a:t>
            </a:r>
          </a:p>
        </p:txBody>
      </p:sp>
    </p:spTree>
    <p:extLst>
      <p:ext uri="{BB962C8B-B14F-4D97-AF65-F5344CB8AC3E}">
        <p14:creationId xmlns:p14="http://schemas.microsoft.com/office/powerpoint/2010/main" val="2850727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D92DBB-99DB-50F6-62DE-3B961A1A9302}"/>
              </a:ext>
            </a:extLst>
          </p:cNvPr>
          <p:cNvSpPr>
            <a:spLocks noGrp="1"/>
          </p:cNvSpPr>
          <p:nvPr>
            <p:ph type="dt" sz="half" idx="10"/>
          </p:nvPr>
        </p:nvSpPr>
        <p:spPr/>
        <p:txBody>
          <a:bodyPr/>
          <a:lstStyle/>
          <a:p>
            <a:fld id="{7418DEB4-E29E-486A-88CE-17E48DDEF0D4}" type="datetime1">
              <a:t>3/12/2026</a:t>
            </a:fld>
            <a:endParaRPr lang="en-US"/>
          </a:p>
        </p:txBody>
      </p:sp>
      <p:sp>
        <p:nvSpPr>
          <p:cNvPr id="3" name="Footer Placeholder 2">
            <a:extLst>
              <a:ext uri="{FF2B5EF4-FFF2-40B4-BE49-F238E27FC236}">
                <a16:creationId xmlns:a16="http://schemas.microsoft.com/office/drawing/2014/main" id="{6C421A6B-C0AD-0381-E7FD-74387C8A68C1}"/>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F562942A-CFAC-0EA4-5090-B4B69030923B}"/>
              </a:ext>
            </a:extLst>
          </p:cNvPr>
          <p:cNvSpPr>
            <a:spLocks noGrp="1"/>
          </p:cNvSpPr>
          <p:nvPr>
            <p:ph type="sldNum" sz="quarter" idx="12"/>
          </p:nvPr>
        </p:nvSpPr>
        <p:spPr/>
        <p:txBody>
          <a:bodyPr/>
          <a:lstStyle/>
          <a:p>
            <a:fld id="{CC057153-B650-4DEB-B370-79DDCFDCE934}" type="slidenum">
              <a:rPr lang="en-US" dirty="0"/>
              <a:t>4</a:t>
            </a:fld>
            <a:endParaRPr lang="en-US"/>
          </a:p>
        </p:txBody>
      </p:sp>
      <p:sp>
        <p:nvSpPr>
          <p:cNvPr id="5" name="TextBox 4">
            <a:extLst>
              <a:ext uri="{FF2B5EF4-FFF2-40B4-BE49-F238E27FC236}">
                <a16:creationId xmlns:a16="http://schemas.microsoft.com/office/drawing/2014/main" id="{C1EC162E-5BFB-03B5-6984-2B61B3CFB7FD}"/>
              </a:ext>
            </a:extLst>
          </p:cNvPr>
          <p:cNvSpPr txBox="1"/>
          <p:nvPr/>
        </p:nvSpPr>
        <p:spPr>
          <a:xfrm>
            <a:off x="1417423" y="287651"/>
            <a:ext cx="9588500" cy="523220"/>
          </a:xfrm>
          <a:prstGeom prst="rect">
            <a:avLst/>
          </a:prstGeom>
          <a:solidFill>
            <a:srgbClr val="92D050"/>
          </a:solidFill>
          <a:ln>
            <a:solidFill>
              <a:schemeClr val="accent5">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ea typeface="+mn-lt"/>
                <a:cs typeface="Arial"/>
              </a:rPr>
              <a:t>Symptoms and Causes of Chronic Kidney Disease</a:t>
            </a:r>
            <a:endParaRPr lang="en-US" sz="2800">
              <a:latin typeface="Arial"/>
              <a:cs typeface="Arial"/>
            </a:endParaRPr>
          </a:p>
        </p:txBody>
      </p:sp>
      <p:pic>
        <p:nvPicPr>
          <p:cNvPr id="6" name="Picture 5">
            <a:extLst>
              <a:ext uri="{FF2B5EF4-FFF2-40B4-BE49-F238E27FC236}">
                <a16:creationId xmlns:a16="http://schemas.microsoft.com/office/drawing/2014/main" id="{962CF6E5-1A07-BDEC-7397-4678A2BDAC06}"/>
              </a:ext>
            </a:extLst>
          </p:cNvPr>
          <p:cNvPicPr>
            <a:picLocks noChangeAspect="1"/>
          </p:cNvPicPr>
          <p:nvPr/>
        </p:nvPicPr>
        <p:blipFill>
          <a:blip r:embed="rId3"/>
          <a:stretch>
            <a:fillRect/>
          </a:stretch>
        </p:blipFill>
        <p:spPr>
          <a:xfrm>
            <a:off x="-793" y="989806"/>
            <a:ext cx="3219451" cy="3945732"/>
          </a:xfrm>
          <a:prstGeom prst="rect">
            <a:avLst/>
          </a:prstGeom>
        </p:spPr>
      </p:pic>
      <p:pic>
        <p:nvPicPr>
          <p:cNvPr id="7" name="Picture 6" descr="A diagram of kidneys and kidneys&#10;&#10;AI-generated content may be incorrect.">
            <a:extLst>
              <a:ext uri="{FF2B5EF4-FFF2-40B4-BE49-F238E27FC236}">
                <a16:creationId xmlns:a16="http://schemas.microsoft.com/office/drawing/2014/main" id="{2437D3BD-AA2A-F806-13F8-A206DF82B001}"/>
              </a:ext>
            </a:extLst>
          </p:cNvPr>
          <p:cNvPicPr>
            <a:picLocks noChangeAspect="1"/>
          </p:cNvPicPr>
          <p:nvPr/>
        </p:nvPicPr>
        <p:blipFill>
          <a:blip r:embed="rId4"/>
          <a:stretch>
            <a:fillRect/>
          </a:stretch>
        </p:blipFill>
        <p:spPr>
          <a:xfrm>
            <a:off x="8877299" y="1014412"/>
            <a:ext cx="3319465" cy="3960019"/>
          </a:xfrm>
          <a:prstGeom prst="rect">
            <a:avLst/>
          </a:prstGeom>
        </p:spPr>
      </p:pic>
      <p:sp>
        <p:nvSpPr>
          <p:cNvPr id="9" name="TextBox 8">
            <a:extLst>
              <a:ext uri="{FF2B5EF4-FFF2-40B4-BE49-F238E27FC236}">
                <a16:creationId xmlns:a16="http://schemas.microsoft.com/office/drawing/2014/main" id="{B8DBAC5C-16D3-0943-1843-664D83D443EC}"/>
              </a:ext>
            </a:extLst>
          </p:cNvPr>
          <p:cNvSpPr txBox="1"/>
          <p:nvPr/>
        </p:nvSpPr>
        <p:spPr>
          <a:xfrm>
            <a:off x="3210766" y="994808"/>
            <a:ext cx="2743199" cy="3970318"/>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Common Symptoms</a:t>
            </a:r>
            <a:endParaRPr lang="en-US" b="1">
              <a:latin typeface="Arial"/>
              <a:cs typeface="Arial"/>
            </a:endParaRPr>
          </a:p>
          <a:p>
            <a:pPr marL="285750" indent="-285750">
              <a:buFont typeface="Arial"/>
              <a:buChar char="•"/>
            </a:pPr>
            <a:r>
              <a:rPr lang="en-GB" b="1">
                <a:latin typeface="Arial"/>
                <a:ea typeface="+mn-lt"/>
                <a:cs typeface="Arial"/>
              </a:rPr>
              <a:t>Fatigue and weakness</a:t>
            </a:r>
            <a:endParaRPr lang="en-GB" b="1">
              <a:latin typeface="Arial"/>
              <a:cs typeface="Arial"/>
            </a:endParaRPr>
          </a:p>
          <a:p>
            <a:pPr marL="285750" indent="-285750">
              <a:buFont typeface="Arial"/>
              <a:buChar char="•"/>
            </a:pPr>
            <a:r>
              <a:rPr lang="en-GB" b="1">
                <a:latin typeface="Arial"/>
                <a:ea typeface="+mn-lt"/>
                <a:cs typeface="Arial"/>
              </a:rPr>
              <a:t>Swelling in legs, ankles or feet (oedema)</a:t>
            </a:r>
            <a:endParaRPr lang="en-GB" b="1">
              <a:latin typeface="Arial"/>
              <a:cs typeface="Arial"/>
            </a:endParaRPr>
          </a:p>
          <a:p>
            <a:pPr marL="285750" indent="-285750">
              <a:buFont typeface="Arial"/>
              <a:buChar char="•"/>
            </a:pPr>
            <a:r>
              <a:rPr lang="en-GB" b="1">
                <a:latin typeface="Arial"/>
                <a:ea typeface="+mn-lt"/>
                <a:cs typeface="Arial"/>
              </a:rPr>
              <a:t>Shortness of breath</a:t>
            </a:r>
            <a:endParaRPr lang="en-GB" b="1">
              <a:latin typeface="Arial"/>
              <a:cs typeface="Arial"/>
            </a:endParaRPr>
          </a:p>
          <a:p>
            <a:pPr marL="285750" indent="-285750">
              <a:buFont typeface="Arial"/>
              <a:buChar char="•"/>
            </a:pPr>
            <a:r>
              <a:rPr lang="en-GB" b="1">
                <a:latin typeface="Arial"/>
                <a:ea typeface="+mn-lt"/>
                <a:cs typeface="Arial"/>
              </a:rPr>
              <a:t>Nausea and loss of appetite</a:t>
            </a:r>
            <a:endParaRPr lang="en-GB" b="1">
              <a:latin typeface="Arial"/>
              <a:cs typeface="Arial"/>
            </a:endParaRPr>
          </a:p>
          <a:p>
            <a:pPr marL="285750" indent="-285750">
              <a:buFont typeface="Arial"/>
              <a:buChar char="•"/>
            </a:pPr>
            <a:r>
              <a:rPr lang="en-GB" b="1">
                <a:latin typeface="Arial"/>
                <a:ea typeface="+mn-lt"/>
                <a:cs typeface="Arial"/>
              </a:rPr>
              <a:t>Itchy skin (pruritus)</a:t>
            </a:r>
            <a:endParaRPr lang="en-GB" b="1">
              <a:latin typeface="Arial"/>
              <a:cs typeface="Arial"/>
            </a:endParaRPr>
          </a:p>
          <a:p>
            <a:pPr marL="285750" indent="-285750">
              <a:buFont typeface="Arial"/>
              <a:buChar char="•"/>
            </a:pPr>
            <a:r>
              <a:rPr lang="en-GB" b="1">
                <a:latin typeface="Arial"/>
                <a:ea typeface="+mn-lt"/>
                <a:cs typeface="Arial"/>
              </a:rPr>
              <a:t>Changes in urination</a:t>
            </a:r>
          </a:p>
          <a:p>
            <a:pPr marL="285750" indent="-285750">
              <a:buFont typeface="Arial"/>
              <a:buChar char="•"/>
            </a:pPr>
            <a:r>
              <a:rPr lang="en-GB" b="1" i="1">
                <a:latin typeface="Arial"/>
                <a:ea typeface="+mn-lt"/>
                <a:cs typeface="Arial"/>
              </a:rPr>
              <a:t>(NICE, 2021; Webster et al., 2017)</a:t>
            </a:r>
            <a:endParaRPr lang="en-GB" b="1">
              <a:latin typeface="Arial"/>
              <a:cs typeface="Arial"/>
            </a:endParaRPr>
          </a:p>
          <a:p>
            <a:pPr marL="285750" indent="-285750">
              <a:buFont typeface="Arial"/>
              <a:buChar char="•"/>
            </a:pPr>
            <a:endParaRPr lang="en-GB" b="1">
              <a:latin typeface="Arial"/>
              <a:cs typeface="Arial"/>
            </a:endParaRPr>
          </a:p>
        </p:txBody>
      </p:sp>
      <p:sp>
        <p:nvSpPr>
          <p:cNvPr id="11" name="TextBox 10">
            <a:extLst>
              <a:ext uri="{FF2B5EF4-FFF2-40B4-BE49-F238E27FC236}">
                <a16:creationId xmlns:a16="http://schemas.microsoft.com/office/drawing/2014/main" id="{4C458A78-B8E8-D0CC-D327-A10D65312F98}"/>
              </a:ext>
            </a:extLst>
          </p:cNvPr>
          <p:cNvSpPr txBox="1"/>
          <p:nvPr/>
        </p:nvSpPr>
        <p:spPr>
          <a:xfrm>
            <a:off x="5950442" y="994790"/>
            <a:ext cx="2933698" cy="3970318"/>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Main Causes (Aetiology)</a:t>
            </a:r>
            <a:endParaRPr lang="en-US">
              <a:latin typeface="Arial"/>
              <a:cs typeface="Arial"/>
            </a:endParaRPr>
          </a:p>
          <a:p>
            <a:pPr marL="285750" indent="-285750">
              <a:buFont typeface="Arial"/>
              <a:buChar char="•"/>
            </a:pPr>
            <a:r>
              <a:rPr lang="en-GB" b="1">
                <a:latin typeface="Arial"/>
                <a:ea typeface="+mn-lt"/>
                <a:cs typeface="Arial"/>
              </a:rPr>
              <a:t>Diabetes mellitus</a:t>
            </a:r>
            <a:endParaRPr lang="en-GB">
              <a:latin typeface="Arial"/>
              <a:cs typeface="Arial"/>
            </a:endParaRPr>
          </a:p>
          <a:p>
            <a:pPr marL="285750" indent="-285750">
              <a:buFont typeface="Arial"/>
              <a:buChar char="•"/>
            </a:pPr>
            <a:r>
              <a:rPr lang="en-GB" b="1">
                <a:latin typeface="Arial"/>
                <a:ea typeface="+mn-lt"/>
                <a:cs typeface="Arial"/>
              </a:rPr>
              <a:t>Hypertension (high blood pressure)</a:t>
            </a:r>
            <a:endParaRPr lang="en-GB">
              <a:latin typeface="Arial"/>
              <a:cs typeface="Arial"/>
            </a:endParaRPr>
          </a:p>
          <a:p>
            <a:pPr marL="285750" indent="-285750">
              <a:buFont typeface="Arial"/>
              <a:buChar char="•"/>
            </a:pPr>
            <a:r>
              <a:rPr lang="en-GB" b="1">
                <a:latin typeface="Arial"/>
                <a:ea typeface="+mn-lt"/>
                <a:cs typeface="Arial"/>
              </a:rPr>
              <a:t>Glomerulonephritis</a:t>
            </a:r>
            <a:endParaRPr lang="en-GB">
              <a:latin typeface="Arial"/>
              <a:cs typeface="Arial"/>
            </a:endParaRPr>
          </a:p>
          <a:p>
            <a:pPr marL="285750" indent="-285750">
              <a:buFont typeface="Arial"/>
              <a:buChar char="•"/>
            </a:pPr>
            <a:r>
              <a:rPr lang="en-GB" b="1">
                <a:latin typeface="Arial"/>
                <a:ea typeface="+mn-lt"/>
                <a:cs typeface="Arial"/>
              </a:rPr>
              <a:t>Polycystic kidney disease</a:t>
            </a:r>
            <a:endParaRPr lang="en-GB">
              <a:latin typeface="Arial"/>
              <a:cs typeface="Arial"/>
            </a:endParaRPr>
          </a:p>
          <a:p>
            <a:pPr marL="285750" indent="-285750">
              <a:buFont typeface="Arial"/>
              <a:buChar char="•"/>
            </a:pPr>
            <a:r>
              <a:rPr lang="en-GB" b="1">
                <a:latin typeface="Arial"/>
                <a:ea typeface="+mn-lt"/>
                <a:cs typeface="Arial"/>
              </a:rPr>
              <a:t>Urinary tract obstruction</a:t>
            </a:r>
            <a:endParaRPr lang="en-GB">
              <a:latin typeface="Arial"/>
              <a:cs typeface="Arial"/>
            </a:endParaRPr>
          </a:p>
          <a:p>
            <a:pPr marL="285750" indent="-285750">
              <a:buFont typeface="Arial"/>
              <a:buChar char="•"/>
            </a:pPr>
            <a:r>
              <a:rPr lang="en-GB" b="1">
                <a:latin typeface="Arial"/>
                <a:ea typeface="+mn-lt"/>
                <a:cs typeface="Arial"/>
              </a:rPr>
              <a:t>Long-term use of nephrotoxic drugs (e.g., NSAIDs)</a:t>
            </a:r>
          </a:p>
          <a:p>
            <a:pPr marL="285750" indent="-285750">
              <a:buFont typeface="Arial"/>
              <a:buChar char="•"/>
            </a:pPr>
            <a:r>
              <a:rPr lang="en-GB" b="1" i="1">
                <a:latin typeface="Arial"/>
                <a:ea typeface="+mn-lt"/>
                <a:cs typeface="Arial"/>
              </a:rPr>
              <a:t>(KDIGO, 2024; Jha et al., 2013)</a:t>
            </a:r>
            <a:endParaRPr lang="en-GB" b="1">
              <a:latin typeface="Arial"/>
              <a:cs typeface="Arial"/>
            </a:endParaRPr>
          </a:p>
        </p:txBody>
      </p:sp>
      <p:sp>
        <p:nvSpPr>
          <p:cNvPr id="12" name="TextBox 11">
            <a:extLst>
              <a:ext uri="{FF2B5EF4-FFF2-40B4-BE49-F238E27FC236}">
                <a16:creationId xmlns:a16="http://schemas.microsoft.com/office/drawing/2014/main" id="{A1C7DE6D-2AB5-8489-EB2F-A30546919090}"/>
              </a:ext>
            </a:extLst>
          </p:cNvPr>
          <p:cNvSpPr txBox="1"/>
          <p:nvPr/>
        </p:nvSpPr>
        <p:spPr>
          <a:xfrm>
            <a:off x="1203106" y="5164018"/>
            <a:ext cx="9077323" cy="1292662"/>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Arial"/>
              </a:rPr>
              <a:t>Chronic kidney disease often develops gradually and may remain asymptomatic in its initial stages, with diabetes and hypertension recognised as the leading causes of CKD. (NICE, 2021)</a:t>
            </a:r>
            <a:endParaRPr lang="en-US" sz="2000">
              <a:latin typeface="Arial"/>
              <a:cs typeface="Arial"/>
            </a:endParaRPr>
          </a:p>
          <a:p>
            <a:pPr algn="l"/>
            <a:endParaRPr lang="en-GB"/>
          </a:p>
        </p:txBody>
      </p:sp>
      <p:sp>
        <p:nvSpPr>
          <p:cNvPr id="13" name="TextBox 12">
            <a:extLst>
              <a:ext uri="{FF2B5EF4-FFF2-40B4-BE49-F238E27FC236}">
                <a16:creationId xmlns:a16="http://schemas.microsoft.com/office/drawing/2014/main" id="{A9AF33AF-C53E-6701-4ACF-AC5B532D34FD}"/>
              </a:ext>
            </a:extLst>
          </p:cNvPr>
          <p:cNvSpPr txBox="1"/>
          <p:nvPr/>
        </p:nvSpPr>
        <p:spPr>
          <a:xfrm>
            <a:off x="10280238" y="5169911"/>
            <a:ext cx="18978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Googe images used</a:t>
            </a:r>
          </a:p>
        </p:txBody>
      </p:sp>
    </p:spTree>
    <p:extLst>
      <p:ext uri="{BB962C8B-B14F-4D97-AF65-F5344CB8AC3E}">
        <p14:creationId xmlns:p14="http://schemas.microsoft.com/office/powerpoint/2010/main" val="35017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C6973A-066F-5E72-4FA6-21DDA466630F}"/>
              </a:ext>
            </a:extLst>
          </p:cNvPr>
          <p:cNvSpPr>
            <a:spLocks noGrp="1"/>
          </p:cNvSpPr>
          <p:nvPr>
            <p:ph type="dt" sz="half" idx="10"/>
          </p:nvPr>
        </p:nvSpPr>
        <p:spPr/>
        <p:txBody>
          <a:bodyPr/>
          <a:lstStyle/>
          <a:p>
            <a:fld id="{012C0B25-EB7B-4EA0-9752-0CABAAFDEBA8}" type="datetime1">
              <a:t>3/12/2026</a:t>
            </a:fld>
            <a:endParaRPr lang="en-US"/>
          </a:p>
        </p:txBody>
      </p:sp>
      <p:sp>
        <p:nvSpPr>
          <p:cNvPr id="3" name="Footer Placeholder 2">
            <a:extLst>
              <a:ext uri="{FF2B5EF4-FFF2-40B4-BE49-F238E27FC236}">
                <a16:creationId xmlns:a16="http://schemas.microsoft.com/office/drawing/2014/main" id="{D122AF8E-2AC9-D40C-693F-EB316768219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F7A3F8-E625-07E4-4D34-F0486B39B67B}"/>
              </a:ext>
            </a:extLst>
          </p:cNvPr>
          <p:cNvSpPr>
            <a:spLocks noGrp="1"/>
          </p:cNvSpPr>
          <p:nvPr>
            <p:ph type="sldNum" sz="quarter" idx="12"/>
          </p:nvPr>
        </p:nvSpPr>
        <p:spPr/>
        <p:txBody>
          <a:bodyPr/>
          <a:lstStyle/>
          <a:p>
            <a:fld id="{CC057153-B650-4DEB-B370-79DDCFDCE934}" type="slidenum">
              <a:rPr lang="en-US" dirty="0"/>
              <a:t>5</a:t>
            </a:fld>
            <a:endParaRPr lang="en-US"/>
          </a:p>
        </p:txBody>
      </p:sp>
      <p:sp>
        <p:nvSpPr>
          <p:cNvPr id="5" name="TextBox 4">
            <a:extLst>
              <a:ext uri="{FF2B5EF4-FFF2-40B4-BE49-F238E27FC236}">
                <a16:creationId xmlns:a16="http://schemas.microsoft.com/office/drawing/2014/main" id="{CB69128F-1685-C13E-B54F-66D3BCE1F01C}"/>
              </a:ext>
            </a:extLst>
          </p:cNvPr>
          <p:cNvSpPr txBox="1"/>
          <p:nvPr/>
        </p:nvSpPr>
        <p:spPr>
          <a:xfrm>
            <a:off x="978972" y="307883"/>
            <a:ext cx="10185400" cy="800219"/>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Prevalence of Chronic Kidney Disease (UK and Worldwide)</a:t>
            </a:r>
            <a:endParaRPr lang="en-US" sz="2800">
              <a:latin typeface="Arial"/>
              <a:cs typeface="Arial"/>
            </a:endParaRPr>
          </a:p>
          <a:p>
            <a:pPr algn="l"/>
            <a:endParaRPr lang="en-GB"/>
          </a:p>
        </p:txBody>
      </p:sp>
      <p:sp>
        <p:nvSpPr>
          <p:cNvPr id="6" name="TextBox 5">
            <a:extLst>
              <a:ext uri="{FF2B5EF4-FFF2-40B4-BE49-F238E27FC236}">
                <a16:creationId xmlns:a16="http://schemas.microsoft.com/office/drawing/2014/main" id="{DF2E8EA8-FAFD-CD73-53DE-1892DB91ADA0}"/>
              </a:ext>
            </a:extLst>
          </p:cNvPr>
          <p:cNvSpPr txBox="1"/>
          <p:nvPr/>
        </p:nvSpPr>
        <p:spPr>
          <a:xfrm>
            <a:off x="170987" y="1416586"/>
            <a:ext cx="4102100" cy="4247317"/>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Prevalence in the United Kingdom</a:t>
            </a:r>
            <a:endParaRPr lang="en-US" b="1">
              <a:latin typeface="Arial"/>
              <a:cs typeface="Arial"/>
            </a:endParaRPr>
          </a:p>
          <a:p>
            <a:pPr marL="285750" indent="-285750">
              <a:buFont typeface="Arial"/>
              <a:buChar char="•"/>
            </a:pPr>
            <a:r>
              <a:rPr lang="en-GB" b="1">
                <a:latin typeface="Arial"/>
                <a:ea typeface="+mn-lt"/>
                <a:cs typeface="Arial"/>
              </a:rPr>
              <a:t>Chronic Kidney Disease is a significant public health issue in the UK.</a:t>
            </a:r>
            <a:endParaRPr lang="en-GB" b="1">
              <a:latin typeface="Arial"/>
              <a:cs typeface="Arial"/>
            </a:endParaRPr>
          </a:p>
          <a:p>
            <a:pPr marL="285750" indent="-285750">
              <a:buFont typeface="Arial"/>
              <a:buChar char="•"/>
            </a:pPr>
            <a:r>
              <a:rPr lang="en-GB" b="1">
                <a:latin typeface="Arial"/>
                <a:ea typeface="+mn-lt"/>
                <a:cs typeface="Arial"/>
              </a:rPr>
              <a:t>Approximately 7.2 million people in the UK are living with CKD, many of whom are undiagnosed </a:t>
            </a:r>
            <a:r>
              <a:rPr lang="en-GB">
                <a:ea typeface="+mn-lt"/>
                <a:cs typeface="+mn-lt"/>
              </a:rPr>
              <a:t>(</a:t>
            </a:r>
            <a:r>
              <a:rPr lang="en-GB" b="1">
                <a:latin typeface="Arial"/>
                <a:ea typeface="+mn-lt"/>
                <a:cs typeface="Arial"/>
              </a:rPr>
              <a:t>Kidney Research UK, 2023).</a:t>
            </a:r>
            <a:endParaRPr lang="en-GB" b="1">
              <a:latin typeface="Arial"/>
              <a:cs typeface="Arial"/>
            </a:endParaRPr>
          </a:p>
          <a:p>
            <a:pPr marL="285750" indent="-285750">
              <a:buFont typeface="Arial"/>
              <a:buChar char="•"/>
            </a:pPr>
            <a:r>
              <a:rPr lang="en-GB" b="1">
                <a:latin typeface="Arial"/>
                <a:ea typeface="+mn-lt"/>
                <a:cs typeface="Arial"/>
              </a:rPr>
              <a:t>The prevalence of CKD increases with age and is more common in individuals with diabetes and hypertension (NICE, 2021).</a:t>
            </a:r>
          </a:p>
          <a:p>
            <a:pPr marL="285750" indent="-285750">
              <a:buFont typeface="Arial"/>
              <a:buChar char="•"/>
            </a:pPr>
            <a:endParaRPr lang="en-GB" b="1">
              <a:latin typeface="Arial"/>
              <a:cs typeface="Arial"/>
            </a:endParaRPr>
          </a:p>
          <a:p>
            <a:pPr algn="l"/>
            <a:endParaRPr lang="en-GB"/>
          </a:p>
        </p:txBody>
      </p:sp>
      <p:sp>
        <p:nvSpPr>
          <p:cNvPr id="7" name="TextBox 6">
            <a:extLst>
              <a:ext uri="{FF2B5EF4-FFF2-40B4-BE49-F238E27FC236}">
                <a16:creationId xmlns:a16="http://schemas.microsoft.com/office/drawing/2014/main" id="{B01EBD46-8947-8130-ADA9-ECFE2B8444F9}"/>
              </a:ext>
            </a:extLst>
          </p:cNvPr>
          <p:cNvSpPr txBox="1"/>
          <p:nvPr/>
        </p:nvSpPr>
        <p:spPr>
          <a:xfrm>
            <a:off x="8312869" y="1413341"/>
            <a:ext cx="3721100" cy="4247317"/>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Global Prevalence</a:t>
            </a:r>
            <a:endParaRPr lang="en-US" b="1">
              <a:latin typeface="Arial"/>
              <a:cs typeface="Arial"/>
            </a:endParaRPr>
          </a:p>
          <a:p>
            <a:pPr marL="285750" indent="-285750">
              <a:buFont typeface="Arial"/>
              <a:buChar char="•"/>
            </a:pPr>
            <a:r>
              <a:rPr lang="en-GB" b="1">
                <a:latin typeface="Arial"/>
                <a:ea typeface="+mn-lt"/>
                <a:cs typeface="Arial"/>
              </a:rPr>
              <a:t>CKD affects around 10–13% of the global population (Jha et al., 2013).</a:t>
            </a:r>
            <a:r>
              <a:rPr lang="en-GB">
                <a:ea typeface="+mn-lt"/>
                <a:cs typeface="+mn-lt"/>
              </a:rPr>
              <a:t> </a:t>
            </a:r>
            <a:endParaRPr lang="en-GB" b="1">
              <a:ea typeface="+mn-lt"/>
              <a:cs typeface="+mn-lt"/>
            </a:endParaRPr>
          </a:p>
          <a:p>
            <a:pPr marL="285750" indent="-285750">
              <a:buFont typeface="Arial"/>
              <a:buChar char="•"/>
            </a:pPr>
            <a:r>
              <a:rPr lang="en-GB" b="1">
                <a:latin typeface="Arial"/>
                <a:ea typeface="+mn-lt"/>
                <a:cs typeface="Arial"/>
              </a:rPr>
              <a:t>It is estimated that over 850 million people worldwide are living with kidney disease (</a:t>
            </a:r>
            <a:r>
              <a:rPr lang="en-GB" b="1" err="1">
                <a:latin typeface="Arial"/>
                <a:ea typeface="+mn-lt"/>
                <a:cs typeface="Arial"/>
              </a:rPr>
              <a:t>Bikbov</a:t>
            </a:r>
            <a:r>
              <a:rPr lang="en-GB" b="1">
                <a:latin typeface="Arial"/>
                <a:ea typeface="+mn-lt"/>
                <a:cs typeface="Arial"/>
              </a:rPr>
              <a:t> et al., 2020).  </a:t>
            </a:r>
            <a:endParaRPr lang="en-GB" b="1">
              <a:latin typeface="Arial"/>
              <a:cs typeface="Arial"/>
            </a:endParaRPr>
          </a:p>
          <a:p>
            <a:pPr marL="285750" indent="-285750">
              <a:buFont typeface="Arial"/>
              <a:buChar char="•"/>
            </a:pPr>
            <a:r>
              <a:rPr lang="en-GB" b="1">
                <a:latin typeface="Arial"/>
                <a:ea typeface="+mn-lt"/>
                <a:cs typeface="Arial"/>
              </a:rPr>
              <a:t>CKD is now recognised as a growing global health burden due to ageing populations and increasing rates of diabetes and hypertension (Webster et al., 2017).</a:t>
            </a:r>
          </a:p>
        </p:txBody>
      </p:sp>
      <p:sp>
        <p:nvSpPr>
          <p:cNvPr id="8" name="TextBox 7">
            <a:extLst>
              <a:ext uri="{FF2B5EF4-FFF2-40B4-BE49-F238E27FC236}">
                <a16:creationId xmlns:a16="http://schemas.microsoft.com/office/drawing/2014/main" id="{749AF43E-7BDF-ED05-EBE6-34F51C912529}"/>
              </a:ext>
            </a:extLst>
          </p:cNvPr>
          <p:cNvSpPr txBox="1"/>
          <p:nvPr/>
        </p:nvSpPr>
        <p:spPr>
          <a:xfrm>
            <a:off x="1436098" y="5724441"/>
            <a:ext cx="10198100" cy="923330"/>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Chronic kidney disease is a common long-term condition affecting millions of people globally and represents a growing public health challenge due to increasing rates of diabetes, hypertension and ageing populations. (Jha et al., 2013)</a:t>
            </a:r>
            <a:endParaRPr lang="en-US">
              <a:latin typeface="Arial"/>
              <a:cs typeface="Arial"/>
            </a:endParaRPr>
          </a:p>
        </p:txBody>
      </p:sp>
      <p:pic>
        <p:nvPicPr>
          <p:cNvPr id="9" name="Picture 8" descr="A close-up of a human body&#10;&#10;AI-generated content may be incorrect.">
            <a:extLst>
              <a:ext uri="{FF2B5EF4-FFF2-40B4-BE49-F238E27FC236}">
                <a16:creationId xmlns:a16="http://schemas.microsoft.com/office/drawing/2014/main" id="{FC359CCA-983B-7BD1-0EE5-EB8DDE351F45}"/>
              </a:ext>
            </a:extLst>
          </p:cNvPr>
          <p:cNvPicPr>
            <a:picLocks noChangeAspect="1"/>
          </p:cNvPicPr>
          <p:nvPr/>
        </p:nvPicPr>
        <p:blipFill>
          <a:blip r:embed="rId2"/>
          <a:stretch>
            <a:fillRect/>
          </a:stretch>
        </p:blipFill>
        <p:spPr>
          <a:xfrm>
            <a:off x="4269580" y="1409701"/>
            <a:ext cx="4045745" cy="4244975"/>
          </a:xfrm>
          <a:prstGeom prst="rect">
            <a:avLst/>
          </a:prstGeom>
        </p:spPr>
      </p:pic>
    </p:spTree>
    <p:extLst>
      <p:ext uri="{BB962C8B-B14F-4D97-AF65-F5344CB8AC3E}">
        <p14:creationId xmlns:p14="http://schemas.microsoft.com/office/powerpoint/2010/main" val="3779255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21F3BD-BD21-2285-2BBC-61825443FEA0}"/>
              </a:ext>
            </a:extLst>
          </p:cNvPr>
          <p:cNvSpPr>
            <a:spLocks noGrp="1"/>
          </p:cNvSpPr>
          <p:nvPr>
            <p:ph type="dt" sz="half" idx="10"/>
          </p:nvPr>
        </p:nvSpPr>
        <p:spPr/>
        <p:txBody>
          <a:bodyPr/>
          <a:lstStyle/>
          <a:p>
            <a:fld id="{F96A8B06-8E7F-409B-B43F-7E0B4CE818A8}" type="datetime1">
              <a:t>3/12/2026</a:t>
            </a:fld>
            <a:endParaRPr lang="en-US"/>
          </a:p>
        </p:txBody>
      </p:sp>
      <p:sp>
        <p:nvSpPr>
          <p:cNvPr id="3" name="Footer Placeholder 2">
            <a:extLst>
              <a:ext uri="{FF2B5EF4-FFF2-40B4-BE49-F238E27FC236}">
                <a16:creationId xmlns:a16="http://schemas.microsoft.com/office/drawing/2014/main" id="{C685B620-4617-8B2E-4A01-F1FAD7994541}"/>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03C729F6-35ED-C5DF-82DB-343D0B6E9FAE}"/>
              </a:ext>
            </a:extLst>
          </p:cNvPr>
          <p:cNvSpPr>
            <a:spLocks noGrp="1"/>
          </p:cNvSpPr>
          <p:nvPr>
            <p:ph type="sldNum" sz="quarter" idx="12"/>
          </p:nvPr>
        </p:nvSpPr>
        <p:spPr/>
        <p:txBody>
          <a:bodyPr/>
          <a:lstStyle/>
          <a:p>
            <a:fld id="{CC057153-B650-4DEB-B370-79DDCFDCE934}" type="slidenum">
              <a:rPr lang="en-US" dirty="0"/>
              <a:t>6</a:t>
            </a:fld>
            <a:endParaRPr lang="en-US"/>
          </a:p>
        </p:txBody>
      </p:sp>
      <p:sp>
        <p:nvSpPr>
          <p:cNvPr id="5" name="TextBox 4">
            <a:extLst>
              <a:ext uri="{FF2B5EF4-FFF2-40B4-BE49-F238E27FC236}">
                <a16:creationId xmlns:a16="http://schemas.microsoft.com/office/drawing/2014/main" id="{A116FA58-6DDA-38D3-2DB3-B946022679BA}"/>
              </a:ext>
            </a:extLst>
          </p:cNvPr>
          <p:cNvSpPr txBox="1"/>
          <p:nvPr/>
        </p:nvSpPr>
        <p:spPr>
          <a:xfrm>
            <a:off x="484435" y="227396"/>
            <a:ext cx="11582400" cy="861774"/>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Arial"/>
                <a:cs typeface="Arial"/>
              </a:rPr>
              <a:t>Economic and Social Burden of Chronic Kidney Disease</a:t>
            </a:r>
            <a:endParaRPr lang="en-US" sz="3200">
              <a:solidFill>
                <a:schemeClr val="bg1"/>
              </a:solidFill>
              <a:latin typeface="Arial"/>
              <a:cs typeface="Arial"/>
            </a:endParaRPr>
          </a:p>
          <a:p>
            <a:endParaRPr lang="en-GB"/>
          </a:p>
        </p:txBody>
      </p:sp>
      <p:sp>
        <p:nvSpPr>
          <p:cNvPr id="6" name="TextBox 5">
            <a:extLst>
              <a:ext uri="{FF2B5EF4-FFF2-40B4-BE49-F238E27FC236}">
                <a16:creationId xmlns:a16="http://schemas.microsoft.com/office/drawing/2014/main" id="{96720968-343D-ADC1-5260-18A324CA9CC8}"/>
              </a:ext>
            </a:extLst>
          </p:cNvPr>
          <p:cNvSpPr txBox="1"/>
          <p:nvPr/>
        </p:nvSpPr>
        <p:spPr>
          <a:xfrm>
            <a:off x="1409979" y="1141032"/>
            <a:ext cx="2743200" cy="400110"/>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Economic Burden</a:t>
            </a:r>
            <a:endParaRPr lang="en-US" sz="2000">
              <a:latin typeface="Arial"/>
              <a:cs typeface="Arial"/>
            </a:endParaRPr>
          </a:p>
        </p:txBody>
      </p:sp>
      <p:sp>
        <p:nvSpPr>
          <p:cNvPr id="7" name="TextBox 6">
            <a:extLst>
              <a:ext uri="{FF2B5EF4-FFF2-40B4-BE49-F238E27FC236}">
                <a16:creationId xmlns:a16="http://schemas.microsoft.com/office/drawing/2014/main" id="{8330C42F-E03C-DD7D-079A-86BB5AC5BB0F}"/>
              </a:ext>
            </a:extLst>
          </p:cNvPr>
          <p:cNvSpPr txBox="1"/>
          <p:nvPr/>
        </p:nvSpPr>
        <p:spPr>
          <a:xfrm>
            <a:off x="211891" y="1675592"/>
            <a:ext cx="5880100" cy="4008418"/>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latin typeface="Arial"/>
                <a:ea typeface="+mn-lt"/>
                <a:cs typeface="Arial"/>
              </a:rPr>
              <a:t>Chronic Kidney Disease places a significant financial strain on the NHS, particularly in the later stages requiring dialysis and transplantation (Kidney Research UK, 2023).</a:t>
            </a:r>
            <a:endParaRPr lang="en-US"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It is estimated that kidney disease costs the UK economy around £7 billion per year, including healthcare costs and loss of productivity (Kidney Research UK, 2023).</a:t>
            </a:r>
            <a:endParaRPr lang="en-GB"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Treatment for advanced CKD, especially renal replacement therapy, represents a substantial proportion of healthcare expenditure (NICE, 2021).</a:t>
            </a:r>
            <a:endParaRPr lang="en-GB" b="1">
              <a:latin typeface="Arial"/>
              <a:cs typeface="Arial"/>
            </a:endParaRPr>
          </a:p>
        </p:txBody>
      </p:sp>
      <p:sp>
        <p:nvSpPr>
          <p:cNvPr id="8" name="TextBox 7">
            <a:extLst>
              <a:ext uri="{FF2B5EF4-FFF2-40B4-BE49-F238E27FC236}">
                <a16:creationId xmlns:a16="http://schemas.microsoft.com/office/drawing/2014/main" id="{54F8E6ED-2714-804D-DDDA-9698706A8F67}"/>
              </a:ext>
            </a:extLst>
          </p:cNvPr>
          <p:cNvSpPr txBox="1"/>
          <p:nvPr/>
        </p:nvSpPr>
        <p:spPr>
          <a:xfrm>
            <a:off x="7265781" y="1146200"/>
            <a:ext cx="4241800" cy="36933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Social and Psychological Impact</a:t>
            </a:r>
            <a:endParaRPr lang="en-US" b="1">
              <a:latin typeface="Arial"/>
              <a:ea typeface="+mn-lt"/>
              <a:cs typeface="Arial"/>
            </a:endParaRPr>
          </a:p>
        </p:txBody>
      </p:sp>
      <p:sp>
        <p:nvSpPr>
          <p:cNvPr id="9" name="TextBox 8">
            <a:extLst>
              <a:ext uri="{FF2B5EF4-FFF2-40B4-BE49-F238E27FC236}">
                <a16:creationId xmlns:a16="http://schemas.microsoft.com/office/drawing/2014/main" id="{B083F455-805A-156D-C77B-AE69BE910989}"/>
              </a:ext>
            </a:extLst>
          </p:cNvPr>
          <p:cNvSpPr txBox="1"/>
          <p:nvPr/>
        </p:nvSpPr>
        <p:spPr>
          <a:xfrm>
            <a:off x="6224542" y="1721665"/>
            <a:ext cx="5626100" cy="3970318"/>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latin typeface="Arial"/>
                <a:ea typeface="+mn-lt"/>
                <a:cs typeface="Arial"/>
              </a:rPr>
              <a:t>CKD can significantly affect a person’s quality of life, causing fatigue, physical limitations, and lifestyle changes (Webster et al., 2017).</a:t>
            </a:r>
            <a:endParaRPr lang="en-US"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Individuals living with CKD may experience anxiety, depression, and emotional distress due to the long-term nature of the condition (Palmer et al., 2013).</a:t>
            </a:r>
            <a:endParaRPr lang="en-GB"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The condition can also impact families and caregivers, creating emotional and financial pressures (Webster et al., 2017).</a:t>
            </a:r>
            <a:endParaRPr lang="en-GB" b="1">
              <a:latin typeface="Arial"/>
              <a:cs typeface="Arial"/>
            </a:endParaRPr>
          </a:p>
          <a:p>
            <a:pPr algn="l"/>
            <a:endParaRPr lang="en-GB"/>
          </a:p>
          <a:p>
            <a:endParaRPr lang="en-GB"/>
          </a:p>
        </p:txBody>
      </p:sp>
      <p:sp>
        <p:nvSpPr>
          <p:cNvPr id="10" name="TextBox 9">
            <a:extLst>
              <a:ext uri="{FF2B5EF4-FFF2-40B4-BE49-F238E27FC236}">
                <a16:creationId xmlns:a16="http://schemas.microsoft.com/office/drawing/2014/main" id="{25EF50A1-F678-42B8-B57B-134203F066D4}"/>
              </a:ext>
            </a:extLst>
          </p:cNvPr>
          <p:cNvSpPr txBox="1"/>
          <p:nvPr/>
        </p:nvSpPr>
        <p:spPr>
          <a:xfrm>
            <a:off x="840402" y="5844188"/>
            <a:ext cx="11226800" cy="923330"/>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Chronic kidney disease not only creates significant economic pressures on healthcare systems but also has profound physical, psychological and social impacts on individuals and their families. (Webster et al., 2017)</a:t>
            </a:r>
            <a:endParaRPr lang="en-US">
              <a:latin typeface="Arial"/>
              <a:cs typeface="Arial"/>
            </a:endParaRPr>
          </a:p>
        </p:txBody>
      </p:sp>
    </p:spTree>
    <p:extLst>
      <p:ext uri="{BB962C8B-B14F-4D97-AF65-F5344CB8AC3E}">
        <p14:creationId xmlns:p14="http://schemas.microsoft.com/office/powerpoint/2010/main" val="2721683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14000" b="-14000"/>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F4DA12-5CC5-2F92-C7D2-0A237B01AAEA}"/>
              </a:ext>
            </a:extLst>
          </p:cNvPr>
          <p:cNvSpPr>
            <a:spLocks noGrp="1"/>
          </p:cNvSpPr>
          <p:nvPr>
            <p:ph type="dt" sz="half" idx="10"/>
          </p:nvPr>
        </p:nvSpPr>
        <p:spPr/>
        <p:txBody>
          <a:bodyPr/>
          <a:lstStyle/>
          <a:p>
            <a:fld id="{B2CE6764-6F78-445A-BA54-A9BAB1BECEB3}" type="datetime1">
              <a:t>3/12/2026</a:t>
            </a:fld>
            <a:endParaRPr lang="en-US"/>
          </a:p>
        </p:txBody>
      </p:sp>
      <p:sp>
        <p:nvSpPr>
          <p:cNvPr id="3" name="Footer Placeholder 2">
            <a:extLst>
              <a:ext uri="{FF2B5EF4-FFF2-40B4-BE49-F238E27FC236}">
                <a16:creationId xmlns:a16="http://schemas.microsoft.com/office/drawing/2014/main" id="{68F397CC-1602-7876-718F-2424F36C08C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599B20C-A2FB-E439-C518-AD90511C666E}"/>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5" name="TextBox 4">
            <a:extLst>
              <a:ext uri="{FF2B5EF4-FFF2-40B4-BE49-F238E27FC236}">
                <a16:creationId xmlns:a16="http://schemas.microsoft.com/office/drawing/2014/main" id="{C3E82BCF-603F-2F49-B77A-148B3A15BFF1}"/>
              </a:ext>
            </a:extLst>
          </p:cNvPr>
          <p:cNvSpPr txBox="1"/>
          <p:nvPr/>
        </p:nvSpPr>
        <p:spPr>
          <a:xfrm>
            <a:off x="819040" y="149874"/>
            <a:ext cx="10553700" cy="800219"/>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latin typeface="Arial"/>
                <a:cs typeface="Arial"/>
              </a:rPr>
              <a:t>Diagnosis and Initial Assessment of Chronic Kidney Disease</a:t>
            </a:r>
            <a:endParaRPr lang="en-US" sz="2800">
              <a:solidFill>
                <a:schemeClr val="bg1"/>
              </a:solidFill>
              <a:latin typeface="Arial"/>
              <a:cs typeface="Arial"/>
            </a:endParaRPr>
          </a:p>
          <a:p>
            <a:endParaRPr lang="en-GB"/>
          </a:p>
        </p:txBody>
      </p:sp>
      <p:sp>
        <p:nvSpPr>
          <p:cNvPr id="6" name="TextBox 5">
            <a:extLst>
              <a:ext uri="{FF2B5EF4-FFF2-40B4-BE49-F238E27FC236}">
                <a16:creationId xmlns:a16="http://schemas.microsoft.com/office/drawing/2014/main" id="{7610568A-37AB-99E8-8E34-A05FF72E9ECE}"/>
              </a:ext>
            </a:extLst>
          </p:cNvPr>
          <p:cNvSpPr txBox="1"/>
          <p:nvPr/>
        </p:nvSpPr>
        <p:spPr>
          <a:xfrm>
            <a:off x="319819" y="1305692"/>
            <a:ext cx="4953000" cy="3970318"/>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Diagnosis of CKD</a:t>
            </a:r>
            <a:endParaRPr lang="en-US" b="1">
              <a:latin typeface="Arial"/>
              <a:cs typeface="Arial"/>
            </a:endParaRPr>
          </a:p>
          <a:p>
            <a:endParaRPr lang="en-GB" b="1">
              <a:latin typeface="Arial"/>
              <a:ea typeface="+mn-lt"/>
              <a:cs typeface="Arial"/>
            </a:endParaRPr>
          </a:p>
          <a:p>
            <a:pPr marL="285750" indent="-285750">
              <a:buFont typeface="Arial"/>
              <a:buChar char="•"/>
            </a:pPr>
            <a:r>
              <a:rPr lang="en-GB" b="1">
                <a:latin typeface="Arial"/>
                <a:ea typeface="+mn-lt"/>
                <a:cs typeface="Arial"/>
              </a:rPr>
              <a:t>CKD is diagnosed when abnormalities in kidney structure or function persist for more than 3 months (NICE, 2021).</a:t>
            </a:r>
            <a:endParaRPr lang="en-GB"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Diagnosis is commonly based on estimated Glomerular Filtration Rate (eGFR) and urine Albumin-to-Creatinine Ratio (ACR) testing (KDIGO, 2024).</a:t>
            </a:r>
            <a:endParaRPr lang="en-GB"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Persistent reduction in eGFR (&lt;60 ml/min/1.73m²) indicates impaired kidney function (NICE, 2021).</a:t>
            </a:r>
            <a:endParaRPr lang="en-GB" b="1">
              <a:latin typeface="Arial"/>
              <a:cs typeface="Arial"/>
            </a:endParaRPr>
          </a:p>
        </p:txBody>
      </p:sp>
      <p:sp>
        <p:nvSpPr>
          <p:cNvPr id="7" name="TextBox 6">
            <a:extLst>
              <a:ext uri="{FF2B5EF4-FFF2-40B4-BE49-F238E27FC236}">
                <a16:creationId xmlns:a16="http://schemas.microsoft.com/office/drawing/2014/main" id="{CE275FBB-13A0-9182-C0D2-17C89BE36301}"/>
              </a:ext>
            </a:extLst>
          </p:cNvPr>
          <p:cNvSpPr txBox="1"/>
          <p:nvPr/>
        </p:nvSpPr>
        <p:spPr>
          <a:xfrm>
            <a:off x="8546880" y="952456"/>
            <a:ext cx="3644900" cy="5909310"/>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Initial Assessment</a:t>
            </a:r>
            <a:endParaRPr lang="en-US"/>
          </a:p>
          <a:p>
            <a:endParaRPr lang="en-GB" b="1">
              <a:latin typeface="Arial"/>
              <a:ea typeface="+mn-lt"/>
              <a:cs typeface="Arial"/>
            </a:endParaRPr>
          </a:p>
          <a:p>
            <a:r>
              <a:rPr lang="en-GB" b="1">
                <a:latin typeface="Arial"/>
                <a:ea typeface="+mn-lt"/>
                <a:cs typeface="Arial"/>
              </a:rPr>
              <a:t>Healthcare professionals assess:</a:t>
            </a:r>
            <a:endParaRPr lang="en-GB" b="1">
              <a:latin typeface="Arial"/>
              <a:cs typeface="Arial"/>
            </a:endParaRPr>
          </a:p>
          <a:p>
            <a:pPr marL="285750" indent="-285750">
              <a:buFont typeface="Arial"/>
              <a:buChar char="•"/>
            </a:pPr>
            <a:r>
              <a:rPr lang="en-GB" b="1">
                <a:latin typeface="Arial"/>
                <a:ea typeface="+mn-lt"/>
                <a:cs typeface="Arial"/>
              </a:rPr>
              <a:t>Blood pressure measurement</a:t>
            </a:r>
            <a:endParaRPr lang="en-GB" b="1">
              <a:latin typeface="Arial"/>
              <a:cs typeface="Arial"/>
            </a:endParaRPr>
          </a:p>
          <a:p>
            <a:pPr marL="285750" indent="-285750">
              <a:buFont typeface="Arial"/>
              <a:buChar char="•"/>
            </a:pPr>
            <a:r>
              <a:rPr lang="en-GB" b="1">
                <a:latin typeface="Arial"/>
                <a:ea typeface="+mn-lt"/>
                <a:cs typeface="Arial"/>
              </a:rPr>
              <a:t>Blood tests (eGFR, creatinine levels)</a:t>
            </a:r>
            <a:endParaRPr lang="en-GB"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Urine tests to detect protein (albuminuria)</a:t>
            </a:r>
            <a:endParaRPr lang="en-GB"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Medical history including diabetes, hypertension or cardiovascular disease</a:t>
            </a:r>
            <a:endParaRPr lang="en-GB" b="1">
              <a:latin typeface="Arial"/>
              <a:cs typeface="Arial"/>
            </a:endParaRPr>
          </a:p>
          <a:p>
            <a:pPr marL="285750" indent="-285750">
              <a:buFont typeface="Arial"/>
              <a:buChar char="•"/>
            </a:pPr>
            <a:endParaRPr lang="en-GB" b="1">
              <a:latin typeface="Arial"/>
              <a:ea typeface="+mn-lt"/>
              <a:cs typeface="Arial"/>
            </a:endParaRPr>
          </a:p>
          <a:p>
            <a:pPr marL="285750" indent="-285750">
              <a:buFont typeface="Arial"/>
              <a:buChar char="•"/>
            </a:pPr>
            <a:r>
              <a:rPr lang="en-GB" b="1">
                <a:latin typeface="Arial"/>
                <a:ea typeface="+mn-lt"/>
                <a:cs typeface="Arial"/>
              </a:rPr>
              <a:t>Medication review to identify nephrotoxic drugs (e.g., NSAIDs)</a:t>
            </a:r>
            <a:endParaRPr lang="en-GB" b="1">
              <a:latin typeface="Arial"/>
              <a:cs typeface="Arial"/>
            </a:endParaRPr>
          </a:p>
          <a:p>
            <a:r>
              <a:rPr lang="en-GB" b="1">
                <a:latin typeface="Arial"/>
                <a:ea typeface="+mn-lt"/>
                <a:cs typeface="Arial"/>
              </a:rPr>
              <a:t>(NICE, 2021; UK Kidney Association, 2023)</a:t>
            </a:r>
            <a:endParaRPr lang="en-GB" b="1">
              <a:latin typeface="Arial"/>
              <a:cs typeface="Arial"/>
            </a:endParaRPr>
          </a:p>
        </p:txBody>
      </p:sp>
      <p:sp>
        <p:nvSpPr>
          <p:cNvPr id="8" name="TextBox 7">
            <a:extLst>
              <a:ext uri="{FF2B5EF4-FFF2-40B4-BE49-F238E27FC236}">
                <a16:creationId xmlns:a16="http://schemas.microsoft.com/office/drawing/2014/main" id="{C557D51A-F810-EEBE-AE09-CB260079E942}"/>
              </a:ext>
            </a:extLst>
          </p:cNvPr>
          <p:cNvSpPr txBox="1"/>
          <p:nvPr/>
        </p:nvSpPr>
        <p:spPr>
          <a:xfrm>
            <a:off x="322947" y="5550767"/>
            <a:ext cx="5956300" cy="1200329"/>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Early diagnosis and regular assessment of kidney function are essential to slow disease progression and reduce the risk of complications associated with chronic kidney disease. (NICE, 2021)</a:t>
            </a:r>
            <a:endParaRPr lang="en-US">
              <a:latin typeface="Arial"/>
              <a:cs typeface="Arial"/>
            </a:endParaRPr>
          </a:p>
        </p:txBody>
      </p:sp>
    </p:spTree>
    <p:extLst>
      <p:ext uri="{BB962C8B-B14F-4D97-AF65-F5344CB8AC3E}">
        <p14:creationId xmlns:p14="http://schemas.microsoft.com/office/powerpoint/2010/main" val="1689376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45E662-26D5-C6FC-1EFF-360464035971}"/>
              </a:ext>
            </a:extLst>
          </p:cNvPr>
          <p:cNvSpPr>
            <a:spLocks noGrp="1"/>
          </p:cNvSpPr>
          <p:nvPr>
            <p:ph type="dt" sz="half" idx="10"/>
          </p:nvPr>
        </p:nvSpPr>
        <p:spPr/>
        <p:txBody>
          <a:bodyPr/>
          <a:lstStyle/>
          <a:p>
            <a:fld id="{847E732B-1BB7-4877-BD2F-BD7CC8C2774C}" type="datetime1">
              <a:t>3/12/2026</a:t>
            </a:fld>
            <a:endParaRPr lang="en-US"/>
          </a:p>
        </p:txBody>
      </p:sp>
      <p:sp>
        <p:nvSpPr>
          <p:cNvPr id="3" name="Footer Placeholder 2">
            <a:extLst>
              <a:ext uri="{FF2B5EF4-FFF2-40B4-BE49-F238E27FC236}">
                <a16:creationId xmlns:a16="http://schemas.microsoft.com/office/drawing/2014/main" id="{9BC39A4B-8C2E-3189-6B87-0C975C5E1B7A}"/>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A6DA77C0-A562-9B7F-0CB5-03A533D4F11A}"/>
              </a:ext>
            </a:extLst>
          </p:cNvPr>
          <p:cNvSpPr>
            <a:spLocks noGrp="1"/>
          </p:cNvSpPr>
          <p:nvPr>
            <p:ph type="sldNum" sz="quarter" idx="12"/>
          </p:nvPr>
        </p:nvSpPr>
        <p:spPr/>
        <p:txBody>
          <a:bodyPr/>
          <a:lstStyle/>
          <a:p>
            <a:fld id="{CC057153-B650-4DEB-B370-79DDCFDCE934}" type="slidenum">
              <a:rPr lang="en-US" dirty="0"/>
              <a:t>8</a:t>
            </a:fld>
            <a:endParaRPr lang="en-US"/>
          </a:p>
        </p:txBody>
      </p:sp>
      <p:sp>
        <p:nvSpPr>
          <p:cNvPr id="5" name="TextBox 4">
            <a:extLst>
              <a:ext uri="{FF2B5EF4-FFF2-40B4-BE49-F238E27FC236}">
                <a16:creationId xmlns:a16="http://schemas.microsoft.com/office/drawing/2014/main" id="{A2A6E933-3127-70BC-4BF1-B871DBAE338B}"/>
              </a:ext>
            </a:extLst>
          </p:cNvPr>
          <p:cNvSpPr txBox="1"/>
          <p:nvPr/>
        </p:nvSpPr>
        <p:spPr>
          <a:xfrm>
            <a:off x="461399" y="199793"/>
            <a:ext cx="11404600" cy="584775"/>
          </a:xfrm>
          <a:prstGeom prst="rect">
            <a:avLst/>
          </a:prstGeom>
          <a:solidFill>
            <a:schemeClr val="accent6">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bg1"/>
                </a:solidFill>
                <a:latin typeface="Arial"/>
                <a:ea typeface="+mn-lt"/>
                <a:cs typeface="Arial"/>
              </a:rPr>
              <a:t>Management of Chronic Kidney Disease (UK Guidelines) </a:t>
            </a:r>
            <a:endParaRPr lang="en-US" sz="3200">
              <a:solidFill>
                <a:schemeClr val="bg1"/>
              </a:solidFill>
              <a:latin typeface="Arial"/>
              <a:cs typeface="Arial"/>
            </a:endParaRPr>
          </a:p>
        </p:txBody>
      </p:sp>
      <p:sp>
        <p:nvSpPr>
          <p:cNvPr id="6" name="TextBox 5">
            <a:extLst>
              <a:ext uri="{FF2B5EF4-FFF2-40B4-BE49-F238E27FC236}">
                <a16:creationId xmlns:a16="http://schemas.microsoft.com/office/drawing/2014/main" id="{2998AF6E-07C7-3214-2816-B43025F96728}"/>
              </a:ext>
            </a:extLst>
          </p:cNvPr>
          <p:cNvSpPr txBox="1"/>
          <p:nvPr/>
        </p:nvSpPr>
        <p:spPr>
          <a:xfrm>
            <a:off x="460723" y="971807"/>
            <a:ext cx="10490200" cy="1477328"/>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Management of CKD in the UK</a:t>
            </a:r>
            <a:endParaRPr lang="en-US" b="1">
              <a:latin typeface="Arial"/>
              <a:cs typeface="Arial"/>
            </a:endParaRPr>
          </a:p>
          <a:p>
            <a:endParaRPr lang="en-GB" b="1">
              <a:latin typeface="Arial"/>
              <a:ea typeface="+mn-lt"/>
              <a:cs typeface="Arial"/>
            </a:endParaRPr>
          </a:p>
          <a:p>
            <a:r>
              <a:rPr lang="en-GB" b="1">
                <a:latin typeface="Arial"/>
                <a:ea typeface="+mn-lt"/>
                <a:cs typeface="Arial"/>
              </a:rPr>
              <a:t>Management of chronic kidney disease focuses on slowing disease progression, reducing complications and improving quality of life (Stevens &amp; Levin, 2013). </a:t>
            </a:r>
            <a:endParaRPr lang="en-GB" b="1">
              <a:latin typeface="Arial"/>
              <a:cs typeface="Arial"/>
            </a:endParaRPr>
          </a:p>
          <a:p>
            <a:pPr algn="l"/>
            <a:endParaRPr lang="en-GB"/>
          </a:p>
        </p:txBody>
      </p:sp>
      <p:sp>
        <p:nvSpPr>
          <p:cNvPr id="7" name="TextBox 6">
            <a:extLst>
              <a:ext uri="{FF2B5EF4-FFF2-40B4-BE49-F238E27FC236}">
                <a16:creationId xmlns:a16="http://schemas.microsoft.com/office/drawing/2014/main" id="{AE3ABBFC-5D8A-D28D-3D55-6A3AF4D70AA7}"/>
              </a:ext>
            </a:extLst>
          </p:cNvPr>
          <p:cNvSpPr txBox="1"/>
          <p:nvPr/>
        </p:nvSpPr>
        <p:spPr>
          <a:xfrm>
            <a:off x="144706" y="2666471"/>
            <a:ext cx="6019800" cy="3970318"/>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Key Management Strategies</a:t>
            </a:r>
            <a:endParaRPr lang="en-US" b="1">
              <a:latin typeface="Arial"/>
              <a:cs typeface="Arial"/>
            </a:endParaRPr>
          </a:p>
          <a:p>
            <a:pPr marL="285750" indent="-285750">
              <a:buFont typeface="Arial"/>
              <a:buChar char="•"/>
            </a:pPr>
            <a:r>
              <a:rPr lang="en-GB" b="1">
                <a:latin typeface="Arial"/>
                <a:ea typeface="+mn-lt"/>
                <a:cs typeface="Arial"/>
              </a:rPr>
              <a:t>Blood pressure control to reduce kidney damage and cardiovascular risk (NICE, 2021)</a:t>
            </a:r>
            <a:endParaRPr lang="en-GB" b="1">
              <a:latin typeface="Arial"/>
              <a:cs typeface="Arial"/>
            </a:endParaRPr>
          </a:p>
          <a:p>
            <a:pPr marL="285750" indent="-285750">
              <a:buFont typeface="Arial"/>
              <a:buChar char="•"/>
            </a:pPr>
            <a:r>
              <a:rPr lang="en-GB" b="1">
                <a:latin typeface="Arial"/>
                <a:ea typeface="+mn-lt"/>
                <a:cs typeface="Arial"/>
              </a:rPr>
              <a:t>Glycaemic control in patients with diabetes to prevent further kidney deterioration (KDIGO, 2024)</a:t>
            </a:r>
            <a:endParaRPr lang="en-GB" b="1">
              <a:latin typeface="Arial"/>
              <a:cs typeface="Arial"/>
            </a:endParaRPr>
          </a:p>
          <a:p>
            <a:pPr marL="285750" indent="-285750">
              <a:buFont typeface="Arial"/>
              <a:buChar char="•"/>
            </a:pPr>
            <a:r>
              <a:rPr lang="en-GB" b="1">
                <a:latin typeface="Arial"/>
                <a:ea typeface="+mn-lt"/>
                <a:cs typeface="Arial"/>
              </a:rPr>
              <a:t>Regular monitoring of kidney function using eGFR and urine ACR tests (UK Kidney Association, 2023)</a:t>
            </a:r>
            <a:endParaRPr lang="en-GB" b="1">
              <a:latin typeface="Arial"/>
              <a:cs typeface="Arial"/>
            </a:endParaRPr>
          </a:p>
          <a:p>
            <a:pPr marL="285750" indent="-285750">
              <a:buFont typeface="Arial"/>
              <a:buChar char="•"/>
            </a:pPr>
            <a:r>
              <a:rPr lang="en-GB" b="1">
                <a:latin typeface="Arial"/>
                <a:ea typeface="+mn-lt"/>
                <a:cs typeface="Arial"/>
              </a:rPr>
              <a:t>Lifestyle interventions including smoking cessation, healthy diet and physical activity (Public Health England, 2019)</a:t>
            </a:r>
            <a:endParaRPr lang="en-GB" b="1">
              <a:latin typeface="Arial"/>
              <a:cs typeface="Arial"/>
            </a:endParaRPr>
          </a:p>
          <a:p>
            <a:pPr marL="285750" indent="-285750">
              <a:buFont typeface="Arial"/>
              <a:buChar char="•"/>
            </a:pPr>
            <a:r>
              <a:rPr lang="en-GB" b="1">
                <a:latin typeface="Arial"/>
                <a:ea typeface="+mn-lt"/>
                <a:cs typeface="Arial"/>
              </a:rPr>
              <a:t>Medication management, such as ACE inhibitors or ARBs to protect kidney function (Levin et al., 2017)</a:t>
            </a:r>
            <a:endParaRPr lang="en-GB">
              <a:latin typeface="Arial"/>
              <a:cs typeface="Arial"/>
            </a:endParaRPr>
          </a:p>
          <a:p>
            <a:pPr algn="l"/>
            <a:endParaRPr lang="en-GB"/>
          </a:p>
        </p:txBody>
      </p:sp>
      <p:sp>
        <p:nvSpPr>
          <p:cNvPr id="8" name="TextBox 7">
            <a:extLst>
              <a:ext uri="{FF2B5EF4-FFF2-40B4-BE49-F238E27FC236}">
                <a16:creationId xmlns:a16="http://schemas.microsoft.com/office/drawing/2014/main" id="{3F9A493C-3FDC-8FBF-7900-99A94031635E}"/>
              </a:ext>
            </a:extLst>
          </p:cNvPr>
          <p:cNvSpPr txBox="1"/>
          <p:nvPr/>
        </p:nvSpPr>
        <p:spPr>
          <a:xfrm>
            <a:off x="6326025" y="2673563"/>
            <a:ext cx="2743200" cy="3970318"/>
          </a:xfrm>
          <a:prstGeom prst="rect">
            <a:avLst/>
          </a:prstGeom>
          <a:solidFill>
            <a:schemeClr val="accent4">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Role of Primary Care Professionals</a:t>
            </a:r>
            <a:endParaRPr lang="en-US" b="1">
              <a:latin typeface="Arial"/>
              <a:cs typeface="Arial"/>
            </a:endParaRPr>
          </a:p>
          <a:p>
            <a:pPr marL="285750" indent="-285750">
              <a:buFont typeface="Arial"/>
              <a:buChar char="•"/>
            </a:pPr>
            <a:r>
              <a:rPr lang="en-GB" b="1">
                <a:latin typeface="Arial"/>
                <a:ea typeface="+mn-lt"/>
                <a:cs typeface="Arial"/>
              </a:rPr>
              <a:t>Early detection and monitoring of CKD</a:t>
            </a:r>
            <a:endParaRPr lang="en-GB" b="1">
              <a:latin typeface="Arial"/>
              <a:cs typeface="Arial"/>
            </a:endParaRPr>
          </a:p>
          <a:p>
            <a:pPr marL="285750" indent="-285750">
              <a:buFont typeface="Arial"/>
              <a:buChar char="•"/>
            </a:pPr>
            <a:r>
              <a:rPr lang="en-GB" b="1">
                <a:latin typeface="Arial"/>
                <a:ea typeface="+mn-lt"/>
                <a:cs typeface="Arial"/>
              </a:rPr>
              <a:t>Supporting patient education and self-management</a:t>
            </a:r>
            <a:endParaRPr lang="en-GB" b="1">
              <a:latin typeface="Arial"/>
              <a:cs typeface="Arial"/>
            </a:endParaRPr>
          </a:p>
          <a:p>
            <a:pPr marL="285750" indent="-285750">
              <a:buFont typeface="Arial"/>
              <a:buChar char="•"/>
            </a:pPr>
            <a:r>
              <a:rPr lang="en-GB" b="1">
                <a:latin typeface="Arial"/>
                <a:ea typeface="+mn-lt"/>
                <a:cs typeface="Arial"/>
              </a:rPr>
              <a:t>Coordinating care with multidisciplinary teams (NHS England, 2019)</a:t>
            </a:r>
            <a:endParaRPr lang="en-GB" b="1">
              <a:latin typeface="Arial"/>
              <a:cs typeface="Arial"/>
            </a:endParaRPr>
          </a:p>
          <a:p>
            <a:endParaRPr lang="en-GB" b="1"/>
          </a:p>
          <a:p>
            <a:pPr algn="l"/>
            <a:endParaRPr lang="en-GB"/>
          </a:p>
        </p:txBody>
      </p:sp>
      <p:sp>
        <p:nvSpPr>
          <p:cNvPr id="9" name="TextBox 8">
            <a:extLst>
              <a:ext uri="{FF2B5EF4-FFF2-40B4-BE49-F238E27FC236}">
                <a16:creationId xmlns:a16="http://schemas.microsoft.com/office/drawing/2014/main" id="{8B56F395-5FC0-4F1D-ADF7-62762EDC094C}"/>
              </a:ext>
            </a:extLst>
          </p:cNvPr>
          <p:cNvSpPr txBox="1"/>
          <p:nvPr/>
        </p:nvSpPr>
        <p:spPr>
          <a:xfrm>
            <a:off x="9325222" y="2663667"/>
            <a:ext cx="2743200" cy="3416320"/>
          </a:xfrm>
          <a:prstGeom prst="rect">
            <a:avLst/>
          </a:prstGeom>
          <a:solidFill>
            <a:schemeClr val="bg2">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Effective management of chronic kidney disease requires a multidisciplinary approach and adherence to evidence-based clinical guidelines to reduce disease progression and complications. (Levin et al., 2017)</a:t>
            </a:r>
            <a:endParaRPr lang="en-US">
              <a:latin typeface="Arial"/>
              <a:cs typeface="Arial"/>
            </a:endParaRPr>
          </a:p>
          <a:p>
            <a:pPr algn="l"/>
            <a:endParaRPr lang="en-GB"/>
          </a:p>
        </p:txBody>
      </p:sp>
    </p:spTree>
    <p:extLst>
      <p:ext uri="{BB962C8B-B14F-4D97-AF65-F5344CB8AC3E}">
        <p14:creationId xmlns:p14="http://schemas.microsoft.com/office/powerpoint/2010/main" val="2320113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1A9213-588B-820C-13E5-C8BA2BC83CCD}"/>
              </a:ext>
            </a:extLst>
          </p:cNvPr>
          <p:cNvSpPr>
            <a:spLocks noGrp="1"/>
          </p:cNvSpPr>
          <p:nvPr>
            <p:ph type="dt" sz="half" idx="10"/>
          </p:nvPr>
        </p:nvSpPr>
        <p:spPr/>
        <p:txBody>
          <a:bodyPr/>
          <a:lstStyle/>
          <a:p>
            <a:fld id="{2AFF1DBB-C8D9-479B-A561-33212AB7CB7B}" type="datetime1">
              <a:t>3/12/2026</a:t>
            </a:fld>
            <a:endParaRPr lang="en-US"/>
          </a:p>
        </p:txBody>
      </p:sp>
      <p:sp>
        <p:nvSpPr>
          <p:cNvPr id="3" name="Footer Placeholder 2">
            <a:extLst>
              <a:ext uri="{FF2B5EF4-FFF2-40B4-BE49-F238E27FC236}">
                <a16:creationId xmlns:a16="http://schemas.microsoft.com/office/drawing/2014/main" id="{B3875811-4FAC-53A1-DD7A-D7189D8E06FB}"/>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DF3C439-D460-F837-49DC-F76BBD681931}"/>
              </a:ext>
            </a:extLst>
          </p:cNvPr>
          <p:cNvSpPr>
            <a:spLocks noGrp="1"/>
          </p:cNvSpPr>
          <p:nvPr>
            <p:ph type="sldNum" sz="quarter" idx="12"/>
          </p:nvPr>
        </p:nvSpPr>
        <p:spPr/>
        <p:txBody>
          <a:bodyPr/>
          <a:lstStyle/>
          <a:p>
            <a:fld id="{CC057153-B650-4DEB-B370-79DDCFDCE934}" type="slidenum">
              <a:rPr lang="en-US" dirty="0"/>
              <a:t>9</a:t>
            </a:fld>
            <a:endParaRPr lang="en-US"/>
          </a:p>
        </p:txBody>
      </p:sp>
      <p:sp>
        <p:nvSpPr>
          <p:cNvPr id="5" name="TextBox 4">
            <a:extLst>
              <a:ext uri="{FF2B5EF4-FFF2-40B4-BE49-F238E27FC236}">
                <a16:creationId xmlns:a16="http://schemas.microsoft.com/office/drawing/2014/main" id="{66D4B389-160F-E974-3390-6C2AFF4295CD}"/>
              </a:ext>
            </a:extLst>
          </p:cNvPr>
          <p:cNvSpPr txBox="1"/>
          <p:nvPr/>
        </p:nvSpPr>
        <p:spPr>
          <a:xfrm>
            <a:off x="1004137" y="395645"/>
            <a:ext cx="10845800" cy="461665"/>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Arial"/>
                <a:ea typeface="+mn-lt"/>
                <a:cs typeface="Arial"/>
              </a:rPr>
              <a:t>Common Conditions Associated with Chronic Kidney Disease </a:t>
            </a:r>
            <a:endParaRPr lang="en-US" sz="2400">
              <a:solidFill>
                <a:schemeClr val="bg1"/>
              </a:solidFill>
              <a:latin typeface="Arial"/>
              <a:cs typeface="Arial"/>
            </a:endParaRPr>
          </a:p>
        </p:txBody>
      </p:sp>
      <p:sp>
        <p:nvSpPr>
          <p:cNvPr id="6" name="TextBox 5">
            <a:extLst>
              <a:ext uri="{FF2B5EF4-FFF2-40B4-BE49-F238E27FC236}">
                <a16:creationId xmlns:a16="http://schemas.microsoft.com/office/drawing/2014/main" id="{5372970C-A48F-3F14-1AF6-2634905388CB}"/>
              </a:ext>
            </a:extLst>
          </p:cNvPr>
          <p:cNvSpPr txBox="1"/>
          <p:nvPr/>
        </p:nvSpPr>
        <p:spPr>
          <a:xfrm>
            <a:off x="287823" y="1067798"/>
            <a:ext cx="4533900" cy="646331"/>
          </a:xfrm>
          <a:prstGeom prst="rect">
            <a:avLst/>
          </a:prstGeom>
          <a:solidFill>
            <a:schemeClr val="accent4">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Common Associated Conditions</a:t>
            </a:r>
            <a:endParaRPr lang="en-US">
              <a:latin typeface="Arial"/>
              <a:cs typeface="Arial"/>
            </a:endParaRPr>
          </a:p>
          <a:p>
            <a:endParaRPr lang="en-GB"/>
          </a:p>
        </p:txBody>
      </p:sp>
      <p:sp>
        <p:nvSpPr>
          <p:cNvPr id="7" name="TextBox 6">
            <a:extLst>
              <a:ext uri="{FF2B5EF4-FFF2-40B4-BE49-F238E27FC236}">
                <a16:creationId xmlns:a16="http://schemas.microsoft.com/office/drawing/2014/main" id="{49DAE820-A664-F731-25E6-36E951BACAB8}"/>
              </a:ext>
            </a:extLst>
          </p:cNvPr>
          <p:cNvSpPr txBox="1"/>
          <p:nvPr/>
        </p:nvSpPr>
        <p:spPr>
          <a:xfrm>
            <a:off x="130685" y="1866889"/>
            <a:ext cx="11557000" cy="2308324"/>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Chronic kidney disease is often linked with other long-term health conditions that can worsen patient outcomes.</a:t>
            </a:r>
            <a:endParaRPr lang="en-US" b="1">
              <a:latin typeface="Arial"/>
              <a:cs typeface="Arial"/>
            </a:endParaRPr>
          </a:p>
          <a:p>
            <a:pPr marL="285750" indent="-285750">
              <a:buFont typeface="Arial"/>
              <a:buChar char="•"/>
            </a:pPr>
            <a:r>
              <a:rPr lang="en-GB" b="1">
                <a:latin typeface="Arial"/>
                <a:ea typeface="+mn-lt"/>
                <a:cs typeface="Arial"/>
              </a:rPr>
              <a:t>Diabetes mellitus – the leading cause of CKD (Jha et al., 2013)</a:t>
            </a:r>
            <a:endParaRPr lang="en-GB" b="1">
              <a:latin typeface="Arial"/>
              <a:cs typeface="Arial"/>
            </a:endParaRPr>
          </a:p>
          <a:p>
            <a:pPr marL="285750" indent="-285750">
              <a:buFont typeface="Arial"/>
              <a:buChar char="•"/>
            </a:pPr>
            <a:r>
              <a:rPr lang="en-GB" b="1">
                <a:latin typeface="Arial"/>
                <a:ea typeface="+mn-lt"/>
                <a:cs typeface="Arial"/>
              </a:rPr>
              <a:t>Hypertension (high blood pressure) (NICE, 2021)</a:t>
            </a:r>
            <a:endParaRPr lang="en-GB" b="1">
              <a:latin typeface="Arial"/>
              <a:cs typeface="Arial"/>
            </a:endParaRPr>
          </a:p>
          <a:p>
            <a:pPr marL="285750" indent="-285750">
              <a:buFont typeface="Arial"/>
              <a:buChar char="•"/>
            </a:pPr>
            <a:r>
              <a:rPr lang="en-GB" b="1">
                <a:latin typeface="Arial"/>
                <a:ea typeface="+mn-lt"/>
                <a:cs typeface="Arial"/>
              </a:rPr>
              <a:t>Cardiovascular disease, including heart failure and stroke (Go et al., 2004)</a:t>
            </a:r>
            <a:endParaRPr lang="en-GB" b="1">
              <a:latin typeface="Arial"/>
              <a:cs typeface="Arial"/>
            </a:endParaRPr>
          </a:p>
          <a:p>
            <a:pPr marL="285750" indent="-285750">
              <a:buFont typeface="Arial"/>
              <a:buChar char="•"/>
            </a:pPr>
            <a:r>
              <a:rPr lang="en-GB" b="1">
                <a:latin typeface="Arial"/>
                <a:ea typeface="+mn-lt"/>
                <a:cs typeface="Arial"/>
              </a:rPr>
              <a:t>Anaemia, caused by reduced erythropoietin production (KDIGO, 2024)</a:t>
            </a:r>
            <a:endParaRPr lang="en-GB" b="1">
              <a:latin typeface="Arial"/>
              <a:cs typeface="Arial"/>
            </a:endParaRPr>
          </a:p>
          <a:p>
            <a:pPr marL="285750" indent="-285750">
              <a:buFont typeface="Arial"/>
              <a:buChar char="•"/>
            </a:pPr>
            <a:r>
              <a:rPr lang="en-GB" b="1">
                <a:latin typeface="Arial"/>
                <a:ea typeface="+mn-lt"/>
                <a:cs typeface="Arial"/>
              </a:rPr>
              <a:t>Mineral and bone disorders due to imbalance in calcium and phosphate levels (Levin et al., 2017)</a:t>
            </a:r>
            <a:endParaRPr lang="en-GB" b="1">
              <a:latin typeface="Arial"/>
              <a:cs typeface="Arial"/>
            </a:endParaRPr>
          </a:p>
          <a:p>
            <a:pPr algn="l"/>
            <a:endParaRPr lang="en-GB"/>
          </a:p>
        </p:txBody>
      </p:sp>
      <p:sp>
        <p:nvSpPr>
          <p:cNvPr id="8" name="TextBox 7">
            <a:extLst>
              <a:ext uri="{FF2B5EF4-FFF2-40B4-BE49-F238E27FC236}">
                <a16:creationId xmlns:a16="http://schemas.microsoft.com/office/drawing/2014/main" id="{607C9179-03C0-B27C-1FDD-378E6AA4DB9A}"/>
              </a:ext>
            </a:extLst>
          </p:cNvPr>
          <p:cNvSpPr txBox="1"/>
          <p:nvPr/>
        </p:nvSpPr>
        <p:spPr>
          <a:xfrm>
            <a:off x="126398" y="4321726"/>
            <a:ext cx="4089400" cy="2308324"/>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Impact of Associated Conditions</a:t>
            </a:r>
            <a:endParaRPr lang="en-US" b="1">
              <a:latin typeface="Arial"/>
              <a:cs typeface="Arial"/>
            </a:endParaRPr>
          </a:p>
          <a:p>
            <a:pPr marL="285750" indent="-285750">
              <a:buFont typeface="Arial"/>
              <a:buChar char="•"/>
            </a:pPr>
            <a:r>
              <a:rPr lang="en-GB" b="1">
                <a:latin typeface="Arial"/>
                <a:ea typeface="+mn-lt"/>
                <a:cs typeface="Arial"/>
              </a:rPr>
              <a:t>These conditions can accelerate the progression of CKD.</a:t>
            </a:r>
            <a:endParaRPr lang="en-GB" b="1">
              <a:latin typeface="Arial"/>
              <a:cs typeface="Arial"/>
            </a:endParaRPr>
          </a:p>
          <a:p>
            <a:pPr marL="285750" indent="-285750">
              <a:buFont typeface="Arial"/>
              <a:buChar char="•"/>
            </a:pPr>
            <a:r>
              <a:rPr lang="en-GB" b="1">
                <a:latin typeface="Arial"/>
                <a:ea typeface="+mn-lt"/>
                <a:cs typeface="Arial"/>
              </a:rPr>
              <a:t>Patients with CKD have a higher risk of cardiovascular complications and mortality (Go et al., 2004).</a:t>
            </a:r>
            <a:endParaRPr lang="en-GB" b="1">
              <a:latin typeface="Arial"/>
              <a:cs typeface="Arial"/>
            </a:endParaRPr>
          </a:p>
          <a:p>
            <a:pPr algn="l"/>
            <a:endParaRPr lang="en-GB"/>
          </a:p>
        </p:txBody>
      </p:sp>
      <p:sp>
        <p:nvSpPr>
          <p:cNvPr id="9" name="TextBox 8">
            <a:extLst>
              <a:ext uri="{FF2B5EF4-FFF2-40B4-BE49-F238E27FC236}">
                <a16:creationId xmlns:a16="http://schemas.microsoft.com/office/drawing/2014/main" id="{6C208865-47DE-78BE-F5AD-1648BF0CB76D}"/>
              </a:ext>
            </a:extLst>
          </p:cNvPr>
          <p:cNvSpPr txBox="1"/>
          <p:nvPr/>
        </p:nvSpPr>
        <p:spPr>
          <a:xfrm>
            <a:off x="4368261" y="4319362"/>
            <a:ext cx="3454400" cy="2308324"/>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The presence of multiple health conditions alongside chronic kidney disease increases the complexity of treatment and highlights the need for coordinated multidisciplinary care. (Levin et al., 2017)</a:t>
            </a:r>
            <a:endParaRPr lang="en-US">
              <a:latin typeface="Arial"/>
              <a:cs typeface="Arial"/>
            </a:endParaRPr>
          </a:p>
        </p:txBody>
      </p:sp>
      <p:pic>
        <p:nvPicPr>
          <p:cNvPr id="10" name="Picture 9" descr="A hand holding a model of a human kidney&#10;&#10;AI-generated content may be incorrect.">
            <a:extLst>
              <a:ext uri="{FF2B5EF4-FFF2-40B4-BE49-F238E27FC236}">
                <a16:creationId xmlns:a16="http://schemas.microsoft.com/office/drawing/2014/main" id="{4DFBA443-DF75-5E2C-8A09-58E8A9150D6A}"/>
              </a:ext>
            </a:extLst>
          </p:cNvPr>
          <p:cNvPicPr>
            <a:picLocks noChangeAspect="1"/>
          </p:cNvPicPr>
          <p:nvPr/>
        </p:nvPicPr>
        <p:blipFill>
          <a:blip r:embed="rId2"/>
          <a:stretch>
            <a:fillRect/>
          </a:stretch>
        </p:blipFill>
        <p:spPr>
          <a:xfrm>
            <a:off x="8013513" y="4322576"/>
            <a:ext cx="2787650" cy="2295525"/>
          </a:xfrm>
          <a:prstGeom prst="rect">
            <a:avLst/>
          </a:prstGeom>
        </p:spPr>
      </p:pic>
      <p:sp>
        <p:nvSpPr>
          <p:cNvPr id="11" name="TextBox 10">
            <a:extLst>
              <a:ext uri="{FF2B5EF4-FFF2-40B4-BE49-F238E27FC236}">
                <a16:creationId xmlns:a16="http://schemas.microsoft.com/office/drawing/2014/main" id="{598FD665-A983-B8BC-BC3E-4327959056FB}"/>
              </a:ext>
            </a:extLst>
          </p:cNvPr>
          <p:cNvSpPr txBox="1"/>
          <p:nvPr/>
        </p:nvSpPr>
        <p:spPr>
          <a:xfrm>
            <a:off x="10970916" y="465387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Stock image</a:t>
            </a:r>
          </a:p>
        </p:txBody>
      </p:sp>
    </p:spTree>
    <p:extLst>
      <p:ext uri="{BB962C8B-B14F-4D97-AF65-F5344CB8AC3E}">
        <p14:creationId xmlns:p14="http://schemas.microsoft.com/office/powerpoint/2010/main" val="2579129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526A7D-3579-AFD6-E625-F545700B86D0}"/>
              </a:ext>
            </a:extLst>
          </p:cNvPr>
          <p:cNvSpPr>
            <a:spLocks noGrp="1"/>
          </p:cNvSpPr>
          <p:nvPr>
            <p:ph type="dt" sz="half" idx="10"/>
          </p:nvPr>
        </p:nvSpPr>
        <p:spPr/>
        <p:txBody>
          <a:bodyPr/>
          <a:lstStyle/>
          <a:p>
            <a:fld id="{F4B4FCE3-7D6C-4253-9263-1049C248F011}" type="datetime1">
              <a:t>3/12/2026</a:t>
            </a:fld>
            <a:endParaRPr lang="en-US"/>
          </a:p>
        </p:txBody>
      </p:sp>
      <p:sp>
        <p:nvSpPr>
          <p:cNvPr id="3" name="Footer Placeholder 2">
            <a:extLst>
              <a:ext uri="{FF2B5EF4-FFF2-40B4-BE49-F238E27FC236}">
                <a16:creationId xmlns:a16="http://schemas.microsoft.com/office/drawing/2014/main" id="{7AB29373-F0AD-4C5C-69DD-03A480302EC3}"/>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0EF1CD89-65F1-2631-4691-E2D712980858}"/>
              </a:ext>
            </a:extLst>
          </p:cNvPr>
          <p:cNvSpPr>
            <a:spLocks noGrp="1"/>
          </p:cNvSpPr>
          <p:nvPr>
            <p:ph type="sldNum" sz="quarter" idx="12"/>
          </p:nvPr>
        </p:nvSpPr>
        <p:spPr/>
        <p:txBody>
          <a:bodyPr/>
          <a:lstStyle/>
          <a:p>
            <a:fld id="{CC057153-B650-4DEB-B370-79DDCFDCE934}" type="slidenum">
              <a:rPr lang="en-US" dirty="0"/>
              <a:t>10</a:t>
            </a:fld>
            <a:endParaRPr lang="en-US"/>
          </a:p>
        </p:txBody>
      </p:sp>
      <p:sp>
        <p:nvSpPr>
          <p:cNvPr id="5" name="TextBox 4">
            <a:extLst>
              <a:ext uri="{FF2B5EF4-FFF2-40B4-BE49-F238E27FC236}">
                <a16:creationId xmlns:a16="http://schemas.microsoft.com/office/drawing/2014/main" id="{FBF61389-D8B8-1971-CD70-D5FBE011B234}"/>
              </a:ext>
            </a:extLst>
          </p:cNvPr>
          <p:cNvSpPr txBox="1"/>
          <p:nvPr/>
        </p:nvSpPr>
        <p:spPr>
          <a:xfrm>
            <a:off x="295125" y="153981"/>
            <a:ext cx="7645400" cy="861774"/>
          </a:xfrm>
          <a:prstGeom prst="rect">
            <a:avLst/>
          </a:prstGeom>
          <a:solidFill>
            <a:srgbClr val="7030A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Arial"/>
                <a:cs typeface="Arial"/>
              </a:rPr>
              <a:t>Prevention of Chronic Kidney Disease</a:t>
            </a:r>
            <a:endParaRPr lang="en-US" sz="3200">
              <a:solidFill>
                <a:schemeClr val="bg1"/>
              </a:solidFill>
              <a:latin typeface="Arial"/>
              <a:cs typeface="Arial"/>
            </a:endParaRPr>
          </a:p>
          <a:p>
            <a:endParaRPr lang="en-GB"/>
          </a:p>
        </p:txBody>
      </p:sp>
      <p:pic>
        <p:nvPicPr>
          <p:cNvPr id="6" name="Picture 5" descr="A diagram of a human kidney&#10;&#10;AI-generated content may be incorrect.">
            <a:extLst>
              <a:ext uri="{FF2B5EF4-FFF2-40B4-BE49-F238E27FC236}">
                <a16:creationId xmlns:a16="http://schemas.microsoft.com/office/drawing/2014/main" id="{D8C13E07-A691-030A-8F24-5BC4377E1889}"/>
              </a:ext>
            </a:extLst>
          </p:cNvPr>
          <p:cNvPicPr>
            <a:picLocks noChangeAspect="1"/>
          </p:cNvPicPr>
          <p:nvPr/>
        </p:nvPicPr>
        <p:blipFill>
          <a:blip r:embed="rId2"/>
          <a:stretch>
            <a:fillRect/>
          </a:stretch>
        </p:blipFill>
        <p:spPr>
          <a:xfrm>
            <a:off x="8169459" y="95437"/>
            <a:ext cx="3892925" cy="2538135"/>
          </a:xfrm>
          <a:prstGeom prst="rect">
            <a:avLst/>
          </a:prstGeom>
        </p:spPr>
      </p:pic>
      <p:sp>
        <p:nvSpPr>
          <p:cNvPr id="8" name="TextBox 7">
            <a:extLst>
              <a:ext uri="{FF2B5EF4-FFF2-40B4-BE49-F238E27FC236}">
                <a16:creationId xmlns:a16="http://schemas.microsoft.com/office/drawing/2014/main" id="{E1861DE1-FF50-4DBD-D3D0-C878AF9B0C70}"/>
              </a:ext>
            </a:extLst>
          </p:cNvPr>
          <p:cNvSpPr txBox="1"/>
          <p:nvPr/>
        </p:nvSpPr>
        <p:spPr>
          <a:xfrm>
            <a:off x="291167" y="1164577"/>
            <a:ext cx="2743200" cy="369332"/>
          </a:xfrm>
          <a:prstGeom prst="rect">
            <a:avLst/>
          </a:prstGeom>
          <a:solidFill>
            <a:schemeClr val="bg2">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Prevention Strategies </a:t>
            </a:r>
          </a:p>
        </p:txBody>
      </p:sp>
      <p:sp>
        <p:nvSpPr>
          <p:cNvPr id="9" name="TextBox 8">
            <a:extLst>
              <a:ext uri="{FF2B5EF4-FFF2-40B4-BE49-F238E27FC236}">
                <a16:creationId xmlns:a16="http://schemas.microsoft.com/office/drawing/2014/main" id="{111DCE93-EEC8-5B7A-EE37-3C98D230673C}"/>
              </a:ext>
            </a:extLst>
          </p:cNvPr>
          <p:cNvSpPr txBox="1"/>
          <p:nvPr/>
        </p:nvSpPr>
        <p:spPr>
          <a:xfrm>
            <a:off x="285617" y="1713495"/>
            <a:ext cx="5006789" cy="923330"/>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Preventing chronic kidney disease focuses on reducing risk factors and promoting early detection.</a:t>
            </a:r>
            <a:endParaRPr lang="en-US" b="1">
              <a:latin typeface="Arial"/>
              <a:cs typeface="Arial"/>
            </a:endParaRPr>
          </a:p>
        </p:txBody>
      </p:sp>
      <p:sp>
        <p:nvSpPr>
          <p:cNvPr id="10" name="TextBox 9">
            <a:extLst>
              <a:ext uri="{FF2B5EF4-FFF2-40B4-BE49-F238E27FC236}">
                <a16:creationId xmlns:a16="http://schemas.microsoft.com/office/drawing/2014/main" id="{1D166EF7-16BE-EB79-FDF3-E644B651F336}"/>
              </a:ext>
            </a:extLst>
          </p:cNvPr>
          <p:cNvSpPr txBox="1"/>
          <p:nvPr/>
        </p:nvSpPr>
        <p:spPr>
          <a:xfrm>
            <a:off x="123124" y="2799892"/>
            <a:ext cx="11932024" cy="2862322"/>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latin typeface="Arial"/>
                <a:ea typeface="+mn-lt"/>
                <a:cs typeface="Arial"/>
              </a:rPr>
              <a:t>Effective management of diabetes and hypertension to reduce kidney damage (NICE, 2021)</a:t>
            </a:r>
            <a:endParaRPr lang="en-US" b="1">
              <a:latin typeface="Arial"/>
              <a:cs typeface="Arial"/>
            </a:endParaRPr>
          </a:p>
          <a:p>
            <a:pPr marL="285750" indent="-285750">
              <a:buFont typeface="Arial"/>
              <a:buChar char="•"/>
            </a:pPr>
            <a:r>
              <a:rPr lang="en-GB" b="1">
                <a:latin typeface="Arial"/>
                <a:ea typeface="+mn-lt"/>
                <a:cs typeface="Arial"/>
              </a:rPr>
              <a:t>Regular screening of high-risk individuals, including those with diabetes, cardiovascular disease or family history of kidney disease (KDIGO, 2024)</a:t>
            </a:r>
            <a:endParaRPr lang="en-GB" b="1">
              <a:latin typeface="Arial"/>
              <a:cs typeface="Arial"/>
            </a:endParaRPr>
          </a:p>
          <a:p>
            <a:pPr marL="285750" indent="-285750">
              <a:buFont typeface="Arial"/>
              <a:buChar char="•"/>
            </a:pPr>
            <a:r>
              <a:rPr lang="en-GB" b="1">
                <a:latin typeface="Arial"/>
                <a:ea typeface="+mn-lt"/>
                <a:cs typeface="Arial"/>
              </a:rPr>
              <a:t>Healthy lifestyle choices, such as balanced diet, regular physical activity and maintaining a healthy weight (Public Health England, 2019)</a:t>
            </a:r>
            <a:endParaRPr lang="en-GB" b="1">
              <a:latin typeface="Arial"/>
              <a:cs typeface="Arial"/>
            </a:endParaRPr>
          </a:p>
          <a:p>
            <a:pPr marL="285750" indent="-285750">
              <a:buFont typeface="Arial"/>
              <a:buChar char="•"/>
            </a:pPr>
            <a:r>
              <a:rPr lang="en-GB" b="1">
                <a:latin typeface="Arial"/>
                <a:ea typeface="+mn-lt"/>
                <a:cs typeface="Arial"/>
              </a:rPr>
              <a:t>Reducing salt intake and avoiding smoking, which can contribute to kidney and cardiovascular disease (World Health Organization, 2022)</a:t>
            </a:r>
            <a:endParaRPr lang="en-GB" b="1">
              <a:latin typeface="Arial"/>
              <a:cs typeface="Arial"/>
            </a:endParaRPr>
          </a:p>
          <a:p>
            <a:pPr marL="285750" indent="-285750">
              <a:buFont typeface="Arial"/>
              <a:buChar char="•"/>
            </a:pPr>
            <a:r>
              <a:rPr lang="en-GB" b="1">
                <a:latin typeface="Arial"/>
                <a:ea typeface="+mn-lt"/>
                <a:cs typeface="Arial"/>
              </a:rPr>
              <a:t>Avoiding prolonged use of nephrotoxic medications, such as non-steroidal anti-inflammatory drugs (NSAIDs) (Levin et al., 2017)</a:t>
            </a:r>
            <a:endParaRPr lang="en-GB">
              <a:latin typeface="Arial"/>
              <a:cs typeface="Arial"/>
            </a:endParaRPr>
          </a:p>
          <a:p>
            <a:pPr algn="l"/>
            <a:endParaRPr lang="en-GB"/>
          </a:p>
        </p:txBody>
      </p:sp>
      <p:sp>
        <p:nvSpPr>
          <p:cNvPr id="11" name="TextBox 10">
            <a:extLst>
              <a:ext uri="{FF2B5EF4-FFF2-40B4-BE49-F238E27FC236}">
                <a16:creationId xmlns:a16="http://schemas.microsoft.com/office/drawing/2014/main" id="{89CCD967-FCD4-7984-C357-E106F85F0B97}"/>
              </a:ext>
            </a:extLst>
          </p:cNvPr>
          <p:cNvSpPr txBox="1"/>
          <p:nvPr/>
        </p:nvSpPr>
        <p:spPr>
          <a:xfrm>
            <a:off x="291198" y="5807429"/>
            <a:ext cx="11528611" cy="646331"/>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Arial"/>
              </a:rPr>
              <a:t>Preventative strategies that address modifiable risk factors and encourage early screening are essential for reducing the incidence and progression of chronic kidney disease. (KDIGO, 2024)</a:t>
            </a:r>
            <a:endParaRPr lang="en-US">
              <a:latin typeface="Arial"/>
              <a:cs typeface="Arial"/>
            </a:endParaRPr>
          </a:p>
        </p:txBody>
      </p:sp>
      <p:sp>
        <p:nvSpPr>
          <p:cNvPr id="12" name="Arrow: Right 11">
            <a:extLst>
              <a:ext uri="{FF2B5EF4-FFF2-40B4-BE49-F238E27FC236}">
                <a16:creationId xmlns:a16="http://schemas.microsoft.com/office/drawing/2014/main" id="{A5AF64B9-3C74-2485-EB5F-96D6CA4A0CB9}"/>
              </a:ext>
            </a:extLst>
          </p:cNvPr>
          <p:cNvSpPr/>
          <p:nvPr/>
        </p:nvSpPr>
        <p:spPr>
          <a:xfrm>
            <a:off x="6098753" y="1674498"/>
            <a:ext cx="978408" cy="484632"/>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4584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C9D8F7-CFBA-9AF9-7182-4604C6A9739A}"/>
              </a:ext>
            </a:extLst>
          </p:cNvPr>
          <p:cNvSpPr>
            <a:spLocks noGrp="1"/>
          </p:cNvSpPr>
          <p:nvPr>
            <p:ph type="dt" sz="half" idx="10"/>
          </p:nvPr>
        </p:nvSpPr>
        <p:spPr/>
        <p:txBody>
          <a:bodyPr/>
          <a:lstStyle/>
          <a:p>
            <a:fld id="{3210AC81-1E0C-41AB-B25A-72C43B2EA302}" type="datetime1">
              <a:t>3/12/2026</a:t>
            </a:fld>
            <a:endParaRPr lang="en-US"/>
          </a:p>
        </p:txBody>
      </p:sp>
      <p:sp>
        <p:nvSpPr>
          <p:cNvPr id="3" name="Footer Placeholder 2">
            <a:extLst>
              <a:ext uri="{FF2B5EF4-FFF2-40B4-BE49-F238E27FC236}">
                <a16:creationId xmlns:a16="http://schemas.microsoft.com/office/drawing/2014/main" id="{7D26A8FA-A161-708E-6D56-B6969A00285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1D0E335-A4DE-ECA8-0DB2-5E448B9023EF}"/>
              </a:ext>
            </a:extLst>
          </p:cNvPr>
          <p:cNvSpPr>
            <a:spLocks noGrp="1"/>
          </p:cNvSpPr>
          <p:nvPr>
            <p:ph type="sldNum" sz="quarter" idx="12"/>
          </p:nvPr>
        </p:nvSpPr>
        <p:spPr/>
        <p:txBody>
          <a:bodyPr/>
          <a:lstStyle/>
          <a:p>
            <a:fld id="{CC057153-B650-4DEB-B370-79DDCFDCE934}" type="slidenum">
              <a:rPr lang="en-US" dirty="0"/>
              <a:t>11</a:t>
            </a:fld>
            <a:endParaRPr lang="en-US"/>
          </a:p>
        </p:txBody>
      </p:sp>
      <p:sp>
        <p:nvSpPr>
          <p:cNvPr id="5" name="TextBox 4">
            <a:extLst>
              <a:ext uri="{FF2B5EF4-FFF2-40B4-BE49-F238E27FC236}">
                <a16:creationId xmlns:a16="http://schemas.microsoft.com/office/drawing/2014/main" id="{2467E007-4B68-9473-0BAD-492D8472BC68}"/>
              </a:ext>
            </a:extLst>
          </p:cNvPr>
          <p:cNvSpPr txBox="1"/>
          <p:nvPr/>
        </p:nvSpPr>
        <p:spPr>
          <a:xfrm>
            <a:off x="2012561" y="322528"/>
            <a:ext cx="8267700" cy="523220"/>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ea typeface="+mn-lt"/>
                <a:cs typeface="Arial"/>
              </a:rPr>
              <a:t>Models and Frameworks to Improve Outcomes </a:t>
            </a:r>
            <a:endParaRPr lang="en-US" sz="2800">
              <a:latin typeface="Arial"/>
              <a:cs typeface="Arial"/>
            </a:endParaRPr>
          </a:p>
        </p:txBody>
      </p:sp>
      <p:sp>
        <p:nvSpPr>
          <p:cNvPr id="6" name="TextBox 5">
            <a:extLst>
              <a:ext uri="{FF2B5EF4-FFF2-40B4-BE49-F238E27FC236}">
                <a16:creationId xmlns:a16="http://schemas.microsoft.com/office/drawing/2014/main" id="{62BA6595-2150-BFA5-30D4-947BAD882E40}"/>
              </a:ext>
            </a:extLst>
          </p:cNvPr>
          <p:cNvSpPr txBox="1"/>
          <p:nvPr/>
        </p:nvSpPr>
        <p:spPr>
          <a:xfrm>
            <a:off x="377696" y="1178062"/>
            <a:ext cx="5350667" cy="3693319"/>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House of Care Model</a:t>
            </a:r>
            <a:endParaRPr lang="en-US" b="1">
              <a:latin typeface="Arial"/>
              <a:cs typeface="Arial"/>
            </a:endParaRPr>
          </a:p>
          <a:p>
            <a:r>
              <a:rPr lang="en-GB" b="1">
                <a:latin typeface="Arial"/>
                <a:ea typeface="+mn-lt"/>
                <a:cs typeface="Arial"/>
              </a:rPr>
              <a:t>A framework used in the NHS to support person-centred care for individuals living with long-term conditions such as CKD.</a:t>
            </a:r>
            <a:endParaRPr lang="en-GB" b="1">
              <a:latin typeface="Arial"/>
              <a:cs typeface="Arial"/>
            </a:endParaRPr>
          </a:p>
          <a:p>
            <a:pPr marL="285750" indent="-285750">
              <a:buFont typeface="Arial"/>
              <a:buChar char="•"/>
            </a:pPr>
            <a:r>
              <a:rPr lang="en-GB" b="1">
                <a:latin typeface="Arial"/>
                <a:ea typeface="+mn-lt"/>
                <a:cs typeface="Arial"/>
              </a:rPr>
              <a:t>Encourages shared decision making</a:t>
            </a:r>
            <a:r>
              <a:rPr lang="en-GB" b="1" dirty="0">
                <a:latin typeface="Arial"/>
                <a:ea typeface="+mn-lt"/>
                <a:cs typeface="Arial"/>
              </a:rPr>
              <a:t> </a:t>
            </a:r>
            <a:r>
              <a:rPr lang="en-GB" b="1">
                <a:latin typeface="Arial"/>
                <a:ea typeface="+mn-lt"/>
                <a:cs typeface="Arial"/>
              </a:rPr>
              <a:t>between patients and healthcare professionals</a:t>
            </a:r>
            <a:endParaRPr lang="en-GB" b="1">
              <a:latin typeface="Arial"/>
              <a:cs typeface="Arial"/>
            </a:endParaRPr>
          </a:p>
          <a:p>
            <a:pPr marL="285750" indent="-285750">
              <a:buFont typeface="Arial"/>
              <a:buChar char="•"/>
            </a:pPr>
            <a:r>
              <a:rPr lang="en-GB" b="1">
                <a:latin typeface="Arial"/>
                <a:ea typeface="+mn-lt"/>
                <a:cs typeface="Arial"/>
              </a:rPr>
              <a:t>Promotes self-management and patient empowerment</a:t>
            </a:r>
            <a:endParaRPr lang="en-GB" b="1">
              <a:latin typeface="Arial"/>
              <a:cs typeface="Arial"/>
            </a:endParaRPr>
          </a:p>
          <a:p>
            <a:pPr marL="285750" indent="-285750">
              <a:buFont typeface="Arial"/>
              <a:buChar char="•"/>
            </a:pPr>
            <a:r>
              <a:rPr lang="en-GB" b="1">
                <a:latin typeface="Arial"/>
                <a:ea typeface="+mn-lt"/>
                <a:cs typeface="Arial"/>
              </a:rPr>
              <a:t>Supports coordinated care across multidisciplinary teams</a:t>
            </a:r>
            <a:endParaRPr lang="en-GB" b="1">
              <a:latin typeface="Arial"/>
              <a:cs typeface="Arial"/>
            </a:endParaRPr>
          </a:p>
          <a:p>
            <a:r>
              <a:rPr lang="en-GB" b="1">
                <a:latin typeface="Arial"/>
                <a:ea typeface="+mn-lt"/>
                <a:cs typeface="Arial"/>
              </a:rPr>
              <a:t>(Coulter et al., 2013)</a:t>
            </a:r>
            <a:endParaRPr lang="en-GB">
              <a:latin typeface="Arial"/>
              <a:cs typeface="Arial"/>
            </a:endParaRPr>
          </a:p>
          <a:p>
            <a:pPr algn="l"/>
            <a:endParaRPr lang="en-GB" dirty="0"/>
          </a:p>
        </p:txBody>
      </p:sp>
      <p:sp>
        <p:nvSpPr>
          <p:cNvPr id="7" name="TextBox 6">
            <a:extLst>
              <a:ext uri="{FF2B5EF4-FFF2-40B4-BE49-F238E27FC236}">
                <a16:creationId xmlns:a16="http://schemas.microsoft.com/office/drawing/2014/main" id="{4DB0FA82-3F58-66C7-5E98-2BE70722C60E}"/>
              </a:ext>
            </a:extLst>
          </p:cNvPr>
          <p:cNvSpPr txBox="1"/>
          <p:nvPr/>
        </p:nvSpPr>
        <p:spPr>
          <a:xfrm>
            <a:off x="6441701" y="1172373"/>
            <a:ext cx="4862510" cy="3693319"/>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Comprehensive Model of Personalised Care</a:t>
            </a:r>
            <a:endParaRPr lang="en-US"/>
          </a:p>
          <a:p>
            <a:r>
              <a:rPr lang="en-GB" b="1">
                <a:ea typeface="+mn-lt"/>
                <a:cs typeface="+mn-lt"/>
              </a:rPr>
              <a:t>Developed by NHS England to improve outcomes for people with long-term conditions.</a:t>
            </a:r>
            <a:endParaRPr lang="en-GB" b="1"/>
          </a:p>
          <a:p>
            <a:r>
              <a:rPr lang="en-GB" b="1">
                <a:ea typeface="+mn-lt"/>
                <a:cs typeface="+mn-lt"/>
              </a:rPr>
              <a:t>Key components include:</a:t>
            </a:r>
            <a:endParaRPr lang="en-GB" b="1"/>
          </a:p>
          <a:p>
            <a:pPr marL="285750" indent="-285750">
              <a:buFont typeface="Arial"/>
              <a:buChar char="•"/>
            </a:pPr>
            <a:r>
              <a:rPr lang="en-GB" b="1">
                <a:ea typeface="+mn-lt"/>
                <a:cs typeface="+mn-lt"/>
              </a:rPr>
              <a:t>Shared decision making</a:t>
            </a:r>
            <a:endParaRPr lang="en-GB" b="1"/>
          </a:p>
          <a:p>
            <a:pPr marL="285750" indent="-285750">
              <a:buFont typeface="Arial"/>
              <a:buChar char="•"/>
            </a:pPr>
            <a:r>
              <a:rPr lang="en-GB" b="1">
                <a:ea typeface="+mn-lt"/>
                <a:cs typeface="+mn-lt"/>
              </a:rPr>
              <a:t>Personalised care and support planning</a:t>
            </a:r>
            <a:endParaRPr lang="en-GB" b="1"/>
          </a:p>
          <a:p>
            <a:pPr marL="285750" indent="-285750">
              <a:buFont typeface="Arial"/>
              <a:buChar char="•"/>
            </a:pPr>
            <a:r>
              <a:rPr lang="en-GB" b="1">
                <a:ea typeface="+mn-lt"/>
                <a:cs typeface="+mn-lt"/>
              </a:rPr>
              <a:t>Social prescribing and community support</a:t>
            </a:r>
            <a:endParaRPr lang="en-GB" b="1"/>
          </a:p>
          <a:p>
            <a:pPr marL="285750" indent="-285750">
              <a:buFont typeface="Arial"/>
              <a:buChar char="•"/>
            </a:pPr>
            <a:r>
              <a:rPr lang="en-GB" b="1">
                <a:ea typeface="+mn-lt"/>
                <a:cs typeface="+mn-lt"/>
              </a:rPr>
              <a:t>Supported self-management</a:t>
            </a:r>
            <a:endParaRPr lang="en-GB" b="1"/>
          </a:p>
          <a:p>
            <a:r>
              <a:rPr lang="en-GB" b="1">
                <a:ea typeface="+mn-lt"/>
                <a:cs typeface="+mn-lt"/>
              </a:rPr>
              <a:t>(NHS England, 2019)</a:t>
            </a:r>
            <a:endParaRPr lang="en-GB" b="1"/>
          </a:p>
        </p:txBody>
      </p:sp>
      <p:sp>
        <p:nvSpPr>
          <p:cNvPr id="8" name="TextBox 7">
            <a:extLst>
              <a:ext uri="{FF2B5EF4-FFF2-40B4-BE49-F238E27FC236}">
                <a16:creationId xmlns:a16="http://schemas.microsoft.com/office/drawing/2014/main" id="{A7ADD183-41EA-799B-E3DD-A8FE5DB2E58F}"/>
              </a:ext>
            </a:extLst>
          </p:cNvPr>
          <p:cNvSpPr txBox="1"/>
          <p:nvPr/>
        </p:nvSpPr>
        <p:spPr>
          <a:xfrm>
            <a:off x="582356" y="5257158"/>
            <a:ext cx="11029948" cy="1200329"/>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Implementing patient-centred care frameworks such as the House of Care and the Comprehensive Model of Personalised Care can improve health outcomes and support individuals living with chronic kidney disease to manage their condition more effectively.</a:t>
            </a:r>
            <a:r>
              <a:rPr lang="en-GB" b="1" dirty="0">
                <a:ea typeface="+mn-lt"/>
                <a:cs typeface="+mn-lt"/>
              </a:rPr>
              <a:t> </a:t>
            </a:r>
            <a:r>
              <a:rPr lang="en-GB" b="1">
                <a:ea typeface="+mn-lt"/>
                <a:cs typeface="+mn-lt"/>
              </a:rPr>
              <a:t>(NHS England, 2019)</a:t>
            </a:r>
            <a:endParaRPr lang="en-US"/>
          </a:p>
        </p:txBody>
      </p:sp>
      <p:sp>
        <p:nvSpPr>
          <p:cNvPr id="9" name="TextBox 8">
            <a:extLst>
              <a:ext uri="{FF2B5EF4-FFF2-40B4-BE49-F238E27FC236}">
                <a16:creationId xmlns:a16="http://schemas.microsoft.com/office/drawing/2014/main" id="{592BC7F4-6F68-0A77-8C39-FE262F11C5FC}"/>
              </a:ext>
            </a:extLst>
          </p:cNvPr>
          <p:cNvSpPr txBox="1"/>
          <p:nvPr/>
        </p:nvSpPr>
        <p:spPr>
          <a:xfrm>
            <a:off x="-1512097" y="1377690"/>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958570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D0D842-1324-463B-1494-ABB1979F537E}"/>
              </a:ext>
            </a:extLst>
          </p:cNvPr>
          <p:cNvSpPr>
            <a:spLocks noGrp="1"/>
          </p:cNvSpPr>
          <p:nvPr>
            <p:ph type="dt" sz="half" idx="10"/>
          </p:nvPr>
        </p:nvSpPr>
        <p:spPr/>
        <p:txBody>
          <a:bodyPr/>
          <a:lstStyle/>
          <a:p>
            <a:fld id="{5300447A-8009-4A8B-85A8-E61D50899764}" type="datetime1">
              <a:t>3/12/2026</a:t>
            </a:fld>
            <a:endParaRPr lang="en-US"/>
          </a:p>
        </p:txBody>
      </p:sp>
      <p:sp>
        <p:nvSpPr>
          <p:cNvPr id="3" name="Footer Placeholder 2">
            <a:extLst>
              <a:ext uri="{FF2B5EF4-FFF2-40B4-BE49-F238E27FC236}">
                <a16:creationId xmlns:a16="http://schemas.microsoft.com/office/drawing/2014/main" id="{C3DFEC5E-2E89-F18B-B823-9AC081FAA1EB}"/>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F9F7EA4F-9055-7B8B-A1CF-EB06A57270F4}"/>
              </a:ext>
            </a:extLst>
          </p:cNvPr>
          <p:cNvSpPr>
            <a:spLocks noGrp="1"/>
          </p:cNvSpPr>
          <p:nvPr>
            <p:ph type="sldNum" sz="quarter" idx="12"/>
          </p:nvPr>
        </p:nvSpPr>
        <p:spPr/>
        <p:txBody>
          <a:bodyPr/>
          <a:lstStyle/>
          <a:p>
            <a:fld id="{CC057153-B650-4DEB-B370-79DDCFDCE934}" type="slidenum">
              <a:rPr lang="en-US" dirty="0"/>
              <a:t>12</a:t>
            </a:fld>
            <a:endParaRPr lang="en-US"/>
          </a:p>
        </p:txBody>
      </p:sp>
      <p:sp>
        <p:nvSpPr>
          <p:cNvPr id="5" name="TextBox 4">
            <a:extLst>
              <a:ext uri="{FF2B5EF4-FFF2-40B4-BE49-F238E27FC236}">
                <a16:creationId xmlns:a16="http://schemas.microsoft.com/office/drawing/2014/main" id="{53CB77E2-BB60-A2FF-53C6-9674EF25E093}"/>
              </a:ext>
            </a:extLst>
          </p:cNvPr>
          <p:cNvSpPr txBox="1"/>
          <p:nvPr/>
        </p:nvSpPr>
        <p:spPr>
          <a:xfrm>
            <a:off x="3614237" y="119477"/>
            <a:ext cx="5268725" cy="984885"/>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ea typeface="+mn-lt"/>
                <a:cs typeface="Arial"/>
              </a:rPr>
              <a:t>Skills, Values and Behaviours for Co-productive Care </a:t>
            </a:r>
          </a:p>
          <a:p>
            <a:endParaRPr lang="en-GB" dirty="0"/>
          </a:p>
        </p:txBody>
      </p:sp>
      <p:pic>
        <p:nvPicPr>
          <p:cNvPr id="7" name="Picture 6" descr="A person sitting on a couch talking to a person">
            <a:extLst>
              <a:ext uri="{FF2B5EF4-FFF2-40B4-BE49-F238E27FC236}">
                <a16:creationId xmlns:a16="http://schemas.microsoft.com/office/drawing/2014/main" id="{1491D116-09C7-A336-5739-401B61205627}"/>
              </a:ext>
            </a:extLst>
          </p:cNvPr>
          <p:cNvPicPr>
            <a:picLocks noChangeAspect="1"/>
          </p:cNvPicPr>
          <p:nvPr/>
        </p:nvPicPr>
        <p:blipFill>
          <a:blip r:embed="rId2"/>
          <a:stretch>
            <a:fillRect/>
          </a:stretch>
        </p:blipFill>
        <p:spPr>
          <a:xfrm>
            <a:off x="3399181" y="1226759"/>
            <a:ext cx="5473600" cy="3969164"/>
          </a:xfrm>
          <a:prstGeom prst="rect">
            <a:avLst/>
          </a:prstGeom>
        </p:spPr>
      </p:pic>
      <p:sp>
        <p:nvSpPr>
          <p:cNvPr id="8" name="TextBox 7">
            <a:extLst>
              <a:ext uri="{FF2B5EF4-FFF2-40B4-BE49-F238E27FC236}">
                <a16:creationId xmlns:a16="http://schemas.microsoft.com/office/drawing/2014/main" id="{65ACE66D-02D8-2BCC-FE6D-E4190C325551}"/>
              </a:ext>
            </a:extLst>
          </p:cNvPr>
          <p:cNvSpPr txBox="1"/>
          <p:nvPr/>
        </p:nvSpPr>
        <p:spPr>
          <a:xfrm>
            <a:off x="128735" y="262528"/>
            <a:ext cx="3124199" cy="6186309"/>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Skills Required</a:t>
            </a:r>
            <a:endParaRPr lang="en-US">
              <a:latin typeface="Arial"/>
              <a:cs typeface="Arial"/>
            </a:endParaRPr>
          </a:p>
          <a:p>
            <a:r>
              <a:rPr lang="en-GB" dirty="0">
                <a:latin typeface="Arial"/>
                <a:ea typeface="+mn-lt"/>
                <a:cs typeface="Arial"/>
              </a:rPr>
              <a:t>Healthcare professionals supporting people with chronic kidney disease should demonstrate:</a:t>
            </a:r>
            <a:endParaRPr lang="en-GB">
              <a:latin typeface="Arial"/>
              <a:cs typeface="Arial"/>
            </a:endParaRPr>
          </a:p>
          <a:p>
            <a:pPr marL="285750" indent="-285750">
              <a:buFont typeface="Arial"/>
              <a:buChar char="•"/>
            </a:pPr>
            <a:r>
              <a:rPr lang="en-GB" b="1" dirty="0">
                <a:latin typeface="Arial"/>
                <a:ea typeface="+mn-lt"/>
                <a:cs typeface="Arial"/>
              </a:rPr>
              <a:t>Effective communication</a:t>
            </a:r>
            <a:r>
              <a:rPr lang="en-GB" dirty="0">
                <a:latin typeface="Arial"/>
                <a:ea typeface="+mn-lt"/>
                <a:cs typeface="Arial"/>
              </a:rPr>
              <a:t> to explain diagnosis, treatment options and lifestyle changes clearly (Elwyn et al., 2012)</a:t>
            </a:r>
            <a:endParaRPr lang="en-GB">
              <a:latin typeface="Arial"/>
              <a:cs typeface="Arial"/>
            </a:endParaRPr>
          </a:p>
          <a:p>
            <a:pPr marL="285750" indent="-285750">
              <a:buFont typeface="Arial"/>
              <a:buChar char="•"/>
            </a:pPr>
            <a:r>
              <a:rPr lang="en-GB" b="1">
                <a:latin typeface="Arial"/>
                <a:ea typeface="+mn-lt"/>
                <a:cs typeface="Arial"/>
              </a:rPr>
              <a:t>Shared decision-making skills</a:t>
            </a:r>
            <a:r>
              <a:rPr lang="en-GB">
                <a:latin typeface="Arial"/>
                <a:ea typeface="+mn-lt"/>
                <a:cs typeface="Arial"/>
              </a:rPr>
              <a:t> to involve patients in treatment and care planning (NHS England, 2019)</a:t>
            </a:r>
            <a:endParaRPr lang="en-GB">
              <a:latin typeface="Arial"/>
              <a:cs typeface="Arial"/>
            </a:endParaRPr>
          </a:p>
          <a:p>
            <a:pPr marL="285750" indent="-285750">
              <a:buFont typeface="Arial"/>
              <a:buChar char="•"/>
            </a:pPr>
            <a:r>
              <a:rPr lang="en-GB" b="1">
                <a:latin typeface="Arial"/>
                <a:ea typeface="+mn-lt"/>
                <a:cs typeface="Arial"/>
              </a:rPr>
              <a:t>Health education and self-management support</a:t>
            </a:r>
            <a:r>
              <a:rPr lang="en-GB">
                <a:latin typeface="Arial"/>
                <a:ea typeface="+mn-lt"/>
                <a:cs typeface="Arial"/>
              </a:rPr>
              <a:t> to empower patients to manage their condition (Bodenheimer et al., 2002)</a:t>
            </a:r>
            <a:endParaRPr lang="en-GB">
              <a:latin typeface="Arial"/>
              <a:cs typeface="Arial"/>
            </a:endParaRPr>
          </a:p>
        </p:txBody>
      </p:sp>
      <p:sp>
        <p:nvSpPr>
          <p:cNvPr id="10" name="TextBox 9">
            <a:extLst>
              <a:ext uri="{FF2B5EF4-FFF2-40B4-BE49-F238E27FC236}">
                <a16:creationId xmlns:a16="http://schemas.microsoft.com/office/drawing/2014/main" id="{CD7779B9-5A1C-3E1A-3052-0F01CF5E9249}"/>
              </a:ext>
            </a:extLst>
          </p:cNvPr>
          <p:cNvSpPr txBox="1"/>
          <p:nvPr/>
        </p:nvSpPr>
        <p:spPr>
          <a:xfrm>
            <a:off x="8971477" y="262990"/>
            <a:ext cx="3090582" cy="5632311"/>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Values and Behaviours</a:t>
            </a:r>
            <a:endParaRPr lang="en-US">
              <a:latin typeface="Arial"/>
              <a:cs typeface="Arial"/>
            </a:endParaRPr>
          </a:p>
          <a:p>
            <a:r>
              <a:rPr lang="en-GB" dirty="0">
                <a:latin typeface="Arial"/>
                <a:ea typeface="+mn-lt"/>
                <a:cs typeface="Arial"/>
              </a:rPr>
              <a:t>Providing co-productive care requires healthcare professionals to demonstrate:</a:t>
            </a:r>
            <a:endParaRPr lang="en-GB">
              <a:latin typeface="Arial"/>
              <a:cs typeface="Arial"/>
            </a:endParaRPr>
          </a:p>
          <a:p>
            <a:pPr marL="285750" indent="-285750">
              <a:buFont typeface="Arial"/>
              <a:buChar char="•"/>
            </a:pPr>
            <a:r>
              <a:rPr lang="en-GB" b="1">
                <a:latin typeface="Arial"/>
                <a:ea typeface="+mn-lt"/>
                <a:cs typeface="Arial"/>
              </a:rPr>
              <a:t>Respect and empathy</a:t>
            </a:r>
            <a:r>
              <a:rPr lang="en-GB" dirty="0">
                <a:latin typeface="Arial"/>
                <a:ea typeface="+mn-lt"/>
                <a:cs typeface="Arial"/>
              </a:rPr>
              <a:t> </a:t>
            </a:r>
            <a:r>
              <a:rPr lang="en-GB">
                <a:latin typeface="Arial"/>
                <a:ea typeface="+mn-lt"/>
                <a:cs typeface="Arial"/>
              </a:rPr>
              <a:t>when supporting individuals living with long-term conditions (Coulter &amp; Oldham, 2016)</a:t>
            </a:r>
            <a:endParaRPr lang="en-GB">
              <a:latin typeface="Arial"/>
              <a:cs typeface="Arial"/>
            </a:endParaRPr>
          </a:p>
          <a:p>
            <a:pPr marL="285750" indent="-285750">
              <a:buFont typeface="Arial"/>
              <a:buChar char="•"/>
            </a:pPr>
            <a:r>
              <a:rPr lang="en-GB" b="1">
                <a:latin typeface="Arial"/>
                <a:ea typeface="+mn-lt"/>
                <a:cs typeface="Arial"/>
              </a:rPr>
              <a:t>Person-centred care</a:t>
            </a:r>
            <a:r>
              <a:rPr lang="en-GB">
                <a:latin typeface="Arial"/>
                <a:ea typeface="+mn-lt"/>
                <a:cs typeface="Arial"/>
              </a:rPr>
              <a:t>, recognising the individual needs and preferences of patients (WHO, 2016)</a:t>
            </a:r>
            <a:endParaRPr lang="en-GB">
              <a:latin typeface="Arial"/>
              <a:cs typeface="Arial"/>
            </a:endParaRPr>
          </a:p>
          <a:p>
            <a:pPr marL="285750" indent="-285750">
              <a:buFont typeface="Arial"/>
              <a:buChar char="•"/>
            </a:pPr>
            <a:r>
              <a:rPr lang="en-GB" b="1" dirty="0">
                <a:latin typeface="Arial"/>
                <a:ea typeface="+mn-lt"/>
                <a:cs typeface="Arial"/>
              </a:rPr>
              <a:t>Collaboration with patients and families</a:t>
            </a:r>
            <a:r>
              <a:rPr lang="en-GB" dirty="0">
                <a:latin typeface="Arial"/>
                <a:ea typeface="+mn-lt"/>
                <a:cs typeface="Arial"/>
              </a:rPr>
              <a:t> to support shared responsibility in managing the condition (</a:t>
            </a:r>
            <a:r>
              <a:rPr lang="en-GB" dirty="0" err="1">
                <a:latin typeface="Arial"/>
                <a:ea typeface="+mn-lt"/>
                <a:cs typeface="Arial"/>
              </a:rPr>
              <a:t>Batalden</a:t>
            </a:r>
            <a:r>
              <a:rPr lang="en-GB" dirty="0">
                <a:latin typeface="Arial"/>
                <a:ea typeface="+mn-lt"/>
                <a:cs typeface="Arial"/>
              </a:rPr>
              <a:t> et al., 2016)</a:t>
            </a:r>
            <a:endParaRPr lang="en-GB" dirty="0">
              <a:latin typeface="Arial"/>
              <a:cs typeface="Arial"/>
            </a:endParaRPr>
          </a:p>
        </p:txBody>
      </p:sp>
      <p:sp>
        <p:nvSpPr>
          <p:cNvPr id="12" name="TextBox 11">
            <a:extLst>
              <a:ext uri="{FF2B5EF4-FFF2-40B4-BE49-F238E27FC236}">
                <a16:creationId xmlns:a16="http://schemas.microsoft.com/office/drawing/2014/main" id="{CC2EE261-1771-1A43-0ACD-881183F34F26}"/>
              </a:ext>
            </a:extLst>
          </p:cNvPr>
          <p:cNvSpPr txBox="1"/>
          <p:nvPr/>
        </p:nvSpPr>
        <p:spPr>
          <a:xfrm>
            <a:off x="3395382" y="5334000"/>
            <a:ext cx="5479677" cy="1477328"/>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dirty="0">
                <a:latin typeface="Arial"/>
                <a:cs typeface="Arial"/>
              </a:rPr>
              <a:t>Co-productive care involves healthcare professionals working in partnership with patients and families to improve health outcomes and support effective long-term condition management.</a:t>
            </a:r>
            <a:r>
              <a:rPr lang="en-US" b="1" dirty="0">
                <a:latin typeface="Arial"/>
                <a:cs typeface="Arial"/>
              </a:rPr>
              <a:t> (</a:t>
            </a:r>
            <a:r>
              <a:rPr lang="en-US" b="1" dirty="0" err="1">
                <a:latin typeface="Arial"/>
                <a:cs typeface="Arial"/>
              </a:rPr>
              <a:t>Batalden</a:t>
            </a:r>
            <a:r>
              <a:rPr lang="en-US" b="1" dirty="0">
                <a:latin typeface="Arial"/>
                <a:cs typeface="Arial"/>
              </a:rPr>
              <a:t> et al., 2016)</a:t>
            </a:r>
          </a:p>
        </p:txBody>
      </p:sp>
      <p:sp>
        <p:nvSpPr>
          <p:cNvPr id="13" name="TextBox 12">
            <a:extLst>
              <a:ext uri="{FF2B5EF4-FFF2-40B4-BE49-F238E27FC236}">
                <a16:creationId xmlns:a16="http://schemas.microsoft.com/office/drawing/2014/main" id="{4270CDB9-C703-DB86-C4E6-642E206F1797}"/>
              </a:ext>
            </a:extLst>
          </p:cNvPr>
          <p:cNvSpPr txBox="1"/>
          <p:nvPr/>
        </p:nvSpPr>
        <p:spPr>
          <a:xfrm>
            <a:off x="9447704" y="629470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Arial"/>
                <a:cs typeface="Arial"/>
              </a:rPr>
              <a:t>Stock im</a:t>
            </a:r>
            <a:r>
              <a:rPr lang="en-GB" sz="1400">
                <a:solidFill>
                  <a:srgbClr val="000000"/>
                </a:solidFill>
                <a:latin typeface="Arial"/>
                <a:cs typeface="Arial"/>
              </a:rPr>
              <a:t>age</a:t>
            </a:r>
            <a:r>
              <a:rPr lang="en-GB" sz="1400">
                <a:latin typeface="Arial"/>
                <a:cs typeface="Arial"/>
              </a:rPr>
              <a:t> used</a:t>
            </a:r>
          </a:p>
        </p:txBody>
      </p:sp>
    </p:spTree>
    <p:extLst>
      <p:ext uri="{BB962C8B-B14F-4D97-AF65-F5344CB8AC3E}">
        <p14:creationId xmlns:p14="http://schemas.microsoft.com/office/powerpoint/2010/main" val="3965462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8EFE4E-04DC-2C7B-5C56-E7FBAD40DE7D}"/>
              </a:ext>
            </a:extLst>
          </p:cNvPr>
          <p:cNvSpPr>
            <a:spLocks noGrp="1"/>
          </p:cNvSpPr>
          <p:nvPr>
            <p:ph type="dt" sz="half" idx="10"/>
          </p:nvPr>
        </p:nvSpPr>
        <p:spPr/>
        <p:txBody>
          <a:bodyPr/>
          <a:lstStyle/>
          <a:p>
            <a:fld id="{0EC65032-1323-4E14-945D-796DF2763FF9}" type="datetime1">
              <a:t>3/12/2026</a:t>
            </a:fld>
            <a:endParaRPr lang="en-US"/>
          </a:p>
        </p:txBody>
      </p:sp>
      <p:sp>
        <p:nvSpPr>
          <p:cNvPr id="3" name="Footer Placeholder 2">
            <a:extLst>
              <a:ext uri="{FF2B5EF4-FFF2-40B4-BE49-F238E27FC236}">
                <a16:creationId xmlns:a16="http://schemas.microsoft.com/office/drawing/2014/main" id="{2AFA4C1E-AFF6-21CD-B843-82081EFCB1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9DE12F4-370B-8D6D-ABA6-9DC58DEFE924}"/>
              </a:ext>
            </a:extLst>
          </p:cNvPr>
          <p:cNvSpPr>
            <a:spLocks noGrp="1"/>
          </p:cNvSpPr>
          <p:nvPr>
            <p:ph type="sldNum" sz="quarter" idx="12"/>
          </p:nvPr>
        </p:nvSpPr>
        <p:spPr/>
        <p:txBody>
          <a:bodyPr/>
          <a:lstStyle/>
          <a:p>
            <a:fld id="{CC057153-B650-4DEB-B370-79DDCFDCE934}" type="slidenum">
              <a:rPr lang="en-US" dirty="0"/>
              <a:t>13</a:t>
            </a:fld>
            <a:endParaRPr lang="en-US"/>
          </a:p>
        </p:txBody>
      </p:sp>
      <p:sp>
        <p:nvSpPr>
          <p:cNvPr id="5" name="TextBox 4">
            <a:extLst>
              <a:ext uri="{FF2B5EF4-FFF2-40B4-BE49-F238E27FC236}">
                <a16:creationId xmlns:a16="http://schemas.microsoft.com/office/drawing/2014/main" id="{F3AB1457-BBB5-D970-4EAD-B9990849B77F}"/>
              </a:ext>
            </a:extLst>
          </p:cNvPr>
          <p:cNvSpPr txBox="1"/>
          <p:nvPr/>
        </p:nvSpPr>
        <p:spPr>
          <a:xfrm>
            <a:off x="1981872" y="186667"/>
            <a:ext cx="8982073" cy="646331"/>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Comprehensive Model of Personalised Care and Self-Management</a:t>
            </a:r>
            <a:endParaRPr lang="en-US"/>
          </a:p>
          <a:p>
            <a:endParaRPr lang="en-GB" dirty="0"/>
          </a:p>
        </p:txBody>
      </p:sp>
      <p:sp>
        <p:nvSpPr>
          <p:cNvPr id="7" name="TextBox 6">
            <a:extLst>
              <a:ext uri="{FF2B5EF4-FFF2-40B4-BE49-F238E27FC236}">
                <a16:creationId xmlns:a16="http://schemas.microsoft.com/office/drawing/2014/main" id="{1A1ABD95-F2FB-CD2C-16FD-67E391177A65}"/>
              </a:ext>
            </a:extLst>
          </p:cNvPr>
          <p:cNvSpPr txBox="1"/>
          <p:nvPr/>
        </p:nvSpPr>
        <p:spPr>
          <a:xfrm>
            <a:off x="2927892" y="974731"/>
            <a:ext cx="5957886" cy="1477328"/>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Comprehensive Model of Personalised Care</a:t>
            </a:r>
            <a:endParaRPr lang="en-US" b="1">
              <a:latin typeface="Arial"/>
              <a:cs typeface="Arial"/>
            </a:endParaRPr>
          </a:p>
          <a:p>
            <a:r>
              <a:rPr lang="en-GB" b="1" dirty="0">
                <a:latin typeface="Arial"/>
                <a:ea typeface="+mn-lt"/>
                <a:cs typeface="Arial"/>
              </a:rPr>
              <a:t>The NHS Comprehensive Model of Personalised Care supports individuals with long-term conditions by promoting patient involvement, independence and self-management (NHS England, 2019).</a:t>
            </a:r>
            <a:endParaRPr lang="en-GB" b="1" dirty="0">
              <a:latin typeface="Arial"/>
              <a:cs typeface="Arial"/>
            </a:endParaRPr>
          </a:p>
        </p:txBody>
      </p:sp>
      <p:sp>
        <p:nvSpPr>
          <p:cNvPr id="8" name="TextBox 7">
            <a:extLst>
              <a:ext uri="{FF2B5EF4-FFF2-40B4-BE49-F238E27FC236}">
                <a16:creationId xmlns:a16="http://schemas.microsoft.com/office/drawing/2014/main" id="{43480F33-204C-03ED-EBA3-95678E535A72}"/>
              </a:ext>
            </a:extLst>
          </p:cNvPr>
          <p:cNvSpPr txBox="1"/>
          <p:nvPr/>
        </p:nvSpPr>
        <p:spPr>
          <a:xfrm>
            <a:off x="358909" y="2615287"/>
            <a:ext cx="11482386" cy="3693319"/>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Six Key Components</a:t>
            </a:r>
            <a:endParaRPr lang="en-US"/>
          </a:p>
          <a:p>
            <a:pPr marL="285750" indent="-285750">
              <a:buFont typeface="Arial"/>
              <a:buChar char="•"/>
            </a:pPr>
            <a:r>
              <a:rPr lang="en-GB" b="1">
                <a:latin typeface="Arial"/>
                <a:ea typeface="+mn-lt"/>
                <a:cs typeface="Arial"/>
              </a:rPr>
              <a:t>Shared decision making – patients work with healthcare professionals to make informed choices about their care (Elwyn et al., 2012)</a:t>
            </a:r>
            <a:endParaRPr lang="en-GB" b="1">
              <a:latin typeface="Arial"/>
              <a:cs typeface="Arial"/>
            </a:endParaRPr>
          </a:p>
          <a:p>
            <a:pPr marL="285750" indent="-285750">
              <a:buFont typeface="Arial"/>
              <a:buChar char="•"/>
            </a:pPr>
            <a:r>
              <a:rPr lang="en-GB" b="1" dirty="0">
                <a:latin typeface="Arial"/>
                <a:ea typeface="+mn-lt"/>
                <a:cs typeface="Arial"/>
              </a:rPr>
              <a:t>Personalised care and support planning – care plans tailored to individual needs, preferences and goals (NHS England, 2019)</a:t>
            </a:r>
            <a:endParaRPr lang="en-GB" b="1">
              <a:latin typeface="Arial"/>
              <a:cs typeface="Arial"/>
            </a:endParaRPr>
          </a:p>
          <a:p>
            <a:pPr marL="285750" indent="-285750">
              <a:buFont typeface="Arial"/>
              <a:buChar char="•"/>
            </a:pPr>
            <a:r>
              <a:rPr lang="en-GB" b="1">
                <a:latin typeface="Arial"/>
                <a:ea typeface="+mn-lt"/>
                <a:cs typeface="Arial"/>
              </a:rPr>
              <a:t>Enabling choice – patients are supported to choose services that best meet their needs (Coulter et al., 2015)</a:t>
            </a:r>
            <a:endParaRPr lang="en-GB" b="1">
              <a:latin typeface="Arial"/>
              <a:cs typeface="Arial"/>
            </a:endParaRPr>
          </a:p>
          <a:p>
            <a:pPr marL="285750" indent="-285750">
              <a:buFont typeface="Arial"/>
              <a:buChar char="•"/>
            </a:pPr>
            <a:r>
              <a:rPr lang="en-GB" b="1">
                <a:latin typeface="Arial"/>
                <a:ea typeface="+mn-lt"/>
                <a:cs typeface="Arial"/>
              </a:rPr>
              <a:t>Social prescribing and community support – connecting patients to community services that improve wellbeing (Bickerdike et al., 2017)</a:t>
            </a:r>
            <a:endParaRPr lang="en-GB" b="1">
              <a:latin typeface="Arial"/>
              <a:cs typeface="Arial"/>
            </a:endParaRPr>
          </a:p>
          <a:p>
            <a:pPr marL="285750" indent="-285750">
              <a:buFont typeface="Arial"/>
              <a:buChar char="•"/>
            </a:pPr>
            <a:r>
              <a:rPr lang="en-GB" b="1">
                <a:latin typeface="Arial"/>
                <a:ea typeface="+mn-lt"/>
                <a:cs typeface="Arial"/>
              </a:rPr>
              <a:t>Supported self-management – education and tools that help patients manage their condition (Bodenheimer et al., 2002)</a:t>
            </a:r>
            <a:endParaRPr lang="en-GB" b="1">
              <a:latin typeface="Arial"/>
              <a:cs typeface="Arial"/>
            </a:endParaRPr>
          </a:p>
          <a:p>
            <a:pPr marL="285750" indent="-285750">
              <a:buFont typeface="Arial"/>
              <a:buChar char="•"/>
            </a:pPr>
            <a:r>
              <a:rPr lang="en-GB" b="1" dirty="0">
                <a:latin typeface="Arial"/>
                <a:ea typeface="+mn-lt"/>
                <a:cs typeface="Arial"/>
              </a:rPr>
              <a:t>Personal health budgets – providing patients greater control over their care and support services (NHS England, 2019)</a:t>
            </a:r>
            <a:endParaRPr lang="en-GB" dirty="0">
              <a:latin typeface="Arial"/>
              <a:cs typeface="Arial"/>
            </a:endParaRPr>
          </a:p>
        </p:txBody>
      </p:sp>
    </p:spTree>
    <p:extLst>
      <p:ext uri="{BB962C8B-B14F-4D97-AF65-F5344CB8AC3E}">
        <p14:creationId xmlns:p14="http://schemas.microsoft.com/office/powerpoint/2010/main" val="3085208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A06D1D-557D-1902-1FBF-D30B8DF42B77}"/>
              </a:ext>
            </a:extLst>
          </p:cNvPr>
          <p:cNvSpPr>
            <a:spLocks noGrp="1"/>
          </p:cNvSpPr>
          <p:nvPr>
            <p:ph type="dt" sz="half" idx="10"/>
          </p:nvPr>
        </p:nvSpPr>
        <p:spPr/>
        <p:txBody>
          <a:bodyPr/>
          <a:lstStyle/>
          <a:p>
            <a:fld id="{9F499D59-A2FD-4A24-A189-FB601422BBA2}" type="datetime1">
              <a:t>3/12/2026</a:t>
            </a:fld>
            <a:endParaRPr lang="en-US"/>
          </a:p>
        </p:txBody>
      </p:sp>
      <p:sp>
        <p:nvSpPr>
          <p:cNvPr id="3" name="Footer Placeholder 2">
            <a:extLst>
              <a:ext uri="{FF2B5EF4-FFF2-40B4-BE49-F238E27FC236}">
                <a16:creationId xmlns:a16="http://schemas.microsoft.com/office/drawing/2014/main" id="{7DD15AC0-23B7-7BC9-0BC5-5D366DCD4BC6}"/>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F20C4D4-B960-A680-7996-1A429557A8F4}"/>
              </a:ext>
            </a:extLst>
          </p:cNvPr>
          <p:cNvSpPr>
            <a:spLocks noGrp="1"/>
          </p:cNvSpPr>
          <p:nvPr>
            <p:ph type="sldNum" sz="quarter" idx="12"/>
          </p:nvPr>
        </p:nvSpPr>
        <p:spPr/>
        <p:txBody>
          <a:bodyPr/>
          <a:lstStyle/>
          <a:p>
            <a:fld id="{CC057153-B650-4DEB-B370-79DDCFDCE934}" type="slidenum">
              <a:rPr lang="en-US" dirty="0"/>
              <a:t>14</a:t>
            </a:fld>
            <a:endParaRPr lang="en-US"/>
          </a:p>
        </p:txBody>
      </p:sp>
      <p:sp>
        <p:nvSpPr>
          <p:cNvPr id="5" name="TextBox 4">
            <a:extLst>
              <a:ext uri="{FF2B5EF4-FFF2-40B4-BE49-F238E27FC236}">
                <a16:creationId xmlns:a16="http://schemas.microsoft.com/office/drawing/2014/main" id="{117C973F-6E60-B0A5-3AC5-72FDFD39E020}"/>
              </a:ext>
            </a:extLst>
          </p:cNvPr>
          <p:cNvSpPr txBox="1"/>
          <p:nvPr/>
        </p:nvSpPr>
        <p:spPr>
          <a:xfrm>
            <a:off x="4501502" y="115228"/>
            <a:ext cx="2743199" cy="523220"/>
          </a:xfrm>
          <a:prstGeom prst="rect">
            <a:avLst/>
          </a:prstGeom>
          <a:solidFill>
            <a:schemeClr val="accent1">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latin typeface="Arial"/>
                <a:cs typeface="Arial"/>
              </a:rPr>
              <a:t>Conclusion</a:t>
            </a:r>
            <a:endParaRPr lang="en-US" sz="2800">
              <a:solidFill>
                <a:schemeClr val="bg1"/>
              </a:solidFill>
              <a:latin typeface="Arial"/>
              <a:cs typeface="Arial"/>
            </a:endParaRPr>
          </a:p>
        </p:txBody>
      </p:sp>
      <p:sp>
        <p:nvSpPr>
          <p:cNvPr id="6" name="TextBox 5">
            <a:extLst>
              <a:ext uri="{FF2B5EF4-FFF2-40B4-BE49-F238E27FC236}">
                <a16:creationId xmlns:a16="http://schemas.microsoft.com/office/drawing/2014/main" id="{61E4AA48-3545-1A51-4A08-739B0FC3EF30}"/>
              </a:ext>
            </a:extLst>
          </p:cNvPr>
          <p:cNvSpPr txBox="1"/>
          <p:nvPr/>
        </p:nvSpPr>
        <p:spPr>
          <a:xfrm>
            <a:off x="328748" y="775896"/>
            <a:ext cx="10470355" cy="4401205"/>
          </a:xfrm>
          <a:prstGeom prst="rect">
            <a:avLst/>
          </a:prstGeom>
          <a:solidFill>
            <a:srgbClr val="0070C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Arial"/>
                <a:cs typeface="Arial"/>
              </a:rPr>
              <a:t>Key Points</a:t>
            </a:r>
          </a:p>
          <a:p>
            <a:endParaRPr lang="en-GB" sz="2000" b="1" dirty="0">
              <a:solidFill>
                <a:schemeClr val="bg1"/>
              </a:solidFill>
              <a:latin typeface="Arial"/>
              <a:ea typeface="+mn-lt"/>
              <a:cs typeface="Arial"/>
            </a:endParaRPr>
          </a:p>
          <a:p>
            <a:pPr marL="285750" indent="-285750">
              <a:buFont typeface="Arial"/>
              <a:buChar char="•"/>
            </a:pPr>
            <a:r>
              <a:rPr lang="en-GB" sz="2000" b="1" dirty="0">
                <a:solidFill>
                  <a:schemeClr val="bg1"/>
                </a:solidFill>
                <a:latin typeface="Arial"/>
                <a:ea typeface="+mn-lt"/>
                <a:cs typeface="Arial"/>
              </a:rPr>
              <a:t>Chronic kidney disease (CKD) is a significant long-term condition affecting millions of people worldwide and represents a growing public health concern (Webster et al., 2017).</a:t>
            </a:r>
            <a:endParaRPr lang="en-GB" sz="2000" b="1">
              <a:solidFill>
                <a:schemeClr val="bg1"/>
              </a:solidFill>
              <a:latin typeface="Arial"/>
              <a:cs typeface="Arial"/>
            </a:endParaRPr>
          </a:p>
          <a:p>
            <a:pPr marL="285750" indent="-285750">
              <a:buFont typeface="Arial"/>
              <a:buChar char="•"/>
            </a:pPr>
            <a:r>
              <a:rPr lang="en-GB" sz="2000" b="1">
                <a:solidFill>
                  <a:schemeClr val="bg1"/>
                </a:solidFill>
                <a:latin typeface="Arial"/>
                <a:ea typeface="+mn-lt"/>
                <a:cs typeface="Arial"/>
              </a:rPr>
              <a:t>Early diagnosis and regular assessment</a:t>
            </a:r>
            <a:r>
              <a:rPr lang="en-GB" sz="2000" b="1" dirty="0">
                <a:solidFill>
                  <a:schemeClr val="bg1"/>
                </a:solidFill>
                <a:latin typeface="Arial"/>
                <a:ea typeface="+mn-lt"/>
                <a:cs typeface="Arial"/>
              </a:rPr>
              <a:t> </a:t>
            </a:r>
            <a:r>
              <a:rPr lang="en-GB" sz="2000" b="1">
                <a:solidFill>
                  <a:schemeClr val="bg1"/>
                </a:solidFill>
                <a:latin typeface="Arial"/>
                <a:ea typeface="+mn-lt"/>
                <a:cs typeface="Arial"/>
              </a:rPr>
              <a:t>are essential to slow disease progression and prevent complications (NICE, 2021).</a:t>
            </a:r>
            <a:endParaRPr lang="en-GB" sz="2000" b="1">
              <a:solidFill>
                <a:schemeClr val="bg1"/>
              </a:solidFill>
              <a:latin typeface="Arial"/>
              <a:cs typeface="Arial"/>
            </a:endParaRPr>
          </a:p>
          <a:p>
            <a:pPr marL="285750" indent="-285750">
              <a:buFont typeface="Arial"/>
              <a:buChar char="•"/>
            </a:pPr>
            <a:r>
              <a:rPr lang="en-GB" sz="2000" b="1" dirty="0">
                <a:solidFill>
                  <a:schemeClr val="bg1"/>
                </a:solidFill>
                <a:latin typeface="Arial"/>
                <a:ea typeface="+mn-lt"/>
                <a:cs typeface="Arial"/>
              </a:rPr>
              <a:t>Effective management requires evidence-based guidelines, multidisciplinary care and patient education (KDIGO, 2024).</a:t>
            </a:r>
            <a:endParaRPr lang="en-GB" sz="2000" b="1">
              <a:solidFill>
                <a:schemeClr val="bg1"/>
              </a:solidFill>
              <a:latin typeface="Arial"/>
              <a:cs typeface="Arial"/>
            </a:endParaRPr>
          </a:p>
          <a:p>
            <a:pPr marL="285750" indent="-285750">
              <a:buFont typeface="Arial"/>
              <a:buChar char="•"/>
            </a:pPr>
            <a:r>
              <a:rPr lang="en-GB" sz="2000" b="1" dirty="0">
                <a:solidFill>
                  <a:schemeClr val="bg1"/>
                </a:solidFill>
                <a:latin typeface="Arial"/>
                <a:ea typeface="+mn-lt"/>
                <a:cs typeface="Arial"/>
              </a:rPr>
              <a:t>CKD is often associated with other long-term conditions such as diabetes, hypertension and cardiovascular disease, increasing the complexity of care (Go et al., 2004).</a:t>
            </a:r>
            <a:endParaRPr lang="en-GB" sz="2000" b="1">
              <a:solidFill>
                <a:schemeClr val="bg1"/>
              </a:solidFill>
              <a:latin typeface="Arial"/>
              <a:cs typeface="Arial"/>
            </a:endParaRPr>
          </a:p>
          <a:p>
            <a:pPr marL="285750" indent="-285750">
              <a:buFont typeface="Arial"/>
              <a:buChar char="•"/>
            </a:pPr>
            <a:r>
              <a:rPr lang="en-GB" sz="2000" b="1">
                <a:solidFill>
                  <a:schemeClr val="bg1"/>
                </a:solidFill>
                <a:latin typeface="Arial"/>
                <a:ea typeface="+mn-lt"/>
                <a:cs typeface="Arial"/>
              </a:rPr>
              <a:t>Implementing person-centred care models and self-management support can improve patient outcomes and quality of life (NHS England, 2019).</a:t>
            </a:r>
            <a:endParaRPr lang="en-GB" b="1">
              <a:solidFill>
                <a:schemeClr val="bg1"/>
              </a:solidFill>
              <a:latin typeface="Arial"/>
              <a:cs typeface="Arial"/>
            </a:endParaRPr>
          </a:p>
        </p:txBody>
      </p:sp>
      <p:sp>
        <p:nvSpPr>
          <p:cNvPr id="8" name="TextBox 7">
            <a:extLst>
              <a:ext uri="{FF2B5EF4-FFF2-40B4-BE49-F238E27FC236}">
                <a16:creationId xmlns:a16="http://schemas.microsoft.com/office/drawing/2014/main" id="{D556A7B6-381F-DEAE-6F69-025E02E2AD03}"/>
              </a:ext>
            </a:extLst>
          </p:cNvPr>
          <p:cNvSpPr txBox="1"/>
          <p:nvPr/>
        </p:nvSpPr>
        <p:spPr>
          <a:xfrm>
            <a:off x="631829" y="5368678"/>
            <a:ext cx="10494167" cy="1323439"/>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Arial"/>
                <a:ea typeface="+mn-lt"/>
                <a:cs typeface="Arial"/>
              </a:rPr>
              <a:t>Addressing chronic kidney disease requires a comprehensive approach that integrates early detection, effective clinical management and personalised care to support individuals living with long-term conditions and improve overall health outcomes. (NHS England, 2019)</a:t>
            </a:r>
            <a:endParaRPr lang="en-US" sz="2000" dirty="0">
              <a:solidFill>
                <a:schemeClr val="bg1"/>
              </a:solidFill>
              <a:latin typeface="Arial"/>
              <a:cs typeface="Arial"/>
            </a:endParaRPr>
          </a:p>
        </p:txBody>
      </p:sp>
    </p:spTree>
    <p:extLst>
      <p:ext uri="{BB962C8B-B14F-4D97-AF65-F5344CB8AC3E}">
        <p14:creationId xmlns:p14="http://schemas.microsoft.com/office/powerpoint/2010/main" val="3794183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380CDD-DAD5-17A6-29BD-26E17E96EC4A}"/>
              </a:ext>
            </a:extLst>
          </p:cNvPr>
          <p:cNvSpPr>
            <a:spLocks noGrp="1"/>
          </p:cNvSpPr>
          <p:nvPr>
            <p:ph type="dt" sz="half" idx="10"/>
          </p:nvPr>
        </p:nvSpPr>
        <p:spPr/>
        <p:txBody>
          <a:bodyPr/>
          <a:lstStyle/>
          <a:p>
            <a:fld id="{B0FD7908-0021-4F68-832E-3FBB0C1CC49B}" type="datetime1">
              <a:t>3/12/2026</a:t>
            </a:fld>
            <a:endParaRPr lang="en-US"/>
          </a:p>
        </p:txBody>
      </p:sp>
      <p:sp>
        <p:nvSpPr>
          <p:cNvPr id="3" name="Footer Placeholder 2">
            <a:extLst>
              <a:ext uri="{FF2B5EF4-FFF2-40B4-BE49-F238E27FC236}">
                <a16:creationId xmlns:a16="http://schemas.microsoft.com/office/drawing/2014/main" id="{856DD9A2-30DF-7642-4FB9-D2E727E3B5FA}"/>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E505CEDD-B6CD-DA98-289A-9A82278EA99E}"/>
              </a:ext>
            </a:extLst>
          </p:cNvPr>
          <p:cNvSpPr>
            <a:spLocks noGrp="1"/>
          </p:cNvSpPr>
          <p:nvPr>
            <p:ph type="sldNum" sz="quarter" idx="12"/>
          </p:nvPr>
        </p:nvSpPr>
        <p:spPr/>
        <p:txBody>
          <a:bodyPr/>
          <a:lstStyle/>
          <a:p>
            <a:fld id="{CC057153-B650-4DEB-B370-79DDCFDCE934}" type="slidenum">
              <a:rPr lang="en-US" dirty="0"/>
              <a:t>15</a:t>
            </a:fld>
            <a:endParaRPr lang="en-US"/>
          </a:p>
        </p:txBody>
      </p:sp>
      <p:sp>
        <p:nvSpPr>
          <p:cNvPr id="5" name="TextBox 4">
            <a:extLst>
              <a:ext uri="{FF2B5EF4-FFF2-40B4-BE49-F238E27FC236}">
                <a16:creationId xmlns:a16="http://schemas.microsoft.com/office/drawing/2014/main" id="{D47B8346-E7AD-BDF7-517D-5E32DD1C7537}"/>
              </a:ext>
            </a:extLst>
          </p:cNvPr>
          <p:cNvSpPr txBox="1"/>
          <p:nvPr/>
        </p:nvSpPr>
        <p:spPr>
          <a:xfrm>
            <a:off x="4413000" y="239979"/>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References </a:t>
            </a:r>
          </a:p>
        </p:txBody>
      </p:sp>
      <p:sp>
        <p:nvSpPr>
          <p:cNvPr id="6" name="TextBox 5">
            <a:extLst>
              <a:ext uri="{FF2B5EF4-FFF2-40B4-BE49-F238E27FC236}">
                <a16:creationId xmlns:a16="http://schemas.microsoft.com/office/drawing/2014/main" id="{38905F19-34C3-4F92-39BA-0474F7B870F5}"/>
              </a:ext>
            </a:extLst>
          </p:cNvPr>
          <p:cNvSpPr txBox="1"/>
          <p:nvPr/>
        </p:nvSpPr>
        <p:spPr>
          <a:xfrm>
            <a:off x="338274" y="828017"/>
            <a:ext cx="9505948"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Batalden</a:t>
            </a:r>
            <a:r>
              <a:rPr lang="en-GB" dirty="0">
                <a:ea typeface="+mn-lt"/>
                <a:cs typeface="+mn-lt"/>
              </a:rPr>
              <a:t>, M., </a:t>
            </a:r>
            <a:r>
              <a:rPr lang="en-GB" dirty="0" err="1">
                <a:ea typeface="+mn-lt"/>
                <a:cs typeface="+mn-lt"/>
              </a:rPr>
              <a:t>Batalden</a:t>
            </a:r>
            <a:r>
              <a:rPr lang="en-GB" dirty="0">
                <a:ea typeface="+mn-lt"/>
                <a:cs typeface="+mn-lt"/>
              </a:rPr>
              <a:t>, P., Margolis, P., Seid, M., Armstrong, G., </a:t>
            </a:r>
            <a:r>
              <a:rPr lang="en-GB" dirty="0" err="1">
                <a:ea typeface="+mn-lt"/>
                <a:cs typeface="+mn-lt"/>
              </a:rPr>
              <a:t>Opipari-Arrigan</a:t>
            </a:r>
            <a:r>
              <a:rPr lang="en-GB" dirty="0">
                <a:ea typeface="+mn-lt"/>
                <a:cs typeface="+mn-lt"/>
              </a:rPr>
              <a:t>, L. and Hartung, H. (2016) ‘Coproduction of healthcare service’, </a:t>
            </a:r>
            <a:r>
              <a:rPr lang="en-GB" i="1" dirty="0">
                <a:ea typeface="+mn-lt"/>
                <a:cs typeface="+mn-lt"/>
              </a:rPr>
              <a:t>BMJ Quality &amp; Safety</a:t>
            </a:r>
            <a:r>
              <a:rPr lang="en-GB" dirty="0">
                <a:ea typeface="+mn-lt"/>
                <a:cs typeface="+mn-lt"/>
              </a:rPr>
              <a:t>, 25(7), pp. 509–517.</a:t>
            </a:r>
            <a:endParaRPr lang="en-US" dirty="0"/>
          </a:p>
          <a:p>
            <a:endParaRPr lang="en-GB" dirty="0">
              <a:ea typeface="+mn-lt"/>
              <a:cs typeface="+mn-lt"/>
            </a:endParaRPr>
          </a:p>
          <a:p>
            <a:r>
              <a:rPr lang="en-GB" dirty="0">
                <a:ea typeface="+mn-lt"/>
                <a:cs typeface="+mn-lt"/>
              </a:rPr>
              <a:t>Bickerdike, L., Booth, A., Wilson, P., Farley, K. and Wright, K. (2017) ‘Social prescribing: less rhetoric and more reality: a systematic review’, </a:t>
            </a:r>
            <a:r>
              <a:rPr lang="en-GB" i="1" dirty="0">
                <a:ea typeface="+mn-lt"/>
                <a:cs typeface="+mn-lt"/>
              </a:rPr>
              <a:t>BMJ Open</a:t>
            </a:r>
            <a:r>
              <a:rPr lang="en-GB" dirty="0">
                <a:ea typeface="+mn-lt"/>
                <a:cs typeface="+mn-lt"/>
              </a:rPr>
              <a:t>, 7(4), e013384.</a:t>
            </a:r>
            <a:endParaRPr lang="en-GB" dirty="0"/>
          </a:p>
          <a:p>
            <a:endParaRPr lang="en-GB" dirty="0">
              <a:ea typeface="+mn-lt"/>
              <a:cs typeface="+mn-lt"/>
            </a:endParaRPr>
          </a:p>
          <a:p>
            <a:r>
              <a:rPr lang="en-GB" dirty="0" err="1">
                <a:ea typeface="+mn-lt"/>
                <a:cs typeface="+mn-lt"/>
              </a:rPr>
              <a:t>Bikbov</a:t>
            </a:r>
            <a:r>
              <a:rPr lang="en-GB" dirty="0">
                <a:ea typeface="+mn-lt"/>
                <a:cs typeface="+mn-lt"/>
              </a:rPr>
              <a:t>, B., Purcell, C., Levey, A., Smith, M., Abdoli, A., Abebe, M., et al. (2020) ‘Global, regional, and national burden of chronic kidney disease’, </a:t>
            </a:r>
            <a:r>
              <a:rPr lang="en-GB" i="1" dirty="0">
                <a:ea typeface="+mn-lt"/>
                <a:cs typeface="+mn-lt"/>
              </a:rPr>
              <a:t>The Lancet</a:t>
            </a:r>
            <a:r>
              <a:rPr lang="en-GB" dirty="0">
                <a:ea typeface="+mn-lt"/>
                <a:cs typeface="+mn-lt"/>
              </a:rPr>
              <a:t>, 395(10225), pp. 709–733.</a:t>
            </a:r>
            <a:endParaRPr lang="en-GB" dirty="0"/>
          </a:p>
          <a:p>
            <a:pPr algn="l"/>
            <a:endParaRPr lang="en-GB" dirty="0"/>
          </a:p>
          <a:p>
            <a:r>
              <a:rPr lang="en-GB">
                <a:ea typeface="+mn-lt"/>
                <a:cs typeface="+mn-lt"/>
              </a:rPr>
              <a:t>Bodenheimer, T., Lorig, K., Holman, H. and Grumbach, K. (2002) ‘Patient self-management of chronic disease in primary care’, </a:t>
            </a:r>
            <a:r>
              <a:rPr lang="en-GB" i="1">
                <a:ea typeface="+mn-lt"/>
                <a:cs typeface="+mn-lt"/>
              </a:rPr>
              <a:t>JAMA</a:t>
            </a:r>
            <a:r>
              <a:rPr lang="en-GB">
                <a:ea typeface="+mn-lt"/>
                <a:cs typeface="+mn-lt"/>
              </a:rPr>
              <a:t>, 288(19), pp. 2469–2475.</a:t>
            </a:r>
            <a:endParaRPr lang="en-GB"/>
          </a:p>
          <a:p>
            <a:endParaRPr lang="en-GB" dirty="0">
              <a:ea typeface="+mn-lt"/>
              <a:cs typeface="+mn-lt"/>
            </a:endParaRPr>
          </a:p>
          <a:p>
            <a:r>
              <a:rPr lang="en-GB" dirty="0">
                <a:ea typeface="+mn-lt"/>
                <a:cs typeface="+mn-lt"/>
              </a:rPr>
              <a:t>Coresh, J., Selvin, E., Stevens, L., Manzi, J., Kusek, J., Eggers, P., Van Lente, F. and Levey, A. (2007) ‘Prevalence of chronic kidney disease in the United States’, </a:t>
            </a:r>
            <a:r>
              <a:rPr lang="en-GB" i="1" dirty="0">
                <a:ea typeface="+mn-lt"/>
                <a:cs typeface="+mn-lt"/>
              </a:rPr>
              <a:t>JAMA</a:t>
            </a:r>
            <a:r>
              <a:rPr lang="en-GB" dirty="0">
                <a:ea typeface="+mn-lt"/>
                <a:cs typeface="+mn-lt"/>
              </a:rPr>
              <a:t>, 298(17), pp. 2038–2047.</a:t>
            </a:r>
            <a:endParaRPr lang="en-GB" dirty="0"/>
          </a:p>
          <a:p>
            <a:endParaRPr lang="en-GB" dirty="0"/>
          </a:p>
          <a:p>
            <a:r>
              <a:rPr lang="en-GB" dirty="0">
                <a:ea typeface="+mn-lt"/>
                <a:cs typeface="+mn-lt"/>
              </a:rPr>
              <a:t>Coulter, A., Roberts, S. and Dixon, A. (2013) </a:t>
            </a:r>
            <a:r>
              <a:rPr lang="en-GB" i="1" dirty="0">
                <a:ea typeface="+mn-lt"/>
                <a:cs typeface="+mn-lt"/>
              </a:rPr>
              <a:t>Delivering better services for people with long-term conditions: building the House of Care.</a:t>
            </a:r>
            <a:r>
              <a:rPr lang="en-GB" dirty="0">
                <a:ea typeface="+mn-lt"/>
                <a:cs typeface="+mn-lt"/>
              </a:rPr>
              <a:t> London: The King’s Fund.</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020453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2CFB89-6F5B-8E00-59C8-54B9B000F43C}"/>
              </a:ext>
            </a:extLst>
          </p:cNvPr>
          <p:cNvSpPr>
            <a:spLocks noGrp="1"/>
          </p:cNvSpPr>
          <p:nvPr>
            <p:ph type="dt" sz="half" idx="10"/>
          </p:nvPr>
        </p:nvSpPr>
        <p:spPr/>
        <p:txBody>
          <a:bodyPr/>
          <a:lstStyle/>
          <a:p>
            <a:fld id="{47E982C8-8B3D-40A8-88FF-0169E1661AD4}" type="datetime1">
              <a:t>3/12/2026</a:t>
            </a:fld>
            <a:endParaRPr lang="en-US"/>
          </a:p>
        </p:txBody>
      </p:sp>
      <p:sp>
        <p:nvSpPr>
          <p:cNvPr id="3" name="Footer Placeholder 2">
            <a:extLst>
              <a:ext uri="{FF2B5EF4-FFF2-40B4-BE49-F238E27FC236}">
                <a16:creationId xmlns:a16="http://schemas.microsoft.com/office/drawing/2014/main" id="{B4E0EC12-5172-0627-6A87-1AFA8234C412}"/>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1CDFAAC-C06F-05B2-9A88-FAE1DC1D4800}"/>
              </a:ext>
            </a:extLst>
          </p:cNvPr>
          <p:cNvSpPr>
            <a:spLocks noGrp="1"/>
          </p:cNvSpPr>
          <p:nvPr>
            <p:ph type="sldNum" sz="quarter" idx="12"/>
          </p:nvPr>
        </p:nvSpPr>
        <p:spPr/>
        <p:txBody>
          <a:bodyPr/>
          <a:lstStyle/>
          <a:p>
            <a:fld id="{CC057153-B650-4DEB-B370-79DDCFDCE934}" type="slidenum">
              <a:rPr lang="en-US" dirty="0"/>
              <a:t>16</a:t>
            </a:fld>
            <a:endParaRPr lang="en-US"/>
          </a:p>
        </p:txBody>
      </p:sp>
      <p:sp>
        <p:nvSpPr>
          <p:cNvPr id="5" name="TextBox 4">
            <a:extLst>
              <a:ext uri="{FF2B5EF4-FFF2-40B4-BE49-F238E27FC236}">
                <a16:creationId xmlns:a16="http://schemas.microsoft.com/office/drawing/2014/main" id="{4210A184-54A8-0294-9B75-469D4CAE545A}"/>
              </a:ext>
            </a:extLst>
          </p:cNvPr>
          <p:cNvSpPr txBox="1"/>
          <p:nvPr/>
        </p:nvSpPr>
        <p:spPr>
          <a:xfrm>
            <a:off x="1730513" y="823253"/>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99E01134-4CD1-4B7A-EC6C-80666AE0C7E4}"/>
              </a:ext>
            </a:extLst>
          </p:cNvPr>
          <p:cNvSpPr txBox="1"/>
          <p:nvPr/>
        </p:nvSpPr>
        <p:spPr>
          <a:xfrm>
            <a:off x="289857" y="417779"/>
            <a:ext cx="9279730"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Coulter, A. and Oldham, J. (2016) ‘Person-centred care: what is it and how do we get there?’, </a:t>
            </a:r>
            <a:r>
              <a:rPr lang="en-GB" i="1" dirty="0">
                <a:ea typeface="+mn-lt"/>
                <a:cs typeface="+mn-lt"/>
              </a:rPr>
              <a:t>Future Hospital Journal</a:t>
            </a:r>
            <a:r>
              <a:rPr lang="en-GB" dirty="0">
                <a:ea typeface="+mn-lt"/>
                <a:cs typeface="+mn-lt"/>
              </a:rPr>
              <a:t>, 3(2), pp. 114–116.</a:t>
            </a:r>
            <a:endParaRPr lang="en-US" dirty="0"/>
          </a:p>
          <a:p>
            <a:endParaRPr lang="en-GB" dirty="0">
              <a:ea typeface="+mn-lt"/>
              <a:cs typeface="+mn-lt"/>
            </a:endParaRPr>
          </a:p>
          <a:p>
            <a:r>
              <a:rPr lang="en-GB">
                <a:ea typeface="+mn-lt"/>
                <a:cs typeface="+mn-lt"/>
              </a:rPr>
              <a:t>Elwyn, G., Frosch, D. and Rollnick, S. (2012) ‘Shared decision making: a model for clinical practice’, </a:t>
            </a:r>
            <a:r>
              <a:rPr lang="en-GB" i="1">
                <a:ea typeface="+mn-lt"/>
                <a:cs typeface="+mn-lt"/>
              </a:rPr>
              <a:t>BMJ</a:t>
            </a:r>
            <a:r>
              <a:rPr lang="en-GB">
                <a:ea typeface="+mn-lt"/>
                <a:cs typeface="+mn-lt"/>
              </a:rPr>
              <a:t>, 344, e256.</a:t>
            </a:r>
            <a:endParaRPr lang="en-GB"/>
          </a:p>
          <a:p>
            <a:endParaRPr lang="en-GB" dirty="0">
              <a:ea typeface="+mn-lt"/>
              <a:cs typeface="+mn-lt"/>
            </a:endParaRPr>
          </a:p>
          <a:p>
            <a:r>
              <a:rPr lang="en-GB" dirty="0">
                <a:ea typeface="+mn-lt"/>
                <a:cs typeface="+mn-lt"/>
              </a:rPr>
              <a:t>Gansevoort, R.T., Correa-Rotter, R., Hemmelgarn, B.R., Jafar, T.H., Heerspink, H.J., Mann, J.F., Matsushita, K. and Wen, C.P. (2013) ‘Chronic kidney disease and cardiovascular risk: epidemiology, mechanisms and prevention’, </a:t>
            </a:r>
            <a:r>
              <a:rPr lang="en-GB" i="1" dirty="0">
                <a:ea typeface="+mn-lt"/>
                <a:cs typeface="+mn-lt"/>
              </a:rPr>
              <a:t>The Lancet</a:t>
            </a:r>
            <a:r>
              <a:rPr lang="en-GB" dirty="0">
                <a:ea typeface="+mn-lt"/>
                <a:cs typeface="+mn-lt"/>
              </a:rPr>
              <a:t>, 382(9889), pp. 339–352.</a:t>
            </a:r>
            <a:endParaRPr lang="en-GB" dirty="0"/>
          </a:p>
          <a:p>
            <a:pPr algn="l"/>
            <a:endParaRPr lang="en-GB" dirty="0"/>
          </a:p>
          <a:p>
            <a:r>
              <a:rPr lang="en-GB" dirty="0">
                <a:ea typeface="+mn-lt"/>
                <a:cs typeface="+mn-lt"/>
              </a:rPr>
              <a:t>Go, A.S., </a:t>
            </a:r>
            <a:r>
              <a:rPr lang="en-GB" dirty="0" err="1">
                <a:ea typeface="+mn-lt"/>
                <a:cs typeface="+mn-lt"/>
              </a:rPr>
              <a:t>Chertow</a:t>
            </a:r>
            <a:r>
              <a:rPr lang="en-GB" dirty="0">
                <a:ea typeface="+mn-lt"/>
                <a:cs typeface="+mn-lt"/>
              </a:rPr>
              <a:t>, G.M., Fan, D., McCulloch, C.E. and Hsu, C.Y. (2004) ‘Chronic kidney disease and the risks of death, cardiovascular events and hospitalization’, </a:t>
            </a:r>
            <a:r>
              <a:rPr lang="en-GB" i="1" dirty="0">
                <a:ea typeface="+mn-lt"/>
                <a:cs typeface="+mn-lt"/>
              </a:rPr>
              <a:t>New England Journal of Medicine</a:t>
            </a:r>
            <a:r>
              <a:rPr lang="en-GB" dirty="0">
                <a:ea typeface="+mn-lt"/>
                <a:cs typeface="+mn-lt"/>
              </a:rPr>
              <a:t>, 351(13), pp. 1296–1305.</a:t>
            </a:r>
            <a:endParaRPr lang="en-GB" dirty="0"/>
          </a:p>
          <a:p>
            <a:endParaRPr lang="en-GB" dirty="0">
              <a:ea typeface="+mn-lt"/>
              <a:cs typeface="+mn-lt"/>
            </a:endParaRPr>
          </a:p>
          <a:p>
            <a:r>
              <a:rPr lang="en-GB" dirty="0">
                <a:ea typeface="+mn-lt"/>
                <a:cs typeface="+mn-lt"/>
              </a:rPr>
              <a:t>Hill, N.R., </a:t>
            </a:r>
            <a:r>
              <a:rPr lang="en-GB" dirty="0" err="1">
                <a:ea typeface="+mn-lt"/>
                <a:cs typeface="+mn-lt"/>
              </a:rPr>
              <a:t>Fatoba</a:t>
            </a:r>
            <a:r>
              <a:rPr lang="en-GB" dirty="0">
                <a:ea typeface="+mn-lt"/>
                <a:cs typeface="+mn-lt"/>
              </a:rPr>
              <a:t>, S.T., Oke, J.L., Hirst, J.A., O’Callaghan, C.A., </a:t>
            </a:r>
            <a:r>
              <a:rPr lang="en-GB" dirty="0" err="1">
                <a:ea typeface="+mn-lt"/>
                <a:cs typeface="+mn-lt"/>
              </a:rPr>
              <a:t>Lasserson</a:t>
            </a:r>
            <a:r>
              <a:rPr lang="en-GB" dirty="0">
                <a:ea typeface="+mn-lt"/>
                <a:cs typeface="+mn-lt"/>
              </a:rPr>
              <a:t>, D.S. and Hobbs, F.D.R. (2016) ‘Global prevalence of chronic kidney disease: a systematic review and meta-analysis’, </a:t>
            </a:r>
            <a:r>
              <a:rPr lang="en-GB" i="1" dirty="0" err="1">
                <a:ea typeface="+mn-lt"/>
                <a:cs typeface="+mn-lt"/>
              </a:rPr>
              <a:t>PLoS</a:t>
            </a:r>
            <a:r>
              <a:rPr lang="en-GB" i="1" dirty="0">
                <a:ea typeface="+mn-lt"/>
                <a:cs typeface="+mn-lt"/>
              </a:rPr>
              <a:t> ONE</a:t>
            </a:r>
            <a:r>
              <a:rPr lang="en-GB" dirty="0">
                <a:ea typeface="+mn-lt"/>
                <a:cs typeface="+mn-lt"/>
              </a:rPr>
              <a:t>, 11(7), e0158765.</a:t>
            </a:r>
            <a:endParaRPr lang="en-GB" dirty="0"/>
          </a:p>
          <a:p>
            <a:endParaRPr lang="en-GB" dirty="0">
              <a:ea typeface="+mn-lt"/>
              <a:cs typeface="+mn-lt"/>
            </a:endParaRPr>
          </a:p>
          <a:p>
            <a:r>
              <a:rPr lang="en-GB" dirty="0">
                <a:ea typeface="+mn-lt"/>
                <a:cs typeface="+mn-lt"/>
              </a:rPr>
              <a:t>Jha, V., Garcia-Garcia, G., Iseki, K., Li, Z., Naicker, S., Plattner, B., Saran, R., Wang, A. and Yang, C. (2013) ‘Chronic kidney disease: global dimension and perspectives’, </a:t>
            </a:r>
            <a:r>
              <a:rPr lang="en-GB" i="1" dirty="0">
                <a:ea typeface="+mn-lt"/>
                <a:cs typeface="+mn-lt"/>
              </a:rPr>
              <a:t>The Lancet</a:t>
            </a:r>
            <a:r>
              <a:rPr lang="en-GB" dirty="0">
                <a:ea typeface="+mn-lt"/>
                <a:cs typeface="+mn-lt"/>
              </a:rPr>
              <a:t>, 382(9888), pp. 260–272.</a:t>
            </a:r>
            <a:endParaRPr lang="en-GB" dirty="0"/>
          </a:p>
          <a:p>
            <a:endParaRPr lang="en-GB" dirty="0"/>
          </a:p>
        </p:txBody>
      </p:sp>
    </p:spTree>
    <p:extLst>
      <p:ext uri="{BB962C8B-B14F-4D97-AF65-F5344CB8AC3E}">
        <p14:creationId xmlns:p14="http://schemas.microsoft.com/office/powerpoint/2010/main" val="3066157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E9E378-6340-232D-FBDD-12A0022968E8}"/>
              </a:ext>
            </a:extLst>
          </p:cNvPr>
          <p:cNvSpPr>
            <a:spLocks noGrp="1"/>
          </p:cNvSpPr>
          <p:nvPr>
            <p:ph type="dt" sz="half" idx="10"/>
          </p:nvPr>
        </p:nvSpPr>
        <p:spPr/>
        <p:txBody>
          <a:bodyPr/>
          <a:lstStyle/>
          <a:p>
            <a:fld id="{28AA3346-6BB9-46F4-8355-C54AF254AEB6}" type="datetime1">
              <a:t>3/12/2026</a:t>
            </a:fld>
            <a:endParaRPr lang="en-US"/>
          </a:p>
        </p:txBody>
      </p:sp>
      <p:sp>
        <p:nvSpPr>
          <p:cNvPr id="3" name="Footer Placeholder 2">
            <a:extLst>
              <a:ext uri="{FF2B5EF4-FFF2-40B4-BE49-F238E27FC236}">
                <a16:creationId xmlns:a16="http://schemas.microsoft.com/office/drawing/2014/main" id="{25A2EBDA-7C29-044B-CA63-168907634F1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D2AA1F1F-4A50-1559-67AC-056819EFB075}"/>
              </a:ext>
            </a:extLst>
          </p:cNvPr>
          <p:cNvSpPr>
            <a:spLocks noGrp="1"/>
          </p:cNvSpPr>
          <p:nvPr>
            <p:ph type="sldNum" sz="quarter" idx="12"/>
          </p:nvPr>
        </p:nvSpPr>
        <p:spPr/>
        <p:txBody>
          <a:bodyPr/>
          <a:lstStyle/>
          <a:p>
            <a:fld id="{CC057153-B650-4DEB-B370-79DDCFDCE934}" type="slidenum">
              <a:rPr lang="en-US" dirty="0"/>
              <a:t>17</a:t>
            </a:fld>
            <a:endParaRPr lang="en-US"/>
          </a:p>
        </p:txBody>
      </p:sp>
      <p:sp>
        <p:nvSpPr>
          <p:cNvPr id="5" name="TextBox 4">
            <a:extLst>
              <a:ext uri="{FF2B5EF4-FFF2-40B4-BE49-F238E27FC236}">
                <a16:creationId xmlns:a16="http://schemas.microsoft.com/office/drawing/2014/main" id="{AA64BC0D-2D80-CB83-1684-50527A26A9AA}"/>
              </a:ext>
            </a:extLst>
          </p:cNvPr>
          <p:cNvSpPr txBox="1"/>
          <p:nvPr/>
        </p:nvSpPr>
        <p:spPr>
          <a:xfrm>
            <a:off x="155710" y="182563"/>
            <a:ext cx="9922667"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KDIGO (2024) </a:t>
            </a:r>
            <a:r>
              <a:rPr lang="en-GB" i="1">
                <a:ea typeface="+mn-lt"/>
                <a:cs typeface="+mn-lt"/>
              </a:rPr>
              <a:t>KDIGO 2024 Clinical Practice Guideline for the Evaluation and Management of Chronic Kidney Disease.</a:t>
            </a:r>
            <a:r>
              <a:rPr lang="en-GB">
                <a:ea typeface="+mn-lt"/>
                <a:cs typeface="+mn-lt"/>
              </a:rPr>
              <a:t> Kidney Disease: Improving Global Outcomes.</a:t>
            </a:r>
            <a:endParaRPr lang="en-US"/>
          </a:p>
          <a:p>
            <a:endParaRPr lang="en-GB" dirty="0">
              <a:ea typeface="+mn-lt"/>
              <a:cs typeface="+mn-lt"/>
            </a:endParaRPr>
          </a:p>
          <a:p>
            <a:r>
              <a:rPr lang="en-GB">
                <a:ea typeface="+mn-lt"/>
                <a:cs typeface="+mn-lt"/>
              </a:rPr>
              <a:t>Kidney Research UK (2023) </a:t>
            </a:r>
            <a:r>
              <a:rPr lang="en-GB" i="1">
                <a:ea typeface="+mn-lt"/>
                <a:cs typeface="+mn-lt"/>
              </a:rPr>
              <a:t>Kidney disease statistics.</a:t>
            </a:r>
            <a:r>
              <a:rPr lang="en-GB">
                <a:ea typeface="+mn-lt"/>
                <a:cs typeface="+mn-lt"/>
              </a:rPr>
              <a:t> Available at: </a:t>
            </a:r>
            <a:r>
              <a:rPr lang="en-GB" dirty="0">
                <a:ea typeface="+mn-lt"/>
                <a:cs typeface="+mn-lt"/>
                <a:hlinkClick r:id="rId2"/>
              </a:rPr>
              <a:t>https://www.kidneyresearchuk.org</a:t>
            </a:r>
            <a:endParaRPr lang="en-GB"/>
          </a:p>
          <a:p>
            <a:endParaRPr lang="en-GB" dirty="0">
              <a:ea typeface="+mn-lt"/>
              <a:cs typeface="+mn-lt"/>
            </a:endParaRPr>
          </a:p>
          <a:p>
            <a:r>
              <a:rPr lang="en-GB" dirty="0">
                <a:ea typeface="+mn-lt"/>
                <a:cs typeface="+mn-lt"/>
              </a:rPr>
              <a:t>Levey, A.S., Coresh, J., Balk, E., Kausz, A.T., Levin, A., Steffes, M.W., Hogg, R.J., Perrone, R.D., Lau, J. and </a:t>
            </a:r>
            <a:r>
              <a:rPr lang="en-GB" dirty="0" err="1">
                <a:ea typeface="+mn-lt"/>
                <a:cs typeface="+mn-lt"/>
              </a:rPr>
              <a:t>Eknoyan</a:t>
            </a:r>
            <a:r>
              <a:rPr lang="en-GB" dirty="0">
                <a:ea typeface="+mn-lt"/>
                <a:cs typeface="+mn-lt"/>
              </a:rPr>
              <a:t>, G. (2003) ‘National Kidney Foundation practice guidelines for chronic kidney disease: evaluation, classification, and stratification’, </a:t>
            </a:r>
            <a:r>
              <a:rPr lang="en-GB" i="1" dirty="0">
                <a:ea typeface="+mn-lt"/>
                <a:cs typeface="+mn-lt"/>
              </a:rPr>
              <a:t>Annals of Internal Medicine</a:t>
            </a:r>
            <a:r>
              <a:rPr lang="en-GB" dirty="0">
                <a:ea typeface="+mn-lt"/>
                <a:cs typeface="+mn-lt"/>
              </a:rPr>
              <a:t>, 139(2), pp. 137–147.</a:t>
            </a:r>
            <a:endParaRPr lang="en-GB" dirty="0"/>
          </a:p>
          <a:p>
            <a:endParaRPr lang="en-GB" dirty="0">
              <a:ea typeface="+mn-lt"/>
              <a:cs typeface="+mn-lt"/>
            </a:endParaRPr>
          </a:p>
          <a:p>
            <a:r>
              <a:rPr lang="en-GB">
                <a:ea typeface="+mn-lt"/>
                <a:cs typeface="+mn-lt"/>
              </a:rPr>
              <a:t>Levey, A.S. and Coresh, J. (2012) ‘Chronic kidney disease’, </a:t>
            </a:r>
            <a:r>
              <a:rPr lang="en-GB" i="1">
                <a:ea typeface="+mn-lt"/>
                <a:cs typeface="+mn-lt"/>
              </a:rPr>
              <a:t>The Lancet</a:t>
            </a:r>
            <a:r>
              <a:rPr lang="en-GB">
                <a:ea typeface="+mn-lt"/>
                <a:cs typeface="+mn-lt"/>
              </a:rPr>
              <a:t>, 379(9811), pp. 165–180.</a:t>
            </a:r>
            <a:endParaRPr lang="en-GB"/>
          </a:p>
          <a:p>
            <a:endParaRPr lang="en-GB" dirty="0">
              <a:ea typeface="+mn-lt"/>
              <a:cs typeface="+mn-lt"/>
            </a:endParaRPr>
          </a:p>
          <a:p>
            <a:r>
              <a:rPr lang="en-GB">
                <a:ea typeface="+mn-lt"/>
                <a:cs typeface="+mn-lt"/>
              </a:rPr>
              <a:t>Levin, A., Stevens, P., Bilous, R., Coresh, J., De Francisco, A., De Jong, P., et al. (2017) ‘KDIGO clinical practice guideline for chronic kidney disease’, </a:t>
            </a:r>
            <a:r>
              <a:rPr lang="en-GB" i="1">
                <a:ea typeface="+mn-lt"/>
                <a:cs typeface="+mn-lt"/>
              </a:rPr>
              <a:t>Kidney International Supplements</a:t>
            </a:r>
            <a:r>
              <a:rPr lang="en-GB">
                <a:ea typeface="+mn-lt"/>
                <a:cs typeface="+mn-lt"/>
              </a:rPr>
              <a:t>, 7(1), pp. 1–150.</a:t>
            </a:r>
            <a:endParaRPr lang="en-GB"/>
          </a:p>
          <a:p>
            <a:pPr algn="l"/>
            <a:endParaRPr lang="en-GB" dirty="0"/>
          </a:p>
          <a:p>
            <a:r>
              <a:rPr lang="en-GB">
                <a:ea typeface="+mn-lt"/>
                <a:cs typeface="+mn-lt"/>
              </a:rPr>
              <a:t>National Kidney Foundation (2020) </a:t>
            </a:r>
            <a:r>
              <a:rPr lang="en-GB" i="1">
                <a:ea typeface="+mn-lt"/>
                <a:cs typeface="+mn-lt"/>
              </a:rPr>
              <a:t>Kidney disease statistics for the United States.</a:t>
            </a:r>
            <a:r>
              <a:rPr lang="en-GB">
                <a:ea typeface="+mn-lt"/>
                <a:cs typeface="+mn-lt"/>
              </a:rPr>
              <a:t> New York: NKF.</a:t>
            </a:r>
            <a:endParaRPr lang="en-GB"/>
          </a:p>
          <a:p>
            <a:endParaRPr lang="en-GB" dirty="0">
              <a:ea typeface="+mn-lt"/>
              <a:cs typeface="+mn-lt"/>
            </a:endParaRPr>
          </a:p>
          <a:p>
            <a:r>
              <a:rPr lang="en-GB">
                <a:ea typeface="+mn-lt"/>
                <a:cs typeface="+mn-lt"/>
              </a:rPr>
              <a:t>NHS Digital (2023) </a:t>
            </a:r>
            <a:r>
              <a:rPr lang="en-GB" i="1">
                <a:ea typeface="+mn-lt"/>
                <a:cs typeface="+mn-lt"/>
              </a:rPr>
              <a:t>Health Survey for England.</a:t>
            </a:r>
            <a:r>
              <a:rPr lang="en-GB">
                <a:ea typeface="+mn-lt"/>
                <a:cs typeface="+mn-lt"/>
              </a:rPr>
              <a:t> London: NHS Digital.</a:t>
            </a:r>
            <a:endParaRPr lang="en-GB"/>
          </a:p>
          <a:p>
            <a:endParaRPr lang="en-GB" dirty="0"/>
          </a:p>
          <a:p>
            <a:endParaRPr lang="en-GB" dirty="0"/>
          </a:p>
        </p:txBody>
      </p:sp>
    </p:spTree>
    <p:extLst>
      <p:ext uri="{BB962C8B-B14F-4D97-AF65-F5344CB8AC3E}">
        <p14:creationId xmlns:p14="http://schemas.microsoft.com/office/powerpoint/2010/main" val="31663093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27769C-5595-CB4C-ED6E-2705F8626EA1}"/>
              </a:ext>
            </a:extLst>
          </p:cNvPr>
          <p:cNvSpPr>
            <a:spLocks noGrp="1"/>
          </p:cNvSpPr>
          <p:nvPr>
            <p:ph type="dt" sz="half" idx="10"/>
          </p:nvPr>
        </p:nvSpPr>
        <p:spPr/>
        <p:txBody>
          <a:bodyPr/>
          <a:lstStyle/>
          <a:p>
            <a:fld id="{EDD59F1E-7AE4-4030-82B1-4AF52674FB94}" type="datetime1">
              <a:t>3/12/2026</a:t>
            </a:fld>
            <a:endParaRPr lang="en-US"/>
          </a:p>
        </p:txBody>
      </p:sp>
      <p:sp>
        <p:nvSpPr>
          <p:cNvPr id="3" name="Footer Placeholder 2">
            <a:extLst>
              <a:ext uri="{FF2B5EF4-FFF2-40B4-BE49-F238E27FC236}">
                <a16:creationId xmlns:a16="http://schemas.microsoft.com/office/drawing/2014/main" id="{1D5678A6-A719-02A2-1A03-17D6A9EB73F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20E1AB71-7DAF-5532-A073-3ACF7B1B3DE6}"/>
              </a:ext>
            </a:extLst>
          </p:cNvPr>
          <p:cNvSpPr>
            <a:spLocks noGrp="1"/>
          </p:cNvSpPr>
          <p:nvPr>
            <p:ph type="sldNum" sz="quarter" idx="12"/>
          </p:nvPr>
        </p:nvSpPr>
        <p:spPr/>
        <p:txBody>
          <a:bodyPr/>
          <a:lstStyle/>
          <a:p>
            <a:fld id="{CC057153-B650-4DEB-B370-79DDCFDCE934}" type="slidenum">
              <a:rPr lang="en-US" dirty="0"/>
              <a:t>18</a:t>
            </a:fld>
            <a:endParaRPr lang="en-US"/>
          </a:p>
        </p:txBody>
      </p:sp>
      <p:sp>
        <p:nvSpPr>
          <p:cNvPr id="5" name="TextBox 4">
            <a:extLst>
              <a:ext uri="{FF2B5EF4-FFF2-40B4-BE49-F238E27FC236}">
                <a16:creationId xmlns:a16="http://schemas.microsoft.com/office/drawing/2014/main" id="{E668ADD3-AD7F-4C2A-D91E-71CC7DCDF9CD}"/>
              </a:ext>
            </a:extLst>
          </p:cNvPr>
          <p:cNvSpPr txBox="1"/>
          <p:nvPr/>
        </p:nvSpPr>
        <p:spPr>
          <a:xfrm>
            <a:off x="1142474" y="655242"/>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F4D40D90-7164-476D-B03B-21B1B59A11F6}"/>
              </a:ext>
            </a:extLst>
          </p:cNvPr>
          <p:cNvSpPr txBox="1"/>
          <p:nvPr/>
        </p:nvSpPr>
        <p:spPr>
          <a:xfrm>
            <a:off x="877365" y="165763"/>
            <a:ext cx="9922667" cy="7848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NHS England (2019) </a:t>
            </a:r>
            <a:r>
              <a:rPr lang="en-GB" i="1">
                <a:ea typeface="+mn-lt"/>
                <a:cs typeface="+mn-lt"/>
              </a:rPr>
              <a:t>Universal Personalised Care: Implementing the Comprehensive Model.</a:t>
            </a:r>
            <a:r>
              <a:rPr lang="en-GB" dirty="0">
                <a:ea typeface="+mn-lt"/>
                <a:cs typeface="+mn-lt"/>
              </a:rPr>
              <a:t> </a:t>
            </a:r>
            <a:r>
              <a:rPr lang="en-GB">
                <a:ea typeface="+mn-lt"/>
                <a:cs typeface="+mn-lt"/>
              </a:rPr>
              <a:t>London: NHS England.</a:t>
            </a:r>
            <a:endParaRPr lang="en-US"/>
          </a:p>
          <a:p>
            <a:endParaRPr lang="en-GB" dirty="0">
              <a:ea typeface="+mn-lt"/>
              <a:cs typeface="+mn-lt"/>
            </a:endParaRPr>
          </a:p>
          <a:p>
            <a:r>
              <a:rPr lang="en-GB">
                <a:ea typeface="+mn-lt"/>
                <a:cs typeface="+mn-lt"/>
              </a:rPr>
              <a:t>NICE (2021) </a:t>
            </a:r>
            <a:r>
              <a:rPr lang="en-GB" i="1">
                <a:ea typeface="+mn-lt"/>
                <a:cs typeface="+mn-lt"/>
              </a:rPr>
              <a:t>Chronic kidney disease: assessment and management (NG203).</a:t>
            </a:r>
            <a:r>
              <a:rPr lang="en-GB" dirty="0">
                <a:ea typeface="+mn-lt"/>
                <a:cs typeface="+mn-lt"/>
              </a:rPr>
              <a:t> </a:t>
            </a:r>
            <a:r>
              <a:rPr lang="en-GB">
                <a:ea typeface="+mn-lt"/>
                <a:cs typeface="+mn-lt"/>
              </a:rPr>
              <a:t>London: National Institute for Health and Care Excellence.</a:t>
            </a:r>
            <a:endParaRPr lang="en-GB"/>
          </a:p>
          <a:p>
            <a:endParaRPr lang="en-GB" dirty="0">
              <a:ea typeface="+mn-lt"/>
              <a:cs typeface="+mn-lt"/>
            </a:endParaRPr>
          </a:p>
          <a:p>
            <a:r>
              <a:rPr lang="en-GB" dirty="0">
                <a:ea typeface="+mn-lt"/>
                <a:cs typeface="+mn-lt"/>
              </a:rPr>
              <a:t>Palmer, S., Vecchio, M., Craig, J., Tonelli, M., Johnson, D., Nicolucci, A. and Pellegrini, F. (2013) ‘Prevalence of depression in chronic kidney disease’, </a:t>
            </a:r>
            <a:r>
              <a:rPr lang="en-GB" i="1" dirty="0">
                <a:ea typeface="+mn-lt"/>
                <a:cs typeface="+mn-lt"/>
              </a:rPr>
              <a:t>Kidney International</a:t>
            </a:r>
            <a:r>
              <a:rPr lang="en-GB" dirty="0">
                <a:ea typeface="+mn-lt"/>
                <a:cs typeface="+mn-lt"/>
              </a:rPr>
              <a:t>, 84(1), pp. 179–191.</a:t>
            </a:r>
            <a:endParaRPr lang="en-GB" dirty="0"/>
          </a:p>
          <a:p>
            <a:pPr algn="l"/>
            <a:endParaRPr lang="en-GB" dirty="0"/>
          </a:p>
          <a:p>
            <a:r>
              <a:rPr lang="en-GB">
                <a:ea typeface="+mn-lt"/>
                <a:cs typeface="+mn-lt"/>
              </a:rPr>
              <a:t>Public Health England (2019) </a:t>
            </a:r>
            <a:r>
              <a:rPr lang="en-GB" i="1">
                <a:ea typeface="+mn-lt"/>
                <a:cs typeface="+mn-lt"/>
              </a:rPr>
              <a:t>Health matters: preventing chronic diseases.</a:t>
            </a:r>
            <a:r>
              <a:rPr lang="en-GB">
                <a:ea typeface="+mn-lt"/>
                <a:cs typeface="+mn-lt"/>
              </a:rPr>
              <a:t> London: PHE.</a:t>
            </a:r>
            <a:endParaRPr lang="en-GB"/>
          </a:p>
          <a:p>
            <a:endParaRPr lang="en-GB" dirty="0">
              <a:ea typeface="+mn-lt"/>
              <a:cs typeface="+mn-lt"/>
            </a:endParaRPr>
          </a:p>
          <a:p>
            <a:r>
              <a:rPr lang="en-GB" dirty="0">
                <a:ea typeface="+mn-lt"/>
                <a:cs typeface="+mn-lt"/>
              </a:rPr>
              <a:t>Tangri, N., Stevens, L., Griffith, J., </a:t>
            </a:r>
            <a:r>
              <a:rPr lang="en-GB" dirty="0" err="1">
                <a:ea typeface="+mn-lt"/>
                <a:cs typeface="+mn-lt"/>
              </a:rPr>
              <a:t>Tighiouart</a:t>
            </a:r>
            <a:r>
              <a:rPr lang="en-GB" dirty="0">
                <a:ea typeface="+mn-lt"/>
                <a:cs typeface="+mn-lt"/>
              </a:rPr>
              <a:t>, H., </a:t>
            </a:r>
            <a:r>
              <a:rPr lang="en-GB" dirty="0" err="1">
                <a:ea typeface="+mn-lt"/>
                <a:cs typeface="+mn-lt"/>
              </a:rPr>
              <a:t>Djurdjev</a:t>
            </a:r>
            <a:r>
              <a:rPr lang="en-GB" dirty="0">
                <a:ea typeface="+mn-lt"/>
                <a:cs typeface="+mn-lt"/>
              </a:rPr>
              <a:t>, O., Naimark, D., Levin, A. and Levey, A. (2011) ‘A predictive model for progression of chronic kidney disease’, </a:t>
            </a:r>
            <a:r>
              <a:rPr lang="en-GB" i="1" dirty="0">
                <a:ea typeface="+mn-lt"/>
                <a:cs typeface="+mn-lt"/>
              </a:rPr>
              <a:t>JAMA</a:t>
            </a:r>
            <a:r>
              <a:rPr lang="en-GB" dirty="0">
                <a:ea typeface="+mn-lt"/>
                <a:cs typeface="+mn-lt"/>
              </a:rPr>
              <a:t>, 305(15), pp. 1553–1559.</a:t>
            </a:r>
            <a:endParaRPr lang="en-GB" dirty="0"/>
          </a:p>
          <a:p>
            <a:endParaRPr lang="en-GB" dirty="0">
              <a:ea typeface="+mn-lt"/>
              <a:cs typeface="+mn-lt"/>
            </a:endParaRPr>
          </a:p>
          <a:p>
            <a:r>
              <a:rPr lang="en-GB">
                <a:ea typeface="+mn-lt"/>
                <a:cs typeface="+mn-lt"/>
              </a:rPr>
              <a:t>UK Kidney Association (2023) </a:t>
            </a:r>
            <a:r>
              <a:rPr lang="en-GB" i="1">
                <a:ea typeface="+mn-lt"/>
                <a:cs typeface="+mn-lt"/>
              </a:rPr>
              <a:t>Clinical Practice Guidelines for Chronic Kidney Disease.</a:t>
            </a:r>
            <a:r>
              <a:rPr lang="en-GB" dirty="0">
                <a:ea typeface="+mn-lt"/>
                <a:cs typeface="+mn-lt"/>
              </a:rPr>
              <a:t> </a:t>
            </a:r>
            <a:r>
              <a:rPr lang="en-GB">
                <a:ea typeface="+mn-lt"/>
                <a:cs typeface="+mn-lt"/>
              </a:rPr>
              <a:t>Available at: </a:t>
            </a:r>
            <a:r>
              <a:rPr lang="en-GB" dirty="0">
                <a:ea typeface="+mn-lt"/>
                <a:cs typeface="+mn-lt"/>
                <a:hlinkClick r:id="rId2"/>
              </a:rPr>
              <a:t>https://ukkidney.org</a:t>
            </a:r>
            <a:endParaRPr lang="en-GB"/>
          </a:p>
          <a:p>
            <a:endParaRPr lang="en-GB" dirty="0"/>
          </a:p>
          <a:p>
            <a:r>
              <a:rPr lang="en-GB" dirty="0" err="1">
                <a:ea typeface="+mn-lt"/>
                <a:cs typeface="+mn-lt"/>
              </a:rPr>
              <a:t>Vanholder</a:t>
            </a:r>
            <a:r>
              <a:rPr lang="en-GB" dirty="0">
                <a:ea typeface="+mn-lt"/>
                <a:cs typeface="+mn-lt"/>
              </a:rPr>
              <a:t>, R., </a:t>
            </a:r>
            <a:r>
              <a:rPr lang="en-GB" dirty="0" err="1">
                <a:ea typeface="+mn-lt"/>
                <a:cs typeface="+mn-lt"/>
              </a:rPr>
              <a:t>Annemans</a:t>
            </a:r>
            <a:r>
              <a:rPr lang="en-GB" dirty="0">
                <a:ea typeface="+mn-lt"/>
                <a:cs typeface="+mn-lt"/>
              </a:rPr>
              <a:t>, L., Brown, E., Gansevoort, R., Gout-Zwart, J., </a:t>
            </a:r>
            <a:r>
              <a:rPr lang="en-GB" dirty="0" err="1">
                <a:ea typeface="+mn-lt"/>
                <a:cs typeface="+mn-lt"/>
              </a:rPr>
              <a:t>Lameire</a:t>
            </a:r>
            <a:r>
              <a:rPr lang="en-GB" dirty="0">
                <a:ea typeface="+mn-lt"/>
                <a:cs typeface="+mn-lt"/>
              </a:rPr>
              <a:t>, N., Morton, R., Oberbauer, R., Postma, M. and Tonelli, M. (2017) ‘Reducing the costs of chronic kidney disease’, </a:t>
            </a:r>
            <a:r>
              <a:rPr lang="en-GB" i="1" dirty="0">
                <a:ea typeface="+mn-lt"/>
                <a:cs typeface="+mn-lt"/>
              </a:rPr>
              <a:t>Nature Reviews Nephrology</a:t>
            </a:r>
            <a:r>
              <a:rPr lang="en-GB" dirty="0">
                <a:ea typeface="+mn-lt"/>
                <a:cs typeface="+mn-lt"/>
              </a:rPr>
              <a:t>, 13(3), pp. 181–190.</a:t>
            </a:r>
            <a:endParaRPr lang="en-GB" dirty="0"/>
          </a:p>
          <a:p>
            <a:endParaRPr lang="en-GB" dirty="0">
              <a:ea typeface="+mn-lt"/>
              <a:cs typeface="+mn-lt"/>
            </a:endParaRPr>
          </a:p>
          <a:p>
            <a:r>
              <a:rPr lang="en-GB">
                <a:ea typeface="+mn-lt"/>
                <a:cs typeface="+mn-lt"/>
              </a:rPr>
              <a:t>Webster, A.C., Nagler, E.V., Morton, R.L. and Masson, P. (2017) ‘Chronic kidney disease’, </a:t>
            </a:r>
            <a:r>
              <a:rPr lang="en-GB" i="1">
                <a:ea typeface="+mn-lt"/>
                <a:cs typeface="+mn-lt"/>
              </a:rPr>
              <a:t>The Lancet</a:t>
            </a:r>
            <a:r>
              <a:rPr lang="en-GB">
                <a:ea typeface="+mn-lt"/>
                <a:cs typeface="+mn-lt"/>
              </a:rPr>
              <a:t>, 389(10075), pp. 1238–1252.</a:t>
            </a:r>
            <a:endParaRPr lang="en-GB"/>
          </a:p>
          <a:p>
            <a:endParaRPr lang="en-GB" dirty="0"/>
          </a:p>
          <a:p>
            <a:endParaRPr lang="en-GB" dirty="0"/>
          </a:p>
          <a:p>
            <a:endParaRPr lang="en-GB" dirty="0"/>
          </a:p>
        </p:txBody>
      </p:sp>
    </p:spTree>
    <p:extLst>
      <p:ext uri="{BB962C8B-B14F-4D97-AF65-F5344CB8AC3E}">
        <p14:creationId xmlns:p14="http://schemas.microsoft.com/office/powerpoint/2010/main" val="2751943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FB852D-5F04-EBF2-CC36-90EF7245A34D}"/>
              </a:ext>
            </a:extLst>
          </p:cNvPr>
          <p:cNvSpPr>
            <a:spLocks noGrp="1"/>
          </p:cNvSpPr>
          <p:nvPr>
            <p:ph type="dt" sz="half" idx="10"/>
          </p:nvPr>
        </p:nvSpPr>
        <p:spPr/>
        <p:txBody>
          <a:bodyPr/>
          <a:lstStyle/>
          <a:p>
            <a:fld id="{8ABB7EB8-7E29-455F-854A-6819246C5280}" type="datetime1">
              <a:t>3/12/2026</a:t>
            </a:fld>
            <a:endParaRPr lang="en-US"/>
          </a:p>
        </p:txBody>
      </p:sp>
      <p:sp>
        <p:nvSpPr>
          <p:cNvPr id="3" name="Footer Placeholder 2">
            <a:extLst>
              <a:ext uri="{FF2B5EF4-FFF2-40B4-BE49-F238E27FC236}">
                <a16:creationId xmlns:a16="http://schemas.microsoft.com/office/drawing/2014/main" id="{268099DD-AC5E-CC5F-CF30-E7543E240D3B}"/>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0B343688-F809-D157-719F-EB8300A85D05}"/>
              </a:ext>
            </a:extLst>
          </p:cNvPr>
          <p:cNvSpPr>
            <a:spLocks noGrp="1"/>
          </p:cNvSpPr>
          <p:nvPr>
            <p:ph type="sldNum" sz="quarter" idx="12"/>
          </p:nvPr>
        </p:nvSpPr>
        <p:spPr/>
        <p:txBody>
          <a:bodyPr/>
          <a:lstStyle/>
          <a:p>
            <a:fld id="{CC057153-B650-4DEB-B370-79DDCFDCE934}" type="slidenum">
              <a:rPr lang="en-US" dirty="0"/>
              <a:t>19</a:t>
            </a:fld>
            <a:endParaRPr lang="en-US"/>
          </a:p>
        </p:txBody>
      </p:sp>
      <p:sp>
        <p:nvSpPr>
          <p:cNvPr id="5" name="TextBox 4">
            <a:extLst>
              <a:ext uri="{FF2B5EF4-FFF2-40B4-BE49-F238E27FC236}">
                <a16:creationId xmlns:a16="http://schemas.microsoft.com/office/drawing/2014/main" id="{E32A02EE-F68B-41B2-864C-4EB69A3CB591}"/>
              </a:ext>
            </a:extLst>
          </p:cNvPr>
          <p:cNvSpPr txBox="1"/>
          <p:nvPr/>
        </p:nvSpPr>
        <p:spPr>
          <a:xfrm>
            <a:off x="2100137" y="638441"/>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24D3868D-E0CD-674C-EDF2-94FFFB14E6CD}"/>
              </a:ext>
            </a:extLst>
          </p:cNvPr>
          <p:cNvSpPr txBox="1"/>
          <p:nvPr/>
        </p:nvSpPr>
        <p:spPr>
          <a:xfrm>
            <a:off x="390663" y="289058"/>
            <a:ext cx="923210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World Health Organization (2016) </a:t>
            </a:r>
            <a:r>
              <a:rPr lang="en-GB" i="1">
                <a:ea typeface="+mn-lt"/>
                <a:cs typeface="+mn-lt"/>
              </a:rPr>
              <a:t>Framework on integrated people-centred health services.</a:t>
            </a:r>
            <a:r>
              <a:rPr lang="en-GB" dirty="0">
                <a:ea typeface="+mn-lt"/>
                <a:cs typeface="+mn-lt"/>
              </a:rPr>
              <a:t> </a:t>
            </a:r>
            <a:r>
              <a:rPr lang="en-GB">
                <a:ea typeface="+mn-lt"/>
                <a:cs typeface="+mn-lt"/>
              </a:rPr>
              <a:t>Geneva: WHO.</a:t>
            </a:r>
            <a:endParaRPr lang="en-US"/>
          </a:p>
          <a:p>
            <a:endParaRPr lang="en-GB" dirty="0">
              <a:ea typeface="+mn-lt"/>
              <a:cs typeface="+mn-lt"/>
            </a:endParaRPr>
          </a:p>
          <a:p>
            <a:r>
              <a:rPr lang="en-GB">
                <a:ea typeface="+mn-lt"/>
                <a:cs typeface="+mn-lt"/>
              </a:rPr>
              <a:t>World Health Organization (2022) </a:t>
            </a:r>
            <a:r>
              <a:rPr lang="en-GB" i="1">
                <a:ea typeface="+mn-lt"/>
                <a:cs typeface="+mn-lt"/>
              </a:rPr>
              <a:t>Chronic kidney disease prevention strategies.</a:t>
            </a:r>
            <a:r>
              <a:rPr lang="en-GB" dirty="0">
                <a:ea typeface="+mn-lt"/>
                <a:cs typeface="+mn-lt"/>
              </a:rPr>
              <a:t> </a:t>
            </a:r>
            <a:r>
              <a:rPr lang="en-GB">
                <a:ea typeface="+mn-lt"/>
                <a:cs typeface="+mn-lt"/>
              </a:rPr>
              <a:t>Geneva: WHO.</a:t>
            </a:r>
            <a:endParaRPr lang="en-GB"/>
          </a:p>
          <a:p>
            <a:endParaRPr lang="en-GB" dirty="0">
              <a:ea typeface="+mn-lt"/>
              <a:cs typeface="+mn-lt"/>
            </a:endParaRPr>
          </a:p>
          <a:p>
            <a:r>
              <a:rPr lang="en-GB" dirty="0">
                <a:ea typeface="+mn-lt"/>
                <a:cs typeface="+mn-lt"/>
              </a:rPr>
              <a:t>Wouters, O., O’Donoghue, D., Ritchie, J., Kanavos, P. and Narva, A. (2015) ‘Early chronic kidney disease: diagnosis and management’, </a:t>
            </a:r>
            <a:r>
              <a:rPr lang="en-GB" i="1" dirty="0">
                <a:ea typeface="+mn-lt"/>
                <a:cs typeface="+mn-lt"/>
              </a:rPr>
              <a:t>The Lancet</a:t>
            </a:r>
            <a:r>
              <a:rPr lang="en-GB" dirty="0">
                <a:ea typeface="+mn-lt"/>
                <a:cs typeface="+mn-lt"/>
              </a:rPr>
              <a:t>, 385(9981), pp. 1465–1476.</a:t>
            </a:r>
            <a:endParaRPr lang="en-GB" dirty="0"/>
          </a:p>
          <a:p>
            <a:endParaRPr lang="en-GB" dirty="0">
              <a:ea typeface="+mn-lt"/>
              <a:cs typeface="+mn-lt"/>
            </a:endParaRPr>
          </a:p>
          <a:p>
            <a:r>
              <a:rPr lang="en-GB" dirty="0">
                <a:ea typeface="+mn-lt"/>
                <a:cs typeface="+mn-lt"/>
              </a:rPr>
              <a:t>Zoccali, C., </a:t>
            </a:r>
            <a:r>
              <a:rPr lang="en-GB" dirty="0" err="1">
                <a:ea typeface="+mn-lt"/>
                <a:cs typeface="+mn-lt"/>
              </a:rPr>
              <a:t>Vanholder</a:t>
            </a:r>
            <a:r>
              <a:rPr lang="en-GB" dirty="0">
                <a:ea typeface="+mn-lt"/>
                <a:cs typeface="+mn-lt"/>
              </a:rPr>
              <a:t>, R., Massy, Z., Ortiz, A., </a:t>
            </a:r>
            <a:r>
              <a:rPr lang="en-GB" dirty="0" err="1">
                <a:ea typeface="+mn-lt"/>
                <a:cs typeface="+mn-lt"/>
              </a:rPr>
              <a:t>Sarafidis</a:t>
            </a:r>
            <a:r>
              <a:rPr lang="en-GB" dirty="0">
                <a:ea typeface="+mn-lt"/>
                <a:cs typeface="+mn-lt"/>
              </a:rPr>
              <a:t>, P., Dekker, F., </a:t>
            </a:r>
            <a:r>
              <a:rPr lang="en-GB" dirty="0" err="1">
                <a:ea typeface="+mn-lt"/>
                <a:cs typeface="+mn-lt"/>
              </a:rPr>
              <a:t>Fliser</a:t>
            </a:r>
            <a:r>
              <a:rPr lang="en-GB" dirty="0">
                <a:ea typeface="+mn-lt"/>
                <a:cs typeface="+mn-lt"/>
              </a:rPr>
              <a:t>, D., </a:t>
            </a:r>
            <a:r>
              <a:rPr lang="en-GB" dirty="0" err="1">
                <a:ea typeface="+mn-lt"/>
                <a:cs typeface="+mn-lt"/>
              </a:rPr>
              <a:t>Fouque</a:t>
            </a:r>
            <a:r>
              <a:rPr lang="en-GB" dirty="0">
                <a:ea typeface="+mn-lt"/>
                <a:cs typeface="+mn-lt"/>
              </a:rPr>
              <a:t>, D., Heine, G., Jager, K. and </a:t>
            </a:r>
            <a:r>
              <a:rPr lang="en-GB" dirty="0" err="1">
                <a:ea typeface="+mn-lt"/>
                <a:cs typeface="+mn-lt"/>
              </a:rPr>
              <a:t>Kanbay</a:t>
            </a:r>
            <a:r>
              <a:rPr lang="en-GB" dirty="0">
                <a:ea typeface="+mn-lt"/>
                <a:cs typeface="+mn-lt"/>
              </a:rPr>
              <a:t>, M. (2017) ‘The systemic nature of chronic kidney disease’, </a:t>
            </a:r>
            <a:r>
              <a:rPr lang="en-GB" i="1" dirty="0">
                <a:ea typeface="+mn-lt"/>
                <a:cs typeface="+mn-lt"/>
              </a:rPr>
              <a:t>Nature Reviews Nephrology</a:t>
            </a:r>
            <a:r>
              <a:rPr lang="en-GB" dirty="0">
                <a:ea typeface="+mn-lt"/>
                <a:cs typeface="+mn-lt"/>
              </a:rPr>
              <a:t>, 13(6), pp. 344–358.</a:t>
            </a:r>
            <a:endParaRPr lang="en-GB" dirty="0"/>
          </a:p>
          <a:p>
            <a:pPr algn="l"/>
            <a:endParaRPr lang="en-GB" dirty="0"/>
          </a:p>
        </p:txBody>
      </p:sp>
    </p:spTree>
    <p:extLst>
      <p:ext uri="{BB962C8B-B14F-4D97-AF65-F5344CB8AC3E}">
        <p14:creationId xmlns:p14="http://schemas.microsoft.com/office/powerpoint/2010/main" val="3617844066"/>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VanillaVTI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259</cp:revision>
  <dcterms:created xsi:type="dcterms:W3CDTF">2026-03-05T22:36:14Z</dcterms:created>
  <dcterms:modified xsi:type="dcterms:W3CDTF">2026-03-13T00:22:51Z</dcterms:modified>
</cp:coreProperties>
</file>