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29E5F2-E136-4D4F-8EA8-9C6CD9A7B546}" v="75" dt="2026-07-18T18:35:28.42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21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82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-Maria Matasel (2540177)" userId="fd58bb8a-d8ae-4e15-865e-44200168be37" providerId="ADAL" clId="{CDA9A78F-AA63-4EDD-A73B-6883AFEFD161}"/>
    <pc:docChg chg="modSld">
      <pc:chgData name="Ana-Maria Matasel (2540177)" userId="fd58bb8a-d8ae-4e15-865e-44200168be37" providerId="ADAL" clId="{CDA9A78F-AA63-4EDD-A73B-6883AFEFD161}" dt="2026-07-18T18:35:28.427" v="72" actId="255"/>
      <pc:docMkLst>
        <pc:docMk/>
      </pc:docMkLst>
      <pc:sldChg chg="modSp">
        <pc:chgData name="Ana-Maria Matasel (2540177)" userId="fd58bb8a-d8ae-4e15-865e-44200168be37" providerId="ADAL" clId="{CDA9A78F-AA63-4EDD-A73B-6883AFEFD161}" dt="2026-07-18T18:08:52.034" v="37"/>
        <pc:sldMkLst>
          <pc:docMk/>
          <pc:sldMk cId="2207851149" sldId="256"/>
        </pc:sldMkLst>
        <pc:spChg chg="mod">
          <ac:chgData name="Ana-Maria Matasel (2540177)" userId="fd58bb8a-d8ae-4e15-865e-44200168be37" providerId="ADAL" clId="{CDA9A78F-AA63-4EDD-A73B-6883AFEFD161}" dt="2026-07-18T18:08:52.034" v="37"/>
          <ac:spMkLst>
            <pc:docMk/>
            <pc:sldMk cId="2207851149" sldId="256"/>
            <ac:spMk id="3" creationId="{BB5D37B3-89D9-DF0F-A60F-4EE76F1CD325}"/>
          </ac:spMkLst>
        </pc:spChg>
      </pc:sldChg>
      <pc:sldChg chg="addSp modSp">
        <pc:chgData name="Ana-Maria Matasel (2540177)" userId="fd58bb8a-d8ae-4e15-865e-44200168be37" providerId="ADAL" clId="{CDA9A78F-AA63-4EDD-A73B-6883AFEFD161}" dt="2026-07-18T17:06:29.551" v="4"/>
        <pc:sldMkLst>
          <pc:docMk/>
          <pc:sldMk cId="345937262" sldId="257"/>
        </pc:sldMkLst>
        <pc:spChg chg="add mod">
          <ac:chgData name="Ana-Maria Matasel (2540177)" userId="fd58bb8a-d8ae-4e15-865e-44200168be37" providerId="ADAL" clId="{CDA9A78F-AA63-4EDD-A73B-6883AFEFD161}" dt="2026-07-18T17:06:29.551" v="4"/>
          <ac:spMkLst>
            <pc:docMk/>
            <pc:sldMk cId="345937262" sldId="257"/>
            <ac:spMk id="4" creationId="{533932C0-2347-E11F-1443-05ECAA2567D0}"/>
          </ac:spMkLst>
        </pc:spChg>
      </pc:sldChg>
      <pc:sldChg chg="addSp modSp">
        <pc:chgData name="Ana-Maria Matasel (2540177)" userId="fd58bb8a-d8ae-4e15-865e-44200168be37" providerId="ADAL" clId="{CDA9A78F-AA63-4EDD-A73B-6883AFEFD161}" dt="2026-07-18T17:34:18.908" v="20" actId="113"/>
        <pc:sldMkLst>
          <pc:docMk/>
          <pc:sldMk cId="2107272717" sldId="258"/>
        </pc:sldMkLst>
        <pc:spChg chg="add mod">
          <ac:chgData name="Ana-Maria Matasel (2540177)" userId="fd58bb8a-d8ae-4e15-865e-44200168be37" providerId="ADAL" clId="{CDA9A78F-AA63-4EDD-A73B-6883AFEFD161}" dt="2026-07-18T17:11:06.996" v="5" actId="767"/>
          <ac:spMkLst>
            <pc:docMk/>
            <pc:sldMk cId="2107272717" sldId="258"/>
            <ac:spMk id="2" creationId="{48D7DB6E-8F40-BDFC-91F3-AEBE7BE019EF}"/>
          </ac:spMkLst>
        </pc:spChg>
        <pc:spChg chg="add mod">
          <ac:chgData name="Ana-Maria Matasel (2540177)" userId="fd58bb8a-d8ae-4e15-865e-44200168be37" providerId="ADAL" clId="{CDA9A78F-AA63-4EDD-A73B-6883AFEFD161}" dt="2026-07-18T17:12:43.033" v="6" actId="767"/>
          <ac:spMkLst>
            <pc:docMk/>
            <pc:sldMk cId="2107272717" sldId="258"/>
            <ac:spMk id="3" creationId="{10EEFC1F-42A5-2912-6005-FE7D8C386D0E}"/>
          </ac:spMkLst>
        </pc:spChg>
        <pc:spChg chg="add mod">
          <ac:chgData name="Ana-Maria Matasel (2540177)" userId="fd58bb8a-d8ae-4e15-865e-44200168be37" providerId="ADAL" clId="{CDA9A78F-AA63-4EDD-A73B-6883AFEFD161}" dt="2026-07-18T17:16:20.545" v="8"/>
          <ac:spMkLst>
            <pc:docMk/>
            <pc:sldMk cId="2107272717" sldId="258"/>
            <ac:spMk id="4" creationId="{1799BE19-C644-288D-DC3D-AA5CD791B339}"/>
          </ac:spMkLst>
        </pc:spChg>
        <pc:spChg chg="add mod">
          <ac:chgData name="Ana-Maria Matasel (2540177)" userId="fd58bb8a-d8ae-4e15-865e-44200168be37" providerId="ADAL" clId="{CDA9A78F-AA63-4EDD-A73B-6883AFEFD161}" dt="2026-07-18T17:16:56.548" v="9" actId="767"/>
          <ac:spMkLst>
            <pc:docMk/>
            <pc:sldMk cId="2107272717" sldId="258"/>
            <ac:spMk id="6" creationId="{6D532585-8EEC-5408-BEF8-9BD710F25420}"/>
          </ac:spMkLst>
        </pc:spChg>
        <pc:spChg chg="add mod">
          <ac:chgData name="Ana-Maria Matasel (2540177)" userId="fd58bb8a-d8ae-4e15-865e-44200168be37" providerId="ADAL" clId="{CDA9A78F-AA63-4EDD-A73B-6883AFEFD161}" dt="2026-07-18T17:19:02.360" v="10" actId="767"/>
          <ac:spMkLst>
            <pc:docMk/>
            <pc:sldMk cId="2107272717" sldId="258"/>
            <ac:spMk id="7" creationId="{F334EEFC-3299-2EED-F01D-E6B38B0414A0}"/>
          </ac:spMkLst>
        </pc:spChg>
        <pc:spChg chg="add mod">
          <ac:chgData name="Ana-Maria Matasel (2540177)" userId="fd58bb8a-d8ae-4e15-865e-44200168be37" providerId="ADAL" clId="{CDA9A78F-AA63-4EDD-A73B-6883AFEFD161}" dt="2026-07-18T17:20:42.185" v="12"/>
          <ac:spMkLst>
            <pc:docMk/>
            <pc:sldMk cId="2107272717" sldId="258"/>
            <ac:spMk id="8" creationId="{B896A346-BA5B-96EB-AE5C-9639C07CF3AB}"/>
          </ac:spMkLst>
        </pc:spChg>
        <pc:graphicFrameChg chg="mod">
          <ac:chgData name="Ana-Maria Matasel (2540177)" userId="fd58bb8a-d8ae-4e15-865e-44200168be37" providerId="ADAL" clId="{CDA9A78F-AA63-4EDD-A73B-6883AFEFD161}" dt="2026-07-18T17:34:18.908" v="20" actId="113"/>
          <ac:graphicFrameMkLst>
            <pc:docMk/>
            <pc:sldMk cId="2107272717" sldId="258"/>
            <ac:graphicFrameMk id="5" creationId="{D32C9591-47C7-1BA7-8E16-036FC76A28D2}"/>
          </ac:graphicFrameMkLst>
        </pc:graphicFrameChg>
      </pc:sldChg>
      <pc:sldChg chg="addSp modSp">
        <pc:chgData name="Ana-Maria Matasel (2540177)" userId="fd58bb8a-d8ae-4e15-865e-44200168be37" providerId="ADAL" clId="{CDA9A78F-AA63-4EDD-A73B-6883AFEFD161}" dt="2026-07-18T17:28:44.910" v="15"/>
        <pc:sldMkLst>
          <pc:docMk/>
          <pc:sldMk cId="613596473" sldId="259"/>
        </pc:sldMkLst>
        <pc:spChg chg="add mod">
          <ac:chgData name="Ana-Maria Matasel (2540177)" userId="fd58bb8a-d8ae-4e15-865e-44200168be37" providerId="ADAL" clId="{CDA9A78F-AA63-4EDD-A73B-6883AFEFD161}" dt="2026-07-18T17:23:43.616" v="13" actId="767"/>
          <ac:spMkLst>
            <pc:docMk/>
            <pc:sldMk cId="613596473" sldId="259"/>
            <ac:spMk id="2" creationId="{9A6F823D-DCA6-1A10-A799-16CE146505E3}"/>
          </ac:spMkLst>
        </pc:spChg>
        <pc:spChg chg="add mod">
          <ac:chgData name="Ana-Maria Matasel (2540177)" userId="fd58bb8a-d8ae-4e15-865e-44200168be37" providerId="ADAL" clId="{CDA9A78F-AA63-4EDD-A73B-6883AFEFD161}" dt="2026-07-18T17:28:44.910" v="15"/>
          <ac:spMkLst>
            <pc:docMk/>
            <pc:sldMk cId="613596473" sldId="259"/>
            <ac:spMk id="3" creationId="{BC641747-69D0-65F7-9D3C-1631D130151C}"/>
          </ac:spMkLst>
        </pc:spChg>
      </pc:sldChg>
      <pc:sldChg chg="addSp modSp">
        <pc:chgData name="Ana-Maria Matasel (2540177)" userId="fd58bb8a-d8ae-4e15-865e-44200168be37" providerId="ADAL" clId="{CDA9A78F-AA63-4EDD-A73B-6883AFEFD161}" dt="2026-07-18T17:43:37.747" v="24"/>
        <pc:sldMkLst>
          <pc:docMk/>
          <pc:sldMk cId="2638934386" sldId="260"/>
        </pc:sldMkLst>
        <pc:spChg chg="add mod">
          <ac:chgData name="Ana-Maria Matasel (2540177)" userId="fd58bb8a-d8ae-4e15-865e-44200168be37" providerId="ADAL" clId="{CDA9A78F-AA63-4EDD-A73B-6883AFEFD161}" dt="2026-07-18T17:36:32.455" v="21" actId="767"/>
          <ac:spMkLst>
            <pc:docMk/>
            <pc:sldMk cId="2638934386" sldId="260"/>
            <ac:spMk id="2" creationId="{5BADA34C-9A8D-FF22-8976-94428BA00EB7}"/>
          </ac:spMkLst>
        </pc:spChg>
        <pc:spChg chg="add mod">
          <ac:chgData name="Ana-Maria Matasel (2540177)" userId="fd58bb8a-d8ae-4e15-865e-44200168be37" providerId="ADAL" clId="{CDA9A78F-AA63-4EDD-A73B-6883AFEFD161}" dt="2026-07-18T17:43:37.747" v="24"/>
          <ac:spMkLst>
            <pc:docMk/>
            <pc:sldMk cId="2638934386" sldId="260"/>
            <ac:spMk id="5" creationId="{6EE72A41-A75A-CF29-A33E-E22FC4EF135B}"/>
          </ac:spMkLst>
        </pc:spChg>
      </pc:sldChg>
      <pc:sldChg chg="addSp modSp">
        <pc:chgData name="Ana-Maria Matasel (2540177)" userId="fd58bb8a-d8ae-4e15-865e-44200168be37" providerId="ADAL" clId="{CDA9A78F-AA63-4EDD-A73B-6883AFEFD161}" dt="2026-07-18T17:54:13.473" v="30" actId="931"/>
        <pc:sldMkLst>
          <pc:docMk/>
          <pc:sldMk cId="286323609" sldId="261"/>
        </pc:sldMkLst>
        <pc:spChg chg="add mod">
          <ac:chgData name="Ana-Maria Matasel (2540177)" userId="fd58bb8a-d8ae-4e15-865e-44200168be37" providerId="ADAL" clId="{CDA9A78F-AA63-4EDD-A73B-6883AFEFD161}" dt="2026-07-18T17:46:31.762" v="25" actId="767"/>
          <ac:spMkLst>
            <pc:docMk/>
            <pc:sldMk cId="286323609" sldId="261"/>
            <ac:spMk id="2" creationId="{F8BD2CEF-79C6-FCDE-04D4-17238D88EFA5}"/>
          </ac:spMkLst>
        </pc:spChg>
        <pc:spChg chg="add mod">
          <ac:chgData name="Ana-Maria Matasel (2540177)" userId="fd58bb8a-d8ae-4e15-865e-44200168be37" providerId="ADAL" clId="{CDA9A78F-AA63-4EDD-A73B-6883AFEFD161}" dt="2026-07-18T17:53:07.447" v="29"/>
          <ac:spMkLst>
            <pc:docMk/>
            <pc:sldMk cId="286323609" sldId="261"/>
            <ac:spMk id="3" creationId="{1842A382-0BA1-2FE9-8F2D-779A63F876CE}"/>
          </ac:spMkLst>
        </pc:spChg>
        <pc:picChg chg="add mod">
          <ac:chgData name="Ana-Maria Matasel (2540177)" userId="fd58bb8a-d8ae-4e15-865e-44200168be37" providerId="ADAL" clId="{CDA9A78F-AA63-4EDD-A73B-6883AFEFD161}" dt="2026-07-18T17:54:13.473" v="30" actId="931"/>
          <ac:picMkLst>
            <pc:docMk/>
            <pc:sldMk cId="286323609" sldId="261"/>
            <ac:picMk id="5" creationId="{0BB83247-399F-7BCF-2F75-871C8249978A}"/>
          </ac:picMkLst>
        </pc:picChg>
      </pc:sldChg>
      <pc:sldChg chg="addSp modSp">
        <pc:chgData name="Ana-Maria Matasel (2540177)" userId="fd58bb8a-d8ae-4e15-865e-44200168be37" providerId="ADAL" clId="{CDA9A78F-AA63-4EDD-A73B-6883AFEFD161}" dt="2026-07-18T18:04:44.365" v="36" actId="20578"/>
        <pc:sldMkLst>
          <pc:docMk/>
          <pc:sldMk cId="1184003183" sldId="262"/>
        </pc:sldMkLst>
        <pc:spChg chg="add mod">
          <ac:chgData name="Ana-Maria Matasel (2540177)" userId="fd58bb8a-d8ae-4e15-865e-44200168be37" providerId="ADAL" clId="{CDA9A78F-AA63-4EDD-A73B-6883AFEFD161}" dt="2026-07-18T17:59:40.100" v="31" actId="767"/>
          <ac:spMkLst>
            <pc:docMk/>
            <pc:sldMk cId="1184003183" sldId="262"/>
            <ac:spMk id="2" creationId="{B4FA5E5A-8E6D-B796-2FA3-59ED34A1B93A}"/>
          </ac:spMkLst>
        </pc:spChg>
        <pc:spChg chg="add mod">
          <ac:chgData name="Ana-Maria Matasel (2540177)" userId="fd58bb8a-d8ae-4e15-865e-44200168be37" providerId="ADAL" clId="{CDA9A78F-AA63-4EDD-A73B-6883AFEFD161}" dt="2026-07-18T18:04:44.365" v="36" actId="20578"/>
          <ac:spMkLst>
            <pc:docMk/>
            <pc:sldMk cId="1184003183" sldId="262"/>
            <ac:spMk id="5" creationId="{2D5C184D-7ADE-0703-D35B-1EB94911BE50}"/>
          </ac:spMkLst>
        </pc:spChg>
      </pc:sldChg>
      <pc:sldChg chg="addSp delSp modSp">
        <pc:chgData name="Ana-Maria Matasel (2540177)" userId="fd58bb8a-d8ae-4e15-865e-44200168be37" providerId="ADAL" clId="{CDA9A78F-AA63-4EDD-A73B-6883AFEFD161}" dt="2026-07-18T18:17:36.695" v="59" actId="767"/>
        <pc:sldMkLst>
          <pc:docMk/>
          <pc:sldMk cId="3743218574" sldId="263"/>
        </pc:sldMkLst>
        <pc:spChg chg="add mod">
          <ac:chgData name="Ana-Maria Matasel (2540177)" userId="fd58bb8a-d8ae-4e15-865e-44200168be37" providerId="ADAL" clId="{CDA9A78F-AA63-4EDD-A73B-6883AFEFD161}" dt="2026-07-18T18:10:50.044" v="38" actId="767"/>
          <ac:spMkLst>
            <pc:docMk/>
            <pc:sldMk cId="3743218574" sldId="263"/>
            <ac:spMk id="2" creationId="{F03F3512-D983-C9A9-B6DB-82FF777463FC}"/>
          </ac:spMkLst>
        </pc:spChg>
        <pc:spChg chg="add mod">
          <ac:chgData name="Ana-Maria Matasel (2540177)" userId="fd58bb8a-d8ae-4e15-865e-44200168be37" providerId="ADAL" clId="{CDA9A78F-AA63-4EDD-A73B-6883AFEFD161}" dt="2026-07-18T18:12:24.472" v="42"/>
          <ac:spMkLst>
            <pc:docMk/>
            <pc:sldMk cId="3743218574" sldId="263"/>
            <ac:spMk id="3" creationId="{6853A0DC-AB3F-08C4-0FBF-866E250F5A71}"/>
          </ac:spMkLst>
        </pc:spChg>
        <pc:spChg chg="add del mod">
          <ac:chgData name="Ana-Maria Matasel (2540177)" userId="fd58bb8a-d8ae-4e15-865e-44200168be37" providerId="ADAL" clId="{CDA9A78F-AA63-4EDD-A73B-6883AFEFD161}" dt="2026-07-18T18:12:57.712" v="45"/>
          <ac:spMkLst>
            <pc:docMk/>
            <pc:sldMk cId="3743218574" sldId="263"/>
            <ac:spMk id="4" creationId="{DA844EAD-DE1D-FC02-1599-9B5BBD7065BF}"/>
          </ac:spMkLst>
        </pc:spChg>
        <pc:spChg chg="add mod">
          <ac:chgData name="Ana-Maria Matasel (2540177)" userId="fd58bb8a-d8ae-4e15-865e-44200168be37" providerId="ADAL" clId="{CDA9A78F-AA63-4EDD-A73B-6883AFEFD161}" dt="2026-07-18T18:17:36.695" v="59" actId="767"/>
          <ac:spMkLst>
            <pc:docMk/>
            <pc:sldMk cId="3743218574" sldId="263"/>
            <ac:spMk id="7" creationId="{F8B12469-D2AD-A7AE-33BE-E6EB65C1B1EA}"/>
          </ac:spMkLst>
        </pc:spChg>
        <pc:graphicFrameChg chg="add mod">
          <ac:chgData name="Ana-Maria Matasel (2540177)" userId="fd58bb8a-d8ae-4e15-865e-44200168be37" providerId="ADAL" clId="{CDA9A78F-AA63-4EDD-A73B-6883AFEFD161}" dt="2026-07-18T18:12:57.712" v="44"/>
          <ac:graphicFrameMkLst>
            <pc:docMk/>
            <pc:sldMk cId="3743218574" sldId="263"/>
            <ac:graphicFrameMk id="5" creationId="{029B7BF3-535E-1892-3BE8-FF5A51DE3A1E}"/>
          </ac:graphicFrameMkLst>
        </pc:graphicFrameChg>
        <pc:graphicFrameChg chg="mod">
          <ac:chgData name="Ana-Maria Matasel (2540177)" userId="fd58bb8a-d8ae-4e15-865e-44200168be37" providerId="ADAL" clId="{CDA9A78F-AA63-4EDD-A73B-6883AFEFD161}" dt="2026-07-18T18:17:20.044" v="58"/>
          <ac:graphicFrameMkLst>
            <pc:docMk/>
            <pc:sldMk cId="3743218574" sldId="263"/>
            <ac:graphicFrameMk id="6" creationId="{FEB9983C-9CBB-5772-B6DF-41C89C81C1C8}"/>
          </ac:graphicFrameMkLst>
        </pc:graphicFrameChg>
      </pc:sldChg>
      <pc:sldChg chg="addSp modSp">
        <pc:chgData name="Ana-Maria Matasel (2540177)" userId="fd58bb8a-d8ae-4e15-865e-44200168be37" providerId="ADAL" clId="{CDA9A78F-AA63-4EDD-A73B-6883AFEFD161}" dt="2026-07-18T18:35:28.427" v="72" actId="255"/>
        <pc:sldMkLst>
          <pc:docMk/>
          <pc:sldMk cId="2763995270" sldId="264"/>
        </pc:sldMkLst>
        <pc:spChg chg="add mod">
          <ac:chgData name="Ana-Maria Matasel (2540177)" userId="fd58bb8a-d8ae-4e15-865e-44200168be37" providerId="ADAL" clId="{CDA9A78F-AA63-4EDD-A73B-6883AFEFD161}" dt="2026-07-18T18:31:57.280" v="62"/>
          <ac:spMkLst>
            <pc:docMk/>
            <pc:sldMk cId="2763995270" sldId="264"/>
            <ac:spMk id="2" creationId="{25E7FB44-E0B2-E5FC-44BC-186B539CBBDA}"/>
          </ac:spMkLst>
        </pc:spChg>
        <pc:spChg chg="add mod">
          <ac:chgData name="Ana-Maria Matasel (2540177)" userId="fd58bb8a-d8ae-4e15-865e-44200168be37" providerId="ADAL" clId="{CDA9A78F-AA63-4EDD-A73B-6883AFEFD161}" dt="2026-07-18T18:32:09.416" v="63" actId="767"/>
          <ac:spMkLst>
            <pc:docMk/>
            <pc:sldMk cId="2763995270" sldId="264"/>
            <ac:spMk id="3" creationId="{2CB246C9-D5B0-3A7E-80AB-59DA358EDC7E}"/>
          </ac:spMkLst>
        </pc:spChg>
        <pc:graphicFrameChg chg="mod">
          <ac:chgData name="Ana-Maria Matasel (2540177)" userId="fd58bb8a-d8ae-4e15-865e-44200168be37" providerId="ADAL" clId="{CDA9A78F-AA63-4EDD-A73B-6883AFEFD161}" dt="2026-07-18T18:35:28.427" v="72" actId="255"/>
          <ac:graphicFrameMkLst>
            <pc:docMk/>
            <pc:sldMk cId="2763995270" sldId="264"/>
            <ac:graphicFrameMk id="27" creationId="{BF43FCEB-AC89-764D-698B-5F85DF89F01E}"/>
          </ac:graphicFrameMkLst>
        </pc:graphicFrame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6" Type="http://schemas.openxmlformats.org/officeDocument/2006/relationships/image" Target="../media/image18.svg"/><Relationship Id="rId5" Type="http://schemas.openxmlformats.org/officeDocument/2006/relationships/image" Target="../media/image17.sv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A3A5CB-9FB4-4DFD-AA50-4D56044520D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C6D9512-BC02-4F52-8C40-3CE4C90ED9BD}">
      <dgm:prSet/>
      <dgm:spPr/>
      <dgm:t>
        <a:bodyPr/>
        <a:lstStyle/>
        <a:p>
          <a:pPr>
            <a:defRPr cap="all"/>
          </a:pPr>
          <a:r>
            <a:rPr lang="en-GB" b="1" dirty="0"/>
            <a:t>What is this ?</a:t>
          </a:r>
          <a:r>
            <a:rPr lang="en-GB" dirty="0"/>
            <a:t> </a:t>
          </a:r>
          <a:endParaRPr lang="en-US" dirty="0"/>
        </a:p>
      </dgm:t>
    </dgm:pt>
    <dgm:pt modelId="{4DFBC5EE-A6EC-418A-AA95-393CAFDA22B1}" type="parTrans" cxnId="{FB71C05C-6956-4052-A4D0-3C1056A05B77}">
      <dgm:prSet/>
      <dgm:spPr/>
      <dgm:t>
        <a:bodyPr/>
        <a:lstStyle/>
        <a:p>
          <a:endParaRPr lang="en-US"/>
        </a:p>
      </dgm:t>
    </dgm:pt>
    <dgm:pt modelId="{D71EDF5A-2919-48E9-B53F-C082BBB46FAC}" type="sibTrans" cxnId="{FB71C05C-6956-4052-A4D0-3C1056A05B77}">
      <dgm:prSet/>
      <dgm:spPr/>
      <dgm:t>
        <a:bodyPr/>
        <a:lstStyle/>
        <a:p>
          <a:endParaRPr lang="en-US"/>
        </a:p>
      </dgm:t>
    </dgm:pt>
    <dgm:pt modelId="{A250ECC1-EF85-42A8-AE4B-A16998360ACC}">
      <dgm:prSet/>
      <dgm:spPr/>
      <dgm:t>
        <a:bodyPr/>
        <a:lstStyle/>
        <a:p>
          <a:pPr>
            <a:defRPr cap="all"/>
          </a:pPr>
          <a:r>
            <a:rPr lang="en-GB" b="1" dirty="0"/>
            <a:t>Key point </a:t>
          </a:r>
          <a:endParaRPr lang="en-US" b="1" dirty="0"/>
        </a:p>
      </dgm:t>
    </dgm:pt>
    <dgm:pt modelId="{CE69081A-D64E-4901-BBF7-8B0983E96F45}" type="parTrans" cxnId="{8EE12885-B13B-4B04-AA59-DFC87E4A48EF}">
      <dgm:prSet/>
      <dgm:spPr/>
      <dgm:t>
        <a:bodyPr/>
        <a:lstStyle/>
        <a:p>
          <a:endParaRPr lang="en-US"/>
        </a:p>
      </dgm:t>
    </dgm:pt>
    <dgm:pt modelId="{91C65C27-44E7-4971-8B67-0250EC3942EA}" type="sibTrans" cxnId="{8EE12885-B13B-4B04-AA59-DFC87E4A48EF}">
      <dgm:prSet/>
      <dgm:spPr/>
      <dgm:t>
        <a:bodyPr/>
        <a:lstStyle/>
        <a:p>
          <a:endParaRPr lang="en-US"/>
        </a:p>
      </dgm:t>
    </dgm:pt>
    <dgm:pt modelId="{5CC806BC-85A9-40DC-B0F9-63AAFF71DC51}">
      <dgm:prSet/>
      <dgm:spPr/>
      <dgm:t>
        <a:bodyPr/>
        <a:lstStyle/>
        <a:p>
          <a:pPr>
            <a:defRPr cap="all"/>
          </a:pPr>
          <a:r>
            <a:rPr lang="en-GB" b="1" dirty="0"/>
            <a:t>Skills I developed</a:t>
          </a:r>
          <a:endParaRPr lang="en-US" b="1" dirty="0"/>
        </a:p>
      </dgm:t>
    </dgm:pt>
    <dgm:pt modelId="{E58F82F8-43AD-4F19-85BB-BFA036B8AB81}" type="parTrans" cxnId="{5C6119CA-332C-4FAC-A9B3-87D0B62F1973}">
      <dgm:prSet/>
      <dgm:spPr/>
      <dgm:t>
        <a:bodyPr/>
        <a:lstStyle/>
        <a:p>
          <a:endParaRPr lang="en-US"/>
        </a:p>
      </dgm:t>
    </dgm:pt>
    <dgm:pt modelId="{4035FF7F-3B38-46CA-ABA9-3BDFA53CC615}" type="sibTrans" cxnId="{5C6119CA-332C-4FAC-A9B3-87D0B62F1973}">
      <dgm:prSet/>
      <dgm:spPr/>
      <dgm:t>
        <a:bodyPr/>
        <a:lstStyle/>
        <a:p>
          <a:endParaRPr lang="en-US"/>
        </a:p>
      </dgm:t>
    </dgm:pt>
    <dgm:pt modelId="{40040E0A-70E5-4872-BF94-B12C2BA34E9C}">
      <dgm:prSet/>
      <dgm:spPr/>
      <dgm:t>
        <a:bodyPr/>
        <a:lstStyle/>
        <a:p>
          <a:pPr>
            <a:defRPr cap="all"/>
          </a:pPr>
          <a:r>
            <a:rPr lang="en-GB" b="1" dirty="0"/>
            <a:t>What I learned ?</a:t>
          </a:r>
          <a:endParaRPr lang="en-US" b="1" dirty="0"/>
        </a:p>
      </dgm:t>
    </dgm:pt>
    <dgm:pt modelId="{B787CDBE-F5BF-4CA3-A399-25A4649FD05C}" type="parTrans" cxnId="{13407FE1-3EDB-4C2E-A70A-F1E664E31495}">
      <dgm:prSet/>
      <dgm:spPr/>
      <dgm:t>
        <a:bodyPr/>
        <a:lstStyle/>
        <a:p>
          <a:endParaRPr lang="en-US"/>
        </a:p>
      </dgm:t>
    </dgm:pt>
    <dgm:pt modelId="{A1BC8A81-6C4B-4834-A67C-454D14E32404}" type="sibTrans" cxnId="{13407FE1-3EDB-4C2E-A70A-F1E664E31495}">
      <dgm:prSet/>
      <dgm:spPr/>
      <dgm:t>
        <a:bodyPr/>
        <a:lstStyle/>
        <a:p>
          <a:endParaRPr lang="en-US"/>
        </a:p>
      </dgm:t>
    </dgm:pt>
    <dgm:pt modelId="{62079A64-4D22-4646-A30A-CCACC65DDFDD}" type="pres">
      <dgm:prSet presAssocID="{B3A3A5CB-9FB4-4DFD-AA50-4D56044520DF}" presName="root" presStyleCnt="0">
        <dgm:presLayoutVars>
          <dgm:dir/>
          <dgm:resizeHandles val="exact"/>
        </dgm:presLayoutVars>
      </dgm:prSet>
      <dgm:spPr/>
    </dgm:pt>
    <dgm:pt modelId="{203E6471-49F2-4CAD-9647-CE71BA7FED67}" type="pres">
      <dgm:prSet presAssocID="{6C6D9512-BC02-4F52-8C40-3CE4C90ED9BD}" presName="compNode" presStyleCnt="0"/>
      <dgm:spPr/>
    </dgm:pt>
    <dgm:pt modelId="{92CC2544-E6A6-40BA-913B-14C24CAFF83F}" type="pres">
      <dgm:prSet presAssocID="{6C6D9512-BC02-4F52-8C40-3CE4C90ED9BD}" presName="iconBgRect" presStyleLbl="bgShp" presStyleIdx="0" presStyleCnt="4"/>
      <dgm:spPr/>
    </dgm:pt>
    <dgm:pt modelId="{F1D70479-7F3E-41C0-B4B9-DF71FA2BD1ED}" type="pres">
      <dgm:prSet presAssocID="{6C6D9512-BC02-4F52-8C40-3CE4C90ED9BD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4CE9449-29F9-4BED-BBE1-18AC7B283C73}" type="pres">
      <dgm:prSet presAssocID="{6C6D9512-BC02-4F52-8C40-3CE4C90ED9BD}" presName="spaceRect" presStyleCnt="0"/>
      <dgm:spPr/>
    </dgm:pt>
    <dgm:pt modelId="{76A05368-FAF1-42BC-BE82-8A5481565FA5}" type="pres">
      <dgm:prSet presAssocID="{6C6D9512-BC02-4F52-8C40-3CE4C90ED9BD}" presName="textRect" presStyleLbl="revTx" presStyleIdx="0" presStyleCnt="4">
        <dgm:presLayoutVars>
          <dgm:chMax val="1"/>
          <dgm:chPref val="1"/>
        </dgm:presLayoutVars>
      </dgm:prSet>
      <dgm:spPr/>
    </dgm:pt>
    <dgm:pt modelId="{914A888E-DD98-47DC-9921-723A1276E18A}" type="pres">
      <dgm:prSet presAssocID="{D71EDF5A-2919-48E9-B53F-C082BBB46FAC}" presName="sibTrans" presStyleCnt="0"/>
      <dgm:spPr/>
    </dgm:pt>
    <dgm:pt modelId="{E8B737F3-5340-4D5D-B490-DEE5C3C0FF07}" type="pres">
      <dgm:prSet presAssocID="{A250ECC1-EF85-42A8-AE4B-A16998360ACC}" presName="compNode" presStyleCnt="0"/>
      <dgm:spPr/>
    </dgm:pt>
    <dgm:pt modelId="{7B438545-659A-4846-8FA7-5BBF66594013}" type="pres">
      <dgm:prSet presAssocID="{A250ECC1-EF85-42A8-AE4B-A16998360ACC}" presName="iconBgRect" presStyleLbl="bgShp" presStyleIdx="1" presStyleCnt="4"/>
      <dgm:spPr/>
    </dgm:pt>
    <dgm:pt modelId="{ECBCC9AE-62FB-4DF2-86AD-148428BAC736}" type="pres">
      <dgm:prSet presAssocID="{A250ECC1-EF85-42A8-AE4B-A16998360ACC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51F4EAD0-F446-4CF1-9FCE-06A4F774E4D9}" type="pres">
      <dgm:prSet presAssocID="{A250ECC1-EF85-42A8-AE4B-A16998360ACC}" presName="spaceRect" presStyleCnt="0"/>
      <dgm:spPr/>
    </dgm:pt>
    <dgm:pt modelId="{F197A84A-8FB8-4C46-B354-B4D3977BF534}" type="pres">
      <dgm:prSet presAssocID="{A250ECC1-EF85-42A8-AE4B-A16998360ACC}" presName="textRect" presStyleLbl="revTx" presStyleIdx="1" presStyleCnt="4">
        <dgm:presLayoutVars>
          <dgm:chMax val="1"/>
          <dgm:chPref val="1"/>
        </dgm:presLayoutVars>
      </dgm:prSet>
      <dgm:spPr/>
    </dgm:pt>
    <dgm:pt modelId="{3621DC51-E622-4EC9-91F5-46C473B97CF0}" type="pres">
      <dgm:prSet presAssocID="{91C65C27-44E7-4971-8B67-0250EC3942EA}" presName="sibTrans" presStyleCnt="0"/>
      <dgm:spPr/>
    </dgm:pt>
    <dgm:pt modelId="{B70E899D-4D6D-4DCC-8F2E-C18E7A51CFFD}" type="pres">
      <dgm:prSet presAssocID="{5CC806BC-85A9-40DC-B0F9-63AAFF71DC51}" presName="compNode" presStyleCnt="0"/>
      <dgm:spPr/>
    </dgm:pt>
    <dgm:pt modelId="{49B1BA94-DA6A-4520-AF5E-57E2B14DB568}" type="pres">
      <dgm:prSet presAssocID="{5CC806BC-85A9-40DC-B0F9-63AAFF71DC51}" presName="iconBgRect" presStyleLbl="bgShp" presStyleIdx="2" presStyleCnt="4"/>
      <dgm:spPr/>
    </dgm:pt>
    <dgm:pt modelId="{D3168327-903B-4BB2-AED7-A670047BD39D}" type="pres">
      <dgm:prSet presAssocID="{5CC806BC-85A9-40DC-B0F9-63AAFF71DC5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B38B03B-A3FD-493C-BC24-2AFE7E911044}" type="pres">
      <dgm:prSet presAssocID="{5CC806BC-85A9-40DC-B0F9-63AAFF71DC51}" presName="spaceRect" presStyleCnt="0"/>
      <dgm:spPr/>
    </dgm:pt>
    <dgm:pt modelId="{64D31A90-C3E3-491A-8FAB-0FA88F5E0D26}" type="pres">
      <dgm:prSet presAssocID="{5CC806BC-85A9-40DC-B0F9-63AAFF71DC51}" presName="textRect" presStyleLbl="revTx" presStyleIdx="2" presStyleCnt="4">
        <dgm:presLayoutVars>
          <dgm:chMax val="1"/>
          <dgm:chPref val="1"/>
        </dgm:presLayoutVars>
      </dgm:prSet>
      <dgm:spPr/>
    </dgm:pt>
    <dgm:pt modelId="{325F24FC-02F4-40DF-ABD6-2B6CFF2CD348}" type="pres">
      <dgm:prSet presAssocID="{4035FF7F-3B38-46CA-ABA9-3BDFA53CC615}" presName="sibTrans" presStyleCnt="0"/>
      <dgm:spPr/>
    </dgm:pt>
    <dgm:pt modelId="{A64111FB-D17C-486F-ABD8-51B3CE3DD703}" type="pres">
      <dgm:prSet presAssocID="{40040E0A-70E5-4872-BF94-B12C2BA34E9C}" presName="compNode" presStyleCnt="0"/>
      <dgm:spPr/>
    </dgm:pt>
    <dgm:pt modelId="{FCBED24E-8A88-497C-8795-69E7CF3C0750}" type="pres">
      <dgm:prSet presAssocID="{40040E0A-70E5-4872-BF94-B12C2BA34E9C}" presName="iconBgRect" presStyleLbl="bgShp" presStyleIdx="3" presStyleCnt="4"/>
      <dgm:spPr/>
    </dgm:pt>
    <dgm:pt modelId="{413EFB3F-2392-4413-B07E-95D7F0769A43}" type="pres">
      <dgm:prSet presAssocID="{40040E0A-70E5-4872-BF94-B12C2BA34E9C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B6D9EB8-C275-4624-BAFD-A97D21264B42}" type="pres">
      <dgm:prSet presAssocID="{40040E0A-70E5-4872-BF94-B12C2BA34E9C}" presName="spaceRect" presStyleCnt="0"/>
      <dgm:spPr/>
    </dgm:pt>
    <dgm:pt modelId="{2185C1EF-F3EA-4187-940D-D82F0DB6F3FC}" type="pres">
      <dgm:prSet presAssocID="{40040E0A-70E5-4872-BF94-B12C2BA34E9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B71C05C-6956-4052-A4D0-3C1056A05B77}" srcId="{B3A3A5CB-9FB4-4DFD-AA50-4D56044520DF}" destId="{6C6D9512-BC02-4F52-8C40-3CE4C90ED9BD}" srcOrd="0" destOrd="0" parTransId="{4DFBC5EE-A6EC-418A-AA95-393CAFDA22B1}" sibTransId="{D71EDF5A-2919-48E9-B53F-C082BBB46FAC}"/>
    <dgm:cxn modelId="{BBB28A66-5024-48EB-9514-D6C7F3F532BA}" type="presOf" srcId="{5CC806BC-85A9-40DC-B0F9-63AAFF71DC51}" destId="{64D31A90-C3E3-491A-8FAB-0FA88F5E0D26}" srcOrd="0" destOrd="0" presId="urn:microsoft.com/office/officeart/2018/5/layout/IconCircleLabelList"/>
    <dgm:cxn modelId="{6BCCA94A-D89E-448B-BBF7-02AD458090EA}" type="presOf" srcId="{B3A3A5CB-9FB4-4DFD-AA50-4D56044520DF}" destId="{62079A64-4D22-4646-A30A-CCACC65DDFDD}" srcOrd="0" destOrd="0" presId="urn:microsoft.com/office/officeart/2018/5/layout/IconCircleLabelList"/>
    <dgm:cxn modelId="{8EE12885-B13B-4B04-AA59-DFC87E4A48EF}" srcId="{B3A3A5CB-9FB4-4DFD-AA50-4D56044520DF}" destId="{A250ECC1-EF85-42A8-AE4B-A16998360ACC}" srcOrd="1" destOrd="0" parTransId="{CE69081A-D64E-4901-BBF7-8B0983E96F45}" sibTransId="{91C65C27-44E7-4971-8B67-0250EC3942EA}"/>
    <dgm:cxn modelId="{6E6C2588-C055-4043-9D3F-205572A167DE}" type="presOf" srcId="{A250ECC1-EF85-42A8-AE4B-A16998360ACC}" destId="{F197A84A-8FB8-4C46-B354-B4D3977BF534}" srcOrd="0" destOrd="0" presId="urn:microsoft.com/office/officeart/2018/5/layout/IconCircleLabelList"/>
    <dgm:cxn modelId="{1641338C-9016-406E-93F3-BB7FA22998DF}" type="presOf" srcId="{6C6D9512-BC02-4F52-8C40-3CE4C90ED9BD}" destId="{76A05368-FAF1-42BC-BE82-8A5481565FA5}" srcOrd="0" destOrd="0" presId="urn:microsoft.com/office/officeart/2018/5/layout/IconCircleLabelList"/>
    <dgm:cxn modelId="{5C6119CA-332C-4FAC-A9B3-87D0B62F1973}" srcId="{B3A3A5CB-9FB4-4DFD-AA50-4D56044520DF}" destId="{5CC806BC-85A9-40DC-B0F9-63AAFF71DC51}" srcOrd="2" destOrd="0" parTransId="{E58F82F8-43AD-4F19-85BB-BFA036B8AB81}" sibTransId="{4035FF7F-3B38-46CA-ABA9-3BDFA53CC615}"/>
    <dgm:cxn modelId="{D78E27E1-8C67-4A69-B83E-85A1399DE1F9}" type="presOf" srcId="{40040E0A-70E5-4872-BF94-B12C2BA34E9C}" destId="{2185C1EF-F3EA-4187-940D-D82F0DB6F3FC}" srcOrd="0" destOrd="0" presId="urn:microsoft.com/office/officeart/2018/5/layout/IconCircleLabelList"/>
    <dgm:cxn modelId="{13407FE1-3EDB-4C2E-A70A-F1E664E31495}" srcId="{B3A3A5CB-9FB4-4DFD-AA50-4D56044520DF}" destId="{40040E0A-70E5-4872-BF94-B12C2BA34E9C}" srcOrd="3" destOrd="0" parTransId="{B787CDBE-F5BF-4CA3-A399-25A4649FD05C}" sibTransId="{A1BC8A81-6C4B-4834-A67C-454D14E32404}"/>
    <dgm:cxn modelId="{72E354EC-B1E3-457E-AE71-DE0E6463FE2E}" type="presParOf" srcId="{62079A64-4D22-4646-A30A-CCACC65DDFDD}" destId="{203E6471-49F2-4CAD-9647-CE71BA7FED67}" srcOrd="0" destOrd="0" presId="urn:microsoft.com/office/officeart/2018/5/layout/IconCircleLabelList"/>
    <dgm:cxn modelId="{39F34F22-8ED8-4A9C-9BD0-29926C880EFB}" type="presParOf" srcId="{203E6471-49F2-4CAD-9647-CE71BA7FED67}" destId="{92CC2544-E6A6-40BA-913B-14C24CAFF83F}" srcOrd="0" destOrd="0" presId="urn:microsoft.com/office/officeart/2018/5/layout/IconCircleLabelList"/>
    <dgm:cxn modelId="{337791B1-F70E-44F7-8FB5-90AD105BB196}" type="presParOf" srcId="{203E6471-49F2-4CAD-9647-CE71BA7FED67}" destId="{F1D70479-7F3E-41C0-B4B9-DF71FA2BD1ED}" srcOrd="1" destOrd="0" presId="urn:microsoft.com/office/officeart/2018/5/layout/IconCircleLabelList"/>
    <dgm:cxn modelId="{B19CA775-86E8-41F1-A5B4-D6C04A7872AA}" type="presParOf" srcId="{203E6471-49F2-4CAD-9647-CE71BA7FED67}" destId="{44CE9449-29F9-4BED-BBE1-18AC7B283C73}" srcOrd="2" destOrd="0" presId="urn:microsoft.com/office/officeart/2018/5/layout/IconCircleLabelList"/>
    <dgm:cxn modelId="{FFACF26E-5CA5-4CC1-979C-B461AAB36AE9}" type="presParOf" srcId="{203E6471-49F2-4CAD-9647-CE71BA7FED67}" destId="{76A05368-FAF1-42BC-BE82-8A5481565FA5}" srcOrd="3" destOrd="0" presId="urn:microsoft.com/office/officeart/2018/5/layout/IconCircleLabelList"/>
    <dgm:cxn modelId="{1FE799F5-BA71-4065-BCE8-CA38B96CE08F}" type="presParOf" srcId="{62079A64-4D22-4646-A30A-CCACC65DDFDD}" destId="{914A888E-DD98-47DC-9921-723A1276E18A}" srcOrd="1" destOrd="0" presId="urn:microsoft.com/office/officeart/2018/5/layout/IconCircleLabelList"/>
    <dgm:cxn modelId="{F86D8E16-A89A-44EA-8530-737216734336}" type="presParOf" srcId="{62079A64-4D22-4646-A30A-CCACC65DDFDD}" destId="{E8B737F3-5340-4D5D-B490-DEE5C3C0FF07}" srcOrd="2" destOrd="0" presId="urn:microsoft.com/office/officeart/2018/5/layout/IconCircleLabelList"/>
    <dgm:cxn modelId="{4A7E44C4-693F-4191-B153-21ECAD4AA025}" type="presParOf" srcId="{E8B737F3-5340-4D5D-B490-DEE5C3C0FF07}" destId="{7B438545-659A-4846-8FA7-5BBF66594013}" srcOrd="0" destOrd="0" presId="urn:microsoft.com/office/officeart/2018/5/layout/IconCircleLabelList"/>
    <dgm:cxn modelId="{52F51A61-282F-4E3C-887A-7F396ED3C345}" type="presParOf" srcId="{E8B737F3-5340-4D5D-B490-DEE5C3C0FF07}" destId="{ECBCC9AE-62FB-4DF2-86AD-148428BAC736}" srcOrd="1" destOrd="0" presId="urn:microsoft.com/office/officeart/2018/5/layout/IconCircleLabelList"/>
    <dgm:cxn modelId="{C6CBD21F-659B-436A-999E-24B629DE1A52}" type="presParOf" srcId="{E8B737F3-5340-4D5D-B490-DEE5C3C0FF07}" destId="{51F4EAD0-F446-4CF1-9FCE-06A4F774E4D9}" srcOrd="2" destOrd="0" presId="urn:microsoft.com/office/officeart/2018/5/layout/IconCircleLabelList"/>
    <dgm:cxn modelId="{8DD5EF4C-12CE-47E7-92E7-9B6B46607695}" type="presParOf" srcId="{E8B737F3-5340-4D5D-B490-DEE5C3C0FF07}" destId="{F197A84A-8FB8-4C46-B354-B4D3977BF534}" srcOrd="3" destOrd="0" presId="urn:microsoft.com/office/officeart/2018/5/layout/IconCircleLabelList"/>
    <dgm:cxn modelId="{BC9EC24E-2DD1-48AE-A2EF-741D5B24FE9F}" type="presParOf" srcId="{62079A64-4D22-4646-A30A-CCACC65DDFDD}" destId="{3621DC51-E622-4EC9-91F5-46C473B97CF0}" srcOrd="3" destOrd="0" presId="urn:microsoft.com/office/officeart/2018/5/layout/IconCircleLabelList"/>
    <dgm:cxn modelId="{F8E022DF-1535-496D-B3CE-99248167F58D}" type="presParOf" srcId="{62079A64-4D22-4646-A30A-CCACC65DDFDD}" destId="{B70E899D-4D6D-4DCC-8F2E-C18E7A51CFFD}" srcOrd="4" destOrd="0" presId="urn:microsoft.com/office/officeart/2018/5/layout/IconCircleLabelList"/>
    <dgm:cxn modelId="{4748886C-4049-4BE5-BEBD-0CF54EF9A2FC}" type="presParOf" srcId="{B70E899D-4D6D-4DCC-8F2E-C18E7A51CFFD}" destId="{49B1BA94-DA6A-4520-AF5E-57E2B14DB568}" srcOrd="0" destOrd="0" presId="urn:microsoft.com/office/officeart/2018/5/layout/IconCircleLabelList"/>
    <dgm:cxn modelId="{B0ADA732-D15F-42CE-99E9-0756668A275D}" type="presParOf" srcId="{B70E899D-4D6D-4DCC-8F2E-C18E7A51CFFD}" destId="{D3168327-903B-4BB2-AED7-A670047BD39D}" srcOrd="1" destOrd="0" presId="urn:microsoft.com/office/officeart/2018/5/layout/IconCircleLabelList"/>
    <dgm:cxn modelId="{9593CA82-8B70-4905-AFBA-49F23BB9B9F9}" type="presParOf" srcId="{B70E899D-4D6D-4DCC-8F2E-C18E7A51CFFD}" destId="{8B38B03B-A3FD-493C-BC24-2AFE7E911044}" srcOrd="2" destOrd="0" presId="urn:microsoft.com/office/officeart/2018/5/layout/IconCircleLabelList"/>
    <dgm:cxn modelId="{78A193B3-E11E-4B5C-82EB-3EEC6E66E8A6}" type="presParOf" srcId="{B70E899D-4D6D-4DCC-8F2E-C18E7A51CFFD}" destId="{64D31A90-C3E3-491A-8FAB-0FA88F5E0D26}" srcOrd="3" destOrd="0" presId="urn:microsoft.com/office/officeart/2018/5/layout/IconCircleLabelList"/>
    <dgm:cxn modelId="{08D246C0-86E7-4391-AE51-A01F8AA93F7E}" type="presParOf" srcId="{62079A64-4D22-4646-A30A-CCACC65DDFDD}" destId="{325F24FC-02F4-40DF-ABD6-2B6CFF2CD348}" srcOrd="5" destOrd="0" presId="urn:microsoft.com/office/officeart/2018/5/layout/IconCircleLabelList"/>
    <dgm:cxn modelId="{B5F92426-C07C-4FED-88CE-D83841C749C9}" type="presParOf" srcId="{62079A64-4D22-4646-A30A-CCACC65DDFDD}" destId="{A64111FB-D17C-486F-ABD8-51B3CE3DD703}" srcOrd="6" destOrd="0" presId="urn:microsoft.com/office/officeart/2018/5/layout/IconCircleLabelList"/>
    <dgm:cxn modelId="{0B0BFF96-C419-4632-B3E1-F1B66A78AD04}" type="presParOf" srcId="{A64111FB-D17C-486F-ABD8-51B3CE3DD703}" destId="{FCBED24E-8A88-497C-8795-69E7CF3C0750}" srcOrd="0" destOrd="0" presId="urn:microsoft.com/office/officeart/2018/5/layout/IconCircleLabelList"/>
    <dgm:cxn modelId="{0335949C-D3BF-4BB6-8713-62D9490D7FCB}" type="presParOf" srcId="{A64111FB-D17C-486F-ABD8-51B3CE3DD703}" destId="{413EFB3F-2392-4413-B07E-95D7F0769A43}" srcOrd="1" destOrd="0" presId="urn:microsoft.com/office/officeart/2018/5/layout/IconCircleLabelList"/>
    <dgm:cxn modelId="{AA941C27-89A1-4EBD-A0DF-F4E9B2EE9131}" type="presParOf" srcId="{A64111FB-D17C-486F-ABD8-51B3CE3DD703}" destId="{4B6D9EB8-C275-4624-BAFD-A97D21264B42}" srcOrd="2" destOrd="0" presId="urn:microsoft.com/office/officeart/2018/5/layout/IconCircleLabelList"/>
    <dgm:cxn modelId="{12C69944-B7B8-4170-AE0F-F69977D4787D}" type="presParOf" srcId="{A64111FB-D17C-486F-ABD8-51B3CE3DD703}" destId="{2185C1EF-F3EA-4187-940D-D82F0DB6F3F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38A932B-39E3-49BC-81D2-E1B71BB004A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3EEF4A4-5C34-4455-BEA5-F4C12B934BC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What is this?</a:t>
          </a:r>
          <a:endParaRPr lang="en-US"/>
        </a:p>
      </dgm:t>
    </dgm:pt>
    <dgm:pt modelId="{A1F5F56A-885D-4AEA-BC3B-122C0324236E}" type="parTrans" cxnId="{F88A1238-5CEF-4F14-B500-DDD277288037}">
      <dgm:prSet/>
      <dgm:spPr/>
      <dgm:t>
        <a:bodyPr/>
        <a:lstStyle/>
        <a:p>
          <a:endParaRPr lang="en-US"/>
        </a:p>
      </dgm:t>
    </dgm:pt>
    <dgm:pt modelId="{EE681188-9044-4893-90CE-C8D979E7EF97}" type="sibTrans" cxnId="{F88A1238-5CEF-4F14-B500-DDD27728803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5D57A6D-D1B7-465F-B6A7-0B6B430BF27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This compares information found on general websites with academic journal articles, focusing on reliability, accuracy, and purpose.</a:t>
          </a:r>
          <a:endParaRPr lang="en-US"/>
        </a:p>
      </dgm:t>
    </dgm:pt>
    <dgm:pt modelId="{224F3E54-18C5-40F3-A999-E3135E690439}" type="parTrans" cxnId="{833E2DAC-3A1C-4539-95A7-6F30FF9BEC01}">
      <dgm:prSet/>
      <dgm:spPr/>
      <dgm:t>
        <a:bodyPr/>
        <a:lstStyle/>
        <a:p>
          <a:endParaRPr lang="en-US"/>
        </a:p>
      </dgm:t>
    </dgm:pt>
    <dgm:pt modelId="{122DFD8B-7E31-4654-BCE3-C470FCC95D9A}" type="sibTrans" cxnId="{833E2DAC-3A1C-4539-95A7-6F30FF9BEC0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3552587-17AE-4E1F-980C-0158EFC5795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Skills I Developed</a:t>
          </a:r>
          <a:endParaRPr lang="en-US"/>
        </a:p>
      </dgm:t>
    </dgm:pt>
    <dgm:pt modelId="{20EB27A7-E179-4277-9F47-0ABA8DE3EDA3}" type="parTrans" cxnId="{01ED5F77-D31D-44E6-87EB-A04A97DA0920}">
      <dgm:prSet/>
      <dgm:spPr/>
      <dgm:t>
        <a:bodyPr/>
        <a:lstStyle/>
        <a:p>
          <a:endParaRPr lang="en-US"/>
        </a:p>
      </dgm:t>
    </dgm:pt>
    <dgm:pt modelId="{4F2AFD29-7E62-42EE-AD51-08F2D956023E}" type="sibTrans" cxnId="{01ED5F77-D31D-44E6-87EB-A04A97DA092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7C9E7F8-036E-47B9-AB3B-11A53F7EA55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Critical thinking ; Source evaluation ; Academic research </a:t>
          </a:r>
          <a:endParaRPr lang="en-US"/>
        </a:p>
      </dgm:t>
    </dgm:pt>
    <dgm:pt modelId="{9B3DD5E9-52EC-452C-9914-A0317B0B7298}" type="parTrans" cxnId="{905C5107-B0AE-49E1-AAA6-A61D1840BE07}">
      <dgm:prSet/>
      <dgm:spPr/>
      <dgm:t>
        <a:bodyPr/>
        <a:lstStyle/>
        <a:p>
          <a:endParaRPr lang="en-US"/>
        </a:p>
      </dgm:t>
    </dgm:pt>
    <dgm:pt modelId="{C85DBD86-8D17-4583-9675-69B4283DB78F}" type="sibTrans" cxnId="{905C5107-B0AE-49E1-AAA6-A61D1840BE0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DB76B4D-2778-4072-B99B-30AD2D7574C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What I Learned</a:t>
          </a:r>
          <a:endParaRPr lang="en-US"/>
        </a:p>
      </dgm:t>
    </dgm:pt>
    <dgm:pt modelId="{B29C7FC3-7EBC-4993-AF28-0C900175938E}" type="parTrans" cxnId="{4D0959D3-3998-417D-A534-EDD032107A65}">
      <dgm:prSet/>
      <dgm:spPr/>
      <dgm:t>
        <a:bodyPr/>
        <a:lstStyle/>
        <a:p>
          <a:endParaRPr lang="en-US"/>
        </a:p>
      </dgm:t>
    </dgm:pt>
    <dgm:pt modelId="{9D67CD62-98BC-4026-8E64-2CB9276647CD}" type="sibTrans" cxnId="{4D0959D3-3998-417D-A534-EDD032107A6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D819C6-664F-4D62-8714-F33DBE78CC2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learned how to distinguish between reliable academic sources and general online information, helping me choose credible materials for my assignments.</a:t>
          </a:r>
          <a:endParaRPr lang="en-US"/>
        </a:p>
      </dgm:t>
    </dgm:pt>
    <dgm:pt modelId="{3DBA5A7C-0021-45C7-A3F4-92645EAD1EA6}" type="parTrans" cxnId="{8741717F-7329-4125-83E6-653F090C484D}">
      <dgm:prSet/>
      <dgm:spPr/>
      <dgm:t>
        <a:bodyPr/>
        <a:lstStyle/>
        <a:p>
          <a:endParaRPr lang="en-US"/>
        </a:p>
      </dgm:t>
    </dgm:pt>
    <dgm:pt modelId="{1CD16836-CC70-4222-BD13-98D5B3E8AC8C}" type="sibTrans" cxnId="{8741717F-7329-4125-83E6-653F090C484D}">
      <dgm:prSet/>
      <dgm:spPr/>
      <dgm:t>
        <a:bodyPr/>
        <a:lstStyle/>
        <a:p>
          <a:endParaRPr lang="en-US"/>
        </a:p>
      </dgm:t>
    </dgm:pt>
    <dgm:pt modelId="{BB89F310-3533-4AAC-8D4B-7D2D07DC0E9C}" type="pres">
      <dgm:prSet presAssocID="{138A932B-39E3-49BC-81D2-E1B71BB004A5}" presName="root" presStyleCnt="0">
        <dgm:presLayoutVars>
          <dgm:dir/>
          <dgm:resizeHandles val="exact"/>
        </dgm:presLayoutVars>
      </dgm:prSet>
      <dgm:spPr/>
    </dgm:pt>
    <dgm:pt modelId="{3E60E997-E988-49AC-BC3B-FCD94D669E64}" type="pres">
      <dgm:prSet presAssocID="{138A932B-39E3-49BC-81D2-E1B71BB004A5}" presName="container" presStyleCnt="0">
        <dgm:presLayoutVars>
          <dgm:dir/>
          <dgm:resizeHandles val="exact"/>
        </dgm:presLayoutVars>
      </dgm:prSet>
      <dgm:spPr/>
    </dgm:pt>
    <dgm:pt modelId="{632535EC-6ECF-4F75-B695-CB58390E75EA}" type="pres">
      <dgm:prSet presAssocID="{C3EEF4A4-5C34-4455-BEA5-F4C12B934BCA}" presName="compNode" presStyleCnt="0"/>
      <dgm:spPr/>
    </dgm:pt>
    <dgm:pt modelId="{36FDF483-881F-4B59-9E95-171760793F6D}" type="pres">
      <dgm:prSet presAssocID="{C3EEF4A4-5C34-4455-BEA5-F4C12B934BCA}" presName="iconBgRect" presStyleLbl="bgShp" presStyleIdx="0" presStyleCnt="6"/>
      <dgm:spPr/>
    </dgm:pt>
    <dgm:pt modelId="{087A4FDA-9333-46D4-8BCB-D7C56D736AE1}" type="pres">
      <dgm:prSet presAssocID="{C3EEF4A4-5C34-4455-BEA5-F4C12B934BCA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E8B604D9-6911-4CD0-97FA-70A34666BFD0}" type="pres">
      <dgm:prSet presAssocID="{C3EEF4A4-5C34-4455-BEA5-F4C12B934BCA}" presName="spaceRect" presStyleCnt="0"/>
      <dgm:spPr/>
    </dgm:pt>
    <dgm:pt modelId="{B7D92BFA-4E6D-4938-B4CE-10786026ED4F}" type="pres">
      <dgm:prSet presAssocID="{C3EEF4A4-5C34-4455-BEA5-F4C12B934BCA}" presName="textRect" presStyleLbl="revTx" presStyleIdx="0" presStyleCnt="6">
        <dgm:presLayoutVars>
          <dgm:chMax val="1"/>
          <dgm:chPref val="1"/>
        </dgm:presLayoutVars>
      </dgm:prSet>
      <dgm:spPr/>
    </dgm:pt>
    <dgm:pt modelId="{8C254CA5-3EB4-4F75-AB25-8AC8A942AA16}" type="pres">
      <dgm:prSet presAssocID="{EE681188-9044-4893-90CE-C8D979E7EF97}" presName="sibTrans" presStyleLbl="sibTrans2D1" presStyleIdx="0" presStyleCnt="0"/>
      <dgm:spPr/>
    </dgm:pt>
    <dgm:pt modelId="{BDEC2C2E-60CF-4ECE-A16A-FDB23D02CAAA}" type="pres">
      <dgm:prSet presAssocID="{E5D57A6D-D1B7-465F-B6A7-0B6B430BF275}" presName="compNode" presStyleCnt="0"/>
      <dgm:spPr/>
    </dgm:pt>
    <dgm:pt modelId="{DB89BFB1-38D4-49C9-A4D6-761A759288E9}" type="pres">
      <dgm:prSet presAssocID="{E5D57A6D-D1B7-465F-B6A7-0B6B430BF275}" presName="iconBgRect" presStyleLbl="bgShp" presStyleIdx="1" presStyleCnt="6"/>
      <dgm:spPr/>
    </dgm:pt>
    <dgm:pt modelId="{9491668E-2DF2-4D10-AF90-D6CBF88F8B7D}" type="pres">
      <dgm:prSet presAssocID="{E5D57A6D-D1B7-465F-B6A7-0B6B430BF275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58E15EC9-BBA8-4915-B4FC-AF721408C981}" type="pres">
      <dgm:prSet presAssocID="{E5D57A6D-D1B7-465F-B6A7-0B6B430BF275}" presName="spaceRect" presStyleCnt="0"/>
      <dgm:spPr/>
    </dgm:pt>
    <dgm:pt modelId="{6CA222F5-CAAB-4BB9-A6AE-6A473C2C9E86}" type="pres">
      <dgm:prSet presAssocID="{E5D57A6D-D1B7-465F-B6A7-0B6B430BF275}" presName="textRect" presStyleLbl="revTx" presStyleIdx="1" presStyleCnt="6">
        <dgm:presLayoutVars>
          <dgm:chMax val="1"/>
          <dgm:chPref val="1"/>
        </dgm:presLayoutVars>
      </dgm:prSet>
      <dgm:spPr/>
    </dgm:pt>
    <dgm:pt modelId="{B96D58D1-45E6-4EF8-82C3-7868A41A0FA9}" type="pres">
      <dgm:prSet presAssocID="{122DFD8B-7E31-4654-BCE3-C470FCC95D9A}" presName="sibTrans" presStyleLbl="sibTrans2D1" presStyleIdx="0" presStyleCnt="0"/>
      <dgm:spPr/>
    </dgm:pt>
    <dgm:pt modelId="{1BD1E635-4B7F-4988-B395-BFCADFD252DD}" type="pres">
      <dgm:prSet presAssocID="{23552587-17AE-4E1F-980C-0158EFC57956}" presName="compNode" presStyleCnt="0"/>
      <dgm:spPr/>
    </dgm:pt>
    <dgm:pt modelId="{53B61361-FCB5-4798-BE08-756DF6D394E1}" type="pres">
      <dgm:prSet presAssocID="{23552587-17AE-4E1F-980C-0158EFC57956}" presName="iconBgRect" presStyleLbl="bgShp" presStyleIdx="2" presStyleCnt="6"/>
      <dgm:spPr/>
    </dgm:pt>
    <dgm:pt modelId="{D0B40F8E-BE03-4170-A08F-344B39EDDEE2}" type="pres">
      <dgm:prSet presAssocID="{23552587-17AE-4E1F-980C-0158EFC57956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07E481B-833D-495D-BEC3-683020F61F29}" type="pres">
      <dgm:prSet presAssocID="{23552587-17AE-4E1F-980C-0158EFC57956}" presName="spaceRect" presStyleCnt="0"/>
      <dgm:spPr/>
    </dgm:pt>
    <dgm:pt modelId="{466819A7-EFAF-43EC-A5EF-6641CE6659FB}" type="pres">
      <dgm:prSet presAssocID="{23552587-17AE-4E1F-980C-0158EFC57956}" presName="textRect" presStyleLbl="revTx" presStyleIdx="2" presStyleCnt="6">
        <dgm:presLayoutVars>
          <dgm:chMax val="1"/>
          <dgm:chPref val="1"/>
        </dgm:presLayoutVars>
      </dgm:prSet>
      <dgm:spPr/>
    </dgm:pt>
    <dgm:pt modelId="{76D595ED-1C29-4A76-9B0C-AD0917CFE1B3}" type="pres">
      <dgm:prSet presAssocID="{4F2AFD29-7E62-42EE-AD51-08F2D956023E}" presName="sibTrans" presStyleLbl="sibTrans2D1" presStyleIdx="0" presStyleCnt="0"/>
      <dgm:spPr/>
    </dgm:pt>
    <dgm:pt modelId="{49120A19-BEEF-4340-AC2B-0F3BE20A6586}" type="pres">
      <dgm:prSet presAssocID="{F7C9E7F8-036E-47B9-AB3B-11A53F7EA559}" presName="compNode" presStyleCnt="0"/>
      <dgm:spPr/>
    </dgm:pt>
    <dgm:pt modelId="{A67F88F7-05D6-4B43-AB17-BBBE8FCB5257}" type="pres">
      <dgm:prSet presAssocID="{F7C9E7F8-036E-47B9-AB3B-11A53F7EA559}" presName="iconBgRect" presStyleLbl="bgShp" presStyleIdx="3" presStyleCnt="6"/>
      <dgm:spPr/>
    </dgm:pt>
    <dgm:pt modelId="{BD5F58BD-9A22-4D47-BB12-B93A833D4FE3}" type="pres">
      <dgm:prSet presAssocID="{F7C9E7F8-036E-47B9-AB3B-11A53F7EA559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F063D80-239C-44BB-A754-CB53287B49C6}" type="pres">
      <dgm:prSet presAssocID="{F7C9E7F8-036E-47B9-AB3B-11A53F7EA559}" presName="spaceRect" presStyleCnt="0"/>
      <dgm:spPr/>
    </dgm:pt>
    <dgm:pt modelId="{B39BAF2D-D335-4B7B-BD23-45B3BB024E90}" type="pres">
      <dgm:prSet presAssocID="{F7C9E7F8-036E-47B9-AB3B-11A53F7EA559}" presName="textRect" presStyleLbl="revTx" presStyleIdx="3" presStyleCnt="6">
        <dgm:presLayoutVars>
          <dgm:chMax val="1"/>
          <dgm:chPref val="1"/>
        </dgm:presLayoutVars>
      </dgm:prSet>
      <dgm:spPr/>
    </dgm:pt>
    <dgm:pt modelId="{EE15310C-143A-4E27-A343-834C8FB4D70A}" type="pres">
      <dgm:prSet presAssocID="{C85DBD86-8D17-4583-9675-69B4283DB78F}" presName="sibTrans" presStyleLbl="sibTrans2D1" presStyleIdx="0" presStyleCnt="0"/>
      <dgm:spPr/>
    </dgm:pt>
    <dgm:pt modelId="{C8684013-027A-475A-BA6B-4BFBFE637499}" type="pres">
      <dgm:prSet presAssocID="{8DB76B4D-2778-4072-B99B-30AD2D7574CC}" presName="compNode" presStyleCnt="0"/>
      <dgm:spPr/>
    </dgm:pt>
    <dgm:pt modelId="{73337604-CB60-4C58-B3B8-00D634D26717}" type="pres">
      <dgm:prSet presAssocID="{8DB76B4D-2778-4072-B99B-30AD2D7574CC}" presName="iconBgRect" presStyleLbl="bgShp" presStyleIdx="4" presStyleCnt="6"/>
      <dgm:spPr/>
    </dgm:pt>
    <dgm:pt modelId="{A0E0C6FA-623B-41B2-8FA1-C3FC1B093CA1}" type="pres">
      <dgm:prSet presAssocID="{8DB76B4D-2778-4072-B99B-30AD2D7574CC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834187A4-65CF-4428-A1B6-50A6B4D86D81}" type="pres">
      <dgm:prSet presAssocID="{8DB76B4D-2778-4072-B99B-30AD2D7574CC}" presName="spaceRect" presStyleCnt="0"/>
      <dgm:spPr/>
    </dgm:pt>
    <dgm:pt modelId="{5C5871F3-4035-42D5-92F4-4920D0186DE9}" type="pres">
      <dgm:prSet presAssocID="{8DB76B4D-2778-4072-B99B-30AD2D7574CC}" presName="textRect" presStyleLbl="revTx" presStyleIdx="4" presStyleCnt="6">
        <dgm:presLayoutVars>
          <dgm:chMax val="1"/>
          <dgm:chPref val="1"/>
        </dgm:presLayoutVars>
      </dgm:prSet>
      <dgm:spPr/>
    </dgm:pt>
    <dgm:pt modelId="{407BBAEC-B61A-40B6-A48B-CB25A6B96061}" type="pres">
      <dgm:prSet presAssocID="{9D67CD62-98BC-4026-8E64-2CB9276647CD}" presName="sibTrans" presStyleLbl="sibTrans2D1" presStyleIdx="0" presStyleCnt="0"/>
      <dgm:spPr/>
    </dgm:pt>
    <dgm:pt modelId="{2DAEC97E-1DA1-4A78-8C13-4C9626BAF091}" type="pres">
      <dgm:prSet presAssocID="{05D819C6-664F-4D62-8714-F33DBE78CC24}" presName="compNode" presStyleCnt="0"/>
      <dgm:spPr/>
    </dgm:pt>
    <dgm:pt modelId="{FDB86A50-4AB9-4525-B53E-276C560F18E4}" type="pres">
      <dgm:prSet presAssocID="{05D819C6-664F-4D62-8714-F33DBE78CC24}" presName="iconBgRect" presStyleLbl="bgShp" presStyleIdx="5" presStyleCnt="6"/>
      <dgm:spPr/>
    </dgm:pt>
    <dgm:pt modelId="{2FC72964-B856-4709-89F7-E2AD0DD808AB}" type="pres">
      <dgm:prSet presAssocID="{05D819C6-664F-4D62-8714-F33DBE78CC24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37407EA-97CE-405C-8164-245CC15567AB}" type="pres">
      <dgm:prSet presAssocID="{05D819C6-664F-4D62-8714-F33DBE78CC24}" presName="spaceRect" presStyleCnt="0"/>
      <dgm:spPr/>
    </dgm:pt>
    <dgm:pt modelId="{44DD9E2C-2505-495E-B30B-9C7986C2E268}" type="pres">
      <dgm:prSet presAssocID="{05D819C6-664F-4D62-8714-F33DBE78CC24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905C5107-B0AE-49E1-AAA6-A61D1840BE07}" srcId="{138A932B-39E3-49BC-81D2-E1B71BB004A5}" destId="{F7C9E7F8-036E-47B9-AB3B-11A53F7EA559}" srcOrd="3" destOrd="0" parTransId="{9B3DD5E9-52EC-452C-9914-A0317B0B7298}" sibTransId="{C85DBD86-8D17-4583-9675-69B4283DB78F}"/>
    <dgm:cxn modelId="{D2A09C0F-0433-4B53-9183-EC1E060A734A}" type="presOf" srcId="{4F2AFD29-7E62-42EE-AD51-08F2D956023E}" destId="{76D595ED-1C29-4A76-9B0C-AD0917CFE1B3}" srcOrd="0" destOrd="0" presId="urn:microsoft.com/office/officeart/2018/2/layout/IconCircleList"/>
    <dgm:cxn modelId="{DB40A217-E9D9-4945-BF5C-E3BE38CC75BD}" type="presOf" srcId="{138A932B-39E3-49BC-81D2-E1B71BB004A5}" destId="{BB89F310-3533-4AAC-8D4B-7D2D07DC0E9C}" srcOrd="0" destOrd="0" presId="urn:microsoft.com/office/officeart/2018/2/layout/IconCircleList"/>
    <dgm:cxn modelId="{2A20411D-356C-4CC0-A5A0-5E6C139E312B}" type="presOf" srcId="{05D819C6-664F-4D62-8714-F33DBE78CC24}" destId="{44DD9E2C-2505-495E-B30B-9C7986C2E268}" srcOrd="0" destOrd="0" presId="urn:microsoft.com/office/officeart/2018/2/layout/IconCircleList"/>
    <dgm:cxn modelId="{803BBE2A-903B-4A4E-A607-BF24FA6F750A}" type="presOf" srcId="{C3EEF4A4-5C34-4455-BEA5-F4C12B934BCA}" destId="{B7D92BFA-4E6D-4938-B4CE-10786026ED4F}" srcOrd="0" destOrd="0" presId="urn:microsoft.com/office/officeart/2018/2/layout/IconCircleList"/>
    <dgm:cxn modelId="{F88A1238-5CEF-4F14-B500-DDD277288037}" srcId="{138A932B-39E3-49BC-81D2-E1B71BB004A5}" destId="{C3EEF4A4-5C34-4455-BEA5-F4C12B934BCA}" srcOrd="0" destOrd="0" parTransId="{A1F5F56A-885D-4AEA-BC3B-122C0324236E}" sibTransId="{EE681188-9044-4893-90CE-C8D979E7EF97}"/>
    <dgm:cxn modelId="{C0942F68-3A69-4095-A50C-85813665CD85}" type="presOf" srcId="{8DB76B4D-2778-4072-B99B-30AD2D7574CC}" destId="{5C5871F3-4035-42D5-92F4-4920D0186DE9}" srcOrd="0" destOrd="0" presId="urn:microsoft.com/office/officeart/2018/2/layout/IconCircleList"/>
    <dgm:cxn modelId="{F18FB054-9715-4038-A5B4-928493F2F383}" type="presOf" srcId="{E5D57A6D-D1B7-465F-B6A7-0B6B430BF275}" destId="{6CA222F5-CAAB-4BB9-A6AE-6A473C2C9E86}" srcOrd="0" destOrd="0" presId="urn:microsoft.com/office/officeart/2018/2/layout/IconCircleList"/>
    <dgm:cxn modelId="{01ED5F77-D31D-44E6-87EB-A04A97DA0920}" srcId="{138A932B-39E3-49BC-81D2-E1B71BB004A5}" destId="{23552587-17AE-4E1F-980C-0158EFC57956}" srcOrd="2" destOrd="0" parTransId="{20EB27A7-E179-4277-9F47-0ABA8DE3EDA3}" sibTransId="{4F2AFD29-7E62-42EE-AD51-08F2D956023E}"/>
    <dgm:cxn modelId="{1F508F5A-4F97-494B-87B2-ACCB9C1C93FD}" type="presOf" srcId="{C85DBD86-8D17-4583-9675-69B4283DB78F}" destId="{EE15310C-143A-4E27-A343-834C8FB4D70A}" srcOrd="0" destOrd="0" presId="urn:microsoft.com/office/officeart/2018/2/layout/IconCircleList"/>
    <dgm:cxn modelId="{8741717F-7329-4125-83E6-653F090C484D}" srcId="{138A932B-39E3-49BC-81D2-E1B71BB004A5}" destId="{05D819C6-664F-4D62-8714-F33DBE78CC24}" srcOrd="5" destOrd="0" parTransId="{3DBA5A7C-0021-45C7-A3F4-92645EAD1EA6}" sibTransId="{1CD16836-CC70-4222-BD13-98D5B3E8AC8C}"/>
    <dgm:cxn modelId="{395D4C8E-D112-41B4-B238-CF2A9DF01974}" type="presOf" srcId="{122DFD8B-7E31-4654-BCE3-C470FCC95D9A}" destId="{B96D58D1-45E6-4EF8-82C3-7868A41A0FA9}" srcOrd="0" destOrd="0" presId="urn:microsoft.com/office/officeart/2018/2/layout/IconCircleList"/>
    <dgm:cxn modelId="{833E2DAC-3A1C-4539-95A7-6F30FF9BEC01}" srcId="{138A932B-39E3-49BC-81D2-E1B71BB004A5}" destId="{E5D57A6D-D1B7-465F-B6A7-0B6B430BF275}" srcOrd="1" destOrd="0" parTransId="{224F3E54-18C5-40F3-A999-E3135E690439}" sibTransId="{122DFD8B-7E31-4654-BCE3-C470FCC95D9A}"/>
    <dgm:cxn modelId="{4D0959D3-3998-417D-A534-EDD032107A65}" srcId="{138A932B-39E3-49BC-81D2-E1B71BB004A5}" destId="{8DB76B4D-2778-4072-B99B-30AD2D7574CC}" srcOrd="4" destOrd="0" parTransId="{B29C7FC3-7EBC-4993-AF28-0C900175938E}" sibTransId="{9D67CD62-98BC-4026-8E64-2CB9276647CD}"/>
    <dgm:cxn modelId="{B82F3FE1-B091-48F3-AFFC-9B68B9EB4293}" type="presOf" srcId="{EE681188-9044-4893-90CE-C8D979E7EF97}" destId="{8C254CA5-3EB4-4F75-AB25-8AC8A942AA16}" srcOrd="0" destOrd="0" presId="urn:microsoft.com/office/officeart/2018/2/layout/IconCircleList"/>
    <dgm:cxn modelId="{E2BD7CE9-19FD-4E3D-9D8C-D82E06321AC5}" type="presOf" srcId="{9D67CD62-98BC-4026-8E64-2CB9276647CD}" destId="{407BBAEC-B61A-40B6-A48B-CB25A6B96061}" srcOrd="0" destOrd="0" presId="urn:microsoft.com/office/officeart/2018/2/layout/IconCircleList"/>
    <dgm:cxn modelId="{47788FF5-4FED-4F2E-ABA9-65821AF9F473}" type="presOf" srcId="{F7C9E7F8-036E-47B9-AB3B-11A53F7EA559}" destId="{B39BAF2D-D335-4B7B-BD23-45B3BB024E90}" srcOrd="0" destOrd="0" presId="urn:microsoft.com/office/officeart/2018/2/layout/IconCircleList"/>
    <dgm:cxn modelId="{B8FEB2FF-F03F-449A-A757-4BD07F7EF4E2}" type="presOf" srcId="{23552587-17AE-4E1F-980C-0158EFC57956}" destId="{466819A7-EFAF-43EC-A5EF-6641CE6659FB}" srcOrd="0" destOrd="0" presId="urn:microsoft.com/office/officeart/2018/2/layout/IconCircleList"/>
    <dgm:cxn modelId="{F3F3F0C5-8D20-421C-9E7F-F098B259BFB6}" type="presParOf" srcId="{BB89F310-3533-4AAC-8D4B-7D2D07DC0E9C}" destId="{3E60E997-E988-49AC-BC3B-FCD94D669E64}" srcOrd="0" destOrd="0" presId="urn:microsoft.com/office/officeart/2018/2/layout/IconCircleList"/>
    <dgm:cxn modelId="{8D33E02C-93B7-4063-9631-609BE4288D19}" type="presParOf" srcId="{3E60E997-E988-49AC-BC3B-FCD94D669E64}" destId="{632535EC-6ECF-4F75-B695-CB58390E75EA}" srcOrd="0" destOrd="0" presId="urn:microsoft.com/office/officeart/2018/2/layout/IconCircleList"/>
    <dgm:cxn modelId="{361145EA-B787-4BB4-B15B-A6F67CA5AE55}" type="presParOf" srcId="{632535EC-6ECF-4F75-B695-CB58390E75EA}" destId="{36FDF483-881F-4B59-9E95-171760793F6D}" srcOrd="0" destOrd="0" presId="urn:microsoft.com/office/officeart/2018/2/layout/IconCircleList"/>
    <dgm:cxn modelId="{C8B9C1FE-1E0E-4651-A422-E1FABF3E3126}" type="presParOf" srcId="{632535EC-6ECF-4F75-B695-CB58390E75EA}" destId="{087A4FDA-9333-46D4-8BCB-D7C56D736AE1}" srcOrd="1" destOrd="0" presId="urn:microsoft.com/office/officeart/2018/2/layout/IconCircleList"/>
    <dgm:cxn modelId="{97E77A26-17A3-42E8-830C-F6552896BD4A}" type="presParOf" srcId="{632535EC-6ECF-4F75-B695-CB58390E75EA}" destId="{E8B604D9-6911-4CD0-97FA-70A34666BFD0}" srcOrd="2" destOrd="0" presId="urn:microsoft.com/office/officeart/2018/2/layout/IconCircleList"/>
    <dgm:cxn modelId="{237A08E8-440D-4909-AE4F-DC15C6365948}" type="presParOf" srcId="{632535EC-6ECF-4F75-B695-CB58390E75EA}" destId="{B7D92BFA-4E6D-4938-B4CE-10786026ED4F}" srcOrd="3" destOrd="0" presId="urn:microsoft.com/office/officeart/2018/2/layout/IconCircleList"/>
    <dgm:cxn modelId="{0160FD37-7964-4E9D-82C0-A2F38D399B27}" type="presParOf" srcId="{3E60E997-E988-49AC-BC3B-FCD94D669E64}" destId="{8C254CA5-3EB4-4F75-AB25-8AC8A942AA16}" srcOrd="1" destOrd="0" presId="urn:microsoft.com/office/officeart/2018/2/layout/IconCircleList"/>
    <dgm:cxn modelId="{07B3FE33-FC22-455D-AE82-5269154B4C54}" type="presParOf" srcId="{3E60E997-E988-49AC-BC3B-FCD94D669E64}" destId="{BDEC2C2E-60CF-4ECE-A16A-FDB23D02CAAA}" srcOrd="2" destOrd="0" presId="urn:microsoft.com/office/officeart/2018/2/layout/IconCircleList"/>
    <dgm:cxn modelId="{8FDF33D2-F379-4D88-A056-7250E6274E15}" type="presParOf" srcId="{BDEC2C2E-60CF-4ECE-A16A-FDB23D02CAAA}" destId="{DB89BFB1-38D4-49C9-A4D6-761A759288E9}" srcOrd="0" destOrd="0" presId="urn:microsoft.com/office/officeart/2018/2/layout/IconCircleList"/>
    <dgm:cxn modelId="{EA551FDA-B9AD-46D9-B392-930FB1C818D0}" type="presParOf" srcId="{BDEC2C2E-60CF-4ECE-A16A-FDB23D02CAAA}" destId="{9491668E-2DF2-4D10-AF90-D6CBF88F8B7D}" srcOrd="1" destOrd="0" presId="urn:microsoft.com/office/officeart/2018/2/layout/IconCircleList"/>
    <dgm:cxn modelId="{884F7238-9342-4884-AF7D-B515B5F4B7FD}" type="presParOf" srcId="{BDEC2C2E-60CF-4ECE-A16A-FDB23D02CAAA}" destId="{58E15EC9-BBA8-4915-B4FC-AF721408C981}" srcOrd="2" destOrd="0" presId="urn:microsoft.com/office/officeart/2018/2/layout/IconCircleList"/>
    <dgm:cxn modelId="{5D032B54-658E-4239-B1CC-9F9E51EA8FF0}" type="presParOf" srcId="{BDEC2C2E-60CF-4ECE-A16A-FDB23D02CAAA}" destId="{6CA222F5-CAAB-4BB9-A6AE-6A473C2C9E86}" srcOrd="3" destOrd="0" presId="urn:microsoft.com/office/officeart/2018/2/layout/IconCircleList"/>
    <dgm:cxn modelId="{82BBC915-9B5C-4FB9-81F1-AA3BF51F71F9}" type="presParOf" srcId="{3E60E997-E988-49AC-BC3B-FCD94D669E64}" destId="{B96D58D1-45E6-4EF8-82C3-7868A41A0FA9}" srcOrd="3" destOrd="0" presId="urn:microsoft.com/office/officeart/2018/2/layout/IconCircleList"/>
    <dgm:cxn modelId="{FC93F41C-6F14-42FA-B89E-EC61E84EE996}" type="presParOf" srcId="{3E60E997-E988-49AC-BC3B-FCD94D669E64}" destId="{1BD1E635-4B7F-4988-B395-BFCADFD252DD}" srcOrd="4" destOrd="0" presId="urn:microsoft.com/office/officeart/2018/2/layout/IconCircleList"/>
    <dgm:cxn modelId="{6BCBB9E5-8929-444F-B369-64971DFA601E}" type="presParOf" srcId="{1BD1E635-4B7F-4988-B395-BFCADFD252DD}" destId="{53B61361-FCB5-4798-BE08-756DF6D394E1}" srcOrd="0" destOrd="0" presId="urn:microsoft.com/office/officeart/2018/2/layout/IconCircleList"/>
    <dgm:cxn modelId="{7FE89478-1447-43F8-87C0-E4C4BA28E874}" type="presParOf" srcId="{1BD1E635-4B7F-4988-B395-BFCADFD252DD}" destId="{D0B40F8E-BE03-4170-A08F-344B39EDDEE2}" srcOrd="1" destOrd="0" presId="urn:microsoft.com/office/officeart/2018/2/layout/IconCircleList"/>
    <dgm:cxn modelId="{997C859A-9AE4-4D68-8387-C9E7020258DD}" type="presParOf" srcId="{1BD1E635-4B7F-4988-B395-BFCADFD252DD}" destId="{807E481B-833D-495D-BEC3-683020F61F29}" srcOrd="2" destOrd="0" presId="urn:microsoft.com/office/officeart/2018/2/layout/IconCircleList"/>
    <dgm:cxn modelId="{07125882-3BC7-460B-8D27-FAE05FCE3AD5}" type="presParOf" srcId="{1BD1E635-4B7F-4988-B395-BFCADFD252DD}" destId="{466819A7-EFAF-43EC-A5EF-6641CE6659FB}" srcOrd="3" destOrd="0" presId="urn:microsoft.com/office/officeart/2018/2/layout/IconCircleList"/>
    <dgm:cxn modelId="{487ED701-3B84-4854-9B4C-C6CD52D26BED}" type="presParOf" srcId="{3E60E997-E988-49AC-BC3B-FCD94D669E64}" destId="{76D595ED-1C29-4A76-9B0C-AD0917CFE1B3}" srcOrd="5" destOrd="0" presId="urn:microsoft.com/office/officeart/2018/2/layout/IconCircleList"/>
    <dgm:cxn modelId="{F7C1C485-F00A-4D08-B836-F27B48118ACE}" type="presParOf" srcId="{3E60E997-E988-49AC-BC3B-FCD94D669E64}" destId="{49120A19-BEEF-4340-AC2B-0F3BE20A6586}" srcOrd="6" destOrd="0" presId="urn:microsoft.com/office/officeart/2018/2/layout/IconCircleList"/>
    <dgm:cxn modelId="{244DDE7A-FC0F-42D7-8015-542F99CC94F7}" type="presParOf" srcId="{49120A19-BEEF-4340-AC2B-0F3BE20A6586}" destId="{A67F88F7-05D6-4B43-AB17-BBBE8FCB5257}" srcOrd="0" destOrd="0" presId="urn:microsoft.com/office/officeart/2018/2/layout/IconCircleList"/>
    <dgm:cxn modelId="{F3E625E3-D23D-4B72-BBA7-4BDBFF7C9E69}" type="presParOf" srcId="{49120A19-BEEF-4340-AC2B-0F3BE20A6586}" destId="{BD5F58BD-9A22-4D47-BB12-B93A833D4FE3}" srcOrd="1" destOrd="0" presId="urn:microsoft.com/office/officeart/2018/2/layout/IconCircleList"/>
    <dgm:cxn modelId="{E3BEF5AA-27ED-46C9-8F5C-CF45749BEBEF}" type="presParOf" srcId="{49120A19-BEEF-4340-AC2B-0F3BE20A6586}" destId="{BF063D80-239C-44BB-A754-CB53287B49C6}" srcOrd="2" destOrd="0" presId="urn:microsoft.com/office/officeart/2018/2/layout/IconCircleList"/>
    <dgm:cxn modelId="{C2030A26-A7FD-4535-8A81-51BD99A0F019}" type="presParOf" srcId="{49120A19-BEEF-4340-AC2B-0F3BE20A6586}" destId="{B39BAF2D-D335-4B7B-BD23-45B3BB024E90}" srcOrd="3" destOrd="0" presId="urn:microsoft.com/office/officeart/2018/2/layout/IconCircleList"/>
    <dgm:cxn modelId="{6F0600AB-1F02-46DF-BE1D-F6768D1923A9}" type="presParOf" srcId="{3E60E997-E988-49AC-BC3B-FCD94D669E64}" destId="{EE15310C-143A-4E27-A343-834C8FB4D70A}" srcOrd="7" destOrd="0" presId="urn:microsoft.com/office/officeart/2018/2/layout/IconCircleList"/>
    <dgm:cxn modelId="{1E7A33D9-4F39-4048-9DC8-7C772853A79F}" type="presParOf" srcId="{3E60E997-E988-49AC-BC3B-FCD94D669E64}" destId="{C8684013-027A-475A-BA6B-4BFBFE637499}" srcOrd="8" destOrd="0" presId="urn:microsoft.com/office/officeart/2018/2/layout/IconCircleList"/>
    <dgm:cxn modelId="{748FD3CF-C7B3-4828-B1E9-8C1E1993320D}" type="presParOf" srcId="{C8684013-027A-475A-BA6B-4BFBFE637499}" destId="{73337604-CB60-4C58-B3B8-00D634D26717}" srcOrd="0" destOrd="0" presId="urn:microsoft.com/office/officeart/2018/2/layout/IconCircleList"/>
    <dgm:cxn modelId="{EE976302-7F75-44CD-ACEA-8EE8B3F2FD84}" type="presParOf" srcId="{C8684013-027A-475A-BA6B-4BFBFE637499}" destId="{A0E0C6FA-623B-41B2-8FA1-C3FC1B093CA1}" srcOrd="1" destOrd="0" presId="urn:microsoft.com/office/officeart/2018/2/layout/IconCircleList"/>
    <dgm:cxn modelId="{2136B83B-77CB-40EA-AB79-B7369B58AEFE}" type="presParOf" srcId="{C8684013-027A-475A-BA6B-4BFBFE637499}" destId="{834187A4-65CF-4428-A1B6-50A6B4D86D81}" srcOrd="2" destOrd="0" presId="urn:microsoft.com/office/officeart/2018/2/layout/IconCircleList"/>
    <dgm:cxn modelId="{181D5323-8A65-4BA0-90B8-555DD8A83D83}" type="presParOf" srcId="{C8684013-027A-475A-BA6B-4BFBFE637499}" destId="{5C5871F3-4035-42D5-92F4-4920D0186DE9}" srcOrd="3" destOrd="0" presId="urn:microsoft.com/office/officeart/2018/2/layout/IconCircleList"/>
    <dgm:cxn modelId="{D2107ABD-6E7A-41B2-B34C-466D402A8D7C}" type="presParOf" srcId="{3E60E997-E988-49AC-BC3B-FCD94D669E64}" destId="{407BBAEC-B61A-40B6-A48B-CB25A6B96061}" srcOrd="9" destOrd="0" presId="urn:microsoft.com/office/officeart/2018/2/layout/IconCircleList"/>
    <dgm:cxn modelId="{6DA85657-B01A-498A-9C10-0F91C76F951D}" type="presParOf" srcId="{3E60E997-E988-49AC-BC3B-FCD94D669E64}" destId="{2DAEC97E-1DA1-4A78-8C13-4C9626BAF091}" srcOrd="10" destOrd="0" presId="urn:microsoft.com/office/officeart/2018/2/layout/IconCircleList"/>
    <dgm:cxn modelId="{B7428702-7EB5-4E98-B2BC-1E213E32EDD4}" type="presParOf" srcId="{2DAEC97E-1DA1-4A78-8C13-4C9626BAF091}" destId="{FDB86A50-4AB9-4525-B53E-276C560F18E4}" srcOrd="0" destOrd="0" presId="urn:microsoft.com/office/officeart/2018/2/layout/IconCircleList"/>
    <dgm:cxn modelId="{E6E6F9EC-7A73-4B5B-860F-83785205999E}" type="presParOf" srcId="{2DAEC97E-1DA1-4A78-8C13-4C9626BAF091}" destId="{2FC72964-B856-4709-89F7-E2AD0DD808AB}" srcOrd="1" destOrd="0" presId="urn:microsoft.com/office/officeart/2018/2/layout/IconCircleList"/>
    <dgm:cxn modelId="{877A5A95-6D5F-4095-AF17-4A9CDCDBA289}" type="presParOf" srcId="{2DAEC97E-1DA1-4A78-8C13-4C9626BAF091}" destId="{537407EA-97CE-405C-8164-245CC15567AB}" srcOrd="2" destOrd="0" presId="urn:microsoft.com/office/officeart/2018/2/layout/IconCircleList"/>
    <dgm:cxn modelId="{3BE90838-CB94-4167-9783-69BD55CAE9F0}" type="presParOf" srcId="{2DAEC97E-1DA1-4A78-8C13-4C9626BAF091}" destId="{44DD9E2C-2505-495E-B30B-9C7986C2E26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585BB59-BA13-45D5-BF84-3938D7173C85}" type="doc">
      <dgm:prSet loTypeId="urn:microsoft.com/office/officeart/2005/8/layout/default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D48AD1-9382-4403-857F-33A94D65779B}">
      <dgm:prSet/>
      <dgm:spPr/>
      <dgm:t>
        <a:bodyPr/>
        <a:lstStyle/>
        <a:p>
          <a:r>
            <a:rPr lang="en-GB" b="1" dirty="0"/>
            <a:t>What I learn ? </a:t>
          </a:r>
          <a:endParaRPr lang="en-US" b="1" dirty="0"/>
        </a:p>
      </dgm:t>
    </dgm:pt>
    <dgm:pt modelId="{3E742EAB-D577-4849-B694-F92B811D9C90}" type="parTrans" cxnId="{7593F1F4-74EF-45FF-85D1-A06FEBEAB67C}">
      <dgm:prSet/>
      <dgm:spPr/>
      <dgm:t>
        <a:bodyPr/>
        <a:lstStyle/>
        <a:p>
          <a:endParaRPr lang="en-US"/>
        </a:p>
      </dgm:t>
    </dgm:pt>
    <dgm:pt modelId="{60AC938C-C5A8-44B0-803C-5708B97E01D6}" type="sibTrans" cxnId="{7593F1F4-74EF-45FF-85D1-A06FEBEAB67C}">
      <dgm:prSet/>
      <dgm:spPr/>
      <dgm:t>
        <a:bodyPr/>
        <a:lstStyle/>
        <a:p>
          <a:endParaRPr lang="en-US"/>
        </a:p>
      </dgm:t>
    </dgm:pt>
    <dgm:pt modelId="{72CC5472-3872-47C3-85A3-D038D0D1406A}">
      <dgm:prSet/>
      <dgm:spPr/>
      <dgm:t>
        <a:bodyPr/>
        <a:lstStyle/>
        <a:p>
          <a:r>
            <a:rPr lang="en-GB"/>
            <a:t>I learned how to use digital tools such as Microsoft Word, PowerPoint, and LinkedIn to communicate professionally.</a:t>
          </a:r>
          <a:endParaRPr lang="en-US"/>
        </a:p>
      </dgm:t>
    </dgm:pt>
    <dgm:pt modelId="{A537C308-6B03-4191-B616-97074EEF7456}" type="parTrans" cxnId="{29942C22-29B5-4D45-861D-CD3A822638C4}">
      <dgm:prSet/>
      <dgm:spPr/>
      <dgm:t>
        <a:bodyPr/>
        <a:lstStyle/>
        <a:p>
          <a:endParaRPr lang="en-US"/>
        </a:p>
      </dgm:t>
    </dgm:pt>
    <dgm:pt modelId="{4A4CBCE5-E059-443A-B3AD-558DF0CC9DDF}" type="sibTrans" cxnId="{29942C22-29B5-4D45-861D-CD3A822638C4}">
      <dgm:prSet/>
      <dgm:spPr/>
      <dgm:t>
        <a:bodyPr/>
        <a:lstStyle/>
        <a:p>
          <a:endParaRPr lang="en-US"/>
        </a:p>
      </dgm:t>
    </dgm:pt>
    <dgm:pt modelId="{1228A381-446B-4D09-A502-041607E922A8}">
      <dgm:prSet/>
      <dgm:spPr/>
      <dgm:t>
        <a:bodyPr/>
        <a:lstStyle/>
        <a:p>
          <a:r>
            <a:rPr lang="en-GB"/>
            <a:t>I developed the ability to evaluate reliable sources using the CRAAP test.</a:t>
          </a:r>
          <a:endParaRPr lang="en-US"/>
        </a:p>
      </dgm:t>
    </dgm:pt>
    <dgm:pt modelId="{6FD3C547-1F90-43AB-83AE-250D47195627}" type="parTrans" cxnId="{E492C68D-18EC-4A1A-ACCC-8D3FB4E2D068}">
      <dgm:prSet/>
      <dgm:spPr/>
      <dgm:t>
        <a:bodyPr/>
        <a:lstStyle/>
        <a:p>
          <a:endParaRPr lang="en-US"/>
        </a:p>
      </dgm:t>
    </dgm:pt>
    <dgm:pt modelId="{564B4D24-F029-4680-80D6-2C069D575FD3}" type="sibTrans" cxnId="{E492C68D-18EC-4A1A-ACCC-8D3FB4E2D068}">
      <dgm:prSet/>
      <dgm:spPr/>
      <dgm:t>
        <a:bodyPr/>
        <a:lstStyle/>
        <a:p>
          <a:endParaRPr lang="en-US"/>
        </a:p>
      </dgm:t>
    </dgm:pt>
    <dgm:pt modelId="{BD758007-F191-4B08-BE20-AEA71F76B24D}">
      <dgm:prSet/>
      <dgm:spPr/>
      <dgm:t>
        <a:bodyPr/>
        <a:lstStyle/>
        <a:p>
          <a:r>
            <a:rPr lang="en-GB" dirty="0"/>
            <a:t>I improved my understanding of how to present information clearly and effectively in digital formats.</a:t>
          </a:r>
          <a:endParaRPr lang="en-US" dirty="0"/>
        </a:p>
      </dgm:t>
    </dgm:pt>
    <dgm:pt modelId="{AD5A9DCF-214B-4F70-B1A3-8D142CDDB1CF}" type="parTrans" cxnId="{ADFB189A-A729-45DF-91D4-D759F7DCFC72}">
      <dgm:prSet/>
      <dgm:spPr/>
      <dgm:t>
        <a:bodyPr/>
        <a:lstStyle/>
        <a:p>
          <a:endParaRPr lang="en-US"/>
        </a:p>
      </dgm:t>
    </dgm:pt>
    <dgm:pt modelId="{3584560D-D901-4CF4-9E9C-C976A5EB8E0D}" type="sibTrans" cxnId="{ADFB189A-A729-45DF-91D4-D759F7DCFC72}">
      <dgm:prSet/>
      <dgm:spPr/>
      <dgm:t>
        <a:bodyPr/>
        <a:lstStyle/>
        <a:p>
          <a:endParaRPr lang="en-US"/>
        </a:p>
      </dgm:t>
    </dgm:pt>
    <dgm:pt modelId="{5805786B-5D92-48D5-935F-F02D07CECFE2}">
      <dgm:prSet custT="1"/>
      <dgm:spPr/>
      <dgm:t>
        <a:bodyPr/>
        <a:lstStyle/>
        <a:p>
          <a:r>
            <a:rPr lang="en-GB" sz="1200" dirty="0"/>
            <a:t>I learned the importance of reflection and continuous improvement in developing digital competence.</a:t>
          </a:r>
          <a:endParaRPr lang="en-US" sz="1200" dirty="0"/>
        </a:p>
      </dgm:t>
    </dgm:pt>
    <dgm:pt modelId="{A0047C7E-8D00-4DE3-B4DD-5B198DA9E45E}" type="parTrans" cxnId="{9660E865-9421-4EE4-8E75-EC3D828A6662}">
      <dgm:prSet/>
      <dgm:spPr/>
      <dgm:t>
        <a:bodyPr/>
        <a:lstStyle/>
        <a:p>
          <a:endParaRPr lang="en-US"/>
        </a:p>
      </dgm:t>
    </dgm:pt>
    <dgm:pt modelId="{7E0572CA-8A5B-4857-BFAE-B2B25514774C}" type="sibTrans" cxnId="{9660E865-9421-4EE4-8E75-EC3D828A6662}">
      <dgm:prSet/>
      <dgm:spPr/>
      <dgm:t>
        <a:bodyPr/>
        <a:lstStyle/>
        <a:p>
          <a:endParaRPr lang="en-US"/>
        </a:p>
      </dgm:t>
    </dgm:pt>
    <dgm:pt modelId="{AA38D556-B617-444B-94E2-A00EFA854B73}">
      <dgm:prSet/>
      <dgm:spPr/>
      <dgm:t>
        <a:bodyPr/>
        <a:lstStyle/>
        <a:p>
          <a:r>
            <a:rPr lang="en-GB" b="1" dirty="0"/>
            <a:t>What Helped Me Improve</a:t>
          </a:r>
          <a:endParaRPr lang="en-US" b="1" dirty="0"/>
        </a:p>
      </dgm:t>
    </dgm:pt>
    <dgm:pt modelId="{91BCE22E-EE32-49F0-919B-BD057D8E2C3B}" type="parTrans" cxnId="{2478CCDB-364A-4699-96C9-B5BDAAA36154}">
      <dgm:prSet/>
      <dgm:spPr/>
      <dgm:t>
        <a:bodyPr/>
        <a:lstStyle/>
        <a:p>
          <a:endParaRPr lang="en-US"/>
        </a:p>
      </dgm:t>
    </dgm:pt>
    <dgm:pt modelId="{0FE96722-2DF5-46F8-9948-33C6D6677944}" type="sibTrans" cxnId="{2478CCDB-364A-4699-96C9-B5BDAAA36154}">
      <dgm:prSet/>
      <dgm:spPr/>
      <dgm:t>
        <a:bodyPr/>
        <a:lstStyle/>
        <a:p>
          <a:endParaRPr lang="en-US"/>
        </a:p>
      </dgm:t>
    </dgm:pt>
    <dgm:pt modelId="{8CA2B33C-21E8-4474-9ED7-2BFDD3E65669}">
      <dgm:prSet/>
      <dgm:spPr/>
      <dgm:t>
        <a:bodyPr/>
        <a:lstStyle/>
        <a:p>
          <a:r>
            <a:rPr lang="en-GB"/>
            <a:t>Practicing with Microsoft editing tools helped me refine my writing and formatting skills.</a:t>
          </a:r>
          <a:endParaRPr lang="en-US"/>
        </a:p>
      </dgm:t>
    </dgm:pt>
    <dgm:pt modelId="{23CB04ED-9AD0-4481-9EA3-2768988D4DB3}" type="parTrans" cxnId="{267BC074-C40D-4D0B-AA39-8436D1C7E3F2}">
      <dgm:prSet/>
      <dgm:spPr/>
      <dgm:t>
        <a:bodyPr/>
        <a:lstStyle/>
        <a:p>
          <a:endParaRPr lang="en-US"/>
        </a:p>
      </dgm:t>
    </dgm:pt>
    <dgm:pt modelId="{77895622-F4E6-48AD-9966-50E579E565FD}" type="sibTrans" cxnId="{267BC074-C40D-4D0B-AA39-8436D1C7E3F2}">
      <dgm:prSet/>
      <dgm:spPr/>
      <dgm:t>
        <a:bodyPr/>
        <a:lstStyle/>
        <a:p>
          <a:endParaRPr lang="en-US"/>
        </a:p>
      </dgm:t>
    </dgm:pt>
    <dgm:pt modelId="{88841291-6C6C-46E1-964F-130709C14684}">
      <dgm:prSet/>
      <dgm:spPr/>
      <dgm:t>
        <a:bodyPr/>
        <a:lstStyle/>
        <a:p>
          <a:r>
            <a:rPr lang="en-GB"/>
            <a:t>Using LinkedIn allowed me to build confidence in presenting my professional identity online.</a:t>
          </a:r>
          <a:endParaRPr lang="en-US"/>
        </a:p>
      </dgm:t>
    </dgm:pt>
    <dgm:pt modelId="{2CFA7DDE-2BAA-4D5B-A335-83E0C0A989F3}" type="parTrans" cxnId="{7AB3D082-D051-43F1-BF86-3330FD6D6196}">
      <dgm:prSet/>
      <dgm:spPr/>
      <dgm:t>
        <a:bodyPr/>
        <a:lstStyle/>
        <a:p>
          <a:endParaRPr lang="en-US"/>
        </a:p>
      </dgm:t>
    </dgm:pt>
    <dgm:pt modelId="{5F5A65F5-5ACF-4E82-B564-211B9995BD16}" type="sibTrans" cxnId="{7AB3D082-D051-43F1-BF86-3330FD6D6196}">
      <dgm:prSet/>
      <dgm:spPr/>
      <dgm:t>
        <a:bodyPr/>
        <a:lstStyle/>
        <a:p>
          <a:endParaRPr lang="en-US"/>
        </a:p>
      </dgm:t>
    </dgm:pt>
    <dgm:pt modelId="{D7604C9D-D5B8-4B60-9108-E29D15E2A9D5}">
      <dgm:prSet/>
      <dgm:spPr/>
      <dgm:t>
        <a:bodyPr/>
        <a:lstStyle/>
        <a:p>
          <a:r>
            <a:rPr lang="en-GB"/>
            <a:t>Applying the CRAAP test improved my critical thinking and source evaluation.</a:t>
          </a:r>
          <a:endParaRPr lang="en-US"/>
        </a:p>
      </dgm:t>
    </dgm:pt>
    <dgm:pt modelId="{AFA53244-7282-4715-920F-56B1340BC8ED}" type="parTrans" cxnId="{831A8769-FC0A-4EB8-A234-0035DD272FDA}">
      <dgm:prSet/>
      <dgm:spPr/>
      <dgm:t>
        <a:bodyPr/>
        <a:lstStyle/>
        <a:p>
          <a:endParaRPr lang="en-US"/>
        </a:p>
      </dgm:t>
    </dgm:pt>
    <dgm:pt modelId="{4AFECDC1-8D13-4D14-B419-9EAB10DDB66C}" type="sibTrans" cxnId="{831A8769-FC0A-4EB8-A234-0035DD272FDA}">
      <dgm:prSet/>
      <dgm:spPr/>
      <dgm:t>
        <a:bodyPr/>
        <a:lstStyle/>
        <a:p>
          <a:endParaRPr lang="en-US"/>
        </a:p>
      </dgm:t>
    </dgm:pt>
    <dgm:pt modelId="{72C3E69E-80F0-46B1-AA1D-8A9E8F2FC867}">
      <dgm:prSet custT="1"/>
      <dgm:spPr/>
      <dgm:t>
        <a:bodyPr/>
        <a:lstStyle/>
        <a:p>
          <a:r>
            <a:rPr lang="en-GB" sz="1200" dirty="0"/>
            <a:t>Feedback from tutors and peers guided me to make my work more ate and professional.</a:t>
          </a:r>
          <a:endParaRPr lang="en-US" sz="1200" dirty="0"/>
        </a:p>
      </dgm:t>
    </dgm:pt>
    <dgm:pt modelId="{FB8C5178-D6F4-40F3-B912-13B0CFBDB8AA}" type="parTrans" cxnId="{FE7B9FEC-50D0-41F9-9FF7-5A324A1E7F7D}">
      <dgm:prSet/>
      <dgm:spPr/>
      <dgm:t>
        <a:bodyPr/>
        <a:lstStyle/>
        <a:p>
          <a:endParaRPr lang="en-US"/>
        </a:p>
      </dgm:t>
    </dgm:pt>
    <dgm:pt modelId="{86BA994C-D7E5-4792-A2FD-AA21F69B7D4E}" type="sibTrans" cxnId="{FE7B9FEC-50D0-41F9-9FF7-5A324A1E7F7D}">
      <dgm:prSet/>
      <dgm:spPr/>
      <dgm:t>
        <a:bodyPr/>
        <a:lstStyle/>
        <a:p>
          <a:endParaRPr lang="en-US"/>
        </a:p>
      </dgm:t>
    </dgm:pt>
    <dgm:pt modelId="{1DD028F9-A5B7-4B5F-BD36-1BD3C30DC8AC}" type="pres">
      <dgm:prSet presAssocID="{0585BB59-BA13-45D5-BF84-3938D7173C85}" presName="diagram" presStyleCnt="0">
        <dgm:presLayoutVars>
          <dgm:dir/>
          <dgm:resizeHandles val="exact"/>
        </dgm:presLayoutVars>
      </dgm:prSet>
      <dgm:spPr/>
    </dgm:pt>
    <dgm:pt modelId="{A067ABF8-742D-4F24-BEA9-1751BB200141}" type="pres">
      <dgm:prSet presAssocID="{0FD48AD1-9382-4403-857F-33A94D65779B}" presName="node" presStyleLbl="node1" presStyleIdx="0" presStyleCnt="10">
        <dgm:presLayoutVars>
          <dgm:bulletEnabled val="1"/>
        </dgm:presLayoutVars>
      </dgm:prSet>
      <dgm:spPr/>
    </dgm:pt>
    <dgm:pt modelId="{E123F793-727E-4A3E-86AF-CAAF7B771C32}" type="pres">
      <dgm:prSet presAssocID="{60AC938C-C5A8-44B0-803C-5708B97E01D6}" presName="sibTrans" presStyleCnt="0"/>
      <dgm:spPr/>
    </dgm:pt>
    <dgm:pt modelId="{4152A0C3-232F-4DFA-B2D1-48EC36F5A3F0}" type="pres">
      <dgm:prSet presAssocID="{72CC5472-3872-47C3-85A3-D038D0D1406A}" presName="node" presStyleLbl="node1" presStyleIdx="1" presStyleCnt="10">
        <dgm:presLayoutVars>
          <dgm:bulletEnabled val="1"/>
        </dgm:presLayoutVars>
      </dgm:prSet>
      <dgm:spPr/>
    </dgm:pt>
    <dgm:pt modelId="{AA2F4EC6-8E0C-4BDC-BCEF-E433C6327D7D}" type="pres">
      <dgm:prSet presAssocID="{4A4CBCE5-E059-443A-B3AD-558DF0CC9DDF}" presName="sibTrans" presStyleCnt="0"/>
      <dgm:spPr/>
    </dgm:pt>
    <dgm:pt modelId="{EE96F7CB-B4B0-47A2-824D-100D9BA9CA71}" type="pres">
      <dgm:prSet presAssocID="{1228A381-446B-4D09-A502-041607E922A8}" presName="node" presStyleLbl="node1" presStyleIdx="2" presStyleCnt="10">
        <dgm:presLayoutVars>
          <dgm:bulletEnabled val="1"/>
        </dgm:presLayoutVars>
      </dgm:prSet>
      <dgm:spPr/>
    </dgm:pt>
    <dgm:pt modelId="{06C80985-9090-4C3A-A6D4-EBBB3B55168A}" type="pres">
      <dgm:prSet presAssocID="{564B4D24-F029-4680-80D6-2C069D575FD3}" presName="sibTrans" presStyleCnt="0"/>
      <dgm:spPr/>
    </dgm:pt>
    <dgm:pt modelId="{BC18EECD-7D04-4935-B68F-A2AF67337D81}" type="pres">
      <dgm:prSet presAssocID="{BD758007-F191-4B08-BE20-AEA71F76B24D}" presName="node" presStyleLbl="node1" presStyleIdx="3" presStyleCnt="10">
        <dgm:presLayoutVars>
          <dgm:bulletEnabled val="1"/>
        </dgm:presLayoutVars>
      </dgm:prSet>
      <dgm:spPr/>
    </dgm:pt>
    <dgm:pt modelId="{5A0D8228-7398-4BC3-AA3F-55C8D37E81F4}" type="pres">
      <dgm:prSet presAssocID="{3584560D-D901-4CF4-9E9C-C976A5EB8E0D}" presName="sibTrans" presStyleCnt="0"/>
      <dgm:spPr/>
    </dgm:pt>
    <dgm:pt modelId="{BF6F4D46-C2DF-412A-A644-05FB167FD6F6}" type="pres">
      <dgm:prSet presAssocID="{5805786B-5D92-48D5-935F-F02D07CECFE2}" presName="node" presStyleLbl="node1" presStyleIdx="4" presStyleCnt="10">
        <dgm:presLayoutVars>
          <dgm:bulletEnabled val="1"/>
        </dgm:presLayoutVars>
      </dgm:prSet>
      <dgm:spPr/>
    </dgm:pt>
    <dgm:pt modelId="{5B3A3704-E4BC-4A48-BA4D-8C1E97500BFB}" type="pres">
      <dgm:prSet presAssocID="{7E0572CA-8A5B-4857-BFAE-B2B25514774C}" presName="sibTrans" presStyleCnt="0"/>
      <dgm:spPr/>
    </dgm:pt>
    <dgm:pt modelId="{2C1C2DF0-B4DB-4315-AE23-3155D061E374}" type="pres">
      <dgm:prSet presAssocID="{AA38D556-B617-444B-94E2-A00EFA854B73}" presName="node" presStyleLbl="node1" presStyleIdx="5" presStyleCnt="10">
        <dgm:presLayoutVars>
          <dgm:bulletEnabled val="1"/>
        </dgm:presLayoutVars>
      </dgm:prSet>
      <dgm:spPr/>
    </dgm:pt>
    <dgm:pt modelId="{E57672B8-9872-4D9A-B8DF-66D40B80C2F7}" type="pres">
      <dgm:prSet presAssocID="{0FE96722-2DF5-46F8-9948-33C6D6677944}" presName="sibTrans" presStyleCnt="0"/>
      <dgm:spPr/>
    </dgm:pt>
    <dgm:pt modelId="{1E37F6B6-8275-4A1C-BCF3-4F12D8E0A745}" type="pres">
      <dgm:prSet presAssocID="{8CA2B33C-21E8-4474-9ED7-2BFDD3E65669}" presName="node" presStyleLbl="node1" presStyleIdx="6" presStyleCnt="10">
        <dgm:presLayoutVars>
          <dgm:bulletEnabled val="1"/>
        </dgm:presLayoutVars>
      </dgm:prSet>
      <dgm:spPr/>
    </dgm:pt>
    <dgm:pt modelId="{68CEFE68-9862-43E9-A920-A912E0D2DD9D}" type="pres">
      <dgm:prSet presAssocID="{77895622-F4E6-48AD-9966-50E579E565FD}" presName="sibTrans" presStyleCnt="0"/>
      <dgm:spPr/>
    </dgm:pt>
    <dgm:pt modelId="{CC869010-F401-4AD6-9994-0EE4716B5473}" type="pres">
      <dgm:prSet presAssocID="{88841291-6C6C-46E1-964F-130709C14684}" presName="node" presStyleLbl="node1" presStyleIdx="7" presStyleCnt="10">
        <dgm:presLayoutVars>
          <dgm:bulletEnabled val="1"/>
        </dgm:presLayoutVars>
      </dgm:prSet>
      <dgm:spPr/>
    </dgm:pt>
    <dgm:pt modelId="{529E7D3B-260B-4D80-A6F3-6A1F266C64C0}" type="pres">
      <dgm:prSet presAssocID="{5F5A65F5-5ACF-4E82-B564-211B9995BD16}" presName="sibTrans" presStyleCnt="0"/>
      <dgm:spPr/>
    </dgm:pt>
    <dgm:pt modelId="{6D91158B-B7B3-4965-8107-8E63D23A7A23}" type="pres">
      <dgm:prSet presAssocID="{D7604C9D-D5B8-4B60-9108-E29D15E2A9D5}" presName="node" presStyleLbl="node1" presStyleIdx="8" presStyleCnt="10">
        <dgm:presLayoutVars>
          <dgm:bulletEnabled val="1"/>
        </dgm:presLayoutVars>
      </dgm:prSet>
      <dgm:spPr/>
    </dgm:pt>
    <dgm:pt modelId="{2772F50F-6986-42A4-A730-5107461A56A9}" type="pres">
      <dgm:prSet presAssocID="{4AFECDC1-8D13-4D14-B419-9EAB10DDB66C}" presName="sibTrans" presStyleCnt="0"/>
      <dgm:spPr/>
    </dgm:pt>
    <dgm:pt modelId="{36E16D86-63F7-48D9-9A5C-F8F2CAD92AD3}" type="pres">
      <dgm:prSet presAssocID="{72C3E69E-80F0-46B1-AA1D-8A9E8F2FC867}" presName="node" presStyleLbl="node1" presStyleIdx="9" presStyleCnt="10">
        <dgm:presLayoutVars>
          <dgm:bulletEnabled val="1"/>
        </dgm:presLayoutVars>
      </dgm:prSet>
      <dgm:spPr/>
    </dgm:pt>
  </dgm:ptLst>
  <dgm:cxnLst>
    <dgm:cxn modelId="{85AF140C-0928-4E59-8144-EAF686B008F9}" type="presOf" srcId="{72C3E69E-80F0-46B1-AA1D-8A9E8F2FC867}" destId="{36E16D86-63F7-48D9-9A5C-F8F2CAD92AD3}" srcOrd="0" destOrd="0" presId="urn:microsoft.com/office/officeart/2005/8/layout/default"/>
    <dgm:cxn modelId="{5640101A-FB81-49F7-B032-EE4498DAE7D8}" type="presOf" srcId="{0585BB59-BA13-45D5-BF84-3938D7173C85}" destId="{1DD028F9-A5B7-4B5F-BD36-1BD3C30DC8AC}" srcOrd="0" destOrd="0" presId="urn:microsoft.com/office/officeart/2005/8/layout/default"/>
    <dgm:cxn modelId="{29942C22-29B5-4D45-861D-CD3A822638C4}" srcId="{0585BB59-BA13-45D5-BF84-3938D7173C85}" destId="{72CC5472-3872-47C3-85A3-D038D0D1406A}" srcOrd="1" destOrd="0" parTransId="{A537C308-6B03-4191-B616-97074EEF7456}" sibTransId="{4A4CBCE5-E059-443A-B3AD-558DF0CC9DDF}"/>
    <dgm:cxn modelId="{2446302E-0099-4484-8997-8BB4A6CDA1FC}" type="presOf" srcId="{5805786B-5D92-48D5-935F-F02D07CECFE2}" destId="{BF6F4D46-C2DF-412A-A644-05FB167FD6F6}" srcOrd="0" destOrd="0" presId="urn:microsoft.com/office/officeart/2005/8/layout/default"/>
    <dgm:cxn modelId="{BEF6EC3D-23BE-4198-BA94-494603BD5AAE}" type="presOf" srcId="{D7604C9D-D5B8-4B60-9108-E29D15E2A9D5}" destId="{6D91158B-B7B3-4965-8107-8E63D23A7A23}" srcOrd="0" destOrd="0" presId="urn:microsoft.com/office/officeart/2005/8/layout/default"/>
    <dgm:cxn modelId="{9660E865-9421-4EE4-8E75-EC3D828A6662}" srcId="{0585BB59-BA13-45D5-BF84-3938D7173C85}" destId="{5805786B-5D92-48D5-935F-F02D07CECFE2}" srcOrd="4" destOrd="0" parTransId="{A0047C7E-8D00-4DE3-B4DD-5B198DA9E45E}" sibTransId="{7E0572CA-8A5B-4857-BFAE-B2B25514774C}"/>
    <dgm:cxn modelId="{831A8769-FC0A-4EB8-A234-0035DD272FDA}" srcId="{0585BB59-BA13-45D5-BF84-3938D7173C85}" destId="{D7604C9D-D5B8-4B60-9108-E29D15E2A9D5}" srcOrd="8" destOrd="0" parTransId="{AFA53244-7282-4715-920F-56B1340BC8ED}" sibTransId="{4AFECDC1-8D13-4D14-B419-9EAB10DDB66C}"/>
    <dgm:cxn modelId="{9EB4816A-62BE-4CB4-87A7-7C5DA21F9684}" type="presOf" srcId="{BD758007-F191-4B08-BE20-AEA71F76B24D}" destId="{BC18EECD-7D04-4935-B68F-A2AF67337D81}" srcOrd="0" destOrd="0" presId="urn:microsoft.com/office/officeart/2005/8/layout/default"/>
    <dgm:cxn modelId="{267BC074-C40D-4D0B-AA39-8436D1C7E3F2}" srcId="{0585BB59-BA13-45D5-BF84-3938D7173C85}" destId="{8CA2B33C-21E8-4474-9ED7-2BFDD3E65669}" srcOrd="6" destOrd="0" parTransId="{23CB04ED-9AD0-4481-9EA3-2768988D4DB3}" sibTransId="{77895622-F4E6-48AD-9966-50E579E565FD}"/>
    <dgm:cxn modelId="{014BF778-06FE-485B-9A55-1E2B4D2B4728}" type="presOf" srcId="{AA38D556-B617-444B-94E2-A00EFA854B73}" destId="{2C1C2DF0-B4DB-4315-AE23-3155D061E374}" srcOrd="0" destOrd="0" presId="urn:microsoft.com/office/officeart/2005/8/layout/default"/>
    <dgm:cxn modelId="{A8C5037C-8105-4B11-9553-47D286668347}" type="presOf" srcId="{72CC5472-3872-47C3-85A3-D038D0D1406A}" destId="{4152A0C3-232F-4DFA-B2D1-48EC36F5A3F0}" srcOrd="0" destOrd="0" presId="urn:microsoft.com/office/officeart/2005/8/layout/default"/>
    <dgm:cxn modelId="{7AB3D082-D051-43F1-BF86-3330FD6D6196}" srcId="{0585BB59-BA13-45D5-BF84-3938D7173C85}" destId="{88841291-6C6C-46E1-964F-130709C14684}" srcOrd="7" destOrd="0" parTransId="{2CFA7DDE-2BAA-4D5B-A335-83E0C0A989F3}" sibTransId="{5F5A65F5-5ACF-4E82-B564-211B9995BD16}"/>
    <dgm:cxn modelId="{E492C68D-18EC-4A1A-ACCC-8D3FB4E2D068}" srcId="{0585BB59-BA13-45D5-BF84-3938D7173C85}" destId="{1228A381-446B-4D09-A502-041607E922A8}" srcOrd="2" destOrd="0" parTransId="{6FD3C547-1F90-43AB-83AE-250D47195627}" sibTransId="{564B4D24-F029-4680-80D6-2C069D575FD3}"/>
    <dgm:cxn modelId="{ADFB189A-A729-45DF-91D4-D759F7DCFC72}" srcId="{0585BB59-BA13-45D5-BF84-3938D7173C85}" destId="{BD758007-F191-4B08-BE20-AEA71F76B24D}" srcOrd="3" destOrd="0" parTransId="{AD5A9DCF-214B-4F70-B1A3-8D142CDDB1CF}" sibTransId="{3584560D-D901-4CF4-9E9C-C976A5EB8E0D}"/>
    <dgm:cxn modelId="{CF05D1B8-F23D-4848-855D-11813361C4E8}" type="presOf" srcId="{0FD48AD1-9382-4403-857F-33A94D65779B}" destId="{A067ABF8-742D-4F24-BEA9-1751BB200141}" srcOrd="0" destOrd="0" presId="urn:microsoft.com/office/officeart/2005/8/layout/default"/>
    <dgm:cxn modelId="{DE585AD5-EF8F-404F-BCD1-4C848DDF5A37}" type="presOf" srcId="{88841291-6C6C-46E1-964F-130709C14684}" destId="{CC869010-F401-4AD6-9994-0EE4716B5473}" srcOrd="0" destOrd="0" presId="urn:microsoft.com/office/officeart/2005/8/layout/default"/>
    <dgm:cxn modelId="{2478CCDB-364A-4699-96C9-B5BDAAA36154}" srcId="{0585BB59-BA13-45D5-BF84-3938D7173C85}" destId="{AA38D556-B617-444B-94E2-A00EFA854B73}" srcOrd="5" destOrd="0" parTransId="{91BCE22E-EE32-49F0-919B-BD057D8E2C3B}" sibTransId="{0FE96722-2DF5-46F8-9948-33C6D6677944}"/>
    <dgm:cxn modelId="{EC0E6BDF-0BA9-4CFE-A4ED-5E870E6562A2}" type="presOf" srcId="{1228A381-446B-4D09-A502-041607E922A8}" destId="{EE96F7CB-B4B0-47A2-824D-100D9BA9CA71}" srcOrd="0" destOrd="0" presId="urn:microsoft.com/office/officeart/2005/8/layout/default"/>
    <dgm:cxn modelId="{FE7B9FEC-50D0-41F9-9FF7-5A324A1E7F7D}" srcId="{0585BB59-BA13-45D5-BF84-3938D7173C85}" destId="{72C3E69E-80F0-46B1-AA1D-8A9E8F2FC867}" srcOrd="9" destOrd="0" parTransId="{FB8C5178-D6F4-40F3-B912-13B0CFBDB8AA}" sibTransId="{86BA994C-D7E5-4792-A2FD-AA21F69B7D4E}"/>
    <dgm:cxn modelId="{C98DB7F2-9DB7-4A92-842C-CAB3167E9B6C}" type="presOf" srcId="{8CA2B33C-21E8-4474-9ED7-2BFDD3E65669}" destId="{1E37F6B6-8275-4A1C-BCF3-4F12D8E0A745}" srcOrd="0" destOrd="0" presId="urn:microsoft.com/office/officeart/2005/8/layout/default"/>
    <dgm:cxn modelId="{7593F1F4-74EF-45FF-85D1-A06FEBEAB67C}" srcId="{0585BB59-BA13-45D5-BF84-3938D7173C85}" destId="{0FD48AD1-9382-4403-857F-33A94D65779B}" srcOrd="0" destOrd="0" parTransId="{3E742EAB-D577-4849-B694-F92B811D9C90}" sibTransId="{60AC938C-C5A8-44B0-803C-5708B97E01D6}"/>
    <dgm:cxn modelId="{BFDED3A7-3936-45B2-AE7D-6AB68279D0BE}" type="presParOf" srcId="{1DD028F9-A5B7-4B5F-BD36-1BD3C30DC8AC}" destId="{A067ABF8-742D-4F24-BEA9-1751BB200141}" srcOrd="0" destOrd="0" presId="urn:microsoft.com/office/officeart/2005/8/layout/default"/>
    <dgm:cxn modelId="{532C04C8-8DF7-426D-A767-55700AA5FCB9}" type="presParOf" srcId="{1DD028F9-A5B7-4B5F-BD36-1BD3C30DC8AC}" destId="{E123F793-727E-4A3E-86AF-CAAF7B771C32}" srcOrd="1" destOrd="0" presId="urn:microsoft.com/office/officeart/2005/8/layout/default"/>
    <dgm:cxn modelId="{7823E047-B662-453C-BD57-D8AC263B30C5}" type="presParOf" srcId="{1DD028F9-A5B7-4B5F-BD36-1BD3C30DC8AC}" destId="{4152A0C3-232F-4DFA-B2D1-48EC36F5A3F0}" srcOrd="2" destOrd="0" presId="urn:microsoft.com/office/officeart/2005/8/layout/default"/>
    <dgm:cxn modelId="{F2489DEE-D571-4EF1-911E-03A4D7C6E288}" type="presParOf" srcId="{1DD028F9-A5B7-4B5F-BD36-1BD3C30DC8AC}" destId="{AA2F4EC6-8E0C-4BDC-BCEF-E433C6327D7D}" srcOrd="3" destOrd="0" presId="urn:microsoft.com/office/officeart/2005/8/layout/default"/>
    <dgm:cxn modelId="{A2FE7E1F-A22A-4CE1-B663-0F2AB88E27F0}" type="presParOf" srcId="{1DD028F9-A5B7-4B5F-BD36-1BD3C30DC8AC}" destId="{EE96F7CB-B4B0-47A2-824D-100D9BA9CA71}" srcOrd="4" destOrd="0" presId="urn:microsoft.com/office/officeart/2005/8/layout/default"/>
    <dgm:cxn modelId="{C282B483-1004-45D8-BA7A-80962D409231}" type="presParOf" srcId="{1DD028F9-A5B7-4B5F-BD36-1BD3C30DC8AC}" destId="{06C80985-9090-4C3A-A6D4-EBBB3B55168A}" srcOrd="5" destOrd="0" presId="urn:microsoft.com/office/officeart/2005/8/layout/default"/>
    <dgm:cxn modelId="{5E75BE48-1040-43FB-A54E-433F533A0A81}" type="presParOf" srcId="{1DD028F9-A5B7-4B5F-BD36-1BD3C30DC8AC}" destId="{BC18EECD-7D04-4935-B68F-A2AF67337D81}" srcOrd="6" destOrd="0" presId="urn:microsoft.com/office/officeart/2005/8/layout/default"/>
    <dgm:cxn modelId="{B8614BA8-9BCA-4FC1-ABDE-C75F487E06B1}" type="presParOf" srcId="{1DD028F9-A5B7-4B5F-BD36-1BD3C30DC8AC}" destId="{5A0D8228-7398-4BC3-AA3F-55C8D37E81F4}" srcOrd="7" destOrd="0" presId="urn:microsoft.com/office/officeart/2005/8/layout/default"/>
    <dgm:cxn modelId="{49034129-761B-4212-BEB3-A733DBC654DF}" type="presParOf" srcId="{1DD028F9-A5B7-4B5F-BD36-1BD3C30DC8AC}" destId="{BF6F4D46-C2DF-412A-A644-05FB167FD6F6}" srcOrd="8" destOrd="0" presId="urn:microsoft.com/office/officeart/2005/8/layout/default"/>
    <dgm:cxn modelId="{0C836122-1986-477E-B790-02164D890F63}" type="presParOf" srcId="{1DD028F9-A5B7-4B5F-BD36-1BD3C30DC8AC}" destId="{5B3A3704-E4BC-4A48-BA4D-8C1E97500BFB}" srcOrd="9" destOrd="0" presId="urn:microsoft.com/office/officeart/2005/8/layout/default"/>
    <dgm:cxn modelId="{5CA44E7D-0186-4606-BBEF-C7101487C055}" type="presParOf" srcId="{1DD028F9-A5B7-4B5F-BD36-1BD3C30DC8AC}" destId="{2C1C2DF0-B4DB-4315-AE23-3155D061E374}" srcOrd="10" destOrd="0" presId="urn:microsoft.com/office/officeart/2005/8/layout/default"/>
    <dgm:cxn modelId="{72E99E8C-F9EC-423E-BF7B-70B2BA17668F}" type="presParOf" srcId="{1DD028F9-A5B7-4B5F-BD36-1BD3C30DC8AC}" destId="{E57672B8-9872-4D9A-B8DF-66D40B80C2F7}" srcOrd="11" destOrd="0" presId="urn:microsoft.com/office/officeart/2005/8/layout/default"/>
    <dgm:cxn modelId="{FEC18446-56C1-41E7-BDCF-80653D69C762}" type="presParOf" srcId="{1DD028F9-A5B7-4B5F-BD36-1BD3C30DC8AC}" destId="{1E37F6B6-8275-4A1C-BCF3-4F12D8E0A745}" srcOrd="12" destOrd="0" presId="urn:microsoft.com/office/officeart/2005/8/layout/default"/>
    <dgm:cxn modelId="{46E75989-BAA9-432F-819A-B8FAAF18AE64}" type="presParOf" srcId="{1DD028F9-A5B7-4B5F-BD36-1BD3C30DC8AC}" destId="{68CEFE68-9862-43E9-A920-A912E0D2DD9D}" srcOrd="13" destOrd="0" presId="urn:microsoft.com/office/officeart/2005/8/layout/default"/>
    <dgm:cxn modelId="{B3DA25AA-D6D4-4694-B8E0-05645F064B8A}" type="presParOf" srcId="{1DD028F9-A5B7-4B5F-BD36-1BD3C30DC8AC}" destId="{CC869010-F401-4AD6-9994-0EE4716B5473}" srcOrd="14" destOrd="0" presId="urn:microsoft.com/office/officeart/2005/8/layout/default"/>
    <dgm:cxn modelId="{9D5F5A43-1405-492C-9A39-7087932C0F9C}" type="presParOf" srcId="{1DD028F9-A5B7-4B5F-BD36-1BD3C30DC8AC}" destId="{529E7D3B-260B-4D80-A6F3-6A1F266C64C0}" srcOrd="15" destOrd="0" presId="urn:microsoft.com/office/officeart/2005/8/layout/default"/>
    <dgm:cxn modelId="{F3B53AAC-96E2-41FB-8685-262B5F1DD6EB}" type="presParOf" srcId="{1DD028F9-A5B7-4B5F-BD36-1BD3C30DC8AC}" destId="{6D91158B-B7B3-4965-8107-8E63D23A7A23}" srcOrd="16" destOrd="0" presId="urn:microsoft.com/office/officeart/2005/8/layout/default"/>
    <dgm:cxn modelId="{49EB60EF-5691-4DC0-9EE3-0B9912D11A4E}" type="presParOf" srcId="{1DD028F9-A5B7-4B5F-BD36-1BD3C30DC8AC}" destId="{2772F50F-6986-42A4-A730-5107461A56A9}" srcOrd="17" destOrd="0" presId="urn:microsoft.com/office/officeart/2005/8/layout/default"/>
    <dgm:cxn modelId="{D59C9AA3-D7EB-493F-AF53-E30382B49498}" type="presParOf" srcId="{1DD028F9-A5B7-4B5F-BD36-1BD3C30DC8AC}" destId="{36E16D86-63F7-48D9-9A5C-F8F2CAD92AD3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C2544-E6A6-40BA-913B-14C24CAFF83F}">
      <dsp:nvSpPr>
        <dsp:cNvPr id="0" name=""/>
        <dsp:cNvSpPr/>
      </dsp:nvSpPr>
      <dsp:spPr>
        <a:xfrm>
          <a:off x="523095" y="459521"/>
          <a:ext cx="1441902" cy="1441902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D70479-7F3E-41C0-B4B9-DF71FA2BD1ED}">
      <dsp:nvSpPr>
        <dsp:cNvPr id="0" name=""/>
        <dsp:cNvSpPr/>
      </dsp:nvSpPr>
      <dsp:spPr>
        <a:xfrm>
          <a:off x="830385" y="766811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A05368-FAF1-42BC-BE82-8A5481565FA5}">
      <dsp:nvSpPr>
        <dsp:cNvPr id="0" name=""/>
        <dsp:cNvSpPr/>
      </dsp:nvSpPr>
      <dsp:spPr>
        <a:xfrm>
          <a:off x="62159" y="2350541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 dirty="0"/>
            <a:t>What is this ?</a:t>
          </a:r>
          <a:r>
            <a:rPr lang="en-GB" sz="2500" kern="1200" dirty="0"/>
            <a:t> </a:t>
          </a:r>
          <a:endParaRPr lang="en-US" sz="2500" kern="1200" dirty="0"/>
        </a:p>
      </dsp:txBody>
      <dsp:txXfrm>
        <a:off x="62159" y="2350541"/>
        <a:ext cx="2363775" cy="720000"/>
      </dsp:txXfrm>
    </dsp:sp>
    <dsp:sp modelId="{7B438545-659A-4846-8FA7-5BBF66594013}">
      <dsp:nvSpPr>
        <dsp:cNvPr id="0" name=""/>
        <dsp:cNvSpPr/>
      </dsp:nvSpPr>
      <dsp:spPr>
        <a:xfrm>
          <a:off x="3300530" y="459521"/>
          <a:ext cx="1441902" cy="1441902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CC9AE-62FB-4DF2-86AD-148428BAC736}">
      <dsp:nvSpPr>
        <dsp:cNvPr id="0" name=""/>
        <dsp:cNvSpPr/>
      </dsp:nvSpPr>
      <dsp:spPr>
        <a:xfrm>
          <a:off x="3607821" y="766811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7A84A-8FB8-4C46-B354-B4D3977BF534}">
      <dsp:nvSpPr>
        <dsp:cNvPr id="0" name=""/>
        <dsp:cNvSpPr/>
      </dsp:nvSpPr>
      <dsp:spPr>
        <a:xfrm>
          <a:off x="2839594" y="2350541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 dirty="0"/>
            <a:t>Key point </a:t>
          </a:r>
          <a:endParaRPr lang="en-US" sz="2500" b="1" kern="1200" dirty="0"/>
        </a:p>
      </dsp:txBody>
      <dsp:txXfrm>
        <a:off x="2839594" y="2350541"/>
        <a:ext cx="2363775" cy="720000"/>
      </dsp:txXfrm>
    </dsp:sp>
    <dsp:sp modelId="{49B1BA94-DA6A-4520-AF5E-57E2B14DB568}">
      <dsp:nvSpPr>
        <dsp:cNvPr id="0" name=""/>
        <dsp:cNvSpPr/>
      </dsp:nvSpPr>
      <dsp:spPr>
        <a:xfrm>
          <a:off x="6077966" y="459521"/>
          <a:ext cx="1441902" cy="1441902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168327-903B-4BB2-AED7-A670047BD39D}">
      <dsp:nvSpPr>
        <dsp:cNvPr id="0" name=""/>
        <dsp:cNvSpPr/>
      </dsp:nvSpPr>
      <dsp:spPr>
        <a:xfrm>
          <a:off x="6385257" y="766811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D31A90-C3E3-491A-8FAB-0FA88F5E0D26}">
      <dsp:nvSpPr>
        <dsp:cNvPr id="0" name=""/>
        <dsp:cNvSpPr/>
      </dsp:nvSpPr>
      <dsp:spPr>
        <a:xfrm>
          <a:off x="5617030" y="2350541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 dirty="0"/>
            <a:t>Skills I developed</a:t>
          </a:r>
          <a:endParaRPr lang="en-US" sz="2500" b="1" kern="1200" dirty="0"/>
        </a:p>
      </dsp:txBody>
      <dsp:txXfrm>
        <a:off x="5617030" y="2350541"/>
        <a:ext cx="2363775" cy="720000"/>
      </dsp:txXfrm>
    </dsp:sp>
    <dsp:sp modelId="{FCBED24E-8A88-497C-8795-69E7CF3C0750}">
      <dsp:nvSpPr>
        <dsp:cNvPr id="0" name=""/>
        <dsp:cNvSpPr/>
      </dsp:nvSpPr>
      <dsp:spPr>
        <a:xfrm>
          <a:off x="8855402" y="459521"/>
          <a:ext cx="1441902" cy="1441902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3EFB3F-2392-4413-B07E-95D7F0769A43}">
      <dsp:nvSpPr>
        <dsp:cNvPr id="0" name=""/>
        <dsp:cNvSpPr/>
      </dsp:nvSpPr>
      <dsp:spPr>
        <a:xfrm>
          <a:off x="9162692" y="766811"/>
          <a:ext cx="827321" cy="82732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85C1EF-F3EA-4187-940D-D82F0DB6F3FC}">
      <dsp:nvSpPr>
        <dsp:cNvPr id="0" name=""/>
        <dsp:cNvSpPr/>
      </dsp:nvSpPr>
      <dsp:spPr>
        <a:xfrm>
          <a:off x="8394465" y="2350541"/>
          <a:ext cx="23637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b="1" kern="1200" dirty="0"/>
            <a:t>What I learned ?</a:t>
          </a:r>
          <a:endParaRPr lang="en-US" sz="2500" b="1" kern="1200" dirty="0"/>
        </a:p>
      </dsp:txBody>
      <dsp:txXfrm>
        <a:off x="8394465" y="2350541"/>
        <a:ext cx="2363775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FDF483-881F-4B59-9E95-171760793F6D}">
      <dsp:nvSpPr>
        <dsp:cNvPr id="0" name=""/>
        <dsp:cNvSpPr/>
      </dsp:nvSpPr>
      <dsp:spPr>
        <a:xfrm>
          <a:off x="931" y="679135"/>
          <a:ext cx="571134" cy="5711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7A4FDA-9333-46D4-8BCB-D7C56D736AE1}">
      <dsp:nvSpPr>
        <dsp:cNvPr id="0" name=""/>
        <dsp:cNvSpPr/>
      </dsp:nvSpPr>
      <dsp:spPr>
        <a:xfrm>
          <a:off x="120870" y="799073"/>
          <a:ext cx="331257" cy="331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D92BFA-4E6D-4938-B4CE-10786026ED4F}">
      <dsp:nvSpPr>
        <dsp:cNvPr id="0" name=""/>
        <dsp:cNvSpPr/>
      </dsp:nvSpPr>
      <dsp:spPr>
        <a:xfrm>
          <a:off x="694452" y="679135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What is this?</a:t>
          </a:r>
          <a:endParaRPr lang="en-US" sz="1100" kern="1200"/>
        </a:p>
      </dsp:txBody>
      <dsp:txXfrm>
        <a:off x="694452" y="679135"/>
        <a:ext cx="1346245" cy="571134"/>
      </dsp:txXfrm>
    </dsp:sp>
    <dsp:sp modelId="{DB89BFB1-38D4-49C9-A4D6-761A759288E9}">
      <dsp:nvSpPr>
        <dsp:cNvPr id="0" name=""/>
        <dsp:cNvSpPr/>
      </dsp:nvSpPr>
      <dsp:spPr>
        <a:xfrm>
          <a:off x="2275270" y="679135"/>
          <a:ext cx="571134" cy="5711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91668E-2DF2-4D10-AF90-D6CBF88F8B7D}">
      <dsp:nvSpPr>
        <dsp:cNvPr id="0" name=""/>
        <dsp:cNvSpPr/>
      </dsp:nvSpPr>
      <dsp:spPr>
        <a:xfrm>
          <a:off x="2395208" y="799073"/>
          <a:ext cx="331257" cy="331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A222F5-CAAB-4BB9-A6AE-6A473C2C9E86}">
      <dsp:nvSpPr>
        <dsp:cNvPr id="0" name=""/>
        <dsp:cNvSpPr/>
      </dsp:nvSpPr>
      <dsp:spPr>
        <a:xfrm>
          <a:off x="2968790" y="679135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This compares information found on general websites with academic journal articles, focusing on reliability, accuracy, and purpose.</a:t>
          </a:r>
          <a:endParaRPr lang="en-US" sz="1100" kern="1200"/>
        </a:p>
      </dsp:txBody>
      <dsp:txXfrm>
        <a:off x="2968790" y="679135"/>
        <a:ext cx="1346245" cy="571134"/>
      </dsp:txXfrm>
    </dsp:sp>
    <dsp:sp modelId="{53B61361-FCB5-4798-BE08-756DF6D394E1}">
      <dsp:nvSpPr>
        <dsp:cNvPr id="0" name=""/>
        <dsp:cNvSpPr/>
      </dsp:nvSpPr>
      <dsp:spPr>
        <a:xfrm>
          <a:off x="931" y="1976590"/>
          <a:ext cx="571134" cy="5711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B40F8E-BE03-4170-A08F-344B39EDDEE2}">
      <dsp:nvSpPr>
        <dsp:cNvPr id="0" name=""/>
        <dsp:cNvSpPr/>
      </dsp:nvSpPr>
      <dsp:spPr>
        <a:xfrm>
          <a:off x="120870" y="2096528"/>
          <a:ext cx="331257" cy="331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6819A7-EFAF-43EC-A5EF-6641CE6659FB}">
      <dsp:nvSpPr>
        <dsp:cNvPr id="0" name=""/>
        <dsp:cNvSpPr/>
      </dsp:nvSpPr>
      <dsp:spPr>
        <a:xfrm>
          <a:off x="694452" y="1976590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Skills I Developed</a:t>
          </a:r>
          <a:endParaRPr lang="en-US" sz="1100" kern="1200"/>
        </a:p>
      </dsp:txBody>
      <dsp:txXfrm>
        <a:off x="694452" y="1976590"/>
        <a:ext cx="1346245" cy="571134"/>
      </dsp:txXfrm>
    </dsp:sp>
    <dsp:sp modelId="{A67F88F7-05D6-4B43-AB17-BBBE8FCB5257}">
      <dsp:nvSpPr>
        <dsp:cNvPr id="0" name=""/>
        <dsp:cNvSpPr/>
      </dsp:nvSpPr>
      <dsp:spPr>
        <a:xfrm>
          <a:off x="2275270" y="1976590"/>
          <a:ext cx="571134" cy="5711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5F58BD-9A22-4D47-BB12-B93A833D4FE3}">
      <dsp:nvSpPr>
        <dsp:cNvPr id="0" name=""/>
        <dsp:cNvSpPr/>
      </dsp:nvSpPr>
      <dsp:spPr>
        <a:xfrm>
          <a:off x="2395208" y="2096528"/>
          <a:ext cx="331257" cy="331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BAF2D-D335-4B7B-BD23-45B3BB024E90}">
      <dsp:nvSpPr>
        <dsp:cNvPr id="0" name=""/>
        <dsp:cNvSpPr/>
      </dsp:nvSpPr>
      <dsp:spPr>
        <a:xfrm>
          <a:off x="2968790" y="1976590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Critical thinking ; Source evaluation ; Academic research </a:t>
          </a:r>
          <a:endParaRPr lang="en-US" sz="1100" kern="1200"/>
        </a:p>
      </dsp:txBody>
      <dsp:txXfrm>
        <a:off x="2968790" y="1976590"/>
        <a:ext cx="1346245" cy="571134"/>
      </dsp:txXfrm>
    </dsp:sp>
    <dsp:sp modelId="{73337604-CB60-4C58-B3B8-00D634D26717}">
      <dsp:nvSpPr>
        <dsp:cNvPr id="0" name=""/>
        <dsp:cNvSpPr/>
      </dsp:nvSpPr>
      <dsp:spPr>
        <a:xfrm>
          <a:off x="931" y="3274045"/>
          <a:ext cx="571134" cy="5711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E0C6FA-623B-41B2-8FA1-C3FC1B093CA1}">
      <dsp:nvSpPr>
        <dsp:cNvPr id="0" name=""/>
        <dsp:cNvSpPr/>
      </dsp:nvSpPr>
      <dsp:spPr>
        <a:xfrm>
          <a:off x="120870" y="3393983"/>
          <a:ext cx="331257" cy="331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5871F3-4035-42D5-92F4-4920D0186DE9}">
      <dsp:nvSpPr>
        <dsp:cNvPr id="0" name=""/>
        <dsp:cNvSpPr/>
      </dsp:nvSpPr>
      <dsp:spPr>
        <a:xfrm>
          <a:off x="694452" y="3274045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/>
            <a:t>What I Learned</a:t>
          </a:r>
          <a:endParaRPr lang="en-US" sz="1100" kern="1200"/>
        </a:p>
      </dsp:txBody>
      <dsp:txXfrm>
        <a:off x="694452" y="3274045"/>
        <a:ext cx="1346245" cy="571134"/>
      </dsp:txXfrm>
    </dsp:sp>
    <dsp:sp modelId="{FDB86A50-4AB9-4525-B53E-276C560F18E4}">
      <dsp:nvSpPr>
        <dsp:cNvPr id="0" name=""/>
        <dsp:cNvSpPr/>
      </dsp:nvSpPr>
      <dsp:spPr>
        <a:xfrm>
          <a:off x="2275270" y="3274045"/>
          <a:ext cx="571134" cy="57113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C72964-B856-4709-89F7-E2AD0DD808AB}">
      <dsp:nvSpPr>
        <dsp:cNvPr id="0" name=""/>
        <dsp:cNvSpPr/>
      </dsp:nvSpPr>
      <dsp:spPr>
        <a:xfrm>
          <a:off x="2395208" y="3393983"/>
          <a:ext cx="331257" cy="33125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DD9E2C-2505-495E-B30B-9C7986C2E268}">
      <dsp:nvSpPr>
        <dsp:cNvPr id="0" name=""/>
        <dsp:cNvSpPr/>
      </dsp:nvSpPr>
      <dsp:spPr>
        <a:xfrm>
          <a:off x="2968790" y="3274045"/>
          <a:ext cx="1346245" cy="5711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learned how to distinguish between reliable academic sources and general online information, helping me choose credible materials for my assignments.</a:t>
          </a:r>
          <a:endParaRPr lang="en-US" sz="1100" kern="1200"/>
        </a:p>
      </dsp:txBody>
      <dsp:txXfrm>
        <a:off x="2968790" y="3274045"/>
        <a:ext cx="1346245" cy="5711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67ABF8-742D-4F24-BEA9-1751BB200141}">
      <dsp:nvSpPr>
        <dsp:cNvPr id="0" name=""/>
        <dsp:cNvSpPr/>
      </dsp:nvSpPr>
      <dsp:spPr>
        <a:xfrm>
          <a:off x="3818" y="714895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What I learn ? </a:t>
          </a:r>
          <a:endParaRPr lang="en-US" sz="1200" b="1" kern="1200" dirty="0"/>
        </a:p>
      </dsp:txBody>
      <dsp:txXfrm>
        <a:off x="3818" y="714895"/>
        <a:ext cx="2067627" cy="1240576"/>
      </dsp:txXfrm>
    </dsp:sp>
    <dsp:sp modelId="{4152A0C3-232F-4DFA-B2D1-48EC36F5A3F0}">
      <dsp:nvSpPr>
        <dsp:cNvPr id="0" name=""/>
        <dsp:cNvSpPr/>
      </dsp:nvSpPr>
      <dsp:spPr>
        <a:xfrm>
          <a:off x="2278208" y="714895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258616"/>
                <a:satOff val="862"/>
                <a:lumOff val="980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58616"/>
                <a:satOff val="862"/>
                <a:lumOff val="980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learned how to use digital tools such as Microsoft Word, PowerPoint, and LinkedIn to communicate professionally.</a:t>
          </a:r>
          <a:endParaRPr lang="en-US" sz="1200" kern="1200"/>
        </a:p>
      </dsp:txBody>
      <dsp:txXfrm>
        <a:off x="2278208" y="714895"/>
        <a:ext cx="2067627" cy="1240576"/>
      </dsp:txXfrm>
    </dsp:sp>
    <dsp:sp modelId="{EE96F7CB-B4B0-47A2-824D-100D9BA9CA71}">
      <dsp:nvSpPr>
        <dsp:cNvPr id="0" name=""/>
        <dsp:cNvSpPr/>
      </dsp:nvSpPr>
      <dsp:spPr>
        <a:xfrm>
          <a:off x="4552598" y="714895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517232"/>
                <a:satOff val="1723"/>
                <a:lumOff val="196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517232"/>
                <a:satOff val="1723"/>
                <a:lumOff val="196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developed the ability to evaluate reliable sources using the CRAAP test.</a:t>
          </a:r>
          <a:endParaRPr lang="en-US" sz="1200" kern="1200"/>
        </a:p>
      </dsp:txBody>
      <dsp:txXfrm>
        <a:off x="4552598" y="714895"/>
        <a:ext cx="2067627" cy="1240576"/>
      </dsp:txXfrm>
    </dsp:sp>
    <dsp:sp modelId="{BC18EECD-7D04-4935-B68F-A2AF67337D81}">
      <dsp:nvSpPr>
        <dsp:cNvPr id="0" name=""/>
        <dsp:cNvSpPr/>
      </dsp:nvSpPr>
      <dsp:spPr>
        <a:xfrm>
          <a:off x="6826988" y="714895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775848"/>
                <a:satOff val="2585"/>
                <a:lumOff val="294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775848"/>
                <a:satOff val="2585"/>
                <a:lumOff val="294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 improved my understanding of how to present information clearly and effectively in digital formats.</a:t>
          </a:r>
          <a:endParaRPr lang="en-US" sz="1200" kern="1200" dirty="0"/>
        </a:p>
      </dsp:txBody>
      <dsp:txXfrm>
        <a:off x="6826988" y="714895"/>
        <a:ext cx="2067627" cy="1240576"/>
      </dsp:txXfrm>
    </dsp:sp>
    <dsp:sp modelId="{BF6F4D46-C2DF-412A-A644-05FB167FD6F6}">
      <dsp:nvSpPr>
        <dsp:cNvPr id="0" name=""/>
        <dsp:cNvSpPr/>
      </dsp:nvSpPr>
      <dsp:spPr>
        <a:xfrm>
          <a:off x="9101378" y="714895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1034465"/>
                <a:satOff val="3447"/>
                <a:lumOff val="3921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034465"/>
                <a:satOff val="3447"/>
                <a:lumOff val="3921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 learned the importance of reflection and continuous improvement in developing digital competence.</a:t>
          </a:r>
          <a:endParaRPr lang="en-US" sz="1200" kern="1200" dirty="0"/>
        </a:p>
      </dsp:txBody>
      <dsp:txXfrm>
        <a:off x="9101378" y="714895"/>
        <a:ext cx="2067627" cy="1240576"/>
      </dsp:txXfrm>
    </dsp:sp>
    <dsp:sp modelId="{2C1C2DF0-B4DB-4315-AE23-3155D061E374}">
      <dsp:nvSpPr>
        <dsp:cNvPr id="0" name=""/>
        <dsp:cNvSpPr/>
      </dsp:nvSpPr>
      <dsp:spPr>
        <a:xfrm>
          <a:off x="3818" y="2162234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1293081"/>
                <a:satOff val="4308"/>
                <a:lumOff val="490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293081"/>
                <a:satOff val="4308"/>
                <a:lumOff val="490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/>
            <a:t>What Helped Me Improve</a:t>
          </a:r>
          <a:endParaRPr lang="en-US" sz="1200" b="1" kern="1200" dirty="0"/>
        </a:p>
      </dsp:txBody>
      <dsp:txXfrm>
        <a:off x="3818" y="2162234"/>
        <a:ext cx="2067627" cy="1240576"/>
      </dsp:txXfrm>
    </dsp:sp>
    <dsp:sp modelId="{1E37F6B6-8275-4A1C-BCF3-4F12D8E0A745}">
      <dsp:nvSpPr>
        <dsp:cNvPr id="0" name=""/>
        <dsp:cNvSpPr/>
      </dsp:nvSpPr>
      <dsp:spPr>
        <a:xfrm>
          <a:off x="2278208" y="2162234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1551697"/>
                <a:satOff val="5170"/>
                <a:lumOff val="588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551697"/>
                <a:satOff val="5170"/>
                <a:lumOff val="588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Practicing with Microsoft editing tools helped me refine my writing and formatting skills.</a:t>
          </a:r>
          <a:endParaRPr lang="en-US" sz="1200" kern="1200"/>
        </a:p>
      </dsp:txBody>
      <dsp:txXfrm>
        <a:off x="2278208" y="2162234"/>
        <a:ext cx="2067627" cy="1240576"/>
      </dsp:txXfrm>
    </dsp:sp>
    <dsp:sp modelId="{CC869010-F401-4AD6-9994-0EE4716B5473}">
      <dsp:nvSpPr>
        <dsp:cNvPr id="0" name=""/>
        <dsp:cNvSpPr/>
      </dsp:nvSpPr>
      <dsp:spPr>
        <a:xfrm>
          <a:off x="4552598" y="2162234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1810313"/>
                <a:satOff val="6032"/>
                <a:lumOff val="6862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1810313"/>
                <a:satOff val="6032"/>
                <a:lumOff val="6862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Using LinkedIn allowed me to build confidence in presenting my professional identity online.</a:t>
          </a:r>
          <a:endParaRPr lang="en-US" sz="1200" kern="1200"/>
        </a:p>
      </dsp:txBody>
      <dsp:txXfrm>
        <a:off x="4552598" y="2162234"/>
        <a:ext cx="2067627" cy="1240576"/>
      </dsp:txXfrm>
    </dsp:sp>
    <dsp:sp modelId="{6D91158B-B7B3-4965-8107-8E63D23A7A23}">
      <dsp:nvSpPr>
        <dsp:cNvPr id="0" name=""/>
        <dsp:cNvSpPr/>
      </dsp:nvSpPr>
      <dsp:spPr>
        <a:xfrm>
          <a:off x="6826988" y="2162234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2068929"/>
                <a:satOff val="6893"/>
                <a:lumOff val="784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068929"/>
                <a:satOff val="6893"/>
                <a:lumOff val="784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Applying the CRAAP test improved my critical thinking and source evaluation.</a:t>
          </a:r>
          <a:endParaRPr lang="en-US" sz="1200" kern="1200"/>
        </a:p>
      </dsp:txBody>
      <dsp:txXfrm>
        <a:off x="6826988" y="2162234"/>
        <a:ext cx="2067627" cy="1240576"/>
      </dsp:txXfrm>
    </dsp:sp>
    <dsp:sp modelId="{36E16D86-63F7-48D9-9A5C-F8F2CAD92AD3}">
      <dsp:nvSpPr>
        <dsp:cNvPr id="0" name=""/>
        <dsp:cNvSpPr/>
      </dsp:nvSpPr>
      <dsp:spPr>
        <a:xfrm>
          <a:off x="9101378" y="2162234"/>
          <a:ext cx="2067627" cy="1240576"/>
        </a:xfrm>
        <a:prstGeom prst="rect">
          <a:avLst/>
        </a:prstGeom>
        <a:gradFill rotWithShape="0">
          <a:gsLst>
            <a:gs pos="0">
              <a:schemeClr val="accent5">
                <a:hueOff val="2327545"/>
                <a:satOff val="7755"/>
                <a:lumOff val="8823"/>
                <a:alphaOff val="0"/>
                <a:tint val="96000"/>
                <a:satMod val="100000"/>
                <a:lumMod val="104000"/>
              </a:schemeClr>
            </a:gs>
            <a:gs pos="78000">
              <a:schemeClr val="accent5">
                <a:hueOff val="2327545"/>
                <a:satOff val="7755"/>
                <a:lumOff val="8823"/>
                <a:alphaOff val="0"/>
                <a:shade val="100000"/>
                <a:satMod val="11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>
            <a:rot lat="0" lon="0" rev="0"/>
          </a:camera>
          <a:lightRig rig="threePt" dir="t"/>
        </a:scene3d>
        <a:sp3d>
          <a:bevelT w="25400" h="12700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Feedback from tutors and peers guided me to make my work more ate and professional.</a:t>
          </a:r>
          <a:endParaRPr lang="en-US" sz="1200" kern="1200" dirty="0"/>
        </a:p>
      </dsp:txBody>
      <dsp:txXfrm>
        <a:off x="9101378" y="2162234"/>
        <a:ext cx="2067627" cy="12405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2399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2150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9475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221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9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8868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266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418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0489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001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2168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966131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672617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07242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2011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63052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43814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F6E80F-D97F-40A9-B411-8BA025895552}" type="datetimeFigureOut">
              <a:rPr lang="en-GB" smtClean="0"/>
              <a:t>18/07/2026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7480EF-AEDB-4DFB-B505-095A9A48DB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5015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11B856-F953-8D44-1413-084BC1388D3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760" y="764373"/>
            <a:ext cx="6832600" cy="12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00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DIGITAL PORTOFOLIO MODULE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5D37B3-89D9-DF0F-A60F-4EE76F1CD3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9760" y="2194560"/>
            <a:ext cx="6832600" cy="4024125"/>
          </a:xfrm>
        </p:spPr>
        <p:txBody>
          <a:bodyPr vert="horz" lIns="91440" tIns="45720" rIns="91440" bIns="45720" rtlCol="0">
            <a:normAutofit/>
          </a:bodyPr>
          <a:lstStyle/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Student name : Ana-Maria Matasel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Course : Business skills level 4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Module : Digital Skills (LCLM4002_BIRM)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Tutor name : Zahida Khan</a:t>
            </a:r>
          </a:p>
          <a:p>
            <a:r>
              <a:rPr lang="en-US" sz="3600" dirty="0"/>
              <a:t>What this portfolio includes ?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GB" dirty="0"/>
              <a:t>My work throughout the module</a:t>
            </a:r>
            <a:endParaRPr lang="en-US" dirty="0"/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Skills I developed during the module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r>
              <a:rPr lang="en-US" dirty="0"/>
              <a:t>My progress and reflection </a:t>
            </a:r>
          </a:p>
          <a:p>
            <a:pPr marL="342900" indent="-228600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5" name="Picture 4" descr="Mobile device with apps">
            <a:extLst>
              <a:ext uri="{FF2B5EF4-FFF2-40B4-BE49-F238E27FC236}">
                <a16:creationId xmlns:a16="http://schemas.microsoft.com/office/drawing/2014/main" id="{7B6F82D2-3D4D-19C4-7708-E850006478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813" t="9091" r="7543"/>
          <a:stretch>
            <a:fillRect/>
          </a:stretch>
        </p:blipFill>
        <p:spPr>
          <a:xfrm>
            <a:off x="7861238" y="2040740"/>
            <a:ext cx="3644962" cy="28833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851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3FFF8D3-2EF3-4286-935A-D01BE3C85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D8CCB43-545E-4064-8BB8-5C492D0F5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33932C0-2347-E11F-1443-05ECAA2567D0}"/>
              </a:ext>
            </a:extLst>
          </p:cNvPr>
          <p:cNvSpPr txBox="1"/>
          <p:nvPr/>
        </p:nvSpPr>
        <p:spPr>
          <a:xfrm>
            <a:off x="685801" y="1066164"/>
            <a:ext cx="3306742" cy="515252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ptos" panose="020B0004020202020204" pitchFamily="34" charset="0"/>
              </a:rPr>
              <a:t>What is this </a:t>
            </a:r>
            <a:r>
              <a:rPr lang="en-US" sz="2000" dirty="0">
                <a:solidFill>
                  <a:schemeClr val="bg1"/>
                </a:solidFill>
                <a:latin typeface="Aptos" panose="020B0004020202020204" pitchFamily="34" charset="0"/>
              </a:rPr>
              <a:t>: LinkedIn is the world’s largest professional networking platform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ptos" panose="020B0004020202020204" pitchFamily="34" charset="0"/>
              </a:rPr>
              <a:t>Key point </a:t>
            </a:r>
            <a:r>
              <a:rPr lang="en-US" sz="2000" dirty="0">
                <a:solidFill>
                  <a:schemeClr val="bg1"/>
                </a:solidFill>
                <a:latin typeface="Aptos" panose="020B0004020202020204" pitchFamily="34" charset="0"/>
              </a:rPr>
              <a:t>: Create a professional profile, help students and professionals build a digital identity, connect with employers, and explore career opportunities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ptos" panose="020B0004020202020204" pitchFamily="34" charset="0"/>
              </a:rPr>
              <a:t>Skills developed </a:t>
            </a:r>
            <a:r>
              <a:rPr lang="en-US" sz="2000" dirty="0">
                <a:solidFill>
                  <a:schemeClr val="bg1"/>
                </a:solidFill>
                <a:latin typeface="Aptos" panose="020B0004020202020204" pitchFamily="34" charset="0"/>
              </a:rPr>
              <a:t>: Digital awareness , career planning 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  <a:latin typeface="Aptos" panose="020B0004020202020204" pitchFamily="34" charset="0"/>
              </a:rPr>
              <a:t>What I learned</a:t>
            </a:r>
            <a:r>
              <a:rPr lang="en-US" sz="2000" dirty="0">
                <a:solidFill>
                  <a:schemeClr val="bg1"/>
                </a:solidFill>
                <a:latin typeface="Aptos" panose="020B0004020202020204" pitchFamily="34" charset="0"/>
              </a:rPr>
              <a:t>: How to present my skills and communicate professionally online</a:t>
            </a:r>
          </a:p>
        </p:txBody>
      </p:sp>
      <p:sp useBgFill="1">
        <p:nvSpPr>
          <p:cNvPr id="15" name="Rounded Rectangle 14">
            <a:extLst>
              <a:ext uri="{FF2B5EF4-FFF2-40B4-BE49-F238E27FC236}">
                <a16:creationId xmlns:a16="http://schemas.microsoft.com/office/drawing/2014/main" id="{E6C57836-126B-4938-8C7A-3C3BCB59D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6008" y="1066164"/>
            <a:ext cx="6765949" cy="5148371"/>
          </a:xfrm>
          <a:prstGeom prst="roundRect">
            <a:avLst>
              <a:gd name="adj" fmla="val 2403"/>
            </a:avLst>
          </a:prstGeom>
          <a:ln>
            <a:noFill/>
          </a:ln>
          <a:effectLst>
            <a:innerShdw blurRad="114300">
              <a:prstClr val="black"/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The image depicts a clean, white, bold, and stylized LinkedIn logo featuring a blue background.&#10;&#10;AI-generated content may be incorrect.">
            <a:extLst>
              <a:ext uri="{FF2B5EF4-FFF2-40B4-BE49-F238E27FC236}">
                <a16:creationId xmlns:a16="http://schemas.microsoft.com/office/drawing/2014/main" id="{E542DBCA-1B12-067B-D791-F4B78D8C7B8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5339" y="1917050"/>
            <a:ext cx="6127287" cy="3446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372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8D7DB6E-8F40-BDFC-91F3-AEBE7BE019EF}"/>
              </a:ext>
            </a:extLst>
          </p:cNvPr>
          <p:cNvSpPr txBox="1"/>
          <p:nvPr/>
        </p:nvSpPr>
        <p:spPr>
          <a:xfrm>
            <a:off x="1704975" y="0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 dirty="0">
                <a:latin typeface="+mj-lt"/>
                <a:ea typeface="+mj-ea"/>
                <a:cs typeface="+mj-cs"/>
              </a:rPr>
              <a:t>What make a good profile ? 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D32C9591-47C7-1BA7-8E16-036FC76A28D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82947226"/>
              </p:ext>
            </p:extLst>
          </p:nvPr>
        </p:nvGraphicFramePr>
        <p:xfrm>
          <a:off x="685800" y="529701"/>
          <a:ext cx="10820400" cy="35300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1799BE19-C644-288D-DC3D-AA5CD791B339}"/>
              </a:ext>
            </a:extLst>
          </p:cNvPr>
          <p:cNvSpPr txBox="1"/>
          <p:nvPr/>
        </p:nvSpPr>
        <p:spPr>
          <a:xfrm>
            <a:off x="491109" y="3824714"/>
            <a:ext cx="273367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This is about creating a strong LinkedIn profile that represents your professional identity online. It shows your skills, experience, and interests to potential employers and peers.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532585-8EEC-5408-BEF8-9BD710F25420}"/>
              </a:ext>
            </a:extLst>
          </p:cNvPr>
          <p:cNvSpPr txBox="1"/>
          <p:nvPr/>
        </p:nvSpPr>
        <p:spPr>
          <a:xfrm>
            <a:off x="3675888" y="3831336"/>
            <a:ext cx="213969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Clear and professional photo ; list of skills , experience and education ; short introduction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34EEFC-3299-2EED-F01D-E6B38B0414A0}"/>
              </a:ext>
            </a:extLst>
          </p:cNvPr>
          <p:cNvSpPr txBox="1"/>
          <p:nvPr/>
        </p:nvSpPr>
        <p:spPr>
          <a:xfrm>
            <a:off x="6501384" y="3824714"/>
            <a:ext cx="21396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Self-presentation ; digital communication ; organising information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96A346-BA5B-96EB-AE5C-9639C07CF3AB}"/>
              </a:ext>
            </a:extLst>
          </p:cNvPr>
          <p:cNvSpPr txBox="1"/>
          <p:nvPr/>
        </p:nvSpPr>
        <p:spPr>
          <a:xfrm>
            <a:off x="9345168" y="3824714"/>
            <a:ext cx="2395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 learned how to present myself professionally online, build connections, and increase my visibility for future career opportunities.</a:t>
            </a:r>
          </a:p>
        </p:txBody>
      </p:sp>
    </p:spTree>
    <p:extLst>
      <p:ext uri="{BB962C8B-B14F-4D97-AF65-F5344CB8AC3E}">
        <p14:creationId xmlns:p14="http://schemas.microsoft.com/office/powerpoint/2010/main" val="2107272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Picture 25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CD94F7C0-1344-4B3C-AFCB-E7F006BB5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4EC584A2-4215-4DB8-AE1F-E3768D77E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A6F823D-DCA6-1A10-A799-16CE146505E3}"/>
              </a:ext>
            </a:extLst>
          </p:cNvPr>
          <p:cNvSpPr txBox="1"/>
          <p:nvPr/>
        </p:nvSpPr>
        <p:spPr>
          <a:xfrm>
            <a:off x="685800" y="0"/>
            <a:ext cx="3977639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CRAAP test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641747-69D0-65F7-9D3C-1631D130151C}"/>
              </a:ext>
            </a:extLst>
          </p:cNvPr>
          <p:cNvSpPr txBox="1"/>
          <p:nvPr/>
        </p:nvSpPr>
        <p:spPr>
          <a:xfrm>
            <a:off x="402483" y="1888323"/>
            <a:ext cx="3977639" cy="3854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What is this ? </a:t>
            </a:r>
            <a:r>
              <a:rPr lang="en-US" sz="1600" dirty="0"/>
              <a:t>A simple way to check is information is good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Key point </a:t>
            </a:r>
            <a:r>
              <a:rPr lang="en-US" sz="1600" dirty="0"/>
              <a:t>– save time and avoid mistakes ; help pick strong source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Skills developed </a:t>
            </a:r>
            <a:r>
              <a:rPr lang="en-US" sz="1600" dirty="0"/>
              <a:t>– information evaluation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600" b="1" dirty="0"/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/>
              <a:t>What I learned ? </a:t>
            </a:r>
            <a:r>
              <a:rPr lang="en-US" sz="1600" dirty="0"/>
              <a:t>I learned how to assess the reliability of online sources, identify trustworthy information, and make better academic and professional decisions when using digital content.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A543E60-072E-8D55-45B3-D82A6ED8E5D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2605" y="1143000"/>
            <a:ext cx="7290226" cy="4100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3596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DFADFB3-3D44-49A8-AE3B-A87C61607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B912AE0-CAD9-4F8F-A2A2-BDF07D4ED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BADA34C-9A8D-FF22-8976-94428BA00EB7}"/>
              </a:ext>
            </a:extLst>
          </p:cNvPr>
          <p:cNvSpPr txBox="1"/>
          <p:nvPr/>
        </p:nvSpPr>
        <p:spPr>
          <a:xfrm>
            <a:off x="371475" y="156220"/>
            <a:ext cx="10820400" cy="90989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cap="all" dirty="0">
                <a:latin typeface="+mj-lt"/>
                <a:ea typeface="+mj-ea"/>
                <a:cs typeface="+mj-cs"/>
              </a:rPr>
              <a:t>What is CRAAP test ?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A0AE57C-30AD-4D4E-9855-B5FBEAD661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4360126"/>
            <a:ext cx="12192000" cy="249787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he image illustrates the CRAAP Test, a checklist for evaluating the credibility of information, focusing on Currency, Relevance, Authority, Accuracy, Purpose, and the source's truthfulness and suitability for the intended use.&#10;&#10;AI-generated content may be incorrect.">
            <a:extLst>
              <a:ext uri="{FF2B5EF4-FFF2-40B4-BE49-F238E27FC236}">
                <a16:creationId xmlns:a16="http://schemas.microsoft.com/office/drawing/2014/main" id="{E40AF53B-7252-4CB0-F09E-EEF2915FE6C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352" y="1718410"/>
            <a:ext cx="6397752" cy="318288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EE72A41-A75A-CF29-A33E-E22FC4EF135B}"/>
              </a:ext>
            </a:extLst>
          </p:cNvPr>
          <p:cNvSpPr txBox="1"/>
          <p:nvPr/>
        </p:nvSpPr>
        <p:spPr>
          <a:xfrm>
            <a:off x="7040880" y="394692"/>
            <a:ext cx="5001768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this </a:t>
            </a:r>
            <a:r>
              <a:rPr lang="en-GB" dirty="0"/>
              <a:t>: the 5 checks for good information</a:t>
            </a:r>
          </a:p>
          <a:p>
            <a:endParaRPr lang="en-GB" dirty="0"/>
          </a:p>
          <a:p>
            <a:r>
              <a:rPr lang="en-GB" b="1" dirty="0"/>
              <a:t>Key point </a:t>
            </a:r>
            <a:r>
              <a:rPr lang="en-GB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Currency:</a:t>
            </a:r>
            <a:r>
              <a:rPr lang="en-GB" dirty="0"/>
              <a:t> How recent and up‑to‑date the information 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Relevance:</a:t>
            </a:r>
            <a:r>
              <a:rPr lang="en-GB" dirty="0"/>
              <a:t> How well the information fits your topic or purpose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Authority:</a:t>
            </a:r>
            <a:r>
              <a:rPr lang="en-GB" dirty="0"/>
              <a:t> Who created the information and their credibility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Accuracy:</a:t>
            </a:r>
            <a:r>
              <a:rPr lang="en-GB" dirty="0"/>
              <a:t> Whether the information is correct, supported, and evidence‑based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Purpose:</a:t>
            </a:r>
            <a:r>
              <a:rPr lang="en-GB" dirty="0"/>
              <a:t> Why the information was created (to inform, persuade, sell, entertain)</a:t>
            </a:r>
          </a:p>
          <a:p>
            <a:endParaRPr lang="en-GB" dirty="0"/>
          </a:p>
          <a:p>
            <a:r>
              <a:rPr lang="en-GB" b="1" dirty="0"/>
              <a:t>Skills developed </a:t>
            </a:r>
            <a:r>
              <a:rPr lang="en-GB" dirty="0"/>
              <a:t>: systematic research checks </a:t>
            </a:r>
          </a:p>
          <a:p>
            <a:endParaRPr lang="en-GB" dirty="0"/>
          </a:p>
          <a:p>
            <a:r>
              <a:rPr lang="en-GB" b="1" dirty="0"/>
              <a:t>What I learned ? </a:t>
            </a:r>
            <a:r>
              <a:rPr lang="en-GB" dirty="0"/>
              <a:t>each part of CRAAP for an information 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8934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8BD2CEF-79C6-FCDE-04D4-17238D88EFA5}"/>
              </a:ext>
            </a:extLst>
          </p:cNvPr>
          <p:cNvSpPr txBox="1"/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>
                <a:latin typeface="+mj-lt"/>
                <a:ea typeface="+mj-ea"/>
                <a:cs typeface="+mj-cs"/>
              </a:rPr>
              <a:t>Using CRAPP in practice</a:t>
            </a:r>
          </a:p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cap="all"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42A382-0BA1-2FE9-8F2D-779A63F876CE}"/>
              </a:ext>
            </a:extLst>
          </p:cNvPr>
          <p:cNvSpPr txBox="1"/>
          <p:nvPr/>
        </p:nvSpPr>
        <p:spPr>
          <a:xfrm>
            <a:off x="621241" y="2057401"/>
            <a:ext cx="58166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500" b="1" dirty="0"/>
              <a:t>What is this ? </a:t>
            </a:r>
            <a:r>
              <a:rPr lang="en-US" sz="1500" dirty="0"/>
              <a:t>Applying the CRAAP test to evaluate sources used in your academic work. It ensures that the information you include is reliable, accurate, and relevant.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500" b="1" dirty="0"/>
              <a:t>Key point </a:t>
            </a:r>
            <a:r>
              <a:rPr lang="en-US" sz="1500" dirty="0"/>
              <a:t>: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Use the CRAAP test every time you find a new source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Helps you avoid poor or misleading information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500" dirty="0"/>
              <a:t>Makes your research stronger and more credible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500" b="1" dirty="0"/>
              <a:t>Skills I developed </a:t>
            </a:r>
            <a:r>
              <a:rPr lang="en-US" sz="1500" dirty="0"/>
              <a:t>: confident , careful research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500" b="1" dirty="0"/>
              <a:t>What I learned ? </a:t>
            </a:r>
            <a:r>
              <a:rPr lang="en-US" sz="1500" dirty="0"/>
              <a:t>I learned how to apply the CRAAP test effectively, making it easier to choose trustworthy and high‑quality sources for my assignments.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500" dirty="0"/>
          </a:p>
        </p:txBody>
      </p:sp>
      <p:pic>
        <p:nvPicPr>
          <p:cNvPr id="5" name="Picture 4" descr="Magnifying glasses on yellow backdrop">
            <a:extLst>
              <a:ext uri="{FF2B5EF4-FFF2-40B4-BE49-F238E27FC236}">
                <a16:creationId xmlns:a16="http://schemas.microsoft.com/office/drawing/2014/main" id="{0BB83247-399F-7BCF-2F75-871C824997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95" r="2128"/>
          <a:stretch>
            <a:fillRect/>
          </a:stretch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23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FD580F5-E7BF-4C1D-BEFD-4A4601EBA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4FA5E5A-8E6D-B796-2FA3-59ED34A1B93A}"/>
              </a:ext>
            </a:extLst>
          </p:cNvPr>
          <p:cNvSpPr txBox="1"/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cap="all">
                <a:latin typeface="+mj-lt"/>
                <a:ea typeface="+mj-ea"/>
                <a:cs typeface="+mj-cs"/>
              </a:rPr>
              <a:t>Microsoft Word editing skills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D5C184D-7ADE-0703-D35B-1EB94911BE50}"/>
              </a:ext>
            </a:extLst>
          </p:cNvPr>
          <p:cNvSpPr txBox="1"/>
          <p:nvPr/>
        </p:nvSpPr>
        <p:spPr>
          <a:xfrm>
            <a:off x="677333" y="1809750"/>
            <a:ext cx="5816600" cy="44089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What is this ? </a:t>
            </a:r>
            <a:r>
              <a:rPr lang="en-US" sz="1200" dirty="0"/>
              <a:t>This refers to the tools in Microsoft Word that help improve the quality, accuracy, and presentation of written work. These tools support editing, reviewing, and formatting documents in a professional way.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Key point : 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Spelling &amp; Grammar Check:</a:t>
            </a:r>
            <a:r>
              <a:rPr lang="en-US" sz="1200" dirty="0"/>
              <a:t> Identifies and corrects errors to improve clarity.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Track Changes:</a:t>
            </a:r>
            <a:r>
              <a:rPr lang="en-US" sz="1200" dirty="0"/>
              <a:t> Allows you to review edits, accept or reject suggestions, and collaborate with others.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Comments:</a:t>
            </a:r>
            <a:r>
              <a:rPr lang="en-US" sz="1200" dirty="0"/>
              <a:t> Used to give feedback, ask questions, or highlight areas that need improvement.</a:t>
            </a:r>
          </a:p>
          <a:p>
            <a:pPr marL="2857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b="1" dirty="0"/>
              <a:t>Formatting Tools:</a:t>
            </a:r>
            <a:r>
              <a:rPr lang="en-US" sz="1200" dirty="0"/>
              <a:t> Adjust fonts, spacing, headings, and styles for a clean and consistent layout.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Skills I developed </a:t>
            </a:r>
            <a:r>
              <a:rPr lang="en-US" sz="1200" dirty="0"/>
              <a:t>: digital editing ; collaboration ; document formatting 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1200" b="1" dirty="0"/>
              <a:t>What I learned ? </a:t>
            </a:r>
            <a:r>
              <a:rPr lang="en-US" sz="1200" dirty="0"/>
              <a:t>I learned how to use Microsoft Word’s editing tools to produce clear, accurate, and well‑structured documents. These tools helped me improve my writing, check for mistakes, and present my work in a professional academic format.</a:t>
            </a:r>
          </a:p>
        </p:txBody>
      </p:sp>
      <p:pic>
        <p:nvPicPr>
          <p:cNvPr id="4" name="Picture 3" descr="The image shows a clear, blue and white interface with a prominent, white 'W' logo centered, suggesting a minimalist, clean design.&#10;&#10;AI-generated content may be incorrect.">
            <a:extLst>
              <a:ext uri="{FF2B5EF4-FFF2-40B4-BE49-F238E27FC236}">
                <a16:creationId xmlns:a16="http://schemas.microsoft.com/office/drawing/2014/main" id="{C050B8CC-F517-0B49-E10F-7270D4B514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65" r="19077" b="2"/>
          <a:stretch>
            <a:fillRect/>
          </a:stretch>
        </p:blipFill>
        <p:spPr>
          <a:xfrm>
            <a:off x="6985000" y="2501159"/>
            <a:ext cx="4521200" cy="3410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40031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3F3512-D983-C9A9-B6DB-82FF777463FC}"/>
              </a:ext>
            </a:extLst>
          </p:cNvPr>
          <p:cNvSpPr txBox="1"/>
          <p:nvPr/>
        </p:nvSpPr>
        <p:spPr>
          <a:xfrm>
            <a:off x="241935" y="234423"/>
            <a:ext cx="925372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Website vs Journal article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844EAD-DE1D-FC02-1599-9B5BBD7065BF}"/>
              </a:ext>
            </a:extLst>
          </p:cNvPr>
          <p:cNvSpPr txBox="1"/>
          <p:nvPr/>
        </p:nvSpPr>
        <p:spPr>
          <a:xfrm>
            <a:off x="5486400" y="1234440"/>
            <a:ext cx="56235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FEB9983C-9CBB-5772-B6DF-41C89C81C1C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258166"/>
              </p:ext>
            </p:extLst>
          </p:nvPr>
        </p:nvGraphicFramePr>
        <p:xfrm>
          <a:off x="4799076" y="1099245"/>
          <a:ext cx="6998208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32736">
                  <a:extLst>
                    <a:ext uri="{9D8B030D-6E8A-4147-A177-3AD203B41FA5}">
                      <a16:colId xmlns:a16="http://schemas.microsoft.com/office/drawing/2014/main" val="3096616509"/>
                    </a:ext>
                  </a:extLst>
                </a:gridCol>
                <a:gridCol w="2332736">
                  <a:extLst>
                    <a:ext uri="{9D8B030D-6E8A-4147-A177-3AD203B41FA5}">
                      <a16:colId xmlns:a16="http://schemas.microsoft.com/office/drawing/2014/main" val="179363536"/>
                    </a:ext>
                  </a:extLst>
                </a:gridCol>
                <a:gridCol w="2332736">
                  <a:extLst>
                    <a:ext uri="{9D8B030D-6E8A-4147-A177-3AD203B41FA5}">
                      <a16:colId xmlns:a16="http://schemas.microsoft.com/office/drawing/2014/main" val="239374861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WEBSITE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JOURNAL ARTICLES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69634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Purpose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Often to inform, promote, or entertain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 present original research or academic analysis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29811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Author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Anyone can publish online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Written by experts or researchers in the field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85884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Review 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Usually not peer‑reviewed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Peer‑reviewed and checked for accuracy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44997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Reliability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May vary depending on source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Highly reliable and evidence‑based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88888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Use in Academic Work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 for background information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Essential for credible academic research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7252801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F8B12469-D2AD-A7AE-33BE-E6EB65C1B1EA}"/>
              </a:ext>
            </a:extLst>
          </p:cNvPr>
          <p:cNvSpPr txBox="1"/>
          <p:nvPr/>
        </p:nvSpPr>
        <p:spPr>
          <a:xfrm>
            <a:off x="5724144" y="588341"/>
            <a:ext cx="3300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Key point </a:t>
            </a:r>
            <a:r>
              <a:rPr lang="en-GB" dirty="0"/>
              <a:t>: </a:t>
            </a:r>
          </a:p>
        </p:txBody>
      </p:sp>
      <p:graphicFrame>
        <p:nvGraphicFramePr>
          <p:cNvPr id="21" name="TextBox 2">
            <a:extLst>
              <a:ext uri="{FF2B5EF4-FFF2-40B4-BE49-F238E27FC236}">
                <a16:creationId xmlns:a16="http://schemas.microsoft.com/office/drawing/2014/main" id="{934DC1ED-604C-9A7E-013B-40840D91938C}"/>
              </a:ext>
            </a:extLst>
          </p:cNvPr>
          <p:cNvGraphicFramePr/>
          <p:nvPr/>
        </p:nvGraphicFramePr>
        <p:xfrm>
          <a:off x="402336" y="987552"/>
          <a:ext cx="4315968" cy="45243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32185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31">
            <a:extLst>
              <a:ext uri="{FF2B5EF4-FFF2-40B4-BE49-F238E27FC236}">
                <a16:creationId xmlns:a16="http://schemas.microsoft.com/office/drawing/2014/main" id="{030FD700-069E-45B7-99EE-9FD40B196D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B246C9-D5B0-3A7E-80AB-59DA358EDC7E}"/>
              </a:ext>
            </a:extLst>
          </p:cNvPr>
          <p:cNvSpPr txBox="1"/>
          <p:nvPr/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cap="all" dirty="0">
                <a:latin typeface="+mj-lt"/>
                <a:ea typeface="+mj-ea"/>
                <a:cs typeface="+mj-cs"/>
              </a:rPr>
              <a:t>REFLECTION</a:t>
            </a:r>
            <a:r>
              <a:rPr lang="en-US" sz="4000" cap="all" dirty="0">
                <a:latin typeface="+mj-lt"/>
                <a:ea typeface="+mj-ea"/>
                <a:cs typeface="+mj-cs"/>
              </a:rPr>
              <a:t> </a:t>
            </a:r>
          </a:p>
        </p:txBody>
      </p:sp>
      <p:graphicFrame>
        <p:nvGraphicFramePr>
          <p:cNvPr id="27" name="TextBox 1">
            <a:extLst>
              <a:ext uri="{FF2B5EF4-FFF2-40B4-BE49-F238E27FC236}">
                <a16:creationId xmlns:a16="http://schemas.microsoft.com/office/drawing/2014/main" id="{BF43FCEB-AC89-764D-698B-5F85DF89F0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51251712"/>
              </p:ext>
            </p:extLst>
          </p:nvPr>
        </p:nvGraphicFramePr>
        <p:xfrm>
          <a:off x="552450" y="1663970"/>
          <a:ext cx="11172825" cy="41177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6399527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3F46C0B2A77F4AAB923CA00B36000F" ma:contentTypeVersion="5" ma:contentTypeDescription="Create a new document." ma:contentTypeScope="" ma:versionID="3f3d4ff56e9c76f042d69a58edbcd6c8">
  <xsd:schema xmlns:xsd="http://www.w3.org/2001/XMLSchema" xmlns:xs="http://www.w3.org/2001/XMLSchema" xmlns:p="http://schemas.microsoft.com/office/2006/metadata/properties" xmlns:ns3="936e02c4-a484-4998-a51a-c24e6dc61f3e" targetNamespace="http://schemas.microsoft.com/office/2006/metadata/properties" ma:root="true" ma:fieldsID="b9d66b9da346fc5b176d2fa3f07bd609" ns3:_="">
    <xsd:import namespace="936e02c4-a484-4998-a51a-c24e6dc61f3e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36e02c4-a484-4998-a51a-c24e6dc61f3e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36e02c4-a484-4998-a51a-c24e6dc61f3e" xsi:nil="true"/>
  </documentManagement>
</p:properties>
</file>

<file path=customXml/itemProps1.xml><?xml version="1.0" encoding="utf-8"?>
<ds:datastoreItem xmlns:ds="http://schemas.openxmlformats.org/officeDocument/2006/customXml" ds:itemID="{D9A01743-2475-4F50-9BAA-67DB4088BEB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36e02c4-a484-4998-a51a-c24e6dc61f3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275373B-30CF-4CB0-919E-AD139A8810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4C868D3-B06D-458B-9E7F-A0281F317BDC}">
  <ds:schemaRefs>
    <ds:schemaRef ds:uri="http://purl.org/dc/elements/1.1/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936e02c4-a484-4998-a51a-c24e6dc61f3e"/>
    <ds:schemaRef ds:uri="http://schemas.openxmlformats.org/package/2006/metadata/core-properties"/>
    <ds:schemaRef ds:uri="http://purl.org/dc/terms/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118</TotalTime>
  <Words>907</Words>
  <Application>Microsoft Office PowerPoint</Application>
  <PresentationFormat>Widescreen</PresentationFormat>
  <Paragraphs>102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Arial</vt:lpstr>
      <vt:lpstr>Century Gothic</vt:lpstr>
      <vt:lpstr>Vapor Trail</vt:lpstr>
      <vt:lpstr>DIGITAL PORTOFOLIO MODULE REFLECTION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Ana-Maria Matasel (2540177)</dc:creator>
  <cp:lastModifiedBy>Ana-Maria Matasel (2540177)</cp:lastModifiedBy>
  <cp:revision>1</cp:revision>
  <dcterms:created xsi:type="dcterms:W3CDTF">2026-07-18T16:36:57Z</dcterms:created>
  <dcterms:modified xsi:type="dcterms:W3CDTF">2026-07-18T18:35:31Z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0x010100DA3F46C0B2A77F4AAB923CA00B36000F</vt:lpwstr>
  </property>
</Properties>
</file>