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4"/>
  </p:handoutMasterIdLst>
  <p:sldIdLst>
    <p:sldId id="256" r:id="rId2"/>
    <p:sldId id="284" r:id="rId3"/>
    <p:sldId id="285" r:id="rId4"/>
    <p:sldId id="269" r:id="rId5"/>
    <p:sldId id="268" r:id="rId6"/>
    <p:sldId id="260" r:id="rId7"/>
    <p:sldId id="273" r:id="rId8"/>
    <p:sldId id="259" r:id="rId9"/>
    <p:sldId id="266" r:id="rId10"/>
    <p:sldId id="276" r:id="rId11"/>
    <p:sldId id="262" r:id="rId12"/>
    <p:sldId id="282" r:id="rId13"/>
    <p:sldId id="270" r:id="rId14"/>
    <p:sldId id="264" r:id="rId15"/>
    <p:sldId id="265" r:id="rId16"/>
    <p:sldId id="274" r:id="rId17"/>
    <p:sldId id="277" r:id="rId18"/>
    <p:sldId id="263" r:id="rId19"/>
    <p:sldId id="275" r:id="rId20"/>
    <p:sldId id="261" r:id="rId21"/>
    <p:sldId id="271" r:id="rId22"/>
    <p:sldId id="272" r:id="rId2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75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563" y="0"/>
            <a:ext cx="2889938" cy="48775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B55737-6F2E-497C-B3DA-A6AEB91407FB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78"/>
            <a:ext cx="2889938" cy="48775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563" y="9264278"/>
            <a:ext cx="2889938" cy="48775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6D31EF-688B-4870-BFBD-4BF399D88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3340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E08BC-EA21-46B2-B389-0A6D614BA390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5B5D-25FE-42BE-89DE-733FB1B861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E08BC-EA21-46B2-B389-0A6D614BA390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5B5D-25FE-42BE-89DE-733FB1B861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E08BC-EA21-46B2-B389-0A6D614BA390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5B5D-25FE-42BE-89DE-733FB1B861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E08BC-EA21-46B2-B389-0A6D614BA390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5B5D-25FE-42BE-89DE-733FB1B861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E08BC-EA21-46B2-B389-0A6D614BA390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5B5D-25FE-42BE-89DE-733FB1B861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E08BC-EA21-46B2-B389-0A6D614BA390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5B5D-25FE-42BE-89DE-733FB1B861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E08BC-EA21-46B2-B389-0A6D614BA390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5B5D-25FE-42BE-89DE-733FB1B861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E08BC-EA21-46B2-B389-0A6D614BA390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5B5D-25FE-42BE-89DE-733FB1B861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E08BC-EA21-46B2-B389-0A6D614BA390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5B5D-25FE-42BE-89DE-733FB1B861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E08BC-EA21-46B2-B389-0A6D614BA390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5B5D-25FE-42BE-89DE-733FB1B861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E08BC-EA21-46B2-B389-0A6D614BA390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55B5D-25FE-42BE-89DE-733FB1B861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DE08BC-EA21-46B2-B389-0A6D614BA390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455B5D-25FE-42BE-89DE-733FB1B8616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v=ahZGEusG13A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epJNnCVshc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raJOkguPrH4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7D1CQ_LOizA" TargetMode="External"/><Relationship Id="rId2" Type="http://schemas.openxmlformats.org/officeDocument/2006/relationships/hyperlink" Target="https://www.youtube.com/watch?v=GEXy-XmmUi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ataconomy.com/2015/08/10-best-big-data-videos-on-youtub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158417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Future for</a:t>
            </a:r>
            <a:br>
              <a:rPr lang="en-GB" dirty="0" smtClean="0"/>
            </a:br>
            <a:r>
              <a:rPr lang="en-GB" dirty="0" smtClean="0"/>
              <a:t> working with data</a:t>
            </a:r>
            <a:br>
              <a:rPr lang="en-GB" dirty="0" smtClean="0"/>
            </a:br>
            <a:r>
              <a:rPr lang="en-GB" dirty="0" smtClean="0"/>
              <a:t>Will Fleming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204864"/>
            <a:ext cx="6400800" cy="3433936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 descr="Introducing+iKnow+Accelerator+for+IBM+InfoSphere+MDM+Reference+Data+Managemen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2204864"/>
            <a:ext cx="6480720" cy="34563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What we learnt last week….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pPr marL="514350" indent="-514350">
              <a:buFontTx/>
              <a:buAutoNum type="arabicPeriod"/>
            </a:pPr>
            <a:r>
              <a:rPr lang="en-GB" altLang="en-US" sz="2800" dirty="0" smtClean="0"/>
              <a:t>How important is it to you that you can build a relationship with the organisations that you buy products and services from? </a:t>
            </a:r>
          </a:p>
          <a:p>
            <a:pPr marL="514350" indent="-514350">
              <a:buFontTx/>
              <a:buAutoNum type="arabicPeriod"/>
            </a:pPr>
            <a:r>
              <a:rPr lang="en-GB" altLang="en-US" sz="2800" dirty="0" smtClean="0"/>
              <a:t>How does this relate to good service? </a:t>
            </a:r>
          </a:p>
          <a:p>
            <a:pPr marL="514350" indent="-514350">
              <a:buFontTx/>
              <a:buAutoNum type="arabicPeriod"/>
            </a:pPr>
            <a:r>
              <a:rPr lang="en-GB" altLang="en-US" sz="2800" dirty="0" smtClean="0"/>
              <a:t>Describe a situation in which you became a ‘lost customer.’  Did you drop the purchase because of poor product quality, poor service quality or both?  What could/ should the firm do to ‘recapture’ lost customers?</a:t>
            </a:r>
          </a:p>
          <a:p>
            <a:pPr marL="514350" indent="-514350">
              <a:buFontTx/>
              <a:buAutoNum type="arabicPeriod"/>
            </a:pPr>
            <a:r>
              <a:rPr lang="en-GB" altLang="en-US" sz="2800" dirty="0" smtClean="0"/>
              <a:t>Can good service be provided via technology?</a:t>
            </a:r>
          </a:p>
        </p:txBody>
      </p:sp>
      <p:sp>
        <p:nvSpPr>
          <p:cNvPr id="2765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C8E3771-AF63-442E-AD3C-B80D34F475AA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322324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 for this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emerging trends in data</a:t>
            </a:r>
          </a:p>
          <a:p>
            <a:r>
              <a:rPr lang="en-GB" dirty="0" smtClean="0"/>
              <a:t>Terminology of data developments</a:t>
            </a:r>
          </a:p>
          <a:p>
            <a:r>
              <a:rPr lang="en-GB" dirty="0"/>
              <a:t>The rise and rise of big data</a:t>
            </a:r>
          </a:p>
          <a:p>
            <a:r>
              <a:rPr lang="en-GB" dirty="0" smtClean="0"/>
              <a:t>The V’s of big data</a:t>
            </a:r>
          </a:p>
          <a:p>
            <a:r>
              <a:rPr lang="en-GB" dirty="0" smtClean="0"/>
              <a:t>Drawbacks of big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609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2792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..some recent</a:t>
            </a:r>
            <a:br>
              <a:rPr lang="en-GB" dirty="0" smtClean="0"/>
            </a:br>
            <a:r>
              <a:rPr lang="en-GB" dirty="0" smtClean="0"/>
              <a:t> headlines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dirty="0"/>
              <a:t>Some people believe that exploiting data will be the key to business success in the </a:t>
            </a:r>
            <a:r>
              <a:rPr lang="en-GB" dirty="0" smtClean="0"/>
              <a:t>future:</a:t>
            </a: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“CMO role to become more data-focused and less creative” </a:t>
            </a:r>
            <a:r>
              <a:rPr lang="en-GB" dirty="0" err="1" smtClean="0"/>
              <a:t>MarketingWeek</a:t>
            </a:r>
            <a:r>
              <a:rPr lang="en-GB" dirty="0" smtClean="0"/>
              <a:t> 11/10/11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“Big data: the next frontier for innovation, competition and productivity” McKinsey Global Institute </a:t>
            </a:r>
            <a:r>
              <a:rPr lang="en-GB" dirty="0" smtClean="0"/>
              <a:t>report. </a:t>
            </a: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dirty="0"/>
              <a:t>“Are you ready for the era of “big data</a:t>
            </a:r>
            <a:r>
              <a:rPr lang="en-GB" dirty="0" smtClean="0"/>
              <a:t>”?” </a:t>
            </a:r>
            <a:r>
              <a:rPr lang="en-GB" dirty="0"/>
              <a:t>The McKinsey </a:t>
            </a:r>
            <a:r>
              <a:rPr lang="en-GB" dirty="0" smtClean="0"/>
              <a:t>Quarterly.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88640"/>
            <a:ext cx="4392488" cy="593752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management trends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dirty="0" smtClean="0"/>
              <a:t>The search for analytics [IBM] has seen organisations drive down into their data.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Research has given case studies that show it provides organisations with a competitive advantage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Organisations that use analytics are over two times likely to outperform their peers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Analytics enriched with big data have been shown to help organisations outperform the competition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124744"/>
            <a:ext cx="4104456" cy="54006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Introduction</a:t>
            </a:r>
            <a:br>
              <a:rPr lang="en-GB" dirty="0" smtClean="0"/>
            </a:br>
            <a:r>
              <a:rPr lang="en-GB" dirty="0" smtClean="0"/>
              <a:t> to Big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4896544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dirty="0" smtClean="0"/>
              <a:t>So, just what is big data, ....yeah you are right it is just data that is big! Or is it.....</a:t>
            </a:r>
          </a:p>
          <a:p>
            <a:r>
              <a:rPr lang="en-GB" dirty="0" smtClean="0"/>
              <a:t>More than just the storing of lots of data</a:t>
            </a:r>
          </a:p>
          <a:p>
            <a:r>
              <a:rPr lang="en-GB" dirty="0" smtClean="0"/>
              <a:t>Some writers do not like the term as it suggests other data is small.</a:t>
            </a:r>
          </a:p>
          <a:p>
            <a:r>
              <a:rPr lang="en-GB" dirty="0" smtClean="0"/>
              <a:t>Sometimes called whole population analytics</a:t>
            </a:r>
          </a:p>
          <a:p>
            <a:r>
              <a:rPr lang="en-GB" dirty="0" smtClean="0"/>
              <a:t>Very much dependant on the capabilities of the organisation could be gigabytes or terabytes</a:t>
            </a:r>
          </a:p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www.youtube.com/watch?v=ahZGEusG13A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0"/>
            <a:ext cx="4176464" cy="6858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/>
          </a:bodyPr>
          <a:lstStyle/>
          <a:p>
            <a:r>
              <a:rPr lang="en-GB" dirty="0" smtClean="0"/>
              <a:t>Big data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0728"/>
            <a:ext cx="9144000" cy="5877272"/>
          </a:xfrm>
        </p:spPr>
      </p:pic>
      <p:sp>
        <p:nvSpPr>
          <p:cNvPr id="3" name="Rectangle 2"/>
          <p:cNvSpPr/>
          <p:nvPr/>
        </p:nvSpPr>
        <p:spPr>
          <a:xfrm>
            <a:off x="6876256" y="1124744"/>
            <a:ext cx="2016224" cy="601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Big Data related terminology 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 data warehouse is a database that collects transactional data in a single location for off-line analysis.</a:t>
            </a:r>
          </a:p>
          <a:p>
            <a:r>
              <a:rPr lang="en-GB" dirty="0" smtClean="0"/>
              <a:t>Data mining are analytical tools that look for patterns in the database or data warehouse. The outcome of which is often customer profiles. Techniques include query-driven, model-driven, rule-based driven and collaborative filtering. </a:t>
            </a:r>
          </a:p>
          <a:p>
            <a:r>
              <a:rPr lang="en-GB" dirty="0" smtClean="0"/>
              <a:t>Data exhaust – data that is generated in huge amounts but typically remains untapped </a:t>
            </a:r>
            <a:r>
              <a:rPr lang="en-GB" dirty="0" err="1" smtClean="0"/>
              <a:t>e.g</a:t>
            </a:r>
            <a:r>
              <a:rPr lang="en-GB" dirty="0" smtClean="0"/>
              <a:t> plane instrumentation</a:t>
            </a:r>
          </a:p>
          <a:p>
            <a:endParaRPr lang="en-GB" dirty="0" smtClean="0"/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C43623C-03F0-4FC1-AA12-B5506A7E8531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has Big data </a:t>
            </a:r>
            <a:br>
              <a:rPr lang="en-GB" dirty="0" smtClean="0"/>
            </a:br>
            <a:r>
              <a:rPr lang="en-GB" dirty="0" smtClean="0"/>
              <a:t>become such a Big issue?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dirty="0" smtClean="0"/>
              <a:t>Everything connected to it has just got better;</a:t>
            </a:r>
          </a:p>
          <a:p>
            <a:r>
              <a:rPr lang="en-GB" dirty="0" smtClean="0"/>
              <a:t>New technology and better software</a:t>
            </a:r>
          </a:p>
          <a:p>
            <a:r>
              <a:rPr lang="en-GB" dirty="0" smtClean="0"/>
              <a:t>More data, database management has created greater pools of data in organisations</a:t>
            </a:r>
          </a:p>
          <a:p>
            <a:r>
              <a:rPr lang="en-GB" dirty="0" smtClean="0"/>
              <a:t>Data warehouses</a:t>
            </a:r>
          </a:p>
          <a:p>
            <a:r>
              <a:rPr lang="en-GB" dirty="0" smtClean="0"/>
              <a:t>More importantly new data</a:t>
            </a:r>
          </a:p>
          <a:p>
            <a:r>
              <a:rPr lang="en-GB" dirty="0" smtClean="0"/>
              <a:t>More sources – government data being released</a:t>
            </a:r>
          </a:p>
          <a:p>
            <a:r>
              <a:rPr lang="en-GB" dirty="0" smtClean="0"/>
              <a:t>More sharing of data</a:t>
            </a:r>
          </a:p>
          <a:p>
            <a:r>
              <a:rPr lang="en-GB" dirty="0" smtClean="0"/>
              <a:t>Also real data in the wild esp. the net &amp; SNS.</a:t>
            </a:r>
          </a:p>
          <a:p>
            <a:r>
              <a:rPr lang="en-GB" dirty="0">
                <a:hlinkClick r:id="rId2"/>
              </a:rPr>
              <a:t>https://www.youtube.com/watch?v=oepJNnCVshc</a:t>
            </a:r>
            <a:r>
              <a:rPr lang="en-GB" dirty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Big data drivers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12776"/>
            <a:ext cx="8064895" cy="4713387"/>
          </a:xfrm>
        </p:spPr>
      </p:pic>
    </p:spTree>
    <p:extLst>
      <p:ext uri="{BB962C8B-B14F-4D97-AF65-F5344CB8AC3E}">
        <p14:creationId xmlns:p14="http://schemas.microsoft.com/office/powerpoint/2010/main" val="420144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Big data developments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2776"/>
            <a:ext cx="8568952" cy="4713387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 collection of data sets that are so large and complex that processing becomes difficult</a:t>
            </a:r>
          </a:p>
          <a:p>
            <a:r>
              <a:rPr lang="en-GB" dirty="0" smtClean="0"/>
              <a:t>Coming from data developments e. g. data warehouses and data mining</a:t>
            </a:r>
          </a:p>
          <a:p>
            <a:r>
              <a:rPr lang="en-GB" dirty="0" smtClean="0"/>
              <a:t>Software driven</a:t>
            </a:r>
          </a:p>
          <a:p>
            <a:r>
              <a:rPr lang="en-GB" dirty="0" smtClean="0"/>
              <a:t>Uses computer and mathematical models</a:t>
            </a:r>
          </a:p>
          <a:p>
            <a:r>
              <a:rPr lang="en-GB" dirty="0" smtClean="0"/>
              <a:t>Creating algorithms to identify trends and then the machine learns to make algorithms</a:t>
            </a:r>
          </a:p>
          <a:p>
            <a:r>
              <a:rPr lang="en-GB" dirty="0" smtClean="0"/>
              <a:t>Is universal used, Public Health, Economic development and forecasting even baseball – see </a:t>
            </a:r>
            <a:r>
              <a:rPr lang="en-GB" dirty="0" err="1" smtClean="0"/>
              <a:t>Moneyball</a:t>
            </a:r>
            <a:r>
              <a:rPr lang="en-GB" dirty="0" smtClean="0"/>
              <a:t> film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Just some of the </a:t>
            </a:r>
            <a:br>
              <a:rPr lang="en-GB" dirty="0" smtClean="0"/>
            </a:br>
            <a:r>
              <a:rPr lang="en-GB" dirty="0" smtClean="0"/>
              <a:t>big </a:t>
            </a:r>
            <a:r>
              <a:rPr lang="en-GB" dirty="0"/>
              <a:t>data </a:t>
            </a:r>
            <a:r>
              <a:rPr lang="en-GB" dirty="0" smtClean="0"/>
              <a:t>developments software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12776"/>
            <a:ext cx="8229600" cy="4824536"/>
          </a:xfrm>
        </p:spPr>
      </p:pic>
    </p:spTree>
    <p:extLst>
      <p:ext uri="{BB962C8B-B14F-4D97-AF65-F5344CB8AC3E}">
        <p14:creationId xmlns:p14="http://schemas.microsoft.com/office/powerpoint/2010/main" val="14621308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Big data and business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The real value comes from analytics – where data is “instrumented, interconnected and intelligent”.</a:t>
            </a:r>
          </a:p>
          <a:p>
            <a:r>
              <a:rPr lang="en-GB" dirty="0" smtClean="0"/>
              <a:t>It helps to spot business trends</a:t>
            </a:r>
          </a:p>
          <a:p>
            <a:r>
              <a:rPr lang="en-GB" dirty="0" smtClean="0"/>
              <a:t>Can provide a new approach to understanding the market, the customer and making decisions</a:t>
            </a:r>
          </a:p>
          <a:p>
            <a:r>
              <a:rPr lang="en-GB" dirty="0" smtClean="0"/>
              <a:t>It appears to work Professor </a:t>
            </a:r>
            <a:r>
              <a:rPr lang="en-GB" dirty="0" err="1" smtClean="0"/>
              <a:t>Brynjolfsson</a:t>
            </a:r>
            <a:r>
              <a:rPr lang="en-GB" dirty="0" smtClean="0"/>
              <a:t> M.I.T. found from his work on 179 large companies that data-driven decision-making achieves productivity gains of around 6% he claims that “decisions will be increasingly based on data and analysis rather than experience and intuition.”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Social media and Big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It is creating a massive amount of data;</a:t>
            </a:r>
          </a:p>
          <a:p>
            <a:r>
              <a:rPr lang="en-GB" dirty="0" smtClean="0"/>
              <a:t>Twitter tweets - millions</a:t>
            </a:r>
          </a:p>
          <a:p>
            <a:r>
              <a:rPr lang="en-GB" dirty="0" smtClean="0"/>
              <a:t>Videos viewed - millions</a:t>
            </a:r>
          </a:p>
          <a:p>
            <a:r>
              <a:rPr lang="en-GB" dirty="0" smtClean="0"/>
              <a:t>Images posted – millions</a:t>
            </a:r>
          </a:p>
          <a:p>
            <a:r>
              <a:rPr lang="en-GB" dirty="0" err="1" smtClean="0"/>
              <a:t>Facebook</a:t>
            </a:r>
            <a:r>
              <a:rPr lang="en-GB" dirty="0" smtClean="0"/>
              <a:t> posts – billions?</a:t>
            </a:r>
          </a:p>
          <a:p>
            <a:pPr>
              <a:buNone/>
            </a:pPr>
            <a:r>
              <a:rPr lang="en-GB" dirty="0" smtClean="0"/>
              <a:t>What are they saying? What are they doing? </a:t>
            </a:r>
          </a:p>
          <a:p>
            <a:pPr>
              <a:buNone/>
            </a:pPr>
            <a:r>
              <a:rPr lang="en-GB" dirty="0" smtClean="0"/>
              <a:t>What do they like? What don’t they like? What do they love? What do they fear?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V’s of big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The key to big data management lies in the commonly termed 3, which became 4, V’s; </a:t>
            </a:r>
          </a:p>
          <a:p>
            <a:r>
              <a:rPr lang="en-GB" dirty="0" smtClean="0"/>
              <a:t>Volume – sheer amount</a:t>
            </a:r>
          </a:p>
          <a:p>
            <a:r>
              <a:rPr lang="en-GB" dirty="0" smtClean="0"/>
              <a:t>Variety – of sources</a:t>
            </a:r>
          </a:p>
          <a:p>
            <a:r>
              <a:rPr lang="en-GB" dirty="0" smtClean="0"/>
              <a:t>Velocity – the speed of analysis </a:t>
            </a:r>
          </a:p>
          <a:p>
            <a:r>
              <a:rPr lang="en-GB" dirty="0" smtClean="0"/>
              <a:t>Veracity – quality and trustworthiness</a:t>
            </a:r>
          </a:p>
          <a:p>
            <a:pPr>
              <a:buNone/>
            </a:pPr>
            <a:r>
              <a:rPr lang="en-GB" dirty="0" smtClean="0"/>
              <a:t>Recently a further 2 V’s have been added</a:t>
            </a:r>
          </a:p>
          <a:p>
            <a:r>
              <a:rPr lang="en-GB" dirty="0" smtClean="0"/>
              <a:t>Variability and Visibility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V’s of big data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14268597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4624"/>
            <a:ext cx="8928992" cy="6624736"/>
          </a:xfrm>
        </p:spPr>
      </p:pic>
      <p:sp>
        <p:nvSpPr>
          <p:cNvPr id="2" name="Rectangle 1"/>
          <p:cNvSpPr/>
          <p:nvPr/>
        </p:nvSpPr>
        <p:spPr>
          <a:xfrm>
            <a:off x="7236296" y="5949280"/>
            <a:ext cx="17784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4195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Big data case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 smtClean="0"/>
              <a:t>SMART meters have taken organisations from a reading a quarter or at best a month to a meter reading every 15 minutes or 96 million reads per day per million meters – a 3000 fold increase in data collection! crippling if not properly managed, the benefits are;</a:t>
            </a:r>
          </a:p>
          <a:p>
            <a:r>
              <a:rPr lang="en-GB" dirty="0" smtClean="0"/>
              <a:t>Understand customer behaviour better</a:t>
            </a:r>
          </a:p>
          <a:p>
            <a:r>
              <a:rPr lang="en-GB" dirty="0" smtClean="0"/>
              <a:t>Influence organisation pricing strategy</a:t>
            </a:r>
          </a:p>
          <a:p>
            <a:r>
              <a:rPr lang="en-GB" dirty="0" smtClean="0"/>
              <a:t>Improve efficiency of the supply </a:t>
            </a:r>
            <a:r>
              <a:rPr lang="en-GB" dirty="0" err="1" smtClean="0"/>
              <a:t>esp</a:t>
            </a:r>
            <a:r>
              <a:rPr lang="en-GB" dirty="0" smtClean="0"/>
              <a:t> power</a:t>
            </a:r>
          </a:p>
          <a:p>
            <a:r>
              <a:rPr lang="en-GB" dirty="0" smtClean="0"/>
              <a:t>Inform the customer of their usage!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Even communicate with the customer??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Big data and business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19492751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of the drawbacks....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dirty="0" smtClean="0"/>
              <a:t>Big data has its perils;</a:t>
            </a:r>
          </a:p>
          <a:p>
            <a:r>
              <a:rPr lang="en-GB" dirty="0" smtClean="0"/>
              <a:t>An increased risk of false discoveries “the trouble with seeking a meaningful needle in a haystack is that many bits of straw look like needles” Professor Hastie, Stanford University</a:t>
            </a:r>
          </a:p>
          <a:p>
            <a:r>
              <a:rPr lang="en-GB" dirty="0" smtClean="0"/>
              <a:t>It can be manipulated to prove our points, as Churchill stated “ there are lies, damned lies and there are statistics”</a:t>
            </a:r>
          </a:p>
          <a:p>
            <a:r>
              <a:rPr lang="en-GB" dirty="0" smtClean="0"/>
              <a:t>It needs to be secure; it is valuable and needs to be protected at the individual and corporate level. </a:t>
            </a:r>
          </a:p>
          <a:p>
            <a:r>
              <a:rPr lang="en-GB" dirty="0" smtClean="0"/>
              <a:t>Ambassadors and advocates are regularly over-optimistic about its real impact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However, it is felt that there is now no turning back.</a:t>
            </a:r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www.youtube.com/watch?v=raJOkguPrH4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for next session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do you understand by the term big data?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Is it relevant to business people working in environments which constantly change?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Can we ever make sense out of all of the small stuff?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Do you think big data is the real thing or just another fad?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Bigger clips to watch on your own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 smtClean="0"/>
              <a:t>Youtube</a:t>
            </a:r>
            <a:endParaRPr lang="en-GB" dirty="0" smtClean="0"/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www.youtube.com/watch?v=GEXy-XmmUic</a:t>
            </a:r>
            <a:r>
              <a:rPr lang="en-GB" dirty="0" smtClean="0"/>
              <a:t>  </a:t>
            </a:r>
          </a:p>
          <a:p>
            <a:r>
              <a:rPr lang="en-GB" dirty="0" smtClean="0">
                <a:hlinkClick r:id="rId3"/>
              </a:rPr>
              <a:t>http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www.youtube.com/watch?v=7D1CQ_LOizA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 smtClean="0">
                <a:hlinkClick r:id="rId4"/>
              </a:rPr>
              <a:t>http</a:t>
            </a:r>
            <a:r>
              <a:rPr lang="en-GB" dirty="0">
                <a:hlinkClick r:id="rId4"/>
              </a:rPr>
              <a:t>://dataconomy.com/2015/08/10-best-big-data-videos-on-youtube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17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409</TotalTime>
  <Words>1017</Words>
  <Application>Microsoft Office PowerPoint</Application>
  <PresentationFormat>On-screen Show (4:3)</PresentationFormat>
  <Paragraphs>109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Wingdings</vt:lpstr>
      <vt:lpstr>Office Theme</vt:lpstr>
      <vt:lpstr> The Future for  working with data Will Fleming </vt:lpstr>
      <vt:lpstr>What we learnt last week….</vt:lpstr>
      <vt:lpstr>Learning outcomes for this session</vt:lpstr>
      <vt:lpstr>..some recent  headlines</vt:lpstr>
      <vt:lpstr>Data management trends</vt:lpstr>
      <vt:lpstr>Introduction  to Big data</vt:lpstr>
      <vt:lpstr>Big data</vt:lpstr>
      <vt:lpstr>Big Data related terminology </vt:lpstr>
      <vt:lpstr>Why has Big data  become such a Big issue?</vt:lpstr>
      <vt:lpstr>Big data drivers </vt:lpstr>
      <vt:lpstr>Big data developments</vt:lpstr>
      <vt:lpstr>Just some of the  big data developments software</vt:lpstr>
      <vt:lpstr>Big data and business</vt:lpstr>
      <vt:lpstr>Social media and Big data</vt:lpstr>
      <vt:lpstr>The V’s of big data</vt:lpstr>
      <vt:lpstr>The V’s of big data</vt:lpstr>
      <vt:lpstr>PowerPoint Presentation</vt:lpstr>
      <vt:lpstr>A Big data case study</vt:lpstr>
      <vt:lpstr>Big data and business</vt:lpstr>
      <vt:lpstr>Some of the drawbacks....</vt:lpstr>
      <vt:lpstr>Review for next session </vt:lpstr>
      <vt:lpstr>Bigger clips to watch on your own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Fleming</dc:creator>
  <cp:lastModifiedBy>Will Fleming</cp:lastModifiedBy>
  <cp:revision>54</cp:revision>
  <cp:lastPrinted>2017-10-23T09:04:12Z</cp:lastPrinted>
  <dcterms:created xsi:type="dcterms:W3CDTF">2012-11-08T20:41:17Z</dcterms:created>
  <dcterms:modified xsi:type="dcterms:W3CDTF">2017-10-23T09:04:20Z</dcterms:modified>
</cp:coreProperties>
</file>