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946F8F-7C81-312B-D593-091528566C85}" v="3" dt="2025-11-22T19:05:33.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ela Tache (2508303)" userId="S::2508303@student.uwtsd.ac.uk::1ef0f437-017e-4958-873e-5ab1c96f3268" providerId="AD" clId="Web-{D1946F8F-7C81-312B-D593-091528566C85}"/>
    <pc:docChg chg="modSld">
      <pc:chgData name="Rahela Tache (2508303)" userId="S::2508303@student.uwtsd.ac.uk::1ef0f437-017e-4958-873e-5ab1c96f3268" providerId="AD" clId="Web-{D1946F8F-7C81-312B-D593-091528566C85}" dt="2025-11-22T19:05:33.060" v="2" actId="14100"/>
      <pc:docMkLst>
        <pc:docMk/>
      </pc:docMkLst>
      <pc:sldChg chg="modSp">
        <pc:chgData name="Rahela Tache (2508303)" userId="S::2508303@student.uwtsd.ac.uk::1ef0f437-017e-4958-873e-5ab1c96f3268" providerId="AD" clId="Web-{D1946F8F-7C81-312B-D593-091528566C85}" dt="2025-11-22T19:05:33.060" v="2" actId="14100"/>
        <pc:sldMkLst>
          <pc:docMk/>
          <pc:sldMk cId="109857222" sldId="256"/>
        </pc:sldMkLst>
        <pc:picChg chg="mod">
          <ac:chgData name="Rahela Tache (2508303)" userId="S::2508303@student.uwtsd.ac.uk::1ef0f437-017e-4958-873e-5ab1c96f3268" providerId="AD" clId="Web-{D1946F8F-7C81-312B-D593-091528566C85}" dt="2025-11-22T19:05:33.060" v="2" actId="14100"/>
          <ac:picMkLst>
            <pc:docMk/>
            <pc:sldMk cId="109857222" sldId="256"/>
            <ac:picMk id="8" creationId="{16974A81-4ACD-D385-2778-5E5ECD06C407}"/>
          </ac:picMkLst>
        </pc:picChg>
      </pc:sldChg>
    </pc:docChg>
  </pc:docChgLst>
  <pc:docChgLst>
    <pc:chgData name="Rahela Tache (2508303)" userId="S::2508303@student.uwtsd.ac.uk::1ef0f437-017e-4958-873e-5ab1c96f3268" providerId="AD" clId="Web-{BE03337C-78A2-974F-9020-5B2BBBF98066}"/>
    <pc:docChg chg="mod modSld modMainMaster setSldSz">
      <pc:chgData name="Rahela Tache (2508303)" userId="S::2508303@student.uwtsd.ac.uk::1ef0f437-017e-4958-873e-5ab1c96f3268" providerId="AD" clId="Web-{BE03337C-78A2-974F-9020-5B2BBBF98066}" dt="2025-11-20T17:38:30.748" v="299" actId="14100"/>
      <pc:docMkLst>
        <pc:docMk/>
      </pc:docMkLst>
      <pc:sldChg chg="addSp delSp modSp">
        <pc:chgData name="Rahela Tache (2508303)" userId="S::2508303@student.uwtsd.ac.uk::1ef0f437-017e-4958-873e-5ab1c96f3268" providerId="AD" clId="Web-{BE03337C-78A2-974F-9020-5B2BBBF98066}" dt="2025-11-20T17:38:30.748" v="299" actId="14100"/>
        <pc:sldMkLst>
          <pc:docMk/>
          <pc:sldMk cId="109857222" sldId="256"/>
        </pc:sldMkLst>
        <pc:spChg chg="mod">
          <ac:chgData name="Rahela Tache (2508303)" userId="S::2508303@student.uwtsd.ac.uk::1ef0f437-017e-4958-873e-5ab1c96f3268" providerId="AD" clId="Web-{BE03337C-78A2-974F-9020-5B2BBBF98066}" dt="2025-11-20T17:08:18.344" v="53" actId="1076"/>
          <ac:spMkLst>
            <pc:docMk/>
            <pc:sldMk cId="109857222" sldId="256"/>
            <ac:spMk id="2" creationId="{00000000-0000-0000-0000-000000000000}"/>
          </ac:spMkLst>
        </pc:spChg>
        <pc:spChg chg="mod">
          <ac:chgData name="Rahela Tache (2508303)" userId="S::2508303@student.uwtsd.ac.uk::1ef0f437-017e-4958-873e-5ab1c96f3268" providerId="AD" clId="Web-{BE03337C-78A2-974F-9020-5B2BBBF98066}" dt="2025-11-20T17:36:59.448" v="292" actId="20577"/>
          <ac:spMkLst>
            <pc:docMk/>
            <pc:sldMk cId="109857222" sldId="256"/>
            <ac:spMk id="3" creationId="{00000000-0000-0000-0000-000000000000}"/>
          </ac:spMkLst>
        </pc:spChg>
        <pc:spChg chg="add mod">
          <ac:chgData name="Rahela Tache (2508303)" userId="S::2508303@student.uwtsd.ac.uk::1ef0f437-017e-4958-873e-5ab1c96f3268" providerId="AD" clId="Web-{BE03337C-78A2-974F-9020-5B2BBBF98066}" dt="2025-11-20T17:08:04.594" v="50" actId="1076"/>
          <ac:spMkLst>
            <pc:docMk/>
            <pc:sldMk cId="109857222" sldId="256"/>
            <ac:spMk id="5" creationId="{549E8CE1-4B0A-0DCC-80B5-CB497B7919CB}"/>
          </ac:spMkLst>
        </pc:spChg>
        <pc:picChg chg="add mod">
          <ac:chgData name="Rahela Tache (2508303)" userId="S::2508303@student.uwtsd.ac.uk::1ef0f437-017e-4958-873e-5ab1c96f3268" providerId="AD" clId="Web-{BE03337C-78A2-974F-9020-5B2BBBF98066}" dt="2025-11-20T17:15:52.967" v="70" actId="1076"/>
          <ac:picMkLst>
            <pc:docMk/>
            <pc:sldMk cId="109857222" sldId="256"/>
            <ac:picMk id="4" creationId="{0E1E9B07-4C5F-9F1B-F6A2-9BA44894B7C7}"/>
          </ac:picMkLst>
        </pc:picChg>
        <pc:picChg chg="add mod modCrop">
          <ac:chgData name="Rahela Tache (2508303)" userId="S::2508303@student.uwtsd.ac.uk::1ef0f437-017e-4958-873e-5ab1c96f3268" providerId="AD" clId="Web-{BE03337C-78A2-974F-9020-5B2BBBF98066}" dt="2025-11-20T17:38:30.748" v="299" actId="14100"/>
          <ac:picMkLst>
            <pc:docMk/>
            <pc:sldMk cId="109857222" sldId="256"/>
            <ac:picMk id="8" creationId="{16974A81-4ACD-D385-2778-5E5ECD06C407}"/>
          </ac:picMkLst>
        </pc:picChg>
      </pc:sldChg>
      <pc:sldMasterChg chg="modSp modSldLayout">
        <pc:chgData name="Rahela Tache (2508303)" userId="S::2508303@student.uwtsd.ac.uk::1ef0f437-017e-4958-873e-5ab1c96f3268" providerId="AD" clId="Web-{BE03337C-78A2-974F-9020-5B2BBBF98066}" dt="2025-11-20T17:03:42.198" v="0"/>
        <pc:sldMasterMkLst>
          <pc:docMk/>
          <pc:sldMasterMk cId="2460954070" sldId="2147483660"/>
        </pc:sldMasterMkLst>
        <pc:spChg chg="mod">
          <ac:chgData name="Rahela Tache (2508303)" userId="S::2508303@student.uwtsd.ac.uk::1ef0f437-017e-4958-873e-5ab1c96f3268" providerId="AD" clId="Web-{BE03337C-78A2-974F-9020-5B2BBBF98066}" dt="2025-11-20T17:03:42.198" v="0"/>
          <ac:spMkLst>
            <pc:docMk/>
            <pc:sldMasterMk cId="2460954070" sldId="2147483660"/>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ac:spMk id="3"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ac:spMk id="4"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ac:spMk id="5"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ac:spMk id="6" creationId="{00000000-0000-0000-0000-000000000000}"/>
          </ac:spMkLst>
        </pc:sp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2385387890" sldId="2147483661"/>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2385387890" sldId="2147483661"/>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2385387890" sldId="2147483661"/>
              <ac:spMk id="3" creationId="{00000000-0000-0000-0000-000000000000}"/>
            </ac:spMkLst>
          </pc:spChg>
        </pc:sldLayout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2591524520" sldId="2147483663"/>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2591524520" sldId="2147483663"/>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2591524520" sldId="2147483663"/>
              <ac:spMk id="3" creationId="{00000000-0000-0000-0000-000000000000}"/>
            </ac:spMkLst>
          </pc:spChg>
        </pc:sldLayout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1203092039" sldId="2147483664"/>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1203092039" sldId="2147483664"/>
              <ac:spMk id="3"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1203092039" sldId="2147483664"/>
              <ac:spMk id="4" creationId="{00000000-0000-0000-0000-000000000000}"/>
            </ac:spMkLst>
          </pc:spChg>
        </pc:sldLayout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3733172339" sldId="2147483665"/>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3733172339" sldId="2147483665"/>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733172339" sldId="2147483665"/>
              <ac:spMk id="3"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733172339" sldId="2147483665"/>
              <ac:spMk id="4"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733172339" sldId="2147483665"/>
              <ac:spMk id="5"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733172339" sldId="2147483665"/>
              <ac:spMk id="6" creationId="{00000000-0000-0000-0000-000000000000}"/>
            </ac:spMkLst>
          </pc:spChg>
        </pc:sldLayout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3171841454" sldId="2147483668"/>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3171841454" sldId="2147483668"/>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171841454" sldId="2147483668"/>
              <ac:spMk id="3"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171841454" sldId="2147483668"/>
              <ac:spMk id="4" creationId="{00000000-0000-0000-0000-000000000000}"/>
            </ac:spMkLst>
          </pc:spChg>
        </pc:sldLayout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1718958274" sldId="2147483669"/>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1718958274" sldId="2147483669"/>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1718958274" sldId="2147483669"/>
              <ac:spMk id="3"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1718958274" sldId="2147483669"/>
              <ac:spMk id="4" creationId="{00000000-0000-0000-0000-000000000000}"/>
            </ac:spMkLst>
          </pc:spChg>
        </pc:sldLayoutChg>
        <pc:sldLayoutChg chg="modSp">
          <pc:chgData name="Rahela Tache (2508303)" userId="S::2508303@student.uwtsd.ac.uk::1ef0f437-017e-4958-873e-5ab1c96f3268" providerId="AD" clId="Web-{BE03337C-78A2-974F-9020-5B2BBBF98066}" dt="2025-11-20T17:03:42.198" v="0"/>
          <pc:sldLayoutMkLst>
            <pc:docMk/>
            <pc:sldMasterMk cId="2460954070" sldId="2147483660"/>
            <pc:sldLayoutMk cId="3479445657" sldId="2147483671"/>
          </pc:sldLayoutMkLst>
          <pc:spChg chg="mod">
            <ac:chgData name="Rahela Tache (2508303)" userId="S::2508303@student.uwtsd.ac.uk::1ef0f437-017e-4958-873e-5ab1c96f3268" providerId="AD" clId="Web-{BE03337C-78A2-974F-9020-5B2BBBF98066}" dt="2025-11-20T17:03:42.198" v="0"/>
            <ac:spMkLst>
              <pc:docMk/>
              <pc:sldMasterMk cId="2460954070" sldId="2147483660"/>
              <pc:sldLayoutMk cId="3479445657" sldId="2147483671"/>
              <ac:spMk id="2" creationId="{00000000-0000-0000-0000-000000000000}"/>
            </ac:spMkLst>
          </pc:spChg>
          <pc:spChg chg="mod">
            <ac:chgData name="Rahela Tache (2508303)" userId="S::2508303@student.uwtsd.ac.uk::1ef0f437-017e-4958-873e-5ab1c96f3268" providerId="AD" clId="Web-{BE03337C-78A2-974F-9020-5B2BBBF98066}" dt="2025-11-20T17:03:42.198" v="0"/>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5"/>
            <a:ext cx="5915025" cy="5071532"/>
          </a:xfrm>
        </p:spPr>
        <p:txBody>
          <a:bodyPr anchor="b"/>
          <a:lstStyle>
            <a:lvl1pPr>
              <a:defRPr sz="3375"/>
            </a:lvl1pPr>
          </a:lstStyle>
          <a:p>
            <a:r>
              <a:rPr lang="en-GB"/>
              <a:t>Click to edit Master title style</a:t>
            </a:r>
          </a:p>
        </p:txBody>
      </p:sp>
      <p:sp>
        <p:nvSpPr>
          <p:cNvPr id="3" name="Text Placeholder 2"/>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2"/>
            <a:ext cx="5915025" cy="2356556"/>
          </a:xfrm>
        </p:spPr>
        <p:txBody>
          <a:bodyPr/>
          <a:lstStyle/>
          <a:p>
            <a:r>
              <a:rPr lang="en-GB"/>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p>
        </p:txBody>
      </p:sp>
      <p:sp>
        <p:nvSpPr>
          <p:cNvPr id="3" name="Content Placeholder 2"/>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p>
        </p:txBody>
      </p:sp>
      <p:sp>
        <p:nvSpPr>
          <p:cNvPr id="3" name="Picture Placeholder 2"/>
          <p:cNvSpPr>
            <a:spLocks noGrp="1" noChangeAspect="1"/>
          </p:cNvSpPr>
          <p:nvPr>
            <p:ph type="pic" idx="1"/>
          </p:nvPr>
        </p:nvSpPr>
        <p:spPr>
          <a:xfrm>
            <a:off x="2915543" y="1755423"/>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GB"/>
              <a:t>Click icon to add picture</a:t>
            </a:r>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6" y="649111"/>
            <a:ext cx="1478756" cy="10332156"/>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471488"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846CE7D5-CF57-46EF-B807-FDD0502418D4}" type="datetimeFigureOut">
              <a:rPr lang="en-GB" smtClean="0"/>
              <a:t>22/11/2025</a:t>
            </a:fld>
            <a:endParaRPr lang="en-GB"/>
          </a:p>
        </p:txBody>
      </p:sp>
      <p:sp>
        <p:nvSpPr>
          <p:cNvPr id="5" name="Footer Placeholder 4"/>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htnovo.net/2018/07/in-arrivo-miglioramenti-onedrive-desktop.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13" y="230680"/>
            <a:ext cx="3218448" cy="1296887"/>
          </a:xfrm>
        </p:spPr>
        <p:txBody>
          <a:bodyPr>
            <a:normAutofit fontScale="90000"/>
          </a:bodyPr>
          <a:lstStyle/>
          <a:p>
            <a:r>
              <a:rPr lang="en-GB" sz="3350"/>
              <a:t>HOW TO SHARE A FILE VIA THE ONEDRIVE </a:t>
            </a:r>
            <a:endParaRPr lang="en-GB"/>
          </a:p>
        </p:txBody>
      </p:sp>
      <p:sp>
        <p:nvSpPr>
          <p:cNvPr id="3" name="Subtitle 2"/>
          <p:cNvSpPr>
            <a:spLocks noGrp="1"/>
          </p:cNvSpPr>
          <p:nvPr>
            <p:ph type="subTitle" idx="1"/>
          </p:nvPr>
        </p:nvSpPr>
        <p:spPr>
          <a:xfrm>
            <a:off x="-5011" y="4759309"/>
            <a:ext cx="6687550" cy="4066523"/>
          </a:xfrm>
        </p:spPr>
        <p:txBody>
          <a:bodyPr vert="horz" lIns="91440" tIns="45720" rIns="91440" bIns="45720" rtlCol="0" anchor="t">
            <a:noAutofit/>
          </a:bodyPr>
          <a:lstStyle/>
          <a:p>
            <a:r>
              <a:rPr lang="en-GB" sz="2400"/>
              <a:t>WHEN YOU GO ON ONEDRIVE, YOU HAVE ALL THE PRESENTATIONS THAT ARE SAVED AS IT IS A STORAGE SYSTEM,  YOU CAN ALSO GO THOUGH THEM.  ALSO YOU CAN SEND THEM TO CLASSMATES OR TO THE PROFESSORS. WHEN YOU ARE GOING THROUGH THEM  THERE IS AN ARROW THAT YOU CAN SEND FILES TO CLASSMATES OR EVEN PROFESSORS AND THIS IS HOW YOU SHARE FILES VIA THE ONEDRIVE.</a:t>
            </a:r>
          </a:p>
        </p:txBody>
      </p:sp>
      <p:pic>
        <p:nvPicPr>
          <p:cNvPr id="4" name="Picture 3" descr="A group of people standing in front of a blue background&#10;&#10;AI-generated content may be incorrect.">
            <a:extLst>
              <a:ext uri="{FF2B5EF4-FFF2-40B4-BE49-F238E27FC236}">
                <a16:creationId xmlns:a16="http://schemas.microsoft.com/office/drawing/2014/main" id="{0E1E9B07-4C5F-9F1B-F6A2-9BA44894B7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02356" y="1517356"/>
            <a:ext cx="3539289" cy="2640181"/>
          </a:xfrm>
          <a:prstGeom prst="rect">
            <a:avLst/>
          </a:prstGeom>
        </p:spPr>
      </p:pic>
      <p:sp>
        <p:nvSpPr>
          <p:cNvPr id="5" name="TextBox 4">
            <a:extLst>
              <a:ext uri="{FF2B5EF4-FFF2-40B4-BE49-F238E27FC236}">
                <a16:creationId xmlns:a16="http://schemas.microsoft.com/office/drawing/2014/main" id="{549E8CE1-4B0A-0DCC-80B5-CB497B7919CB}"/>
              </a:ext>
            </a:extLst>
          </p:cNvPr>
          <p:cNvSpPr txBox="1"/>
          <p:nvPr/>
        </p:nvSpPr>
        <p:spPr>
          <a:xfrm>
            <a:off x="3664618" y="3175753"/>
            <a:ext cx="3017922" cy="317500"/>
          </a:xfrm>
          <a:prstGeom prst="rect">
            <a:avLst/>
          </a:prstGeom>
        </p:spPr>
        <p:txBody>
          <a:bodyPr>
            <a:normAutofit fontScale="47500" lnSpcReduction="20000"/>
          </a:bodyPr>
          <a:lstStyle/>
          <a:p>
            <a:r>
              <a:rPr lang="en-US"/>
              <a:t>ThePhoto by PhotoAuthor is licensed under CCYYSA.</a:t>
            </a:r>
          </a:p>
        </p:txBody>
      </p:sp>
      <p:pic>
        <p:nvPicPr>
          <p:cNvPr id="8" name="Picture 7" descr="A screenshot of a computer&#10;&#10;AI-generated content may be incorrect.">
            <a:extLst>
              <a:ext uri="{FF2B5EF4-FFF2-40B4-BE49-F238E27FC236}">
                <a16:creationId xmlns:a16="http://schemas.microsoft.com/office/drawing/2014/main" id="{16974A81-4ACD-D385-2778-5E5ECD06C407}"/>
              </a:ext>
            </a:extLst>
          </p:cNvPr>
          <p:cNvPicPr>
            <a:picLocks noChangeAspect="1"/>
          </p:cNvPicPr>
          <p:nvPr/>
        </p:nvPicPr>
        <p:blipFill>
          <a:blip r:embed="rId4"/>
          <a:srcRect l="31590" t="26803" r="33252" b="21243"/>
          <a:stretch>
            <a:fillRect/>
          </a:stretch>
        </p:blipFill>
        <p:spPr>
          <a:xfrm>
            <a:off x="851854" y="8252492"/>
            <a:ext cx="5107184" cy="3187293"/>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HOW TO SHARE A FILE VIA THE ONEDRIVE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2025-11-20T16:58:58Z</dcterms:created>
  <dcterms:modified xsi:type="dcterms:W3CDTF">2025-11-22T19:05:34Z</dcterms:modified>
</cp:coreProperties>
</file>