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92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78" r:id="rId13"/>
    <p:sldId id="279" r:id="rId14"/>
    <p:sldId id="280" r:id="rId15"/>
    <p:sldId id="258" r:id="rId16"/>
    <p:sldId id="262" r:id="rId17"/>
    <p:sldId id="263" r:id="rId18"/>
    <p:sldId id="264" r:id="rId19"/>
    <p:sldId id="290" r:id="rId20"/>
    <p:sldId id="293" r:id="rId21"/>
    <p:sldId id="294" r:id="rId22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Market Analysis and 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and analyse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Application of the Porter’s Five Forces model to a chosen company.</a:t>
            </a:r>
          </a:p>
          <a:p>
            <a:r>
              <a:rPr lang="en-GB" sz="2400" dirty="0"/>
              <a:t>To determine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and analyse the Porter’s Generic Strategy model.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Porters 5 Forces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657896"/>
            <a:ext cx="5157366" cy="3542208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The force will be high and the industry less profitable when:</a:t>
            </a:r>
          </a:p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F1C8A-E0D1-CA8F-DA04-23348210E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D90C9-0AD3-1B5E-56A8-37B175BA0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 the Porter’s Five Forces model to a company of your choice, state whether each of the five forces are high, medium or low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D6C9B-9FEB-529F-9C99-40E57D8EC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92AE5A-8939-9036-7646-C128BD322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2439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this lecture we have determined and analysed the main elements of the Porter’s Five Forces model.</a:t>
            </a:r>
          </a:p>
          <a:p>
            <a:endParaRPr lang="en-GB" sz="2000" dirty="0"/>
          </a:p>
          <a:p>
            <a:r>
              <a:rPr lang="en-GB" sz="2000" dirty="0"/>
              <a:t>We have applied the Porter’s Five Forces model to a chosen company.</a:t>
            </a:r>
          </a:p>
          <a:p>
            <a:endParaRPr lang="en-GB" sz="2000" dirty="0"/>
          </a:p>
          <a:p>
            <a:r>
              <a:rPr lang="en-GB" sz="2000" dirty="0"/>
              <a:t>In this lecture we have determined the differences between corporate, business and marketing strategy.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We have analysed the Porter’s Generic Strategy model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67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6714-A508-CD2C-BFFC-2DDC7B54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59A7B-3DB4-FDEF-CAF0-F63ED47AA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A, Cheryl,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Policy and Strategy : The Art of Competition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Boca Raton, Fl, Auerbach Publications, 2017.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Campbell, David.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Strategy.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London, Pearson,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David, Fred R.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Management : Concepts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Upper Saddle River, N.J., Pearson Prentice Hall,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Fifield, Paul.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ed., London, Routledge,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Gerry,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12th ed., Harlow, England, Pearson Education,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89ED9-F4EF-A021-3BB8-554FE66D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DCE8-0CFF-7703-B876-797CC58B8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8729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2331</TotalTime>
  <Words>858</Words>
  <Application>Microsoft Office PowerPoint</Application>
  <PresentationFormat>On-screen Show (4:3)</PresentationFormat>
  <Paragraphs>116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Myriad Pro</vt:lpstr>
      <vt:lpstr>Verdana</vt:lpstr>
      <vt:lpstr>20140311PresentationUWTSDTemplate</vt:lpstr>
      <vt:lpstr>LCMB7024</vt:lpstr>
      <vt:lpstr>Learning Objectives</vt:lpstr>
      <vt:lpstr>Porters 5 Forces Model</vt:lpstr>
      <vt:lpstr>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  <vt:lpstr>Corporate Strategy</vt:lpstr>
      <vt:lpstr>Business-Level Strategy</vt:lpstr>
      <vt:lpstr>Marketing Strategy</vt:lpstr>
      <vt:lpstr>Porters Generic Strategy Model</vt:lpstr>
      <vt:lpstr> Cost Leadership </vt:lpstr>
      <vt:lpstr> Differentiation </vt:lpstr>
      <vt:lpstr> Focus </vt:lpstr>
      <vt:lpstr>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145</cp:revision>
  <cp:lastPrinted>2022-03-08T18:25:18Z</cp:lastPrinted>
  <dcterms:created xsi:type="dcterms:W3CDTF">2002-10-07T19:43:58Z</dcterms:created>
  <dcterms:modified xsi:type="dcterms:W3CDTF">2023-10-08T20:20:16Z</dcterms:modified>
</cp:coreProperties>
</file>