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8"/>
  </p:notesMasterIdLst>
  <p:sldIdLst>
    <p:sldId id="256" r:id="rId2"/>
    <p:sldId id="258" r:id="rId3"/>
    <p:sldId id="260" r:id="rId4"/>
    <p:sldId id="261" r:id="rId5"/>
    <p:sldId id="263" r:id="rId6"/>
    <p:sldId id="286" r:id="rId7"/>
    <p:sldId id="287" r:id="rId8"/>
    <p:sldId id="279" r:id="rId9"/>
    <p:sldId id="264" r:id="rId10"/>
    <p:sldId id="280" r:id="rId11"/>
    <p:sldId id="282" r:id="rId12"/>
    <p:sldId id="283" r:id="rId13"/>
    <p:sldId id="281" r:id="rId14"/>
    <p:sldId id="277" r:id="rId15"/>
    <p:sldId id="284" r:id="rId16"/>
    <p:sldId id="28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5" d="100"/>
          <a:sy n="75" d="100"/>
        </p:scale>
        <p:origin x="318"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73819A-6BEB-4A27-9F37-6ED61E78137E}" type="doc">
      <dgm:prSet loTypeId="urn:microsoft.com/office/officeart/2005/8/layout/vList2" loCatId="list" qsTypeId="urn:microsoft.com/office/officeart/2005/8/quickstyle/3d1" qsCatId="3D" csTypeId="urn:microsoft.com/office/officeart/2005/8/colors/accent1_1" csCatId="accent1" phldr="1"/>
      <dgm:spPr/>
      <dgm:t>
        <a:bodyPr/>
        <a:lstStyle/>
        <a:p>
          <a:endParaRPr lang="en-NZ"/>
        </a:p>
      </dgm:t>
    </dgm:pt>
    <dgm:pt modelId="{B7618773-7C61-4AAA-B881-995F740FFFCE}">
      <dgm:prSet custT="1"/>
      <dgm:spPr/>
      <dgm:t>
        <a:bodyPr/>
        <a:lstStyle/>
        <a:p>
          <a:r>
            <a:rPr lang="en-IN" sz="1800" dirty="0" smtClean="0">
              <a:latin typeface="Arial" panose="020B0604020202020204" pitchFamily="34" charset="0"/>
              <a:cs typeface="Arial" panose="020B0604020202020204" pitchFamily="34" charset="0"/>
            </a:rPr>
            <a:t>Coronary Heart Disease (CHD) is the foremost cause of death worldwide</a:t>
          </a:r>
          <a:endParaRPr lang="en-IN" sz="1800" dirty="0">
            <a:latin typeface="Arial" panose="020B0604020202020204" pitchFamily="34" charset="0"/>
            <a:cs typeface="Arial" panose="020B0604020202020204" pitchFamily="34" charset="0"/>
          </a:endParaRPr>
        </a:p>
      </dgm:t>
    </dgm:pt>
    <dgm:pt modelId="{39992E31-ACD2-4D67-B70A-6E9EFB54972F}" type="parTrans" cxnId="{834AB2E7-4268-458D-8A82-51C90ADF34DA}">
      <dgm:prSet/>
      <dgm:spPr/>
      <dgm:t>
        <a:bodyPr/>
        <a:lstStyle/>
        <a:p>
          <a:endParaRPr lang="en-IN"/>
        </a:p>
      </dgm:t>
    </dgm:pt>
    <dgm:pt modelId="{15C2055E-37A3-4C38-8F95-8535F30CF839}" type="sibTrans" cxnId="{834AB2E7-4268-458D-8A82-51C90ADF34DA}">
      <dgm:prSet/>
      <dgm:spPr/>
      <dgm:t>
        <a:bodyPr/>
        <a:lstStyle/>
        <a:p>
          <a:endParaRPr lang="en-IN"/>
        </a:p>
      </dgm:t>
    </dgm:pt>
    <dgm:pt modelId="{CC7AE872-CDA7-4E6A-AADD-A1FF9DD41C18}">
      <dgm:prSet custT="1"/>
      <dgm:spPr/>
      <dgm:t>
        <a:bodyPr/>
        <a:lstStyle/>
        <a:p>
          <a:r>
            <a:rPr lang="en-IN" sz="1800" dirty="0">
              <a:latin typeface="Arial" panose="020B0604020202020204" pitchFamily="34" charset="0"/>
              <a:cs typeface="Arial" panose="020B0604020202020204" pitchFamily="34" charset="0"/>
            </a:rPr>
            <a:t>80% of the cases are associated with lifestyle factors (</a:t>
          </a:r>
          <a:r>
            <a:rPr lang="en-IN" sz="1800" dirty="0" err="1">
              <a:latin typeface="Arial" panose="020B0604020202020204" pitchFamily="34" charset="0"/>
              <a:cs typeface="Arial" panose="020B0604020202020204" pitchFamily="34" charset="0"/>
            </a:rPr>
            <a:t>Jafari</a:t>
          </a:r>
          <a:r>
            <a:rPr lang="en-IN" sz="1800" dirty="0">
              <a:latin typeface="Arial" panose="020B0604020202020204" pitchFamily="34" charset="0"/>
              <a:cs typeface="Arial" panose="020B0604020202020204" pitchFamily="34" charset="0"/>
            </a:rPr>
            <a:t> et al., 2023).</a:t>
          </a:r>
        </a:p>
      </dgm:t>
    </dgm:pt>
    <dgm:pt modelId="{067E2AD6-F088-4D9C-BA53-0666006FD289}" type="parTrans" cxnId="{3C1C6CC1-68CA-467B-9F1D-3B9957DC23B2}">
      <dgm:prSet/>
      <dgm:spPr/>
      <dgm:t>
        <a:bodyPr/>
        <a:lstStyle/>
        <a:p>
          <a:endParaRPr lang="en-IN"/>
        </a:p>
      </dgm:t>
    </dgm:pt>
    <dgm:pt modelId="{86B8DDF2-8D22-4B94-A9BE-2CC628E82C3A}" type="sibTrans" cxnId="{3C1C6CC1-68CA-467B-9F1D-3B9957DC23B2}">
      <dgm:prSet/>
      <dgm:spPr/>
      <dgm:t>
        <a:bodyPr/>
        <a:lstStyle/>
        <a:p>
          <a:endParaRPr lang="en-IN"/>
        </a:p>
      </dgm:t>
    </dgm:pt>
    <dgm:pt modelId="{6083F4F5-60E8-4087-B17C-07B5E7CD5A62}">
      <dgm:prSet custT="1"/>
      <dgm:spPr/>
      <dgm:t>
        <a:bodyPr/>
        <a:lstStyle/>
        <a:p>
          <a:r>
            <a:rPr lang="en-IN" sz="1800">
              <a:latin typeface="Arial" panose="020B0604020202020204" pitchFamily="34" charset="0"/>
              <a:cs typeface="Arial" panose="020B0604020202020204" pitchFamily="34" charset="0"/>
            </a:rPr>
            <a:t>The primary symptom is chest pain.</a:t>
          </a:r>
        </a:p>
      </dgm:t>
    </dgm:pt>
    <dgm:pt modelId="{0D7AA0FE-9DAA-4FC8-8725-F0AF5F08FBEF}" type="parTrans" cxnId="{778FB6A9-5234-45D8-93F8-489328F87C5E}">
      <dgm:prSet/>
      <dgm:spPr/>
      <dgm:t>
        <a:bodyPr/>
        <a:lstStyle/>
        <a:p>
          <a:endParaRPr lang="en-IN"/>
        </a:p>
      </dgm:t>
    </dgm:pt>
    <dgm:pt modelId="{7E63A373-A5EE-4C42-A28A-452F9E622197}" type="sibTrans" cxnId="{778FB6A9-5234-45D8-93F8-489328F87C5E}">
      <dgm:prSet/>
      <dgm:spPr/>
      <dgm:t>
        <a:bodyPr/>
        <a:lstStyle/>
        <a:p>
          <a:endParaRPr lang="en-IN"/>
        </a:p>
      </dgm:t>
    </dgm:pt>
    <dgm:pt modelId="{66A157C0-9D96-4D0D-94B3-10BBD02608C2}">
      <dgm:prSet custT="1"/>
      <dgm:spPr/>
      <dgm:t>
        <a:bodyPr/>
        <a:lstStyle/>
        <a:p>
          <a:r>
            <a:rPr lang="en-IN" sz="1800">
              <a:latin typeface="Arial" panose="020B0604020202020204" pitchFamily="34" charset="0"/>
              <a:cs typeface="Arial" panose="020B0604020202020204" pitchFamily="34" charset="0"/>
            </a:rPr>
            <a:t>Shortness of breath common</a:t>
          </a:r>
        </a:p>
      </dgm:t>
    </dgm:pt>
    <dgm:pt modelId="{153CF5F3-558F-4354-BED5-9F087A78FCDF}" type="parTrans" cxnId="{6878D902-4957-4A83-A23F-5C0FF293C666}">
      <dgm:prSet/>
      <dgm:spPr/>
      <dgm:t>
        <a:bodyPr/>
        <a:lstStyle/>
        <a:p>
          <a:endParaRPr lang="en-IN"/>
        </a:p>
      </dgm:t>
    </dgm:pt>
    <dgm:pt modelId="{6B9431AD-F124-4227-BC49-B7A13A7FE810}" type="sibTrans" cxnId="{6878D902-4957-4A83-A23F-5C0FF293C666}">
      <dgm:prSet/>
      <dgm:spPr/>
      <dgm:t>
        <a:bodyPr/>
        <a:lstStyle/>
        <a:p>
          <a:endParaRPr lang="en-IN"/>
        </a:p>
      </dgm:t>
    </dgm:pt>
    <dgm:pt modelId="{AEAF3C6C-1567-4C84-8795-5DF489E2DA51}">
      <dgm:prSet custT="1"/>
      <dgm:spPr/>
      <dgm:t>
        <a:bodyPr/>
        <a:lstStyle/>
        <a:p>
          <a:r>
            <a:rPr lang="en-IN" sz="1800" dirty="0">
              <a:latin typeface="Arial" panose="020B0604020202020204" pitchFamily="34" charset="0"/>
              <a:cs typeface="Arial" panose="020B0604020202020204" pitchFamily="34" charset="0"/>
            </a:rPr>
            <a:t>Risk is 2 times higher in people who smoke.</a:t>
          </a:r>
        </a:p>
      </dgm:t>
    </dgm:pt>
    <dgm:pt modelId="{5B12EE9E-E218-49CE-A17C-D36526CE2F40}" type="parTrans" cxnId="{094BC8E5-8ADF-4095-92EC-FE86082B5DF3}">
      <dgm:prSet/>
      <dgm:spPr/>
      <dgm:t>
        <a:bodyPr/>
        <a:lstStyle/>
        <a:p>
          <a:endParaRPr lang="en-IN"/>
        </a:p>
      </dgm:t>
    </dgm:pt>
    <dgm:pt modelId="{68AE42FE-5151-44AD-96FF-8DB43835C93C}" type="sibTrans" cxnId="{094BC8E5-8ADF-4095-92EC-FE86082B5DF3}">
      <dgm:prSet/>
      <dgm:spPr/>
      <dgm:t>
        <a:bodyPr/>
        <a:lstStyle/>
        <a:p>
          <a:endParaRPr lang="en-IN"/>
        </a:p>
      </dgm:t>
    </dgm:pt>
    <dgm:pt modelId="{7F6E4A0B-1030-4B1D-90C0-2FD8A3884059}">
      <dgm:prSet custT="1"/>
      <dgm:spPr/>
      <dgm:t>
        <a:bodyPr/>
        <a:lstStyle/>
        <a:p>
          <a:r>
            <a:rPr lang="en-IN" sz="1800" dirty="0" smtClean="0">
              <a:latin typeface="Arial" panose="020B0604020202020204" pitchFamily="34" charset="0"/>
              <a:cs typeface="Arial" panose="020B0604020202020204" pitchFamily="34" charset="0"/>
            </a:rPr>
            <a:t>CHD </a:t>
          </a:r>
          <a:r>
            <a:rPr lang="en-IN" sz="1800" dirty="0">
              <a:latin typeface="Arial" panose="020B0604020202020204" pitchFamily="34" charset="0"/>
              <a:cs typeface="Arial" panose="020B0604020202020204" pitchFamily="34" charset="0"/>
            </a:rPr>
            <a:t>caused by atherosclerosis (fat build-up) (</a:t>
          </a:r>
          <a:r>
            <a:rPr lang="en-IN" sz="1800" dirty="0" err="1">
              <a:latin typeface="Arial" panose="020B0604020202020204" pitchFamily="34" charset="0"/>
              <a:cs typeface="Arial" panose="020B0604020202020204" pitchFamily="34" charset="0"/>
            </a:rPr>
            <a:t>Prajapati</a:t>
          </a:r>
          <a:r>
            <a:rPr lang="en-IN" sz="1800" dirty="0">
              <a:latin typeface="Arial" panose="020B0604020202020204" pitchFamily="34" charset="0"/>
              <a:cs typeface="Arial" panose="020B0604020202020204" pitchFamily="34" charset="0"/>
            </a:rPr>
            <a:t> et al., 2021)</a:t>
          </a:r>
        </a:p>
      </dgm:t>
    </dgm:pt>
    <dgm:pt modelId="{EF64AAFE-767F-4869-B9F3-85EF649A087D}" type="parTrans" cxnId="{B05D0B9A-D27C-4744-ACBA-E074C2039F51}">
      <dgm:prSet/>
      <dgm:spPr/>
      <dgm:t>
        <a:bodyPr/>
        <a:lstStyle/>
        <a:p>
          <a:endParaRPr lang="en-IN"/>
        </a:p>
      </dgm:t>
    </dgm:pt>
    <dgm:pt modelId="{AFA7F0CB-AF7F-496C-8975-0122840E8845}" type="sibTrans" cxnId="{B05D0B9A-D27C-4744-ACBA-E074C2039F51}">
      <dgm:prSet/>
      <dgm:spPr/>
      <dgm:t>
        <a:bodyPr/>
        <a:lstStyle/>
        <a:p>
          <a:endParaRPr lang="en-IN"/>
        </a:p>
      </dgm:t>
    </dgm:pt>
    <dgm:pt modelId="{D0803527-8999-4821-9F48-B0E0B954E970}">
      <dgm:prSet custT="1"/>
      <dgm:spPr/>
      <dgm:t>
        <a:bodyPr/>
        <a:lstStyle/>
        <a:p>
          <a:r>
            <a:rPr lang="en-IN" sz="1800" b="0" i="0" smtClean="0">
              <a:latin typeface="Arial" panose="020B0604020202020204" pitchFamily="34" charset="0"/>
              <a:cs typeface="Arial" panose="020B0604020202020204" pitchFamily="34" charset="0"/>
            </a:rPr>
            <a:t>Aetiologies are endothelial injury, lipid accumulation, inflammation and plaque formation </a:t>
          </a:r>
          <a:r>
            <a:rPr lang="en-IN" sz="1800" smtClean="0">
              <a:latin typeface="Arial" panose="020B0604020202020204" pitchFamily="34" charset="0"/>
              <a:cs typeface="Arial" panose="020B0604020202020204" pitchFamily="34" charset="0"/>
            </a:rPr>
            <a:t>(Cheema et al., 2022)</a:t>
          </a:r>
          <a:r>
            <a:rPr lang="en-IN" sz="1800" b="0" i="0" smtClean="0">
              <a:latin typeface="Arial" panose="020B0604020202020204" pitchFamily="34" charset="0"/>
              <a:cs typeface="Arial" panose="020B0604020202020204" pitchFamily="34" charset="0"/>
            </a:rPr>
            <a:t>. </a:t>
          </a:r>
          <a:endParaRPr lang="en-IN" sz="1800" dirty="0">
            <a:latin typeface="Arial" panose="020B0604020202020204" pitchFamily="34" charset="0"/>
            <a:cs typeface="Arial" panose="020B0604020202020204" pitchFamily="34" charset="0"/>
          </a:endParaRPr>
        </a:p>
      </dgm:t>
    </dgm:pt>
    <dgm:pt modelId="{33137A44-7530-4BE5-B682-9EAF936DA900}" type="parTrans" cxnId="{B40D684D-6CD4-44D4-8154-0121300B25EB}">
      <dgm:prSet/>
      <dgm:spPr/>
      <dgm:t>
        <a:bodyPr/>
        <a:lstStyle/>
        <a:p>
          <a:endParaRPr lang="en-IN"/>
        </a:p>
      </dgm:t>
    </dgm:pt>
    <dgm:pt modelId="{86ABE4D5-AAF1-42D2-A381-D7D863E62125}" type="sibTrans" cxnId="{B40D684D-6CD4-44D4-8154-0121300B25EB}">
      <dgm:prSet/>
      <dgm:spPr/>
      <dgm:t>
        <a:bodyPr/>
        <a:lstStyle/>
        <a:p>
          <a:endParaRPr lang="en-IN"/>
        </a:p>
      </dgm:t>
    </dgm:pt>
    <dgm:pt modelId="{C6EB91E6-34D3-48A7-AC3A-83FA66E12D1C}" type="pres">
      <dgm:prSet presAssocID="{9B73819A-6BEB-4A27-9F37-6ED61E78137E}" presName="linear" presStyleCnt="0">
        <dgm:presLayoutVars>
          <dgm:animLvl val="lvl"/>
          <dgm:resizeHandles val="exact"/>
        </dgm:presLayoutVars>
      </dgm:prSet>
      <dgm:spPr/>
      <dgm:t>
        <a:bodyPr/>
        <a:lstStyle/>
        <a:p>
          <a:endParaRPr lang="en-IN"/>
        </a:p>
      </dgm:t>
    </dgm:pt>
    <dgm:pt modelId="{2950111E-25D1-4A97-8CE1-F9B62A7C510A}" type="pres">
      <dgm:prSet presAssocID="{B7618773-7C61-4AAA-B881-995F740FFFCE}" presName="parentText" presStyleLbl="node1" presStyleIdx="0" presStyleCnt="7">
        <dgm:presLayoutVars>
          <dgm:chMax val="0"/>
          <dgm:bulletEnabled val="1"/>
        </dgm:presLayoutVars>
      </dgm:prSet>
      <dgm:spPr/>
      <dgm:t>
        <a:bodyPr/>
        <a:lstStyle/>
        <a:p>
          <a:endParaRPr lang="en-IN"/>
        </a:p>
      </dgm:t>
    </dgm:pt>
    <dgm:pt modelId="{A600261E-5066-4A13-B3E4-523373FC47DF}" type="pres">
      <dgm:prSet presAssocID="{15C2055E-37A3-4C38-8F95-8535F30CF839}" presName="spacer" presStyleCnt="0"/>
      <dgm:spPr/>
    </dgm:pt>
    <dgm:pt modelId="{B3D8EC72-202C-461F-A91C-4F1194430BC0}" type="pres">
      <dgm:prSet presAssocID="{7F6E4A0B-1030-4B1D-90C0-2FD8A3884059}" presName="parentText" presStyleLbl="node1" presStyleIdx="1" presStyleCnt="7">
        <dgm:presLayoutVars>
          <dgm:chMax val="0"/>
          <dgm:bulletEnabled val="1"/>
        </dgm:presLayoutVars>
      </dgm:prSet>
      <dgm:spPr/>
      <dgm:t>
        <a:bodyPr/>
        <a:lstStyle/>
        <a:p>
          <a:endParaRPr lang="en-IN"/>
        </a:p>
      </dgm:t>
    </dgm:pt>
    <dgm:pt modelId="{FD195617-A9C5-437D-81A6-38FBB57D2DB0}" type="pres">
      <dgm:prSet presAssocID="{AFA7F0CB-AF7F-496C-8975-0122840E8845}" presName="spacer" presStyleCnt="0"/>
      <dgm:spPr/>
    </dgm:pt>
    <dgm:pt modelId="{35C401E3-BA93-418F-AA70-4C61411D63B5}" type="pres">
      <dgm:prSet presAssocID="{D0803527-8999-4821-9F48-B0E0B954E970}" presName="parentText" presStyleLbl="node1" presStyleIdx="2" presStyleCnt="7">
        <dgm:presLayoutVars>
          <dgm:chMax val="0"/>
          <dgm:bulletEnabled val="1"/>
        </dgm:presLayoutVars>
      </dgm:prSet>
      <dgm:spPr/>
      <dgm:t>
        <a:bodyPr/>
        <a:lstStyle/>
        <a:p>
          <a:endParaRPr lang="en-IN"/>
        </a:p>
      </dgm:t>
    </dgm:pt>
    <dgm:pt modelId="{C26C386C-E086-4A41-AC77-F5EBAC37A6A8}" type="pres">
      <dgm:prSet presAssocID="{86ABE4D5-AAF1-42D2-A381-D7D863E62125}" presName="spacer" presStyleCnt="0"/>
      <dgm:spPr/>
    </dgm:pt>
    <dgm:pt modelId="{680C61EB-1B79-4296-B427-AE5A81A2A94C}" type="pres">
      <dgm:prSet presAssocID="{CC7AE872-CDA7-4E6A-AADD-A1FF9DD41C18}" presName="parentText" presStyleLbl="node1" presStyleIdx="3" presStyleCnt="7">
        <dgm:presLayoutVars>
          <dgm:chMax val="0"/>
          <dgm:bulletEnabled val="1"/>
        </dgm:presLayoutVars>
      </dgm:prSet>
      <dgm:spPr/>
      <dgm:t>
        <a:bodyPr/>
        <a:lstStyle/>
        <a:p>
          <a:endParaRPr lang="en-IN"/>
        </a:p>
      </dgm:t>
    </dgm:pt>
    <dgm:pt modelId="{4967BB2D-6D60-470E-B9BD-8EDCCD30CD27}" type="pres">
      <dgm:prSet presAssocID="{86B8DDF2-8D22-4B94-A9BE-2CC628E82C3A}" presName="spacer" presStyleCnt="0"/>
      <dgm:spPr/>
    </dgm:pt>
    <dgm:pt modelId="{69CD5852-C26D-4466-99A5-248EF50D2D58}" type="pres">
      <dgm:prSet presAssocID="{6083F4F5-60E8-4087-B17C-07B5E7CD5A62}" presName="parentText" presStyleLbl="node1" presStyleIdx="4" presStyleCnt="7">
        <dgm:presLayoutVars>
          <dgm:chMax val="0"/>
          <dgm:bulletEnabled val="1"/>
        </dgm:presLayoutVars>
      </dgm:prSet>
      <dgm:spPr/>
      <dgm:t>
        <a:bodyPr/>
        <a:lstStyle/>
        <a:p>
          <a:endParaRPr lang="en-IN"/>
        </a:p>
      </dgm:t>
    </dgm:pt>
    <dgm:pt modelId="{EDEF8F00-D33E-435E-ADA4-2C0E7DEE8363}" type="pres">
      <dgm:prSet presAssocID="{7E63A373-A5EE-4C42-A28A-452F9E622197}" presName="spacer" presStyleCnt="0"/>
      <dgm:spPr/>
    </dgm:pt>
    <dgm:pt modelId="{DC8F6CDE-0AB6-4F00-854A-4FE31861F28A}" type="pres">
      <dgm:prSet presAssocID="{66A157C0-9D96-4D0D-94B3-10BBD02608C2}" presName="parentText" presStyleLbl="node1" presStyleIdx="5" presStyleCnt="7">
        <dgm:presLayoutVars>
          <dgm:chMax val="0"/>
          <dgm:bulletEnabled val="1"/>
        </dgm:presLayoutVars>
      </dgm:prSet>
      <dgm:spPr/>
      <dgm:t>
        <a:bodyPr/>
        <a:lstStyle/>
        <a:p>
          <a:endParaRPr lang="en-IN"/>
        </a:p>
      </dgm:t>
    </dgm:pt>
    <dgm:pt modelId="{868C5DCF-E2E2-48C5-B28F-FCCD7D99A4A9}" type="pres">
      <dgm:prSet presAssocID="{6B9431AD-F124-4227-BC49-B7A13A7FE810}" presName="spacer" presStyleCnt="0"/>
      <dgm:spPr/>
    </dgm:pt>
    <dgm:pt modelId="{B188CC79-4EFA-4A03-8D71-D165C7DC53DE}" type="pres">
      <dgm:prSet presAssocID="{AEAF3C6C-1567-4C84-8795-5DF489E2DA51}" presName="parentText" presStyleLbl="node1" presStyleIdx="6" presStyleCnt="7">
        <dgm:presLayoutVars>
          <dgm:chMax val="0"/>
          <dgm:bulletEnabled val="1"/>
        </dgm:presLayoutVars>
      </dgm:prSet>
      <dgm:spPr/>
      <dgm:t>
        <a:bodyPr/>
        <a:lstStyle/>
        <a:p>
          <a:endParaRPr lang="en-IN"/>
        </a:p>
      </dgm:t>
    </dgm:pt>
  </dgm:ptLst>
  <dgm:cxnLst>
    <dgm:cxn modelId="{C33DF2AB-1378-48E5-8B4B-7A24645ADC2D}" type="presOf" srcId="{6083F4F5-60E8-4087-B17C-07B5E7CD5A62}" destId="{69CD5852-C26D-4466-99A5-248EF50D2D58}" srcOrd="0" destOrd="0" presId="urn:microsoft.com/office/officeart/2005/8/layout/vList2"/>
    <dgm:cxn modelId="{008907A3-9BBB-4265-8742-2BC2985DB34C}" type="presOf" srcId="{9B73819A-6BEB-4A27-9F37-6ED61E78137E}" destId="{C6EB91E6-34D3-48A7-AC3A-83FA66E12D1C}" srcOrd="0" destOrd="0" presId="urn:microsoft.com/office/officeart/2005/8/layout/vList2"/>
    <dgm:cxn modelId="{094BC8E5-8ADF-4095-92EC-FE86082B5DF3}" srcId="{9B73819A-6BEB-4A27-9F37-6ED61E78137E}" destId="{AEAF3C6C-1567-4C84-8795-5DF489E2DA51}" srcOrd="6" destOrd="0" parTransId="{5B12EE9E-E218-49CE-A17C-D36526CE2F40}" sibTransId="{68AE42FE-5151-44AD-96FF-8DB43835C93C}"/>
    <dgm:cxn modelId="{2FA8B958-E16F-4A20-BC54-82EA080D9EB5}" type="presOf" srcId="{66A157C0-9D96-4D0D-94B3-10BBD02608C2}" destId="{DC8F6CDE-0AB6-4F00-854A-4FE31861F28A}" srcOrd="0" destOrd="0" presId="urn:microsoft.com/office/officeart/2005/8/layout/vList2"/>
    <dgm:cxn modelId="{B4BFE095-D998-4354-B75A-8DF50DF23EE0}" type="presOf" srcId="{D0803527-8999-4821-9F48-B0E0B954E970}" destId="{35C401E3-BA93-418F-AA70-4C61411D63B5}" srcOrd="0" destOrd="0" presId="urn:microsoft.com/office/officeart/2005/8/layout/vList2"/>
    <dgm:cxn modelId="{4E944491-6B28-4AB1-8013-C7B71AB26F53}" type="presOf" srcId="{CC7AE872-CDA7-4E6A-AADD-A1FF9DD41C18}" destId="{680C61EB-1B79-4296-B427-AE5A81A2A94C}" srcOrd="0" destOrd="0" presId="urn:microsoft.com/office/officeart/2005/8/layout/vList2"/>
    <dgm:cxn modelId="{834AB2E7-4268-458D-8A82-51C90ADF34DA}" srcId="{9B73819A-6BEB-4A27-9F37-6ED61E78137E}" destId="{B7618773-7C61-4AAA-B881-995F740FFFCE}" srcOrd="0" destOrd="0" parTransId="{39992E31-ACD2-4D67-B70A-6E9EFB54972F}" sibTransId="{15C2055E-37A3-4C38-8F95-8535F30CF839}"/>
    <dgm:cxn modelId="{1B4293BA-2919-45C0-9264-02578A2B5B19}" type="presOf" srcId="{7F6E4A0B-1030-4B1D-90C0-2FD8A3884059}" destId="{B3D8EC72-202C-461F-A91C-4F1194430BC0}" srcOrd="0" destOrd="0" presId="urn:microsoft.com/office/officeart/2005/8/layout/vList2"/>
    <dgm:cxn modelId="{778FB6A9-5234-45D8-93F8-489328F87C5E}" srcId="{9B73819A-6BEB-4A27-9F37-6ED61E78137E}" destId="{6083F4F5-60E8-4087-B17C-07B5E7CD5A62}" srcOrd="4" destOrd="0" parTransId="{0D7AA0FE-9DAA-4FC8-8725-F0AF5F08FBEF}" sibTransId="{7E63A373-A5EE-4C42-A28A-452F9E622197}"/>
    <dgm:cxn modelId="{B40D684D-6CD4-44D4-8154-0121300B25EB}" srcId="{9B73819A-6BEB-4A27-9F37-6ED61E78137E}" destId="{D0803527-8999-4821-9F48-B0E0B954E970}" srcOrd="2" destOrd="0" parTransId="{33137A44-7530-4BE5-B682-9EAF936DA900}" sibTransId="{86ABE4D5-AAF1-42D2-A381-D7D863E62125}"/>
    <dgm:cxn modelId="{6878D902-4957-4A83-A23F-5C0FF293C666}" srcId="{9B73819A-6BEB-4A27-9F37-6ED61E78137E}" destId="{66A157C0-9D96-4D0D-94B3-10BBD02608C2}" srcOrd="5" destOrd="0" parTransId="{153CF5F3-558F-4354-BED5-9F087A78FCDF}" sibTransId="{6B9431AD-F124-4227-BC49-B7A13A7FE810}"/>
    <dgm:cxn modelId="{3C1C6CC1-68CA-467B-9F1D-3B9957DC23B2}" srcId="{9B73819A-6BEB-4A27-9F37-6ED61E78137E}" destId="{CC7AE872-CDA7-4E6A-AADD-A1FF9DD41C18}" srcOrd="3" destOrd="0" parTransId="{067E2AD6-F088-4D9C-BA53-0666006FD289}" sibTransId="{86B8DDF2-8D22-4B94-A9BE-2CC628E82C3A}"/>
    <dgm:cxn modelId="{CD677E0E-FC5D-4139-8E30-DDECD489E146}" type="presOf" srcId="{AEAF3C6C-1567-4C84-8795-5DF489E2DA51}" destId="{B188CC79-4EFA-4A03-8D71-D165C7DC53DE}" srcOrd="0" destOrd="0" presId="urn:microsoft.com/office/officeart/2005/8/layout/vList2"/>
    <dgm:cxn modelId="{1D3D7963-3687-4B5A-96EC-E1E452013EE4}" type="presOf" srcId="{B7618773-7C61-4AAA-B881-995F740FFFCE}" destId="{2950111E-25D1-4A97-8CE1-F9B62A7C510A}" srcOrd="0" destOrd="0" presId="urn:microsoft.com/office/officeart/2005/8/layout/vList2"/>
    <dgm:cxn modelId="{B05D0B9A-D27C-4744-ACBA-E074C2039F51}" srcId="{9B73819A-6BEB-4A27-9F37-6ED61E78137E}" destId="{7F6E4A0B-1030-4B1D-90C0-2FD8A3884059}" srcOrd="1" destOrd="0" parTransId="{EF64AAFE-767F-4869-B9F3-85EF649A087D}" sibTransId="{AFA7F0CB-AF7F-496C-8975-0122840E8845}"/>
    <dgm:cxn modelId="{70B2F2CA-8564-416E-BAD5-2BF003D153D6}" type="presParOf" srcId="{C6EB91E6-34D3-48A7-AC3A-83FA66E12D1C}" destId="{2950111E-25D1-4A97-8CE1-F9B62A7C510A}" srcOrd="0" destOrd="0" presId="urn:microsoft.com/office/officeart/2005/8/layout/vList2"/>
    <dgm:cxn modelId="{69CCD745-5E65-454E-9683-390E969B846E}" type="presParOf" srcId="{C6EB91E6-34D3-48A7-AC3A-83FA66E12D1C}" destId="{A600261E-5066-4A13-B3E4-523373FC47DF}" srcOrd="1" destOrd="0" presId="urn:microsoft.com/office/officeart/2005/8/layout/vList2"/>
    <dgm:cxn modelId="{A8B6C3BB-15DF-4267-9F3E-B5EAFD1B7CC9}" type="presParOf" srcId="{C6EB91E6-34D3-48A7-AC3A-83FA66E12D1C}" destId="{B3D8EC72-202C-461F-A91C-4F1194430BC0}" srcOrd="2" destOrd="0" presId="urn:microsoft.com/office/officeart/2005/8/layout/vList2"/>
    <dgm:cxn modelId="{2AC145A6-4376-48BF-9D57-1506C736FC47}" type="presParOf" srcId="{C6EB91E6-34D3-48A7-AC3A-83FA66E12D1C}" destId="{FD195617-A9C5-437D-81A6-38FBB57D2DB0}" srcOrd="3" destOrd="0" presId="urn:microsoft.com/office/officeart/2005/8/layout/vList2"/>
    <dgm:cxn modelId="{019BFDF8-F0C5-4FA3-9D46-6F94581B0451}" type="presParOf" srcId="{C6EB91E6-34D3-48A7-AC3A-83FA66E12D1C}" destId="{35C401E3-BA93-418F-AA70-4C61411D63B5}" srcOrd="4" destOrd="0" presId="urn:microsoft.com/office/officeart/2005/8/layout/vList2"/>
    <dgm:cxn modelId="{A289D6E1-1371-4CB7-998B-AFBA3C61F76F}" type="presParOf" srcId="{C6EB91E6-34D3-48A7-AC3A-83FA66E12D1C}" destId="{C26C386C-E086-4A41-AC77-F5EBAC37A6A8}" srcOrd="5" destOrd="0" presId="urn:microsoft.com/office/officeart/2005/8/layout/vList2"/>
    <dgm:cxn modelId="{EEF81548-987F-4C09-ACDE-3DC9F7A60154}" type="presParOf" srcId="{C6EB91E6-34D3-48A7-AC3A-83FA66E12D1C}" destId="{680C61EB-1B79-4296-B427-AE5A81A2A94C}" srcOrd="6" destOrd="0" presId="urn:microsoft.com/office/officeart/2005/8/layout/vList2"/>
    <dgm:cxn modelId="{9DA0751A-2407-4F12-B729-BFC96898822C}" type="presParOf" srcId="{C6EB91E6-34D3-48A7-AC3A-83FA66E12D1C}" destId="{4967BB2D-6D60-470E-B9BD-8EDCCD30CD27}" srcOrd="7" destOrd="0" presId="urn:microsoft.com/office/officeart/2005/8/layout/vList2"/>
    <dgm:cxn modelId="{8AA62441-B389-4F5E-A23E-CE1308B2D244}" type="presParOf" srcId="{C6EB91E6-34D3-48A7-AC3A-83FA66E12D1C}" destId="{69CD5852-C26D-4466-99A5-248EF50D2D58}" srcOrd="8" destOrd="0" presId="urn:microsoft.com/office/officeart/2005/8/layout/vList2"/>
    <dgm:cxn modelId="{4C2BC35C-597A-42FB-971F-43A545083FB5}" type="presParOf" srcId="{C6EB91E6-34D3-48A7-AC3A-83FA66E12D1C}" destId="{EDEF8F00-D33E-435E-ADA4-2C0E7DEE8363}" srcOrd="9" destOrd="0" presId="urn:microsoft.com/office/officeart/2005/8/layout/vList2"/>
    <dgm:cxn modelId="{582FBD27-2227-46FF-9D97-77573E1CEDB8}" type="presParOf" srcId="{C6EB91E6-34D3-48A7-AC3A-83FA66E12D1C}" destId="{DC8F6CDE-0AB6-4F00-854A-4FE31861F28A}" srcOrd="10" destOrd="0" presId="urn:microsoft.com/office/officeart/2005/8/layout/vList2"/>
    <dgm:cxn modelId="{9FF4890E-4786-47EA-8493-B8C86AAA2646}" type="presParOf" srcId="{C6EB91E6-34D3-48A7-AC3A-83FA66E12D1C}" destId="{868C5DCF-E2E2-48C5-B28F-FCCD7D99A4A9}" srcOrd="11" destOrd="0" presId="urn:microsoft.com/office/officeart/2005/8/layout/vList2"/>
    <dgm:cxn modelId="{4A96EA6E-9E48-4A1F-B13E-4EC5DC325BE8}" type="presParOf" srcId="{C6EB91E6-34D3-48A7-AC3A-83FA66E12D1C}" destId="{B188CC79-4EFA-4A03-8D71-D165C7DC53DE}"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96A91D-D341-4A69-AB2B-E5444523AEB1}" type="doc">
      <dgm:prSet loTypeId="urn:microsoft.com/office/officeart/2005/8/layout/hList6" loCatId="list" qsTypeId="urn:microsoft.com/office/officeart/2005/8/quickstyle/3d2" qsCatId="3D" csTypeId="urn:microsoft.com/office/officeart/2005/8/colors/accent1_1" csCatId="accent1" phldr="1"/>
      <dgm:spPr/>
      <dgm:t>
        <a:bodyPr/>
        <a:lstStyle/>
        <a:p>
          <a:endParaRPr lang="en-NZ"/>
        </a:p>
      </dgm:t>
    </dgm:pt>
    <dgm:pt modelId="{4F8C9C97-682D-4E8C-982C-35C2251FE2E4}">
      <dgm:prSet/>
      <dgm:spPr/>
      <dgm:t>
        <a:bodyPr/>
        <a:lstStyle/>
        <a:p>
          <a:r>
            <a:rPr lang="en-IN" dirty="0">
              <a:latin typeface="Arial" panose="020B0604020202020204" pitchFamily="34" charset="0"/>
              <a:cs typeface="Arial" panose="020B0604020202020204" pitchFamily="34" charset="0"/>
            </a:rPr>
            <a:t>There were 2.3 million people impacted in UK (Burger et al., 2020)</a:t>
          </a:r>
        </a:p>
      </dgm:t>
    </dgm:pt>
    <dgm:pt modelId="{330156FC-EB5D-48B9-8A8D-E04E3B495EC3}" type="parTrans" cxnId="{5D7D6DE5-7CA8-4E37-8B47-043B99BBFA56}">
      <dgm:prSet/>
      <dgm:spPr/>
      <dgm:t>
        <a:bodyPr/>
        <a:lstStyle/>
        <a:p>
          <a:endParaRPr lang="en-IN"/>
        </a:p>
      </dgm:t>
    </dgm:pt>
    <dgm:pt modelId="{2AE2CD7F-A9EF-49E1-BE55-E45B40D5F112}" type="sibTrans" cxnId="{5D7D6DE5-7CA8-4E37-8B47-043B99BBFA56}">
      <dgm:prSet/>
      <dgm:spPr/>
      <dgm:t>
        <a:bodyPr/>
        <a:lstStyle/>
        <a:p>
          <a:endParaRPr lang="en-IN"/>
        </a:p>
      </dgm:t>
    </dgm:pt>
    <dgm:pt modelId="{07C552DE-3D3C-40F5-ABFE-D964E945D4DB}">
      <dgm:prSet/>
      <dgm:spPr/>
      <dgm:t>
        <a:bodyPr/>
        <a:lstStyle/>
        <a:p>
          <a:r>
            <a:rPr lang="en-IN" dirty="0">
              <a:latin typeface="Arial" panose="020B0604020202020204" pitchFamily="34" charset="0"/>
              <a:cs typeface="Arial" panose="020B0604020202020204" pitchFamily="34" charset="0"/>
            </a:rPr>
            <a:t>Causes 1 of 4 deaths worldwide </a:t>
          </a:r>
          <a:r>
            <a:rPr lang="en-IN" dirty="0" smtClean="0">
              <a:latin typeface="Arial" panose="020B0604020202020204" pitchFamily="34" charset="0"/>
              <a:cs typeface="Arial" panose="020B0604020202020204" pitchFamily="34" charset="0"/>
            </a:rPr>
            <a:t>(</a:t>
          </a:r>
          <a:r>
            <a:rPr lang="en-IN" dirty="0" err="1" smtClean="0">
              <a:latin typeface="Arial" panose="020B0604020202020204" pitchFamily="34" charset="0"/>
              <a:cs typeface="Arial" panose="020B0604020202020204" pitchFamily="34" charset="0"/>
            </a:rPr>
            <a:t>Gaidai</a:t>
          </a:r>
          <a:r>
            <a:rPr lang="en-IN" dirty="0" smtClean="0">
              <a:latin typeface="Arial" panose="020B0604020202020204" pitchFamily="34" charset="0"/>
              <a:cs typeface="Arial" panose="020B0604020202020204" pitchFamily="34" charset="0"/>
            </a:rPr>
            <a:t> </a:t>
          </a:r>
          <a:r>
            <a:rPr lang="en-IN" dirty="0">
              <a:latin typeface="Arial" panose="020B0604020202020204" pitchFamily="34" charset="0"/>
              <a:cs typeface="Arial" panose="020B0604020202020204" pitchFamily="34" charset="0"/>
            </a:rPr>
            <a:t>et al., 2023)</a:t>
          </a:r>
        </a:p>
      </dgm:t>
    </dgm:pt>
    <dgm:pt modelId="{C8E00B4B-5A5B-4EB8-A5EB-A1736389056E}" type="parTrans" cxnId="{F6E0CC50-04F1-4B19-B3BE-A8CC5046E808}">
      <dgm:prSet/>
      <dgm:spPr/>
      <dgm:t>
        <a:bodyPr/>
        <a:lstStyle/>
        <a:p>
          <a:endParaRPr lang="en-IN"/>
        </a:p>
      </dgm:t>
    </dgm:pt>
    <dgm:pt modelId="{0F3ADD2E-6E08-487A-B92C-F5CF09691FD9}" type="sibTrans" cxnId="{F6E0CC50-04F1-4B19-B3BE-A8CC5046E808}">
      <dgm:prSet/>
      <dgm:spPr/>
      <dgm:t>
        <a:bodyPr/>
        <a:lstStyle/>
        <a:p>
          <a:endParaRPr lang="en-IN"/>
        </a:p>
      </dgm:t>
    </dgm:pt>
    <dgm:pt modelId="{AA4D8FC7-E0D7-4CEC-AF65-01AB766A8A97}">
      <dgm:prSet/>
      <dgm:spPr/>
      <dgm:t>
        <a:bodyPr/>
        <a:lstStyle/>
        <a:p>
          <a:r>
            <a:rPr lang="en-IN">
              <a:latin typeface="Arial" panose="020B0604020202020204" pitchFamily="34" charset="0"/>
              <a:cs typeface="Arial" panose="020B0604020202020204" pitchFamily="34" charset="0"/>
            </a:rPr>
            <a:t>More likely to occur in the elderly</a:t>
          </a:r>
        </a:p>
      </dgm:t>
    </dgm:pt>
    <dgm:pt modelId="{35260BE1-25EF-4EF4-9D7E-23FD4DD00DF4}" type="parTrans" cxnId="{29925482-8B28-4113-9F2D-23EAC066B755}">
      <dgm:prSet/>
      <dgm:spPr/>
      <dgm:t>
        <a:bodyPr/>
        <a:lstStyle/>
        <a:p>
          <a:endParaRPr lang="en-IN"/>
        </a:p>
      </dgm:t>
    </dgm:pt>
    <dgm:pt modelId="{F3299B7D-0B74-4BFB-952F-02094C85CAC7}" type="sibTrans" cxnId="{29925482-8B28-4113-9F2D-23EAC066B755}">
      <dgm:prSet/>
      <dgm:spPr/>
      <dgm:t>
        <a:bodyPr/>
        <a:lstStyle/>
        <a:p>
          <a:endParaRPr lang="en-IN"/>
        </a:p>
      </dgm:t>
    </dgm:pt>
    <dgm:pt modelId="{871ACDD6-5E18-4DF5-AE85-8F761BC217ED}">
      <dgm:prSet/>
      <dgm:spPr/>
      <dgm:t>
        <a:bodyPr/>
        <a:lstStyle/>
        <a:p>
          <a:r>
            <a:rPr lang="en-IN">
              <a:latin typeface="Arial" panose="020B0604020202020204" pitchFamily="34" charset="0"/>
              <a:cs typeface="Arial" panose="020B0604020202020204" pitchFamily="34" charset="0"/>
            </a:rPr>
            <a:t>Men have a slight advantage over women.</a:t>
          </a:r>
        </a:p>
      </dgm:t>
    </dgm:pt>
    <dgm:pt modelId="{9C4F9E4D-7E36-48CE-B488-E6DCAB99C431}" type="parTrans" cxnId="{73AA5386-A079-4331-8493-09AAF907FFEC}">
      <dgm:prSet/>
      <dgm:spPr/>
      <dgm:t>
        <a:bodyPr/>
        <a:lstStyle/>
        <a:p>
          <a:endParaRPr lang="en-IN"/>
        </a:p>
      </dgm:t>
    </dgm:pt>
    <dgm:pt modelId="{6FB119E2-1F48-43FD-8AF6-E514C73FC042}" type="sibTrans" cxnId="{73AA5386-A079-4331-8493-09AAF907FFEC}">
      <dgm:prSet/>
      <dgm:spPr/>
      <dgm:t>
        <a:bodyPr/>
        <a:lstStyle/>
        <a:p>
          <a:endParaRPr lang="en-IN"/>
        </a:p>
      </dgm:t>
    </dgm:pt>
    <dgm:pt modelId="{12AF1D16-1D47-4B63-8E92-F78E58A315C0}">
      <dgm:prSet/>
      <dgm:spPr/>
      <dgm:t>
        <a:bodyPr/>
        <a:lstStyle/>
        <a:p>
          <a:r>
            <a:rPr lang="en-IN" dirty="0">
              <a:latin typeface="Arial" panose="020B0604020202020204" pitchFamily="34" charset="0"/>
              <a:cs typeface="Arial" panose="020B0604020202020204" pitchFamily="34" charset="0"/>
            </a:rPr>
            <a:t>The cases are on the rise because of the ageing population.</a:t>
          </a:r>
        </a:p>
      </dgm:t>
    </dgm:pt>
    <dgm:pt modelId="{2FF546E1-8EB7-41C9-88CA-EE7EF071F8B7}" type="parTrans" cxnId="{92DD0164-AEEB-4AE2-9D90-E3B8817168ED}">
      <dgm:prSet/>
      <dgm:spPr/>
      <dgm:t>
        <a:bodyPr/>
        <a:lstStyle/>
        <a:p>
          <a:endParaRPr lang="en-IN"/>
        </a:p>
      </dgm:t>
    </dgm:pt>
    <dgm:pt modelId="{650D8A7C-46B7-43D0-84C5-D42CADF5DE43}" type="sibTrans" cxnId="{92DD0164-AEEB-4AE2-9D90-E3B8817168ED}">
      <dgm:prSet/>
      <dgm:spPr/>
      <dgm:t>
        <a:bodyPr/>
        <a:lstStyle/>
        <a:p>
          <a:endParaRPr lang="en-IN"/>
        </a:p>
      </dgm:t>
    </dgm:pt>
    <dgm:pt modelId="{F6AD08BA-B4F2-4E48-A9D9-2285FE1CFEAA}" type="pres">
      <dgm:prSet presAssocID="{0F96A91D-D341-4A69-AB2B-E5444523AEB1}" presName="Name0" presStyleCnt="0">
        <dgm:presLayoutVars>
          <dgm:dir/>
          <dgm:resizeHandles val="exact"/>
        </dgm:presLayoutVars>
      </dgm:prSet>
      <dgm:spPr/>
      <dgm:t>
        <a:bodyPr/>
        <a:lstStyle/>
        <a:p>
          <a:endParaRPr lang="en-IN"/>
        </a:p>
      </dgm:t>
    </dgm:pt>
    <dgm:pt modelId="{45F21261-C153-4BD3-937A-4368F62F661E}" type="pres">
      <dgm:prSet presAssocID="{4F8C9C97-682D-4E8C-982C-35C2251FE2E4}" presName="node" presStyleLbl="node1" presStyleIdx="0" presStyleCnt="5">
        <dgm:presLayoutVars>
          <dgm:bulletEnabled val="1"/>
        </dgm:presLayoutVars>
      </dgm:prSet>
      <dgm:spPr/>
      <dgm:t>
        <a:bodyPr/>
        <a:lstStyle/>
        <a:p>
          <a:endParaRPr lang="en-IN"/>
        </a:p>
      </dgm:t>
    </dgm:pt>
    <dgm:pt modelId="{AB242C45-0663-4629-9748-7DBBFD133B77}" type="pres">
      <dgm:prSet presAssocID="{2AE2CD7F-A9EF-49E1-BE55-E45B40D5F112}" presName="sibTrans" presStyleCnt="0"/>
      <dgm:spPr/>
    </dgm:pt>
    <dgm:pt modelId="{E2292BC6-1C2F-47AF-AE1C-2EF1E02C736B}" type="pres">
      <dgm:prSet presAssocID="{07C552DE-3D3C-40F5-ABFE-D964E945D4DB}" presName="node" presStyleLbl="node1" presStyleIdx="1" presStyleCnt="5">
        <dgm:presLayoutVars>
          <dgm:bulletEnabled val="1"/>
        </dgm:presLayoutVars>
      </dgm:prSet>
      <dgm:spPr/>
      <dgm:t>
        <a:bodyPr/>
        <a:lstStyle/>
        <a:p>
          <a:endParaRPr lang="en-IN"/>
        </a:p>
      </dgm:t>
    </dgm:pt>
    <dgm:pt modelId="{12CD460F-6D2D-4EE9-AEF5-75848D7FAC9B}" type="pres">
      <dgm:prSet presAssocID="{0F3ADD2E-6E08-487A-B92C-F5CF09691FD9}" presName="sibTrans" presStyleCnt="0"/>
      <dgm:spPr/>
    </dgm:pt>
    <dgm:pt modelId="{F9240529-5B0A-4659-AC66-CC0BCD070D97}" type="pres">
      <dgm:prSet presAssocID="{AA4D8FC7-E0D7-4CEC-AF65-01AB766A8A97}" presName="node" presStyleLbl="node1" presStyleIdx="2" presStyleCnt="5">
        <dgm:presLayoutVars>
          <dgm:bulletEnabled val="1"/>
        </dgm:presLayoutVars>
      </dgm:prSet>
      <dgm:spPr/>
      <dgm:t>
        <a:bodyPr/>
        <a:lstStyle/>
        <a:p>
          <a:endParaRPr lang="en-IN"/>
        </a:p>
      </dgm:t>
    </dgm:pt>
    <dgm:pt modelId="{8F4F6362-E18E-4C76-BF96-3B17938FEE93}" type="pres">
      <dgm:prSet presAssocID="{F3299B7D-0B74-4BFB-952F-02094C85CAC7}" presName="sibTrans" presStyleCnt="0"/>
      <dgm:spPr/>
    </dgm:pt>
    <dgm:pt modelId="{129E1AC0-17A7-4AFA-984B-8C60AA79DED9}" type="pres">
      <dgm:prSet presAssocID="{871ACDD6-5E18-4DF5-AE85-8F761BC217ED}" presName="node" presStyleLbl="node1" presStyleIdx="3" presStyleCnt="5">
        <dgm:presLayoutVars>
          <dgm:bulletEnabled val="1"/>
        </dgm:presLayoutVars>
      </dgm:prSet>
      <dgm:spPr/>
      <dgm:t>
        <a:bodyPr/>
        <a:lstStyle/>
        <a:p>
          <a:endParaRPr lang="en-IN"/>
        </a:p>
      </dgm:t>
    </dgm:pt>
    <dgm:pt modelId="{CA340915-DD77-409C-8BAC-434915A947A7}" type="pres">
      <dgm:prSet presAssocID="{6FB119E2-1F48-43FD-8AF6-E514C73FC042}" presName="sibTrans" presStyleCnt="0"/>
      <dgm:spPr/>
    </dgm:pt>
    <dgm:pt modelId="{AC2A9CA8-EFC4-4B65-A941-7C025004D438}" type="pres">
      <dgm:prSet presAssocID="{12AF1D16-1D47-4B63-8E92-F78E58A315C0}" presName="node" presStyleLbl="node1" presStyleIdx="4" presStyleCnt="5">
        <dgm:presLayoutVars>
          <dgm:bulletEnabled val="1"/>
        </dgm:presLayoutVars>
      </dgm:prSet>
      <dgm:spPr/>
      <dgm:t>
        <a:bodyPr/>
        <a:lstStyle/>
        <a:p>
          <a:endParaRPr lang="en-IN"/>
        </a:p>
      </dgm:t>
    </dgm:pt>
  </dgm:ptLst>
  <dgm:cxnLst>
    <dgm:cxn modelId="{C571A901-71E6-4B30-90CD-D8AC9C70E269}" type="presOf" srcId="{AA4D8FC7-E0D7-4CEC-AF65-01AB766A8A97}" destId="{F9240529-5B0A-4659-AC66-CC0BCD070D97}" srcOrd="0" destOrd="0" presId="urn:microsoft.com/office/officeart/2005/8/layout/hList6"/>
    <dgm:cxn modelId="{99E0B788-E1C2-4060-AD2B-4B921E10C751}" type="presOf" srcId="{07C552DE-3D3C-40F5-ABFE-D964E945D4DB}" destId="{E2292BC6-1C2F-47AF-AE1C-2EF1E02C736B}" srcOrd="0" destOrd="0" presId="urn:microsoft.com/office/officeart/2005/8/layout/hList6"/>
    <dgm:cxn modelId="{29925482-8B28-4113-9F2D-23EAC066B755}" srcId="{0F96A91D-D341-4A69-AB2B-E5444523AEB1}" destId="{AA4D8FC7-E0D7-4CEC-AF65-01AB766A8A97}" srcOrd="2" destOrd="0" parTransId="{35260BE1-25EF-4EF4-9D7E-23FD4DD00DF4}" sibTransId="{F3299B7D-0B74-4BFB-952F-02094C85CAC7}"/>
    <dgm:cxn modelId="{CF075DE2-C16E-4D85-B8B4-F6186CE6DC1F}" type="presOf" srcId="{0F96A91D-D341-4A69-AB2B-E5444523AEB1}" destId="{F6AD08BA-B4F2-4E48-A9D9-2285FE1CFEAA}" srcOrd="0" destOrd="0" presId="urn:microsoft.com/office/officeart/2005/8/layout/hList6"/>
    <dgm:cxn modelId="{1B3ADD5C-5763-4921-979F-E6C238A76568}" type="presOf" srcId="{12AF1D16-1D47-4B63-8E92-F78E58A315C0}" destId="{AC2A9CA8-EFC4-4B65-A941-7C025004D438}" srcOrd="0" destOrd="0" presId="urn:microsoft.com/office/officeart/2005/8/layout/hList6"/>
    <dgm:cxn modelId="{24C9D02E-323E-4720-8816-9CE9EFE3A07A}" type="presOf" srcId="{4F8C9C97-682D-4E8C-982C-35C2251FE2E4}" destId="{45F21261-C153-4BD3-937A-4368F62F661E}" srcOrd="0" destOrd="0" presId="urn:microsoft.com/office/officeart/2005/8/layout/hList6"/>
    <dgm:cxn modelId="{F6E0CC50-04F1-4B19-B3BE-A8CC5046E808}" srcId="{0F96A91D-D341-4A69-AB2B-E5444523AEB1}" destId="{07C552DE-3D3C-40F5-ABFE-D964E945D4DB}" srcOrd="1" destOrd="0" parTransId="{C8E00B4B-5A5B-4EB8-A5EB-A1736389056E}" sibTransId="{0F3ADD2E-6E08-487A-B92C-F5CF09691FD9}"/>
    <dgm:cxn modelId="{5D7D6DE5-7CA8-4E37-8B47-043B99BBFA56}" srcId="{0F96A91D-D341-4A69-AB2B-E5444523AEB1}" destId="{4F8C9C97-682D-4E8C-982C-35C2251FE2E4}" srcOrd="0" destOrd="0" parTransId="{330156FC-EB5D-48B9-8A8D-E04E3B495EC3}" sibTransId="{2AE2CD7F-A9EF-49E1-BE55-E45B40D5F112}"/>
    <dgm:cxn modelId="{73AA5386-A079-4331-8493-09AAF907FFEC}" srcId="{0F96A91D-D341-4A69-AB2B-E5444523AEB1}" destId="{871ACDD6-5E18-4DF5-AE85-8F761BC217ED}" srcOrd="3" destOrd="0" parTransId="{9C4F9E4D-7E36-48CE-B488-E6DCAB99C431}" sibTransId="{6FB119E2-1F48-43FD-8AF6-E514C73FC042}"/>
    <dgm:cxn modelId="{92DD0164-AEEB-4AE2-9D90-E3B8817168ED}" srcId="{0F96A91D-D341-4A69-AB2B-E5444523AEB1}" destId="{12AF1D16-1D47-4B63-8E92-F78E58A315C0}" srcOrd="4" destOrd="0" parTransId="{2FF546E1-8EB7-41C9-88CA-EE7EF071F8B7}" sibTransId="{650D8A7C-46B7-43D0-84C5-D42CADF5DE43}"/>
    <dgm:cxn modelId="{29FED97A-0C99-4D8E-BE01-7EAF087E94EF}" type="presOf" srcId="{871ACDD6-5E18-4DF5-AE85-8F761BC217ED}" destId="{129E1AC0-17A7-4AFA-984B-8C60AA79DED9}" srcOrd="0" destOrd="0" presId="urn:microsoft.com/office/officeart/2005/8/layout/hList6"/>
    <dgm:cxn modelId="{3505070C-F2AB-4AC1-B502-EDA7C5E0B044}" type="presParOf" srcId="{F6AD08BA-B4F2-4E48-A9D9-2285FE1CFEAA}" destId="{45F21261-C153-4BD3-937A-4368F62F661E}" srcOrd="0" destOrd="0" presId="urn:microsoft.com/office/officeart/2005/8/layout/hList6"/>
    <dgm:cxn modelId="{81C79520-90C8-4375-BD7A-FCDB37440D40}" type="presParOf" srcId="{F6AD08BA-B4F2-4E48-A9D9-2285FE1CFEAA}" destId="{AB242C45-0663-4629-9748-7DBBFD133B77}" srcOrd="1" destOrd="0" presId="urn:microsoft.com/office/officeart/2005/8/layout/hList6"/>
    <dgm:cxn modelId="{6F338225-6BAC-49A4-98B5-E5634A125FB5}" type="presParOf" srcId="{F6AD08BA-B4F2-4E48-A9D9-2285FE1CFEAA}" destId="{E2292BC6-1C2F-47AF-AE1C-2EF1E02C736B}" srcOrd="2" destOrd="0" presId="urn:microsoft.com/office/officeart/2005/8/layout/hList6"/>
    <dgm:cxn modelId="{6CE306E9-AF33-49BE-B0D8-DF6667B98AAD}" type="presParOf" srcId="{F6AD08BA-B4F2-4E48-A9D9-2285FE1CFEAA}" destId="{12CD460F-6D2D-4EE9-AEF5-75848D7FAC9B}" srcOrd="3" destOrd="0" presId="urn:microsoft.com/office/officeart/2005/8/layout/hList6"/>
    <dgm:cxn modelId="{1B727714-7882-4F97-AFE7-3B24CBF46227}" type="presParOf" srcId="{F6AD08BA-B4F2-4E48-A9D9-2285FE1CFEAA}" destId="{F9240529-5B0A-4659-AC66-CC0BCD070D97}" srcOrd="4" destOrd="0" presId="urn:microsoft.com/office/officeart/2005/8/layout/hList6"/>
    <dgm:cxn modelId="{76820CE1-25FC-49D8-9740-B29D19473BB4}" type="presParOf" srcId="{F6AD08BA-B4F2-4E48-A9D9-2285FE1CFEAA}" destId="{8F4F6362-E18E-4C76-BF96-3B17938FEE93}" srcOrd="5" destOrd="0" presId="urn:microsoft.com/office/officeart/2005/8/layout/hList6"/>
    <dgm:cxn modelId="{365F3E25-F671-4679-823F-1E259BDCE9D1}" type="presParOf" srcId="{F6AD08BA-B4F2-4E48-A9D9-2285FE1CFEAA}" destId="{129E1AC0-17A7-4AFA-984B-8C60AA79DED9}" srcOrd="6" destOrd="0" presId="urn:microsoft.com/office/officeart/2005/8/layout/hList6"/>
    <dgm:cxn modelId="{4291C543-F476-48CB-A270-81D003027CFB}" type="presParOf" srcId="{F6AD08BA-B4F2-4E48-A9D9-2285FE1CFEAA}" destId="{CA340915-DD77-409C-8BAC-434915A947A7}" srcOrd="7" destOrd="0" presId="urn:microsoft.com/office/officeart/2005/8/layout/hList6"/>
    <dgm:cxn modelId="{445345F0-39A8-46EC-9D4B-B969CAD6228C}" type="presParOf" srcId="{F6AD08BA-B4F2-4E48-A9D9-2285FE1CFEAA}" destId="{AC2A9CA8-EFC4-4B65-A941-7C025004D438}"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7B5C8E-92EB-49F2-8266-E7C15E97000D}" type="doc">
      <dgm:prSet loTypeId="urn:microsoft.com/office/officeart/2008/layout/VerticalCurvedList" loCatId="list" qsTypeId="urn:microsoft.com/office/officeart/2005/8/quickstyle/3d2" qsCatId="3D" csTypeId="urn:microsoft.com/office/officeart/2005/8/colors/accent0_1" csCatId="mainScheme" phldr="1"/>
      <dgm:spPr/>
      <dgm:t>
        <a:bodyPr/>
        <a:lstStyle/>
        <a:p>
          <a:endParaRPr lang="en-IN"/>
        </a:p>
      </dgm:t>
    </dgm:pt>
    <dgm:pt modelId="{AF7722D9-E1E4-4647-BB54-192AA38E453A}">
      <dgm:prSet/>
      <dgm:spPr/>
      <dgm:t>
        <a:bodyPr/>
        <a:lstStyle/>
        <a:p>
          <a:r>
            <a:rPr lang="en-IN" dirty="0">
              <a:latin typeface="Arial" panose="020B0604020202020204" pitchFamily="34" charset="0"/>
              <a:cs typeface="Arial" panose="020B0604020202020204" pitchFamily="34" charset="0"/>
            </a:rPr>
            <a:t>NHS has an annual spend of £7 billion on CHD (Raleigh et al., 2022).</a:t>
          </a:r>
        </a:p>
      </dgm:t>
    </dgm:pt>
    <dgm:pt modelId="{7A54C557-686D-47EE-BAA5-4F337A41181C}" type="parTrans" cxnId="{77B14FE5-AAEB-4F53-A198-231825553DBA}">
      <dgm:prSet/>
      <dgm:spPr/>
      <dgm:t>
        <a:bodyPr/>
        <a:lstStyle/>
        <a:p>
          <a:endParaRPr lang="en-IN"/>
        </a:p>
      </dgm:t>
    </dgm:pt>
    <dgm:pt modelId="{F50A5B8D-2BA9-4E0E-90E9-15A52CA12544}" type="sibTrans" cxnId="{77B14FE5-AAEB-4F53-A198-231825553DBA}">
      <dgm:prSet/>
      <dgm:spPr/>
      <dgm:t>
        <a:bodyPr/>
        <a:lstStyle/>
        <a:p>
          <a:endParaRPr lang="en-IN"/>
        </a:p>
      </dgm:t>
    </dgm:pt>
    <dgm:pt modelId="{344041B4-0BF2-4E99-8127-D5691AB9C013}">
      <dgm:prSet/>
      <dgm:spPr/>
      <dgm:t>
        <a:bodyPr/>
        <a:lstStyle/>
        <a:p>
          <a:r>
            <a:rPr lang="en-IN" dirty="0">
              <a:latin typeface="Arial" panose="020B0604020202020204" pitchFamily="34" charset="0"/>
              <a:cs typeface="Arial" panose="020B0604020202020204" pitchFamily="34" charset="0"/>
            </a:rPr>
            <a:t>The total cost in the UK is estimated to be around £15 billion (Shih et al., 2025).</a:t>
          </a:r>
        </a:p>
      </dgm:t>
    </dgm:pt>
    <dgm:pt modelId="{111CCF16-487B-422E-BB90-90533162114A}" type="parTrans" cxnId="{807AE139-6B06-4461-A027-3FE74805C750}">
      <dgm:prSet/>
      <dgm:spPr/>
      <dgm:t>
        <a:bodyPr/>
        <a:lstStyle/>
        <a:p>
          <a:endParaRPr lang="en-IN"/>
        </a:p>
      </dgm:t>
    </dgm:pt>
    <dgm:pt modelId="{0A3423E4-D65F-41AB-BF90-FEF5520F1684}" type="sibTrans" cxnId="{807AE139-6B06-4461-A027-3FE74805C750}">
      <dgm:prSet/>
      <dgm:spPr/>
      <dgm:t>
        <a:bodyPr/>
        <a:lstStyle/>
        <a:p>
          <a:endParaRPr lang="en-IN"/>
        </a:p>
      </dgm:t>
    </dgm:pt>
    <dgm:pt modelId="{26DB80F4-2457-4F90-9910-92A026C68FB7}">
      <dgm:prSet/>
      <dgm:spPr/>
      <dgm:t>
        <a:bodyPr/>
        <a:lstStyle/>
        <a:p>
          <a:r>
            <a:rPr lang="en-IN" dirty="0">
              <a:latin typeface="Arial" panose="020B0604020202020204" pitchFamily="34" charset="0"/>
              <a:cs typeface="Arial" panose="020B0604020202020204" pitchFamily="34" charset="0"/>
            </a:rPr>
            <a:t>Includes treatment and hospital care</a:t>
          </a:r>
        </a:p>
      </dgm:t>
    </dgm:pt>
    <dgm:pt modelId="{AE755C6E-7831-4615-9FD1-E70891156F4A}" type="parTrans" cxnId="{138FB5D4-F59A-4563-857F-399E92495B31}">
      <dgm:prSet/>
      <dgm:spPr/>
      <dgm:t>
        <a:bodyPr/>
        <a:lstStyle/>
        <a:p>
          <a:endParaRPr lang="en-IN"/>
        </a:p>
      </dgm:t>
    </dgm:pt>
    <dgm:pt modelId="{CF1F9DDC-D400-4F99-B033-5468DA8C8693}" type="sibTrans" cxnId="{138FB5D4-F59A-4563-857F-399E92495B31}">
      <dgm:prSet/>
      <dgm:spPr/>
      <dgm:t>
        <a:bodyPr/>
        <a:lstStyle/>
        <a:p>
          <a:endParaRPr lang="en-IN"/>
        </a:p>
      </dgm:t>
    </dgm:pt>
    <dgm:pt modelId="{8903C6C6-FAF3-4DDC-9A29-291CB0E1FF05}">
      <dgm:prSet/>
      <dgm:spPr/>
      <dgm:t>
        <a:bodyPr/>
        <a:lstStyle/>
        <a:p>
          <a:r>
            <a:rPr lang="en-IN">
              <a:latin typeface="Arial" panose="020B0604020202020204" pitchFamily="34" charset="0"/>
              <a:cs typeface="Arial" panose="020B0604020202020204" pitchFamily="34" charset="0"/>
            </a:rPr>
            <a:t>The cost of loss of productivity is rising</a:t>
          </a:r>
        </a:p>
      </dgm:t>
    </dgm:pt>
    <dgm:pt modelId="{6AEFA7F2-8F91-414C-A84A-2B5B04E97592}" type="parTrans" cxnId="{CED9F309-5F63-46B4-BAC7-31D777F5258F}">
      <dgm:prSet/>
      <dgm:spPr/>
      <dgm:t>
        <a:bodyPr/>
        <a:lstStyle/>
        <a:p>
          <a:endParaRPr lang="en-IN"/>
        </a:p>
      </dgm:t>
    </dgm:pt>
    <dgm:pt modelId="{3985BF63-C27F-4B5A-A046-BE536F54D03C}" type="sibTrans" cxnId="{CED9F309-5F63-46B4-BAC7-31D777F5258F}">
      <dgm:prSet/>
      <dgm:spPr/>
      <dgm:t>
        <a:bodyPr/>
        <a:lstStyle/>
        <a:p>
          <a:endParaRPr lang="en-IN"/>
        </a:p>
      </dgm:t>
    </dgm:pt>
    <dgm:pt modelId="{2BF0E1F4-B69A-4FB7-87B1-B71AE6FEE5FB}">
      <dgm:prSet/>
      <dgm:spPr/>
      <dgm:t>
        <a:bodyPr/>
        <a:lstStyle/>
        <a:p>
          <a:r>
            <a:rPr lang="en-IN" dirty="0">
              <a:latin typeface="Arial" panose="020B0604020202020204" pitchFamily="34" charset="0"/>
              <a:cs typeface="Arial" panose="020B0604020202020204" pitchFamily="34" charset="0"/>
            </a:rPr>
            <a:t>Long-term care is a financial burden </a:t>
          </a:r>
        </a:p>
      </dgm:t>
    </dgm:pt>
    <dgm:pt modelId="{4D0E7389-EA8F-4D66-8240-038670CAA2C2}" type="parTrans" cxnId="{7449EB7A-A8E8-4194-9D24-B8AB7030ABBD}">
      <dgm:prSet/>
      <dgm:spPr/>
      <dgm:t>
        <a:bodyPr/>
        <a:lstStyle/>
        <a:p>
          <a:endParaRPr lang="en-IN"/>
        </a:p>
      </dgm:t>
    </dgm:pt>
    <dgm:pt modelId="{1C3E3FEA-971A-4751-B947-A934B6A51E1E}" type="sibTrans" cxnId="{7449EB7A-A8E8-4194-9D24-B8AB7030ABBD}">
      <dgm:prSet/>
      <dgm:spPr/>
      <dgm:t>
        <a:bodyPr/>
        <a:lstStyle/>
        <a:p>
          <a:endParaRPr lang="en-IN"/>
        </a:p>
      </dgm:t>
    </dgm:pt>
    <dgm:pt modelId="{4504FB66-FC34-406C-9613-883E01CE65C0}" type="pres">
      <dgm:prSet presAssocID="{207B5C8E-92EB-49F2-8266-E7C15E97000D}" presName="Name0" presStyleCnt="0">
        <dgm:presLayoutVars>
          <dgm:chMax val="7"/>
          <dgm:chPref val="7"/>
          <dgm:dir/>
        </dgm:presLayoutVars>
      </dgm:prSet>
      <dgm:spPr/>
      <dgm:t>
        <a:bodyPr/>
        <a:lstStyle/>
        <a:p>
          <a:endParaRPr lang="en-IN"/>
        </a:p>
      </dgm:t>
    </dgm:pt>
    <dgm:pt modelId="{5AFA25F2-2817-44E2-B9CA-21C0766F715E}" type="pres">
      <dgm:prSet presAssocID="{207B5C8E-92EB-49F2-8266-E7C15E97000D}" presName="Name1" presStyleCnt="0"/>
      <dgm:spPr/>
    </dgm:pt>
    <dgm:pt modelId="{E14898D2-C2A1-48B1-832A-C83D3775C5F9}" type="pres">
      <dgm:prSet presAssocID="{207B5C8E-92EB-49F2-8266-E7C15E97000D}" presName="cycle" presStyleCnt="0"/>
      <dgm:spPr/>
    </dgm:pt>
    <dgm:pt modelId="{61D9C742-9F55-4FB7-B45C-0ABF1636FC6A}" type="pres">
      <dgm:prSet presAssocID="{207B5C8E-92EB-49F2-8266-E7C15E97000D}" presName="srcNode" presStyleLbl="node1" presStyleIdx="0" presStyleCnt="5"/>
      <dgm:spPr/>
    </dgm:pt>
    <dgm:pt modelId="{7B607BE0-1A50-4498-9137-35C85451C74C}" type="pres">
      <dgm:prSet presAssocID="{207B5C8E-92EB-49F2-8266-E7C15E97000D}" presName="conn" presStyleLbl="parChTrans1D2" presStyleIdx="0" presStyleCnt="1"/>
      <dgm:spPr/>
      <dgm:t>
        <a:bodyPr/>
        <a:lstStyle/>
        <a:p>
          <a:endParaRPr lang="en-IN"/>
        </a:p>
      </dgm:t>
    </dgm:pt>
    <dgm:pt modelId="{5C268726-1936-4BDA-AB18-9FFA4B1105C1}" type="pres">
      <dgm:prSet presAssocID="{207B5C8E-92EB-49F2-8266-E7C15E97000D}" presName="extraNode" presStyleLbl="node1" presStyleIdx="0" presStyleCnt="5"/>
      <dgm:spPr/>
    </dgm:pt>
    <dgm:pt modelId="{D84AA4C6-A675-460A-9118-76D4FFF1B275}" type="pres">
      <dgm:prSet presAssocID="{207B5C8E-92EB-49F2-8266-E7C15E97000D}" presName="dstNode" presStyleLbl="node1" presStyleIdx="0" presStyleCnt="5"/>
      <dgm:spPr/>
    </dgm:pt>
    <dgm:pt modelId="{01CFB470-74B0-4933-9674-CAF7195E4F3F}" type="pres">
      <dgm:prSet presAssocID="{AF7722D9-E1E4-4647-BB54-192AA38E453A}" presName="text_1" presStyleLbl="node1" presStyleIdx="0" presStyleCnt="5">
        <dgm:presLayoutVars>
          <dgm:bulletEnabled val="1"/>
        </dgm:presLayoutVars>
      </dgm:prSet>
      <dgm:spPr/>
      <dgm:t>
        <a:bodyPr/>
        <a:lstStyle/>
        <a:p>
          <a:endParaRPr lang="en-IN"/>
        </a:p>
      </dgm:t>
    </dgm:pt>
    <dgm:pt modelId="{3CA866FD-FD41-488C-BF8F-1DA6CFDD034C}" type="pres">
      <dgm:prSet presAssocID="{AF7722D9-E1E4-4647-BB54-192AA38E453A}" presName="accent_1" presStyleCnt="0"/>
      <dgm:spPr/>
    </dgm:pt>
    <dgm:pt modelId="{B8B632F0-2DF2-4AE2-909E-515495539E46}" type="pres">
      <dgm:prSet presAssocID="{AF7722D9-E1E4-4647-BB54-192AA38E453A}" presName="accentRepeatNode" presStyleLbl="solidFgAcc1" presStyleIdx="0" presStyleCnt="5"/>
      <dgm:spPr/>
    </dgm:pt>
    <dgm:pt modelId="{648E75DB-0DBE-458E-BC18-D10ECBA9C174}" type="pres">
      <dgm:prSet presAssocID="{344041B4-0BF2-4E99-8127-D5691AB9C013}" presName="text_2" presStyleLbl="node1" presStyleIdx="1" presStyleCnt="5">
        <dgm:presLayoutVars>
          <dgm:bulletEnabled val="1"/>
        </dgm:presLayoutVars>
      </dgm:prSet>
      <dgm:spPr/>
      <dgm:t>
        <a:bodyPr/>
        <a:lstStyle/>
        <a:p>
          <a:endParaRPr lang="en-IN"/>
        </a:p>
      </dgm:t>
    </dgm:pt>
    <dgm:pt modelId="{FA16924B-8F06-45D9-B325-41B20F2E2FE8}" type="pres">
      <dgm:prSet presAssocID="{344041B4-0BF2-4E99-8127-D5691AB9C013}" presName="accent_2" presStyleCnt="0"/>
      <dgm:spPr/>
    </dgm:pt>
    <dgm:pt modelId="{0BC5241D-B50A-4240-A745-BC8146D0A07C}" type="pres">
      <dgm:prSet presAssocID="{344041B4-0BF2-4E99-8127-D5691AB9C013}" presName="accentRepeatNode" presStyleLbl="solidFgAcc1" presStyleIdx="1" presStyleCnt="5"/>
      <dgm:spPr/>
    </dgm:pt>
    <dgm:pt modelId="{00100EB9-C8FA-4E97-BA38-9986BE8D5230}" type="pres">
      <dgm:prSet presAssocID="{26DB80F4-2457-4F90-9910-92A026C68FB7}" presName="text_3" presStyleLbl="node1" presStyleIdx="2" presStyleCnt="5">
        <dgm:presLayoutVars>
          <dgm:bulletEnabled val="1"/>
        </dgm:presLayoutVars>
      </dgm:prSet>
      <dgm:spPr/>
      <dgm:t>
        <a:bodyPr/>
        <a:lstStyle/>
        <a:p>
          <a:endParaRPr lang="en-IN"/>
        </a:p>
      </dgm:t>
    </dgm:pt>
    <dgm:pt modelId="{53DD96A4-5632-408F-9353-98CBA83E08B7}" type="pres">
      <dgm:prSet presAssocID="{26DB80F4-2457-4F90-9910-92A026C68FB7}" presName="accent_3" presStyleCnt="0"/>
      <dgm:spPr/>
    </dgm:pt>
    <dgm:pt modelId="{ED77CE5D-BADE-43E5-B9FC-DCA315D9C619}" type="pres">
      <dgm:prSet presAssocID="{26DB80F4-2457-4F90-9910-92A026C68FB7}" presName="accentRepeatNode" presStyleLbl="solidFgAcc1" presStyleIdx="2" presStyleCnt="5"/>
      <dgm:spPr/>
    </dgm:pt>
    <dgm:pt modelId="{40BBA49C-537C-4A7A-BAAF-37E01DB380C7}" type="pres">
      <dgm:prSet presAssocID="{8903C6C6-FAF3-4DDC-9A29-291CB0E1FF05}" presName="text_4" presStyleLbl="node1" presStyleIdx="3" presStyleCnt="5">
        <dgm:presLayoutVars>
          <dgm:bulletEnabled val="1"/>
        </dgm:presLayoutVars>
      </dgm:prSet>
      <dgm:spPr/>
      <dgm:t>
        <a:bodyPr/>
        <a:lstStyle/>
        <a:p>
          <a:endParaRPr lang="en-IN"/>
        </a:p>
      </dgm:t>
    </dgm:pt>
    <dgm:pt modelId="{BD1F4F46-EDF1-4542-8AC4-9B63BEFF1C42}" type="pres">
      <dgm:prSet presAssocID="{8903C6C6-FAF3-4DDC-9A29-291CB0E1FF05}" presName="accent_4" presStyleCnt="0"/>
      <dgm:spPr/>
    </dgm:pt>
    <dgm:pt modelId="{C5B97632-B81E-4858-8D52-337783B423D2}" type="pres">
      <dgm:prSet presAssocID="{8903C6C6-FAF3-4DDC-9A29-291CB0E1FF05}" presName="accentRepeatNode" presStyleLbl="solidFgAcc1" presStyleIdx="3" presStyleCnt="5"/>
      <dgm:spPr/>
    </dgm:pt>
    <dgm:pt modelId="{8AFD75B9-5224-4334-8AE9-418A7F252C13}" type="pres">
      <dgm:prSet presAssocID="{2BF0E1F4-B69A-4FB7-87B1-B71AE6FEE5FB}" presName="text_5" presStyleLbl="node1" presStyleIdx="4" presStyleCnt="5">
        <dgm:presLayoutVars>
          <dgm:bulletEnabled val="1"/>
        </dgm:presLayoutVars>
      </dgm:prSet>
      <dgm:spPr/>
      <dgm:t>
        <a:bodyPr/>
        <a:lstStyle/>
        <a:p>
          <a:endParaRPr lang="en-IN"/>
        </a:p>
      </dgm:t>
    </dgm:pt>
    <dgm:pt modelId="{892D4B20-EBAB-4AFB-ABCA-E13B3DA224D3}" type="pres">
      <dgm:prSet presAssocID="{2BF0E1F4-B69A-4FB7-87B1-B71AE6FEE5FB}" presName="accent_5" presStyleCnt="0"/>
      <dgm:spPr/>
    </dgm:pt>
    <dgm:pt modelId="{10FA4DD4-4596-4E5B-ADE5-A38CCFC115E1}" type="pres">
      <dgm:prSet presAssocID="{2BF0E1F4-B69A-4FB7-87B1-B71AE6FEE5FB}" presName="accentRepeatNode" presStyleLbl="solidFgAcc1" presStyleIdx="4" presStyleCnt="5"/>
      <dgm:spPr/>
    </dgm:pt>
  </dgm:ptLst>
  <dgm:cxnLst>
    <dgm:cxn modelId="{2AC6C56E-FF00-46E5-9396-39803C55CD7A}" type="presOf" srcId="{344041B4-0BF2-4E99-8127-D5691AB9C013}" destId="{648E75DB-0DBE-458E-BC18-D10ECBA9C174}" srcOrd="0" destOrd="0" presId="urn:microsoft.com/office/officeart/2008/layout/VerticalCurvedList"/>
    <dgm:cxn modelId="{C1195875-0434-4102-B328-6ABCA9C47C36}" type="presOf" srcId="{AF7722D9-E1E4-4647-BB54-192AA38E453A}" destId="{01CFB470-74B0-4933-9674-CAF7195E4F3F}" srcOrd="0" destOrd="0" presId="urn:microsoft.com/office/officeart/2008/layout/VerticalCurvedList"/>
    <dgm:cxn modelId="{7449EB7A-A8E8-4194-9D24-B8AB7030ABBD}" srcId="{207B5C8E-92EB-49F2-8266-E7C15E97000D}" destId="{2BF0E1F4-B69A-4FB7-87B1-B71AE6FEE5FB}" srcOrd="4" destOrd="0" parTransId="{4D0E7389-EA8F-4D66-8240-038670CAA2C2}" sibTransId="{1C3E3FEA-971A-4751-B947-A934B6A51E1E}"/>
    <dgm:cxn modelId="{138FB5D4-F59A-4563-857F-399E92495B31}" srcId="{207B5C8E-92EB-49F2-8266-E7C15E97000D}" destId="{26DB80F4-2457-4F90-9910-92A026C68FB7}" srcOrd="2" destOrd="0" parTransId="{AE755C6E-7831-4615-9FD1-E70891156F4A}" sibTransId="{CF1F9DDC-D400-4F99-B033-5468DA8C8693}"/>
    <dgm:cxn modelId="{807AE139-6B06-4461-A027-3FE74805C750}" srcId="{207B5C8E-92EB-49F2-8266-E7C15E97000D}" destId="{344041B4-0BF2-4E99-8127-D5691AB9C013}" srcOrd="1" destOrd="0" parTransId="{111CCF16-487B-422E-BB90-90533162114A}" sibTransId="{0A3423E4-D65F-41AB-BF90-FEF5520F1684}"/>
    <dgm:cxn modelId="{B07DAB17-F494-44B4-AAE5-8C187FCFCED6}" type="presOf" srcId="{26DB80F4-2457-4F90-9910-92A026C68FB7}" destId="{00100EB9-C8FA-4E97-BA38-9986BE8D5230}" srcOrd="0" destOrd="0" presId="urn:microsoft.com/office/officeart/2008/layout/VerticalCurvedList"/>
    <dgm:cxn modelId="{333EBE06-EB11-4CFC-B0F1-AB49A23950E6}" type="presOf" srcId="{207B5C8E-92EB-49F2-8266-E7C15E97000D}" destId="{4504FB66-FC34-406C-9613-883E01CE65C0}" srcOrd="0" destOrd="0" presId="urn:microsoft.com/office/officeart/2008/layout/VerticalCurvedList"/>
    <dgm:cxn modelId="{468F280B-4146-479A-8379-85A4F536A543}" type="presOf" srcId="{8903C6C6-FAF3-4DDC-9A29-291CB0E1FF05}" destId="{40BBA49C-537C-4A7A-BAAF-37E01DB380C7}" srcOrd="0" destOrd="0" presId="urn:microsoft.com/office/officeart/2008/layout/VerticalCurvedList"/>
    <dgm:cxn modelId="{581D6125-3312-4AC2-A1EB-C4EABDF59840}" type="presOf" srcId="{F50A5B8D-2BA9-4E0E-90E9-15A52CA12544}" destId="{7B607BE0-1A50-4498-9137-35C85451C74C}" srcOrd="0" destOrd="0" presId="urn:microsoft.com/office/officeart/2008/layout/VerticalCurvedList"/>
    <dgm:cxn modelId="{CED9F309-5F63-46B4-BAC7-31D777F5258F}" srcId="{207B5C8E-92EB-49F2-8266-E7C15E97000D}" destId="{8903C6C6-FAF3-4DDC-9A29-291CB0E1FF05}" srcOrd="3" destOrd="0" parTransId="{6AEFA7F2-8F91-414C-A84A-2B5B04E97592}" sibTransId="{3985BF63-C27F-4B5A-A046-BE536F54D03C}"/>
    <dgm:cxn modelId="{BABD11A0-70CC-4F6A-B4D0-12745D6CDC01}" type="presOf" srcId="{2BF0E1F4-B69A-4FB7-87B1-B71AE6FEE5FB}" destId="{8AFD75B9-5224-4334-8AE9-418A7F252C13}" srcOrd="0" destOrd="0" presId="urn:microsoft.com/office/officeart/2008/layout/VerticalCurvedList"/>
    <dgm:cxn modelId="{77B14FE5-AAEB-4F53-A198-231825553DBA}" srcId="{207B5C8E-92EB-49F2-8266-E7C15E97000D}" destId="{AF7722D9-E1E4-4647-BB54-192AA38E453A}" srcOrd="0" destOrd="0" parTransId="{7A54C557-686D-47EE-BAA5-4F337A41181C}" sibTransId="{F50A5B8D-2BA9-4E0E-90E9-15A52CA12544}"/>
    <dgm:cxn modelId="{B62D3B4F-E538-4705-AE0E-0A3B4EA1599B}" type="presParOf" srcId="{4504FB66-FC34-406C-9613-883E01CE65C0}" destId="{5AFA25F2-2817-44E2-B9CA-21C0766F715E}" srcOrd="0" destOrd="0" presId="urn:microsoft.com/office/officeart/2008/layout/VerticalCurvedList"/>
    <dgm:cxn modelId="{3AB6576E-5B8E-4D0B-B0EB-6055B56FC99E}" type="presParOf" srcId="{5AFA25F2-2817-44E2-B9CA-21C0766F715E}" destId="{E14898D2-C2A1-48B1-832A-C83D3775C5F9}" srcOrd="0" destOrd="0" presId="urn:microsoft.com/office/officeart/2008/layout/VerticalCurvedList"/>
    <dgm:cxn modelId="{6F2EEE1A-9F69-40FA-84ED-95E0E628EB73}" type="presParOf" srcId="{E14898D2-C2A1-48B1-832A-C83D3775C5F9}" destId="{61D9C742-9F55-4FB7-B45C-0ABF1636FC6A}" srcOrd="0" destOrd="0" presId="urn:microsoft.com/office/officeart/2008/layout/VerticalCurvedList"/>
    <dgm:cxn modelId="{6D957AE5-91E8-480D-A8FB-9FDC47169363}" type="presParOf" srcId="{E14898D2-C2A1-48B1-832A-C83D3775C5F9}" destId="{7B607BE0-1A50-4498-9137-35C85451C74C}" srcOrd="1" destOrd="0" presId="urn:microsoft.com/office/officeart/2008/layout/VerticalCurvedList"/>
    <dgm:cxn modelId="{2708B35E-83EA-401A-A1DE-31BA98A23D31}" type="presParOf" srcId="{E14898D2-C2A1-48B1-832A-C83D3775C5F9}" destId="{5C268726-1936-4BDA-AB18-9FFA4B1105C1}" srcOrd="2" destOrd="0" presId="urn:microsoft.com/office/officeart/2008/layout/VerticalCurvedList"/>
    <dgm:cxn modelId="{41390F01-3D73-4557-9DCD-9DC43DBE9674}" type="presParOf" srcId="{E14898D2-C2A1-48B1-832A-C83D3775C5F9}" destId="{D84AA4C6-A675-460A-9118-76D4FFF1B275}" srcOrd="3" destOrd="0" presId="urn:microsoft.com/office/officeart/2008/layout/VerticalCurvedList"/>
    <dgm:cxn modelId="{4E241C55-4F60-411D-9588-490BAED36EA4}" type="presParOf" srcId="{5AFA25F2-2817-44E2-B9CA-21C0766F715E}" destId="{01CFB470-74B0-4933-9674-CAF7195E4F3F}" srcOrd="1" destOrd="0" presId="urn:microsoft.com/office/officeart/2008/layout/VerticalCurvedList"/>
    <dgm:cxn modelId="{5C95B25B-09C1-40C3-8A58-7533C8875757}" type="presParOf" srcId="{5AFA25F2-2817-44E2-B9CA-21C0766F715E}" destId="{3CA866FD-FD41-488C-BF8F-1DA6CFDD034C}" srcOrd="2" destOrd="0" presId="urn:microsoft.com/office/officeart/2008/layout/VerticalCurvedList"/>
    <dgm:cxn modelId="{4C6A9F89-F3A5-45CC-8A6F-CBAC5F9BA303}" type="presParOf" srcId="{3CA866FD-FD41-488C-BF8F-1DA6CFDD034C}" destId="{B8B632F0-2DF2-4AE2-909E-515495539E46}" srcOrd="0" destOrd="0" presId="urn:microsoft.com/office/officeart/2008/layout/VerticalCurvedList"/>
    <dgm:cxn modelId="{61360F34-8E27-4873-A41C-74BECB6514A8}" type="presParOf" srcId="{5AFA25F2-2817-44E2-B9CA-21C0766F715E}" destId="{648E75DB-0DBE-458E-BC18-D10ECBA9C174}" srcOrd="3" destOrd="0" presId="urn:microsoft.com/office/officeart/2008/layout/VerticalCurvedList"/>
    <dgm:cxn modelId="{B3F3B542-9281-424C-B8F2-965F7AAFAA40}" type="presParOf" srcId="{5AFA25F2-2817-44E2-B9CA-21C0766F715E}" destId="{FA16924B-8F06-45D9-B325-41B20F2E2FE8}" srcOrd="4" destOrd="0" presId="urn:microsoft.com/office/officeart/2008/layout/VerticalCurvedList"/>
    <dgm:cxn modelId="{95264052-528D-4D7F-8514-383E5A228E9D}" type="presParOf" srcId="{FA16924B-8F06-45D9-B325-41B20F2E2FE8}" destId="{0BC5241D-B50A-4240-A745-BC8146D0A07C}" srcOrd="0" destOrd="0" presId="urn:microsoft.com/office/officeart/2008/layout/VerticalCurvedList"/>
    <dgm:cxn modelId="{5F9A8D8D-4C9B-44DE-8BE7-85DFA74F5C63}" type="presParOf" srcId="{5AFA25F2-2817-44E2-B9CA-21C0766F715E}" destId="{00100EB9-C8FA-4E97-BA38-9986BE8D5230}" srcOrd="5" destOrd="0" presId="urn:microsoft.com/office/officeart/2008/layout/VerticalCurvedList"/>
    <dgm:cxn modelId="{1F6F3598-8672-476E-823E-A84950E3AFFC}" type="presParOf" srcId="{5AFA25F2-2817-44E2-B9CA-21C0766F715E}" destId="{53DD96A4-5632-408F-9353-98CBA83E08B7}" srcOrd="6" destOrd="0" presId="urn:microsoft.com/office/officeart/2008/layout/VerticalCurvedList"/>
    <dgm:cxn modelId="{AE768303-E3A3-477A-BFD9-401D2D479100}" type="presParOf" srcId="{53DD96A4-5632-408F-9353-98CBA83E08B7}" destId="{ED77CE5D-BADE-43E5-B9FC-DCA315D9C619}" srcOrd="0" destOrd="0" presId="urn:microsoft.com/office/officeart/2008/layout/VerticalCurvedList"/>
    <dgm:cxn modelId="{08823DAB-A399-48FE-9CF6-D8B0B049C895}" type="presParOf" srcId="{5AFA25F2-2817-44E2-B9CA-21C0766F715E}" destId="{40BBA49C-537C-4A7A-BAAF-37E01DB380C7}" srcOrd="7" destOrd="0" presId="urn:microsoft.com/office/officeart/2008/layout/VerticalCurvedList"/>
    <dgm:cxn modelId="{1E155368-278C-48E8-A9E4-BC893B2ADCC1}" type="presParOf" srcId="{5AFA25F2-2817-44E2-B9CA-21C0766F715E}" destId="{BD1F4F46-EDF1-4542-8AC4-9B63BEFF1C42}" srcOrd="8" destOrd="0" presId="urn:microsoft.com/office/officeart/2008/layout/VerticalCurvedList"/>
    <dgm:cxn modelId="{87D6515E-5FF7-437E-B04E-CB9CEFFD242D}" type="presParOf" srcId="{BD1F4F46-EDF1-4542-8AC4-9B63BEFF1C42}" destId="{C5B97632-B81E-4858-8D52-337783B423D2}" srcOrd="0" destOrd="0" presId="urn:microsoft.com/office/officeart/2008/layout/VerticalCurvedList"/>
    <dgm:cxn modelId="{73440BE4-4F4B-4AB0-BE64-BF907779788C}" type="presParOf" srcId="{5AFA25F2-2817-44E2-B9CA-21C0766F715E}" destId="{8AFD75B9-5224-4334-8AE9-418A7F252C13}" srcOrd="9" destOrd="0" presId="urn:microsoft.com/office/officeart/2008/layout/VerticalCurvedList"/>
    <dgm:cxn modelId="{662C6523-F6D9-426B-96B8-DC0845C68060}" type="presParOf" srcId="{5AFA25F2-2817-44E2-B9CA-21C0766F715E}" destId="{892D4B20-EBAB-4AFB-ABCA-E13B3DA224D3}" srcOrd="10" destOrd="0" presId="urn:microsoft.com/office/officeart/2008/layout/VerticalCurvedList"/>
    <dgm:cxn modelId="{692DF431-7134-4E14-8FA9-1620CA9F595E}" type="presParOf" srcId="{892D4B20-EBAB-4AFB-ABCA-E13B3DA224D3}" destId="{10FA4DD4-4596-4E5B-ADE5-A38CCFC115E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23272F-0B3C-455E-9B9D-7C54AC0E327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IN"/>
        </a:p>
      </dgm:t>
    </dgm:pt>
    <dgm:pt modelId="{E8A64D26-FE25-437F-AEA9-232B6967208D}">
      <dgm:prSet custT="1"/>
      <dgm:spPr/>
      <dgm:t>
        <a:bodyPr/>
        <a:lstStyle/>
        <a:p>
          <a:r>
            <a:rPr lang="en-IN" sz="2000" dirty="0">
              <a:latin typeface="Arial" panose="020B0604020202020204" pitchFamily="34" charset="0"/>
              <a:cs typeface="Arial" panose="020B0604020202020204" pitchFamily="34" charset="0"/>
            </a:rPr>
            <a:t>Mei et al., (2021), found that 30% of the patients complained about their poor quality of life.</a:t>
          </a:r>
        </a:p>
      </dgm:t>
    </dgm:pt>
    <dgm:pt modelId="{B37EE886-1B8A-4D35-ABDC-288A7FED16F1}" type="parTrans" cxnId="{F96B27A3-16DF-4111-A7D3-0C71B9036E88}">
      <dgm:prSet/>
      <dgm:spPr/>
      <dgm:t>
        <a:bodyPr/>
        <a:lstStyle/>
        <a:p>
          <a:endParaRPr lang="en-IN"/>
        </a:p>
      </dgm:t>
    </dgm:pt>
    <dgm:pt modelId="{51537AFD-ABA1-42A7-B930-DDCC4369E5F3}" type="sibTrans" cxnId="{F96B27A3-16DF-4111-A7D3-0C71B9036E88}">
      <dgm:prSet/>
      <dgm:spPr/>
      <dgm:t>
        <a:bodyPr/>
        <a:lstStyle/>
        <a:p>
          <a:endParaRPr lang="en-IN"/>
        </a:p>
      </dgm:t>
    </dgm:pt>
    <dgm:pt modelId="{C30AA212-0463-4C7F-BE9C-86FC65652410}">
      <dgm:prSet custT="1"/>
      <dgm:spPr/>
      <dgm:t>
        <a:bodyPr/>
        <a:lstStyle/>
        <a:p>
          <a:r>
            <a:rPr lang="en-IN" sz="2000" dirty="0">
              <a:latin typeface="Arial" panose="020B0604020202020204" pitchFamily="34" charset="0"/>
              <a:cs typeface="Arial" panose="020B0604020202020204" pitchFamily="34" charset="0"/>
            </a:rPr>
            <a:t>1 in 5 decrease in daily activities (Gulati et al., 2023)</a:t>
          </a:r>
        </a:p>
      </dgm:t>
    </dgm:pt>
    <dgm:pt modelId="{876C6042-B279-4431-88AE-90586D370556}" type="parTrans" cxnId="{3034270D-FF5A-427E-BBBC-6CE351F9B392}">
      <dgm:prSet/>
      <dgm:spPr/>
      <dgm:t>
        <a:bodyPr/>
        <a:lstStyle/>
        <a:p>
          <a:endParaRPr lang="en-IN"/>
        </a:p>
      </dgm:t>
    </dgm:pt>
    <dgm:pt modelId="{1FD8C0F7-F818-48BD-B498-2A6DCDCC9B8B}" type="sibTrans" cxnId="{3034270D-FF5A-427E-BBBC-6CE351F9B392}">
      <dgm:prSet/>
      <dgm:spPr/>
      <dgm:t>
        <a:bodyPr/>
        <a:lstStyle/>
        <a:p>
          <a:endParaRPr lang="en-IN"/>
        </a:p>
      </dgm:t>
    </dgm:pt>
    <dgm:pt modelId="{B2C20422-630A-486A-AEAC-EAACBEEF496B}">
      <dgm:prSet custT="1"/>
      <dgm:spPr/>
      <dgm:t>
        <a:bodyPr/>
        <a:lstStyle/>
        <a:p>
          <a:r>
            <a:rPr lang="en-IN" sz="2000">
              <a:latin typeface="Arial" panose="020B0604020202020204" pitchFamily="34" charset="0"/>
              <a:cs typeface="Arial" panose="020B0604020202020204" pitchFamily="34" charset="0"/>
            </a:rPr>
            <a:t>Impairs work function to normal level</a:t>
          </a:r>
        </a:p>
      </dgm:t>
    </dgm:pt>
    <dgm:pt modelId="{A2EE9A8D-C21A-4ABA-8B29-135FE7EE9431}" type="parTrans" cxnId="{663B6882-7C5F-4D88-8FC2-23571D74B65C}">
      <dgm:prSet/>
      <dgm:spPr/>
      <dgm:t>
        <a:bodyPr/>
        <a:lstStyle/>
        <a:p>
          <a:endParaRPr lang="en-IN"/>
        </a:p>
      </dgm:t>
    </dgm:pt>
    <dgm:pt modelId="{858F078C-DB0B-406B-B98A-86FA299815BB}" type="sibTrans" cxnId="{663B6882-7C5F-4D88-8FC2-23571D74B65C}">
      <dgm:prSet/>
      <dgm:spPr/>
      <dgm:t>
        <a:bodyPr/>
        <a:lstStyle/>
        <a:p>
          <a:endParaRPr lang="en-IN"/>
        </a:p>
      </dgm:t>
    </dgm:pt>
    <dgm:pt modelId="{A14095A7-FD74-49C7-B6C4-344AEC8A880F}">
      <dgm:prSet custT="1"/>
      <dgm:spPr/>
      <dgm:t>
        <a:bodyPr/>
        <a:lstStyle/>
        <a:p>
          <a:r>
            <a:rPr lang="en-IN" sz="2000" dirty="0">
              <a:latin typeface="Arial" panose="020B0604020202020204" pitchFamily="34" charset="0"/>
              <a:cs typeface="Arial" panose="020B0604020202020204" pitchFamily="34" charset="0"/>
            </a:rPr>
            <a:t>Social isolation is very prevalent leading to mental stress</a:t>
          </a:r>
        </a:p>
      </dgm:t>
    </dgm:pt>
    <dgm:pt modelId="{7DD10890-9192-4C5B-8890-06953E42FA56}" type="parTrans" cxnId="{3FF0B509-1B14-4714-91FA-864E915C99F1}">
      <dgm:prSet/>
      <dgm:spPr/>
      <dgm:t>
        <a:bodyPr/>
        <a:lstStyle/>
        <a:p>
          <a:endParaRPr lang="en-IN"/>
        </a:p>
      </dgm:t>
    </dgm:pt>
    <dgm:pt modelId="{D64D5AC1-CD23-4741-9DD6-DDCD720DD4F3}" type="sibTrans" cxnId="{3FF0B509-1B14-4714-91FA-864E915C99F1}">
      <dgm:prSet/>
      <dgm:spPr/>
      <dgm:t>
        <a:bodyPr/>
        <a:lstStyle/>
        <a:p>
          <a:endParaRPr lang="en-IN"/>
        </a:p>
      </dgm:t>
    </dgm:pt>
    <dgm:pt modelId="{FD5A64B1-FFE6-4982-ABA3-0F3852A770B0}">
      <dgm:prSet custT="1"/>
      <dgm:spPr/>
      <dgm:t>
        <a:bodyPr/>
        <a:lstStyle/>
        <a:p>
          <a:r>
            <a:rPr lang="en-IN" sz="2000" dirty="0">
              <a:latin typeface="Arial" panose="020B0604020202020204" pitchFamily="34" charset="0"/>
              <a:cs typeface="Arial" panose="020B0604020202020204" pitchFamily="34" charset="0"/>
            </a:rPr>
            <a:t>A person becomes more stressed and anxious emotionally. </a:t>
          </a:r>
        </a:p>
      </dgm:t>
    </dgm:pt>
    <dgm:pt modelId="{A66959D1-E65B-4E7A-8F0E-3C58EF521D9A}" type="parTrans" cxnId="{F257C284-EA0F-41EB-BFFC-AFA38730AD84}">
      <dgm:prSet/>
      <dgm:spPr/>
      <dgm:t>
        <a:bodyPr/>
        <a:lstStyle/>
        <a:p>
          <a:endParaRPr lang="en-IN"/>
        </a:p>
      </dgm:t>
    </dgm:pt>
    <dgm:pt modelId="{35BD8FD7-DC1E-4740-98C7-187A0500901C}" type="sibTrans" cxnId="{F257C284-EA0F-41EB-BFFC-AFA38730AD84}">
      <dgm:prSet/>
      <dgm:spPr/>
      <dgm:t>
        <a:bodyPr/>
        <a:lstStyle/>
        <a:p>
          <a:endParaRPr lang="en-IN"/>
        </a:p>
      </dgm:t>
    </dgm:pt>
    <dgm:pt modelId="{33C35D83-C5AF-4E93-ABF8-761049F509A1}" type="pres">
      <dgm:prSet presAssocID="{9E23272F-0B3C-455E-9B9D-7C54AC0E327E}" presName="vert0" presStyleCnt="0">
        <dgm:presLayoutVars>
          <dgm:dir/>
          <dgm:animOne val="branch"/>
          <dgm:animLvl val="lvl"/>
        </dgm:presLayoutVars>
      </dgm:prSet>
      <dgm:spPr/>
      <dgm:t>
        <a:bodyPr/>
        <a:lstStyle/>
        <a:p>
          <a:endParaRPr lang="en-IN"/>
        </a:p>
      </dgm:t>
    </dgm:pt>
    <dgm:pt modelId="{32D71018-F94D-4ED8-B948-2859B2A66CBB}" type="pres">
      <dgm:prSet presAssocID="{E8A64D26-FE25-437F-AEA9-232B6967208D}" presName="thickLine" presStyleLbl="alignNode1" presStyleIdx="0" presStyleCnt="5"/>
      <dgm:spPr/>
    </dgm:pt>
    <dgm:pt modelId="{C355C35C-8738-4BEE-A8B3-D0FC71EAE3AE}" type="pres">
      <dgm:prSet presAssocID="{E8A64D26-FE25-437F-AEA9-232B6967208D}" presName="horz1" presStyleCnt="0"/>
      <dgm:spPr/>
    </dgm:pt>
    <dgm:pt modelId="{C975C374-BDDA-4BA5-BCDF-8B25A73C72E6}" type="pres">
      <dgm:prSet presAssocID="{E8A64D26-FE25-437F-AEA9-232B6967208D}" presName="tx1" presStyleLbl="revTx" presStyleIdx="0" presStyleCnt="5"/>
      <dgm:spPr/>
      <dgm:t>
        <a:bodyPr/>
        <a:lstStyle/>
        <a:p>
          <a:endParaRPr lang="en-IN"/>
        </a:p>
      </dgm:t>
    </dgm:pt>
    <dgm:pt modelId="{60108E42-EFDC-449C-872C-5722045F9DBB}" type="pres">
      <dgm:prSet presAssocID="{E8A64D26-FE25-437F-AEA9-232B6967208D}" presName="vert1" presStyleCnt="0"/>
      <dgm:spPr/>
    </dgm:pt>
    <dgm:pt modelId="{472072EE-6CE7-4339-BFB5-55C6D958BF34}" type="pres">
      <dgm:prSet presAssocID="{C30AA212-0463-4C7F-BE9C-86FC65652410}" presName="thickLine" presStyleLbl="alignNode1" presStyleIdx="1" presStyleCnt="5"/>
      <dgm:spPr/>
    </dgm:pt>
    <dgm:pt modelId="{39F88E08-A538-4205-ACC7-54F632388739}" type="pres">
      <dgm:prSet presAssocID="{C30AA212-0463-4C7F-BE9C-86FC65652410}" presName="horz1" presStyleCnt="0"/>
      <dgm:spPr/>
    </dgm:pt>
    <dgm:pt modelId="{E2F26398-A155-4465-8F21-FB3F899AB88B}" type="pres">
      <dgm:prSet presAssocID="{C30AA212-0463-4C7F-BE9C-86FC65652410}" presName="tx1" presStyleLbl="revTx" presStyleIdx="1" presStyleCnt="5"/>
      <dgm:spPr/>
      <dgm:t>
        <a:bodyPr/>
        <a:lstStyle/>
        <a:p>
          <a:endParaRPr lang="en-IN"/>
        </a:p>
      </dgm:t>
    </dgm:pt>
    <dgm:pt modelId="{FD5BE929-D3EB-481D-AD35-209C445506C9}" type="pres">
      <dgm:prSet presAssocID="{C30AA212-0463-4C7F-BE9C-86FC65652410}" presName="vert1" presStyleCnt="0"/>
      <dgm:spPr/>
    </dgm:pt>
    <dgm:pt modelId="{D758EE78-189E-4926-AAF4-1441FE7F6241}" type="pres">
      <dgm:prSet presAssocID="{B2C20422-630A-486A-AEAC-EAACBEEF496B}" presName="thickLine" presStyleLbl="alignNode1" presStyleIdx="2" presStyleCnt="5"/>
      <dgm:spPr/>
    </dgm:pt>
    <dgm:pt modelId="{BCD45B25-B276-43B4-BA97-174B7D583BDC}" type="pres">
      <dgm:prSet presAssocID="{B2C20422-630A-486A-AEAC-EAACBEEF496B}" presName="horz1" presStyleCnt="0"/>
      <dgm:spPr/>
    </dgm:pt>
    <dgm:pt modelId="{44DB5193-0CC8-4CB1-BD79-278CB5E8FE63}" type="pres">
      <dgm:prSet presAssocID="{B2C20422-630A-486A-AEAC-EAACBEEF496B}" presName="tx1" presStyleLbl="revTx" presStyleIdx="2" presStyleCnt="5"/>
      <dgm:spPr/>
      <dgm:t>
        <a:bodyPr/>
        <a:lstStyle/>
        <a:p>
          <a:endParaRPr lang="en-IN"/>
        </a:p>
      </dgm:t>
    </dgm:pt>
    <dgm:pt modelId="{AA91692E-C39F-4467-8409-C849E85CDEC4}" type="pres">
      <dgm:prSet presAssocID="{B2C20422-630A-486A-AEAC-EAACBEEF496B}" presName="vert1" presStyleCnt="0"/>
      <dgm:spPr/>
    </dgm:pt>
    <dgm:pt modelId="{31B5F935-C1B9-4E05-8A00-FC8D6395C6E3}" type="pres">
      <dgm:prSet presAssocID="{A14095A7-FD74-49C7-B6C4-344AEC8A880F}" presName="thickLine" presStyleLbl="alignNode1" presStyleIdx="3" presStyleCnt="5"/>
      <dgm:spPr/>
    </dgm:pt>
    <dgm:pt modelId="{3CAA27BF-71C5-4901-881D-957EF1BC06A8}" type="pres">
      <dgm:prSet presAssocID="{A14095A7-FD74-49C7-B6C4-344AEC8A880F}" presName="horz1" presStyleCnt="0"/>
      <dgm:spPr/>
    </dgm:pt>
    <dgm:pt modelId="{BF6658AD-0754-4FDA-9C76-ADB31C04454D}" type="pres">
      <dgm:prSet presAssocID="{A14095A7-FD74-49C7-B6C4-344AEC8A880F}" presName="tx1" presStyleLbl="revTx" presStyleIdx="3" presStyleCnt="5"/>
      <dgm:spPr/>
      <dgm:t>
        <a:bodyPr/>
        <a:lstStyle/>
        <a:p>
          <a:endParaRPr lang="en-IN"/>
        </a:p>
      </dgm:t>
    </dgm:pt>
    <dgm:pt modelId="{AF57DC60-C837-417B-9CBD-C2275355CF42}" type="pres">
      <dgm:prSet presAssocID="{A14095A7-FD74-49C7-B6C4-344AEC8A880F}" presName="vert1" presStyleCnt="0"/>
      <dgm:spPr/>
    </dgm:pt>
    <dgm:pt modelId="{C692F568-A4E9-4565-BADF-E275C00E7808}" type="pres">
      <dgm:prSet presAssocID="{FD5A64B1-FFE6-4982-ABA3-0F3852A770B0}" presName="thickLine" presStyleLbl="alignNode1" presStyleIdx="4" presStyleCnt="5"/>
      <dgm:spPr/>
    </dgm:pt>
    <dgm:pt modelId="{513F15A6-20BB-47EF-A086-43357A569E8D}" type="pres">
      <dgm:prSet presAssocID="{FD5A64B1-FFE6-4982-ABA3-0F3852A770B0}" presName="horz1" presStyleCnt="0"/>
      <dgm:spPr/>
    </dgm:pt>
    <dgm:pt modelId="{054EB178-8A76-4915-8F80-A3C7E5ABD9A7}" type="pres">
      <dgm:prSet presAssocID="{FD5A64B1-FFE6-4982-ABA3-0F3852A770B0}" presName="tx1" presStyleLbl="revTx" presStyleIdx="4" presStyleCnt="5"/>
      <dgm:spPr/>
      <dgm:t>
        <a:bodyPr/>
        <a:lstStyle/>
        <a:p>
          <a:endParaRPr lang="en-IN"/>
        </a:p>
      </dgm:t>
    </dgm:pt>
    <dgm:pt modelId="{61E6D846-1652-42CB-B8C3-3A2031FB2124}" type="pres">
      <dgm:prSet presAssocID="{FD5A64B1-FFE6-4982-ABA3-0F3852A770B0}" presName="vert1" presStyleCnt="0"/>
      <dgm:spPr/>
    </dgm:pt>
  </dgm:ptLst>
  <dgm:cxnLst>
    <dgm:cxn modelId="{F96B27A3-16DF-4111-A7D3-0C71B9036E88}" srcId="{9E23272F-0B3C-455E-9B9D-7C54AC0E327E}" destId="{E8A64D26-FE25-437F-AEA9-232B6967208D}" srcOrd="0" destOrd="0" parTransId="{B37EE886-1B8A-4D35-ABDC-288A7FED16F1}" sibTransId="{51537AFD-ABA1-42A7-B930-DDCC4369E5F3}"/>
    <dgm:cxn modelId="{99EC03B7-A4D5-4677-BA4F-9FD8C18336D4}" type="presOf" srcId="{FD5A64B1-FFE6-4982-ABA3-0F3852A770B0}" destId="{054EB178-8A76-4915-8F80-A3C7E5ABD9A7}" srcOrd="0" destOrd="0" presId="urn:microsoft.com/office/officeart/2008/layout/LinedList"/>
    <dgm:cxn modelId="{7E8F52F8-9E69-4A1E-86E6-6306C2B90886}" type="presOf" srcId="{B2C20422-630A-486A-AEAC-EAACBEEF496B}" destId="{44DB5193-0CC8-4CB1-BD79-278CB5E8FE63}" srcOrd="0" destOrd="0" presId="urn:microsoft.com/office/officeart/2008/layout/LinedList"/>
    <dgm:cxn modelId="{51730CFB-7FD6-4F99-863B-FDF59C1805A0}" type="presOf" srcId="{A14095A7-FD74-49C7-B6C4-344AEC8A880F}" destId="{BF6658AD-0754-4FDA-9C76-ADB31C04454D}" srcOrd="0" destOrd="0" presId="urn:microsoft.com/office/officeart/2008/layout/LinedList"/>
    <dgm:cxn modelId="{CAD5DFE3-7E33-4292-A367-C963102A01A7}" type="presOf" srcId="{9E23272F-0B3C-455E-9B9D-7C54AC0E327E}" destId="{33C35D83-C5AF-4E93-ABF8-761049F509A1}" srcOrd="0" destOrd="0" presId="urn:microsoft.com/office/officeart/2008/layout/LinedList"/>
    <dgm:cxn modelId="{0C091337-7CDB-4837-9B00-265738C367B3}" type="presOf" srcId="{E8A64D26-FE25-437F-AEA9-232B6967208D}" destId="{C975C374-BDDA-4BA5-BCDF-8B25A73C72E6}" srcOrd="0" destOrd="0" presId="urn:microsoft.com/office/officeart/2008/layout/LinedList"/>
    <dgm:cxn modelId="{3FF0B509-1B14-4714-91FA-864E915C99F1}" srcId="{9E23272F-0B3C-455E-9B9D-7C54AC0E327E}" destId="{A14095A7-FD74-49C7-B6C4-344AEC8A880F}" srcOrd="3" destOrd="0" parTransId="{7DD10890-9192-4C5B-8890-06953E42FA56}" sibTransId="{D64D5AC1-CD23-4741-9DD6-DDCD720DD4F3}"/>
    <dgm:cxn modelId="{9CB46A16-8176-4171-B6E0-04DCB16D8142}" type="presOf" srcId="{C30AA212-0463-4C7F-BE9C-86FC65652410}" destId="{E2F26398-A155-4465-8F21-FB3F899AB88B}" srcOrd="0" destOrd="0" presId="urn:microsoft.com/office/officeart/2008/layout/LinedList"/>
    <dgm:cxn modelId="{F257C284-EA0F-41EB-BFFC-AFA38730AD84}" srcId="{9E23272F-0B3C-455E-9B9D-7C54AC0E327E}" destId="{FD5A64B1-FFE6-4982-ABA3-0F3852A770B0}" srcOrd="4" destOrd="0" parTransId="{A66959D1-E65B-4E7A-8F0E-3C58EF521D9A}" sibTransId="{35BD8FD7-DC1E-4740-98C7-187A0500901C}"/>
    <dgm:cxn modelId="{3034270D-FF5A-427E-BBBC-6CE351F9B392}" srcId="{9E23272F-0B3C-455E-9B9D-7C54AC0E327E}" destId="{C30AA212-0463-4C7F-BE9C-86FC65652410}" srcOrd="1" destOrd="0" parTransId="{876C6042-B279-4431-88AE-90586D370556}" sibTransId="{1FD8C0F7-F818-48BD-B498-2A6DCDCC9B8B}"/>
    <dgm:cxn modelId="{663B6882-7C5F-4D88-8FC2-23571D74B65C}" srcId="{9E23272F-0B3C-455E-9B9D-7C54AC0E327E}" destId="{B2C20422-630A-486A-AEAC-EAACBEEF496B}" srcOrd="2" destOrd="0" parTransId="{A2EE9A8D-C21A-4ABA-8B29-135FE7EE9431}" sibTransId="{858F078C-DB0B-406B-B98A-86FA299815BB}"/>
    <dgm:cxn modelId="{0C3E6814-9844-442E-98A6-F1A5436BB7E9}" type="presParOf" srcId="{33C35D83-C5AF-4E93-ABF8-761049F509A1}" destId="{32D71018-F94D-4ED8-B948-2859B2A66CBB}" srcOrd="0" destOrd="0" presId="urn:microsoft.com/office/officeart/2008/layout/LinedList"/>
    <dgm:cxn modelId="{4132F4C4-2275-4378-B7B7-B13D0672FED4}" type="presParOf" srcId="{33C35D83-C5AF-4E93-ABF8-761049F509A1}" destId="{C355C35C-8738-4BEE-A8B3-D0FC71EAE3AE}" srcOrd="1" destOrd="0" presId="urn:microsoft.com/office/officeart/2008/layout/LinedList"/>
    <dgm:cxn modelId="{05508120-15AD-4A42-8492-B18669189E2F}" type="presParOf" srcId="{C355C35C-8738-4BEE-A8B3-D0FC71EAE3AE}" destId="{C975C374-BDDA-4BA5-BCDF-8B25A73C72E6}" srcOrd="0" destOrd="0" presId="urn:microsoft.com/office/officeart/2008/layout/LinedList"/>
    <dgm:cxn modelId="{821D6C76-7F9A-4343-A02B-79E4A8D317B2}" type="presParOf" srcId="{C355C35C-8738-4BEE-A8B3-D0FC71EAE3AE}" destId="{60108E42-EFDC-449C-872C-5722045F9DBB}" srcOrd="1" destOrd="0" presId="urn:microsoft.com/office/officeart/2008/layout/LinedList"/>
    <dgm:cxn modelId="{82FC6C8D-339D-45C8-9BFC-7F4A979DB30D}" type="presParOf" srcId="{33C35D83-C5AF-4E93-ABF8-761049F509A1}" destId="{472072EE-6CE7-4339-BFB5-55C6D958BF34}" srcOrd="2" destOrd="0" presId="urn:microsoft.com/office/officeart/2008/layout/LinedList"/>
    <dgm:cxn modelId="{CF8930F2-498C-4625-AC55-95F0F4FF853F}" type="presParOf" srcId="{33C35D83-C5AF-4E93-ABF8-761049F509A1}" destId="{39F88E08-A538-4205-ACC7-54F632388739}" srcOrd="3" destOrd="0" presId="urn:microsoft.com/office/officeart/2008/layout/LinedList"/>
    <dgm:cxn modelId="{AED91C8F-BB8B-4FCA-8213-970E5D9A37BB}" type="presParOf" srcId="{39F88E08-A538-4205-ACC7-54F632388739}" destId="{E2F26398-A155-4465-8F21-FB3F899AB88B}" srcOrd="0" destOrd="0" presId="urn:microsoft.com/office/officeart/2008/layout/LinedList"/>
    <dgm:cxn modelId="{80D4FEB3-DB1E-431A-9CC2-764433E4B17F}" type="presParOf" srcId="{39F88E08-A538-4205-ACC7-54F632388739}" destId="{FD5BE929-D3EB-481D-AD35-209C445506C9}" srcOrd="1" destOrd="0" presId="urn:microsoft.com/office/officeart/2008/layout/LinedList"/>
    <dgm:cxn modelId="{83F60CEC-60F7-4690-AD74-257E289D6B2F}" type="presParOf" srcId="{33C35D83-C5AF-4E93-ABF8-761049F509A1}" destId="{D758EE78-189E-4926-AAF4-1441FE7F6241}" srcOrd="4" destOrd="0" presId="urn:microsoft.com/office/officeart/2008/layout/LinedList"/>
    <dgm:cxn modelId="{C74C982F-940C-42E6-A1AE-09E6626F6EB5}" type="presParOf" srcId="{33C35D83-C5AF-4E93-ABF8-761049F509A1}" destId="{BCD45B25-B276-43B4-BA97-174B7D583BDC}" srcOrd="5" destOrd="0" presId="urn:microsoft.com/office/officeart/2008/layout/LinedList"/>
    <dgm:cxn modelId="{D4596F30-DD42-4DD1-AA11-57E41063C35A}" type="presParOf" srcId="{BCD45B25-B276-43B4-BA97-174B7D583BDC}" destId="{44DB5193-0CC8-4CB1-BD79-278CB5E8FE63}" srcOrd="0" destOrd="0" presId="urn:microsoft.com/office/officeart/2008/layout/LinedList"/>
    <dgm:cxn modelId="{4A0167EB-C875-4EFC-BD2B-2EB9683C2B2C}" type="presParOf" srcId="{BCD45B25-B276-43B4-BA97-174B7D583BDC}" destId="{AA91692E-C39F-4467-8409-C849E85CDEC4}" srcOrd="1" destOrd="0" presId="urn:microsoft.com/office/officeart/2008/layout/LinedList"/>
    <dgm:cxn modelId="{CC9D12A7-2015-43C3-A3F6-2DCE5EA79C2D}" type="presParOf" srcId="{33C35D83-C5AF-4E93-ABF8-761049F509A1}" destId="{31B5F935-C1B9-4E05-8A00-FC8D6395C6E3}" srcOrd="6" destOrd="0" presId="urn:microsoft.com/office/officeart/2008/layout/LinedList"/>
    <dgm:cxn modelId="{DF938C66-B457-47B8-B9B9-2FB14C93EE23}" type="presParOf" srcId="{33C35D83-C5AF-4E93-ABF8-761049F509A1}" destId="{3CAA27BF-71C5-4901-881D-957EF1BC06A8}" srcOrd="7" destOrd="0" presId="urn:microsoft.com/office/officeart/2008/layout/LinedList"/>
    <dgm:cxn modelId="{7F40467C-D06B-49AA-B087-E8095038139C}" type="presParOf" srcId="{3CAA27BF-71C5-4901-881D-957EF1BC06A8}" destId="{BF6658AD-0754-4FDA-9C76-ADB31C04454D}" srcOrd="0" destOrd="0" presId="urn:microsoft.com/office/officeart/2008/layout/LinedList"/>
    <dgm:cxn modelId="{188E25BF-563F-4E79-9E40-4B254AC0C14B}" type="presParOf" srcId="{3CAA27BF-71C5-4901-881D-957EF1BC06A8}" destId="{AF57DC60-C837-417B-9CBD-C2275355CF42}" srcOrd="1" destOrd="0" presId="urn:microsoft.com/office/officeart/2008/layout/LinedList"/>
    <dgm:cxn modelId="{942BB3E0-27B8-4622-BB67-8A4FB6C2CE7A}" type="presParOf" srcId="{33C35D83-C5AF-4E93-ABF8-761049F509A1}" destId="{C692F568-A4E9-4565-BADF-E275C00E7808}" srcOrd="8" destOrd="0" presId="urn:microsoft.com/office/officeart/2008/layout/LinedList"/>
    <dgm:cxn modelId="{0D58724B-F67B-41D1-B1C2-030A4590225D}" type="presParOf" srcId="{33C35D83-C5AF-4E93-ABF8-761049F509A1}" destId="{513F15A6-20BB-47EF-A086-43357A569E8D}" srcOrd="9" destOrd="0" presId="urn:microsoft.com/office/officeart/2008/layout/LinedList"/>
    <dgm:cxn modelId="{A76AF4E4-973A-4663-9F28-89E94E8EA6D3}" type="presParOf" srcId="{513F15A6-20BB-47EF-A086-43357A569E8D}" destId="{054EB178-8A76-4915-8F80-A3C7E5ABD9A7}" srcOrd="0" destOrd="0" presId="urn:microsoft.com/office/officeart/2008/layout/LinedList"/>
    <dgm:cxn modelId="{4BBB2275-4A35-4D8C-BE0D-E732DDBD10A3}" type="presParOf" srcId="{513F15A6-20BB-47EF-A086-43357A569E8D}" destId="{61E6D846-1652-42CB-B8C3-3A2031FB212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23272F-0B3C-455E-9B9D-7C54AC0E327E}"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IN"/>
        </a:p>
      </dgm:t>
    </dgm:pt>
    <dgm:pt modelId="{E8A64D26-FE25-437F-AEA9-232B6967208D}">
      <dgm:prSet custT="1"/>
      <dgm:spPr/>
      <dgm:t>
        <a:bodyPr/>
        <a:lstStyle/>
        <a:p>
          <a:r>
            <a:rPr lang="en-IN" sz="1600" b="0" i="0" u="none">
              <a:latin typeface="Arial" panose="020B0604020202020204" pitchFamily="34" charset="0"/>
              <a:cs typeface="Arial" panose="020B0604020202020204" pitchFamily="34" charset="0"/>
            </a:rPr>
            <a:t>Insufficient blood supply to the heart results in discomfort and breathlessness.</a:t>
          </a:r>
          <a:endParaRPr lang="en-IN" sz="1600" dirty="0">
            <a:latin typeface="Arial" panose="020B0604020202020204" pitchFamily="34" charset="0"/>
            <a:cs typeface="Arial" panose="020B0604020202020204" pitchFamily="34" charset="0"/>
          </a:endParaRPr>
        </a:p>
      </dgm:t>
    </dgm:pt>
    <dgm:pt modelId="{B37EE886-1B8A-4D35-ABDC-288A7FED16F1}" type="parTrans" cxnId="{F96B27A3-16DF-4111-A7D3-0C71B9036E88}">
      <dgm:prSet/>
      <dgm:spPr/>
      <dgm:t>
        <a:bodyPr/>
        <a:lstStyle/>
        <a:p>
          <a:endParaRPr lang="en-IN"/>
        </a:p>
      </dgm:t>
    </dgm:pt>
    <dgm:pt modelId="{51537AFD-ABA1-42A7-B930-DDCC4369E5F3}" type="sibTrans" cxnId="{F96B27A3-16DF-4111-A7D3-0C71B9036E88}">
      <dgm:prSet/>
      <dgm:spPr/>
      <dgm:t>
        <a:bodyPr/>
        <a:lstStyle/>
        <a:p>
          <a:endParaRPr lang="en-IN"/>
        </a:p>
      </dgm:t>
    </dgm:pt>
    <dgm:pt modelId="{9F9E58C5-1A0A-4A2F-A580-A9DC67CE5A81}">
      <dgm:prSet custT="1"/>
      <dgm:spPr/>
      <dgm:t>
        <a:bodyPr/>
        <a:lstStyle/>
        <a:p>
          <a:pPr>
            <a:buNone/>
          </a:pPr>
          <a:r>
            <a:rPr lang="en-IN" sz="1600" b="0" i="0" u="none">
              <a:latin typeface="Arial" panose="020B0604020202020204" pitchFamily="34" charset="0"/>
              <a:cs typeface="Arial" panose="020B0604020202020204" pitchFamily="34" charset="0"/>
            </a:rPr>
            <a:t>Patients are unable to have normal breathing when performing ordinary tasks.</a:t>
          </a:r>
          <a:endParaRPr lang="en-IN" sz="1600" b="0">
            <a:latin typeface="Arial" panose="020B0604020202020204" pitchFamily="34" charset="0"/>
            <a:cs typeface="Arial" panose="020B0604020202020204" pitchFamily="34" charset="0"/>
          </a:endParaRPr>
        </a:p>
      </dgm:t>
    </dgm:pt>
    <dgm:pt modelId="{DCE802AC-05AE-4261-95B8-DD6E327CF692}" type="parTrans" cxnId="{DDFB6E1C-9C31-4D65-A487-B4E3D3BC1591}">
      <dgm:prSet/>
      <dgm:spPr/>
      <dgm:t>
        <a:bodyPr/>
        <a:lstStyle/>
        <a:p>
          <a:endParaRPr lang="en-IN"/>
        </a:p>
      </dgm:t>
    </dgm:pt>
    <dgm:pt modelId="{BDC8E8BB-B1C9-4885-A738-CFB369739357}" type="sibTrans" cxnId="{DDFB6E1C-9C31-4D65-A487-B4E3D3BC1591}">
      <dgm:prSet/>
      <dgm:spPr/>
      <dgm:t>
        <a:bodyPr/>
        <a:lstStyle/>
        <a:p>
          <a:endParaRPr lang="en-IN"/>
        </a:p>
      </dgm:t>
    </dgm:pt>
    <dgm:pt modelId="{1E5A087A-F52C-43B0-AC2C-413D2E33165C}">
      <dgm:prSet custT="1"/>
      <dgm:spPr/>
      <dgm:t>
        <a:bodyPr/>
        <a:lstStyle/>
        <a:p>
          <a:pPr>
            <a:buNone/>
          </a:pPr>
          <a:r>
            <a:rPr lang="en-IN" sz="1600" b="0" i="0" u="none" dirty="0">
              <a:latin typeface="Arial" panose="020B0604020202020204" pitchFamily="34" charset="0"/>
              <a:cs typeface="Arial" panose="020B0604020202020204" pitchFamily="34" charset="0"/>
            </a:rPr>
            <a:t>Less fitness results in loss of independence.</a:t>
          </a:r>
          <a:endParaRPr lang="en-IN" sz="1600" b="0" dirty="0">
            <a:latin typeface="Arial" panose="020B0604020202020204" pitchFamily="34" charset="0"/>
            <a:cs typeface="Arial" panose="020B0604020202020204" pitchFamily="34" charset="0"/>
          </a:endParaRPr>
        </a:p>
      </dgm:t>
    </dgm:pt>
    <dgm:pt modelId="{4847FC80-C96F-4E19-B551-CA94D226BDBB}" type="parTrans" cxnId="{A4A5D1C3-CA26-46D2-A721-38BB942F73BF}">
      <dgm:prSet/>
      <dgm:spPr/>
      <dgm:t>
        <a:bodyPr/>
        <a:lstStyle/>
        <a:p>
          <a:endParaRPr lang="en-IN"/>
        </a:p>
      </dgm:t>
    </dgm:pt>
    <dgm:pt modelId="{CA613F22-7172-425C-A366-662EC434E8AD}" type="sibTrans" cxnId="{A4A5D1C3-CA26-46D2-A721-38BB942F73BF}">
      <dgm:prSet/>
      <dgm:spPr/>
      <dgm:t>
        <a:bodyPr/>
        <a:lstStyle/>
        <a:p>
          <a:endParaRPr lang="en-IN"/>
        </a:p>
      </dgm:t>
    </dgm:pt>
    <dgm:pt modelId="{15D8ED44-15A8-4584-9909-05B1A906105A}">
      <dgm:prSet custT="1"/>
      <dgm:spPr/>
      <dgm:t>
        <a:bodyPr/>
        <a:lstStyle/>
        <a:p>
          <a:pPr>
            <a:buNone/>
          </a:pPr>
          <a:r>
            <a:rPr lang="en-IN" sz="1600" b="0" i="0" u="none" dirty="0">
              <a:latin typeface="Arial" panose="020B0604020202020204" pitchFamily="34" charset="0"/>
              <a:cs typeface="Arial" panose="020B0604020202020204" pitchFamily="34" charset="0"/>
            </a:rPr>
            <a:t>CHD puts a person at risk for myocardial infarction and heart failure (</a:t>
          </a:r>
          <a:r>
            <a:rPr lang="en-IN" sz="1600" dirty="0">
              <a:latin typeface="Arial" panose="020B0604020202020204" pitchFamily="34" charset="0"/>
              <a:cs typeface="Arial" panose="020B0604020202020204" pitchFamily="34" charset="0"/>
            </a:rPr>
            <a:t>Shih et al., 2025)</a:t>
          </a:r>
          <a:r>
            <a:rPr lang="en-IN" sz="1600" b="0" i="0" u="none" dirty="0">
              <a:latin typeface="Arial" panose="020B0604020202020204" pitchFamily="34" charset="0"/>
              <a:cs typeface="Arial" panose="020B0604020202020204" pitchFamily="34" charset="0"/>
            </a:rPr>
            <a:t>.</a:t>
          </a:r>
          <a:endParaRPr lang="en-IN" sz="1600" b="0" dirty="0">
            <a:latin typeface="Arial" panose="020B0604020202020204" pitchFamily="34" charset="0"/>
            <a:cs typeface="Arial" panose="020B0604020202020204" pitchFamily="34" charset="0"/>
          </a:endParaRPr>
        </a:p>
      </dgm:t>
    </dgm:pt>
    <dgm:pt modelId="{11D9EE6F-F62E-422B-9164-D36B298351EF}" type="parTrans" cxnId="{DE3407B1-EE52-402E-BE22-1CD869962872}">
      <dgm:prSet/>
      <dgm:spPr/>
      <dgm:t>
        <a:bodyPr/>
        <a:lstStyle/>
        <a:p>
          <a:endParaRPr lang="en-IN"/>
        </a:p>
      </dgm:t>
    </dgm:pt>
    <dgm:pt modelId="{21E82ABA-4E34-4136-BF0B-16A0FC75722B}" type="sibTrans" cxnId="{DE3407B1-EE52-402E-BE22-1CD869962872}">
      <dgm:prSet/>
      <dgm:spPr/>
      <dgm:t>
        <a:bodyPr/>
        <a:lstStyle/>
        <a:p>
          <a:endParaRPr lang="en-IN"/>
        </a:p>
      </dgm:t>
    </dgm:pt>
    <dgm:pt modelId="{2000291F-7C9B-4A23-9F8D-12AA283ADAD9}">
      <dgm:prSet custT="1"/>
      <dgm:spPr/>
      <dgm:t>
        <a:bodyPr/>
        <a:lstStyle/>
        <a:p>
          <a:pPr>
            <a:buNone/>
          </a:pPr>
          <a:r>
            <a:rPr lang="en-IN" sz="1600" b="0" i="0" u="none" dirty="0">
              <a:latin typeface="Arial" panose="020B0604020202020204" pitchFamily="34" charset="0"/>
              <a:cs typeface="Arial" panose="020B0604020202020204" pitchFamily="34" charset="0"/>
            </a:rPr>
            <a:t>Chronic problems impair functioning and quality of life.</a:t>
          </a:r>
          <a:endParaRPr lang="en-IN" sz="1600" b="0" dirty="0">
            <a:latin typeface="Arial" panose="020B0604020202020204" pitchFamily="34" charset="0"/>
            <a:cs typeface="Arial" panose="020B0604020202020204" pitchFamily="34" charset="0"/>
          </a:endParaRPr>
        </a:p>
      </dgm:t>
    </dgm:pt>
    <dgm:pt modelId="{4A4C0619-1A61-43DC-94F4-0BAD06CAC994}" type="parTrans" cxnId="{88172CC3-E913-4A80-9F62-24B36D686940}">
      <dgm:prSet/>
      <dgm:spPr/>
      <dgm:t>
        <a:bodyPr/>
        <a:lstStyle/>
        <a:p>
          <a:endParaRPr lang="en-IN"/>
        </a:p>
      </dgm:t>
    </dgm:pt>
    <dgm:pt modelId="{BCA42F83-28F7-4BEC-AECF-2E40D74D31FE}" type="sibTrans" cxnId="{88172CC3-E913-4A80-9F62-24B36D686940}">
      <dgm:prSet/>
      <dgm:spPr/>
      <dgm:t>
        <a:bodyPr/>
        <a:lstStyle/>
        <a:p>
          <a:endParaRPr lang="en-IN"/>
        </a:p>
      </dgm:t>
    </dgm:pt>
    <dgm:pt modelId="{45546A1F-9B1F-4421-B678-9A0E2E986F8D}" type="pres">
      <dgm:prSet presAssocID="{9E23272F-0B3C-455E-9B9D-7C54AC0E327E}" presName="linear" presStyleCnt="0">
        <dgm:presLayoutVars>
          <dgm:animLvl val="lvl"/>
          <dgm:resizeHandles val="exact"/>
        </dgm:presLayoutVars>
      </dgm:prSet>
      <dgm:spPr/>
      <dgm:t>
        <a:bodyPr/>
        <a:lstStyle/>
        <a:p>
          <a:endParaRPr lang="en-IN"/>
        </a:p>
      </dgm:t>
    </dgm:pt>
    <dgm:pt modelId="{AE987177-4312-4FD4-9930-FEAF9FAEBBDC}" type="pres">
      <dgm:prSet presAssocID="{E8A64D26-FE25-437F-AEA9-232B6967208D}" presName="parentText" presStyleLbl="node1" presStyleIdx="0" presStyleCnt="5">
        <dgm:presLayoutVars>
          <dgm:chMax val="0"/>
          <dgm:bulletEnabled val="1"/>
        </dgm:presLayoutVars>
      </dgm:prSet>
      <dgm:spPr/>
      <dgm:t>
        <a:bodyPr/>
        <a:lstStyle/>
        <a:p>
          <a:endParaRPr lang="en-IN"/>
        </a:p>
      </dgm:t>
    </dgm:pt>
    <dgm:pt modelId="{934BB87F-E22A-4E57-AADB-B87A4FB898B6}" type="pres">
      <dgm:prSet presAssocID="{51537AFD-ABA1-42A7-B930-DDCC4369E5F3}" presName="spacer" presStyleCnt="0"/>
      <dgm:spPr/>
    </dgm:pt>
    <dgm:pt modelId="{A709FDD3-F0E4-4A3A-A4C5-E00BF52BEC3D}" type="pres">
      <dgm:prSet presAssocID="{9F9E58C5-1A0A-4A2F-A580-A9DC67CE5A81}" presName="parentText" presStyleLbl="node1" presStyleIdx="1" presStyleCnt="5">
        <dgm:presLayoutVars>
          <dgm:chMax val="0"/>
          <dgm:bulletEnabled val="1"/>
        </dgm:presLayoutVars>
      </dgm:prSet>
      <dgm:spPr/>
      <dgm:t>
        <a:bodyPr/>
        <a:lstStyle/>
        <a:p>
          <a:endParaRPr lang="en-IN"/>
        </a:p>
      </dgm:t>
    </dgm:pt>
    <dgm:pt modelId="{AB9E18C1-0768-4859-B7DC-2A7CC150A1AD}" type="pres">
      <dgm:prSet presAssocID="{BDC8E8BB-B1C9-4885-A738-CFB369739357}" presName="spacer" presStyleCnt="0"/>
      <dgm:spPr/>
    </dgm:pt>
    <dgm:pt modelId="{993BCDA9-17D3-4C77-A893-E48AC2FBB2FB}" type="pres">
      <dgm:prSet presAssocID="{1E5A087A-F52C-43B0-AC2C-413D2E33165C}" presName="parentText" presStyleLbl="node1" presStyleIdx="2" presStyleCnt="5">
        <dgm:presLayoutVars>
          <dgm:chMax val="0"/>
          <dgm:bulletEnabled val="1"/>
        </dgm:presLayoutVars>
      </dgm:prSet>
      <dgm:spPr/>
      <dgm:t>
        <a:bodyPr/>
        <a:lstStyle/>
        <a:p>
          <a:endParaRPr lang="en-IN"/>
        </a:p>
      </dgm:t>
    </dgm:pt>
    <dgm:pt modelId="{8848C50C-3A2F-4A7C-BAD9-97B12670395A}" type="pres">
      <dgm:prSet presAssocID="{CA613F22-7172-425C-A366-662EC434E8AD}" presName="spacer" presStyleCnt="0"/>
      <dgm:spPr/>
    </dgm:pt>
    <dgm:pt modelId="{0B9E579A-D925-4AF5-A49E-911C7248552C}" type="pres">
      <dgm:prSet presAssocID="{15D8ED44-15A8-4584-9909-05B1A906105A}" presName="parentText" presStyleLbl="node1" presStyleIdx="3" presStyleCnt="5">
        <dgm:presLayoutVars>
          <dgm:chMax val="0"/>
          <dgm:bulletEnabled val="1"/>
        </dgm:presLayoutVars>
      </dgm:prSet>
      <dgm:spPr/>
      <dgm:t>
        <a:bodyPr/>
        <a:lstStyle/>
        <a:p>
          <a:endParaRPr lang="en-IN"/>
        </a:p>
      </dgm:t>
    </dgm:pt>
    <dgm:pt modelId="{60BC6A3C-C82A-4713-8369-A7748DC87621}" type="pres">
      <dgm:prSet presAssocID="{21E82ABA-4E34-4136-BF0B-16A0FC75722B}" presName="spacer" presStyleCnt="0"/>
      <dgm:spPr/>
    </dgm:pt>
    <dgm:pt modelId="{DE263179-B998-4A99-BB3E-720435F67EA7}" type="pres">
      <dgm:prSet presAssocID="{2000291F-7C9B-4A23-9F8D-12AA283ADAD9}" presName="parentText" presStyleLbl="node1" presStyleIdx="4" presStyleCnt="5">
        <dgm:presLayoutVars>
          <dgm:chMax val="0"/>
          <dgm:bulletEnabled val="1"/>
        </dgm:presLayoutVars>
      </dgm:prSet>
      <dgm:spPr/>
      <dgm:t>
        <a:bodyPr/>
        <a:lstStyle/>
        <a:p>
          <a:endParaRPr lang="en-IN"/>
        </a:p>
      </dgm:t>
    </dgm:pt>
  </dgm:ptLst>
  <dgm:cxnLst>
    <dgm:cxn modelId="{A4A5D1C3-CA26-46D2-A721-38BB942F73BF}" srcId="{9E23272F-0B3C-455E-9B9D-7C54AC0E327E}" destId="{1E5A087A-F52C-43B0-AC2C-413D2E33165C}" srcOrd="2" destOrd="0" parTransId="{4847FC80-C96F-4E19-B551-CA94D226BDBB}" sibTransId="{CA613F22-7172-425C-A366-662EC434E8AD}"/>
    <dgm:cxn modelId="{C332457F-8A80-4348-A20B-E406B7233579}" type="presOf" srcId="{9F9E58C5-1A0A-4A2F-A580-A9DC67CE5A81}" destId="{A709FDD3-F0E4-4A3A-A4C5-E00BF52BEC3D}" srcOrd="0" destOrd="0" presId="urn:microsoft.com/office/officeart/2005/8/layout/vList2"/>
    <dgm:cxn modelId="{76C2B92D-AAEA-4C8E-BAEC-BFAD3E29D863}" type="presOf" srcId="{E8A64D26-FE25-437F-AEA9-232B6967208D}" destId="{AE987177-4312-4FD4-9930-FEAF9FAEBBDC}" srcOrd="0" destOrd="0" presId="urn:microsoft.com/office/officeart/2005/8/layout/vList2"/>
    <dgm:cxn modelId="{FE729D39-CC8D-4B53-B66D-D977043B8792}" type="presOf" srcId="{15D8ED44-15A8-4584-9909-05B1A906105A}" destId="{0B9E579A-D925-4AF5-A49E-911C7248552C}" srcOrd="0" destOrd="0" presId="urn:microsoft.com/office/officeart/2005/8/layout/vList2"/>
    <dgm:cxn modelId="{EE32350A-D3B3-4170-B793-C7CD27D30585}" type="presOf" srcId="{1E5A087A-F52C-43B0-AC2C-413D2E33165C}" destId="{993BCDA9-17D3-4C77-A893-E48AC2FBB2FB}" srcOrd="0" destOrd="0" presId="urn:microsoft.com/office/officeart/2005/8/layout/vList2"/>
    <dgm:cxn modelId="{A3BEB8AE-E598-46CC-977C-2B4EDD607328}" type="presOf" srcId="{2000291F-7C9B-4A23-9F8D-12AA283ADAD9}" destId="{DE263179-B998-4A99-BB3E-720435F67EA7}" srcOrd="0" destOrd="0" presId="urn:microsoft.com/office/officeart/2005/8/layout/vList2"/>
    <dgm:cxn modelId="{94F032B4-8956-4BA6-9A16-D929BF344C70}" type="presOf" srcId="{9E23272F-0B3C-455E-9B9D-7C54AC0E327E}" destId="{45546A1F-9B1F-4421-B678-9A0E2E986F8D}" srcOrd="0" destOrd="0" presId="urn:microsoft.com/office/officeart/2005/8/layout/vList2"/>
    <dgm:cxn modelId="{88172CC3-E913-4A80-9F62-24B36D686940}" srcId="{9E23272F-0B3C-455E-9B9D-7C54AC0E327E}" destId="{2000291F-7C9B-4A23-9F8D-12AA283ADAD9}" srcOrd="4" destOrd="0" parTransId="{4A4C0619-1A61-43DC-94F4-0BAD06CAC994}" sibTransId="{BCA42F83-28F7-4BEC-AECF-2E40D74D31FE}"/>
    <dgm:cxn modelId="{DDFB6E1C-9C31-4D65-A487-B4E3D3BC1591}" srcId="{9E23272F-0B3C-455E-9B9D-7C54AC0E327E}" destId="{9F9E58C5-1A0A-4A2F-A580-A9DC67CE5A81}" srcOrd="1" destOrd="0" parTransId="{DCE802AC-05AE-4261-95B8-DD6E327CF692}" sibTransId="{BDC8E8BB-B1C9-4885-A738-CFB369739357}"/>
    <dgm:cxn modelId="{DE3407B1-EE52-402E-BE22-1CD869962872}" srcId="{9E23272F-0B3C-455E-9B9D-7C54AC0E327E}" destId="{15D8ED44-15A8-4584-9909-05B1A906105A}" srcOrd="3" destOrd="0" parTransId="{11D9EE6F-F62E-422B-9164-D36B298351EF}" sibTransId="{21E82ABA-4E34-4136-BF0B-16A0FC75722B}"/>
    <dgm:cxn modelId="{F96B27A3-16DF-4111-A7D3-0C71B9036E88}" srcId="{9E23272F-0B3C-455E-9B9D-7C54AC0E327E}" destId="{E8A64D26-FE25-437F-AEA9-232B6967208D}" srcOrd="0" destOrd="0" parTransId="{B37EE886-1B8A-4D35-ABDC-288A7FED16F1}" sibTransId="{51537AFD-ABA1-42A7-B930-DDCC4369E5F3}"/>
    <dgm:cxn modelId="{FAC336DC-8FF4-4773-ACDE-6CB1B80223EC}" type="presParOf" srcId="{45546A1F-9B1F-4421-B678-9A0E2E986F8D}" destId="{AE987177-4312-4FD4-9930-FEAF9FAEBBDC}" srcOrd="0" destOrd="0" presId="urn:microsoft.com/office/officeart/2005/8/layout/vList2"/>
    <dgm:cxn modelId="{86447070-35A5-4072-ADAC-353018F86BD4}" type="presParOf" srcId="{45546A1F-9B1F-4421-B678-9A0E2E986F8D}" destId="{934BB87F-E22A-4E57-AADB-B87A4FB898B6}" srcOrd="1" destOrd="0" presId="urn:microsoft.com/office/officeart/2005/8/layout/vList2"/>
    <dgm:cxn modelId="{2FA01A3C-65D2-468B-AAE4-3FE765AD1F2D}" type="presParOf" srcId="{45546A1F-9B1F-4421-B678-9A0E2E986F8D}" destId="{A709FDD3-F0E4-4A3A-A4C5-E00BF52BEC3D}" srcOrd="2" destOrd="0" presId="urn:microsoft.com/office/officeart/2005/8/layout/vList2"/>
    <dgm:cxn modelId="{57BF53B0-6A4F-45D5-AAD9-B4AE4656520B}" type="presParOf" srcId="{45546A1F-9B1F-4421-B678-9A0E2E986F8D}" destId="{AB9E18C1-0768-4859-B7DC-2A7CC150A1AD}" srcOrd="3" destOrd="0" presId="urn:microsoft.com/office/officeart/2005/8/layout/vList2"/>
    <dgm:cxn modelId="{A996A0F0-5AB2-49E0-B8FD-CD25A0CC60A8}" type="presParOf" srcId="{45546A1F-9B1F-4421-B678-9A0E2E986F8D}" destId="{993BCDA9-17D3-4C77-A893-E48AC2FBB2FB}" srcOrd="4" destOrd="0" presId="urn:microsoft.com/office/officeart/2005/8/layout/vList2"/>
    <dgm:cxn modelId="{EA429CE3-C4D6-4789-9678-C84E60E8FA3F}" type="presParOf" srcId="{45546A1F-9B1F-4421-B678-9A0E2E986F8D}" destId="{8848C50C-3A2F-4A7C-BAD9-97B12670395A}" srcOrd="5" destOrd="0" presId="urn:microsoft.com/office/officeart/2005/8/layout/vList2"/>
    <dgm:cxn modelId="{8391736A-AF30-46D6-A4C7-5E8464938274}" type="presParOf" srcId="{45546A1F-9B1F-4421-B678-9A0E2E986F8D}" destId="{0B9E579A-D925-4AF5-A49E-911C7248552C}" srcOrd="6" destOrd="0" presId="urn:microsoft.com/office/officeart/2005/8/layout/vList2"/>
    <dgm:cxn modelId="{B474740E-7EB5-431B-A1AD-9436642BA92B}" type="presParOf" srcId="{45546A1F-9B1F-4421-B678-9A0E2E986F8D}" destId="{60BC6A3C-C82A-4713-8369-A7748DC87621}" srcOrd="7" destOrd="0" presId="urn:microsoft.com/office/officeart/2005/8/layout/vList2"/>
    <dgm:cxn modelId="{6539638C-A3ED-4157-8B9A-A70D7A84AF40}" type="presParOf" srcId="{45546A1F-9B1F-4421-B678-9A0E2E986F8D}" destId="{DE263179-B998-4A99-BB3E-720435F67EA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23272F-0B3C-455E-9B9D-7C54AC0E327E}"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IN"/>
        </a:p>
      </dgm:t>
    </dgm:pt>
    <dgm:pt modelId="{E8A64D26-FE25-437F-AEA9-232B6967208D}">
      <dgm:prSet custT="1"/>
      <dgm:spPr/>
      <dgm:t>
        <a:bodyPr/>
        <a:lstStyle/>
        <a:p>
          <a:r>
            <a:rPr lang="en-IN" sz="1800" b="0" i="0" u="none" dirty="0">
              <a:latin typeface="Arial" panose="020B0604020202020204" pitchFamily="34" charset="0"/>
              <a:cs typeface="Arial" panose="020B0604020202020204" pitchFamily="34" charset="0"/>
            </a:rPr>
            <a:t>Often, anxiety is seen following the diagnosis.</a:t>
          </a:r>
          <a:endParaRPr lang="en-IN" sz="1800" dirty="0">
            <a:latin typeface="Arial" panose="020B0604020202020204" pitchFamily="34" charset="0"/>
            <a:cs typeface="Arial" panose="020B0604020202020204" pitchFamily="34" charset="0"/>
          </a:endParaRPr>
        </a:p>
      </dgm:t>
    </dgm:pt>
    <dgm:pt modelId="{B37EE886-1B8A-4D35-ABDC-288A7FED16F1}" type="parTrans" cxnId="{F96B27A3-16DF-4111-A7D3-0C71B9036E88}">
      <dgm:prSet/>
      <dgm:spPr/>
      <dgm:t>
        <a:bodyPr/>
        <a:lstStyle/>
        <a:p>
          <a:endParaRPr lang="en-IN"/>
        </a:p>
      </dgm:t>
    </dgm:pt>
    <dgm:pt modelId="{51537AFD-ABA1-42A7-B930-DDCC4369E5F3}" type="sibTrans" cxnId="{F96B27A3-16DF-4111-A7D3-0C71B9036E88}">
      <dgm:prSet/>
      <dgm:spPr/>
      <dgm:t>
        <a:bodyPr/>
        <a:lstStyle/>
        <a:p>
          <a:endParaRPr lang="en-IN"/>
        </a:p>
      </dgm:t>
    </dgm:pt>
    <dgm:pt modelId="{B6EF7E50-ABE9-4ACA-96EC-C1D0B7887544}">
      <dgm:prSet custT="1"/>
      <dgm:spPr/>
      <dgm:t>
        <a:bodyPr/>
        <a:lstStyle/>
        <a:p>
          <a:pPr>
            <a:buNone/>
          </a:pPr>
          <a:r>
            <a:rPr lang="en-IN" sz="1800" b="0" i="0" u="none" dirty="0">
              <a:latin typeface="Arial" panose="020B0604020202020204" pitchFamily="34" charset="0"/>
              <a:cs typeface="Arial" panose="020B0604020202020204" pitchFamily="34" charset="0"/>
            </a:rPr>
            <a:t>Depression impacts treatment adherence and success in treatment and recovery.</a:t>
          </a:r>
          <a:endParaRPr lang="en-IN" sz="1800" b="0" dirty="0">
            <a:latin typeface="Arial" panose="020B0604020202020204" pitchFamily="34" charset="0"/>
            <a:cs typeface="Arial" panose="020B0604020202020204" pitchFamily="34" charset="0"/>
          </a:endParaRPr>
        </a:p>
      </dgm:t>
    </dgm:pt>
    <dgm:pt modelId="{E278BAED-2362-410A-A404-8FC2111870BA}" type="parTrans" cxnId="{5EAF2D99-2EAD-4229-BDD7-873A9BB4AB71}">
      <dgm:prSet/>
      <dgm:spPr/>
      <dgm:t>
        <a:bodyPr/>
        <a:lstStyle/>
        <a:p>
          <a:endParaRPr lang="en-IN"/>
        </a:p>
      </dgm:t>
    </dgm:pt>
    <dgm:pt modelId="{E6B104E6-1FC4-4D7D-8638-DF2ED0A26414}" type="sibTrans" cxnId="{5EAF2D99-2EAD-4229-BDD7-873A9BB4AB71}">
      <dgm:prSet/>
      <dgm:spPr/>
      <dgm:t>
        <a:bodyPr/>
        <a:lstStyle/>
        <a:p>
          <a:endParaRPr lang="en-IN"/>
        </a:p>
      </dgm:t>
    </dgm:pt>
    <dgm:pt modelId="{F647FCB5-12F8-45F6-B74B-C95CB15BF4C2}">
      <dgm:prSet custT="1"/>
      <dgm:spPr/>
      <dgm:t>
        <a:bodyPr/>
        <a:lstStyle/>
        <a:p>
          <a:pPr>
            <a:buNone/>
          </a:pPr>
          <a:r>
            <a:rPr lang="en-IN" sz="1800" b="0" i="0" u="none">
              <a:latin typeface="Arial" panose="020B0604020202020204" pitchFamily="34" charset="0"/>
              <a:cs typeface="Arial" panose="020B0604020202020204" pitchFamily="34" charset="0"/>
            </a:rPr>
            <a:t>A fear of another cardiac event decreases confidence.</a:t>
          </a:r>
          <a:endParaRPr lang="en-IN" sz="1800" b="0">
            <a:latin typeface="Arial" panose="020B0604020202020204" pitchFamily="34" charset="0"/>
            <a:cs typeface="Arial" panose="020B0604020202020204" pitchFamily="34" charset="0"/>
          </a:endParaRPr>
        </a:p>
      </dgm:t>
    </dgm:pt>
    <dgm:pt modelId="{B88919F6-4112-4B06-A4F5-AC33F8793D1C}" type="parTrans" cxnId="{D820DB15-A914-4574-8FA9-152EB08478E5}">
      <dgm:prSet/>
      <dgm:spPr/>
      <dgm:t>
        <a:bodyPr/>
        <a:lstStyle/>
        <a:p>
          <a:endParaRPr lang="en-IN"/>
        </a:p>
      </dgm:t>
    </dgm:pt>
    <dgm:pt modelId="{B3F49175-844A-4C7B-B738-180DE316F5C8}" type="sibTrans" cxnId="{D820DB15-A914-4574-8FA9-152EB08478E5}">
      <dgm:prSet/>
      <dgm:spPr/>
      <dgm:t>
        <a:bodyPr/>
        <a:lstStyle/>
        <a:p>
          <a:endParaRPr lang="en-IN"/>
        </a:p>
      </dgm:t>
    </dgm:pt>
    <dgm:pt modelId="{C3D5D9AE-6B48-473F-8AAA-2BE75ECC6D89}">
      <dgm:prSet custT="1"/>
      <dgm:spPr/>
      <dgm:t>
        <a:bodyPr/>
        <a:lstStyle/>
        <a:p>
          <a:pPr>
            <a:buNone/>
          </a:pPr>
          <a:r>
            <a:rPr lang="en-IN" sz="1800" b="0" i="0" u="none" dirty="0">
              <a:latin typeface="Arial" panose="020B0604020202020204" pitchFamily="34" charset="0"/>
              <a:cs typeface="Arial" panose="020B0604020202020204" pitchFamily="34" charset="0"/>
            </a:rPr>
            <a:t>Stress can have a negative effect on patient cardiovascular outcomes (</a:t>
          </a:r>
          <a:r>
            <a:rPr lang="en-IN" sz="1800" dirty="0">
              <a:effectLst/>
              <a:latin typeface="Arial" panose="020B0604020202020204" pitchFamily="34" charset="0"/>
              <a:cs typeface="Arial" panose="020B0604020202020204" pitchFamily="34" charset="0"/>
            </a:rPr>
            <a:t>Chung et al., 2023</a:t>
          </a:r>
          <a:r>
            <a:rPr lang="en-IN" sz="1800" b="0" i="0" u="none" dirty="0">
              <a:latin typeface="Arial" panose="020B0604020202020204" pitchFamily="34" charset="0"/>
              <a:cs typeface="Arial" panose="020B0604020202020204" pitchFamily="34" charset="0"/>
            </a:rPr>
            <a:t>).</a:t>
          </a:r>
          <a:endParaRPr lang="en-IN" sz="1800" b="0" dirty="0">
            <a:latin typeface="Arial" panose="020B0604020202020204" pitchFamily="34" charset="0"/>
            <a:cs typeface="Arial" panose="020B0604020202020204" pitchFamily="34" charset="0"/>
          </a:endParaRPr>
        </a:p>
      </dgm:t>
    </dgm:pt>
    <dgm:pt modelId="{9E68E140-32B1-49D3-BB02-26599505C4AA}" type="parTrans" cxnId="{D93B0D35-774E-4409-9ECF-615CD4CA7626}">
      <dgm:prSet/>
      <dgm:spPr/>
      <dgm:t>
        <a:bodyPr/>
        <a:lstStyle/>
        <a:p>
          <a:endParaRPr lang="en-IN"/>
        </a:p>
      </dgm:t>
    </dgm:pt>
    <dgm:pt modelId="{5B0298F2-7DC2-44BE-8714-93165F998A02}" type="sibTrans" cxnId="{D93B0D35-774E-4409-9ECF-615CD4CA7626}">
      <dgm:prSet/>
      <dgm:spPr/>
      <dgm:t>
        <a:bodyPr/>
        <a:lstStyle/>
        <a:p>
          <a:endParaRPr lang="en-IN"/>
        </a:p>
      </dgm:t>
    </dgm:pt>
    <dgm:pt modelId="{5843529E-FED1-42C9-9BD6-1B0F921A7E86}">
      <dgm:prSet custT="1"/>
      <dgm:spPr/>
      <dgm:t>
        <a:bodyPr/>
        <a:lstStyle/>
        <a:p>
          <a:pPr>
            <a:buNone/>
          </a:pPr>
          <a:r>
            <a:rPr lang="en-IN" sz="1800" b="0" i="0" u="none" dirty="0">
              <a:latin typeface="Arial" panose="020B0604020202020204" pitchFamily="34" charset="0"/>
              <a:cs typeface="Arial" panose="020B0604020202020204" pitchFamily="34" charset="0"/>
            </a:rPr>
            <a:t>Mental wellness aids in self-management and promotes quality of life.</a:t>
          </a:r>
          <a:endParaRPr lang="en-IN" sz="1800" b="0" dirty="0">
            <a:latin typeface="Arial" panose="020B0604020202020204" pitchFamily="34" charset="0"/>
            <a:cs typeface="Arial" panose="020B0604020202020204" pitchFamily="34" charset="0"/>
          </a:endParaRPr>
        </a:p>
      </dgm:t>
    </dgm:pt>
    <dgm:pt modelId="{03462073-6A9C-495D-8DC2-9F4A7EEB76B5}" type="parTrans" cxnId="{BD192B9F-123F-46C7-9418-29C9C34AA25E}">
      <dgm:prSet/>
      <dgm:spPr/>
      <dgm:t>
        <a:bodyPr/>
        <a:lstStyle/>
        <a:p>
          <a:endParaRPr lang="en-IN"/>
        </a:p>
      </dgm:t>
    </dgm:pt>
    <dgm:pt modelId="{CFF88D87-27C8-47A0-AD4C-7820C5484672}" type="sibTrans" cxnId="{BD192B9F-123F-46C7-9418-29C9C34AA25E}">
      <dgm:prSet/>
      <dgm:spPr/>
      <dgm:t>
        <a:bodyPr/>
        <a:lstStyle/>
        <a:p>
          <a:endParaRPr lang="en-IN"/>
        </a:p>
      </dgm:t>
    </dgm:pt>
    <dgm:pt modelId="{14959A16-CF5E-427F-A3F9-22629F271110}" type="pres">
      <dgm:prSet presAssocID="{9E23272F-0B3C-455E-9B9D-7C54AC0E327E}" presName="linear" presStyleCnt="0">
        <dgm:presLayoutVars>
          <dgm:dir/>
          <dgm:animLvl val="lvl"/>
          <dgm:resizeHandles val="exact"/>
        </dgm:presLayoutVars>
      </dgm:prSet>
      <dgm:spPr/>
      <dgm:t>
        <a:bodyPr/>
        <a:lstStyle/>
        <a:p>
          <a:endParaRPr lang="en-IN"/>
        </a:p>
      </dgm:t>
    </dgm:pt>
    <dgm:pt modelId="{E94D4761-C60B-4E4E-BE55-020109D57715}" type="pres">
      <dgm:prSet presAssocID="{E8A64D26-FE25-437F-AEA9-232B6967208D}" presName="parentLin" presStyleCnt="0"/>
      <dgm:spPr/>
    </dgm:pt>
    <dgm:pt modelId="{86D876C9-C9C2-4A53-A9EC-BF29DE079DC8}" type="pres">
      <dgm:prSet presAssocID="{E8A64D26-FE25-437F-AEA9-232B6967208D}" presName="parentLeftMargin" presStyleLbl="node1" presStyleIdx="0" presStyleCnt="5"/>
      <dgm:spPr/>
      <dgm:t>
        <a:bodyPr/>
        <a:lstStyle/>
        <a:p>
          <a:endParaRPr lang="en-IN"/>
        </a:p>
      </dgm:t>
    </dgm:pt>
    <dgm:pt modelId="{6204377D-6E0D-4618-B129-73437F68330D}" type="pres">
      <dgm:prSet presAssocID="{E8A64D26-FE25-437F-AEA9-232B6967208D}" presName="parentText" presStyleLbl="node1" presStyleIdx="0" presStyleCnt="5">
        <dgm:presLayoutVars>
          <dgm:chMax val="0"/>
          <dgm:bulletEnabled val="1"/>
        </dgm:presLayoutVars>
      </dgm:prSet>
      <dgm:spPr/>
      <dgm:t>
        <a:bodyPr/>
        <a:lstStyle/>
        <a:p>
          <a:endParaRPr lang="en-IN"/>
        </a:p>
      </dgm:t>
    </dgm:pt>
    <dgm:pt modelId="{1D73F3FD-AA33-484C-9265-CD6E199C23A5}" type="pres">
      <dgm:prSet presAssocID="{E8A64D26-FE25-437F-AEA9-232B6967208D}" presName="negativeSpace" presStyleCnt="0"/>
      <dgm:spPr/>
    </dgm:pt>
    <dgm:pt modelId="{ADC2CE1C-1B5B-49F2-8010-7D045BCEFC8E}" type="pres">
      <dgm:prSet presAssocID="{E8A64D26-FE25-437F-AEA9-232B6967208D}" presName="childText" presStyleLbl="conFgAcc1" presStyleIdx="0" presStyleCnt="5">
        <dgm:presLayoutVars>
          <dgm:bulletEnabled val="1"/>
        </dgm:presLayoutVars>
      </dgm:prSet>
      <dgm:spPr/>
    </dgm:pt>
    <dgm:pt modelId="{B18CC103-E57B-493E-AB36-2FD2E8C1A2C9}" type="pres">
      <dgm:prSet presAssocID="{51537AFD-ABA1-42A7-B930-DDCC4369E5F3}" presName="spaceBetweenRectangles" presStyleCnt="0"/>
      <dgm:spPr/>
    </dgm:pt>
    <dgm:pt modelId="{58D7EEAD-3328-495F-B266-E8CEDBC5E629}" type="pres">
      <dgm:prSet presAssocID="{B6EF7E50-ABE9-4ACA-96EC-C1D0B7887544}" presName="parentLin" presStyleCnt="0"/>
      <dgm:spPr/>
    </dgm:pt>
    <dgm:pt modelId="{80EBBA86-40D6-4EAE-A527-DDB0B3FBB6EE}" type="pres">
      <dgm:prSet presAssocID="{B6EF7E50-ABE9-4ACA-96EC-C1D0B7887544}" presName="parentLeftMargin" presStyleLbl="node1" presStyleIdx="0" presStyleCnt="5"/>
      <dgm:spPr/>
      <dgm:t>
        <a:bodyPr/>
        <a:lstStyle/>
        <a:p>
          <a:endParaRPr lang="en-IN"/>
        </a:p>
      </dgm:t>
    </dgm:pt>
    <dgm:pt modelId="{1C67947E-F336-41B8-AD8E-8F7D09DF356C}" type="pres">
      <dgm:prSet presAssocID="{B6EF7E50-ABE9-4ACA-96EC-C1D0B7887544}" presName="parentText" presStyleLbl="node1" presStyleIdx="1" presStyleCnt="5">
        <dgm:presLayoutVars>
          <dgm:chMax val="0"/>
          <dgm:bulletEnabled val="1"/>
        </dgm:presLayoutVars>
      </dgm:prSet>
      <dgm:spPr/>
      <dgm:t>
        <a:bodyPr/>
        <a:lstStyle/>
        <a:p>
          <a:endParaRPr lang="en-IN"/>
        </a:p>
      </dgm:t>
    </dgm:pt>
    <dgm:pt modelId="{BEFC37AE-200B-406B-A08E-71154FDD66C6}" type="pres">
      <dgm:prSet presAssocID="{B6EF7E50-ABE9-4ACA-96EC-C1D0B7887544}" presName="negativeSpace" presStyleCnt="0"/>
      <dgm:spPr/>
    </dgm:pt>
    <dgm:pt modelId="{969542E4-2055-450D-8973-69213B00EF4A}" type="pres">
      <dgm:prSet presAssocID="{B6EF7E50-ABE9-4ACA-96EC-C1D0B7887544}" presName="childText" presStyleLbl="conFgAcc1" presStyleIdx="1" presStyleCnt="5">
        <dgm:presLayoutVars>
          <dgm:bulletEnabled val="1"/>
        </dgm:presLayoutVars>
      </dgm:prSet>
      <dgm:spPr/>
    </dgm:pt>
    <dgm:pt modelId="{832D200B-0E78-4AF7-BC77-5F3EA50324BE}" type="pres">
      <dgm:prSet presAssocID="{E6B104E6-1FC4-4D7D-8638-DF2ED0A26414}" presName="spaceBetweenRectangles" presStyleCnt="0"/>
      <dgm:spPr/>
    </dgm:pt>
    <dgm:pt modelId="{FF7FDC77-A996-431F-B3AC-4A3D09C84082}" type="pres">
      <dgm:prSet presAssocID="{F647FCB5-12F8-45F6-B74B-C95CB15BF4C2}" presName="parentLin" presStyleCnt="0"/>
      <dgm:spPr/>
    </dgm:pt>
    <dgm:pt modelId="{5419020D-9AB5-4007-9257-F87134105CB4}" type="pres">
      <dgm:prSet presAssocID="{F647FCB5-12F8-45F6-B74B-C95CB15BF4C2}" presName="parentLeftMargin" presStyleLbl="node1" presStyleIdx="1" presStyleCnt="5"/>
      <dgm:spPr/>
      <dgm:t>
        <a:bodyPr/>
        <a:lstStyle/>
        <a:p>
          <a:endParaRPr lang="en-IN"/>
        </a:p>
      </dgm:t>
    </dgm:pt>
    <dgm:pt modelId="{5AEB8041-8808-49D5-B0CE-6B13EB56B220}" type="pres">
      <dgm:prSet presAssocID="{F647FCB5-12F8-45F6-B74B-C95CB15BF4C2}" presName="parentText" presStyleLbl="node1" presStyleIdx="2" presStyleCnt="5">
        <dgm:presLayoutVars>
          <dgm:chMax val="0"/>
          <dgm:bulletEnabled val="1"/>
        </dgm:presLayoutVars>
      </dgm:prSet>
      <dgm:spPr/>
      <dgm:t>
        <a:bodyPr/>
        <a:lstStyle/>
        <a:p>
          <a:endParaRPr lang="en-IN"/>
        </a:p>
      </dgm:t>
    </dgm:pt>
    <dgm:pt modelId="{99C22B4E-9B2F-485B-A588-545EA6628980}" type="pres">
      <dgm:prSet presAssocID="{F647FCB5-12F8-45F6-B74B-C95CB15BF4C2}" presName="negativeSpace" presStyleCnt="0"/>
      <dgm:spPr/>
    </dgm:pt>
    <dgm:pt modelId="{681E38EF-A77E-4B69-A3CE-EE1FC4961E3F}" type="pres">
      <dgm:prSet presAssocID="{F647FCB5-12F8-45F6-B74B-C95CB15BF4C2}" presName="childText" presStyleLbl="conFgAcc1" presStyleIdx="2" presStyleCnt="5">
        <dgm:presLayoutVars>
          <dgm:bulletEnabled val="1"/>
        </dgm:presLayoutVars>
      </dgm:prSet>
      <dgm:spPr/>
    </dgm:pt>
    <dgm:pt modelId="{9AEB1349-0CD8-4030-B8E0-1E88F09CE385}" type="pres">
      <dgm:prSet presAssocID="{B3F49175-844A-4C7B-B738-180DE316F5C8}" presName="spaceBetweenRectangles" presStyleCnt="0"/>
      <dgm:spPr/>
    </dgm:pt>
    <dgm:pt modelId="{3B8BE035-AA5D-415E-B361-C6D36F3E866D}" type="pres">
      <dgm:prSet presAssocID="{C3D5D9AE-6B48-473F-8AAA-2BE75ECC6D89}" presName="parentLin" presStyleCnt="0"/>
      <dgm:spPr/>
    </dgm:pt>
    <dgm:pt modelId="{DF5ABD24-E313-40B5-8B2C-BCB7507DFAAA}" type="pres">
      <dgm:prSet presAssocID="{C3D5D9AE-6B48-473F-8AAA-2BE75ECC6D89}" presName="parentLeftMargin" presStyleLbl="node1" presStyleIdx="2" presStyleCnt="5"/>
      <dgm:spPr/>
      <dgm:t>
        <a:bodyPr/>
        <a:lstStyle/>
        <a:p>
          <a:endParaRPr lang="en-IN"/>
        </a:p>
      </dgm:t>
    </dgm:pt>
    <dgm:pt modelId="{3FFB8E4B-DB0D-4D07-921F-6C3BBAC75E9B}" type="pres">
      <dgm:prSet presAssocID="{C3D5D9AE-6B48-473F-8AAA-2BE75ECC6D89}" presName="parentText" presStyleLbl="node1" presStyleIdx="3" presStyleCnt="5">
        <dgm:presLayoutVars>
          <dgm:chMax val="0"/>
          <dgm:bulletEnabled val="1"/>
        </dgm:presLayoutVars>
      </dgm:prSet>
      <dgm:spPr/>
      <dgm:t>
        <a:bodyPr/>
        <a:lstStyle/>
        <a:p>
          <a:endParaRPr lang="en-IN"/>
        </a:p>
      </dgm:t>
    </dgm:pt>
    <dgm:pt modelId="{4B841A2C-5BED-419C-BE78-A0135CE137FA}" type="pres">
      <dgm:prSet presAssocID="{C3D5D9AE-6B48-473F-8AAA-2BE75ECC6D89}" presName="negativeSpace" presStyleCnt="0"/>
      <dgm:spPr/>
    </dgm:pt>
    <dgm:pt modelId="{E3607552-1F15-46FB-BEE6-4CE472A13C4D}" type="pres">
      <dgm:prSet presAssocID="{C3D5D9AE-6B48-473F-8AAA-2BE75ECC6D89}" presName="childText" presStyleLbl="conFgAcc1" presStyleIdx="3" presStyleCnt="5">
        <dgm:presLayoutVars>
          <dgm:bulletEnabled val="1"/>
        </dgm:presLayoutVars>
      </dgm:prSet>
      <dgm:spPr/>
    </dgm:pt>
    <dgm:pt modelId="{23459628-F7D3-46B3-9D0C-C605901FF7E5}" type="pres">
      <dgm:prSet presAssocID="{5B0298F2-7DC2-44BE-8714-93165F998A02}" presName="spaceBetweenRectangles" presStyleCnt="0"/>
      <dgm:spPr/>
    </dgm:pt>
    <dgm:pt modelId="{5C80A386-2E2F-4CA7-8C5D-05FFD6F2B7FF}" type="pres">
      <dgm:prSet presAssocID="{5843529E-FED1-42C9-9BD6-1B0F921A7E86}" presName="parentLin" presStyleCnt="0"/>
      <dgm:spPr/>
    </dgm:pt>
    <dgm:pt modelId="{2D035A11-0098-4971-9421-C1A027E592F8}" type="pres">
      <dgm:prSet presAssocID="{5843529E-FED1-42C9-9BD6-1B0F921A7E86}" presName="parentLeftMargin" presStyleLbl="node1" presStyleIdx="3" presStyleCnt="5"/>
      <dgm:spPr/>
      <dgm:t>
        <a:bodyPr/>
        <a:lstStyle/>
        <a:p>
          <a:endParaRPr lang="en-IN"/>
        </a:p>
      </dgm:t>
    </dgm:pt>
    <dgm:pt modelId="{2FAEE88A-17EB-467D-835D-B871353689A8}" type="pres">
      <dgm:prSet presAssocID="{5843529E-FED1-42C9-9BD6-1B0F921A7E86}" presName="parentText" presStyleLbl="node1" presStyleIdx="4" presStyleCnt="5">
        <dgm:presLayoutVars>
          <dgm:chMax val="0"/>
          <dgm:bulletEnabled val="1"/>
        </dgm:presLayoutVars>
      </dgm:prSet>
      <dgm:spPr/>
      <dgm:t>
        <a:bodyPr/>
        <a:lstStyle/>
        <a:p>
          <a:endParaRPr lang="en-IN"/>
        </a:p>
      </dgm:t>
    </dgm:pt>
    <dgm:pt modelId="{5F426745-FC9D-4D8F-9AA1-8FFA1F85D6A0}" type="pres">
      <dgm:prSet presAssocID="{5843529E-FED1-42C9-9BD6-1B0F921A7E86}" presName="negativeSpace" presStyleCnt="0"/>
      <dgm:spPr/>
    </dgm:pt>
    <dgm:pt modelId="{82D9F5BC-AA96-4B40-A365-888A9041D8BB}" type="pres">
      <dgm:prSet presAssocID="{5843529E-FED1-42C9-9BD6-1B0F921A7E86}" presName="childText" presStyleLbl="conFgAcc1" presStyleIdx="4" presStyleCnt="5">
        <dgm:presLayoutVars>
          <dgm:bulletEnabled val="1"/>
        </dgm:presLayoutVars>
      </dgm:prSet>
      <dgm:spPr/>
    </dgm:pt>
  </dgm:ptLst>
  <dgm:cxnLst>
    <dgm:cxn modelId="{B019CC7D-5798-4386-B174-3EA68AD1A07D}" type="presOf" srcId="{E8A64D26-FE25-437F-AEA9-232B6967208D}" destId="{86D876C9-C9C2-4A53-A9EC-BF29DE079DC8}" srcOrd="0" destOrd="0" presId="urn:microsoft.com/office/officeart/2005/8/layout/list1"/>
    <dgm:cxn modelId="{D820DB15-A914-4574-8FA9-152EB08478E5}" srcId="{9E23272F-0B3C-455E-9B9D-7C54AC0E327E}" destId="{F647FCB5-12F8-45F6-B74B-C95CB15BF4C2}" srcOrd="2" destOrd="0" parTransId="{B88919F6-4112-4B06-A4F5-AC33F8793D1C}" sibTransId="{B3F49175-844A-4C7B-B738-180DE316F5C8}"/>
    <dgm:cxn modelId="{8AE7A82F-09BC-4CE4-826C-7F9F05FFD80F}" type="presOf" srcId="{B6EF7E50-ABE9-4ACA-96EC-C1D0B7887544}" destId="{80EBBA86-40D6-4EAE-A527-DDB0B3FBB6EE}" srcOrd="0" destOrd="0" presId="urn:microsoft.com/office/officeart/2005/8/layout/list1"/>
    <dgm:cxn modelId="{3A3C7476-7735-457E-819D-CEDB15F82BCA}" type="presOf" srcId="{B6EF7E50-ABE9-4ACA-96EC-C1D0B7887544}" destId="{1C67947E-F336-41B8-AD8E-8F7D09DF356C}" srcOrd="1" destOrd="0" presId="urn:microsoft.com/office/officeart/2005/8/layout/list1"/>
    <dgm:cxn modelId="{A7686206-A1E2-43E9-892D-E17774C13574}" type="presOf" srcId="{C3D5D9AE-6B48-473F-8AAA-2BE75ECC6D89}" destId="{DF5ABD24-E313-40B5-8B2C-BCB7507DFAAA}" srcOrd="0" destOrd="0" presId="urn:microsoft.com/office/officeart/2005/8/layout/list1"/>
    <dgm:cxn modelId="{498754B2-3E73-4492-8E66-D60F1EFC771C}" type="presOf" srcId="{C3D5D9AE-6B48-473F-8AAA-2BE75ECC6D89}" destId="{3FFB8E4B-DB0D-4D07-921F-6C3BBAC75E9B}" srcOrd="1" destOrd="0" presId="urn:microsoft.com/office/officeart/2005/8/layout/list1"/>
    <dgm:cxn modelId="{5EAF2D99-2EAD-4229-BDD7-873A9BB4AB71}" srcId="{9E23272F-0B3C-455E-9B9D-7C54AC0E327E}" destId="{B6EF7E50-ABE9-4ACA-96EC-C1D0B7887544}" srcOrd="1" destOrd="0" parTransId="{E278BAED-2362-410A-A404-8FC2111870BA}" sibTransId="{E6B104E6-1FC4-4D7D-8638-DF2ED0A26414}"/>
    <dgm:cxn modelId="{AC3B0AE3-58F0-4446-A7FB-0D64DC569AB0}" type="presOf" srcId="{F647FCB5-12F8-45F6-B74B-C95CB15BF4C2}" destId="{5AEB8041-8808-49D5-B0CE-6B13EB56B220}" srcOrd="1" destOrd="0" presId="urn:microsoft.com/office/officeart/2005/8/layout/list1"/>
    <dgm:cxn modelId="{B050809C-0999-4D21-8F3C-0B5BDFC35988}" type="presOf" srcId="{E8A64D26-FE25-437F-AEA9-232B6967208D}" destId="{6204377D-6E0D-4618-B129-73437F68330D}" srcOrd="1" destOrd="0" presId="urn:microsoft.com/office/officeart/2005/8/layout/list1"/>
    <dgm:cxn modelId="{5ED4D02A-E1C8-4EAA-8584-A16377BE3D45}" type="presOf" srcId="{9E23272F-0B3C-455E-9B9D-7C54AC0E327E}" destId="{14959A16-CF5E-427F-A3F9-22629F271110}" srcOrd="0" destOrd="0" presId="urn:microsoft.com/office/officeart/2005/8/layout/list1"/>
    <dgm:cxn modelId="{DAE404B0-BFC8-4B55-9D97-9FCF58E90EEE}" type="presOf" srcId="{F647FCB5-12F8-45F6-B74B-C95CB15BF4C2}" destId="{5419020D-9AB5-4007-9257-F87134105CB4}" srcOrd="0" destOrd="0" presId="urn:microsoft.com/office/officeart/2005/8/layout/list1"/>
    <dgm:cxn modelId="{6FA937DB-9106-46F1-9E8A-7C5A6ECA1754}" type="presOf" srcId="{5843529E-FED1-42C9-9BD6-1B0F921A7E86}" destId="{2FAEE88A-17EB-467D-835D-B871353689A8}" srcOrd="1" destOrd="0" presId="urn:microsoft.com/office/officeart/2005/8/layout/list1"/>
    <dgm:cxn modelId="{F96B27A3-16DF-4111-A7D3-0C71B9036E88}" srcId="{9E23272F-0B3C-455E-9B9D-7C54AC0E327E}" destId="{E8A64D26-FE25-437F-AEA9-232B6967208D}" srcOrd="0" destOrd="0" parTransId="{B37EE886-1B8A-4D35-ABDC-288A7FED16F1}" sibTransId="{51537AFD-ABA1-42A7-B930-DDCC4369E5F3}"/>
    <dgm:cxn modelId="{95BE7861-6ED0-46FA-A27A-89B0B6325CA6}" type="presOf" srcId="{5843529E-FED1-42C9-9BD6-1B0F921A7E86}" destId="{2D035A11-0098-4971-9421-C1A027E592F8}" srcOrd="0" destOrd="0" presId="urn:microsoft.com/office/officeart/2005/8/layout/list1"/>
    <dgm:cxn modelId="{D93B0D35-774E-4409-9ECF-615CD4CA7626}" srcId="{9E23272F-0B3C-455E-9B9D-7C54AC0E327E}" destId="{C3D5D9AE-6B48-473F-8AAA-2BE75ECC6D89}" srcOrd="3" destOrd="0" parTransId="{9E68E140-32B1-49D3-BB02-26599505C4AA}" sibTransId="{5B0298F2-7DC2-44BE-8714-93165F998A02}"/>
    <dgm:cxn modelId="{BD192B9F-123F-46C7-9418-29C9C34AA25E}" srcId="{9E23272F-0B3C-455E-9B9D-7C54AC0E327E}" destId="{5843529E-FED1-42C9-9BD6-1B0F921A7E86}" srcOrd="4" destOrd="0" parTransId="{03462073-6A9C-495D-8DC2-9F4A7EEB76B5}" sibTransId="{CFF88D87-27C8-47A0-AD4C-7820C5484672}"/>
    <dgm:cxn modelId="{5C5E58AE-6489-4A12-8547-70CE78A39639}" type="presParOf" srcId="{14959A16-CF5E-427F-A3F9-22629F271110}" destId="{E94D4761-C60B-4E4E-BE55-020109D57715}" srcOrd="0" destOrd="0" presId="urn:microsoft.com/office/officeart/2005/8/layout/list1"/>
    <dgm:cxn modelId="{AC300DB1-4FB3-48D6-9722-778E8D4E8B50}" type="presParOf" srcId="{E94D4761-C60B-4E4E-BE55-020109D57715}" destId="{86D876C9-C9C2-4A53-A9EC-BF29DE079DC8}" srcOrd="0" destOrd="0" presId="urn:microsoft.com/office/officeart/2005/8/layout/list1"/>
    <dgm:cxn modelId="{9060EE1F-68FE-4091-A605-736C06C6885E}" type="presParOf" srcId="{E94D4761-C60B-4E4E-BE55-020109D57715}" destId="{6204377D-6E0D-4618-B129-73437F68330D}" srcOrd="1" destOrd="0" presId="urn:microsoft.com/office/officeart/2005/8/layout/list1"/>
    <dgm:cxn modelId="{C2DAED6E-EFEF-4782-B369-CBC7808FF917}" type="presParOf" srcId="{14959A16-CF5E-427F-A3F9-22629F271110}" destId="{1D73F3FD-AA33-484C-9265-CD6E199C23A5}" srcOrd="1" destOrd="0" presId="urn:microsoft.com/office/officeart/2005/8/layout/list1"/>
    <dgm:cxn modelId="{32952326-A5D6-4699-9DA9-BCCED58A39A6}" type="presParOf" srcId="{14959A16-CF5E-427F-A3F9-22629F271110}" destId="{ADC2CE1C-1B5B-49F2-8010-7D045BCEFC8E}" srcOrd="2" destOrd="0" presId="urn:microsoft.com/office/officeart/2005/8/layout/list1"/>
    <dgm:cxn modelId="{78F15C73-71DB-4F3D-A8E2-20DF3A798D87}" type="presParOf" srcId="{14959A16-CF5E-427F-A3F9-22629F271110}" destId="{B18CC103-E57B-493E-AB36-2FD2E8C1A2C9}" srcOrd="3" destOrd="0" presId="urn:microsoft.com/office/officeart/2005/8/layout/list1"/>
    <dgm:cxn modelId="{D8D92E9E-2919-4EB8-AF90-76842C4A961A}" type="presParOf" srcId="{14959A16-CF5E-427F-A3F9-22629F271110}" destId="{58D7EEAD-3328-495F-B266-E8CEDBC5E629}" srcOrd="4" destOrd="0" presId="urn:microsoft.com/office/officeart/2005/8/layout/list1"/>
    <dgm:cxn modelId="{8135DABD-3962-485D-A30D-2B9A155C75CD}" type="presParOf" srcId="{58D7EEAD-3328-495F-B266-E8CEDBC5E629}" destId="{80EBBA86-40D6-4EAE-A527-DDB0B3FBB6EE}" srcOrd="0" destOrd="0" presId="urn:microsoft.com/office/officeart/2005/8/layout/list1"/>
    <dgm:cxn modelId="{59203B52-3A0B-4425-AA38-08ECBD4661F2}" type="presParOf" srcId="{58D7EEAD-3328-495F-B266-E8CEDBC5E629}" destId="{1C67947E-F336-41B8-AD8E-8F7D09DF356C}" srcOrd="1" destOrd="0" presId="urn:microsoft.com/office/officeart/2005/8/layout/list1"/>
    <dgm:cxn modelId="{50F62ED7-E99D-430F-A4FA-2F55CDB8CF0A}" type="presParOf" srcId="{14959A16-CF5E-427F-A3F9-22629F271110}" destId="{BEFC37AE-200B-406B-A08E-71154FDD66C6}" srcOrd="5" destOrd="0" presId="urn:microsoft.com/office/officeart/2005/8/layout/list1"/>
    <dgm:cxn modelId="{7084B11B-D850-4E0F-B0EB-026E3D83889A}" type="presParOf" srcId="{14959A16-CF5E-427F-A3F9-22629F271110}" destId="{969542E4-2055-450D-8973-69213B00EF4A}" srcOrd="6" destOrd="0" presId="urn:microsoft.com/office/officeart/2005/8/layout/list1"/>
    <dgm:cxn modelId="{7E1202A7-9C43-465D-990F-706F3281DBFD}" type="presParOf" srcId="{14959A16-CF5E-427F-A3F9-22629F271110}" destId="{832D200B-0E78-4AF7-BC77-5F3EA50324BE}" srcOrd="7" destOrd="0" presId="urn:microsoft.com/office/officeart/2005/8/layout/list1"/>
    <dgm:cxn modelId="{00A3DCE0-5B0F-42DB-A756-7AC7B79B8BC2}" type="presParOf" srcId="{14959A16-CF5E-427F-A3F9-22629F271110}" destId="{FF7FDC77-A996-431F-B3AC-4A3D09C84082}" srcOrd="8" destOrd="0" presId="urn:microsoft.com/office/officeart/2005/8/layout/list1"/>
    <dgm:cxn modelId="{C9EDBE85-400A-42A4-A58F-E408E7D3DE6E}" type="presParOf" srcId="{FF7FDC77-A996-431F-B3AC-4A3D09C84082}" destId="{5419020D-9AB5-4007-9257-F87134105CB4}" srcOrd="0" destOrd="0" presId="urn:microsoft.com/office/officeart/2005/8/layout/list1"/>
    <dgm:cxn modelId="{4C0B74CB-24E2-4511-91B5-A2E1B06AF6E5}" type="presParOf" srcId="{FF7FDC77-A996-431F-B3AC-4A3D09C84082}" destId="{5AEB8041-8808-49D5-B0CE-6B13EB56B220}" srcOrd="1" destOrd="0" presId="urn:microsoft.com/office/officeart/2005/8/layout/list1"/>
    <dgm:cxn modelId="{5A5180BD-621D-4352-8193-78588DF6251C}" type="presParOf" srcId="{14959A16-CF5E-427F-A3F9-22629F271110}" destId="{99C22B4E-9B2F-485B-A588-545EA6628980}" srcOrd="9" destOrd="0" presId="urn:microsoft.com/office/officeart/2005/8/layout/list1"/>
    <dgm:cxn modelId="{2489BE92-EA1A-4F0A-8D39-D33088EB542A}" type="presParOf" srcId="{14959A16-CF5E-427F-A3F9-22629F271110}" destId="{681E38EF-A77E-4B69-A3CE-EE1FC4961E3F}" srcOrd="10" destOrd="0" presId="urn:microsoft.com/office/officeart/2005/8/layout/list1"/>
    <dgm:cxn modelId="{A5C698B1-AD1F-450C-92FD-D54871D16DE9}" type="presParOf" srcId="{14959A16-CF5E-427F-A3F9-22629F271110}" destId="{9AEB1349-0CD8-4030-B8E0-1E88F09CE385}" srcOrd="11" destOrd="0" presId="urn:microsoft.com/office/officeart/2005/8/layout/list1"/>
    <dgm:cxn modelId="{4AFE5990-A1CF-4CBE-B382-D8E60BA40268}" type="presParOf" srcId="{14959A16-CF5E-427F-A3F9-22629F271110}" destId="{3B8BE035-AA5D-415E-B361-C6D36F3E866D}" srcOrd="12" destOrd="0" presId="urn:microsoft.com/office/officeart/2005/8/layout/list1"/>
    <dgm:cxn modelId="{F9CE68E1-ADA4-46E6-BF47-1651D99516A1}" type="presParOf" srcId="{3B8BE035-AA5D-415E-B361-C6D36F3E866D}" destId="{DF5ABD24-E313-40B5-8B2C-BCB7507DFAAA}" srcOrd="0" destOrd="0" presId="urn:microsoft.com/office/officeart/2005/8/layout/list1"/>
    <dgm:cxn modelId="{3BD512CC-4CEE-451F-B12A-89C3A47A78DB}" type="presParOf" srcId="{3B8BE035-AA5D-415E-B361-C6D36F3E866D}" destId="{3FFB8E4B-DB0D-4D07-921F-6C3BBAC75E9B}" srcOrd="1" destOrd="0" presId="urn:microsoft.com/office/officeart/2005/8/layout/list1"/>
    <dgm:cxn modelId="{EFF7D200-1DA4-4AB1-84A1-F302DFB13B37}" type="presParOf" srcId="{14959A16-CF5E-427F-A3F9-22629F271110}" destId="{4B841A2C-5BED-419C-BE78-A0135CE137FA}" srcOrd="13" destOrd="0" presId="urn:microsoft.com/office/officeart/2005/8/layout/list1"/>
    <dgm:cxn modelId="{44F0F8EE-549B-4BF9-97C7-AB7E3B8633AC}" type="presParOf" srcId="{14959A16-CF5E-427F-A3F9-22629F271110}" destId="{E3607552-1F15-46FB-BEE6-4CE472A13C4D}" srcOrd="14" destOrd="0" presId="urn:microsoft.com/office/officeart/2005/8/layout/list1"/>
    <dgm:cxn modelId="{32C69F2A-4CC5-46F0-8C96-2F626111E735}" type="presParOf" srcId="{14959A16-CF5E-427F-A3F9-22629F271110}" destId="{23459628-F7D3-46B3-9D0C-C605901FF7E5}" srcOrd="15" destOrd="0" presId="urn:microsoft.com/office/officeart/2005/8/layout/list1"/>
    <dgm:cxn modelId="{6CE201A2-A2AB-423C-8E37-0417958F6983}" type="presParOf" srcId="{14959A16-CF5E-427F-A3F9-22629F271110}" destId="{5C80A386-2E2F-4CA7-8C5D-05FFD6F2B7FF}" srcOrd="16" destOrd="0" presId="urn:microsoft.com/office/officeart/2005/8/layout/list1"/>
    <dgm:cxn modelId="{7F06610E-0119-4E27-92D2-324124423587}" type="presParOf" srcId="{5C80A386-2E2F-4CA7-8C5D-05FFD6F2B7FF}" destId="{2D035A11-0098-4971-9421-C1A027E592F8}" srcOrd="0" destOrd="0" presId="urn:microsoft.com/office/officeart/2005/8/layout/list1"/>
    <dgm:cxn modelId="{F1FC9FBE-4213-496D-BB58-0181A45D71CE}" type="presParOf" srcId="{5C80A386-2E2F-4CA7-8C5D-05FFD6F2B7FF}" destId="{2FAEE88A-17EB-467D-835D-B871353689A8}" srcOrd="1" destOrd="0" presId="urn:microsoft.com/office/officeart/2005/8/layout/list1"/>
    <dgm:cxn modelId="{4B726AF9-E57D-4861-8ED8-68B21EE1B6DC}" type="presParOf" srcId="{14959A16-CF5E-427F-A3F9-22629F271110}" destId="{5F426745-FC9D-4D8F-9AA1-8FFA1F85D6A0}" srcOrd="17" destOrd="0" presId="urn:microsoft.com/office/officeart/2005/8/layout/list1"/>
    <dgm:cxn modelId="{8AB32E67-DFF4-4745-B000-D7D4F1C23235}" type="presParOf" srcId="{14959A16-CF5E-427F-A3F9-22629F271110}" destId="{82D9F5BC-AA96-4B40-A365-888A9041D8BB}"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EBD7025-E154-482C-B74F-4266BC86BCC0}" type="doc">
      <dgm:prSet loTypeId="urn:microsoft.com/office/officeart/2005/8/layout/process4" loCatId="list" qsTypeId="urn:microsoft.com/office/officeart/2005/8/quickstyle/3d2" qsCatId="3D" csTypeId="urn:microsoft.com/office/officeart/2005/8/colors/accent2_1" csCatId="accent2" phldr="1"/>
      <dgm:spPr/>
      <dgm:t>
        <a:bodyPr/>
        <a:lstStyle/>
        <a:p>
          <a:endParaRPr lang="en-IN"/>
        </a:p>
      </dgm:t>
    </dgm:pt>
    <dgm:pt modelId="{3142266F-DF9F-49F1-B7DF-1619090221DA}">
      <dgm:prSet/>
      <dgm:spPr/>
      <dgm:t>
        <a:bodyPr/>
        <a:lstStyle/>
        <a:p>
          <a:r>
            <a:rPr lang="en-IN" dirty="0">
              <a:latin typeface="Arial" panose="020B0604020202020204" pitchFamily="34" charset="0"/>
              <a:cs typeface="Arial" panose="020B0604020202020204" pitchFamily="34" charset="0"/>
            </a:rPr>
            <a:t>ECG is used to identify heart irregularities.</a:t>
          </a:r>
        </a:p>
      </dgm:t>
    </dgm:pt>
    <dgm:pt modelId="{6269F161-62D5-4667-BDA3-BDA8FC18A06C}" type="parTrans" cxnId="{6B079CE2-87E6-45A1-AA7F-9DDFF3FAE656}">
      <dgm:prSet/>
      <dgm:spPr/>
      <dgm:t>
        <a:bodyPr/>
        <a:lstStyle/>
        <a:p>
          <a:endParaRPr lang="en-IN"/>
        </a:p>
      </dgm:t>
    </dgm:pt>
    <dgm:pt modelId="{0E063779-95A5-434C-B10C-99B2CC752E4C}" type="sibTrans" cxnId="{6B079CE2-87E6-45A1-AA7F-9DDFF3FAE656}">
      <dgm:prSet/>
      <dgm:spPr/>
      <dgm:t>
        <a:bodyPr/>
        <a:lstStyle/>
        <a:p>
          <a:endParaRPr lang="en-IN"/>
        </a:p>
      </dgm:t>
    </dgm:pt>
    <dgm:pt modelId="{D8B66F09-F374-4976-A1B8-186E2B1A19AD}">
      <dgm:prSet/>
      <dgm:spPr/>
      <dgm:t>
        <a:bodyPr/>
        <a:lstStyle/>
        <a:p>
          <a:r>
            <a:rPr lang="en-IN">
              <a:latin typeface="Arial" panose="020B0604020202020204" pitchFamily="34" charset="0"/>
              <a:cs typeface="Arial" panose="020B0604020202020204" pitchFamily="34" charset="0"/>
            </a:rPr>
            <a:t>Blood Tests are conducted to monitor cholesterol levels.</a:t>
          </a:r>
        </a:p>
      </dgm:t>
    </dgm:pt>
    <dgm:pt modelId="{DC009DBE-CB90-4393-9165-91505948227F}" type="parTrans" cxnId="{97BFE5C4-2016-45E5-B371-FD5A0D4C48EE}">
      <dgm:prSet/>
      <dgm:spPr/>
      <dgm:t>
        <a:bodyPr/>
        <a:lstStyle/>
        <a:p>
          <a:endParaRPr lang="en-IN"/>
        </a:p>
      </dgm:t>
    </dgm:pt>
    <dgm:pt modelId="{43B720DD-A2A5-4B6C-82B4-6A8ABDA98C95}" type="sibTrans" cxnId="{97BFE5C4-2016-45E5-B371-FD5A0D4C48EE}">
      <dgm:prSet/>
      <dgm:spPr/>
      <dgm:t>
        <a:bodyPr/>
        <a:lstStyle/>
        <a:p>
          <a:endParaRPr lang="en-IN"/>
        </a:p>
      </dgm:t>
    </dgm:pt>
    <dgm:pt modelId="{2E34A44D-A8FD-456F-9E71-A065F5AA4FAA}">
      <dgm:prSet/>
      <dgm:spPr/>
      <dgm:t>
        <a:bodyPr/>
        <a:lstStyle/>
        <a:p>
          <a:r>
            <a:rPr lang="en-IN" dirty="0">
              <a:latin typeface="Arial" panose="020B0604020202020204" pitchFamily="34" charset="0"/>
              <a:cs typeface="Arial" panose="020B0604020202020204" pitchFamily="34" charset="0"/>
            </a:rPr>
            <a:t>The 70% cases diagnosed after symptoms come from the study of </a:t>
          </a:r>
          <a:r>
            <a:rPr lang="en-IN" dirty="0" err="1">
              <a:latin typeface="Arial" panose="020B0604020202020204" pitchFamily="34" charset="0"/>
              <a:cs typeface="Arial" panose="020B0604020202020204" pitchFamily="34" charset="0"/>
            </a:rPr>
            <a:t>Marano</a:t>
          </a:r>
          <a:r>
            <a:rPr lang="en-IN" dirty="0">
              <a:latin typeface="Arial" panose="020B0604020202020204" pitchFamily="34" charset="0"/>
              <a:cs typeface="Arial" panose="020B0604020202020204" pitchFamily="34" charset="0"/>
            </a:rPr>
            <a:t> et al. (2020).</a:t>
          </a:r>
        </a:p>
      </dgm:t>
    </dgm:pt>
    <dgm:pt modelId="{CB03886A-DE95-4AB4-B827-BC11E789FE4D}" type="parTrans" cxnId="{0A51A539-F97A-4BF8-B4A9-8BAEC954C060}">
      <dgm:prSet/>
      <dgm:spPr/>
      <dgm:t>
        <a:bodyPr/>
        <a:lstStyle/>
        <a:p>
          <a:endParaRPr lang="en-IN"/>
        </a:p>
      </dgm:t>
    </dgm:pt>
    <dgm:pt modelId="{11DF83A6-612B-4342-878A-ACA7D35210F2}" type="sibTrans" cxnId="{0A51A539-F97A-4BF8-B4A9-8BAEC954C060}">
      <dgm:prSet/>
      <dgm:spPr/>
      <dgm:t>
        <a:bodyPr/>
        <a:lstStyle/>
        <a:p>
          <a:endParaRPr lang="en-IN"/>
        </a:p>
      </dgm:t>
    </dgm:pt>
    <dgm:pt modelId="{A82290C1-6428-46EA-A5CD-880D73E53BDD}">
      <dgm:prSet/>
      <dgm:spPr/>
      <dgm:t>
        <a:bodyPr/>
        <a:lstStyle/>
        <a:p>
          <a:r>
            <a:rPr lang="en-IN">
              <a:latin typeface="Arial" panose="020B0604020202020204" pitchFamily="34" charset="0"/>
              <a:cs typeface="Arial" panose="020B0604020202020204" pitchFamily="34" charset="0"/>
            </a:rPr>
            <a:t>Angiography reveals that the arteries are blocked.</a:t>
          </a:r>
        </a:p>
      </dgm:t>
    </dgm:pt>
    <dgm:pt modelId="{D501833C-3E40-4C12-A78A-20DAD7B6B3DE}" type="parTrans" cxnId="{BB020FFC-98F3-47FF-B0DA-6079E89B4DBD}">
      <dgm:prSet/>
      <dgm:spPr/>
      <dgm:t>
        <a:bodyPr/>
        <a:lstStyle/>
        <a:p>
          <a:endParaRPr lang="en-IN"/>
        </a:p>
      </dgm:t>
    </dgm:pt>
    <dgm:pt modelId="{F963DF83-1501-4C03-8F58-ED5E89BACB39}" type="sibTrans" cxnId="{BB020FFC-98F3-47FF-B0DA-6079E89B4DBD}">
      <dgm:prSet/>
      <dgm:spPr/>
      <dgm:t>
        <a:bodyPr/>
        <a:lstStyle/>
        <a:p>
          <a:endParaRPr lang="en-IN"/>
        </a:p>
      </dgm:t>
    </dgm:pt>
    <dgm:pt modelId="{48CBEA69-B17D-45B0-8A96-DB922AC37B60}">
      <dgm:prSet/>
      <dgm:spPr/>
      <dgm:t>
        <a:bodyPr/>
        <a:lstStyle/>
        <a:p>
          <a:r>
            <a:rPr lang="en-IN" dirty="0">
              <a:latin typeface="Arial" panose="020B0604020202020204" pitchFamily="34" charset="0"/>
              <a:cs typeface="Arial" panose="020B0604020202020204" pitchFamily="34" charset="0"/>
            </a:rPr>
            <a:t>Early diagnosis results in better survival rate  </a:t>
          </a:r>
        </a:p>
      </dgm:t>
    </dgm:pt>
    <dgm:pt modelId="{C98505E3-0772-4B20-8F75-431E191CB622}" type="parTrans" cxnId="{A72E9A56-6E7F-4E29-853D-9EDFAB3AE4B8}">
      <dgm:prSet/>
      <dgm:spPr/>
      <dgm:t>
        <a:bodyPr/>
        <a:lstStyle/>
        <a:p>
          <a:endParaRPr lang="en-IN"/>
        </a:p>
      </dgm:t>
    </dgm:pt>
    <dgm:pt modelId="{A64F23D7-D8DA-41D6-A82E-0B5271C7D023}" type="sibTrans" cxnId="{A72E9A56-6E7F-4E29-853D-9EDFAB3AE4B8}">
      <dgm:prSet/>
      <dgm:spPr/>
      <dgm:t>
        <a:bodyPr/>
        <a:lstStyle/>
        <a:p>
          <a:endParaRPr lang="en-IN"/>
        </a:p>
      </dgm:t>
    </dgm:pt>
    <dgm:pt modelId="{F80030C7-1655-4960-A741-9408D70A576E}">
      <dgm:prSet/>
      <dgm:spPr/>
      <dgm:t>
        <a:bodyPr/>
        <a:lstStyle/>
        <a:p>
          <a:r>
            <a:rPr lang="en-IN">
              <a:latin typeface="Arial" panose="020B0604020202020204" pitchFamily="34" charset="0"/>
              <a:cs typeface="Arial" panose="020B0604020202020204" pitchFamily="34" charset="0"/>
            </a:rPr>
            <a:t>The study by Marano et al. (2020) is a source of 70% diagnosed cases after symptoms.</a:t>
          </a:r>
          <a:endParaRPr lang="en-IN" dirty="0">
            <a:latin typeface="Arial" panose="020B0604020202020204" pitchFamily="34" charset="0"/>
            <a:cs typeface="Arial" panose="020B0604020202020204" pitchFamily="34" charset="0"/>
          </a:endParaRPr>
        </a:p>
      </dgm:t>
    </dgm:pt>
    <dgm:pt modelId="{2AFDB0FD-2244-41BA-BC49-2AEC1211C4D0}" type="parTrans" cxnId="{391C1A04-A722-4872-8949-26A032F4020B}">
      <dgm:prSet/>
      <dgm:spPr/>
      <dgm:t>
        <a:bodyPr/>
        <a:lstStyle/>
        <a:p>
          <a:endParaRPr lang="en-IN"/>
        </a:p>
      </dgm:t>
    </dgm:pt>
    <dgm:pt modelId="{E1E6BC6B-190A-4FEB-B825-44A84E5BFEB2}" type="sibTrans" cxnId="{391C1A04-A722-4872-8949-26A032F4020B}">
      <dgm:prSet/>
      <dgm:spPr/>
      <dgm:t>
        <a:bodyPr/>
        <a:lstStyle/>
        <a:p>
          <a:endParaRPr lang="en-IN"/>
        </a:p>
      </dgm:t>
    </dgm:pt>
    <dgm:pt modelId="{F4B8AE54-011E-42A7-B9E8-F223EF8A61C0}" type="pres">
      <dgm:prSet presAssocID="{9EBD7025-E154-482C-B74F-4266BC86BCC0}" presName="Name0" presStyleCnt="0">
        <dgm:presLayoutVars>
          <dgm:dir/>
          <dgm:animLvl val="lvl"/>
          <dgm:resizeHandles val="exact"/>
        </dgm:presLayoutVars>
      </dgm:prSet>
      <dgm:spPr/>
      <dgm:t>
        <a:bodyPr/>
        <a:lstStyle/>
        <a:p>
          <a:endParaRPr lang="en-IN"/>
        </a:p>
      </dgm:t>
    </dgm:pt>
    <dgm:pt modelId="{AB744782-EFAA-45C1-94E9-39E079BB6278}" type="pres">
      <dgm:prSet presAssocID="{48CBEA69-B17D-45B0-8A96-DB922AC37B60}" presName="boxAndChildren" presStyleCnt="0"/>
      <dgm:spPr/>
    </dgm:pt>
    <dgm:pt modelId="{0D3386DE-1252-44E1-8F3D-5E8D46A9333C}" type="pres">
      <dgm:prSet presAssocID="{48CBEA69-B17D-45B0-8A96-DB922AC37B60}" presName="parentTextBox" presStyleLbl="node1" presStyleIdx="0" presStyleCnt="6"/>
      <dgm:spPr/>
      <dgm:t>
        <a:bodyPr/>
        <a:lstStyle/>
        <a:p>
          <a:endParaRPr lang="en-IN"/>
        </a:p>
      </dgm:t>
    </dgm:pt>
    <dgm:pt modelId="{AE9F5E41-A44F-4EB5-8C2B-3EE240A484F0}" type="pres">
      <dgm:prSet presAssocID="{F963DF83-1501-4C03-8F58-ED5E89BACB39}" presName="sp" presStyleCnt="0"/>
      <dgm:spPr/>
    </dgm:pt>
    <dgm:pt modelId="{B8533D04-A10A-417B-9B6D-F575D5AC3521}" type="pres">
      <dgm:prSet presAssocID="{A82290C1-6428-46EA-A5CD-880D73E53BDD}" presName="arrowAndChildren" presStyleCnt="0"/>
      <dgm:spPr/>
    </dgm:pt>
    <dgm:pt modelId="{FCF9C528-3BD8-4D52-8D02-E7F491275217}" type="pres">
      <dgm:prSet presAssocID="{A82290C1-6428-46EA-A5CD-880D73E53BDD}" presName="parentTextArrow" presStyleLbl="node1" presStyleIdx="1" presStyleCnt="6"/>
      <dgm:spPr/>
      <dgm:t>
        <a:bodyPr/>
        <a:lstStyle/>
        <a:p>
          <a:endParaRPr lang="en-IN"/>
        </a:p>
      </dgm:t>
    </dgm:pt>
    <dgm:pt modelId="{0D2C5D31-654E-4C6E-8943-E25A1F1ABDCC}" type="pres">
      <dgm:prSet presAssocID="{E1E6BC6B-190A-4FEB-B825-44A84E5BFEB2}" presName="sp" presStyleCnt="0"/>
      <dgm:spPr/>
    </dgm:pt>
    <dgm:pt modelId="{274BD230-DD8A-41FE-ADAC-B4CA5594ECC0}" type="pres">
      <dgm:prSet presAssocID="{F80030C7-1655-4960-A741-9408D70A576E}" presName="arrowAndChildren" presStyleCnt="0"/>
      <dgm:spPr/>
    </dgm:pt>
    <dgm:pt modelId="{71BEF720-21C2-4532-9D63-7E8866CF1C11}" type="pres">
      <dgm:prSet presAssocID="{F80030C7-1655-4960-A741-9408D70A576E}" presName="parentTextArrow" presStyleLbl="node1" presStyleIdx="2" presStyleCnt="6"/>
      <dgm:spPr/>
      <dgm:t>
        <a:bodyPr/>
        <a:lstStyle/>
        <a:p>
          <a:endParaRPr lang="en-IN"/>
        </a:p>
      </dgm:t>
    </dgm:pt>
    <dgm:pt modelId="{A8579B7E-B859-4EA4-AB0C-240C3F45CBD4}" type="pres">
      <dgm:prSet presAssocID="{11DF83A6-612B-4342-878A-ACA7D35210F2}" presName="sp" presStyleCnt="0"/>
      <dgm:spPr/>
    </dgm:pt>
    <dgm:pt modelId="{96C275F4-4841-44FF-A5BE-18983282E141}" type="pres">
      <dgm:prSet presAssocID="{2E34A44D-A8FD-456F-9E71-A065F5AA4FAA}" presName="arrowAndChildren" presStyleCnt="0"/>
      <dgm:spPr/>
    </dgm:pt>
    <dgm:pt modelId="{5A1D988B-0E77-492B-A59C-FE7767256E9A}" type="pres">
      <dgm:prSet presAssocID="{2E34A44D-A8FD-456F-9E71-A065F5AA4FAA}" presName="parentTextArrow" presStyleLbl="node1" presStyleIdx="3" presStyleCnt="6"/>
      <dgm:spPr/>
      <dgm:t>
        <a:bodyPr/>
        <a:lstStyle/>
        <a:p>
          <a:endParaRPr lang="en-IN"/>
        </a:p>
      </dgm:t>
    </dgm:pt>
    <dgm:pt modelId="{45DC0A96-00E8-44F3-89D0-49B927BCD470}" type="pres">
      <dgm:prSet presAssocID="{43B720DD-A2A5-4B6C-82B4-6A8ABDA98C95}" presName="sp" presStyleCnt="0"/>
      <dgm:spPr/>
    </dgm:pt>
    <dgm:pt modelId="{816A325D-0620-47A3-AE59-2B58183670F9}" type="pres">
      <dgm:prSet presAssocID="{D8B66F09-F374-4976-A1B8-186E2B1A19AD}" presName="arrowAndChildren" presStyleCnt="0"/>
      <dgm:spPr/>
    </dgm:pt>
    <dgm:pt modelId="{D266112F-484D-4F71-A213-2A831DCC7C08}" type="pres">
      <dgm:prSet presAssocID="{D8B66F09-F374-4976-A1B8-186E2B1A19AD}" presName="parentTextArrow" presStyleLbl="node1" presStyleIdx="4" presStyleCnt="6"/>
      <dgm:spPr/>
      <dgm:t>
        <a:bodyPr/>
        <a:lstStyle/>
        <a:p>
          <a:endParaRPr lang="en-IN"/>
        </a:p>
      </dgm:t>
    </dgm:pt>
    <dgm:pt modelId="{DF32A437-F235-48CE-B448-A8FA3D58238F}" type="pres">
      <dgm:prSet presAssocID="{0E063779-95A5-434C-B10C-99B2CC752E4C}" presName="sp" presStyleCnt="0"/>
      <dgm:spPr/>
    </dgm:pt>
    <dgm:pt modelId="{E34C5F38-EBB6-4934-901E-DF26225CE33C}" type="pres">
      <dgm:prSet presAssocID="{3142266F-DF9F-49F1-B7DF-1619090221DA}" presName="arrowAndChildren" presStyleCnt="0"/>
      <dgm:spPr/>
    </dgm:pt>
    <dgm:pt modelId="{18252734-233F-49FD-89A7-25346D78595C}" type="pres">
      <dgm:prSet presAssocID="{3142266F-DF9F-49F1-B7DF-1619090221DA}" presName="parentTextArrow" presStyleLbl="node1" presStyleIdx="5" presStyleCnt="6"/>
      <dgm:spPr/>
      <dgm:t>
        <a:bodyPr/>
        <a:lstStyle/>
        <a:p>
          <a:endParaRPr lang="en-IN"/>
        </a:p>
      </dgm:t>
    </dgm:pt>
  </dgm:ptLst>
  <dgm:cxnLst>
    <dgm:cxn modelId="{A72E9A56-6E7F-4E29-853D-9EDFAB3AE4B8}" srcId="{9EBD7025-E154-482C-B74F-4266BC86BCC0}" destId="{48CBEA69-B17D-45B0-8A96-DB922AC37B60}" srcOrd="5" destOrd="0" parTransId="{C98505E3-0772-4B20-8F75-431E191CB622}" sibTransId="{A64F23D7-D8DA-41D6-A82E-0B5271C7D023}"/>
    <dgm:cxn modelId="{0A51A539-F97A-4BF8-B4A9-8BAEC954C060}" srcId="{9EBD7025-E154-482C-B74F-4266BC86BCC0}" destId="{2E34A44D-A8FD-456F-9E71-A065F5AA4FAA}" srcOrd="2" destOrd="0" parTransId="{CB03886A-DE95-4AB4-B827-BC11E789FE4D}" sibTransId="{11DF83A6-612B-4342-878A-ACA7D35210F2}"/>
    <dgm:cxn modelId="{91FE18D5-742C-44B9-A09D-897C1C102E25}" type="presOf" srcId="{3142266F-DF9F-49F1-B7DF-1619090221DA}" destId="{18252734-233F-49FD-89A7-25346D78595C}" srcOrd="0" destOrd="0" presId="urn:microsoft.com/office/officeart/2005/8/layout/process4"/>
    <dgm:cxn modelId="{22CF9BCF-B683-4618-A28F-85BBEA6F4958}" type="presOf" srcId="{D8B66F09-F374-4976-A1B8-186E2B1A19AD}" destId="{D266112F-484D-4F71-A213-2A831DCC7C08}" srcOrd="0" destOrd="0" presId="urn:microsoft.com/office/officeart/2005/8/layout/process4"/>
    <dgm:cxn modelId="{BB020FFC-98F3-47FF-B0DA-6079E89B4DBD}" srcId="{9EBD7025-E154-482C-B74F-4266BC86BCC0}" destId="{A82290C1-6428-46EA-A5CD-880D73E53BDD}" srcOrd="4" destOrd="0" parTransId="{D501833C-3E40-4C12-A78A-20DAD7B6B3DE}" sibTransId="{F963DF83-1501-4C03-8F58-ED5E89BACB39}"/>
    <dgm:cxn modelId="{97BFE5C4-2016-45E5-B371-FD5A0D4C48EE}" srcId="{9EBD7025-E154-482C-B74F-4266BC86BCC0}" destId="{D8B66F09-F374-4976-A1B8-186E2B1A19AD}" srcOrd="1" destOrd="0" parTransId="{DC009DBE-CB90-4393-9165-91505948227F}" sibTransId="{43B720DD-A2A5-4B6C-82B4-6A8ABDA98C95}"/>
    <dgm:cxn modelId="{FC378294-2E46-42E9-ABD7-229875B40F3F}" type="presOf" srcId="{2E34A44D-A8FD-456F-9E71-A065F5AA4FAA}" destId="{5A1D988B-0E77-492B-A59C-FE7767256E9A}" srcOrd="0" destOrd="0" presId="urn:microsoft.com/office/officeart/2005/8/layout/process4"/>
    <dgm:cxn modelId="{035789EE-5851-40CF-B680-764D260ABD35}" type="presOf" srcId="{A82290C1-6428-46EA-A5CD-880D73E53BDD}" destId="{FCF9C528-3BD8-4D52-8D02-E7F491275217}" srcOrd="0" destOrd="0" presId="urn:microsoft.com/office/officeart/2005/8/layout/process4"/>
    <dgm:cxn modelId="{6B079CE2-87E6-45A1-AA7F-9DDFF3FAE656}" srcId="{9EBD7025-E154-482C-B74F-4266BC86BCC0}" destId="{3142266F-DF9F-49F1-B7DF-1619090221DA}" srcOrd="0" destOrd="0" parTransId="{6269F161-62D5-4667-BDA3-BDA8FC18A06C}" sibTransId="{0E063779-95A5-434C-B10C-99B2CC752E4C}"/>
    <dgm:cxn modelId="{8606B03B-65DE-4E69-A822-0114FB4D0BD7}" type="presOf" srcId="{F80030C7-1655-4960-A741-9408D70A576E}" destId="{71BEF720-21C2-4532-9D63-7E8866CF1C11}" srcOrd="0" destOrd="0" presId="urn:microsoft.com/office/officeart/2005/8/layout/process4"/>
    <dgm:cxn modelId="{CCB5CE6C-E7D9-4F82-BF95-27B511252D7C}" type="presOf" srcId="{48CBEA69-B17D-45B0-8A96-DB922AC37B60}" destId="{0D3386DE-1252-44E1-8F3D-5E8D46A9333C}" srcOrd="0" destOrd="0" presId="urn:microsoft.com/office/officeart/2005/8/layout/process4"/>
    <dgm:cxn modelId="{3C95CAC2-4936-4A48-92FD-A717FA320587}" type="presOf" srcId="{9EBD7025-E154-482C-B74F-4266BC86BCC0}" destId="{F4B8AE54-011E-42A7-B9E8-F223EF8A61C0}" srcOrd="0" destOrd="0" presId="urn:microsoft.com/office/officeart/2005/8/layout/process4"/>
    <dgm:cxn modelId="{391C1A04-A722-4872-8949-26A032F4020B}" srcId="{9EBD7025-E154-482C-B74F-4266BC86BCC0}" destId="{F80030C7-1655-4960-A741-9408D70A576E}" srcOrd="3" destOrd="0" parTransId="{2AFDB0FD-2244-41BA-BC49-2AEC1211C4D0}" sibTransId="{E1E6BC6B-190A-4FEB-B825-44A84E5BFEB2}"/>
    <dgm:cxn modelId="{B637D88D-B49D-474E-B421-DE4A01484D7E}" type="presParOf" srcId="{F4B8AE54-011E-42A7-B9E8-F223EF8A61C0}" destId="{AB744782-EFAA-45C1-94E9-39E079BB6278}" srcOrd="0" destOrd="0" presId="urn:microsoft.com/office/officeart/2005/8/layout/process4"/>
    <dgm:cxn modelId="{EE1DE43B-FF93-4E35-96FC-58A5F24E1DB6}" type="presParOf" srcId="{AB744782-EFAA-45C1-94E9-39E079BB6278}" destId="{0D3386DE-1252-44E1-8F3D-5E8D46A9333C}" srcOrd="0" destOrd="0" presId="urn:microsoft.com/office/officeart/2005/8/layout/process4"/>
    <dgm:cxn modelId="{53C8C06A-124A-42B0-B2B2-DE394406B075}" type="presParOf" srcId="{F4B8AE54-011E-42A7-B9E8-F223EF8A61C0}" destId="{AE9F5E41-A44F-4EB5-8C2B-3EE240A484F0}" srcOrd="1" destOrd="0" presId="urn:microsoft.com/office/officeart/2005/8/layout/process4"/>
    <dgm:cxn modelId="{3428C8F5-8812-44EF-B9F1-6AF0EC6E2848}" type="presParOf" srcId="{F4B8AE54-011E-42A7-B9E8-F223EF8A61C0}" destId="{B8533D04-A10A-417B-9B6D-F575D5AC3521}" srcOrd="2" destOrd="0" presId="urn:microsoft.com/office/officeart/2005/8/layout/process4"/>
    <dgm:cxn modelId="{AE93AF5D-BA0B-448C-80FE-9C5E40819387}" type="presParOf" srcId="{B8533D04-A10A-417B-9B6D-F575D5AC3521}" destId="{FCF9C528-3BD8-4D52-8D02-E7F491275217}" srcOrd="0" destOrd="0" presId="urn:microsoft.com/office/officeart/2005/8/layout/process4"/>
    <dgm:cxn modelId="{BBACA807-A3CA-41AC-8D60-4283E190CE06}" type="presParOf" srcId="{F4B8AE54-011E-42A7-B9E8-F223EF8A61C0}" destId="{0D2C5D31-654E-4C6E-8943-E25A1F1ABDCC}" srcOrd="3" destOrd="0" presId="urn:microsoft.com/office/officeart/2005/8/layout/process4"/>
    <dgm:cxn modelId="{5978E1E1-B147-4974-9197-A712E04B5240}" type="presParOf" srcId="{F4B8AE54-011E-42A7-B9E8-F223EF8A61C0}" destId="{274BD230-DD8A-41FE-ADAC-B4CA5594ECC0}" srcOrd="4" destOrd="0" presId="urn:microsoft.com/office/officeart/2005/8/layout/process4"/>
    <dgm:cxn modelId="{10AC2376-7C4C-43C6-8421-27C17546AAFA}" type="presParOf" srcId="{274BD230-DD8A-41FE-ADAC-B4CA5594ECC0}" destId="{71BEF720-21C2-4532-9D63-7E8866CF1C11}" srcOrd="0" destOrd="0" presId="urn:microsoft.com/office/officeart/2005/8/layout/process4"/>
    <dgm:cxn modelId="{6EF939EB-7D6B-40C2-ADE8-FE758E382782}" type="presParOf" srcId="{F4B8AE54-011E-42A7-B9E8-F223EF8A61C0}" destId="{A8579B7E-B859-4EA4-AB0C-240C3F45CBD4}" srcOrd="5" destOrd="0" presId="urn:microsoft.com/office/officeart/2005/8/layout/process4"/>
    <dgm:cxn modelId="{D053FC8B-F145-43C8-B91A-B9F3D8C59666}" type="presParOf" srcId="{F4B8AE54-011E-42A7-B9E8-F223EF8A61C0}" destId="{96C275F4-4841-44FF-A5BE-18983282E141}" srcOrd="6" destOrd="0" presId="urn:microsoft.com/office/officeart/2005/8/layout/process4"/>
    <dgm:cxn modelId="{B237B722-C5B2-4F51-9453-84C438FC1C38}" type="presParOf" srcId="{96C275F4-4841-44FF-A5BE-18983282E141}" destId="{5A1D988B-0E77-492B-A59C-FE7767256E9A}" srcOrd="0" destOrd="0" presId="urn:microsoft.com/office/officeart/2005/8/layout/process4"/>
    <dgm:cxn modelId="{0CF68746-6C1F-42D7-8869-6D5ECBFD8F3A}" type="presParOf" srcId="{F4B8AE54-011E-42A7-B9E8-F223EF8A61C0}" destId="{45DC0A96-00E8-44F3-89D0-49B927BCD470}" srcOrd="7" destOrd="0" presId="urn:microsoft.com/office/officeart/2005/8/layout/process4"/>
    <dgm:cxn modelId="{FB75B164-5E49-401F-AF60-B41513C81303}" type="presParOf" srcId="{F4B8AE54-011E-42A7-B9E8-F223EF8A61C0}" destId="{816A325D-0620-47A3-AE59-2B58183670F9}" srcOrd="8" destOrd="0" presId="urn:microsoft.com/office/officeart/2005/8/layout/process4"/>
    <dgm:cxn modelId="{B243CC6D-BFDE-4843-898D-F4AF7B340442}" type="presParOf" srcId="{816A325D-0620-47A3-AE59-2B58183670F9}" destId="{D266112F-484D-4F71-A213-2A831DCC7C08}" srcOrd="0" destOrd="0" presId="urn:microsoft.com/office/officeart/2005/8/layout/process4"/>
    <dgm:cxn modelId="{ACC7F668-EEC1-41A1-91F8-18260F0226CB}" type="presParOf" srcId="{F4B8AE54-011E-42A7-B9E8-F223EF8A61C0}" destId="{DF32A437-F235-48CE-B448-A8FA3D58238F}" srcOrd="9" destOrd="0" presId="urn:microsoft.com/office/officeart/2005/8/layout/process4"/>
    <dgm:cxn modelId="{877A153B-3A96-4ADA-BBFA-0ECDDD829CF8}" type="presParOf" srcId="{F4B8AE54-011E-42A7-B9E8-F223EF8A61C0}" destId="{E34C5F38-EBB6-4934-901E-DF26225CE33C}" srcOrd="10" destOrd="0" presId="urn:microsoft.com/office/officeart/2005/8/layout/process4"/>
    <dgm:cxn modelId="{3F60C95B-C221-40A5-B2E4-4CDC81B251B8}" type="presParOf" srcId="{E34C5F38-EBB6-4934-901E-DF26225CE33C}" destId="{18252734-233F-49FD-89A7-25346D78595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8E4DAE3-A3EE-4452-9A7C-ECE697606CFF}" type="doc">
      <dgm:prSet loTypeId="urn:microsoft.com/office/officeart/2005/8/layout/process4" loCatId="process" qsTypeId="urn:microsoft.com/office/officeart/2005/8/quickstyle/3d2" qsCatId="3D" csTypeId="urn:microsoft.com/office/officeart/2005/8/colors/accent2_1" csCatId="accent2" phldr="1"/>
      <dgm:spPr/>
      <dgm:t>
        <a:bodyPr/>
        <a:lstStyle/>
        <a:p>
          <a:endParaRPr lang="en-IN"/>
        </a:p>
      </dgm:t>
    </dgm:pt>
    <dgm:pt modelId="{82075ABF-1BED-408F-A8AD-4C47F2BAD48F}">
      <dgm:prSet custT="1"/>
      <dgm:spPr/>
      <dgm:t>
        <a:bodyPr/>
        <a:lstStyle/>
        <a:p>
          <a:r>
            <a:rPr lang="en-IN" sz="1800" b="0" i="0" dirty="0">
              <a:latin typeface="Arial" panose="020B0604020202020204" pitchFamily="34" charset="0"/>
              <a:cs typeface="Arial" panose="020B0604020202020204" pitchFamily="34" charset="0"/>
            </a:rPr>
            <a:t>The House of Care Model is designed to help support the management of long term conditions in a person-centred way. </a:t>
          </a:r>
          <a:endParaRPr lang="en-IN" sz="1800" dirty="0">
            <a:latin typeface="Arial" panose="020B0604020202020204" pitchFamily="34" charset="0"/>
            <a:cs typeface="Arial" panose="020B0604020202020204" pitchFamily="34" charset="0"/>
          </a:endParaRPr>
        </a:p>
      </dgm:t>
    </dgm:pt>
    <dgm:pt modelId="{65F366D5-F595-43DF-BE06-B9A1D32417D4}" type="parTrans" cxnId="{B2B4CF90-06AF-4751-8104-CA87B8854082}">
      <dgm:prSet/>
      <dgm:spPr/>
      <dgm:t>
        <a:bodyPr/>
        <a:lstStyle/>
        <a:p>
          <a:endParaRPr lang="en-IN"/>
        </a:p>
      </dgm:t>
    </dgm:pt>
    <dgm:pt modelId="{EF1CC637-69DB-4D75-ADD6-D0635872FED9}" type="sibTrans" cxnId="{B2B4CF90-06AF-4751-8104-CA87B8854082}">
      <dgm:prSet/>
      <dgm:spPr/>
      <dgm:t>
        <a:bodyPr/>
        <a:lstStyle/>
        <a:p>
          <a:endParaRPr lang="en-IN"/>
        </a:p>
      </dgm:t>
    </dgm:pt>
    <dgm:pt modelId="{9E5BCA21-5455-441E-93DF-B261A5C48369}">
      <dgm:prSet custT="1"/>
      <dgm:spPr/>
      <dgm:t>
        <a:bodyPr/>
        <a:lstStyle/>
        <a:p>
          <a:r>
            <a:rPr lang="en-IN" sz="1800" b="0" i="0" dirty="0">
              <a:latin typeface="Arial" panose="020B0604020202020204" pitchFamily="34" charset="0"/>
              <a:cs typeface="Arial" panose="020B0604020202020204" pitchFamily="34" charset="0"/>
            </a:rPr>
            <a:t>Healthcare professionals collaborate within multidisciplinary team (</a:t>
          </a:r>
          <a:r>
            <a:rPr lang="en-IN" sz="1800" dirty="0">
              <a:latin typeface="Arial" panose="020B0604020202020204" pitchFamily="34" charset="0"/>
              <a:cs typeface="Arial" panose="020B0604020202020204" pitchFamily="34" charset="0"/>
            </a:rPr>
            <a:t>England and Improvement, 2021</a:t>
          </a:r>
          <a:r>
            <a:rPr lang="en-IN" sz="1800" b="0" i="0" dirty="0">
              <a:latin typeface="Arial" panose="020B0604020202020204" pitchFamily="34" charset="0"/>
              <a:cs typeface="Arial" panose="020B0604020202020204" pitchFamily="34" charset="0"/>
            </a:rPr>
            <a:t>). </a:t>
          </a:r>
          <a:endParaRPr lang="en-IN" sz="1800" dirty="0">
            <a:latin typeface="Arial" panose="020B0604020202020204" pitchFamily="34" charset="0"/>
            <a:cs typeface="Arial" panose="020B0604020202020204" pitchFamily="34" charset="0"/>
          </a:endParaRPr>
        </a:p>
      </dgm:t>
    </dgm:pt>
    <dgm:pt modelId="{4195E130-D5AB-4DF0-AA99-AD3A27319651}" type="parTrans" cxnId="{20C9267A-9476-4D20-A4EA-E6F6E283A0C3}">
      <dgm:prSet/>
      <dgm:spPr/>
      <dgm:t>
        <a:bodyPr/>
        <a:lstStyle/>
        <a:p>
          <a:endParaRPr lang="en-IN"/>
        </a:p>
      </dgm:t>
    </dgm:pt>
    <dgm:pt modelId="{A220FEA0-4AAA-480D-8565-21BFEBE73DA7}" type="sibTrans" cxnId="{20C9267A-9476-4D20-A4EA-E6F6E283A0C3}">
      <dgm:prSet/>
      <dgm:spPr/>
      <dgm:t>
        <a:bodyPr/>
        <a:lstStyle/>
        <a:p>
          <a:endParaRPr lang="en-IN"/>
        </a:p>
      </dgm:t>
    </dgm:pt>
    <dgm:pt modelId="{18E0A930-72C6-496E-B770-81DA74F12737}">
      <dgm:prSet custT="1"/>
      <dgm:spPr/>
      <dgm:t>
        <a:bodyPr/>
        <a:lstStyle/>
        <a:p>
          <a:r>
            <a:rPr lang="en-IN" sz="1800" b="0" i="0" dirty="0">
              <a:latin typeface="Arial" panose="020B0604020202020204" pitchFamily="34" charset="0"/>
              <a:cs typeface="Arial" panose="020B0604020202020204" pitchFamily="34" charset="0"/>
            </a:rPr>
            <a:t>Care planning is based on patients' individual needs and goals </a:t>
          </a:r>
          <a:r>
            <a:rPr lang="en-IN" sz="1800" dirty="0">
              <a:latin typeface="Arial" panose="020B0604020202020204" pitchFamily="34" charset="0"/>
              <a:cs typeface="Arial" panose="020B0604020202020204" pitchFamily="34" charset="0"/>
            </a:rPr>
            <a:t>(Subedi et al., 2020)</a:t>
          </a:r>
          <a:r>
            <a:rPr lang="en-IN" sz="1800" b="0" i="0" dirty="0">
              <a:latin typeface="Arial" panose="020B0604020202020204" pitchFamily="34" charset="0"/>
              <a:cs typeface="Arial" panose="020B0604020202020204" pitchFamily="34" charset="0"/>
            </a:rPr>
            <a:t>. </a:t>
          </a:r>
          <a:endParaRPr lang="en-IN" sz="1800" dirty="0">
            <a:latin typeface="Arial" panose="020B0604020202020204" pitchFamily="34" charset="0"/>
            <a:cs typeface="Arial" panose="020B0604020202020204" pitchFamily="34" charset="0"/>
          </a:endParaRPr>
        </a:p>
      </dgm:t>
    </dgm:pt>
    <dgm:pt modelId="{557A584D-9E9D-4B6D-8A13-865454D20A0F}" type="parTrans" cxnId="{8EA40934-3E60-4311-8741-1E3374C3053F}">
      <dgm:prSet/>
      <dgm:spPr/>
      <dgm:t>
        <a:bodyPr/>
        <a:lstStyle/>
        <a:p>
          <a:endParaRPr lang="en-IN"/>
        </a:p>
      </dgm:t>
    </dgm:pt>
    <dgm:pt modelId="{299F94B2-0423-4372-A2F8-C5F0116CD61B}" type="sibTrans" cxnId="{8EA40934-3E60-4311-8741-1E3374C3053F}">
      <dgm:prSet/>
      <dgm:spPr/>
      <dgm:t>
        <a:bodyPr/>
        <a:lstStyle/>
        <a:p>
          <a:endParaRPr lang="en-IN"/>
        </a:p>
      </dgm:t>
    </dgm:pt>
    <dgm:pt modelId="{0532EECE-ADB2-4559-AE8E-5C9555EE83B4}">
      <dgm:prSet custT="1"/>
      <dgm:spPr/>
      <dgm:t>
        <a:bodyPr/>
        <a:lstStyle/>
        <a:p>
          <a:r>
            <a:rPr lang="en-IN" sz="1800" b="0" i="0">
              <a:latin typeface="Arial" panose="020B0604020202020204" pitchFamily="34" charset="0"/>
              <a:cs typeface="Arial" panose="020B0604020202020204" pitchFamily="34" charset="0"/>
            </a:rPr>
            <a:t>Patients are effective participants in the decision making process. </a:t>
          </a:r>
          <a:endParaRPr lang="en-IN" sz="1800" dirty="0">
            <a:latin typeface="Arial" panose="020B0604020202020204" pitchFamily="34" charset="0"/>
            <a:cs typeface="Arial" panose="020B0604020202020204" pitchFamily="34" charset="0"/>
          </a:endParaRPr>
        </a:p>
      </dgm:t>
    </dgm:pt>
    <dgm:pt modelId="{0E3B2506-1DF9-462A-A3C7-20653AB9C912}" type="parTrans" cxnId="{D7108AA4-4D84-453C-A731-D09EE5718D4D}">
      <dgm:prSet/>
      <dgm:spPr/>
      <dgm:t>
        <a:bodyPr/>
        <a:lstStyle/>
        <a:p>
          <a:endParaRPr lang="en-IN"/>
        </a:p>
      </dgm:t>
    </dgm:pt>
    <dgm:pt modelId="{EDA26723-BDD6-467B-A70E-9BE1A3CC753D}" type="sibTrans" cxnId="{D7108AA4-4D84-453C-A731-D09EE5718D4D}">
      <dgm:prSet/>
      <dgm:spPr/>
      <dgm:t>
        <a:bodyPr/>
        <a:lstStyle/>
        <a:p>
          <a:endParaRPr lang="en-IN"/>
        </a:p>
      </dgm:t>
    </dgm:pt>
    <dgm:pt modelId="{F3673DB7-92C0-41F0-BF83-8D9E3F624B0A}">
      <dgm:prSet custT="1"/>
      <dgm:spPr/>
      <dgm:t>
        <a:bodyPr/>
        <a:lstStyle/>
        <a:p>
          <a:r>
            <a:rPr lang="en-IN" sz="1800" b="0" i="0" dirty="0">
              <a:latin typeface="Arial" panose="020B0604020202020204" pitchFamily="34" charset="0"/>
              <a:cs typeface="Arial" panose="020B0604020202020204" pitchFamily="34" charset="0"/>
            </a:rPr>
            <a:t>The NHS Long Term Plan aims to deliver integrated and personalised care.</a:t>
          </a:r>
          <a:endParaRPr lang="en-IN" sz="1800" dirty="0">
            <a:latin typeface="Arial" panose="020B0604020202020204" pitchFamily="34" charset="0"/>
            <a:cs typeface="Arial" panose="020B0604020202020204" pitchFamily="34" charset="0"/>
          </a:endParaRPr>
        </a:p>
      </dgm:t>
    </dgm:pt>
    <dgm:pt modelId="{832A0646-267D-46DA-B119-504DDE75A6FB}" type="parTrans" cxnId="{AAA36026-CD89-4902-9FA0-F6715AF375C1}">
      <dgm:prSet/>
      <dgm:spPr/>
      <dgm:t>
        <a:bodyPr/>
        <a:lstStyle/>
        <a:p>
          <a:endParaRPr lang="en-IN"/>
        </a:p>
      </dgm:t>
    </dgm:pt>
    <dgm:pt modelId="{3F3AA7CA-835F-4BAF-BCBF-1A848E2875AA}" type="sibTrans" cxnId="{AAA36026-CD89-4902-9FA0-F6715AF375C1}">
      <dgm:prSet/>
      <dgm:spPr/>
      <dgm:t>
        <a:bodyPr/>
        <a:lstStyle/>
        <a:p>
          <a:endParaRPr lang="en-IN"/>
        </a:p>
      </dgm:t>
    </dgm:pt>
    <dgm:pt modelId="{BEA9CFE6-EEF9-4CB6-86B3-8CDA18B8A504}" type="pres">
      <dgm:prSet presAssocID="{D8E4DAE3-A3EE-4452-9A7C-ECE697606CFF}" presName="Name0" presStyleCnt="0">
        <dgm:presLayoutVars>
          <dgm:dir/>
          <dgm:animLvl val="lvl"/>
          <dgm:resizeHandles val="exact"/>
        </dgm:presLayoutVars>
      </dgm:prSet>
      <dgm:spPr/>
      <dgm:t>
        <a:bodyPr/>
        <a:lstStyle/>
        <a:p>
          <a:endParaRPr lang="en-IN"/>
        </a:p>
      </dgm:t>
    </dgm:pt>
    <dgm:pt modelId="{8965D288-8195-4E86-BD5F-EAC29C41CE33}" type="pres">
      <dgm:prSet presAssocID="{F3673DB7-92C0-41F0-BF83-8D9E3F624B0A}" presName="boxAndChildren" presStyleCnt="0"/>
      <dgm:spPr/>
    </dgm:pt>
    <dgm:pt modelId="{6C5924A4-124E-4541-BF21-D3FF37949490}" type="pres">
      <dgm:prSet presAssocID="{F3673DB7-92C0-41F0-BF83-8D9E3F624B0A}" presName="parentTextBox" presStyleLbl="node1" presStyleIdx="0" presStyleCnt="5"/>
      <dgm:spPr/>
      <dgm:t>
        <a:bodyPr/>
        <a:lstStyle/>
        <a:p>
          <a:endParaRPr lang="en-IN"/>
        </a:p>
      </dgm:t>
    </dgm:pt>
    <dgm:pt modelId="{DAB7AA52-78FC-40A8-8C00-000D9AE04872}" type="pres">
      <dgm:prSet presAssocID="{A220FEA0-4AAA-480D-8565-21BFEBE73DA7}" presName="sp" presStyleCnt="0"/>
      <dgm:spPr/>
    </dgm:pt>
    <dgm:pt modelId="{72368179-5D9E-430D-AD29-EEEE7AD73E78}" type="pres">
      <dgm:prSet presAssocID="{9E5BCA21-5455-441E-93DF-B261A5C48369}" presName="arrowAndChildren" presStyleCnt="0"/>
      <dgm:spPr/>
    </dgm:pt>
    <dgm:pt modelId="{E40D39EC-9B51-4BD1-ACB4-A409957C511A}" type="pres">
      <dgm:prSet presAssocID="{9E5BCA21-5455-441E-93DF-B261A5C48369}" presName="parentTextArrow" presStyleLbl="node1" presStyleIdx="1" presStyleCnt="5"/>
      <dgm:spPr/>
      <dgm:t>
        <a:bodyPr/>
        <a:lstStyle/>
        <a:p>
          <a:endParaRPr lang="en-IN"/>
        </a:p>
      </dgm:t>
    </dgm:pt>
    <dgm:pt modelId="{E4EBC8EB-27B4-4D51-8E35-66DA04FFAC9D}" type="pres">
      <dgm:prSet presAssocID="{299F94B2-0423-4372-A2F8-C5F0116CD61B}" presName="sp" presStyleCnt="0"/>
      <dgm:spPr/>
    </dgm:pt>
    <dgm:pt modelId="{5465A5D6-AF67-4D1F-BBF8-9739AD94E9C2}" type="pres">
      <dgm:prSet presAssocID="{18E0A930-72C6-496E-B770-81DA74F12737}" presName="arrowAndChildren" presStyleCnt="0"/>
      <dgm:spPr/>
    </dgm:pt>
    <dgm:pt modelId="{1D77409F-8DD3-4822-96B6-87EA68D0A0A8}" type="pres">
      <dgm:prSet presAssocID="{18E0A930-72C6-496E-B770-81DA74F12737}" presName="parentTextArrow" presStyleLbl="node1" presStyleIdx="2" presStyleCnt="5"/>
      <dgm:spPr/>
      <dgm:t>
        <a:bodyPr/>
        <a:lstStyle/>
        <a:p>
          <a:endParaRPr lang="en-IN"/>
        </a:p>
      </dgm:t>
    </dgm:pt>
    <dgm:pt modelId="{EB04842B-9AFA-4ABB-A17A-5BD4D028AF85}" type="pres">
      <dgm:prSet presAssocID="{EDA26723-BDD6-467B-A70E-9BE1A3CC753D}" presName="sp" presStyleCnt="0"/>
      <dgm:spPr/>
    </dgm:pt>
    <dgm:pt modelId="{1A0431C1-3B3E-4CF2-B5B2-96A1D3364B58}" type="pres">
      <dgm:prSet presAssocID="{0532EECE-ADB2-4559-AE8E-5C9555EE83B4}" presName="arrowAndChildren" presStyleCnt="0"/>
      <dgm:spPr/>
    </dgm:pt>
    <dgm:pt modelId="{EE7D7338-D4E2-4A07-9C4A-5FFD2AA488F7}" type="pres">
      <dgm:prSet presAssocID="{0532EECE-ADB2-4559-AE8E-5C9555EE83B4}" presName="parentTextArrow" presStyleLbl="node1" presStyleIdx="3" presStyleCnt="5"/>
      <dgm:spPr/>
      <dgm:t>
        <a:bodyPr/>
        <a:lstStyle/>
        <a:p>
          <a:endParaRPr lang="en-IN"/>
        </a:p>
      </dgm:t>
    </dgm:pt>
    <dgm:pt modelId="{1487154B-D2EE-4A6F-AEFA-7515F6D46031}" type="pres">
      <dgm:prSet presAssocID="{EF1CC637-69DB-4D75-ADD6-D0635872FED9}" presName="sp" presStyleCnt="0"/>
      <dgm:spPr/>
    </dgm:pt>
    <dgm:pt modelId="{0CBC765D-2EE9-4590-B6C3-3228EA15D2DF}" type="pres">
      <dgm:prSet presAssocID="{82075ABF-1BED-408F-A8AD-4C47F2BAD48F}" presName="arrowAndChildren" presStyleCnt="0"/>
      <dgm:spPr/>
    </dgm:pt>
    <dgm:pt modelId="{15A5C6F2-4D20-4526-B225-34B6C1FDFAEA}" type="pres">
      <dgm:prSet presAssocID="{82075ABF-1BED-408F-A8AD-4C47F2BAD48F}" presName="parentTextArrow" presStyleLbl="node1" presStyleIdx="4" presStyleCnt="5"/>
      <dgm:spPr/>
      <dgm:t>
        <a:bodyPr/>
        <a:lstStyle/>
        <a:p>
          <a:endParaRPr lang="en-IN"/>
        </a:p>
      </dgm:t>
    </dgm:pt>
  </dgm:ptLst>
  <dgm:cxnLst>
    <dgm:cxn modelId="{71B387F3-BB74-4394-9618-19B326E50A54}" type="presOf" srcId="{9E5BCA21-5455-441E-93DF-B261A5C48369}" destId="{E40D39EC-9B51-4BD1-ACB4-A409957C511A}" srcOrd="0" destOrd="0" presId="urn:microsoft.com/office/officeart/2005/8/layout/process4"/>
    <dgm:cxn modelId="{AEBA06BB-70C8-43A9-93C3-49CD5979FB87}" type="presOf" srcId="{F3673DB7-92C0-41F0-BF83-8D9E3F624B0A}" destId="{6C5924A4-124E-4541-BF21-D3FF37949490}" srcOrd="0" destOrd="0" presId="urn:microsoft.com/office/officeart/2005/8/layout/process4"/>
    <dgm:cxn modelId="{CEED60A6-F341-4018-8341-565ECA14CDE5}" type="presOf" srcId="{D8E4DAE3-A3EE-4452-9A7C-ECE697606CFF}" destId="{BEA9CFE6-EEF9-4CB6-86B3-8CDA18B8A504}" srcOrd="0" destOrd="0" presId="urn:microsoft.com/office/officeart/2005/8/layout/process4"/>
    <dgm:cxn modelId="{76DA31E3-DE22-4A24-BA6A-18048139C611}" type="presOf" srcId="{82075ABF-1BED-408F-A8AD-4C47F2BAD48F}" destId="{15A5C6F2-4D20-4526-B225-34B6C1FDFAEA}" srcOrd="0" destOrd="0" presId="urn:microsoft.com/office/officeart/2005/8/layout/process4"/>
    <dgm:cxn modelId="{B2B4CF90-06AF-4751-8104-CA87B8854082}" srcId="{D8E4DAE3-A3EE-4452-9A7C-ECE697606CFF}" destId="{82075ABF-1BED-408F-A8AD-4C47F2BAD48F}" srcOrd="0" destOrd="0" parTransId="{65F366D5-F595-43DF-BE06-B9A1D32417D4}" sibTransId="{EF1CC637-69DB-4D75-ADD6-D0635872FED9}"/>
    <dgm:cxn modelId="{A57EAB8D-2280-48B1-B69C-8D1E74ACC3F8}" type="presOf" srcId="{0532EECE-ADB2-4559-AE8E-5C9555EE83B4}" destId="{EE7D7338-D4E2-4A07-9C4A-5FFD2AA488F7}" srcOrd="0" destOrd="0" presId="urn:microsoft.com/office/officeart/2005/8/layout/process4"/>
    <dgm:cxn modelId="{8EA40934-3E60-4311-8741-1E3374C3053F}" srcId="{D8E4DAE3-A3EE-4452-9A7C-ECE697606CFF}" destId="{18E0A930-72C6-496E-B770-81DA74F12737}" srcOrd="2" destOrd="0" parTransId="{557A584D-9E9D-4B6D-8A13-865454D20A0F}" sibTransId="{299F94B2-0423-4372-A2F8-C5F0116CD61B}"/>
    <dgm:cxn modelId="{20C9267A-9476-4D20-A4EA-E6F6E283A0C3}" srcId="{D8E4DAE3-A3EE-4452-9A7C-ECE697606CFF}" destId="{9E5BCA21-5455-441E-93DF-B261A5C48369}" srcOrd="3" destOrd="0" parTransId="{4195E130-D5AB-4DF0-AA99-AD3A27319651}" sibTransId="{A220FEA0-4AAA-480D-8565-21BFEBE73DA7}"/>
    <dgm:cxn modelId="{172D6194-CB34-44D1-9D76-3AC24A338B16}" type="presOf" srcId="{18E0A930-72C6-496E-B770-81DA74F12737}" destId="{1D77409F-8DD3-4822-96B6-87EA68D0A0A8}" srcOrd="0" destOrd="0" presId="urn:microsoft.com/office/officeart/2005/8/layout/process4"/>
    <dgm:cxn modelId="{D7108AA4-4D84-453C-A731-D09EE5718D4D}" srcId="{D8E4DAE3-A3EE-4452-9A7C-ECE697606CFF}" destId="{0532EECE-ADB2-4559-AE8E-5C9555EE83B4}" srcOrd="1" destOrd="0" parTransId="{0E3B2506-1DF9-462A-A3C7-20653AB9C912}" sibTransId="{EDA26723-BDD6-467B-A70E-9BE1A3CC753D}"/>
    <dgm:cxn modelId="{AAA36026-CD89-4902-9FA0-F6715AF375C1}" srcId="{D8E4DAE3-A3EE-4452-9A7C-ECE697606CFF}" destId="{F3673DB7-92C0-41F0-BF83-8D9E3F624B0A}" srcOrd="4" destOrd="0" parTransId="{832A0646-267D-46DA-B119-504DDE75A6FB}" sibTransId="{3F3AA7CA-835F-4BAF-BCBF-1A848E2875AA}"/>
    <dgm:cxn modelId="{50F670DA-8ED4-419D-BFD8-AE6364904CFA}" type="presParOf" srcId="{BEA9CFE6-EEF9-4CB6-86B3-8CDA18B8A504}" destId="{8965D288-8195-4E86-BD5F-EAC29C41CE33}" srcOrd="0" destOrd="0" presId="urn:microsoft.com/office/officeart/2005/8/layout/process4"/>
    <dgm:cxn modelId="{41F1A741-AA9A-4F65-AFF4-A9DDF21BF245}" type="presParOf" srcId="{8965D288-8195-4E86-BD5F-EAC29C41CE33}" destId="{6C5924A4-124E-4541-BF21-D3FF37949490}" srcOrd="0" destOrd="0" presId="urn:microsoft.com/office/officeart/2005/8/layout/process4"/>
    <dgm:cxn modelId="{4529E2A6-5D0A-43C4-912F-4615AC7E8F5D}" type="presParOf" srcId="{BEA9CFE6-EEF9-4CB6-86B3-8CDA18B8A504}" destId="{DAB7AA52-78FC-40A8-8C00-000D9AE04872}" srcOrd="1" destOrd="0" presId="urn:microsoft.com/office/officeart/2005/8/layout/process4"/>
    <dgm:cxn modelId="{E0C25879-E44B-42A3-A475-9533C24E64EA}" type="presParOf" srcId="{BEA9CFE6-EEF9-4CB6-86B3-8CDA18B8A504}" destId="{72368179-5D9E-430D-AD29-EEEE7AD73E78}" srcOrd="2" destOrd="0" presId="urn:microsoft.com/office/officeart/2005/8/layout/process4"/>
    <dgm:cxn modelId="{96D51870-7821-489F-9418-CA3AC398699E}" type="presParOf" srcId="{72368179-5D9E-430D-AD29-EEEE7AD73E78}" destId="{E40D39EC-9B51-4BD1-ACB4-A409957C511A}" srcOrd="0" destOrd="0" presId="urn:microsoft.com/office/officeart/2005/8/layout/process4"/>
    <dgm:cxn modelId="{88A854F4-A9A9-4150-86D6-5CBB4D49A63B}" type="presParOf" srcId="{BEA9CFE6-EEF9-4CB6-86B3-8CDA18B8A504}" destId="{E4EBC8EB-27B4-4D51-8E35-66DA04FFAC9D}" srcOrd="3" destOrd="0" presId="urn:microsoft.com/office/officeart/2005/8/layout/process4"/>
    <dgm:cxn modelId="{7BE04984-D563-45E8-8830-78C43F1E0E05}" type="presParOf" srcId="{BEA9CFE6-EEF9-4CB6-86B3-8CDA18B8A504}" destId="{5465A5D6-AF67-4D1F-BBF8-9739AD94E9C2}" srcOrd="4" destOrd="0" presId="urn:microsoft.com/office/officeart/2005/8/layout/process4"/>
    <dgm:cxn modelId="{792411C7-C4B7-463E-9037-4A80FBF4B793}" type="presParOf" srcId="{5465A5D6-AF67-4D1F-BBF8-9739AD94E9C2}" destId="{1D77409F-8DD3-4822-96B6-87EA68D0A0A8}" srcOrd="0" destOrd="0" presId="urn:microsoft.com/office/officeart/2005/8/layout/process4"/>
    <dgm:cxn modelId="{D891FE7C-FE29-4410-880D-A11AB5620C96}" type="presParOf" srcId="{BEA9CFE6-EEF9-4CB6-86B3-8CDA18B8A504}" destId="{EB04842B-9AFA-4ABB-A17A-5BD4D028AF85}" srcOrd="5" destOrd="0" presId="urn:microsoft.com/office/officeart/2005/8/layout/process4"/>
    <dgm:cxn modelId="{810A1D68-9280-4F4C-826B-0B9D39B86B5E}" type="presParOf" srcId="{BEA9CFE6-EEF9-4CB6-86B3-8CDA18B8A504}" destId="{1A0431C1-3B3E-4CF2-B5B2-96A1D3364B58}" srcOrd="6" destOrd="0" presId="urn:microsoft.com/office/officeart/2005/8/layout/process4"/>
    <dgm:cxn modelId="{54AABB71-EF11-4D29-A8D9-EDDD277CC50C}" type="presParOf" srcId="{1A0431C1-3B3E-4CF2-B5B2-96A1D3364B58}" destId="{EE7D7338-D4E2-4A07-9C4A-5FFD2AA488F7}" srcOrd="0" destOrd="0" presId="urn:microsoft.com/office/officeart/2005/8/layout/process4"/>
    <dgm:cxn modelId="{86CA3A61-314E-4D4F-BD24-C3648A4294A3}" type="presParOf" srcId="{BEA9CFE6-EEF9-4CB6-86B3-8CDA18B8A504}" destId="{1487154B-D2EE-4A6F-AEFA-7515F6D46031}" srcOrd="7" destOrd="0" presId="urn:microsoft.com/office/officeart/2005/8/layout/process4"/>
    <dgm:cxn modelId="{67ED26D4-6D17-4506-9CBE-382E62A1B26F}" type="presParOf" srcId="{BEA9CFE6-EEF9-4CB6-86B3-8CDA18B8A504}" destId="{0CBC765D-2EE9-4590-B6C3-3228EA15D2DF}" srcOrd="8" destOrd="0" presId="urn:microsoft.com/office/officeart/2005/8/layout/process4"/>
    <dgm:cxn modelId="{FB942845-2B1B-4F4D-B6B6-891FAB30C14D}" type="presParOf" srcId="{0CBC765D-2EE9-4590-B6C3-3228EA15D2DF}" destId="{15A5C6F2-4D20-4526-B225-34B6C1FDFAE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8E4DAE3-A3EE-4452-9A7C-ECE697606CFF}" type="doc">
      <dgm:prSet loTypeId="urn:microsoft.com/office/officeart/2009/3/layout/StepUpProcess" loCatId="process" qsTypeId="urn:microsoft.com/office/officeart/2005/8/quickstyle/3d2" qsCatId="3D" csTypeId="urn:microsoft.com/office/officeart/2005/8/colors/accent2_1" csCatId="accent2" phldr="1"/>
      <dgm:spPr/>
      <dgm:t>
        <a:bodyPr/>
        <a:lstStyle/>
        <a:p>
          <a:endParaRPr lang="en-IN"/>
        </a:p>
      </dgm:t>
    </dgm:pt>
    <dgm:pt modelId="{EE9A8BB1-8F7A-4FA7-BE52-08D8D6F83525}">
      <dgm:prSet/>
      <dgm:spPr/>
      <dgm:t>
        <a:bodyPr/>
        <a:lstStyle/>
        <a:p>
          <a:r>
            <a:rPr lang="en-IN">
              <a:latin typeface="Arial" panose="020B0604020202020204" pitchFamily="34" charset="0"/>
              <a:cs typeface="Arial" panose="020B0604020202020204" pitchFamily="34" charset="0"/>
            </a:rPr>
            <a:t>The statins lower cholesterol by 30% (Humphrey and Bowman, 2026).</a:t>
          </a:r>
        </a:p>
      </dgm:t>
    </dgm:pt>
    <dgm:pt modelId="{39F7F771-F2FC-4268-8C1D-B66D7CA649CD}" type="parTrans" cxnId="{9B6E338B-9F00-4311-A342-174614198C58}">
      <dgm:prSet/>
      <dgm:spPr/>
      <dgm:t>
        <a:bodyPr/>
        <a:lstStyle/>
        <a:p>
          <a:endParaRPr lang="en-IN"/>
        </a:p>
      </dgm:t>
    </dgm:pt>
    <dgm:pt modelId="{8A84B633-8F63-4858-96B2-8069ACF22214}" type="sibTrans" cxnId="{9B6E338B-9F00-4311-A342-174614198C58}">
      <dgm:prSet/>
      <dgm:spPr/>
      <dgm:t>
        <a:bodyPr/>
        <a:lstStyle/>
        <a:p>
          <a:endParaRPr lang="en-IN"/>
        </a:p>
      </dgm:t>
    </dgm:pt>
    <dgm:pt modelId="{24A039FC-5343-4F2C-B224-3EE47E398D00}">
      <dgm:prSet/>
      <dgm:spPr/>
      <dgm:t>
        <a:bodyPr/>
        <a:lstStyle/>
        <a:p>
          <a:r>
            <a:rPr lang="en-IN" dirty="0">
              <a:latin typeface="Arial" panose="020B0604020202020204" pitchFamily="34" charset="0"/>
              <a:cs typeface="Arial" panose="020B0604020202020204" pitchFamily="34" charset="0"/>
            </a:rPr>
            <a:t>Medicines lower the chance of having a heart attack by 25% ( Zhang et al., 2022)</a:t>
          </a:r>
        </a:p>
      </dgm:t>
    </dgm:pt>
    <dgm:pt modelId="{1F54E337-273F-4764-B76E-DC10B6F72B01}" type="parTrans" cxnId="{6B1ABC68-8C59-4555-90A6-53B5B3A6C8C6}">
      <dgm:prSet/>
      <dgm:spPr/>
      <dgm:t>
        <a:bodyPr/>
        <a:lstStyle/>
        <a:p>
          <a:endParaRPr lang="en-IN"/>
        </a:p>
      </dgm:t>
    </dgm:pt>
    <dgm:pt modelId="{FF382CC4-0766-461E-9761-6DECF6768223}" type="sibTrans" cxnId="{6B1ABC68-8C59-4555-90A6-53B5B3A6C8C6}">
      <dgm:prSet/>
      <dgm:spPr/>
      <dgm:t>
        <a:bodyPr/>
        <a:lstStyle/>
        <a:p>
          <a:endParaRPr lang="en-IN"/>
        </a:p>
      </dgm:t>
    </dgm:pt>
    <dgm:pt modelId="{E4250005-A6F3-4840-9037-80BFC103BAFD}">
      <dgm:prSet/>
      <dgm:spPr/>
      <dgm:t>
        <a:bodyPr/>
        <a:lstStyle/>
        <a:p>
          <a:r>
            <a:rPr lang="en-IN" dirty="0">
              <a:latin typeface="Arial" panose="020B0604020202020204" pitchFamily="34" charset="0"/>
              <a:cs typeface="Arial" panose="020B0604020202020204" pitchFamily="34" charset="0"/>
            </a:rPr>
            <a:t>Angioplasty and stents can reopen the blood vessels.</a:t>
          </a:r>
        </a:p>
      </dgm:t>
    </dgm:pt>
    <dgm:pt modelId="{096B719C-8CF3-4247-9B92-6BE018F36945}" type="parTrans" cxnId="{5875FF2F-808B-4986-A25A-877FD0BB7D19}">
      <dgm:prSet/>
      <dgm:spPr/>
      <dgm:t>
        <a:bodyPr/>
        <a:lstStyle/>
        <a:p>
          <a:endParaRPr lang="en-IN"/>
        </a:p>
      </dgm:t>
    </dgm:pt>
    <dgm:pt modelId="{A6566E65-2904-4ADF-ABBA-D166E544A76B}" type="sibTrans" cxnId="{5875FF2F-808B-4986-A25A-877FD0BB7D19}">
      <dgm:prSet/>
      <dgm:spPr/>
      <dgm:t>
        <a:bodyPr/>
        <a:lstStyle/>
        <a:p>
          <a:endParaRPr lang="en-IN"/>
        </a:p>
      </dgm:t>
    </dgm:pt>
    <dgm:pt modelId="{FC70D181-19C9-4BAE-98EE-1CC0083BE860}">
      <dgm:prSet/>
      <dgm:spPr/>
      <dgm:t>
        <a:bodyPr/>
        <a:lstStyle/>
        <a:p>
          <a:r>
            <a:rPr lang="en-IN">
              <a:latin typeface="Arial" panose="020B0604020202020204" pitchFamily="34" charset="0"/>
              <a:cs typeface="Arial" panose="020B0604020202020204" pitchFamily="34" charset="0"/>
            </a:rPr>
            <a:t>In severe cases, bypass surgery is used.</a:t>
          </a:r>
        </a:p>
      </dgm:t>
    </dgm:pt>
    <dgm:pt modelId="{36E526B0-8E00-44E4-80C2-BA0951E397A7}" type="parTrans" cxnId="{4182AE9B-3AFF-4EB4-BC03-1C99EFCD43D1}">
      <dgm:prSet/>
      <dgm:spPr/>
      <dgm:t>
        <a:bodyPr/>
        <a:lstStyle/>
        <a:p>
          <a:endParaRPr lang="en-IN"/>
        </a:p>
      </dgm:t>
    </dgm:pt>
    <dgm:pt modelId="{24BFD228-12EF-4DD7-98D8-3C8A0CF10441}" type="sibTrans" cxnId="{4182AE9B-3AFF-4EB4-BC03-1C99EFCD43D1}">
      <dgm:prSet/>
      <dgm:spPr/>
      <dgm:t>
        <a:bodyPr/>
        <a:lstStyle/>
        <a:p>
          <a:endParaRPr lang="en-IN"/>
        </a:p>
      </dgm:t>
    </dgm:pt>
    <dgm:pt modelId="{9522A1F6-1190-4B2E-B425-6AECCC1C8D7B}">
      <dgm:prSet/>
      <dgm:spPr/>
      <dgm:t>
        <a:bodyPr/>
        <a:lstStyle/>
        <a:p>
          <a:r>
            <a:rPr lang="en-IN" dirty="0">
              <a:latin typeface="Arial" panose="020B0604020202020204" pitchFamily="34" charset="0"/>
              <a:cs typeface="Arial" panose="020B0604020202020204" pitchFamily="34" charset="0"/>
            </a:rPr>
            <a:t>The benefits of cardiac rehab are improved recovery outcomes. </a:t>
          </a:r>
        </a:p>
      </dgm:t>
    </dgm:pt>
    <dgm:pt modelId="{45B266E3-6AE5-4EE6-BB57-E416CC3B01B0}" type="parTrans" cxnId="{21274F46-D7A6-4048-8A80-71377FCA25DC}">
      <dgm:prSet/>
      <dgm:spPr/>
      <dgm:t>
        <a:bodyPr/>
        <a:lstStyle/>
        <a:p>
          <a:endParaRPr lang="en-IN"/>
        </a:p>
      </dgm:t>
    </dgm:pt>
    <dgm:pt modelId="{3E4326F4-887E-4C2A-81B7-5685316D5900}" type="sibTrans" cxnId="{21274F46-D7A6-4048-8A80-71377FCA25DC}">
      <dgm:prSet/>
      <dgm:spPr/>
      <dgm:t>
        <a:bodyPr/>
        <a:lstStyle/>
        <a:p>
          <a:endParaRPr lang="en-IN"/>
        </a:p>
      </dgm:t>
    </dgm:pt>
    <dgm:pt modelId="{1B0E7E60-3964-4160-97C7-D5BDF6F5C6E0}" type="pres">
      <dgm:prSet presAssocID="{D8E4DAE3-A3EE-4452-9A7C-ECE697606CFF}" presName="rootnode" presStyleCnt="0">
        <dgm:presLayoutVars>
          <dgm:chMax/>
          <dgm:chPref/>
          <dgm:dir/>
          <dgm:animLvl val="lvl"/>
        </dgm:presLayoutVars>
      </dgm:prSet>
      <dgm:spPr/>
      <dgm:t>
        <a:bodyPr/>
        <a:lstStyle/>
        <a:p>
          <a:endParaRPr lang="en-IN"/>
        </a:p>
      </dgm:t>
    </dgm:pt>
    <dgm:pt modelId="{038E34C7-D1E3-40F6-A256-CE301EC0C232}" type="pres">
      <dgm:prSet presAssocID="{EE9A8BB1-8F7A-4FA7-BE52-08D8D6F83525}" presName="composite" presStyleCnt="0"/>
      <dgm:spPr/>
    </dgm:pt>
    <dgm:pt modelId="{3A251595-EB97-4899-8FCF-6B8920598E9E}" type="pres">
      <dgm:prSet presAssocID="{EE9A8BB1-8F7A-4FA7-BE52-08D8D6F83525}" presName="LShape" presStyleLbl="alignNode1" presStyleIdx="0" presStyleCnt="9"/>
      <dgm:spPr/>
    </dgm:pt>
    <dgm:pt modelId="{2A9EF413-6E1F-419E-B200-6F4BEFEE2827}" type="pres">
      <dgm:prSet presAssocID="{EE9A8BB1-8F7A-4FA7-BE52-08D8D6F83525}" presName="ParentText" presStyleLbl="revTx" presStyleIdx="0" presStyleCnt="5">
        <dgm:presLayoutVars>
          <dgm:chMax val="0"/>
          <dgm:chPref val="0"/>
          <dgm:bulletEnabled val="1"/>
        </dgm:presLayoutVars>
      </dgm:prSet>
      <dgm:spPr/>
      <dgm:t>
        <a:bodyPr/>
        <a:lstStyle/>
        <a:p>
          <a:endParaRPr lang="en-IN"/>
        </a:p>
      </dgm:t>
    </dgm:pt>
    <dgm:pt modelId="{310889D6-F818-4043-98FB-DD0075FB5AC9}" type="pres">
      <dgm:prSet presAssocID="{EE9A8BB1-8F7A-4FA7-BE52-08D8D6F83525}" presName="Triangle" presStyleLbl="alignNode1" presStyleIdx="1" presStyleCnt="9"/>
      <dgm:spPr/>
    </dgm:pt>
    <dgm:pt modelId="{0275E15C-FCBA-458A-87DA-D05A0E70541E}" type="pres">
      <dgm:prSet presAssocID="{8A84B633-8F63-4858-96B2-8069ACF22214}" presName="sibTrans" presStyleCnt="0"/>
      <dgm:spPr/>
    </dgm:pt>
    <dgm:pt modelId="{45080B8F-AD1D-49B1-98B7-EC80E5687846}" type="pres">
      <dgm:prSet presAssocID="{8A84B633-8F63-4858-96B2-8069ACF22214}" presName="space" presStyleCnt="0"/>
      <dgm:spPr/>
    </dgm:pt>
    <dgm:pt modelId="{3C0B350E-2760-45FA-9F11-7212CB00E9F8}" type="pres">
      <dgm:prSet presAssocID="{24A039FC-5343-4F2C-B224-3EE47E398D00}" presName="composite" presStyleCnt="0"/>
      <dgm:spPr/>
    </dgm:pt>
    <dgm:pt modelId="{B25859B6-DBE8-4B8C-B60C-32FB3519F599}" type="pres">
      <dgm:prSet presAssocID="{24A039FC-5343-4F2C-B224-3EE47E398D00}" presName="LShape" presStyleLbl="alignNode1" presStyleIdx="2" presStyleCnt="9"/>
      <dgm:spPr/>
    </dgm:pt>
    <dgm:pt modelId="{0AD341C0-D6CA-4A19-95CD-A0D036FB653F}" type="pres">
      <dgm:prSet presAssocID="{24A039FC-5343-4F2C-B224-3EE47E398D00}" presName="ParentText" presStyleLbl="revTx" presStyleIdx="1" presStyleCnt="5">
        <dgm:presLayoutVars>
          <dgm:chMax val="0"/>
          <dgm:chPref val="0"/>
          <dgm:bulletEnabled val="1"/>
        </dgm:presLayoutVars>
      </dgm:prSet>
      <dgm:spPr/>
      <dgm:t>
        <a:bodyPr/>
        <a:lstStyle/>
        <a:p>
          <a:endParaRPr lang="en-IN"/>
        </a:p>
      </dgm:t>
    </dgm:pt>
    <dgm:pt modelId="{6FDEE3C4-DCE4-48D4-B563-DC7CD42EB985}" type="pres">
      <dgm:prSet presAssocID="{24A039FC-5343-4F2C-B224-3EE47E398D00}" presName="Triangle" presStyleLbl="alignNode1" presStyleIdx="3" presStyleCnt="9"/>
      <dgm:spPr/>
    </dgm:pt>
    <dgm:pt modelId="{EB14188E-E464-4C34-9A85-48745BBB855E}" type="pres">
      <dgm:prSet presAssocID="{FF382CC4-0766-461E-9761-6DECF6768223}" presName="sibTrans" presStyleCnt="0"/>
      <dgm:spPr/>
    </dgm:pt>
    <dgm:pt modelId="{72EECEF4-0C9E-4667-A02E-2BEA4B09F325}" type="pres">
      <dgm:prSet presAssocID="{FF382CC4-0766-461E-9761-6DECF6768223}" presName="space" presStyleCnt="0"/>
      <dgm:spPr/>
    </dgm:pt>
    <dgm:pt modelId="{AFBE9905-AD18-4F0A-B30A-131FE6304B10}" type="pres">
      <dgm:prSet presAssocID="{E4250005-A6F3-4840-9037-80BFC103BAFD}" presName="composite" presStyleCnt="0"/>
      <dgm:spPr/>
    </dgm:pt>
    <dgm:pt modelId="{C206F7BA-F1DB-4E3E-B93A-209101F9921B}" type="pres">
      <dgm:prSet presAssocID="{E4250005-A6F3-4840-9037-80BFC103BAFD}" presName="LShape" presStyleLbl="alignNode1" presStyleIdx="4" presStyleCnt="9"/>
      <dgm:spPr/>
    </dgm:pt>
    <dgm:pt modelId="{4DA6FC45-C837-4339-A834-AA3D10A6650A}" type="pres">
      <dgm:prSet presAssocID="{E4250005-A6F3-4840-9037-80BFC103BAFD}" presName="ParentText" presStyleLbl="revTx" presStyleIdx="2" presStyleCnt="5">
        <dgm:presLayoutVars>
          <dgm:chMax val="0"/>
          <dgm:chPref val="0"/>
          <dgm:bulletEnabled val="1"/>
        </dgm:presLayoutVars>
      </dgm:prSet>
      <dgm:spPr/>
      <dgm:t>
        <a:bodyPr/>
        <a:lstStyle/>
        <a:p>
          <a:endParaRPr lang="en-IN"/>
        </a:p>
      </dgm:t>
    </dgm:pt>
    <dgm:pt modelId="{1841B686-306F-48DF-A06C-4A02F201DB4B}" type="pres">
      <dgm:prSet presAssocID="{E4250005-A6F3-4840-9037-80BFC103BAFD}" presName="Triangle" presStyleLbl="alignNode1" presStyleIdx="5" presStyleCnt="9"/>
      <dgm:spPr/>
    </dgm:pt>
    <dgm:pt modelId="{0878FA22-426B-4D73-8A67-67F38D5B3E92}" type="pres">
      <dgm:prSet presAssocID="{A6566E65-2904-4ADF-ABBA-D166E544A76B}" presName="sibTrans" presStyleCnt="0"/>
      <dgm:spPr/>
    </dgm:pt>
    <dgm:pt modelId="{7779D6A3-A43E-45CC-83BB-06EE4535FB19}" type="pres">
      <dgm:prSet presAssocID="{A6566E65-2904-4ADF-ABBA-D166E544A76B}" presName="space" presStyleCnt="0"/>
      <dgm:spPr/>
    </dgm:pt>
    <dgm:pt modelId="{359EA722-0628-4C50-A001-8BACDE6EC2A6}" type="pres">
      <dgm:prSet presAssocID="{FC70D181-19C9-4BAE-98EE-1CC0083BE860}" presName="composite" presStyleCnt="0"/>
      <dgm:spPr/>
    </dgm:pt>
    <dgm:pt modelId="{ED9E34B9-D7BA-4F8F-B001-F2B7541F7EF5}" type="pres">
      <dgm:prSet presAssocID="{FC70D181-19C9-4BAE-98EE-1CC0083BE860}" presName="LShape" presStyleLbl="alignNode1" presStyleIdx="6" presStyleCnt="9"/>
      <dgm:spPr/>
    </dgm:pt>
    <dgm:pt modelId="{99441F3E-F5E4-4B8D-B1DE-A6723A0F49EE}" type="pres">
      <dgm:prSet presAssocID="{FC70D181-19C9-4BAE-98EE-1CC0083BE860}" presName="ParentText" presStyleLbl="revTx" presStyleIdx="3" presStyleCnt="5">
        <dgm:presLayoutVars>
          <dgm:chMax val="0"/>
          <dgm:chPref val="0"/>
          <dgm:bulletEnabled val="1"/>
        </dgm:presLayoutVars>
      </dgm:prSet>
      <dgm:spPr/>
      <dgm:t>
        <a:bodyPr/>
        <a:lstStyle/>
        <a:p>
          <a:endParaRPr lang="en-IN"/>
        </a:p>
      </dgm:t>
    </dgm:pt>
    <dgm:pt modelId="{F2906425-BC89-4F43-9A8F-D66302572975}" type="pres">
      <dgm:prSet presAssocID="{FC70D181-19C9-4BAE-98EE-1CC0083BE860}" presName="Triangle" presStyleLbl="alignNode1" presStyleIdx="7" presStyleCnt="9"/>
      <dgm:spPr/>
    </dgm:pt>
    <dgm:pt modelId="{1BF6B33B-4BC5-4F88-B4C8-5FDB67C2E79B}" type="pres">
      <dgm:prSet presAssocID="{24BFD228-12EF-4DD7-98D8-3C8A0CF10441}" presName="sibTrans" presStyleCnt="0"/>
      <dgm:spPr/>
    </dgm:pt>
    <dgm:pt modelId="{0C4093A3-14BD-47F3-9962-9591A3DCA81C}" type="pres">
      <dgm:prSet presAssocID="{24BFD228-12EF-4DD7-98D8-3C8A0CF10441}" presName="space" presStyleCnt="0"/>
      <dgm:spPr/>
    </dgm:pt>
    <dgm:pt modelId="{0D11CAFC-624A-4FBE-8807-1A9E907F7DC1}" type="pres">
      <dgm:prSet presAssocID="{9522A1F6-1190-4B2E-B425-6AECCC1C8D7B}" presName="composite" presStyleCnt="0"/>
      <dgm:spPr/>
    </dgm:pt>
    <dgm:pt modelId="{2B84F1C3-4193-4CDB-8B6E-CA9AFFDBBCD3}" type="pres">
      <dgm:prSet presAssocID="{9522A1F6-1190-4B2E-B425-6AECCC1C8D7B}" presName="LShape" presStyleLbl="alignNode1" presStyleIdx="8" presStyleCnt="9"/>
      <dgm:spPr/>
    </dgm:pt>
    <dgm:pt modelId="{0963AEC2-7072-449C-BF41-81C8FD3DF86B}" type="pres">
      <dgm:prSet presAssocID="{9522A1F6-1190-4B2E-B425-6AECCC1C8D7B}" presName="ParentText" presStyleLbl="revTx" presStyleIdx="4" presStyleCnt="5">
        <dgm:presLayoutVars>
          <dgm:chMax val="0"/>
          <dgm:chPref val="0"/>
          <dgm:bulletEnabled val="1"/>
        </dgm:presLayoutVars>
      </dgm:prSet>
      <dgm:spPr/>
      <dgm:t>
        <a:bodyPr/>
        <a:lstStyle/>
        <a:p>
          <a:endParaRPr lang="en-IN"/>
        </a:p>
      </dgm:t>
    </dgm:pt>
  </dgm:ptLst>
  <dgm:cxnLst>
    <dgm:cxn modelId="{F729E24B-4C28-4EA3-AF60-9F854FD8460A}" type="presOf" srcId="{EE9A8BB1-8F7A-4FA7-BE52-08D8D6F83525}" destId="{2A9EF413-6E1F-419E-B200-6F4BEFEE2827}" srcOrd="0" destOrd="0" presId="urn:microsoft.com/office/officeart/2009/3/layout/StepUpProcess"/>
    <dgm:cxn modelId="{120D8569-0F93-460B-9F3A-29E59179AD72}" type="presOf" srcId="{24A039FC-5343-4F2C-B224-3EE47E398D00}" destId="{0AD341C0-D6CA-4A19-95CD-A0D036FB653F}" srcOrd="0" destOrd="0" presId="urn:microsoft.com/office/officeart/2009/3/layout/StepUpProcess"/>
    <dgm:cxn modelId="{6B1ABC68-8C59-4555-90A6-53B5B3A6C8C6}" srcId="{D8E4DAE3-A3EE-4452-9A7C-ECE697606CFF}" destId="{24A039FC-5343-4F2C-B224-3EE47E398D00}" srcOrd="1" destOrd="0" parTransId="{1F54E337-273F-4764-B76E-DC10B6F72B01}" sibTransId="{FF382CC4-0766-461E-9761-6DECF6768223}"/>
    <dgm:cxn modelId="{3EE79283-9836-4C1F-A829-6E16DCC3FB4C}" type="presOf" srcId="{9522A1F6-1190-4B2E-B425-6AECCC1C8D7B}" destId="{0963AEC2-7072-449C-BF41-81C8FD3DF86B}" srcOrd="0" destOrd="0" presId="urn:microsoft.com/office/officeart/2009/3/layout/StepUpProcess"/>
    <dgm:cxn modelId="{9B6E338B-9F00-4311-A342-174614198C58}" srcId="{D8E4DAE3-A3EE-4452-9A7C-ECE697606CFF}" destId="{EE9A8BB1-8F7A-4FA7-BE52-08D8D6F83525}" srcOrd="0" destOrd="0" parTransId="{39F7F771-F2FC-4268-8C1D-B66D7CA649CD}" sibTransId="{8A84B633-8F63-4858-96B2-8069ACF22214}"/>
    <dgm:cxn modelId="{6D8E0242-FF59-4BF7-A91D-3AAEAE7DEA5F}" type="presOf" srcId="{FC70D181-19C9-4BAE-98EE-1CC0083BE860}" destId="{99441F3E-F5E4-4B8D-B1DE-A6723A0F49EE}" srcOrd="0" destOrd="0" presId="urn:microsoft.com/office/officeart/2009/3/layout/StepUpProcess"/>
    <dgm:cxn modelId="{21274F46-D7A6-4048-8A80-71377FCA25DC}" srcId="{D8E4DAE3-A3EE-4452-9A7C-ECE697606CFF}" destId="{9522A1F6-1190-4B2E-B425-6AECCC1C8D7B}" srcOrd="4" destOrd="0" parTransId="{45B266E3-6AE5-4EE6-BB57-E416CC3B01B0}" sibTransId="{3E4326F4-887E-4C2A-81B7-5685316D5900}"/>
    <dgm:cxn modelId="{4182AE9B-3AFF-4EB4-BC03-1C99EFCD43D1}" srcId="{D8E4DAE3-A3EE-4452-9A7C-ECE697606CFF}" destId="{FC70D181-19C9-4BAE-98EE-1CC0083BE860}" srcOrd="3" destOrd="0" parTransId="{36E526B0-8E00-44E4-80C2-BA0951E397A7}" sibTransId="{24BFD228-12EF-4DD7-98D8-3C8A0CF10441}"/>
    <dgm:cxn modelId="{D2EABDF3-756B-43F2-B445-C8C6CC7B3F0A}" type="presOf" srcId="{D8E4DAE3-A3EE-4452-9A7C-ECE697606CFF}" destId="{1B0E7E60-3964-4160-97C7-D5BDF6F5C6E0}" srcOrd="0" destOrd="0" presId="urn:microsoft.com/office/officeart/2009/3/layout/StepUpProcess"/>
    <dgm:cxn modelId="{AFAE743F-6C10-467C-BA71-FCE0A1E61E7C}" type="presOf" srcId="{E4250005-A6F3-4840-9037-80BFC103BAFD}" destId="{4DA6FC45-C837-4339-A834-AA3D10A6650A}" srcOrd="0" destOrd="0" presId="urn:microsoft.com/office/officeart/2009/3/layout/StepUpProcess"/>
    <dgm:cxn modelId="{5875FF2F-808B-4986-A25A-877FD0BB7D19}" srcId="{D8E4DAE3-A3EE-4452-9A7C-ECE697606CFF}" destId="{E4250005-A6F3-4840-9037-80BFC103BAFD}" srcOrd="2" destOrd="0" parTransId="{096B719C-8CF3-4247-9B92-6BE018F36945}" sibTransId="{A6566E65-2904-4ADF-ABBA-D166E544A76B}"/>
    <dgm:cxn modelId="{388A9D63-4370-47B9-BACC-1533417A9227}" type="presParOf" srcId="{1B0E7E60-3964-4160-97C7-D5BDF6F5C6E0}" destId="{038E34C7-D1E3-40F6-A256-CE301EC0C232}" srcOrd="0" destOrd="0" presId="urn:microsoft.com/office/officeart/2009/3/layout/StepUpProcess"/>
    <dgm:cxn modelId="{3BA34322-D531-455B-822C-6B6B1E13B9C8}" type="presParOf" srcId="{038E34C7-D1E3-40F6-A256-CE301EC0C232}" destId="{3A251595-EB97-4899-8FCF-6B8920598E9E}" srcOrd="0" destOrd="0" presId="urn:microsoft.com/office/officeart/2009/3/layout/StepUpProcess"/>
    <dgm:cxn modelId="{8126F3F0-F589-43B2-A942-D60B41861626}" type="presParOf" srcId="{038E34C7-D1E3-40F6-A256-CE301EC0C232}" destId="{2A9EF413-6E1F-419E-B200-6F4BEFEE2827}" srcOrd="1" destOrd="0" presId="urn:microsoft.com/office/officeart/2009/3/layout/StepUpProcess"/>
    <dgm:cxn modelId="{4FD94E9E-7EE1-43D4-9911-5BB4B99C827F}" type="presParOf" srcId="{038E34C7-D1E3-40F6-A256-CE301EC0C232}" destId="{310889D6-F818-4043-98FB-DD0075FB5AC9}" srcOrd="2" destOrd="0" presId="urn:microsoft.com/office/officeart/2009/3/layout/StepUpProcess"/>
    <dgm:cxn modelId="{FB84CC28-7822-4586-BD5A-EB5853335507}" type="presParOf" srcId="{1B0E7E60-3964-4160-97C7-D5BDF6F5C6E0}" destId="{0275E15C-FCBA-458A-87DA-D05A0E70541E}" srcOrd="1" destOrd="0" presId="urn:microsoft.com/office/officeart/2009/3/layout/StepUpProcess"/>
    <dgm:cxn modelId="{CDF5AB7D-94EC-4CB9-B27B-8260DA683CF3}" type="presParOf" srcId="{0275E15C-FCBA-458A-87DA-D05A0E70541E}" destId="{45080B8F-AD1D-49B1-98B7-EC80E5687846}" srcOrd="0" destOrd="0" presId="urn:microsoft.com/office/officeart/2009/3/layout/StepUpProcess"/>
    <dgm:cxn modelId="{4248CCBB-98FD-4303-8C91-E957AA7B5374}" type="presParOf" srcId="{1B0E7E60-3964-4160-97C7-D5BDF6F5C6E0}" destId="{3C0B350E-2760-45FA-9F11-7212CB00E9F8}" srcOrd="2" destOrd="0" presId="urn:microsoft.com/office/officeart/2009/3/layout/StepUpProcess"/>
    <dgm:cxn modelId="{F3A31C5E-F171-462D-901F-C6E0E7D6CBE8}" type="presParOf" srcId="{3C0B350E-2760-45FA-9F11-7212CB00E9F8}" destId="{B25859B6-DBE8-4B8C-B60C-32FB3519F599}" srcOrd="0" destOrd="0" presId="urn:microsoft.com/office/officeart/2009/3/layout/StepUpProcess"/>
    <dgm:cxn modelId="{9C36E6E1-E344-442D-B509-E037E92CDA96}" type="presParOf" srcId="{3C0B350E-2760-45FA-9F11-7212CB00E9F8}" destId="{0AD341C0-D6CA-4A19-95CD-A0D036FB653F}" srcOrd="1" destOrd="0" presId="urn:microsoft.com/office/officeart/2009/3/layout/StepUpProcess"/>
    <dgm:cxn modelId="{1A96AF1C-CD00-4A02-A120-997B2E106228}" type="presParOf" srcId="{3C0B350E-2760-45FA-9F11-7212CB00E9F8}" destId="{6FDEE3C4-DCE4-48D4-B563-DC7CD42EB985}" srcOrd="2" destOrd="0" presId="urn:microsoft.com/office/officeart/2009/3/layout/StepUpProcess"/>
    <dgm:cxn modelId="{65CEB3E0-55EF-4189-9744-B32D95308EF8}" type="presParOf" srcId="{1B0E7E60-3964-4160-97C7-D5BDF6F5C6E0}" destId="{EB14188E-E464-4C34-9A85-48745BBB855E}" srcOrd="3" destOrd="0" presId="urn:microsoft.com/office/officeart/2009/3/layout/StepUpProcess"/>
    <dgm:cxn modelId="{F551C372-6721-4B05-AA65-A255DAED658B}" type="presParOf" srcId="{EB14188E-E464-4C34-9A85-48745BBB855E}" destId="{72EECEF4-0C9E-4667-A02E-2BEA4B09F325}" srcOrd="0" destOrd="0" presId="urn:microsoft.com/office/officeart/2009/3/layout/StepUpProcess"/>
    <dgm:cxn modelId="{6B6E3F24-DD94-4D31-86C2-FA2827CEC203}" type="presParOf" srcId="{1B0E7E60-3964-4160-97C7-D5BDF6F5C6E0}" destId="{AFBE9905-AD18-4F0A-B30A-131FE6304B10}" srcOrd="4" destOrd="0" presId="urn:microsoft.com/office/officeart/2009/3/layout/StepUpProcess"/>
    <dgm:cxn modelId="{2A4D78C0-2425-499F-A76C-3789F438F17F}" type="presParOf" srcId="{AFBE9905-AD18-4F0A-B30A-131FE6304B10}" destId="{C206F7BA-F1DB-4E3E-B93A-209101F9921B}" srcOrd="0" destOrd="0" presId="urn:microsoft.com/office/officeart/2009/3/layout/StepUpProcess"/>
    <dgm:cxn modelId="{7F758BD9-88CE-4D1F-B14A-C54013BFC2AF}" type="presParOf" srcId="{AFBE9905-AD18-4F0A-B30A-131FE6304B10}" destId="{4DA6FC45-C837-4339-A834-AA3D10A6650A}" srcOrd="1" destOrd="0" presId="urn:microsoft.com/office/officeart/2009/3/layout/StepUpProcess"/>
    <dgm:cxn modelId="{E3ACF4E1-5F93-4401-822C-F53F90437CD4}" type="presParOf" srcId="{AFBE9905-AD18-4F0A-B30A-131FE6304B10}" destId="{1841B686-306F-48DF-A06C-4A02F201DB4B}" srcOrd="2" destOrd="0" presId="urn:microsoft.com/office/officeart/2009/3/layout/StepUpProcess"/>
    <dgm:cxn modelId="{72D5AD4A-5CD7-43B3-9E37-AB01CCADAE92}" type="presParOf" srcId="{1B0E7E60-3964-4160-97C7-D5BDF6F5C6E0}" destId="{0878FA22-426B-4D73-8A67-67F38D5B3E92}" srcOrd="5" destOrd="0" presId="urn:microsoft.com/office/officeart/2009/3/layout/StepUpProcess"/>
    <dgm:cxn modelId="{16FE0863-9152-481B-8D66-7B196F6664CE}" type="presParOf" srcId="{0878FA22-426B-4D73-8A67-67F38D5B3E92}" destId="{7779D6A3-A43E-45CC-83BB-06EE4535FB19}" srcOrd="0" destOrd="0" presId="urn:microsoft.com/office/officeart/2009/3/layout/StepUpProcess"/>
    <dgm:cxn modelId="{7C7ABA8A-996D-463C-B6F0-4D606BF8BF76}" type="presParOf" srcId="{1B0E7E60-3964-4160-97C7-D5BDF6F5C6E0}" destId="{359EA722-0628-4C50-A001-8BACDE6EC2A6}" srcOrd="6" destOrd="0" presId="urn:microsoft.com/office/officeart/2009/3/layout/StepUpProcess"/>
    <dgm:cxn modelId="{5ABFE219-A162-410B-8C63-BC20DECC3D1F}" type="presParOf" srcId="{359EA722-0628-4C50-A001-8BACDE6EC2A6}" destId="{ED9E34B9-D7BA-4F8F-B001-F2B7541F7EF5}" srcOrd="0" destOrd="0" presId="urn:microsoft.com/office/officeart/2009/3/layout/StepUpProcess"/>
    <dgm:cxn modelId="{69BA70F2-6806-41D3-AC75-35AA2BE14BC3}" type="presParOf" srcId="{359EA722-0628-4C50-A001-8BACDE6EC2A6}" destId="{99441F3E-F5E4-4B8D-B1DE-A6723A0F49EE}" srcOrd="1" destOrd="0" presId="urn:microsoft.com/office/officeart/2009/3/layout/StepUpProcess"/>
    <dgm:cxn modelId="{254C7CF0-6BE2-425C-8B28-190B5A6FF63A}" type="presParOf" srcId="{359EA722-0628-4C50-A001-8BACDE6EC2A6}" destId="{F2906425-BC89-4F43-9A8F-D66302572975}" srcOrd="2" destOrd="0" presId="urn:microsoft.com/office/officeart/2009/3/layout/StepUpProcess"/>
    <dgm:cxn modelId="{3A0C1B63-A9CD-4801-A77E-720EAABCEA9B}" type="presParOf" srcId="{1B0E7E60-3964-4160-97C7-D5BDF6F5C6E0}" destId="{1BF6B33B-4BC5-4F88-B4C8-5FDB67C2E79B}" srcOrd="7" destOrd="0" presId="urn:microsoft.com/office/officeart/2009/3/layout/StepUpProcess"/>
    <dgm:cxn modelId="{EE1A781F-24AD-478D-BB18-EF319CF28392}" type="presParOf" srcId="{1BF6B33B-4BC5-4F88-B4C8-5FDB67C2E79B}" destId="{0C4093A3-14BD-47F3-9962-9591A3DCA81C}" srcOrd="0" destOrd="0" presId="urn:microsoft.com/office/officeart/2009/3/layout/StepUpProcess"/>
    <dgm:cxn modelId="{8469714B-7BCC-49EA-A174-188AD28B2499}" type="presParOf" srcId="{1B0E7E60-3964-4160-97C7-D5BDF6F5C6E0}" destId="{0D11CAFC-624A-4FBE-8807-1A9E907F7DC1}" srcOrd="8" destOrd="0" presId="urn:microsoft.com/office/officeart/2009/3/layout/StepUpProcess"/>
    <dgm:cxn modelId="{5958DF5E-8611-4A83-98A6-6EEF300B59FA}" type="presParOf" srcId="{0D11CAFC-624A-4FBE-8807-1A9E907F7DC1}" destId="{2B84F1C3-4193-4CDB-8B6E-CA9AFFDBBCD3}" srcOrd="0" destOrd="0" presId="urn:microsoft.com/office/officeart/2009/3/layout/StepUpProcess"/>
    <dgm:cxn modelId="{42F462EC-CC90-4B50-AFE7-A63EF3C06B02}" type="presParOf" srcId="{0D11CAFC-624A-4FBE-8807-1A9E907F7DC1}" destId="{0963AEC2-7072-449C-BF41-81C8FD3DF86B}"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8E4DAE3-A3EE-4452-9A7C-ECE697606CFF}" type="doc">
      <dgm:prSet loTypeId="urn:microsoft.com/office/officeart/2005/8/layout/hProcess9" loCatId="process" qsTypeId="urn:microsoft.com/office/officeart/2005/8/quickstyle/3d2" qsCatId="3D" csTypeId="urn:microsoft.com/office/officeart/2005/8/colors/accent2_1" csCatId="accent2" phldr="1"/>
      <dgm:spPr/>
      <dgm:t>
        <a:bodyPr/>
        <a:lstStyle/>
        <a:p>
          <a:endParaRPr lang="en-IN"/>
        </a:p>
      </dgm:t>
    </dgm:pt>
    <dgm:pt modelId="{D5C88E03-1391-4455-A8E0-9ED01BEC3C0A}">
      <dgm:prSet/>
      <dgm:spPr/>
      <dgm:t>
        <a:bodyPr/>
        <a:lstStyle/>
        <a:p>
          <a:r>
            <a:rPr lang="en-IN" dirty="0">
              <a:latin typeface="Arial" panose="020B0604020202020204" pitchFamily="34" charset="0"/>
              <a:cs typeface="Arial" panose="020B0604020202020204" pitchFamily="34" charset="0"/>
            </a:rPr>
            <a:t>50% of patients develop hypertension ( Chen et al., 2022)</a:t>
          </a:r>
        </a:p>
      </dgm:t>
    </dgm:pt>
    <dgm:pt modelId="{DD8A15B0-F123-4988-ADBC-7BF9145CA604}" type="parTrans" cxnId="{AD3DBA9A-4FE5-4FD4-97DD-402D0DBCD5D7}">
      <dgm:prSet/>
      <dgm:spPr/>
      <dgm:t>
        <a:bodyPr/>
        <a:lstStyle/>
        <a:p>
          <a:endParaRPr lang="en-IN"/>
        </a:p>
      </dgm:t>
    </dgm:pt>
    <dgm:pt modelId="{EB905580-4ACF-4ADE-B829-12CA8E2BD3B4}" type="sibTrans" cxnId="{AD3DBA9A-4FE5-4FD4-97DD-402D0DBCD5D7}">
      <dgm:prSet/>
      <dgm:spPr/>
      <dgm:t>
        <a:bodyPr/>
        <a:lstStyle/>
        <a:p>
          <a:endParaRPr lang="en-IN"/>
        </a:p>
      </dgm:t>
    </dgm:pt>
    <dgm:pt modelId="{9D2E69F9-DCC0-4951-BA44-373516751DB0}">
      <dgm:prSet/>
      <dgm:spPr/>
      <dgm:t>
        <a:bodyPr/>
        <a:lstStyle/>
        <a:p>
          <a:r>
            <a:rPr lang="en-IN" dirty="0">
              <a:latin typeface="Arial" panose="020B0604020202020204" pitchFamily="34" charset="0"/>
              <a:cs typeface="Arial" panose="020B0604020202020204" pitchFamily="34" charset="0"/>
            </a:rPr>
            <a:t>The prevalence of diabetes is 30% in patients (Rayman et al., 2022).</a:t>
          </a:r>
        </a:p>
      </dgm:t>
    </dgm:pt>
    <dgm:pt modelId="{D097E7D2-C878-4C05-AA80-888C7DC99934}" type="parTrans" cxnId="{314DA8E9-5435-4595-90BE-1EFB35D33B46}">
      <dgm:prSet/>
      <dgm:spPr/>
      <dgm:t>
        <a:bodyPr/>
        <a:lstStyle/>
        <a:p>
          <a:endParaRPr lang="en-IN"/>
        </a:p>
      </dgm:t>
    </dgm:pt>
    <dgm:pt modelId="{5F876882-559C-4FEC-8BE2-2CF0AD910CAF}" type="sibTrans" cxnId="{314DA8E9-5435-4595-90BE-1EFB35D33B46}">
      <dgm:prSet/>
      <dgm:spPr/>
      <dgm:t>
        <a:bodyPr/>
        <a:lstStyle/>
        <a:p>
          <a:endParaRPr lang="en-IN"/>
        </a:p>
      </dgm:t>
    </dgm:pt>
    <dgm:pt modelId="{03814590-B872-4456-A1E4-62229464DE9E}">
      <dgm:prSet/>
      <dgm:spPr/>
      <dgm:t>
        <a:bodyPr/>
        <a:lstStyle/>
        <a:p>
          <a:r>
            <a:rPr lang="en-IN" dirty="0">
              <a:latin typeface="Arial" panose="020B0604020202020204" pitchFamily="34" charset="0"/>
              <a:cs typeface="Arial" panose="020B0604020202020204" pitchFamily="34" charset="0"/>
            </a:rPr>
            <a:t>The risk of stroke is greatly heightened</a:t>
          </a:r>
        </a:p>
      </dgm:t>
    </dgm:pt>
    <dgm:pt modelId="{9C97990C-E2B0-4EEB-9B69-F330A5B4C4D6}" type="parTrans" cxnId="{4B047D0D-B7B3-4838-AA92-2DA3ACA66A8D}">
      <dgm:prSet/>
      <dgm:spPr/>
      <dgm:t>
        <a:bodyPr/>
        <a:lstStyle/>
        <a:p>
          <a:endParaRPr lang="en-IN"/>
        </a:p>
      </dgm:t>
    </dgm:pt>
    <dgm:pt modelId="{093763EE-3CF3-4B27-9043-2279BCDD9B68}" type="sibTrans" cxnId="{4B047D0D-B7B3-4838-AA92-2DA3ACA66A8D}">
      <dgm:prSet/>
      <dgm:spPr/>
      <dgm:t>
        <a:bodyPr/>
        <a:lstStyle/>
        <a:p>
          <a:endParaRPr lang="en-IN"/>
        </a:p>
      </dgm:t>
    </dgm:pt>
    <dgm:pt modelId="{68697249-18CE-4718-B9CB-9691BAADCBF9}">
      <dgm:prSet/>
      <dgm:spPr/>
      <dgm:t>
        <a:bodyPr/>
        <a:lstStyle/>
        <a:p>
          <a:r>
            <a:rPr lang="en-IN">
              <a:latin typeface="Arial" panose="020B0604020202020204" pitchFamily="34" charset="0"/>
              <a:cs typeface="Arial" panose="020B0604020202020204" pitchFamily="34" charset="0"/>
            </a:rPr>
            <a:t>Kidney diseases can arise</a:t>
          </a:r>
        </a:p>
      </dgm:t>
    </dgm:pt>
    <dgm:pt modelId="{6E6950EE-A34E-4E25-849C-6B6ED51DE0C7}" type="parTrans" cxnId="{50744C98-BB5B-4DCD-88B8-39B2FABDB444}">
      <dgm:prSet/>
      <dgm:spPr/>
      <dgm:t>
        <a:bodyPr/>
        <a:lstStyle/>
        <a:p>
          <a:endParaRPr lang="en-IN"/>
        </a:p>
      </dgm:t>
    </dgm:pt>
    <dgm:pt modelId="{32AE6290-A815-4DD8-9857-8C2F68FEF9DD}" type="sibTrans" cxnId="{50744C98-BB5B-4DCD-88B8-39B2FABDB444}">
      <dgm:prSet/>
      <dgm:spPr/>
      <dgm:t>
        <a:bodyPr/>
        <a:lstStyle/>
        <a:p>
          <a:endParaRPr lang="en-IN"/>
        </a:p>
      </dgm:t>
    </dgm:pt>
    <dgm:pt modelId="{4849490C-38C9-48FD-9643-6E03377EB3A2}">
      <dgm:prSet/>
      <dgm:spPr/>
      <dgm:t>
        <a:bodyPr/>
        <a:lstStyle/>
        <a:p>
          <a:r>
            <a:rPr lang="en-IN" dirty="0">
              <a:latin typeface="Arial" panose="020B0604020202020204" pitchFamily="34" charset="0"/>
              <a:cs typeface="Arial" panose="020B0604020202020204" pitchFamily="34" charset="0"/>
            </a:rPr>
            <a:t>Many patients suffer from depression. </a:t>
          </a:r>
        </a:p>
      </dgm:t>
    </dgm:pt>
    <dgm:pt modelId="{729A7CEA-B425-4A3B-98E2-CDD61DFC51B7}" type="parTrans" cxnId="{06D0ADF7-D1EC-4510-A8C9-C39983B91ED3}">
      <dgm:prSet/>
      <dgm:spPr/>
      <dgm:t>
        <a:bodyPr/>
        <a:lstStyle/>
        <a:p>
          <a:endParaRPr lang="en-IN"/>
        </a:p>
      </dgm:t>
    </dgm:pt>
    <dgm:pt modelId="{325CBF52-F8D2-4A20-B34A-03A46ACAFD66}" type="sibTrans" cxnId="{06D0ADF7-D1EC-4510-A8C9-C39983B91ED3}">
      <dgm:prSet/>
      <dgm:spPr/>
      <dgm:t>
        <a:bodyPr/>
        <a:lstStyle/>
        <a:p>
          <a:endParaRPr lang="en-IN"/>
        </a:p>
      </dgm:t>
    </dgm:pt>
    <dgm:pt modelId="{DD5CF361-2805-4F57-B7ED-C42B450D9794}" type="pres">
      <dgm:prSet presAssocID="{D8E4DAE3-A3EE-4452-9A7C-ECE697606CFF}" presName="CompostProcess" presStyleCnt="0">
        <dgm:presLayoutVars>
          <dgm:dir/>
          <dgm:resizeHandles val="exact"/>
        </dgm:presLayoutVars>
      </dgm:prSet>
      <dgm:spPr/>
      <dgm:t>
        <a:bodyPr/>
        <a:lstStyle/>
        <a:p>
          <a:endParaRPr lang="en-IN"/>
        </a:p>
      </dgm:t>
    </dgm:pt>
    <dgm:pt modelId="{9BFEE88C-4083-48CA-B89B-41B805FB61EE}" type="pres">
      <dgm:prSet presAssocID="{D8E4DAE3-A3EE-4452-9A7C-ECE697606CFF}" presName="arrow" presStyleLbl="bgShp" presStyleIdx="0" presStyleCnt="1"/>
      <dgm:spPr/>
    </dgm:pt>
    <dgm:pt modelId="{0AEAFD93-8134-46DE-BE99-ACF882546EA3}" type="pres">
      <dgm:prSet presAssocID="{D8E4DAE3-A3EE-4452-9A7C-ECE697606CFF}" presName="linearProcess" presStyleCnt="0"/>
      <dgm:spPr/>
    </dgm:pt>
    <dgm:pt modelId="{5EAEA1BA-B5B4-43E2-BD11-FB3F13D0BB8B}" type="pres">
      <dgm:prSet presAssocID="{D5C88E03-1391-4455-A8E0-9ED01BEC3C0A}" presName="textNode" presStyleLbl="node1" presStyleIdx="0" presStyleCnt="5">
        <dgm:presLayoutVars>
          <dgm:bulletEnabled val="1"/>
        </dgm:presLayoutVars>
      </dgm:prSet>
      <dgm:spPr/>
      <dgm:t>
        <a:bodyPr/>
        <a:lstStyle/>
        <a:p>
          <a:endParaRPr lang="en-IN"/>
        </a:p>
      </dgm:t>
    </dgm:pt>
    <dgm:pt modelId="{8406E412-C939-438A-89B8-79FFD173BE80}" type="pres">
      <dgm:prSet presAssocID="{EB905580-4ACF-4ADE-B829-12CA8E2BD3B4}" presName="sibTrans" presStyleCnt="0"/>
      <dgm:spPr/>
    </dgm:pt>
    <dgm:pt modelId="{4221D982-2325-4E55-84AD-807C43DF6AED}" type="pres">
      <dgm:prSet presAssocID="{9D2E69F9-DCC0-4951-BA44-373516751DB0}" presName="textNode" presStyleLbl="node1" presStyleIdx="1" presStyleCnt="5">
        <dgm:presLayoutVars>
          <dgm:bulletEnabled val="1"/>
        </dgm:presLayoutVars>
      </dgm:prSet>
      <dgm:spPr/>
      <dgm:t>
        <a:bodyPr/>
        <a:lstStyle/>
        <a:p>
          <a:endParaRPr lang="en-IN"/>
        </a:p>
      </dgm:t>
    </dgm:pt>
    <dgm:pt modelId="{7396194E-1BAB-43F4-89B3-069E3F969F2D}" type="pres">
      <dgm:prSet presAssocID="{5F876882-559C-4FEC-8BE2-2CF0AD910CAF}" presName="sibTrans" presStyleCnt="0"/>
      <dgm:spPr/>
    </dgm:pt>
    <dgm:pt modelId="{2CD25606-05AB-4B0B-AFB4-871E4568596F}" type="pres">
      <dgm:prSet presAssocID="{03814590-B872-4456-A1E4-62229464DE9E}" presName="textNode" presStyleLbl="node1" presStyleIdx="2" presStyleCnt="5">
        <dgm:presLayoutVars>
          <dgm:bulletEnabled val="1"/>
        </dgm:presLayoutVars>
      </dgm:prSet>
      <dgm:spPr/>
      <dgm:t>
        <a:bodyPr/>
        <a:lstStyle/>
        <a:p>
          <a:endParaRPr lang="en-IN"/>
        </a:p>
      </dgm:t>
    </dgm:pt>
    <dgm:pt modelId="{90801A05-AA8B-4311-A5DD-87B1B14DEF28}" type="pres">
      <dgm:prSet presAssocID="{093763EE-3CF3-4B27-9043-2279BCDD9B68}" presName="sibTrans" presStyleCnt="0"/>
      <dgm:spPr/>
    </dgm:pt>
    <dgm:pt modelId="{285BC193-E7DA-4CA0-B3F2-8318BCF9E1AE}" type="pres">
      <dgm:prSet presAssocID="{68697249-18CE-4718-B9CB-9691BAADCBF9}" presName="textNode" presStyleLbl="node1" presStyleIdx="3" presStyleCnt="5">
        <dgm:presLayoutVars>
          <dgm:bulletEnabled val="1"/>
        </dgm:presLayoutVars>
      </dgm:prSet>
      <dgm:spPr/>
      <dgm:t>
        <a:bodyPr/>
        <a:lstStyle/>
        <a:p>
          <a:endParaRPr lang="en-IN"/>
        </a:p>
      </dgm:t>
    </dgm:pt>
    <dgm:pt modelId="{8317D0EB-E30D-4297-83F1-2DAA7AB04CFA}" type="pres">
      <dgm:prSet presAssocID="{32AE6290-A815-4DD8-9857-8C2F68FEF9DD}" presName="sibTrans" presStyleCnt="0"/>
      <dgm:spPr/>
    </dgm:pt>
    <dgm:pt modelId="{CBC8FBA8-9E61-4B55-9897-6FADF5DA32DA}" type="pres">
      <dgm:prSet presAssocID="{4849490C-38C9-48FD-9643-6E03377EB3A2}" presName="textNode" presStyleLbl="node1" presStyleIdx="4" presStyleCnt="5">
        <dgm:presLayoutVars>
          <dgm:bulletEnabled val="1"/>
        </dgm:presLayoutVars>
      </dgm:prSet>
      <dgm:spPr/>
      <dgm:t>
        <a:bodyPr/>
        <a:lstStyle/>
        <a:p>
          <a:endParaRPr lang="en-IN"/>
        </a:p>
      </dgm:t>
    </dgm:pt>
  </dgm:ptLst>
  <dgm:cxnLst>
    <dgm:cxn modelId="{732BA7D8-646E-443C-8241-857191BC8D84}" type="presOf" srcId="{D8E4DAE3-A3EE-4452-9A7C-ECE697606CFF}" destId="{DD5CF361-2805-4F57-B7ED-C42B450D9794}" srcOrd="0" destOrd="0" presId="urn:microsoft.com/office/officeart/2005/8/layout/hProcess9"/>
    <dgm:cxn modelId="{4B047D0D-B7B3-4838-AA92-2DA3ACA66A8D}" srcId="{D8E4DAE3-A3EE-4452-9A7C-ECE697606CFF}" destId="{03814590-B872-4456-A1E4-62229464DE9E}" srcOrd="2" destOrd="0" parTransId="{9C97990C-E2B0-4EEB-9B69-F330A5B4C4D6}" sibTransId="{093763EE-3CF3-4B27-9043-2279BCDD9B68}"/>
    <dgm:cxn modelId="{06D0ADF7-D1EC-4510-A8C9-C39983B91ED3}" srcId="{D8E4DAE3-A3EE-4452-9A7C-ECE697606CFF}" destId="{4849490C-38C9-48FD-9643-6E03377EB3A2}" srcOrd="4" destOrd="0" parTransId="{729A7CEA-B425-4A3B-98E2-CDD61DFC51B7}" sibTransId="{325CBF52-F8D2-4A20-B34A-03A46ACAFD66}"/>
    <dgm:cxn modelId="{AD3DBA9A-4FE5-4FD4-97DD-402D0DBCD5D7}" srcId="{D8E4DAE3-A3EE-4452-9A7C-ECE697606CFF}" destId="{D5C88E03-1391-4455-A8E0-9ED01BEC3C0A}" srcOrd="0" destOrd="0" parTransId="{DD8A15B0-F123-4988-ADBC-7BF9145CA604}" sibTransId="{EB905580-4ACF-4ADE-B829-12CA8E2BD3B4}"/>
    <dgm:cxn modelId="{CA550922-51CB-400E-9B4B-F2E6448592F0}" type="presOf" srcId="{03814590-B872-4456-A1E4-62229464DE9E}" destId="{2CD25606-05AB-4B0B-AFB4-871E4568596F}" srcOrd="0" destOrd="0" presId="urn:microsoft.com/office/officeart/2005/8/layout/hProcess9"/>
    <dgm:cxn modelId="{314DA8E9-5435-4595-90BE-1EFB35D33B46}" srcId="{D8E4DAE3-A3EE-4452-9A7C-ECE697606CFF}" destId="{9D2E69F9-DCC0-4951-BA44-373516751DB0}" srcOrd="1" destOrd="0" parTransId="{D097E7D2-C878-4C05-AA80-888C7DC99934}" sibTransId="{5F876882-559C-4FEC-8BE2-2CF0AD910CAF}"/>
    <dgm:cxn modelId="{02EB0E8A-8B21-4693-A894-B34DDF9A1FAB}" type="presOf" srcId="{9D2E69F9-DCC0-4951-BA44-373516751DB0}" destId="{4221D982-2325-4E55-84AD-807C43DF6AED}" srcOrd="0" destOrd="0" presId="urn:microsoft.com/office/officeart/2005/8/layout/hProcess9"/>
    <dgm:cxn modelId="{50744C98-BB5B-4DCD-88B8-39B2FABDB444}" srcId="{D8E4DAE3-A3EE-4452-9A7C-ECE697606CFF}" destId="{68697249-18CE-4718-B9CB-9691BAADCBF9}" srcOrd="3" destOrd="0" parTransId="{6E6950EE-A34E-4E25-849C-6B6ED51DE0C7}" sibTransId="{32AE6290-A815-4DD8-9857-8C2F68FEF9DD}"/>
    <dgm:cxn modelId="{5114EDBE-C047-457D-AB95-5598041B5CDE}" type="presOf" srcId="{68697249-18CE-4718-B9CB-9691BAADCBF9}" destId="{285BC193-E7DA-4CA0-B3F2-8318BCF9E1AE}" srcOrd="0" destOrd="0" presId="urn:microsoft.com/office/officeart/2005/8/layout/hProcess9"/>
    <dgm:cxn modelId="{6F892220-728F-46DF-B811-3BD924096AB6}" type="presOf" srcId="{D5C88E03-1391-4455-A8E0-9ED01BEC3C0A}" destId="{5EAEA1BA-B5B4-43E2-BD11-FB3F13D0BB8B}" srcOrd="0" destOrd="0" presId="urn:microsoft.com/office/officeart/2005/8/layout/hProcess9"/>
    <dgm:cxn modelId="{4F392361-AFAE-45E7-85A8-F7F0F962E2F0}" type="presOf" srcId="{4849490C-38C9-48FD-9643-6E03377EB3A2}" destId="{CBC8FBA8-9E61-4B55-9897-6FADF5DA32DA}" srcOrd="0" destOrd="0" presId="urn:microsoft.com/office/officeart/2005/8/layout/hProcess9"/>
    <dgm:cxn modelId="{85FCDD72-2450-4CD8-B674-9AD4676F6D1D}" type="presParOf" srcId="{DD5CF361-2805-4F57-B7ED-C42B450D9794}" destId="{9BFEE88C-4083-48CA-B89B-41B805FB61EE}" srcOrd="0" destOrd="0" presId="urn:microsoft.com/office/officeart/2005/8/layout/hProcess9"/>
    <dgm:cxn modelId="{82BBCC95-B1FE-467A-92D1-D0A02810E7CB}" type="presParOf" srcId="{DD5CF361-2805-4F57-B7ED-C42B450D9794}" destId="{0AEAFD93-8134-46DE-BE99-ACF882546EA3}" srcOrd="1" destOrd="0" presId="urn:microsoft.com/office/officeart/2005/8/layout/hProcess9"/>
    <dgm:cxn modelId="{A898B79A-E05D-43CF-B38C-95FFF8F6E518}" type="presParOf" srcId="{0AEAFD93-8134-46DE-BE99-ACF882546EA3}" destId="{5EAEA1BA-B5B4-43E2-BD11-FB3F13D0BB8B}" srcOrd="0" destOrd="0" presId="urn:microsoft.com/office/officeart/2005/8/layout/hProcess9"/>
    <dgm:cxn modelId="{83E81D11-658A-458E-A3F0-C7D2B382313B}" type="presParOf" srcId="{0AEAFD93-8134-46DE-BE99-ACF882546EA3}" destId="{8406E412-C939-438A-89B8-79FFD173BE80}" srcOrd="1" destOrd="0" presId="urn:microsoft.com/office/officeart/2005/8/layout/hProcess9"/>
    <dgm:cxn modelId="{C9B8466A-503A-4C93-B1F8-84395636E89C}" type="presParOf" srcId="{0AEAFD93-8134-46DE-BE99-ACF882546EA3}" destId="{4221D982-2325-4E55-84AD-807C43DF6AED}" srcOrd="2" destOrd="0" presId="urn:microsoft.com/office/officeart/2005/8/layout/hProcess9"/>
    <dgm:cxn modelId="{782D2D0A-C462-4848-B320-F223AAB736B8}" type="presParOf" srcId="{0AEAFD93-8134-46DE-BE99-ACF882546EA3}" destId="{7396194E-1BAB-43F4-89B3-069E3F969F2D}" srcOrd="3" destOrd="0" presId="urn:microsoft.com/office/officeart/2005/8/layout/hProcess9"/>
    <dgm:cxn modelId="{54902241-DB7C-4438-91E7-84175158D080}" type="presParOf" srcId="{0AEAFD93-8134-46DE-BE99-ACF882546EA3}" destId="{2CD25606-05AB-4B0B-AFB4-871E4568596F}" srcOrd="4" destOrd="0" presId="urn:microsoft.com/office/officeart/2005/8/layout/hProcess9"/>
    <dgm:cxn modelId="{77B3A231-5B00-4BE7-91CD-F479DA7C3A28}" type="presParOf" srcId="{0AEAFD93-8134-46DE-BE99-ACF882546EA3}" destId="{90801A05-AA8B-4311-A5DD-87B1B14DEF28}" srcOrd="5" destOrd="0" presId="urn:microsoft.com/office/officeart/2005/8/layout/hProcess9"/>
    <dgm:cxn modelId="{6BFE68E4-69BB-4799-A262-E08A506C3868}" type="presParOf" srcId="{0AEAFD93-8134-46DE-BE99-ACF882546EA3}" destId="{285BC193-E7DA-4CA0-B3F2-8318BCF9E1AE}" srcOrd="6" destOrd="0" presId="urn:microsoft.com/office/officeart/2005/8/layout/hProcess9"/>
    <dgm:cxn modelId="{26E2785B-6771-4D2B-8A8A-AB2F46A7A602}" type="presParOf" srcId="{0AEAFD93-8134-46DE-BE99-ACF882546EA3}" destId="{8317D0EB-E30D-4297-83F1-2DAA7AB04CFA}" srcOrd="7" destOrd="0" presId="urn:microsoft.com/office/officeart/2005/8/layout/hProcess9"/>
    <dgm:cxn modelId="{AA5C0F69-7823-4DAC-8D2B-A9D5741E788F}" type="presParOf" srcId="{0AEAFD93-8134-46DE-BE99-ACF882546EA3}" destId="{CBC8FBA8-9E61-4B55-9897-6FADF5DA32DA}"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8E4DAE3-A3EE-4452-9A7C-ECE697606CFF}" type="doc">
      <dgm:prSet loTypeId="urn:microsoft.com/office/officeart/2005/8/layout/vList2" loCatId="list" qsTypeId="urn:microsoft.com/office/officeart/2005/8/quickstyle/3d2" qsCatId="3D" csTypeId="urn:microsoft.com/office/officeart/2005/8/colors/accent2_1" csCatId="accent2" phldr="1"/>
      <dgm:spPr/>
      <dgm:t>
        <a:bodyPr/>
        <a:lstStyle/>
        <a:p>
          <a:endParaRPr lang="en-IN"/>
        </a:p>
      </dgm:t>
    </dgm:pt>
    <dgm:pt modelId="{C112B3B1-8108-464C-8DC5-B749729989D2}">
      <dgm:prSet custT="1"/>
      <dgm:spPr/>
      <dgm:t>
        <a:bodyPr/>
        <a:lstStyle/>
        <a:p>
          <a:r>
            <a:rPr lang="en-IN" sz="2000" dirty="0">
              <a:latin typeface="Arial" panose="020B0604020202020204" pitchFamily="34" charset="0"/>
              <a:cs typeface="Arial" panose="020B0604020202020204" pitchFamily="34" charset="0"/>
            </a:rPr>
            <a:t>Involving patients increases adherence by 40% (</a:t>
          </a:r>
          <a:r>
            <a:rPr lang="en-IN" sz="2000" dirty="0" err="1">
              <a:latin typeface="Arial" panose="020B0604020202020204" pitchFamily="34" charset="0"/>
              <a:cs typeface="Arial" panose="020B0604020202020204" pitchFamily="34" charset="0"/>
            </a:rPr>
            <a:t>Marsilio</a:t>
          </a:r>
          <a:r>
            <a:rPr lang="en-IN" sz="2000" dirty="0">
              <a:latin typeface="Arial" panose="020B0604020202020204" pitchFamily="34" charset="0"/>
              <a:cs typeface="Arial" panose="020B0604020202020204" pitchFamily="34" charset="0"/>
            </a:rPr>
            <a:t> et al., 2021)</a:t>
          </a:r>
        </a:p>
      </dgm:t>
    </dgm:pt>
    <dgm:pt modelId="{29D19C1E-C513-4389-9011-E1AA518A08F6}" type="parTrans" cxnId="{BE9670FF-A247-46DC-803E-104189F5B74B}">
      <dgm:prSet/>
      <dgm:spPr/>
      <dgm:t>
        <a:bodyPr/>
        <a:lstStyle/>
        <a:p>
          <a:endParaRPr lang="en-IN"/>
        </a:p>
      </dgm:t>
    </dgm:pt>
    <dgm:pt modelId="{7AE609A3-6B59-4026-8513-B196DF99A984}" type="sibTrans" cxnId="{BE9670FF-A247-46DC-803E-104189F5B74B}">
      <dgm:prSet/>
      <dgm:spPr/>
      <dgm:t>
        <a:bodyPr/>
        <a:lstStyle/>
        <a:p>
          <a:endParaRPr lang="en-IN"/>
        </a:p>
      </dgm:t>
    </dgm:pt>
    <dgm:pt modelId="{8651DF65-FA75-4E8F-8061-B8DBB701A7EA}">
      <dgm:prSet custT="1"/>
      <dgm:spPr/>
      <dgm:t>
        <a:bodyPr/>
        <a:lstStyle/>
        <a:p>
          <a:r>
            <a:rPr lang="en-IN" sz="2000" dirty="0">
              <a:latin typeface="Arial" panose="020B0604020202020204" pitchFamily="34" charset="0"/>
              <a:cs typeface="Arial" panose="020B0604020202020204" pitchFamily="34" charset="0"/>
            </a:rPr>
            <a:t>Shared decision-making forms the centre of the House of Care Model.</a:t>
          </a:r>
        </a:p>
      </dgm:t>
    </dgm:pt>
    <dgm:pt modelId="{5BFAC346-8A62-402E-9825-4CF1F2FE76B8}" type="parTrans" cxnId="{7D7B228E-D563-49F3-BD79-67795BCBC0F2}">
      <dgm:prSet/>
      <dgm:spPr/>
      <dgm:t>
        <a:bodyPr/>
        <a:lstStyle/>
        <a:p>
          <a:endParaRPr lang="en-IN"/>
        </a:p>
      </dgm:t>
    </dgm:pt>
    <dgm:pt modelId="{1657C55B-92F9-4360-B9D1-726A258E16E7}" type="sibTrans" cxnId="{7D7B228E-D563-49F3-BD79-67795BCBC0F2}">
      <dgm:prSet/>
      <dgm:spPr/>
      <dgm:t>
        <a:bodyPr/>
        <a:lstStyle/>
        <a:p>
          <a:endParaRPr lang="en-IN"/>
        </a:p>
      </dgm:t>
    </dgm:pt>
    <dgm:pt modelId="{1B667200-0A69-4074-AD9C-360121CF81BC}">
      <dgm:prSet custT="1"/>
      <dgm:spPr/>
      <dgm:t>
        <a:bodyPr/>
        <a:lstStyle/>
        <a:p>
          <a:r>
            <a:rPr lang="en-IN" sz="2000" dirty="0">
              <a:latin typeface="Arial" panose="020B0604020202020204" pitchFamily="34" charset="0"/>
              <a:cs typeface="Arial" panose="020B0604020202020204" pitchFamily="34" charset="0"/>
            </a:rPr>
            <a:t>They are the six components that make up Personalised Care.</a:t>
          </a:r>
        </a:p>
      </dgm:t>
    </dgm:pt>
    <dgm:pt modelId="{74F2D9A2-E733-42F6-89AD-2EC1630027B8}" type="parTrans" cxnId="{758DBCDE-CB10-4DED-9B0D-5435C66BF3B4}">
      <dgm:prSet/>
      <dgm:spPr/>
      <dgm:t>
        <a:bodyPr/>
        <a:lstStyle/>
        <a:p>
          <a:endParaRPr lang="en-IN"/>
        </a:p>
      </dgm:t>
    </dgm:pt>
    <dgm:pt modelId="{37EB9AB2-0703-40D8-A065-1712CE9C4605}" type="sibTrans" cxnId="{758DBCDE-CB10-4DED-9B0D-5435C66BF3B4}">
      <dgm:prSet/>
      <dgm:spPr/>
      <dgm:t>
        <a:bodyPr/>
        <a:lstStyle/>
        <a:p>
          <a:endParaRPr lang="en-IN"/>
        </a:p>
      </dgm:t>
    </dgm:pt>
    <dgm:pt modelId="{DAB2F4A4-5660-42C8-83AA-EB715C53F213}">
      <dgm:prSet custT="1"/>
      <dgm:spPr/>
      <dgm:t>
        <a:bodyPr/>
        <a:lstStyle/>
        <a:p>
          <a:r>
            <a:rPr lang="en-IN" sz="2000" dirty="0">
              <a:latin typeface="Arial" panose="020B0604020202020204" pitchFamily="34" charset="0"/>
              <a:cs typeface="Arial" panose="020B0604020202020204" pitchFamily="34" charset="0"/>
            </a:rPr>
            <a:t>Supported self-management empowers patients to manage their condition confidently.</a:t>
          </a:r>
        </a:p>
      </dgm:t>
    </dgm:pt>
    <dgm:pt modelId="{DF8A46C3-7424-49C3-A3B3-ECC5AAF2A4F3}" type="parTrans" cxnId="{BDF849C1-7741-46A2-AF73-58DE5A169905}">
      <dgm:prSet/>
      <dgm:spPr/>
      <dgm:t>
        <a:bodyPr/>
        <a:lstStyle/>
        <a:p>
          <a:endParaRPr lang="en-IN"/>
        </a:p>
      </dgm:t>
    </dgm:pt>
    <dgm:pt modelId="{8B77D80B-7751-4B06-9C64-769D32A22C93}" type="sibTrans" cxnId="{BDF849C1-7741-46A2-AF73-58DE5A169905}">
      <dgm:prSet/>
      <dgm:spPr/>
      <dgm:t>
        <a:bodyPr/>
        <a:lstStyle/>
        <a:p>
          <a:endParaRPr lang="en-IN"/>
        </a:p>
      </dgm:t>
    </dgm:pt>
    <dgm:pt modelId="{5AADFAC4-3FCB-4BB5-B674-89F1E58091D2}">
      <dgm:prSet custT="1"/>
      <dgm:spPr/>
      <dgm:t>
        <a:bodyPr/>
        <a:lstStyle/>
        <a:p>
          <a:r>
            <a:rPr lang="en-IN" sz="2000" dirty="0">
              <a:latin typeface="Arial" panose="020B0604020202020204" pitchFamily="34" charset="0"/>
              <a:cs typeface="Arial" panose="020B0604020202020204" pitchFamily="34" charset="0"/>
            </a:rPr>
            <a:t>Establishes trust and patient confidence </a:t>
          </a:r>
        </a:p>
      </dgm:t>
    </dgm:pt>
    <dgm:pt modelId="{FAED33DB-86B0-4972-A48C-EB45387C6262}" type="parTrans" cxnId="{9EA1C6FE-C1E5-4978-8F5E-FAFBED6814FF}">
      <dgm:prSet/>
      <dgm:spPr/>
      <dgm:t>
        <a:bodyPr/>
        <a:lstStyle/>
        <a:p>
          <a:endParaRPr lang="en-IN"/>
        </a:p>
      </dgm:t>
    </dgm:pt>
    <dgm:pt modelId="{EFA5A4FB-990C-4AC1-AA18-446E56F859C2}" type="sibTrans" cxnId="{9EA1C6FE-C1E5-4978-8F5E-FAFBED6814FF}">
      <dgm:prSet/>
      <dgm:spPr/>
      <dgm:t>
        <a:bodyPr/>
        <a:lstStyle/>
        <a:p>
          <a:endParaRPr lang="en-IN"/>
        </a:p>
      </dgm:t>
    </dgm:pt>
    <dgm:pt modelId="{B466BAD4-CDDA-4DF3-805C-5DC3F7F17F58}" type="pres">
      <dgm:prSet presAssocID="{D8E4DAE3-A3EE-4452-9A7C-ECE697606CFF}" presName="linear" presStyleCnt="0">
        <dgm:presLayoutVars>
          <dgm:animLvl val="lvl"/>
          <dgm:resizeHandles val="exact"/>
        </dgm:presLayoutVars>
      </dgm:prSet>
      <dgm:spPr/>
      <dgm:t>
        <a:bodyPr/>
        <a:lstStyle/>
        <a:p>
          <a:endParaRPr lang="en-IN"/>
        </a:p>
      </dgm:t>
    </dgm:pt>
    <dgm:pt modelId="{735C5AC5-4492-485B-A7F6-F3BEB5754AB9}" type="pres">
      <dgm:prSet presAssocID="{C112B3B1-8108-464C-8DC5-B749729989D2}" presName="parentText" presStyleLbl="node1" presStyleIdx="0" presStyleCnt="5">
        <dgm:presLayoutVars>
          <dgm:chMax val="0"/>
          <dgm:bulletEnabled val="1"/>
        </dgm:presLayoutVars>
      </dgm:prSet>
      <dgm:spPr/>
      <dgm:t>
        <a:bodyPr/>
        <a:lstStyle/>
        <a:p>
          <a:endParaRPr lang="en-IN"/>
        </a:p>
      </dgm:t>
    </dgm:pt>
    <dgm:pt modelId="{F6BD1AE4-A96C-4BDF-8664-0E14423C97C2}" type="pres">
      <dgm:prSet presAssocID="{7AE609A3-6B59-4026-8513-B196DF99A984}" presName="spacer" presStyleCnt="0"/>
      <dgm:spPr/>
    </dgm:pt>
    <dgm:pt modelId="{1B7BA3AC-2212-4A95-B937-0B9E31CE53CF}" type="pres">
      <dgm:prSet presAssocID="{8651DF65-FA75-4E8F-8061-B8DBB701A7EA}" presName="parentText" presStyleLbl="node1" presStyleIdx="1" presStyleCnt="5">
        <dgm:presLayoutVars>
          <dgm:chMax val="0"/>
          <dgm:bulletEnabled val="1"/>
        </dgm:presLayoutVars>
      </dgm:prSet>
      <dgm:spPr/>
      <dgm:t>
        <a:bodyPr/>
        <a:lstStyle/>
        <a:p>
          <a:endParaRPr lang="en-IN"/>
        </a:p>
      </dgm:t>
    </dgm:pt>
    <dgm:pt modelId="{0EED8FA5-770D-4A98-8BE9-9FA852192215}" type="pres">
      <dgm:prSet presAssocID="{1657C55B-92F9-4360-B9D1-726A258E16E7}" presName="spacer" presStyleCnt="0"/>
      <dgm:spPr/>
    </dgm:pt>
    <dgm:pt modelId="{4405D219-2F2B-4EDE-A628-16D7C4DD8178}" type="pres">
      <dgm:prSet presAssocID="{1B667200-0A69-4074-AD9C-360121CF81BC}" presName="parentText" presStyleLbl="node1" presStyleIdx="2" presStyleCnt="5">
        <dgm:presLayoutVars>
          <dgm:chMax val="0"/>
          <dgm:bulletEnabled val="1"/>
        </dgm:presLayoutVars>
      </dgm:prSet>
      <dgm:spPr/>
      <dgm:t>
        <a:bodyPr/>
        <a:lstStyle/>
        <a:p>
          <a:endParaRPr lang="en-IN"/>
        </a:p>
      </dgm:t>
    </dgm:pt>
    <dgm:pt modelId="{5F50800E-A26B-43AE-8060-D33B9C462FA8}" type="pres">
      <dgm:prSet presAssocID="{37EB9AB2-0703-40D8-A065-1712CE9C4605}" presName="spacer" presStyleCnt="0"/>
      <dgm:spPr/>
    </dgm:pt>
    <dgm:pt modelId="{6B865442-6629-4D17-A1D7-4D1CA9BAED84}" type="pres">
      <dgm:prSet presAssocID="{DAB2F4A4-5660-42C8-83AA-EB715C53F213}" presName="parentText" presStyleLbl="node1" presStyleIdx="3" presStyleCnt="5">
        <dgm:presLayoutVars>
          <dgm:chMax val="0"/>
          <dgm:bulletEnabled val="1"/>
        </dgm:presLayoutVars>
      </dgm:prSet>
      <dgm:spPr/>
      <dgm:t>
        <a:bodyPr/>
        <a:lstStyle/>
        <a:p>
          <a:endParaRPr lang="en-IN"/>
        </a:p>
      </dgm:t>
    </dgm:pt>
    <dgm:pt modelId="{CB34D0B3-1D21-4388-8566-E7E7A30A06D3}" type="pres">
      <dgm:prSet presAssocID="{8B77D80B-7751-4B06-9C64-769D32A22C93}" presName="spacer" presStyleCnt="0"/>
      <dgm:spPr/>
    </dgm:pt>
    <dgm:pt modelId="{1CF88625-FD4F-4088-B6BD-414E2F88292C}" type="pres">
      <dgm:prSet presAssocID="{5AADFAC4-3FCB-4BB5-B674-89F1E58091D2}" presName="parentText" presStyleLbl="node1" presStyleIdx="4" presStyleCnt="5">
        <dgm:presLayoutVars>
          <dgm:chMax val="0"/>
          <dgm:bulletEnabled val="1"/>
        </dgm:presLayoutVars>
      </dgm:prSet>
      <dgm:spPr/>
      <dgm:t>
        <a:bodyPr/>
        <a:lstStyle/>
        <a:p>
          <a:endParaRPr lang="en-IN"/>
        </a:p>
      </dgm:t>
    </dgm:pt>
  </dgm:ptLst>
  <dgm:cxnLst>
    <dgm:cxn modelId="{BDF849C1-7741-46A2-AF73-58DE5A169905}" srcId="{D8E4DAE3-A3EE-4452-9A7C-ECE697606CFF}" destId="{DAB2F4A4-5660-42C8-83AA-EB715C53F213}" srcOrd="3" destOrd="0" parTransId="{DF8A46C3-7424-49C3-A3B3-ECC5AAF2A4F3}" sibTransId="{8B77D80B-7751-4B06-9C64-769D32A22C93}"/>
    <dgm:cxn modelId="{B3DD0EC7-03C8-44CA-A819-B88D31958762}" type="presOf" srcId="{1B667200-0A69-4074-AD9C-360121CF81BC}" destId="{4405D219-2F2B-4EDE-A628-16D7C4DD8178}" srcOrd="0" destOrd="0" presId="urn:microsoft.com/office/officeart/2005/8/layout/vList2"/>
    <dgm:cxn modelId="{9EA1C6FE-C1E5-4978-8F5E-FAFBED6814FF}" srcId="{D8E4DAE3-A3EE-4452-9A7C-ECE697606CFF}" destId="{5AADFAC4-3FCB-4BB5-B674-89F1E58091D2}" srcOrd="4" destOrd="0" parTransId="{FAED33DB-86B0-4972-A48C-EB45387C6262}" sibTransId="{EFA5A4FB-990C-4AC1-AA18-446E56F859C2}"/>
    <dgm:cxn modelId="{BE9670FF-A247-46DC-803E-104189F5B74B}" srcId="{D8E4DAE3-A3EE-4452-9A7C-ECE697606CFF}" destId="{C112B3B1-8108-464C-8DC5-B749729989D2}" srcOrd="0" destOrd="0" parTransId="{29D19C1E-C513-4389-9011-E1AA518A08F6}" sibTransId="{7AE609A3-6B59-4026-8513-B196DF99A984}"/>
    <dgm:cxn modelId="{50691AFF-84F4-4DD0-BF8D-7303842ADE46}" type="presOf" srcId="{DAB2F4A4-5660-42C8-83AA-EB715C53F213}" destId="{6B865442-6629-4D17-A1D7-4D1CA9BAED84}" srcOrd="0" destOrd="0" presId="urn:microsoft.com/office/officeart/2005/8/layout/vList2"/>
    <dgm:cxn modelId="{0BFA7C34-266B-4B8A-8DB6-83AA15B51B03}" type="presOf" srcId="{8651DF65-FA75-4E8F-8061-B8DBB701A7EA}" destId="{1B7BA3AC-2212-4A95-B937-0B9E31CE53CF}" srcOrd="0" destOrd="0" presId="urn:microsoft.com/office/officeart/2005/8/layout/vList2"/>
    <dgm:cxn modelId="{02DCFD3C-5E9F-4E44-BEE5-CCC82830AE19}" type="presOf" srcId="{D8E4DAE3-A3EE-4452-9A7C-ECE697606CFF}" destId="{B466BAD4-CDDA-4DF3-805C-5DC3F7F17F58}" srcOrd="0" destOrd="0" presId="urn:microsoft.com/office/officeart/2005/8/layout/vList2"/>
    <dgm:cxn modelId="{758DBCDE-CB10-4DED-9B0D-5435C66BF3B4}" srcId="{D8E4DAE3-A3EE-4452-9A7C-ECE697606CFF}" destId="{1B667200-0A69-4074-AD9C-360121CF81BC}" srcOrd="2" destOrd="0" parTransId="{74F2D9A2-E733-42F6-89AD-2EC1630027B8}" sibTransId="{37EB9AB2-0703-40D8-A065-1712CE9C4605}"/>
    <dgm:cxn modelId="{1D84DD33-D868-4E0F-98CC-CDEAD78EA46A}" type="presOf" srcId="{C112B3B1-8108-464C-8DC5-B749729989D2}" destId="{735C5AC5-4492-485B-A7F6-F3BEB5754AB9}" srcOrd="0" destOrd="0" presId="urn:microsoft.com/office/officeart/2005/8/layout/vList2"/>
    <dgm:cxn modelId="{D9BC9447-424C-4965-97E1-C234B4C9241A}" type="presOf" srcId="{5AADFAC4-3FCB-4BB5-B674-89F1E58091D2}" destId="{1CF88625-FD4F-4088-B6BD-414E2F88292C}" srcOrd="0" destOrd="0" presId="urn:microsoft.com/office/officeart/2005/8/layout/vList2"/>
    <dgm:cxn modelId="{7D7B228E-D563-49F3-BD79-67795BCBC0F2}" srcId="{D8E4DAE3-A3EE-4452-9A7C-ECE697606CFF}" destId="{8651DF65-FA75-4E8F-8061-B8DBB701A7EA}" srcOrd="1" destOrd="0" parTransId="{5BFAC346-8A62-402E-9825-4CF1F2FE76B8}" sibTransId="{1657C55B-92F9-4360-B9D1-726A258E16E7}"/>
    <dgm:cxn modelId="{1A092A62-25F3-46DD-8ABE-E71216B4DCF4}" type="presParOf" srcId="{B466BAD4-CDDA-4DF3-805C-5DC3F7F17F58}" destId="{735C5AC5-4492-485B-A7F6-F3BEB5754AB9}" srcOrd="0" destOrd="0" presId="urn:microsoft.com/office/officeart/2005/8/layout/vList2"/>
    <dgm:cxn modelId="{52605C5D-985B-44E3-B26B-FDBAC479C7F1}" type="presParOf" srcId="{B466BAD4-CDDA-4DF3-805C-5DC3F7F17F58}" destId="{F6BD1AE4-A96C-4BDF-8664-0E14423C97C2}" srcOrd="1" destOrd="0" presId="urn:microsoft.com/office/officeart/2005/8/layout/vList2"/>
    <dgm:cxn modelId="{30437719-10F3-4DCD-AF50-E3FBC592C059}" type="presParOf" srcId="{B466BAD4-CDDA-4DF3-805C-5DC3F7F17F58}" destId="{1B7BA3AC-2212-4A95-B937-0B9E31CE53CF}" srcOrd="2" destOrd="0" presId="urn:microsoft.com/office/officeart/2005/8/layout/vList2"/>
    <dgm:cxn modelId="{52C6285E-D480-4135-92E2-F5852EAE41FF}" type="presParOf" srcId="{B466BAD4-CDDA-4DF3-805C-5DC3F7F17F58}" destId="{0EED8FA5-770D-4A98-8BE9-9FA852192215}" srcOrd="3" destOrd="0" presId="urn:microsoft.com/office/officeart/2005/8/layout/vList2"/>
    <dgm:cxn modelId="{A92189C5-A540-43B2-A347-AF9A310D8F45}" type="presParOf" srcId="{B466BAD4-CDDA-4DF3-805C-5DC3F7F17F58}" destId="{4405D219-2F2B-4EDE-A628-16D7C4DD8178}" srcOrd="4" destOrd="0" presId="urn:microsoft.com/office/officeart/2005/8/layout/vList2"/>
    <dgm:cxn modelId="{A199BA75-EE67-4B4B-A448-643CE1679A56}" type="presParOf" srcId="{B466BAD4-CDDA-4DF3-805C-5DC3F7F17F58}" destId="{5F50800E-A26B-43AE-8060-D33B9C462FA8}" srcOrd="5" destOrd="0" presId="urn:microsoft.com/office/officeart/2005/8/layout/vList2"/>
    <dgm:cxn modelId="{AA97EFB0-5B96-411C-B4D1-DDC132D27A35}" type="presParOf" srcId="{B466BAD4-CDDA-4DF3-805C-5DC3F7F17F58}" destId="{6B865442-6629-4D17-A1D7-4D1CA9BAED84}" srcOrd="6" destOrd="0" presId="urn:microsoft.com/office/officeart/2005/8/layout/vList2"/>
    <dgm:cxn modelId="{83243510-DA78-4B4A-BFCF-391359AC3260}" type="presParOf" srcId="{B466BAD4-CDDA-4DF3-805C-5DC3F7F17F58}" destId="{CB34D0B3-1D21-4388-8566-E7E7A30A06D3}" srcOrd="7" destOrd="0" presId="urn:microsoft.com/office/officeart/2005/8/layout/vList2"/>
    <dgm:cxn modelId="{AF53F540-30C2-4057-A7B5-AA4586BB4A6A}" type="presParOf" srcId="{B466BAD4-CDDA-4DF3-805C-5DC3F7F17F58}" destId="{1CF88625-FD4F-4088-B6BD-414E2F88292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033A243-35C2-4B02-8750-3DD8B4350E74}" type="doc">
      <dgm:prSet loTypeId="urn:microsoft.com/office/officeart/2008/layout/VerticalCurvedList" loCatId="list" qsTypeId="urn:microsoft.com/office/officeart/2005/8/quickstyle/3d2" qsCatId="3D" csTypeId="urn:microsoft.com/office/officeart/2005/8/colors/accent0_2" csCatId="mainScheme" phldr="1"/>
      <dgm:spPr/>
      <dgm:t>
        <a:bodyPr/>
        <a:lstStyle/>
        <a:p>
          <a:endParaRPr lang="en-IN"/>
        </a:p>
      </dgm:t>
    </dgm:pt>
    <dgm:pt modelId="{543182B2-0239-47BA-BAEE-E1D7023FD92A}">
      <dgm:prSet custT="1"/>
      <dgm:spPr/>
      <dgm:t>
        <a:bodyPr/>
        <a:lstStyle/>
        <a:p>
          <a:r>
            <a:rPr lang="en-IN" sz="2000" dirty="0">
              <a:latin typeface="Arial" panose="020B0604020202020204" pitchFamily="34" charset="0"/>
              <a:cs typeface="Arial" panose="020B0604020202020204" pitchFamily="34" charset="0"/>
            </a:rPr>
            <a:t>80% of cases are preventable with 80% CHD (Keyes et al., 2025).</a:t>
          </a:r>
        </a:p>
      </dgm:t>
    </dgm:pt>
    <dgm:pt modelId="{9FCFB712-6D66-4ED5-9F90-5C791DB349AC}" type="parTrans" cxnId="{B1186BD1-764B-4777-AFBC-CA24B9D74E09}">
      <dgm:prSet/>
      <dgm:spPr/>
      <dgm:t>
        <a:bodyPr/>
        <a:lstStyle/>
        <a:p>
          <a:endParaRPr lang="en-IN"/>
        </a:p>
      </dgm:t>
    </dgm:pt>
    <dgm:pt modelId="{4D7682E4-1AE2-4AF7-9C9A-7B989D4A9B54}" type="sibTrans" cxnId="{B1186BD1-764B-4777-AFBC-CA24B9D74E09}">
      <dgm:prSet/>
      <dgm:spPr/>
      <dgm:t>
        <a:bodyPr/>
        <a:lstStyle/>
        <a:p>
          <a:endParaRPr lang="en-IN"/>
        </a:p>
      </dgm:t>
    </dgm:pt>
    <dgm:pt modelId="{EBEA52FE-BAE0-4A4A-AE31-7E9F379AD4D9}">
      <dgm:prSet custT="1"/>
      <dgm:spPr/>
      <dgm:t>
        <a:bodyPr/>
        <a:lstStyle/>
        <a:p>
          <a:r>
            <a:rPr lang="en-IN" sz="2000" dirty="0">
              <a:latin typeface="Arial" panose="020B0604020202020204" pitchFamily="34" charset="0"/>
              <a:cs typeface="Arial" panose="020B0604020202020204" pitchFamily="34" charset="0"/>
            </a:rPr>
            <a:t>The risk is lowered significantly by a healthy lifestyle.</a:t>
          </a:r>
        </a:p>
      </dgm:t>
    </dgm:pt>
    <dgm:pt modelId="{C0E54E2D-5F29-4D1C-AC4C-2CD01C224481}" type="parTrans" cxnId="{A97B7847-E603-418C-8FE7-BC314FF28B69}">
      <dgm:prSet/>
      <dgm:spPr/>
      <dgm:t>
        <a:bodyPr/>
        <a:lstStyle/>
        <a:p>
          <a:endParaRPr lang="en-IN"/>
        </a:p>
      </dgm:t>
    </dgm:pt>
    <dgm:pt modelId="{AF2B52B5-976E-41F2-B373-E267101AD328}" type="sibTrans" cxnId="{A97B7847-E603-418C-8FE7-BC314FF28B69}">
      <dgm:prSet/>
      <dgm:spPr/>
      <dgm:t>
        <a:bodyPr/>
        <a:lstStyle/>
        <a:p>
          <a:endParaRPr lang="en-IN"/>
        </a:p>
      </dgm:t>
    </dgm:pt>
    <dgm:pt modelId="{78C91E53-DE40-4479-9B9D-47F2C1CF6B94}">
      <dgm:prSet custT="1"/>
      <dgm:spPr/>
      <dgm:t>
        <a:bodyPr/>
        <a:lstStyle/>
        <a:p>
          <a:r>
            <a:rPr lang="en-IN" sz="2000">
              <a:latin typeface="Arial" panose="020B0604020202020204" pitchFamily="34" charset="0"/>
              <a:cs typeface="Arial" panose="020B0604020202020204" pitchFamily="34" charset="0"/>
            </a:rPr>
            <a:t>By screening early, outcomes are better.</a:t>
          </a:r>
        </a:p>
      </dgm:t>
    </dgm:pt>
    <dgm:pt modelId="{138AA23C-04CE-4850-BB61-233A6FFD8EF9}" type="parTrans" cxnId="{6E370794-84D3-4577-827B-A71901BA343D}">
      <dgm:prSet/>
      <dgm:spPr/>
      <dgm:t>
        <a:bodyPr/>
        <a:lstStyle/>
        <a:p>
          <a:endParaRPr lang="en-IN"/>
        </a:p>
      </dgm:t>
    </dgm:pt>
    <dgm:pt modelId="{FDFDF500-E3C5-451F-A8FF-20B7FC624E71}" type="sibTrans" cxnId="{6E370794-84D3-4577-827B-A71901BA343D}">
      <dgm:prSet/>
      <dgm:spPr/>
      <dgm:t>
        <a:bodyPr/>
        <a:lstStyle/>
        <a:p>
          <a:endParaRPr lang="en-IN"/>
        </a:p>
      </dgm:t>
    </dgm:pt>
    <dgm:pt modelId="{E72B2E53-72E8-43AA-BDAC-628DCAC9F2C9}">
      <dgm:prSet custT="1"/>
      <dgm:spPr/>
      <dgm:t>
        <a:bodyPr/>
        <a:lstStyle/>
        <a:p>
          <a:r>
            <a:rPr lang="en-IN" sz="2000">
              <a:latin typeface="Arial" panose="020B0604020202020204" pitchFamily="34" charset="0"/>
              <a:cs typeface="Arial" panose="020B0604020202020204" pitchFamily="34" charset="0"/>
            </a:rPr>
            <a:t>The NHS is burdened less by integrated care.</a:t>
          </a:r>
        </a:p>
      </dgm:t>
    </dgm:pt>
    <dgm:pt modelId="{68BD2CBD-188D-45FE-A46F-1E85BE83719E}" type="parTrans" cxnId="{637F2D2E-7743-4FF8-AA66-C2A5ED7B9709}">
      <dgm:prSet/>
      <dgm:spPr/>
      <dgm:t>
        <a:bodyPr/>
        <a:lstStyle/>
        <a:p>
          <a:endParaRPr lang="en-IN"/>
        </a:p>
      </dgm:t>
    </dgm:pt>
    <dgm:pt modelId="{ECEF6D3D-1391-4D67-8FC5-B5B84AE88A73}" type="sibTrans" cxnId="{637F2D2E-7743-4FF8-AA66-C2A5ED7B9709}">
      <dgm:prSet/>
      <dgm:spPr/>
      <dgm:t>
        <a:bodyPr/>
        <a:lstStyle/>
        <a:p>
          <a:endParaRPr lang="en-IN"/>
        </a:p>
      </dgm:t>
    </dgm:pt>
    <dgm:pt modelId="{7DC0A8A6-E7BF-4191-9968-AED31A83F4E2}">
      <dgm:prSet custT="1"/>
      <dgm:spPr/>
      <dgm:t>
        <a:bodyPr/>
        <a:lstStyle/>
        <a:p>
          <a:r>
            <a:rPr lang="en-IN" sz="2000" dirty="0">
              <a:latin typeface="Arial" panose="020B0604020202020204" pitchFamily="34" charset="0"/>
              <a:cs typeface="Arial" panose="020B0604020202020204" pitchFamily="34" charset="0"/>
            </a:rPr>
            <a:t>Education and awareness are key </a:t>
          </a:r>
        </a:p>
      </dgm:t>
    </dgm:pt>
    <dgm:pt modelId="{4C1DB92E-B720-430A-A164-C5D1E75EE62C}" type="parTrans" cxnId="{B5F1408F-36CA-4D23-BB4B-0B48F6192935}">
      <dgm:prSet/>
      <dgm:spPr/>
      <dgm:t>
        <a:bodyPr/>
        <a:lstStyle/>
        <a:p>
          <a:endParaRPr lang="en-IN"/>
        </a:p>
      </dgm:t>
    </dgm:pt>
    <dgm:pt modelId="{CB23069E-2257-4664-AB0C-A6D530E86432}" type="sibTrans" cxnId="{B5F1408F-36CA-4D23-BB4B-0B48F6192935}">
      <dgm:prSet/>
      <dgm:spPr/>
      <dgm:t>
        <a:bodyPr/>
        <a:lstStyle/>
        <a:p>
          <a:endParaRPr lang="en-IN"/>
        </a:p>
      </dgm:t>
    </dgm:pt>
    <dgm:pt modelId="{D1F3F7D3-A43B-4CB8-8164-19A9291EF636}" type="pres">
      <dgm:prSet presAssocID="{9033A243-35C2-4B02-8750-3DD8B4350E74}" presName="Name0" presStyleCnt="0">
        <dgm:presLayoutVars>
          <dgm:chMax val="7"/>
          <dgm:chPref val="7"/>
          <dgm:dir/>
        </dgm:presLayoutVars>
      </dgm:prSet>
      <dgm:spPr/>
      <dgm:t>
        <a:bodyPr/>
        <a:lstStyle/>
        <a:p>
          <a:endParaRPr lang="en-IN"/>
        </a:p>
      </dgm:t>
    </dgm:pt>
    <dgm:pt modelId="{2C7202D7-DCBB-4039-BCEB-9E4C40AF362F}" type="pres">
      <dgm:prSet presAssocID="{9033A243-35C2-4B02-8750-3DD8B4350E74}" presName="Name1" presStyleCnt="0"/>
      <dgm:spPr/>
    </dgm:pt>
    <dgm:pt modelId="{289877B8-0593-4927-9EFA-87E584503990}" type="pres">
      <dgm:prSet presAssocID="{9033A243-35C2-4B02-8750-3DD8B4350E74}" presName="cycle" presStyleCnt="0"/>
      <dgm:spPr/>
    </dgm:pt>
    <dgm:pt modelId="{50515982-1BA6-4560-88A7-5699E4396A6E}" type="pres">
      <dgm:prSet presAssocID="{9033A243-35C2-4B02-8750-3DD8B4350E74}" presName="srcNode" presStyleLbl="node1" presStyleIdx="0" presStyleCnt="5"/>
      <dgm:spPr/>
    </dgm:pt>
    <dgm:pt modelId="{79138432-9CDD-4B4D-BC7E-B49BC1CA1CC0}" type="pres">
      <dgm:prSet presAssocID="{9033A243-35C2-4B02-8750-3DD8B4350E74}" presName="conn" presStyleLbl="parChTrans1D2" presStyleIdx="0" presStyleCnt="1"/>
      <dgm:spPr/>
      <dgm:t>
        <a:bodyPr/>
        <a:lstStyle/>
        <a:p>
          <a:endParaRPr lang="en-IN"/>
        </a:p>
      </dgm:t>
    </dgm:pt>
    <dgm:pt modelId="{8617C132-AED6-4CB8-9185-C57B887C3D91}" type="pres">
      <dgm:prSet presAssocID="{9033A243-35C2-4B02-8750-3DD8B4350E74}" presName="extraNode" presStyleLbl="node1" presStyleIdx="0" presStyleCnt="5"/>
      <dgm:spPr/>
    </dgm:pt>
    <dgm:pt modelId="{B58AC0E3-8AEA-4D46-B214-A19869A66C0D}" type="pres">
      <dgm:prSet presAssocID="{9033A243-35C2-4B02-8750-3DD8B4350E74}" presName="dstNode" presStyleLbl="node1" presStyleIdx="0" presStyleCnt="5"/>
      <dgm:spPr/>
    </dgm:pt>
    <dgm:pt modelId="{7EAAE9B2-9846-46A6-9DE8-7BC03375C532}" type="pres">
      <dgm:prSet presAssocID="{543182B2-0239-47BA-BAEE-E1D7023FD92A}" presName="text_1" presStyleLbl="node1" presStyleIdx="0" presStyleCnt="5">
        <dgm:presLayoutVars>
          <dgm:bulletEnabled val="1"/>
        </dgm:presLayoutVars>
      </dgm:prSet>
      <dgm:spPr/>
      <dgm:t>
        <a:bodyPr/>
        <a:lstStyle/>
        <a:p>
          <a:endParaRPr lang="en-IN"/>
        </a:p>
      </dgm:t>
    </dgm:pt>
    <dgm:pt modelId="{97058405-C35E-491E-8D50-6521DB249AAD}" type="pres">
      <dgm:prSet presAssocID="{543182B2-0239-47BA-BAEE-E1D7023FD92A}" presName="accent_1" presStyleCnt="0"/>
      <dgm:spPr/>
    </dgm:pt>
    <dgm:pt modelId="{156BD2BB-3D30-4308-8FBA-1DF787185CEB}" type="pres">
      <dgm:prSet presAssocID="{543182B2-0239-47BA-BAEE-E1D7023FD92A}" presName="accentRepeatNode" presStyleLbl="solidFgAcc1" presStyleIdx="0" presStyleCnt="5"/>
      <dgm:spPr/>
    </dgm:pt>
    <dgm:pt modelId="{D6DAEF77-3672-42A4-841D-63ED83554240}" type="pres">
      <dgm:prSet presAssocID="{EBEA52FE-BAE0-4A4A-AE31-7E9F379AD4D9}" presName="text_2" presStyleLbl="node1" presStyleIdx="1" presStyleCnt="5">
        <dgm:presLayoutVars>
          <dgm:bulletEnabled val="1"/>
        </dgm:presLayoutVars>
      </dgm:prSet>
      <dgm:spPr/>
      <dgm:t>
        <a:bodyPr/>
        <a:lstStyle/>
        <a:p>
          <a:endParaRPr lang="en-IN"/>
        </a:p>
      </dgm:t>
    </dgm:pt>
    <dgm:pt modelId="{0BF175CE-FE0E-43F7-BA49-DAC62FA913CD}" type="pres">
      <dgm:prSet presAssocID="{EBEA52FE-BAE0-4A4A-AE31-7E9F379AD4D9}" presName="accent_2" presStyleCnt="0"/>
      <dgm:spPr/>
    </dgm:pt>
    <dgm:pt modelId="{41969079-5B83-45B6-B779-D0194DE9FBF8}" type="pres">
      <dgm:prSet presAssocID="{EBEA52FE-BAE0-4A4A-AE31-7E9F379AD4D9}" presName="accentRepeatNode" presStyleLbl="solidFgAcc1" presStyleIdx="1" presStyleCnt="5"/>
      <dgm:spPr/>
    </dgm:pt>
    <dgm:pt modelId="{8ACCF047-F407-4ADF-A771-680F842FD9A8}" type="pres">
      <dgm:prSet presAssocID="{78C91E53-DE40-4479-9B9D-47F2C1CF6B94}" presName="text_3" presStyleLbl="node1" presStyleIdx="2" presStyleCnt="5">
        <dgm:presLayoutVars>
          <dgm:bulletEnabled val="1"/>
        </dgm:presLayoutVars>
      </dgm:prSet>
      <dgm:spPr/>
      <dgm:t>
        <a:bodyPr/>
        <a:lstStyle/>
        <a:p>
          <a:endParaRPr lang="en-IN"/>
        </a:p>
      </dgm:t>
    </dgm:pt>
    <dgm:pt modelId="{E30619D4-EEF0-40F1-824E-AC5698CE0675}" type="pres">
      <dgm:prSet presAssocID="{78C91E53-DE40-4479-9B9D-47F2C1CF6B94}" presName="accent_3" presStyleCnt="0"/>
      <dgm:spPr/>
    </dgm:pt>
    <dgm:pt modelId="{4331463B-49F2-4420-9FB2-0932D8E0ADB6}" type="pres">
      <dgm:prSet presAssocID="{78C91E53-DE40-4479-9B9D-47F2C1CF6B94}" presName="accentRepeatNode" presStyleLbl="solidFgAcc1" presStyleIdx="2" presStyleCnt="5"/>
      <dgm:spPr/>
    </dgm:pt>
    <dgm:pt modelId="{5DE9B87A-728C-48CC-9E8C-10F239011319}" type="pres">
      <dgm:prSet presAssocID="{E72B2E53-72E8-43AA-BDAC-628DCAC9F2C9}" presName="text_4" presStyleLbl="node1" presStyleIdx="3" presStyleCnt="5">
        <dgm:presLayoutVars>
          <dgm:bulletEnabled val="1"/>
        </dgm:presLayoutVars>
      </dgm:prSet>
      <dgm:spPr/>
      <dgm:t>
        <a:bodyPr/>
        <a:lstStyle/>
        <a:p>
          <a:endParaRPr lang="en-IN"/>
        </a:p>
      </dgm:t>
    </dgm:pt>
    <dgm:pt modelId="{AA416058-CFFE-4C02-B295-17B212FE0826}" type="pres">
      <dgm:prSet presAssocID="{E72B2E53-72E8-43AA-BDAC-628DCAC9F2C9}" presName="accent_4" presStyleCnt="0"/>
      <dgm:spPr/>
    </dgm:pt>
    <dgm:pt modelId="{5B144361-6671-418A-93E6-91B7ADC22CB1}" type="pres">
      <dgm:prSet presAssocID="{E72B2E53-72E8-43AA-BDAC-628DCAC9F2C9}" presName="accentRepeatNode" presStyleLbl="solidFgAcc1" presStyleIdx="3" presStyleCnt="5"/>
      <dgm:spPr/>
    </dgm:pt>
    <dgm:pt modelId="{809A7E12-338A-4788-BB59-41750E0EAEE6}" type="pres">
      <dgm:prSet presAssocID="{7DC0A8A6-E7BF-4191-9968-AED31A83F4E2}" presName="text_5" presStyleLbl="node1" presStyleIdx="4" presStyleCnt="5">
        <dgm:presLayoutVars>
          <dgm:bulletEnabled val="1"/>
        </dgm:presLayoutVars>
      </dgm:prSet>
      <dgm:spPr/>
      <dgm:t>
        <a:bodyPr/>
        <a:lstStyle/>
        <a:p>
          <a:endParaRPr lang="en-IN"/>
        </a:p>
      </dgm:t>
    </dgm:pt>
    <dgm:pt modelId="{875F87C5-0D11-4F57-90FE-B3ACF1706069}" type="pres">
      <dgm:prSet presAssocID="{7DC0A8A6-E7BF-4191-9968-AED31A83F4E2}" presName="accent_5" presStyleCnt="0"/>
      <dgm:spPr/>
    </dgm:pt>
    <dgm:pt modelId="{73682FF0-A195-4F71-A22F-89D874B5600F}" type="pres">
      <dgm:prSet presAssocID="{7DC0A8A6-E7BF-4191-9968-AED31A83F4E2}" presName="accentRepeatNode" presStyleLbl="solidFgAcc1" presStyleIdx="4" presStyleCnt="5"/>
      <dgm:spPr/>
    </dgm:pt>
  </dgm:ptLst>
  <dgm:cxnLst>
    <dgm:cxn modelId="{12D6A9BB-1B89-4E04-941A-C9AC1BEAC3E1}" type="presOf" srcId="{543182B2-0239-47BA-BAEE-E1D7023FD92A}" destId="{7EAAE9B2-9846-46A6-9DE8-7BC03375C532}" srcOrd="0" destOrd="0" presId="urn:microsoft.com/office/officeart/2008/layout/VerticalCurvedList"/>
    <dgm:cxn modelId="{A97B7847-E603-418C-8FE7-BC314FF28B69}" srcId="{9033A243-35C2-4B02-8750-3DD8B4350E74}" destId="{EBEA52FE-BAE0-4A4A-AE31-7E9F379AD4D9}" srcOrd="1" destOrd="0" parTransId="{C0E54E2D-5F29-4D1C-AC4C-2CD01C224481}" sibTransId="{AF2B52B5-976E-41F2-B373-E267101AD328}"/>
    <dgm:cxn modelId="{B5F1408F-36CA-4D23-BB4B-0B48F6192935}" srcId="{9033A243-35C2-4B02-8750-3DD8B4350E74}" destId="{7DC0A8A6-E7BF-4191-9968-AED31A83F4E2}" srcOrd="4" destOrd="0" parTransId="{4C1DB92E-B720-430A-A164-C5D1E75EE62C}" sibTransId="{CB23069E-2257-4664-AB0C-A6D530E86432}"/>
    <dgm:cxn modelId="{B1186BD1-764B-4777-AFBC-CA24B9D74E09}" srcId="{9033A243-35C2-4B02-8750-3DD8B4350E74}" destId="{543182B2-0239-47BA-BAEE-E1D7023FD92A}" srcOrd="0" destOrd="0" parTransId="{9FCFB712-6D66-4ED5-9F90-5C791DB349AC}" sibTransId="{4D7682E4-1AE2-4AF7-9C9A-7B989D4A9B54}"/>
    <dgm:cxn modelId="{637F2D2E-7743-4FF8-AA66-C2A5ED7B9709}" srcId="{9033A243-35C2-4B02-8750-3DD8B4350E74}" destId="{E72B2E53-72E8-43AA-BDAC-628DCAC9F2C9}" srcOrd="3" destOrd="0" parTransId="{68BD2CBD-188D-45FE-A46F-1E85BE83719E}" sibTransId="{ECEF6D3D-1391-4D67-8FC5-B5B84AE88A73}"/>
    <dgm:cxn modelId="{A89977B2-99B1-4250-9A79-9BE88273490C}" type="presOf" srcId="{EBEA52FE-BAE0-4A4A-AE31-7E9F379AD4D9}" destId="{D6DAEF77-3672-42A4-841D-63ED83554240}" srcOrd="0" destOrd="0" presId="urn:microsoft.com/office/officeart/2008/layout/VerticalCurvedList"/>
    <dgm:cxn modelId="{EB789865-7C08-486A-A14D-9276E1DEF5D3}" type="presOf" srcId="{4D7682E4-1AE2-4AF7-9C9A-7B989D4A9B54}" destId="{79138432-9CDD-4B4D-BC7E-B49BC1CA1CC0}" srcOrd="0" destOrd="0" presId="urn:microsoft.com/office/officeart/2008/layout/VerticalCurvedList"/>
    <dgm:cxn modelId="{6E370794-84D3-4577-827B-A71901BA343D}" srcId="{9033A243-35C2-4B02-8750-3DD8B4350E74}" destId="{78C91E53-DE40-4479-9B9D-47F2C1CF6B94}" srcOrd="2" destOrd="0" parTransId="{138AA23C-04CE-4850-BB61-233A6FFD8EF9}" sibTransId="{FDFDF500-E3C5-451F-A8FF-20B7FC624E71}"/>
    <dgm:cxn modelId="{20FE517C-2EDB-4E53-9311-17CEE179AFDC}" type="presOf" srcId="{7DC0A8A6-E7BF-4191-9968-AED31A83F4E2}" destId="{809A7E12-338A-4788-BB59-41750E0EAEE6}" srcOrd="0" destOrd="0" presId="urn:microsoft.com/office/officeart/2008/layout/VerticalCurvedList"/>
    <dgm:cxn modelId="{684F55A6-C669-4686-B107-E603049617C0}" type="presOf" srcId="{9033A243-35C2-4B02-8750-3DD8B4350E74}" destId="{D1F3F7D3-A43B-4CB8-8164-19A9291EF636}" srcOrd="0" destOrd="0" presId="urn:microsoft.com/office/officeart/2008/layout/VerticalCurvedList"/>
    <dgm:cxn modelId="{95D737E0-E821-44EC-918E-1D3156921DE4}" type="presOf" srcId="{78C91E53-DE40-4479-9B9D-47F2C1CF6B94}" destId="{8ACCF047-F407-4ADF-A771-680F842FD9A8}" srcOrd="0" destOrd="0" presId="urn:microsoft.com/office/officeart/2008/layout/VerticalCurvedList"/>
    <dgm:cxn modelId="{44E37804-FE22-4483-AC41-D1A674074716}" type="presOf" srcId="{E72B2E53-72E8-43AA-BDAC-628DCAC9F2C9}" destId="{5DE9B87A-728C-48CC-9E8C-10F239011319}" srcOrd="0" destOrd="0" presId="urn:microsoft.com/office/officeart/2008/layout/VerticalCurvedList"/>
    <dgm:cxn modelId="{599E4E12-D960-404F-9D60-7C9174E5873F}" type="presParOf" srcId="{D1F3F7D3-A43B-4CB8-8164-19A9291EF636}" destId="{2C7202D7-DCBB-4039-BCEB-9E4C40AF362F}" srcOrd="0" destOrd="0" presId="urn:microsoft.com/office/officeart/2008/layout/VerticalCurvedList"/>
    <dgm:cxn modelId="{815AB6CF-408B-47E1-AC70-C699E27EB5FF}" type="presParOf" srcId="{2C7202D7-DCBB-4039-BCEB-9E4C40AF362F}" destId="{289877B8-0593-4927-9EFA-87E584503990}" srcOrd="0" destOrd="0" presId="urn:microsoft.com/office/officeart/2008/layout/VerticalCurvedList"/>
    <dgm:cxn modelId="{8630C6AF-8493-4DE3-9E33-B7CE00BFC7EE}" type="presParOf" srcId="{289877B8-0593-4927-9EFA-87E584503990}" destId="{50515982-1BA6-4560-88A7-5699E4396A6E}" srcOrd="0" destOrd="0" presId="urn:microsoft.com/office/officeart/2008/layout/VerticalCurvedList"/>
    <dgm:cxn modelId="{83023C38-CEAD-498E-8519-14F8F53CD5B3}" type="presParOf" srcId="{289877B8-0593-4927-9EFA-87E584503990}" destId="{79138432-9CDD-4B4D-BC7E-B49BC1CA1CC0}" srcOrd="1" destOrd="0" presId="urn:microsoft.com/office/officeart/2008/layout/VerticalCurvedList"/>
    <dgm:cxn modelId="{69BCD2B3-729F-4BC4-8BC4-23323A9A1664}" type="presParOf" srcId="{289877B8-0593-4927-9EFA-87E584503990}" destId="{8617C132-AED6-4CB8-9185-C57B887C3D91}" srcOrd="2" destOrd="0" presId="urn:microsoft.com/office/officeart/2008/layout/VerticalCurvedList"/>
    <dgm:cxn modelId="{95AB9BA1-42E2-4171-AC09-5B3A4D9747AE}" type="presParOf" srcId="{289877B8-0593-4927-9EFA-87E584503990}" destId="{B58AC0E3-8AEA-4D46-B214-A19869A66C0D}" srcOrd="3" destOrd="0" presId="urn:microsoft.com/office/officeart/2008/layout/VerticalCurvedList"/>
    <dgm:cxn modelId="{7845C76E-DEAE-4721-A899-97D7477D31C6}" type="presParOf" srcId="{2C7202D7-DCBB-4039-BCEB-9E4C40AF362F}" destId="{7EAAE9B2-9846-46A6-9DE8-7BC03375C532}" srcOrd="1" destOrd="0" presId="urn:microsoft.com/office/officeart/2008/layout/VerticalCurvedList"/>
    <dgm:cxn modelId="{2C975228-B256-4016-81F4-35C8088ECD69}" type="presParOf" srcId="{2C7202D7-DCBB-4039-BCEB-9E4C40AF362F}" destId="{97058405-C35E-491E-8D50-6521DB249AAD}" srcOrd="2" destOrd="0" presId="urn:microsoft.com/office/officeart/2008/layout/VerticalCurvedList"/>
    <dgm:cxn modelId="{9D992FE8-D5A3-4C59-ABBA-58A970F03311}" type="presParOf" srcId="{97058405-C35E-491E-8D50-6521DB249AAD}" destId="{156BD2BB-3D30-4308-8FBA-1DF787185CEB}" srcOrd="0" destOrd="0" presId="urn:microsoft.com/office/officeart/2008/layout/VerticalCurvedList"/>
    <dgm:cxn modelId="{08DC9260-CFCF-4B44-9B61-E5B233417112}" type="presParOf" srcId="{2C7202D7-DCBB-4039-BCEB-9E4C40AF362F}" destId="{D6DAEF77-3672-42A4-841D-63ED83554240}" srcOrd="3" destOrd="0" presId="urn:microsoft.com/office/officeart/2008/layout/VerticalCurvedList"/>
    <dgm:cxn modelId="{121C0A58-52CF-43F4-964E-6BFD9896FD47}" type="presParOf" srcId="{2C7202D7-DCBB-4039-BCEB-9E4C40AF362F}" destId="{0BF175CE-FE0E-43F7-BA49-DAC62FA913CD}" srcOrd="4" destOrd="0" presId="urn:microsoft.com/office/officeart/2008/layout/VerticalCurvedList"/>
    <dgm:cxn modelId="{8F602DD9-C908-4446-A8F5-0429231FE248}" type="presParOf" srcId="{0BF175CE-FE0E-43F7-BA49-DAC62FA913CD}" destId="{41969079-5B83-45B6-B779-D0194DE9FBF8}" srcOrd="0" destOrd="0" presId="urn:microsoft.com/office/officeart/2008/layout/VerticalCurvedList"/>
    <dgm:cxn modelId="{AF364B39-7318-4201-9CA3-1748DA14B837}" type="presParOf" srcId="{2C7202D7-DCBB-4039-BCEB-9E4C40AF362F}" destId="{8ACCF047-F407-4ADF-A771-680F842FD9A8}" srcOrd="5" destOrd="0" presId="urn:microsoft.com/office/officeart/2008/layout/VerticalCurvedList"/>
    <dgm:cxn modelId="{9E52ADD2-140C-4BED-B133-2880065DDB5B}" type="presParOf" srcId="{2C7202D7-DCBB-4039-BCEB-9E4C40AF362F}" destId="{E30619D4-EEF0-40F1-824E-AC5698CE0675}" srcOrd="6" destOrd="0" presId="urn:microsoft.com/office/officeart/2008/layout/VerticalCurvedList"/>
    <dgm:cxn modelId="{0FA79C50-1B29-4DE3-A2DF-B61FAE2894A8}" type="presParOf" srcId="{E30619D4-EEF0-40F1-824E-AC5698CE0675}" destId="{4331463B-49F2-4420-9FB2-0932D8E0ADB6}" srcOrd="0" destOrd="0" presId="urn:microsoft.com/office/officeart/2008/layout/VerticalCurvedList"/>
    <dgm:cxn modelId="{F825FDC7-1E3B-4CFA-B1DA-ADA27BF359AD}" type="presParOf" srcId="{2C7202D7-DCBB-4039-BCEB-9E4C40AF362F}" destId="{5DE9B87A-728C-48CC-9E8C-10F239011319}" srcOrd="7" destOrd="0" presId="urn:microsoft.com/office/officeart/2008/layout/VerticalCurvedList"/>
    <dgm:cxn modelId="{721715FE-4CFF-42C0-8AAB-8982A9D7C10F}" type="presParOf" srcId="{2C7202D7-DCBB-4039-BCEB-9E4C40AF362F}" destId="{AA416058-CFFE-4C02-B295-17B212FE0826}" srcOrd="8" destOrd="0" presId="urn:microsoft.com/office/officeart/2008/layout/VerticalCurvedList"/>
    <dgm:cxn modelId="{413F67E3-32AC-4F27-95F4-6E2B0C383B6D}" type="presParOf" srcId="{AA416058-CFFE-4C02-B295-17B212FE0826}" destId="{5B144361-6671-418A-93E6-91B7ADC22CB1}" srcOrd="0" destOrd="0" presId="urn:microsoft.com/office/officeart/2008/layout/VerticalCurvedList"/>
    <dgm:cxn modelId="{72DB8FB8-4C04-41EC-A9AF-EB1C017BB5C8}" type="presParOf" srcId="{2C7202D7-DCBB-4039-BCEB-9E4C40AF362F}" destId="{809A7E12-338A-4788-BB59-41750E0EAEE6}" srcOrd="9" destOrd="0" presId="urn:microsoft.com/office/officeart/2008/layout/VerticalCurvedList"/>
    <dgm:cxn modelId="{C62634AB-C6B0-40B7-B1D8-8EC45074E677}" type="presParOf" srcId="{2C7202D7-DCBB-4039-BCEB-9E4C40AF362F}" destId="{875F87C5-0D11-4F57-90FE-B3ACF1706069}" srcOrd="10" destOrd="0" presId="urn:microsoft.com/office/officeart/2008/layout/VerticalCurvedList"/>
    <dgm:cxn modelId="{FDC87678-B605-42D7-B5E3-3303129F8C00}" type="presParOf" srcId="{875F87C5-0D11-4F57-90FE-B3ACF1706069}" destId="{73682FF0-A195-4F71-A22F-89D874B5600F}"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E2058B-4648-455A-968E-2194ADF068FE}" type="datetimeFigureOut">
              <a:rPr lang="en-IN" smtClean="0"/>
              <a:t>13-07-2026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71D3C8-10E2-43DC-A4E9-8D1A54ECF129}" type="slidenum">
              <a:rPr lang="en-IN" smtClean="0"/>
              <a:t>‹#›</a:t>
            </a:fld>
            <a:endParaRPr lang="en-IN"/>
          </a:p>
        </p:txBody>
      </p:sp>
    </p:spTree>
    <p:extLst>
      <p:ext uri="{BB962C8B-B14F-4D97-AF65-F5344CB8AC3E}">
        <p14:creationId xmlns:p14="http://schemas.microsoft.com/office/powerpoint/2010/main" val="2926049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Coronary heart disease happens when arteries become narrow due to fat deposits. </a:t>
            </a:r>
            <a:r>
              <a:rPr lang="en-IN" dirty="0" smtClean="0">
                <a:latin typeface="Arial" panose="020B0604020202020204" pitchFamily="34" charset="0"/>
                <a:cs typeface="Arial" panose="020B0604020202020204" pitchFamily="34" charset="0"/>
              </a:rPr>
              <a:t>In the UK, 2.3 million people have CHD (Robinson, 2021).</a:t>
            </a:r>
          </a:p>
          <a:p>
            <a:r>
              <a:rPr lang="en-IN" sz="1200" kern="1200" dirty="0" smtClean="0">
                <a:solidFill>
                  <a:schemeClr val="tx1"/>
                </a:solidFill>
                <a:effectLst/>
                <a:latin typeface="+mn-lt"/>
                <a:ea typeface="+mn-ea"/>
                <a:cs typeface="+mn-cs"/>
              </a:rPr>
              <a:t>This </a:t>
            </a:r>
            <a:r>
              <a:rPr lang="en-IN" sz="1200" kern="1200" dirty="0">
                <a:solidFill>
                  <a:schemeClr val="tx1"/>
                </a:solidFill>
                <a:effectLst/>
                <a:latin typeface="+mn-lt"/>
                <a:ea typeface="+mn-ea"/>
                <a:cs typeface="+mn-cs"/>
              </a:rPr>
              <a:t>is known as atherosclerosis. Lifestyle-related factors like smoking, poor diet and physical inactivity are responsible for approximately 80% of cases (</a:t>
            </a:r>
            <a:r>
              <a:rPr lang="en-IN" sz="1200" kern="1200" dirty="0" err="1">
                <a:solidFill>
                  <a:schemeClr val="tx1"/>
                </a:solidFill>
                <a:effectLst/>
                <a:latin typeface="+mn-lt"/>
                <a:ea typeface="+mn-ea"/>
                <a:cs typeface="+mn-cs"/>
              </a:rPr>
              <a:t>Jafari</a:t>
            </a:r>
            <a:r>
              <a:rPr lang="en-IN" sz="1200" kern="1200" dirty="0">
                <a:solidFill>
                  <a:schemeClr val="tx1"/>
                </a:solidFill>
                <a:effectLst/>
                <a:latin typeface="+mn-lt"/>
                <a:ea typeface="+mn-ea"/>
                <a:cs typeface="+mn-cs"/>
              </a:rPr>
              <a:t> et al., 2023). Symptoms are chest pain and shortness of breath. Smoking increases the risk of CHD by 2 times. Once the cause of a condition is understood, the nurse can educate patients on prevention and risk reduction strategies.</a:t>
            </a:r>
            <a:r>
              <a:rPr lang="en-IN" b="1" dirty="0">
                <a:effectLst/>
              </a:rPr>
              <a:t> </a:t>
            </a:r>
            <a:endParaRPr lang="en-IN" dirty="0"/>
          </a:p>
        </p:txBody>
      </p:sp>
      <p:sp>
        <p:nvSpPr>
          <p:cNvPr id="4" name="Slide Number Placeholder 3"/>
          <p:cNvSpPr>
            <a:spLocks noGrp="1"/>
          </p:cNvSpPr>
          <p:nvPr>
            <p:ph type="sldNum" sz="quarter" idx="5"/>
          </p:nvPr>
        </p:nvSpPr>
        <p:spPr/>
        <p:txBody>
          <a:bodyPr/>
          <a:lstStyle/>
          <a:p>
            <a:fld id="{7071D3C8-10E2-43DC-A4E9-8D1A54ECF129}" type="slidenum">
              <a:rPr lang="en-IN" smtClean="0"/>
              <a:t>2</a:t>
            </a:fld>
            <a:endParaRPr lang="en-IN"/>
          </a:p>
        </p:txBody>
      </p:sp>
    </p:spTree>
    <p:extLst>
      <p:ext uri="{BB962C8B-B14F-4D97-AF65-F5344CB8AC3E}">
        <p14:creationId xmlns:p14="http://schemas.microsoft.com/office/powerpoint/2010/main" val="1569256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CHD is very common worldwide, and in the UK. Burger et al., (2020) estimate that about 2.3 million people are impacted in the UK. It is responsible for approximately one-fourth of deaths worldwide. It's more likely to occur in older adults due to the risk increasing with age (</a:t>
            </a:r>
            <a:r>
              <a:rPr lang="en-IN" sz="1200" kern="1200" dirty="0" err="1">
                <a:solidFill>
                  <a:schemeClr val="tx1"/>
                </a:solidFill>
                <a:effectLst/>
                <a:latin typeface="Arial" panose="020B0604020202020204" pitchFamily="34" charset="0"/>
                <a:ea typeface="+mn-ea"/>
                <a:cs typeface="Arial" panose="020B0604020202020204" pitchFamily="34" charset="0"/>
              </a:rPr>
              <a:t>Gaidai</a:t>
            </a:r>
            <a:r>
              <a:rPr lang="en-IN" sz="1200" kern="1200" dirty="0">
                <a:solidFill>
                  <a:schemeClr val="tx1"/>
                </a:solidFill>
                <a:effectLst/>
                <a:latin typeface="Arial" panose="020B0604020202020204" pitchFamily="34" charset="0"/>
                <a:ea typeface="+mn-ea"/>
                <a:cs typeface="Arial" panose="020B0604020202020204" pitchFamily="34" charset="0"/>
              </a:rPr>
              <a:t> et al., 2023). Males are at a marginally higher risk than females. But, the number of cases is increasing in general because of ageing and life habits.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071D3C8-10E2-43DC-A4E9-8D1A54ECF129}" type="slidenum">
              <a:rPr lang="en-IN" smtClean="0"/>
              <a:t>3</a:t>
            </a:fld>
            <a:endParaRPr lang="en-IN"/>
          </a:p>
        </p:txBody>
      </p:sp>
    </p:spTree>
    <p:extLst>
      <p:ext uri="{BB962C8B-B14F-4D97-AF65-F5344CB8AC3E}">
        <p14:creationId xmlns:p14="http://schemas.microsoft.com/office/powerpoint/2010/main" val="39382814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kern="1200" dirty="0">
                <a:solidFill>
                  <a:schemeClr val="tx1"/>
                </a:solidFill>
                <a:effectLst/>
                <a:latin typeface="Arial" panose="020B0604020202020204" pitchFamily="34" charset="0"/>
                <a:ea typeface="+mn-ea"/>
                <a:cs typeface="Arial" panose="020B0604020202020204" pitchFamily="34" charset="0"/>
              </a:rPr>
              <a:t>CHD creates a large financial burden on the NHS and the UK economy. The annual cost of treatment and care to the NHS is approximately £7 billion (Raleigh et al., 2022). The total cost of CHD to the UK is estimated to be approximately £15 billion per year. This encompasses hospital care, medicines and operations. Other costs, such as lost productivity, also add to the burden (Shih et al., 2025). Management is costly due to the need for long-term care and frequent visits to the hospital.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071D3C8-10E2-43DC-A4E9-8D1A54ECF129}" type="slidenum">
              <a:rPr lang="en-IN" smtClean="0"/>
              <a:t>4</a:t>
            </a:fld>
            <a:endParaRPr lang="en-IN"/>
          </a:p>
        </p:txBody>
      </p:sp>
    </p:spTree>
    <p:extLst>
      <p:ext uri="{BB962C8B-B14F-4D97-AF65-F5344CB8AC3E}">
        <p14:creationId xmlns:p14="http://schemas.microsoft.com/office/powerpoint/2010/main" val="37931861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CHD is more than just physical illness. Poor quality of life is reported by approximately 30% of patients. About 1 in 5 people reduce their daily activities (Gulati et al., 2023). There are many patients who may not be able to work normally or attend social events. Emotional stress and anxiety also are common. When caring for patients, nurses have to take into account the physical and emotional requirements of the patient. A holistic care approach benefits the patient's health.</a:t>
            </a:r>
            <a:r>
              <a:rPr lang="en-IN" sz="1200" b="1" kern="1200" dirty="0">
                <a:solidFill>
                  <a:schemeClr val="tx1"/>
                </a:solidFill>
                <a:effectLst/>
                <a:latin typeface="Arial" panose="020B0604020202020204" pitchFamily="34" charset="0"/>
                <a:ea typeface="+mn-ea"/>
                <a:cs typeface="Arial" panose="020B0604020202020204" pitchFamily="34" charset="0"/>
              </a:rPr>
              <a:t>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rtl="0"/>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071D3C8-10E2-43DC-A4E9-8D1A54ECF129}" type="slidenum">
              <a:rPr lang="en-IN" smtClean="0"/>
              <a:t>5</a:t>
            </a:fld>
            <a:endParaRPr lang="en-IN"/>
          </a:p>
        </p:txBody>
      </p:sp>
    </p:spTree>
    <p:extLst>
      <p:ext uri="{BB962C8B-B14F-4D97-AF65-F5344CB8AC3E}">
        <p14:creationId xmlns:p14="http://schemas.microsoft.com/office/powerpoint/2010/main" val="2167946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CEBE4F5F-12A0-CB4F-A5E9-FB8AA3438BF8}"/>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9582D8FD-D6F6-800E-0984-B4F3CBD9D6B0}"/>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FA8703E5-96A3-3E87-93FC-0AE031C0122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0" i="0" kern="1200" dirty="0">
                <a:solidFill>
                  <a:schemeClr val="tx1"/>
                </a:solidFill>
                <a:effectLst/>
                <a:latin typeface="+mn-lt"/>
                <a:ea typeface="+mn-ea"/>
                <a:cs typeface="+mn-cs"/>
              </a:rPr>
              <a:t>Coronary heart disease impairs blood supply to the heart that results in chest pains, breathlessness and fatigue. Some patients find it difficult to carry out their basic activities of daily living due to limitation in walking stamina. As the disease progresses, CHD can cause severe complications like heart failure or myocardial infarction. These physical restrictions limit independence and quality of life and prevent optimal long term outcomes unless they are treated early and cardiac rehabilitations are considered.</a:t>
            </a: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A6F8A2F3-2E0F-263F-E991-241B74ACF60A}"/>
              </a:ext>
            </a:extLst>
          </p:cNvPr>
          <p:cNvSpPr>
            <a:spLocks noGrp="1"/>
          </p:cNvSpPr>
          <p:nvPr>
            <p:ph type="sldNum" sz="quarter" idx="5"/>
          </p:nvPr>
        </p:nvSpPr>
        <p:spPr/>
        <p:txBody>
          <a:bodyPr/>
          <a:lstStyle/>
          <a:p>
            <a:fld id="{7071D3C8-10E2-43DC-A4E9-8D1A54ECF129}" type="slidenum">
              <a:rPr lang="en-IN" smtClean="0"/>
              <a:t>6</a:t>
            </a:fld>
            <a:endParaRPr lang="en-IN"/>
          </a:p>
        </p:txBody>
      </p:sp>
    </p:spTree>
    <p:extLst>
      <p:ext uri="{BB962C8B-B14F-4D97-AF65-F5344CB8AC3E}">
        <p14:creationId xmlns:p14="http://schemas.microsoft.com/office/powerpoint/2010/main" val="13873512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56B5CA0-AD51-9655-88FE-465D90E92B2A}"/>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88F2D5CE-CAAF-E621-5073-656BBFE5046A}"/>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C6EDC4B6-4B8E-D764-DCFE-BE030D5E2FB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0" i="0" kern="1200" dirty="0">
                <a:solidFill>
                  <a:schemeClr val="tx1"/>
                </a:solidFill>
                <a:effectLst/>
                <a:latin typeface="+mn-lt"/>
                <a:ea typeface="+mn-ea"/>
                <a:cs typeface="+mn-cs"/>
              </a:rPr>
              <a:t>Living with coronary heart disease often affects mental wellbeing. Many patients experience anxiety, depression and fear of another heart attack after diagnosis. Emotional distress can decrease the commitment to follow treatment programs and healthy </a:t>
            </a:r>
            <a:r>
              <a:rPr lang="en-IN" sz="1200" b="0" i="0" kern="1200" dirty="0" err="1">
                <a:solidFill>
                  <a:schemeClr val="tx1"/>
                </a:solidFill>
                <a:effectLst/>
                <a:latin typeface="+mn-lt"/>
                <a:ea typeface="+mn-ea"/>
                <a:cs typeface="+mn-cs"/>
              </a:rPr>
              <a:t>behaviors</a:t>
            </a:r>
            <a:r>
              <a:rPr lang="en-IN" sz="1200" b="0" i="0" kern="1200" dirty="0">
                <a:solidFill>
                  <a:schemeClr val="tx1"/>
                </a:solidFill>
                <a:effectLst/>
                <a:latin typeface="+mn-lt"/>
                <a:ea typeface="+mn-ea"/>
                <a:cs typeface="+mn-cs"/>
              </a:rPr>
              <a:t>. Clear reassurance, education, emotional support and referral to counselling suites as necessary will ensure the best recovery and wellbeing of cardiac patients.</a:t>
            </a: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58A4495A-2CB3-320D-3FE8-C848CEFE3A0C}"/>
              </a:ext>
            </a:extLst>
          </p:cNvPr>
          <p:cNvSpPr>
            <a:spLocks noGrp="1"/>
          </p:cNvSpPr>
          <p:nvPr>
            <p:ph type="sldNum" sz="quarter" idx="5"/>
          </p:nvPr>
        </p:nvSpPr>
        <p:spPr/>
        <p:txBody>
          <a:bodyPr/>
          <a:lstStyle/>
          <a:p>
            <a:fld id="{7071D3C8-10E2-43DC-A4E9-8D1A54ECF129}" type="slidenum">
              <a:rPr lang="en-IN" smtClean="0"/>
              <a:t>7</a:t>
            </a:fld>
            <a:endParaRPr lang="en-IN"/>
          </a:p>
        </p:txBody>
      </p:sp>
    </p:spTree>
    <p:extLst>
      <p:ext uri="{BB962C8B-B14F-4D97-AF65-F5344CB8AC3E}">
        <p14:creationId xmlns:p14="http://schemas.microsoft.com/office/powerpoint/2010/main" val="2766505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B46AEE9C-151B-D03A-D7A3-0806B89DF7BB}"/>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B725AD3E-1639-63EA-24D0-1DE1D9514C27}"/>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9BBEC9A7-C9A9-768F-17DA-2449FE39F6A9}"/>
              </a:ext>
            </a:extLst>
          </p:cNvPr>
          <p:cNvSpPr>
            <a:spLocks noGrp="1"/>
          </p:cNvSpPr>
          <p:nvPr>
            <p:ph type="body" idx="1"/>
          </p:nvPr>
        </p:nvSpPr>
        <p:spPr/>
        <p:txBody>
          <a:bodyPr/>
          <a:lstStyle/>
          <a:p>
            <a:pPr rtl="0"/>
            <a:r>
              <a:rPr lang="en-IN" sz="1200" kern="1200" dirty="0">
                <a:solidFill>
                  <a:schemeClr val="tx1"/>
                </a:solidFill>
                <a:effectLst/>
                <a:latin typeface="Arial" panose="020B0604020202020204" pitchFamily="34" charset="0"/>
                <a:ea typeface="+mn-ea"/>
                <a:cs typeface="Arial" panose="020B0604020202020204" pitchFamily="34" charset="0"/>
              </a:rPr>
              <a:t>There are multiple tests to diagnose CHD. ECG can be used to find out if there is any problem with the heart. The blood tests assess cholesterol levels and other risk factors. Approximately 70% of cases are diagnosed after symptoms occur (</a:t>
            </a:r>
            <a:r>
              <a:rPr lang="en-IN" sz="1200" kern="1200" dirty="0" err="1">
                <a:solidFill>
                  <a:schemeClr val="tx1"/>
                </a:solidFill>
                <a:effectLst/>
                <a:latin typeface="Arial" panose="020B0604020202020204" pitchFamily="34" charset="0"/>
                <a:ea typeface="+mn-ea"/>
                <a:cs typeface="Arial" panose="020B0604020202020204" pitchFamily="34" charset="0"/>
              </a:rPr>
              <a:t>Marano</a:t>
            </a:r>
            <a:r>
              <a:rPr lang="en-IN" sz="1200" kern="1200" dirty="0">
                <a:solidFill>
                  <a:schemeClr val="tx1"/>
                </a:solidFill>
                <a:effectLst/>
                <a:latin typeface="Arial" panose="020B0604020202020204" pitchFamily="34" charset="0"/>
                <a:ea typeface="+mn-ea"/>
                <a:cs typeface="Arial" panose="020B0604020202020204" pitchFamily="34" charset="0"/>
              </a:rPr>
              <a:t> et al., 2020). The role of recognising symptoms and assisting in diagnostic processes is an important role played by the nurse.</a:t>
            </a:r>
            <a:r>
              <a:rPr lang="en-IN" b="1" dirty="0">
                <a:effectLst/>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FADB93E5-3F32-D6BE-9D00-6BCEB1D3015D}"/>
              </a:ext>
            </a:extLst>
          </p:cNvPr>
          <p:cNvSpPr>
            <a:spLocks noGrp="1"/>
          </p:cNvSpPr>
          <p:nvPr>
            <p:ph type="sldNum" sz="quarter" idx="5"/>
          </p:nvPr>
        </p:nvSpPr>
        <p:spPr/>
        <p:txBody>
          <a:bodyPr/>
          <a:lstStyle/>
          <a:p>
            <a:fld id="{7071D3C8-10E2-43DC-A4E9-8D1A54ECF129}" type="slidenum">
              <a:rPr lang="en-IN" smtClean="0"/>
              <a:t>8</a:t>
            </a:fld>
            <a:endParaRPr lang="en-IN"/>
          </a:p>
        </p:txBody>
      </p:sp>
    </p:spTree>
    <p:extLst>
      <p:ext uri="{BB962C8B-B14F-4D97-AF65-F5344CB8AC3E}">
        <p14:creationId xmlns:p14="http://schemas.microsoft.com/office/powerpoint/2010/main" val="1335395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As part of the NHS, most people are initially assessed in primary care. 80% of patients have their initial consultation with a GP (</a:t>
            </a:r>
            <a:r>
              <a:rPr lang="en-IN" sz="1200" kern="1200" dirty="0" err="1">
                <a:solidFill>
                  <a:schemeClr val="tx1"/>
                </a:solidFill>
                <a:effectLst/>
                <a:latin typeface="Arial" panose="020B0604020202020204" pitchFamily="34" charset="0"/>
                <a:ea typeface="+mn-ea"/>
                <a:cs typeface="Arial" panose="020B0604020202020204" pitchFamily="34" charset="0"/>
              </a:rPr>
              <a:t>Graby</a:t>
            </a:r>
            <a:r>
              <a:rPr lang="en-IN" sz="1200" kern="1200" dirty="0">
                <a:solidFill>
                  <a:schemeClr val="tx1"/>
                </a:solidFill>
                <a:effectLst/>
                <a:latin typeface="Arial" panose="020B0604020202020204" pitchFamily="34" charset="0"/>
                <a:ea typeface="+mn-ea"/>
                <a:cs typeface="Arial" panose="020B0604020202020204" pitchFamily="34" charset="0"/>
              </a:rPr>
              <a:t> et al., 2023). The GP assesses risk factors, including smoking, diet and physical activity. Blood pressure and Body Mass Index (BMI) are also taken. Lifestyle assessment is important in identifying risks. Depending on the patient's condition, they may be referred to specialists. Early assessment helps prevent complications and aids in better management.</a:t>
            </a:r>
            <a:r>
              <a:rPr lang="en-IN" b="1" dirty="0">
                <a:effectLst/>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071D3C8-10E2-43DC-A4E9-8D1A54ECF129}" type="slidenum">
              <a:rPr lang="en-IN" smtClean="0"/>
              <a:t>9</a:t>
            </a:fld>
            <a:endParaRPr lang="en-IN"/>
          </a:p>
        </p:txBody>
      </p:sp>
    </p:spTree>
    <p:extLst>
      <p:ext uri="{BB962C8B-B14F-4D97-AF65-F5344CB8AC3E}">
        <p14:creationId xmlns:p14="http://schemas.microsoft.com/office/powerpoint/2010/main" val="1322102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F4EAF7F5-D91F-A62D-637D-79748C4E5D31}"/>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3F9F2863-A11A-7DE6-43D5-ACB3A34B315E}"/>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5BB8B2AA-D902-FC79-5A78-37969410953C}"/>
              </a:ext>
            </a:extLst>
          </p:cNvPr>
          <p:cNvSpPr>
            <a:spLocks noGrp="1"/>
          </p:cNvSpPr>
          <p:nvPr>
            <p:ph type="body" idx="1"/>
          </p:nvPr>
        </p:nvSpPr>
        <p:spPr/>
        <p:txBody>
          <a:bodyPr/>
          <a:lstStyle/>
          <a:p>
            <a:pPr rtl="0"/>
            <a:r>
              <a:rPr lang="en-IN" sz="1200" b="0" i="0" kern="1200" dirty="0">
                <a:solidFill>
                  <a:schemeClr val="tx1"/>
                </a:solidFill>
                <a:effectLst/>
                <a:latin typeface="+mn-lt"/>
                <a:ea typeface="+mn-ea"/>
                <a:cs typeface="+mn-cs"/>
              </a:rPr>
              <a:t>The House of Care Model is used widely in the NHS for the management of long-term conditions such as coronary heart disease. The model emphasizes the patient as its focus of care. It promotes joint care planning by patients and health care providers. They consist of four components engaged patients, committed health care professionals as partners, organizational support and commissioning process. This helps in improving self management, patient satisfaction and long term outcomes.</a:t>
            </a: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A5EFC479-EF9A-F46F-67A0-5858B76808C9}"/>
              </a:ext>
            </a:extLst>
          </p:cNvPr>
          <p:cNvSpPr>
            <a:spLocks noGrp="1"/>
          </p:cNvSpPr>
          <p:nvPr>
            <p:ph type="sldNum" sz="quarter" idx="5"/>
          </p:nvPr>
        </p:nvSpPr>
        <p:spPr/>
        <p:txBody>
          <a:bodyPr/>
          <a:lstStyle/>
          <a:p>
            <a:fld id="{7071D3C8-10E2-43DC-A4E9-8D1A54ECF129}" type="slidenum">
              <a:rPr lang="en-IN" smtClean="0"/>
              <a:t>10</a:t>
            </a:fld>
            <a:endParaRPr lang="en-IN"/>
          </a:p>
        </p:txBody>
      </p:sp>
    </p:spTree>
    <p:extLst>
      <p:ext uri="{BB962C8B-B14F-4D97-AF65-F5344CB8AC3E}">
        <p14:creationId xmlns:p14="http://schemas.microsoft.com/office/powerpoint/2010/main" val="29708412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FE865029-BADC-76B5-F773-CAF7B15DC902}"/>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0C5942A6-8D46-F2B6-32EF-C494BAF3137E}"/>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A2B7274B-E0E7-C5E0-79A2-ABBBC5CE5700}"/>
              </a:ext>
            </a:extLst>
          </p:cNvPr>
          <p:cNvSpPr>
            <a:spLocks noGrp="1"/>
          </p:cNvSpPr>
          <p:nvPr>
            <p:ph type="body" idx="1"/>
          </p:nvPr>
        </p:nvSpPr>
        <p:spPr/>
        <p:txBody>
          <a:bodyPr/>
          <a:lstStyle/>
          <a:p>
            <a:pPr rtl="0"/>
            <a:r>
              <a:rPr lang="en-IN" sz="1200" kern="1200" dirty="0">
                <a:solidFill>
                  <a:schemeClr val="tx1"/>
                </a:solidFill>
                <a:effectLst/>
                <a:latin typeface="Arial" panose="020B0604020202020204" pitchFamily="34" charset="0"/>
                <a:ea typeface="+mn-ea"/>
                <a:cs typeface="Arial" panose="020B0604020202020204" pitchFamily="34" charset="0"/>
              </a:rPr>
              <a:t>Treatment for CHD involves medications, procedures, and rehabilitation. Statins are a type of medication that can lower cholesterol by approximately 30%. Medicines also lower the risk of a heart attack by approximately 25% as mentioned by Zhang et al., (2022). Angioplasty and stents are procedures to help restore blood flow. If the problem is serious, bypass surgery may be necessary. Nurses are vital to the process of care and management of patients in treatment.</a:t>
            </a:r>
            <a:r>
              <a:rPr lang="en-IN" b="1" dirty="0">
                <a:effectLst/>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8783F15A-535F-CCE9-E606-7F761BA09948}"/>
              </a:ext>
            </a:extLst>
          </p:cNvPr>
          <p:cNvSpPr>
            <a:spLocks noGrp="1"/>
          </p:cNvSpPr>
          <p:nvPr>
            <p:ph type="sldNum" sz="quarter" idx="5"/>
          </p:nvPr>
        </p:nvSpPr>
        <p:spPr/>
        <p:txBody>
          <a:bodyPr/>
          <a:lstStyle/>
          <a:p>
            <a:fld id="{7071D3C8-10E2-43DC-A4E9-8D1A54ECF129}" type="slidenum">
              <a:rPr lang="en-IN" smtClean="0"/>
              <a:t>11</a:t>
            </a:fld>
            <a:endParaRPr lang="en-IN"/>
          </a:p>
        </p:txBody>
      </p:sp>
    </p:spTree>
    <p:extLst>
      <p:ext uri="{BB962C8B-B14F-4D97-AF65-F5344CB8AC3E}">
        <p14:creationId xmlns:p14="http://schemas.microsoft.com/office/powerpoint/2010/main" val="24255961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1F2A7773-F95D-1EB3-8E4E-9CFFE0184F6E}"/>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A44B96D6-1739-87A4-F74C-3622A797D13C}"/>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E21DFC37-BE87-A96C-9592-80E2B3E0774E}"/>
              </a:ext>
            </a:extLst>
          </p:cNvPr>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CHD can occur at the same time as other health issues. About 50% of patients also have high blood pressure. The prevalence of diabetes is estimated to be approximately 30% (</a:t>
            </a:r>
            <a:r>
              <a:rPr lang="en-IN" sz="1200" kern="1200" dirty="0" err="1">
                <a:solidFill>
                  <a:schemeClr val="tx1"/>
                </a:solidFill>
                <a:effectLst/>
                <a:latin typeface="Arial" panose="020B0604020202020204" pitchFamily="34" charset="0"/>
                <a:ea typeface="+mn-ea"/>
                <a:cs typeface="Arial" panose="020B0604020202020204" pitchFamily="34" charset="0"/>
              </a:rPr>
              <a:t>Rayman</a:t>
            </a:r>
            <a:r>
              <a:rPr lang="en-IN" sz="1200" kern="1200" dirty="0">
                <a:solidFill>
                  <a:schemeClr val="tx1"/>
                </a:solidFill>
                <a:effectLst/>
                <a:latin typeface="Arial" panose="020B0604020202020204" pitchFamily="34" charset="0"/>
                <a:ea typeface="+mn-ea"/>
                <a:cs typeface="Arial" panose="020B0604020202020204" pitchFamily="34" charset="0"/>
              </a:rPr>
              <a:t> et al., 2022). These conditions can lead to complications like stroke. There can also be a kidney problem. Depression is frequent among CHD patients and constitutes mental health problems. Controlling comorbidities is essential to achieve better results. Nurses should take an integrated approach to care, which means treating all conditions simultaneously.</a:t>
            </a:r>
            <a:r>
              <a:rPr lang="en-IN" b="1" dirty="0">
                <a:effectLst/>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230524A3-889C-3EB9-9AA3-5692A0C84D82}"/>
              </a:ext>
            </a:extLst>
          </p:cNvPr>
          <p:cNvSpPr>
            <a:spLocks noGrp="1"/>
          </p:cNvSpPr>
          <p:nvPr>
            <p:ph type="sldNum" sz="quarter" idx="5"/>
          </p:nvPr>
        </p:nvSpPr>
        <p:spPr/>
        <p:txBody>
          <a:bodyPr/>
          <a:lstStyle/>
          <a:p>
            <a:fld id="{7071D3C8-10E2-43DC-A4E9-8D1A54ECF129}" type="slidenum">
              <a:rPr lang="en-IN" smtClean="0"/>
              <a:t>12</a:t>
            </a:fld>
            <a:endParaRPr lang="en-IN"/>
          </a:p>
        </p:txBody>
      </p:sp>
    </p:spTree>
    <p:extLst>
      <p:ext uri="{BB962C8B-B14F-4D97-AF65-F5344CB8AC3E}">
        <p14:creationId xmlns:p14="http://schemas.microsoft.com/office/powerpoint/2010/main" val="134899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ED51BB97-B463-DC4E-A2FB-61AEB26C528E}"/>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54196FC7-91A0-6DA0-8338-54DF713A7082}"/>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AA8E8D16-55C0-1BF8-7F0C-76697BE6635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Co-productive care is a partnership between healthcare professionals and patients. This method boosts treatment adherence by approximately 40% (</a:t>
            </a:r>
            <a:r>
              <a:rPr lang="en-IN" sz="1200" kern="1200" dirty="0" err="1">
                <a:solidFill>
                  <a:schemeClr val="tx1"/>
                </a:solidFill>
                <a:effectLst/>
                <a:latin typeface="Arial" panose="020B0604020202020204" pitchFamily="34" charset="0"/>
                <a:ea typeface="+mn-ea"/>
                <a:cs typeface="Arial" panose="020B0604020202020204" pitchFamily="34" charset="0"/>
              </a:rPr>
              <a:t>Marsilio</a:t>
            </a:r>
            <a:r>
              <a:rPr lang="en-IN" sz="1200" kern="1200" dirty="0">
                <a:solidFill>
                  <a:schemeClr val="tx1"/>
                </a:solidFill>
                <a:effectLst/>
                <a:latin typeface="Arial" panose="020B0604020202020204" pitchFamily="34" charset="0"/>
                <a:ea typeface="+mn-ea"/>
                <a:cs typeface="Arial" panose="020B0604020202020204" pitchFamily="34" charset="0"/>
              </a:rPr>
              <a:t> et al., 2021). Shared decision making is a key element of improved outcomes. The personalised care model includes six components such as care planning and self-management support. These assist the patient with taking control of his/her health. When patients feel they can trust you and feel confident in your communication, the process of building trust is accelerated. Nurses have a pivotal role in providing personalised and co-productive care.</a:t>
            </a:r>
            <a:r>
              <a:rPr lang="en-IN" sz="1200" b="1" kern="1200" dirty="0">
                <a:solidFill>
                  <a:schemeClr val="tx1"/>
                </a:solidFill>
                <a:effectLst/>
                <a:latin typeface="Arial" panose="020B0604020202020204" pitchFamily="34" charset="0"/>
                <a:ea typeface="+mn-ea"/>
                <a:cs typeface="Arial" panose="020B0604020202020204" pitchFamily="34" charset="0"/>
              </a:rPr>
              <a:t>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rtl="0"/>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29AD82FF-DABE-7D82-B7AA-F3178DD6CB0A}"/>
              </a:ext>
            </a:extLst>
          </p:cNvPr>
          <p:cNvSpPr>
            <a:spLocks noGrp="1"/>
          </p:cNvSpPr>
          <p:nvPr>
            <p:ph type="sldNum" sz="quarter" idx="5"/>
          </p:nvPr>
        </p:nvSpPr>
        <p:spPr/>
        <p:txBody>
          <a:bodyPr/>
          <a:lstStyle/>
          <a:p>
            <a:fld id="{7071D3C8-10E2-43DC-A4E9-8D1A54ECF129}" type="slidenum">
              <a:rPr lang="en-IN" smtClean="0"/>
              <a:t>13</a:t>
            </a:fld>
            <a:endParaRPr lang="en-IN"/>
          </a:p>
        </p:txBody>
      </p:sp>
    </p:spTree>
    <p:extLst>
      <p:ext uri="{BB962C8B-B14F-4D97-AF65-F5344CB8AC3E}">
        <p14:creationId xmlns:p14="http://schemas.microsoft.com/office/powerpoint/2010/main" val="9232190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In many cases, CHD can be prevented. Approximately 80% of cases are associated with lifestyle factors. Risk can be reduced by a healthy diet, physical activity, and quitting smoking (Keyes et al., 2025). Early screening provides early detection of issues. ICSs enhance coordination and alleviate the strain on the health system. Prevention is important and relies upon education and awareness. The burden of CHD in the future can be decreased by focusing on health promotion and patient education by the nurses.</a:t>
            </a:r>
            <a:r>
              <a:rPr lang="en-IN" b="1" dirty="0">
                <a:effectLst/>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071D3C8-10E2-43DC-A4E9-8D1A54ECF129}" type="slidenum">
              <a:rPr lang="en-IN" smtClean="0"/>
              <a:t>14</a:t>
            </a:fld>
            <a:endParaRPr lang="en-IN"/>
          </a:p>
        </p:txBody>
      </p:sp>
    </p:spTree>
    <p:extLst>
      <p:ext uri="{BB962C8B-B14F-4D97-AF65-F5344CB8AC3E}">
        <p14:creationId xmlns:p14="http://schemas.microsoft.com/office/powerpoint/2010/main" val="22315378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E31FED1-F10C-43EB-9793-CA677C0F553B}" type="datetimeFigureOut">
              <a:rPr lang="en-NZ" smtClean="0"/>
              <a:t>13/07/2026</a:t>
            </a:fld>
            <a:endParaRPr lang="en-NZ"/>
          </a:p>
        </p:txBody>
      </p:sp>
      <p:sp>
        <p:nvSpPr>
          <p:cNvPr id="5" name="Footer Placeholder 4"/>
          <p:cNvSpPr>
            <a:spLocks noGrp="1"/>
          </p:cNvSpPr>
          <p:nvPr>
            <p:ph type="ftr" sz="quarter" idx="11"/>
          </p:nvPr>
        </p:nvSpPr>
        <p:spPr>
          <a:xfrm>
            <a:off x="2692397" y="5037663"/>
            <a:ext cx="5214635" cy="279400"/>
          </a:xfrm>
        </p:spPr>
        <p:txBody>
          <a:bodyPr/>
          <a:lstStyle/>
          <a:p>
            <a:endParaRPr lang="en-NZ"/>
          </a:p>
        </p:txBody>
      </p:sp>
      <p:sp>
        <p:nvSpPr>
          <p:cNvPr id="6" name="Slide Number Placeholder 5"/>
          <p:cNvSpPr>
            <a:spLocks noGrp="1"/>
          </p:cNvSpPr>
          <p:nvPr>
            <p:ph type="sldNum" sz="quarter" idx="12"/>
          </p:nvPr>
        </p:nvSpPr>
        <p:spPr>
          <a:xfrm>
            <a:off x="8956900" y="5037663"/>
            <a:ext cx="551167" cy="279400"/>
          </a:xfrm>
        </p:spPr>
        <p:txBody>
          <a:bodyPr/>
          <a:lstStyle/>
          <a:p>
            <a:fld id="{7AA71E8E-E2DA-4B43-808A-6105A121005B}" type="slidenum">
              <a:rPr lang="en-NZ" smtClean="0"/>
              <a:t>‹#›</a:t>
            </a:fld>
            <a:endParaRPr lang="en-NZ"/>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13557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31FED1-F10C-43EB-9793-CA677C0F553B}" type="datetimeFigureOut">
              <a:rPr lang="en-NZ" smtClean="0"/>
              <a:t>13/07/2026</a:t>
            </a:fld>
            <a:endParaRPr lang="en-NZ"/>
          </a:p>
        </p:txBody>
      </p:sp>
      <p:sp>
        <p:nvSpPr>
          <p:cNvPr id="5" name="Footer Placeholder 4"/>
          <p:cNvSpPr>
            <a:spLocks noGrp="1"/>
          </p:cNvSpPr>
          <p:nvPr>
            <p:ph type="ftr" sz="quarter" idx="11"/>
          </p:nvPr>
        </p:nvSpPr>
        <p:spPr/>
        <p:txBody>
          <a:bodyPr/>
          <a:lstStyle/>
          <a:p>
            <a:endParaRPr lang="en-NZ"/>
          </a:p>
        </p:txBody>
      </p:sp>
      <p:sp>
        <p:nvSpPr>
          <p:cNvPr id="6" name="Slide Number Placeholder 5"/>
          <p:cNvSpPr>
            <a:spLocks noGrp="1"/>
          </p:cNvSpPr>
          <p:nvPr>
            <p:ph type="sldNum" sz="quarter" idx="12"/>
          </p:nvPr>
        </p:nvSpPr>
        <p:spPr/>
        <p:txBody>
          <a:bodyPr/>
          <a:lstStyle/>
          <a:p>
            <a:fld id="{7AA71E8E-E2DA-4B43-808A-6105A121005B}" type="slidenum">
              <a:rPr lang="en-NZ" smtClean="0"/>
              <a:t>‹#›</a:t>
            </a:fld>
            <a:endParaRPr lang="en-NZ"/>
          </a:p>
        </p:txBody>
      </p:sp>
    </p:spTree>
    <p:extLst>
      <p:ext uri="{BB962C8B-B14F-4D97-AF65-F5344CB8AC3E}">
        <p14:creationId xmlns:p14="http://schemas.microsoft.com/office/powerpoint/2010/main" val="728567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31FED1-F10C-43EB-9793-CA677C0F553B}" type="datetimeFigureOut">
              <a:rPr lang="en-NZ" smtClean="0"/>
              <a:t>13/07/2026</a:t>
            </a:fld>
            <a:endParaRPr lang="en-NZ"/>
          </a:p>
        </p:txBody>
      </p:sp>
      <p:sp>
        <p:nvSpPr>
          <p:cNvPr id="5" name="Footer Placeholder 4"/>
          <p:cNvSpPr>
            <a:spLocks noGrp="1"/>
          </p:cNvSpPr>
          <p:nvPr>
            <p:ph type="ftr" sz="quarter" idx="11"/>
          </p:nvPr>
        </p:nvSpPr>
        <p:spPr/>
        <p:txBody>
          <a:bodyPr/>
          <a:lstStyle/>
          <a:p>
            <a:endParaRPr lang="en-NZ"/>
          </a:p>
        </p:txBody>
      </p:sp>
      <p:sp>
        <p:nvSpPr>
          <p:cNvPr id="6" name="Slide Number Placeholder 5"/>
          <p:cNvSpPr>
            <a:spLocks noGrp="1"/>
          </p:cNvSpPr>
          <p:nvPr>
            <p:ph type="sldNum" sz="quarter" idx="12"/>
          </p:nvPr>
        </p:nvSpPr>
        <p:spPr/>
        <p:txBody>
          <a:bodyPr/>
          <a:lstStyle/>
          <a:p>
            <a:fld id="{7AA71E8E-E2DA-4B43-808A-6105A121005B}" type="slidenum">
              <a:rPr lang="en-NZ" smtClean="0"/>
              <a:t>‹#›</a:t>
            </a:fld>
            <a:endParaRPr lang="en-NZ"/>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288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31FED1-F10C-43EB-9793-CA677C0F553B}" type="datetimeFigureOut">
              <a:rPr lang="en-NZ" smtClean="0"/>
              <a:t>13/07/2026</a:t>
            </a:fld>
            <a:endParaRPr lang="en-NZ"/>
          </a:p>
        </p:txBody>
      </p:sp>
      <p:sp>
        <p:nvSpPr>
          <p:cNvPr id="6" name="Footer Placeholder 5"/>
          <p:cNvSpPr>
            <a:spLocks noGrp="1"/>
          </p:cNvSpPr>
          <p:nvPr>
            <p:ph type="ftr" sz="quarter" idx="11"/>
          </p:nvPr>
        </p:nvSpPr>
        <p:spPr/>
        <p:txBody>
          <a:bodyPr/>
          <a:lstStyle/>
          <a:p>
            <a:endParaRPr lang="en-NZ"/>
          </a:p>
        </p:txBody>
      </p:sp>
      <p:sp>
        <p:nvSpPr>
          <p:cNvPr id="7" name="Slide Number Placeholder 6"/>
          <p:cNvSpPr>
            <a:spLocks noGrp="1"/>
          </p:cNvSpPr>
          <p:nvPr>
            <p:ph type="sldNum" sz="quarter" idx="12"/>
          </p:nvPr>
        </p:nvSpPr>
        <p:spPr/>
        <p:txBody>
          <a:bodyPr/>
          <a:lstStyle/>
          <a:p>
            <a:fld id="{7AA71E8E-E2DA-4B43-808A-6105A121005B}" type="slidenum">
              <a:rPr lang="en-NZ" smtClean="0"/>
              <a:t>‹#›</a:t>
            </a:fld>
            <a:endParaRPr lang="en-NZ"/>
          </a:p>
        </p:txBody>
      </p:sp>
    </p:spTree>
    <p:extLst>
      <p:ext uri="{BB962C8B-B14F-4D97-AF65-F5344CB8AC3E}">
        <p14:creationId xmlns:p14="http://schemas.microsoft.com/office/powerpoint/2010/main" val="1571857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31FED1-F10C-43EB-9793-CA677C0F553B}" type="datetimeFigureOut">
              <a:rPr lang="en-NZ" smtClean="0"/>
              <a:t>13/07/2026</a:t>
            </a:fld>
            <a:endParaRPr lang="en-NZ"/>
          </a:p>
        </p:txBody>
      </p:sp>
      <p:sp>
        <p:nvSpPr>
          <p:cNvPr id="8" name="Footer Placeholder 7"/>
          <p:cNvSpPr>
            <a:spLocks noGrp="1"/>
          </p:cNvSpPr>
          <p:nvPr>
            <p:ph type="ftr" sz="quarter" idx="11"/>
          </p:nvPr>
        </p:nvSpPr>
        <p:spPr/>
        <p:txBody>
          <a:bodyPr/>
          <a:lstStyle/>
          <a:p>
            <a:endParaRPr lang="en-NZ"/>
          </a:p>
        </p:txBody>
      </p:sp>
      <p:sp>
        <p:nvSpPr>
          <p:cNvPr id="9" name="Slide Number Placeholder 8"/>
          <p:cNvSpPr>
            <a:spLocks noGrp="1"/>
          </p:cNvSpPr>
          <p:nvPr>
            <p:ph type="sldNum" sz="quarter" idx="12"/>
          </p:nvPr>
        </p:nvSpPr>
        <p:spPr/>
        <p:txBody>
          <a:bodyPr/>
          <a:lstStyle/>
          <a:p>
            <a:fld id="{7AA71E8E-E2DA-4B43-808A-6105A121005B}" type="slidenum">
              <a:rPr lang="en-NZ" smtClean="0"/>
              <a:t>‹#›</a:t>
            </a:fld>
            <a:endParaRPr lang="en-NZ"/>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8095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31FED1-F10C-43EB-9793-CA677C0F553B}" type="datetimeFigureOut">
              <a:rPr lang="en-NZ" smtClean="0"/>
              <a:t>13/07/2026</a:t>
            </a:fld>
            <a:endParaRPr lang="en-NZ"/>
          </a:p>
        </p:txBody>
      </p:sp>
      <p:sp>
        <p:nvSpPr>
          <p:cNvPr id="4" name="Footer Placeholder 3"/>
          <p:cNvSpPr>
            <a:spLocks noGrp="1"/>
          </p:cNvSpPr>
          <p:nvPr>
            <p:ph type="ftr" sz="quarter" idx="11"/>
          </p:nvPr>
        </p:nvSpPr>
        <p:spPr/>
        <p:txBody>
          <a:bodyPr/>
          <a:lstStyle/>
          <a:p>
            <a:endParaRPr lang="en-NZ"/>
          </a:p>
        </p:txBody>
      </p:sp>
      <p:sp>
        <p:nvSpPr>
          <p:cNvPr id="5" name="Slide Number Placeholder 4"/>
          <p:cNvSpPr>
            <a:spLocks noGrp="1"/>
          </p:cNvSpPr>
          <p:nvPr>
            <p:ph type="sldNum" sz="quarter" idx="12"/>
          </p:nvPr>
        </p:nvSpPr>
        <p:spPr/>
        <p:txBody>
          <a:bodyPr/>
          <a:lstStyle/>
          <a:p>
            <a:fld id="{7AA71E8E-E2DA-4B43-808A-6105A121005B}" type="slidenum">
              <a:rPr lang="en-NZ" smtClean="0"/>
              <a:t>‹#›</a:t>
            </a:fld>
            <a:endParaRPr lang="en-NZ"/>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91559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31FED1-F10C-43EB-9793-CA677C0F553B}" type="datetimeFigureOut">
              <a:rPr lang="en-NZ" smtClean="0"/>
              <a:t>13/07/2026</a:t>
            </a:fld>
            <a:endParaRPr lang="en-NZ"/>
          </a:p>
        </p:txBody>
      </p:sp>
      <p:sp>
        <p:nvSpPr>
          <p:cNvPr id="3" name="Footer Placeholder 2"/>
          <p:cNvSpPr>
            <a:spLocks noGrp="1"/>
          </p:cNvSpPr>
          <p:nvPr>
            <p:ph type="ftr" sz="quarter" idx="11"/>
          </p:nvPr>
        </p:nvSpPr>
        <p:spPr/>
        <p:txBody>
          <a:bodyPr/>
          <a:lstStyle/>
          <a:p>
            <a:endParaRPr lang="en-NZ"/>
          </a:p>
        </p:txBody>
      </p:sp>
      <p:sp>
        <p:nvSpPr>
          <p:cNvPr id="4" name="Slide Number Placeholder 3"/>
          <p:cNvSpPr>
            <a:spLocks noGrp="1"/>
          </p:cNvSpPr>
          <p:nvPr>
            <p:ph type="sldNum" sz="quarter" idx="12"/>
          </p:nvPr>
        </p:nvSpPr>
        <p:spPr/>
        <p:txBody>
          <a:bodyPr/>
          <a:lstStyle/>
          <a:p>
            <a:fld id="{7AA71E8E-E2DA-4B43-808A-6105A121005B}" type="slidenum">
              <a:rPr lang="en-NZ" smtClean="0"/>
              <a:t>‹#›</a:t>
            </a:fld>
            <a:endParaRPr lang="en-NZ"/>
          </a:p>
        </p:txBody>
      </p:sp>
    </p:spTree>
    <p:extLst>
      <p:ext uri="{BB962C8B-B14F-4D97-AF65-F5344CB8AC3E}">
        <p14:creationId xmlns:p14="http://schemas.microsoft.com/office/powerpoint/2010/main" val="228430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31FED1-F10C-43EB-9793-CA677C0F553B}" type="datetimeFigureOut">
              <a:rPr lang="en-NZ" smtClean="0"/>
              <a:t>13/07/2026</a:t>
            </a:fld>
            <a:endParaRPr lang="en-NZ"/>
          </a:p>
        </p:txBody>
      </p:sp>
      <p:sp>
        <p:nvSpPr>
          <p:cNvPr id="6" name="Footer Placeholder 5"/>
          <p:cNvSpPr>
            <a:spLocks noGrp="1"/>
          </p:cNvSpPr>
          <p:nvPr>
            <p:ph type="ftr" sz="quarter" idx="11"/>
          </p:nvPr>
        </p:nvSpPr>
        <p:spPr/>
        <p:txBody>
          <a:bodyPr/>
          <a:lstStyle/>
          <a:p>
            <a:endParaRPr lang="en-NZ"/>
          </a:p>
        </p:txBody>
      </p:sp>
      <p:sp>
        <p:nvSpPr>
          <p:cNvPr id="7" name="Slide Number Placeholder 6"/>
          <p:cNvSpPr>
            <a:spLocks noGrp="1"/>
          </p:cNvSpPr>
          <p:nvPr>
            <p:ph type="sldNum" sz="quarter" idx="12"/>
          </p:nvPr>
        </p:nvSpPr>
        <p:spPr/>
        <p:txBody>
          <a:bodyPr/>
          <a:lstStyle/>
          <a:p>
            <a:fld id="{7AA71E8E-E2DA-4B43-808A-6105A121005B}" type="slidenum">
              <a:rPr lang="en-NZ" smtClean="0"/>
              <a:t>‹#›</a:t>
            </a:fld>
            <a:endParaRPr lang="en-NZ"/>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1739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31FED1-F10C-43EB-9793-CA677C0F553B}" type="datetimeFigureOut">
              <a:rPr lang="en-NZ" smtClean="0"/>
              <a:t>13/07/2026</a:t>
            </a:fld>
            <a:endParaRPr lang="en-NZ"/>
          </a:p>
        </p:txBody>
      </p:sp>
      <p:sp>
        <p:nvSpPr>
          <p:cNvPr id="6" name="Footer Placeholder 5"/>
          <p:cNvSpPr>
            <a:spLocks noGrp="1"/>
          </p:cNvSpPr>
          <p:nvPr>
            <p:ph type="ftr" sz="quarter" idx="11"/>
          </p:nvPr>
        </p:nvSpPr>
        <p:spPr/>
        <p:txBody>
          <a:bodyPr/>
          <a:lstStyle/>
          <a:p>
            <a:endParaRPr lang="en-NZ"/>
          </a:p>
        </p:txBody>
      </p:sp>
      <p:sp>
        <p:nvSpPr>
          <p:cNvPr id="7" name="Slide Number Placeholder 6"/>
          <p:cNvSpPr>
            <a:spLocks noGrp="1"/>
          </p:cNvSpPr>
          <p:nvPr>
            <p:ph type="sldNum" sz="quarter" idx="12"/>
          </p:nvPr>
        </p:nvSpPr>
        <p:spPr/>
        <p:txBody>
          <a:bodyPr/>
          <a:lstStyle/>
          <a:p>
            <a:fld id="{7AA71E8E-E2DA-4B43-808A-6105A121005B}" type="slidenum">
              <a:rPr lang="en-NZ" smtClean="0"/>
              <a:t>‹#›</a:t>
            </a:fld>
            <a:endParaRPr lang="en-NZ"/>
          </a:p>
        </p:txBody>
      </p:sp>
    </p:spTree>
    <p:extLst>
      <p:ext uri="{BB962C8B-B14F-4D97-AF65-F5344CB8AC3E}">
        <p14:creationId xmlns:p14="http://schemas.microsoft.com/office/powerpoint/2010/main" val="199223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31FED1-F10C-43EB-9793-CA677C0F553B}" type="datetimeFigureOut">
              <a:rPr lang="en-NZ" smtClean="0"/>
              <a:t>13/07/2026</a:t>
            </a:fld>
            <a:endParaRPr lang="en-NZ"/>
          </a:p>
        </p:txBody>
      </p:sp>
      <p:sp>
        <p:nvSpPr>
          <p:cNvPr id="6" name="Footer Placeholder 5"/>
          <p:cNvSpPr>
            <a:spLocks noGrp="1"/>
          </p:cNvSpPr>
          <p:nvPr>
            <p:ph type="ftr" sz="quarter" idx="11"/>
          </p:nvPr>
        </p:nvSpPr>
        <p:spPr/>
        <p:txBody>
          <a:bodyPr/>
          <a:lstStyle/>
          <a:p>
            <a:endParaRPr lang="en-NZ"/>
          </a:p>
        </p:txBody>
      </p:sp>
      <p:sp>
        <p:nvSpPr>
          <p:cNvPr id="7" name="Slide Number Placeholder 6"/>
          <p:cNvSpPr>
            <a:spLocks noGrp="1"/>
          </p:cNvSpPr>
          <p:nvPr>
            <p:ph type="sldNum" sz="quarter" idx="12"/>
          </p:nvPr>
        </p:nvSpPr>
        <p:spPr/>
        <p:txBody>
          <a:bodyPr/>
          <a:lstStyle/>
          <a:p>
            <a:fld id="{7AA71E8E-E2DA-4B43-808A-6105A121005B}" type="slidenum">
              <a:rPr lang="en-NZ" smtClean="0"/>
              <a:t>‹#›</a:t>
            </a:fld>
            <a:endParaRPr lang="en-NZ"/>
          </a:p>
        </p:txBody>
      </p:sp>
    </p:spTree>
    <p:extLst>
      <p:ext uri="{BB962C8B-B14F-4D97-AF65-F5344CB8AC3E}">
        <p14:creationId xmlns:p14="http://schemas.microsoft.com/office/powerpoint/2010/main" val="3215159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31FED1-F10C-43EB-9793-CA677C0F553B}" type="datetimeFigureOut">
              <a:rPr lang="en-NZ" smtClean="0"/>
              <a:t>13/07/2026</a:t>
            </a:fld>
            <a:endParaRPr lang="en-NZ"/>
          </a:p>
        </p:txBody>
      </p:sp>
      <p:sp>
        <p:nvSpPr>
          <p:cNvPr id="5" name="Footer Placeholder 4"/>
          <p:cNvSpPr>
            <a:spLocks noGrp="1"/>
          </p:cNvSpPr>
          <p:nvPr>
            <p:ph type="ftr" sz="quarter" idx="11"/>
          </p:nvPr>
        </p:nvSpPr>
        <p:spPr/>
        <p:txBody>
          <a:bodyPr/>
          <a:lstStyle/>
          <a:p>
            <a:endParaRPr lang="en-NZ"/>
          </a:p>
        </p:txBody>
      </p:sp>
      <p:sp>
        <p:nvSpPr>
          <p:cNvPr id="6" name="Slide Number Placeholder 5"/>
          <p:cNvSpPr>
            <a:spLocks noGrp="1"/>
          </p:cNvSpPr>
          <p:nvPr>
            <p:ph type="sldNum" sz="quarter" idx="12"/>
          </p:nvPr>
        </p:nvSpPr>
        <p:spPr/>
        <p:txBody>
          <a:bodyPr/>
          <a:lstStyle/>
          <a:p>
            <a:fld id="{7AA71E8E-E2DA-4B43-808A-6105A121005B}" type="slidenum">
              <a:rPr lang="en-NZ" smtClean="0"/>
              <a:t>‹#›</a:t>
            </a:fld>
            <a:endParaRPr lang="en-NZ"/>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9802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31FED1-F10C-43EB-9793-CA677C0F553B}" type="datetimeFigureOut">
              <a:rPr lang="en-NZ" smtClean="0"/>
              <a:t>13/07/2026</a:t>
            </a:fld>
            <a:endParaRPr lang="en-NZ"/>
          </a:p>
        </p:txBody>
      </p:sp>
      <p:sp>
        <p:nvSpPr>
          <p:cNvPr id="5" name="Footer Placeholder 4"/>
          <p:cNvSpPr>
            <a:spLocks noGrp="1"/>
          </p:cNvSpPr>
          <p:nvPr>
            <p:ph type="ftr" sz="quarter" idx="11"/>
          </p:nvPr>
        </p:nvSpPr>
        <p:spPr/>
        <p:txBody>
          <a:bodyPr/>
          <a:lstStyle/>
          <a:p>
            <a:endParaRPr lang="en-NZ"/>
          </a:p>
        </p:txBody>
      </p:sp>
      <p:sp>
        <p:nvSpPr>
          <p:cNvPr id="6" name="Slide Number Placeholder 5"/>
          <p:cNvSpPr>
            <a:spLocks noGrp="1"/>
          </p:cNvSpPr>
          <p:nvPr>
            <p:ph type="sldNum" sz="quarter" idx="12"/>
          </p:nvPr>
        </p:nvSpPr>
        <p:spPr/>
        <p:txBody>
          <a:bodyPr/>
          <a:lstStyle/>
          <a:p>
            <a:fld id="{7AA71E8E-E2DA-4B43-808A-6105A121005B}" type="slidenum">
              <a:rPr lang="en-NZ" smtClean="0"/>
              <a:t>‹#›</a:t>
            </a:fld>
            <a:endParaRPr lang="en-NZ"/>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9991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31FED1-F10C-43EB-9793-CA677C0F553B}" type="datetimeFigureOut">
              <a:rPr lang="en-NZ" smtClean="0"/>
              <a:t>13/07/2026</a:t>
            </a:fld>
            <a:endParaRPr lang="en-NZ"/>
          </a:p>
        </p:txBody>
      </p:sp>
      <p:sp>
        <p:nvSpPr>
          <p:cNvPr id="5" name="Footer Placeholder 4"/>
          <p:cNvSpPr>
            <a:spLocks noGrp="1"/>
          </p:cNvSpPr>
          <p:nvPr>
            <p:ph type="ftr" sz="quarter" idx="11"/>
          </p:nvPr>
        </p:nvSpPr>
        <p:spPr/>
        <p:txBody>
          <a:bodyPr/>
          <a:lstStyle/>
          <a:p>
            <a:endParaRPr lang="en-NZ"/>
          </a:p>
        </p:txBody>
      </p:sp>
      <p:sp>
        <p:nvSpPr>
          <p:cNvPr id="6" name="Slide Number Placeholder 5"/>
          <p:cNvSpPr>
            <a:spLocks noGrp="1"/>
          </p:cNvSpPr>
          <p:nvPr>
            <p:ph type="sldNum" sz="quarter" idx="12"/>
          </p:nvPr>
        </p:nvSpPr>
        <p:spPr/>
        <p:txBody>
          <a:bodyPr/>
          <a:lstStyle/>
          <a:p>
            <a:fld id="{7AA71E8E-E2DA-4B43-808A-6105A121005B}" type="slidenum">
              <a:rPr lang="en-NZ" smtClean="0"/>
              <a:t>‹#›</a:t>
            </a:fld>
            <a:endParaRPr lang="en-NZ"/>
          </a:p>
        </p:txBody>
      </p:sp>
    </p:spTree>
    <p:extLst>
      <p:ext uri="{BB962C8B-B14F-4D97-AF65-F5344CB8AC3E}">
        <p14:creationId xmlns:p14="http://schemas.microsoft.com/office/powerpoint/2010/main" val="8652529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31FED1-F10C-43EB-9793-CA677C0F553B}" type="datetimeFigureOut">
              <a:rPr lang="en-NZ" smtClean="0"/>
              <a:t>13/07/2026</a:t>
            </a:fld>
            <a:endParaRPr lang="en-NZ"/>
          </a:p>
        </p:txBody>
      </p:sp>
      <p:sp>
        <p:nvSpPr>
          <p:cNvPr id="5" name="Footer Placeholder 4"/>
          <p:cNvSpPr>
            <a:spLocks noGrp="1"/>
          </p:cNvSpPr>
          <p:nvPr>
            <p:ph type="ftr" sz="quarter" idx="11"/>
          </p:nvPr>
        </p:nvSpPr>
        <p:spPr/>
        <p:txBody>
          <a:bodyPr/>
          <a:lstStyle/>
          <a:p>
            <a:endParaRPr lang="en-NZ"/>
          </a:p>
        </p:txBody>
      </p:sp>
      <p:sp>
        <p:nvSpPr>
          <p:cNvPr id="6" name="Slide Number Placeholder 5"/>
          <p:cNvSpPr>
            <a:spLocks noGrp="1"/>
          </p:cNvSpPr>
          <p:nvPr>
            <p:ph type="sldNum" sz="quarter" idx="12"/>
          </p:nvPr>
        </p:nvSpPr>
        <p:spPr/>
        <p:txBody>
          <a:bodyPr/>
          <a:lstStyle/>
          <a:p>
            <a:fld id="{7AA71E8E-E2DA-4B43-808A-6105A121005B}" type="slidenum">
              <a:rPr lang="en-NZ" smtClean="0"/>
              <a:t>‹#›</a:t>
            </a:fld>
            <a:endParaRPr lang="en-NZ"/>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6467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31FED1-F10C-43EB-9793-CA677C0F553B}" type="datetimeFigureOut">
              <a:rPr lang="en-NZ" smtClean="0"/>
              <a:t>13/07/2026</a:t>
            </a:fld>
            <a:endParaRPr lang="en-NZ"/>
          </a:p>
        </p:txBody>
      </p:sp>
      <p:sp>
        <p:nvSpPr>
          <p:cNvPr id="5" name="Footer Placeholder 4"/>
          <p:cNvSpPr>
            <a:spLocks noGrp="1"/>
          </p:cNvSpPr>
          <p:nvPr>
            <p:ph type="ftr" sz="quarter" idx="11"/>
          </p:nvPr>
        </p:nvSpPr>
        <p:spPr/>
        <p:txBody>
          <a:bodyPr/>
          <a:lstStyle/>
          <a:p>
            <a:endParaRPr lang="en-NZ"/>
          </a:p>
        </p:txBody>
      </p:sp>
      <p:sp>
        <p:nvSpPr>
          <p:cNvPr id="6" name="Slide Number Placeholder 5"/>
          <p:cNvSpPr>
            <a:spLocks noGrp="1"/>
          </p:cNvSpPr>
          <p:nvPr>
            <p:ph type="sldNum" sz="quarter" idx="12"/>
          </p:nvPr>
        </p:nvSpPr>
        <p:spPr/>
        <p:txBody>
          <a:bodyPr/>
          <a:lstStyle/>
          <a:p>
            <a:fld id="{7AA71E8E-E2DA-4B43-808A-6105A121005B}" type="slidenum">
              <a:rPr lang="en-NZ" smtClean="0"/>
              <a:t>‹#›</a:t>
            </a:fld>
            <a:endParaRPr lang="en-NZ"/>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91751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31FED1-F10C-43EB-9793-CA677C0F553B}" type="datetimeFigureOut">
              <a:rPr lang="en-NZ" smtClean="0"/>
              <a:t>13/07/2026</a:t>
            </a:fld>
            <a:endParaRPr lang="en-NZ"/>
          </a:p>
        </p:txBody>
      </p:sp>
      <p:sp>
        <p:nvSpPr>
          <p:cNvPr id="5" name="Footer Placeholder 4"/>
          <p:cNvSpPr>
            <a:spLocks noGrp="1"/>
          </p:cNvSpPr>
          <p:nvPr>
            <p:ph type="ftr" sz="quarter" idx="11"/>
          </p:nvPr>
        </p:nvSpPr>
        <p:spPr/>
        <p:txBody>
          <a:bodyPr/>
          <a:lstStyle/>
          <a:p>
            <a:endParaRPr lang="en-NZ"/>
          </a:p>
        </p:txBody>
      </p:sp>
      <p:sp>
        <p:nvSpPr>
          <p:cNvPr id="6" name="Slide Number Placeholder 5"/>
          <p:cNvSpPr>
            <a:spLocks noGrp="1"/>
          </p:cNvSpPr>
          <p:nvPr>
            <p:ph type="sldNum" sz="quarter" idx="12"/>
          </p:nvPr>
        </p:nvSpPr>
        <p:spPr/>
        <p:txBody>
          <a:bodyPr/>
          <a:lstStyle/>
          <a:p>
            <a:fld id="{7AA71E8E-E2DA-4B43-808A-6105A121005B}" type="slidenum">
              <a:rPr lang="en-NZ" smtClean="0"/>
              <a:t>‹#›</a:t>
            </a:fld>
            <a:endParaRPr lang="en-NZ"/>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08694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31FED1-F10C-43EB-9793-CA677C0F553B}" type="datetimeFigureOut">
              <a:rPr lang="en-NZ" smtClean="0"/>
              <a:t>13/07/2026</a:t>
            </a:fld>
            <a:endParaRPr lang="en-NZ"/>
          </a:p>
        </p:txBody>
      </p:sp>
      <p:sp>
        <p:nvSpPr>
          <p:cNvPr id="5" name="Footer Placeholder 4"/>
          <p:cNvSpPr>
            <a:spLocks noGrp="1"/>
          </p:cNvSpPr>
          <p:nvPr>
            <p:ph type="ftr" sz="quarter" idx="11"/>
          </p:nvPr>
        </p:nvSpPr>
        <p:spPr/>
        <p:txBody>
          <a:bodyPr/>
          <a:lstStyle/>
          <a:p>
            <a:endParaRPr lang="en-NZ"/>
          </a:p>
        </p:txBody>
      </p:sp>
      <p:sp>
        <p:nvSpPr>
          <p:cNvPr id="6" name="Slide Number Placeholder 5"/>
          <p:cNvSpPr>
            <a:spLocks noGrp="1"/>
          </p:cNvSpPr>
          <p:nvPr>
            <p:ph type="sldNum" sz="quarter" idx="12"/>
          </p:nvPr>
        </p:nvSpPr>
        <p:spPr/>
        <p:txBody>
          <a:bodyPr/>
          <a:lstStyle/>
          <a:p>
            <a:fld id="{7AA71E8E-E2DA-4B43-808A-6105A121005B}" type="slidenum">
              <a:rPr lang="en-NZ" smtClean="0"/>
              <a:t>‹#›</a:t>
            </a:fld>
            <a:endParaRPr lang="en-NZ"/>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6325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E31FED1-F10C-43EB-9793-CA677C0F553B}" type="datetimeFigureOut">
              <a:rPr lang="en-NZ" smtClean="0"/>
              <a:t>13/07/2026</a:t>
            </a:fld>
            <a:endParaRPr lang="en-NZ"/>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NZ"/>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AA71E8E-E2DA-4B43-808A-6105A121005B}" type="slidenum">
              <a:rPr lang="en-NZ" smtClean="0"/>
              <a:t>‹#›</a:t>
            </a:fld>
            <a:endParaRPr lang="en-NZ"/>
          </a:p>
        </p:txBody>
      </p:sp>
    </p:spTree>
    <p:extLst>
      <p:ext uri="{BB962C8B-B14F-4D97-AF65-F5344CB8AC3E}">
        <p14:creationId xmlns:p14="http://schemas.microsoft.com/office/powerpoint/2010/main" val="1332076436"/>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07/s40138-020-00211-8" TargetMode="External"/><Relationship Id="rId13" Type="http://schemas.openxmlformats.org/officeDocument/2006/relationships/hyperlink" Target="https://doi.org/10.1161/strokeaha.120.032070" TargetMode="External"/><Relationship Id="rId3" Type="http://schemas.openxmlformats.org/officeDocument/2006/relationships/hyperlink" Target="https://www.cardiosmart.org/topics/coronary-artery-disease/treatment" TargetMode="External"/><Relationship Id="rId7" Type="http://schemas.openxmlformats.org/officeDocument/2006/relationships/hyperlink" Target="https://my.clevelandclinic.org/health/diseases/16898-coronary-artery-disease" TargetMode="External"/><Relationship Id="rId12" Type="http://schemas.openxmlformats.org/officeDocument/2006/relationships/hyperlink" Target="https://doi.org/10.3390/jcdd12090344" TargetMode="External"/><Relationship Id="rId2" Type="http://schemas.openxmlformats.org/officeDocument/2006/relationships/hyperlink" Target="https://pxjournal.org/journal/vol7/iss3/11/" TargetMode="External"/><Relationship Id="rId16" Type="http://schemas.openxmlformats.org/officeDocument/2006/relationships/hyperlink" Target="https://jprevepi.com/Article/jpe-35232" TargetMode="External"/><Relationship Id="rId1" Type="http://schemas.openxmlformats.org/officeDocument/2006/relationships/slideLayout" Target="../slideLayouts/slideLayout6.xml"/><Relationship Id="rId6" Type="http://schemas.openxmlformats.org/officeDocument/2006/relationships/hyperlink" Target="https://journals.plos.org/plosone/article?id=10.1371/journal.pone.0292240" TargetMode="External"/><Relationship Id="rId11" Type="http://schemas.openxmlformats.org/officeDocument/2006/relationships/hyperlink" Target="https://academic.oup.com/bjr/article-abstract/96/1143/20220201/7471365" TargetMode="External"/><Relationship Id="rId5" Type="http://schemas.openxmlformats.org/officeDocument/2006/relationships/hyperlink" Target="https://pmc.ncbi.nlm.nih.gov/articles/PMC9358511/" TargetMode="External"/><Relationship Id="rId15" Type="http://schemas.openxmlformats.org/officeDocument/2006/relationships/hyperlink" Target="https://www.imrpress.com/journal/BJHM/87/4/10.31083/BJHM53219" TargetMode="External"/><Relationship Id="rId10" Type="http://schemas.openxmlformats.org/officeDocument/2006/relationships/hyperlink" Target="https://www.sciencedirect.com/science/article/pii/S0146280623000397" TargetMode="External"/><Relationship Id="rId4" Type="http://schemas.openxmlformats.org/officeDocument/2006/relationships/hyperlink" Target="https://academic.oup.com/cardiovascres/article-abstract/118/10/2267/6568454" TargetMode="External"/><Relationship Id="rId9" Type="http://schemas.openxmlformats.org/officeDocument/2006/relationships/hyperlink" Target="https://s3.eu-west-2.amazonaws.com/crstl-assets/nscs/files/An-Integrated-Care-System-outine-and-OD-challenges-Norfolk-and-Waveney-ICS.pdf" TargetMode="External"/><Relationship Id="rId14" Type="http://schemas.openxmlformats.org/officeDocument/2006/relationships/hyperlink" Target="https://www.sciencedirect.com/science/article/pii/S0167527322013961"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narayanahealth.org/blog/heart-disease-prevention-causes-treatment-and-aftercare" TargetMode="External"/><Relationship Id="rId13" Type="http://schemas.openxmlformats.org/officeDocument/2006/relationships/hyperlink" Target="https://www.taylorfrancis.com/chapters/edit/10.4324/9780367823689-16/cardiovascular-disease-sally-robinson" TargetMode="External"/><Relationship Id="rId3" Type="http://schemas.openxmlformats.org/officeDocument/2006/relationships/hyperlink" Target="https://doi.org/10.1136/heart.88.6.597" TargetMode="External"/><Relationship Id="rId7" Type="http://schemas.openxmlformats.org/officeDocument/2006/relationships/hyperlink" Target="https://www.nature.com/articles/s41598-021-84554-6" TargetMode="External"/><Relationship Id="rId12" Type="http://schemas.openxmlformats.org/officeDocument/2006/relationships/hyperlink" Target="https://www.researchgate.net/figure/Coronary-heart-disease-CHD-prevalence-on-a-world-map_fig2_276357526" TargetMode="External"/><Relationship Id="rId2" Type="http://schemas.openxmlformats.org/officeDocument/2006/relationships/hyperlink" Target="https://www.ncbi.nlm.nih.gov/books/NBK537222" TargetMode="External"/><Relationship Id="rId16" Type="http://schemas.openxmlformats.org/officeDocument/2006/relationships/hyperlink" Target="https://diabetesjournals.org/care/article-abstract/45/5/1219/144610" TargetMode="External"/><Relationship Id="rId1" Type="http://schemas.openxmlformats.org/officeDocument/2006/relationships/slideLayout" Target="../slideLayouts/slideLayout6.xml"/><Relationship Id="rId6" Type="http://schemas.openxmlformats.org/officeDocument/2006/relationships/hyperlink" Target="https://www.mdpi.com/1660-4601/18/7/3336" TargetMode="External"/><Relationship Id="rId11" Type="http://schemas.openxmlformats.org/officeDocument/2006/relationships/hyperlink" Target="https://www.sciencedirect.com/science/article/pii/S2514664524004831" TargetMode="External"/><Relationship Id="rId5" Type="http://schemas.openxmlformats.org/officeDocument/2006/relationships/hyperlink" Target="https://doi.org/10.3390/medicina61020211" TargetMode="External"/><Relationship Id="rId15" Type="http://schemas.openxmlformats.org/officeDocument/2006/relationships/hyperlink" Target="https://mhealth.jmir.org/2020/11/e17957/" TargetMode="External"/><Relationship Id="rId10" Type="http://schemas.openxmlformats.org/officeDocument/2006/relationships/hyperlink" Target="https://assets.kingsfund.org.uk/f/256914/x/ad22aeaeff/cardiovascular_disease_in_england_2022.pdf" TargetMode="External"/><Relationship Id="rId4" Type="http://schemas.openxmlformats.org/officeDocument/2006/relationships/hyperlink" Target="https://link.springer.com/article/10.1007/s11547-020-01283-y" TargetMode="External"/><Relationship Id="rId9" Type="http://schemas.openxmlformats.org/officeDocument/2006/relationships/hyperlink" Target="https://wjpr.s3.ap-south-1.amazonaws.com/article_issue/4086ee5b0f776501b4dc42c0d4cb1939.pdf" TargetMode="External"/><Relationship Id="rId14" Type="http://schemas.openxmlformats.org/officeDocument/2006/relationships/hyperlink" Target="https://academic.oup.com/ehjqcco/article-abstract/11/5/678/803827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607B01D-5E32-FD90-68C9-382CEF243553}"/>
              </a:ext>
            </a:extLst>
          </p:cNvPr>
          <p:cNvSpPr>
            <a:spLocks noGrp="1"/>
          </p:cNvSpPr>
          <p:nvPr>
            <p:ph type="ctrTitle"/>
          </p:nvPr>
        </p:nvSpPr>
        <p:spPr>
          <a:xfrm>
            <a:off x="1054098" y="778078"/>
            <a:ext cx="10138095" cy="5508421"/>
          </a:xfrm>
        </p:spPr>
        <p:style>
          <a:lnRef idx="2">
            <a:schemeClr val="accent2"/>
          </a:lnRef>
          <a:fillRef idx="1">
            <a:schemeClr val="lt1"/>
          </a:fillRef>
          <a:effectRef idx="0">
            <a:schemeClr val="accent2"/>
          </a:effectRef>
          <a:fontRef idx="minor">
            <a:schemeClr val="dk1"/>
          </a:fontRef>
        </p:style>
        <p:txBody>
          <a:bodyPr>
            <a:noAutofit/>
          </a:bodyPr>
          <a:lstStyle/>
          <a:p>
            <a:pPr>
              <a:lnSpc>
                <a:spcPct val="150000"/>
              </a:lnSpc>
            </a:pPr>
            <a:r>
              <a:rPr lang="en-US" sz="4000" b="1" dirty="0">
                <a:solidFill>
                  <a:schemeClr val="bg1"/>
                </a:solidFill>
              </a:rPr>
              <a:t/>
            </a:r>
            <a:br>
              <a:rPr lang="en-US" sz="4000" b="1" dirty="0">
                <a:solidFill>
                  <a:schemeClr val="bg1"/>
                </a:solidFill>
              </a:rPr>
            </a:br>
            <a:r>
              <a:rPr lang="en-US" sz="4000" b="1" dirty="0">
                <a:solidFill>
                  <a:schemeClr val="bg1"/>
                </a:solidFill>
              </a:rPr>
              <a:t/>
            </a:r>
            <a:br>
              <a:rPr lang="en-US" sz="4000" b="1" dirty="0">
                <a:solidFill>
                  <a:schemeClr val="bg1"/>
                </a:solidFill>
              </a:rPr>
            </a:br>
            <a:r>
              <a:rPr lang="en-US" sz="4000" b="1" dirty="0">
                <a:solidFill>
                  <a:schemeClr val="bg1"/>
                </a:solidFill>
              </a:rPr>
              <a:t/>
            </a:r>
            <a:br>
              <a:rPr lang="en-US" sz="4000" b="1" dirty="0">
                <a:solidFill>
                  <a:schemeClr val="bg1"/>
                </a:solidFill>
              </a:rPr>
            </a:br>
            <a:r>
              <a:rPr lang="en-US" sz="4000" b="1" dirty="0" smtClean="0">
                <a:solidFill>
                  <a:schemeClr val="bg1"/>
                </a:solidFill>
              </a:rPr>
              <a:t/>
            </a:r>
            <a:br>
              <a:rPr lang="en-US" sz="4000" b="1" dirty="0" smtClean="0">
                <a:solidFill>
                  <a:schemeClr val="bg1"/>
                </a:solidFill>
              </a:rPr>
            </a:br>
            <a:r>
              <a:rPr lang="en-US" sz="4000" b="1" dirty="0">
                <a:solidFill>
                  <a:schemeClr val="bg1"/>
                </a:solidFill>
              </a:rPr>
              <a:t/>
            </a:r>
            <a:br>
              <a:rPr lang="en-US" sz="4000" b="1" dirty="0">
                <a:solidFill>
                  <a:schemeClr val="bg1"/>
                </a:solidFill>
              </a:rPr>
            </a:br>
            <a:r>
              <a:rPr lang="en-IN" sz="4000" b="1" dirty="0" smtClean="0">
                <a:effectLst/>
                <a:latin typeface="Arial" panose="020B0604020202020204" pitchFamily="34" charset="0"/>
                <a:cs typeface="Arial" panose="020B0604020202020204" pitchFamily="34" charset="0"/>
              </a:rPr>
              <a:t>Community </a:t>
            </a:r>
            <a:r>
              <a:rPr lang="en-IN" sz="4000" b="1" dirty="0">
                <a:effectLst/>
                <a:latin typeface="Arial" panose="020B0604020202020204" pitchFamily="34" charset="0"/>
                <a:cs typeface="Arial" panose="020B0604020202020204" pitchFamily="34" charset="0"/>
              </a:rPr>
              <a:t>Care and Management of Longer-term Conditions- Coronary heart </a:t>
            </a:r>
            <a:r>
              <a:rPr lang="en-IN" sz="4000" b="1" dirty="0" smtClean="0">
                <a:effectLst/>
                <a:latin typeface="Arial" panose="020B0604020202020204" pitchFamily="34" charset="0"/>
                <a:cs typeface="Arial" panose="020B0604020202020204" pitchFamily="34" charset="0"/>
              </a:rPr>
              <a:t>disease</a:t>
            </a:r>
            <a:br>
              <a:rPr lang="en-IN" sz="4000" b="1" dirty="0" smtClean="0">
                <a:effectLst/>
                <a:latin typeface="Arial" panose="020B0604020202020204" pitchFamily="34" charset="0"/>
                <a:cs typeface="Arial" panose="020B0604020202020204" pitchFamily="34" charset="0"/>
              </a:rPr>
            </a:br>
            <a:r>
              <a:rPr lang="en-US" sz="2200" b="1" dirty="0" smtClean="0">
                <a:latin typeface="Arial" panose="020B0604020202020204" pitchFamily="34" charset="0"/>
                <a:cs typeface="Arial" panose="020B0604020202020204" pitchFamily="34" charset="0"/>
              </a:rPr>
              <a:t>Name: </a:t>
            </a:r>
            <a:r>
              <a:rPr lang="en-US" sz="2200" b="1" dirty="0" err="1" smtClean="0">
                <a:latin typeface="Arial" panose="020B0604020202020204" pitchFamily="34" charset="0"/>
                <a:cs typeface="Arial" panose="020B0604020202020204" pitchFamily="34" charset="0"/>
              </a:rPr>
              <a:t>Drashti</a:t>
            </a:r>
            <a:r>
              <a:rPr lang="en-US" sz="2200" b="1" dirty="0" smtClean="0">
                <a:latin typeface="Arial" panose="020B0604020202020204" pitchFamily="34" charset="0"/>
                <a:cs typeface="Arial" panose="020B0604020202020204" pitchFamily="34" charset="0"/>
              </a:rPr>
              <a:t> </a:t>
            </a:r>
            <a:r>
              <a:rPr lang="en-US" sz="2200" b="1" dirty="0" err="1" smtClean="0">
                <a:latin typeface="Arial" panose="020B0604020202020204" pitchFamily="34" charset="0"/>
                <a:cs typeface="Arial" panose="020B0604020202020204" pitchFamily="34" charset="0"/>
              </a:rPr>
              <a:t>Morvadiya</a:t>
            </a:r>
            <a:r>
              <a:rPr lang="en-US" sz="2200" b="1" dirty="0">
                <a:latin typeface="Arial" panose="020B0604020202020204" pitchFamily="34" charset="0"/>
                <a:cs typeface="Arial" panose="020B0604020202020204" pitchFamily="34" charset="0"/>
              </a:rPr>
              <a:t/>
            </a:r>
            <a:br>
              <a:rPr lang="en-US" sz="2200" b="1" dirty="0">
                <a:latin typeface="Arial" panose="020B0604020202020204" pitchFamily="34" charset="0"/>
                <a:cs typeface="Arial" panose="020B0604020202020204" pitchFamily="34" charset="0"/>
              </a:rPr>
            </a:br>
            <a:r>
              <a:rPr lang="en-US" sz="2200" b="1" dirty="0">
                <a:latin typeface="Arial" panose="020B0604020202020204" pitchFamily="34" charset="0"/>
                <a:cs typeface="Arial" panose="020B0604020202020204" pitchFamily="34" charset="0"/>
              </a:rPr>
              <a:t>Student ID: 2531881 </a:t>
            </a:r>
            <a:r>
              <a:rPr lang="en-US" sz="2200" b="1" dirty="0" smtClean="0">
                <a:latin typeface="Arial" panose="020B0604020202020204" pitchFamily="34" charset="0"/>
                <a:cs typeface="Arial" panose="020B0604020202020204" pitchFamily="34" charset="0"/>
              </a:rPr>
              <a:t/>
            </a:r>
            <a:br>
              <a:rPr lang="en-US" sz="2200" b="1" dirty="0" smtClean="0">
                <a:latin typeface="Arial" panose="020B0604020202020204" pitchFamily="34" charset="0"/>
                <a:cs typeface="Arial" panose="020B0604020202020204" pitchFamily="34" charset="0"/>
              </a:rPr>
            </a:br>
            <a:r>
              <a:rPr lang="en-US" sz="2200" b="1" dirty="0" smtClean="0">
                <a:latin typeface="Arial" panose="020B0604020202020204" pitchFamily="34" charset="0"/>
                <a:cs typeface="Arial" panose="020B0604020202020204" pitchFamily="34" charset="0"/>
              </a:rPr>
              <a:t>Module </a:t>
            </a:r>
            <a:r>
              <a:rPr lang="en-US" sz="2200" b="1" dirty="0">
                <a:latin typeface="Arial" panose="020B0604020202020204" pitchFamily="34" charset="0"/>
                <a:cs typeface="Arial" panose="020B0604020202020204" pitchFamily="34" charset="0"/>
              </a:rPr>
              <a:t>code: </a:t>
            </a:r>
            <a:r>
              <a:rPr lang="en-US" sz="2200" b="1" dirty="0" smtClean="0">
                <a:latin typeface="Arial" panose="020B0604020202020204" pitchFamily="34" charset="0"/>
                <a:cs typeface="Arial" panose="020B0604020202020204" pitchFamily="34" charset="0"/>
              </a:rPr>
              <a:t>LCHS7003</a:t>
            </a:r>
            <a:br>
              <a:rPr lang="en-US" sz="2200" b="1" dirty="0" smtClean="0">
                <a:latin typeface="Arial" panose="020B0604020202020204" pitchFamily="34" charset="0"/>
                <a:cs typeface="Arial" panose="020B0604020202020204" pitchFamily="34" charset="0"/>
              </a:rPr>
            </a:br>
            <a:r>
              <a:rPr lang="en-US" sz="2200" b="1" dirty="0" smtClean="0">
                <a:latin typeface="Arial" panose="020B0604020202020204" pitchFamily="34" charset="0"/>
                <a:cs typeface="Arial" panose="020B0604020202020204" pitchFamily="34" charset="0"/>
              </a:rPr>
              <a:t>Module</a:t>
            </a:r>
            <a:r>
              <a:rPr lang="en-US" sz="2200" b="1" dirty="0">
                <a:latin typeface="Arial" panose="020B0604020202020204" pitchFamily="34" charset="0"/>
                <a:cs typeface="Arial" panose="020B0604020202020204" pitchFamily="34" charset="0"/>
              </a:rPr>
              <a:t>: community care and management of long term condition</a:t>
            </a:r>
            <a:br>
              <a:rPr lang="en-US" sz="2200" b="1" dirty="0">
                <a:latin typeface="Arial" panose="020B0604020202020204" pitchFamily="34" charset="0"/>
                <a:cs typeface="Arial" panose="020B0604020202020204" pitchFamily="34" charset="0"/>
              </a:rPr>
            </a:br>
            <a:r>
              <a:rPr lang="en-US" sz="2200" b="1" dirty="0" smtClean="0">
                <a:latin typeface="Arial" panose="020B0604020202020204" pitchFamily="34" charset="0"/>
                <a:cs typeface="Arial" panose="020B0604020202020204" pitchFamily="34" charset="0"/>
              </a:rPr>
              <a:t>Professor: Dr. </a:t>
            </a:r>
            <a:r>
              <a:rPr lang="en-US" sz="2200" b="1" dirty="0" err="1" smtClean="0">
                <a:latin typeface="Arial" panose="020B0604020202020204" pitchFamily="34" charset="0"/>
                <a:cs typeface="Arial" panose="020B0604020202020204" pitchFamily="34" charset="0"/>
              </a:rPr>
              <a:t>Aishat</a:t>
            </a:r>
            <a:r>
              <a:rPr lang="en-US" sz="2200" b="1" dirty="0" smtClean="0">
                <a:latin typeface="Arial" panose="020B0604020202020204" pitchFamily="34" charset="0"/>
                <a:cs typeface="Arial" panose="020B0604020202020204" pitchFamily="34" charset="0"/>
              </a:rPr>
              <a:t> </a:t>
            </a:r>
            <a:r>
              <a:rPr lang="en-US" sz="2200" b="1" dirty="0" err="1" smtClean="0">
                <a:latin typeface="Arial" panose="020B0604020202020204" pitchFamily="34" charset="0"/>
                <a:cs typeface="Arial" panose="020B0604020202020204" pitchFamily="34" charset="0"/>
              </a:rPr>
              <a:t>Bakre</a:t>
            </a:r>
            <a:endParaRPr lang="en-US" sz="2200" b="1" dirty="0">
              <a:solidFill>
                <a:schemeClr val="bg1"/>
              </a:solidFill>
            </a:endParaRPr>
          </a:p>
        </p:txBody>
      </p:sp>
    </p:spTree>
    <p:extLst>
      <p:ext uri="{BB962C8B-B14F-4D97-AF65-F5344CB8AC3E}">
        <p14:creationId xmlns:p14="http://schemas.microsoft.com/office/powerpoint/2010/main" val="2413664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BF625A5-AC38-E2A5-F3BA-F58018653879}"/>
              </a:ext>
            </a:extLst>
          </p:cNvPr>
          <p:cNvSpPr>
            <a:spLocks noGrp="1"/>
          </p:cNvSpPr>
          <p:nvPr>
            <p:ph type="title"/>
          </p:nvPr>
        </p:nvSpPr>
        <p:spPr>
          <a:xfrm>
            <a:off x="654722" y="754747"/>
            <a:ext cx="10882556" cy="925784"/>
          </a:xfrm>
        </p:spPr>
        <p:style>
          <a:lnRef idx="2">
            <a:schemeClr val="accent3">
              <a:shade val="15000"/>
            </a:schemeClr>
          </a:lnRef>
          <a:fillRef idx="1">
            <a:schemeClr val="accent3"/>
          </a:fillRef>
          <a:effectRef idx="0">
            <a:schemeClr val="accent3"/>
          </a:effectRef>
          <a:fontRef idx="minor">
            <a:schemeClr val="lt1"/>
          </a:fontRef>
        </p:style>
        <p:txBody>
          <a:bodyPr>
            <a:normAutofit/>
          </a:bodyPr>
          <a:lstStyle/>
          <a:p>
            <a:r>
              <a:rPr lang="en-US" sz="4400" dirty="0">
                <a:solidFill>
                  <a:schemeClr val="bg1"/>
                </a:solidFill>
                <a:latin typeface="Arial" panose="020B0604020202020204" pitchFamily="34" charset="0"/>
                <a:cs typeface="Arial" panose="020B0604020202020204" pitchFamily="34" charset="0"/>
              </a:rPr>
              <a:t>Definition, Symptoms and Causes</a:t>
            </a:r>
            <a:endParaRPr lang="en-NZ" sz="4400" b="1" dirty="0">
              <a:solidFill>
                <a:schemeClr val="bg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 xmlns:a16="http://schemas.microsoft.com/office/drawing/2014/main" id="{76C72DB1-9695-4A91-0BD7-7FD51ACE7A3A}"/>
              </a:ext>
            </a:extLst>
          </p:cNvPr>
          <p:cNvGraphicFramePr>
            <a:graphicFrameLocks noGrp="1"/>
          </p:cNvGraphicFramePr>
          <p:nvPr>
            <p:ph idx="1"/>
            <p:extLst>
              <p:ext uri="{D42A27DB-BD31-4B8C-83A1-F6EECF244321}">
                <p14:modId xmlns:p14="http://schemas.microsoft.com/office/powerpoint/2010/main" val="3491639793"/>
              </p:ext>
            </p:extLst>
          </p:nvPr>
        </p:nvGraphicFramePr>
        <p:xfrm>
          <a:off x="965200" y="2019300"/>
          <a:ext cx="7454900" cy="40458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 xmlns:a16="http://schemas.microsoft.com/office/drawing/2014/main" id="{5AFD3F91-C93F-1E08-899B-E2218861B5FE}"/>
              </a:ext>
            </a:extLst>
          </p:cNvPr>
          <p:cNvSpPr txBox="1"/>
          <p:nvPr/>
        </p:nvSpPr>
        <p:spPr>
          <a:xfrm>
            <a:off x="8712214" y="5369070"/>
            <a:ext cx="2492798" cy="276999"/>
          </a:xfrm>
          <a:prstGeom prst="rect">
            <a:avLst/>
          </a:prstGeom>
          <a:noFill/>
        </p:spPr>
        <p:txBody>
          <a:bodyPr wrap="none" rtlCol="0">
            <a:spAutoFit/>
          </a:bodyPr>
          <a:lstStyle/>
          <a:p>
            <a:r>
              <a:rPr lang="en-IN" sz="1200" dirty="0">
                <a:latin typeface="Arial" panose="020B0604020202020204" pitchFamily="34" charset="0"/>
                <a:cs typeface="Arial" panose="020B0604020202020204" pitchFamily="34" charset="0"/>
              </a:rPr>
              <a:t>Source: (Narayana Health, 2026)</a:t>
            </a:r>
          </a:p>
        </p:txBody>
      </p:sp>
      <p:pic>
        <p:nvPicPr>
          <p:cNvPr id="3074" name="Picture 2" descr="Heart Disease - Prevention, Causes, Treatment and Aftercar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21324" y="2323485"/>
            <a:ext cx="2874579" cy="2874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8492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7D45EFF-AB4C-E757-466D-6AC5D4864B07}"/>
              </a:ext>
            </a:extLst>
          </p:cNvPr>
          <p:cNvSpPr>
            <a:spLocks noGrp="1"/>
          </p:cNvSpPr>
          <p:nvPr>
            <p:ph type="title"/>
          </p:nvPr>
        </p:nvSpPr>
        <p:spPr>
          <a:xfrm>
            <a:off x="776748" y="877846"/>
            <a:ext cx="10729452" cy="895824"/>
          </a:xfrm>
        </p:spPr>
        <p:style>
          <a:lnRef idx="2">
            <a:schemeClr val="accent3">
              <a:shade val="15000"/>
            </a:schemeClr>
          </a:lnRef>
          <a:fillRef idx="1">
            <a:schemeClr val="accent3"/>
          </a:fillRef>
          <a:effectRef idx="0">
            <a:schemeClr val="accent3"/>
          </a:effectRef>
          <a:fontRef idx="minor">
            <a:schemeClr val="lt1"/>
          </a:fontRef>
        </p:style>
        <p:txBody>
          <a:bodyPr>
            <a:normAutofit/>
          </a:bodyPr>
          <a:lstStyle/>
          <a:p>
            <a:r>
              <a:rPr lang="en-US" sz="4400" dirty="0">
                <a:solidFill>
                  <a:schemeClr val="bg1"/>
                </a:solidFill>
                <a:latin typeface="Arial" panose="020B0604020202020204" pitchFamily="34" charset="0"/>
                <a:cs typeface="Arial" panose="020B0604020202020204" pitchFamily="34" charset="0"/>
              </a:rPr>
              <a:t>Prevalence (UK &amp; Global)</a:t>
            </a:r>
            <a:endParaRPr lang="en-NZ" sz="4400" b="1" dirty="0">
              <a:solidFill>
                <a:schemeClr val="bg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 xmlns:a16="http://schemas.microsoft.com/office/drawing/2014/main" id="{72EB2D42-A629-8602-2933-A06616B1A14D}"/>
              </a:ext>
            </a:extLst>
          </p:cNvPr>
          <p:cNvGraphicFramePr>
            <a:graphicFrameLocks noGrp="1"/>
          </p:cNvGraphicFramePr>
          <p:nvPr>
            <p:ph idx="1"/>
            <p:extLst>
              <p:ext uri="{D42A27DB-BD31-4B8C-83A1-F6EECF244321}">
                <p14:modId xmlns:p14="http://schemas.microsoft.com/office/powerpoint/2010/main" val="2757924707"/>
              </p:ext>
            </p:extLst>
          </p:nvPr>
        </p:nvGraphicFramePr>
        <p:xfrm>
          <a:off x="1071716" y="2025445"/>
          <a:ext cx="7592888" cy="40628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8953501" y="5457173"/>
            <a:ext cx="3349626" cy="307777"/>
          </a:xfrm>
          <a:prstGeom prst="rect">
            <a:avLst/>
          </a:prstGeom>
        </p:spPr>
        <p:txBody>
          <a:bodyPr wrap="square">
            <a:spAutoFit/>
          </a:bodyPr>
          <a:lstStyle/>
          <a:p>
            <a:r>
              <a:rPr lang="en-IN" sz="1400" dirty="0">
                <a:latin typeface="Arial" panose="020B0604020202020204" pitchFamily="34" charset="0"/>
                <a:cs typeface="Arial" panose="020B0604020202020204" pitchFamily="34" charset="0"/>
              </a:rPr>
              <a:t>Source: (Jinzhou Zhu, 2025</a:t>
            </a:r>
            <a:r>
              <a:rPr lang="en-IN" sz="1400" dirty="0"/>
              <a:t>)</a:t>
            </a:r>
            <a:endParaRPr lang="en-IN" dirty="0"/>
          </a:p>
        </p:txBody>
      </p:sp>
      <p:pic>
        <p:nvPicPr>
          <p:cNvPr id="4101" name="Picture 5" descr="Coronary heart disease (CHD) prevalence on a world map. | Download  Scientific Diagra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51918" y="2844800"/>
            <a:ext cx="2754282"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1098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0C1D89C-905D-CA5C-7816-94CAE3908BC1}"/>
              </a:ext>
            </a:extLst>
          </p:cNvPr>
          <p:cNvSpPr>
            <a:spLocks noGrp="1"/>
          </p:cNvSpPr>
          <p:nvPr>
            <p:ph type="title"/>
          </p:nvPr>
        </p:nvSpPr>
        <p:spPr>
          <a:xfrm>
            <a:off x="718633" y="862294"/>
            <a:ext cx="10754734" cy="837267"/>
          </a:xfrm>
        </p:spPr>
        <p:style>
          <a:lnRef idx="2">
            <a:schemeClr val="accent3">
              <a:shade val="15000"/>
            </a:schemeClr>
          </a:lnRef>
          <a:fillRef idx="1">
            <a:schemeClr val="accent3"/>
          </a:fillRef>
          <a:effectRef idx="0">
            <a:schemeClr val="accent3"/>
          </a:effectRef>
          <a:fontRef idx="minor">
            <a:schemeClr val="lt1"/>
          </a:fontRef>
        </p:style>
        <p:txBody>
          <a:bodyPr>
            <a:normAutofit/>
          </a:bodyPr>
          <a:lstStyle/>
          <a:p>
            <a:r>
              <a:rPr lang="en-US" sz="4400" dirty="0">
                <a:solidFill>
                  <a:schemeClr val="bg1"/>
                </a:solidFill>
                <a:latin typeface="Arial" panose="020B0604020202020204" pitchFamily="34" charset="0"/>
                <a:cs typeface="Arial" panose="020B0604020202020204" pitchFamily="34" charset="0"/>
              </a:rPr>
              <a:t>Economic Burden (NHS &amp; UK)</a:t>
            </a:r>
            <a:endParaRPr lang="en-NZ" sz="4400" b="1" dirty="0">
              <a:solidFill>
                <a:schemeClr val="bg1"/>
              </a:solidFill>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 xmlns:a16="http://schemas.microsoft.com/office/drawing/2014/main" id="{CD3047F0-E761-DB4F-CE28-523BA5014C0C}"/>
              </a:ext>
            </a:extLst>
          </p:cNvPr>
          <p:cNvGraphicFramePr>
            <a:graphicFrameLocks noGrp="1"/>
          </p:cNvGraphicFramePr>
          <p:nvPr>
            <p:ph idx="1"/>
            <p:extLst>
              <p:ext uri="{D42A27DB-BD31-4B8C-83A1-F6EECF244321}">
                <p14:modId xmlns:p14="http://schemas.microsoft.com/office/powerpoint/2010/main" val="2640237722"/>
              </p:ext>
            </p:extLst>
          </p:nvPr>
        </p:nvGraphicFramePr>
        <p:xfrm>
          <a:off x="3372035" y="1779637"/>
          <a:ext cx="7995271" cy="45076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 xmlns:a16="http://schemas.microsoft.com/office/drawing/2014/main" id="{21D943E8-1605-925D-094F-E9319E31B42E}"/>
              </a:ext>
            </a:extLst>
          </p:cNvPr>
          <p:cNvSpPr txBox="1"/>
          <p:nvPr/>
        </p:nvSpPr>
        <p:spPr>
          <a:xfrm>
            <a:off x="1436890" y="5300073"/>
            <a:ext cx="1532792" cy="276999"/>
          </a:xfrm>
          <a:prstGeom prst="rect">
            <a:avLst/>
          </a:prstGeom>
          <a:noFill/>
        </p:spPr>
        <p:txBody>
          <a:bodyPr wrap="none" rtlCol="0">
            <a:spAutoFit/>
          </a:bodyPr>
          <a:lstStyle/>
          <a:p>
            <a:r>
              <a:rPr lang="en-IN" sz="1200" dirty="0">
                <a:latin typeface="Arial" panose="020B0604020202020204" pitchFamily="34" charset="0"/>
                <a:cs typeface="Arial" panose="020B0604020202020204" pitchFamily="34" charset="0"/>
              </a:rPr>
              <a:t>Source: (Liu, 2002) </a:t>
            </a:r>
          </a:p>
        </p:txBody>
      </p:sp>
      <p:pic>
        <p:nvPicPr>
          <p:cNvPr id="4" name="Picture 2" descr="The economic burden of coronary heart disease in the UK | Heart"/>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23489" y="2762865"/>
            <a:ext cx="2826239" cy="2381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6405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2502A44-6A6E-1FD2-4249-D92A9902FFCF}"/>
              </a:ext>
            </a:extLst>
          </p:cNvPr>
          <p:cNvSpPr>
            <a:spLocks noGrp="1"/>
          </p:cNvSpPr>
          <p:nvPr>
            <p:ph type="title"/>
          </p:nvPr>
        </p:nvSpPr>
        <p:spPr>
          <a:xfrm>
            <a:off x="709459" y="943897"/>
            <a:ext cx="10773082" cy="809974"/>
          </a:xfrm>
        </p:spPr>
        <p:style>
          <a:lnRef idx="2">
            <a:schemeClr val="accent3">
              <a:shade val="15000"/>
            </a:schemeClr>
          </a:lnRef>
          <a:fillRef idx="1">
            <a:schemeClr val="accent3"/>
          </a:fillRef>
          <a:effectRef idx="0">
            <a:schemeClr val="accent3"/>
          </a:effectRef>
          <a:fontRef idx="minor">
            <a:schemeClr val="lt1"/>
          </a:fontRef>
        </p:style>
        <p:txBody>
          <a:bodyPr>
            <a:normAutofit/>
          </a:bodyPr>
          <a:lstStyle/>
          <a:p>
            <a:r>
              <a:rPr lang="en-US" sz="4400" dirty="0">
                <a:solidFill>
                  <a:schemeClr val="bg1"/>
                </a:solidFill>
                <a:latin typeface="Arial" panose="020B0604020202020204" pitchFamily="34" charset="0"/>
                <a:cs typeface="Arial" panose="020B0604020202020204" pitchFamily="34" charset="0"/>
              </a:rPr>
              <a:t>Sociological Impact of CHD</a:t>
            </a:r>
            <a:endParaRPr lang="en-NZ" sz="4400" b="1" dirty="0">
              <a:solidFill>
                <a:schemeClr val="bg1"/>
              </a:solidFill>
              <a:latin typeface="Arial" panose="020B0604020202020204" pitchFamily="34" charset="0"/>
              <a:cs typeface="Arial" panose="020B0604020202020204" pitchFamily="34" charset="0"/>
            </a:endParaRPr>
          </a:p>
        </p:txBody>
      </p:sp>
      <p:graphicFrame>
        <p:nvGraphicFramePr>
          <p:cNvPr id="7" name="Content Placeholder 6">
            <a:extLst>
              <a:ext uri="{FF2B5EF4-FFF2-40B4-BE49-F238E27FC236}">
                <a16:creationId xmlns="" xmlns:a16="http://schemas.microsoft.com/office/drawing/2014/main" id="{B7C42F61-DBED-3259-7EC4-A910297D83D8}"/>
              </a:ext>
            </a:extLst>
          </p:cNvPr>
          <p:cNvGraphicFramePr>
            <a:graphicFrameLocks noGrp="1"/>
          </p:cNvGraphicFramePr>
          <p:nvPr>
            <p:ph idx="1"/>
            <p:extLst>
              <p:ext uri="{D42A27DB-BD31-4B8C-83A1-F6EECF244321}">
                <p14:modId xmlns:p14="http://schemas.microsoft.com/office/powerpoint/2010/main" val="2425944594"/>
              </p:ext>
            </p:extLst>
          </p:nvPr>
        </p:nvGraphicFramePr>
        <p:xfrm>
          <a:off x="965296" y="2390775"/>
          <a:ext cx="7460950" cy="39530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 xmlns:a16="http://schemas.microsoft.com/office/drawing/2014/main" id="{EFE4667C-AE7E-59A9-8A96-8958FD2EF378}"/>
              </a:ext>
            </a:extLst>
          </p:cNvPr>
          <p:cNvSpPr txBox="1"/>
          <p:nvPr/>
        </p:nvSpPr>
        <p:spPr>
          <a:xfrm>
            <a:off x="8726385" y="5509048"/>
            <a:ext cx="2756156" cy="276999"/>
          </a:xfrm>
          <a:prstGeom prst="rect">
            <a:avLst/>
          </a:prstGeom>
          <a:noFill/>
        </p:spPr>
        <p:txBody>
          <a:bodyPr wrap="square" rtlCol="0">
            <a:spAutoFit/>
          </a:bodyPr>
          <a:lstStyle/>
          <a:p>
            <a:r>
              <a:rPr lang="en-IN" sz="1200" dirty="0">
                <a:latin typeface="Arial" panose="020B0604020202020204" pitchFamily="34" charset="0"/>
                <a:cs typeface="Arial" panose="020B0604020202020204" pitchFamily="34" charset="0"/>
              </a:rPr>
              <a:t>Source:  (</a:t>
            </a:r>
            <a:r>
              <a:rPr lang="en-IN" sz="1200" dirty="0" err="1">
                <a:latin typeface="Arial" panose="020B0604020202020204" pitchFamily="34" charset="0"/>
                <a:cs typeface="Arial" panose="020B0604020202020204" pitchFamily="34" charset="0"/>
              </a:rPr>
              <a:t>Gronewold</a:t>
            </a:r>
            <a:r>
              <a:rPr lang="en-IN" sz="1200" dirty="0">
                <a:latin typeface="Arial" panose="020B0604020202020204" pitchFamily="34" charset="0"/>
                <a:cs typeface="Arial" panose="020B0604020202020204" pitchFamily="34" charset="0"/>
              </a:rPr>
              <a:t> et al., 2021)</a:t>
            </a:r>
          </a:p>
        </p:txBody>
      </p:sp>
      <p:pic>
        <p:nvPicPr>
          <p:cNvPr id="4" name="Picture 2" descr="Effects of Life Events and Social Isolation on Stroke and Coronary Heart  Disease | Strok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23750" y="2546555"/>
            <a:ext cx="2844506" cy="2844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7637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4271A803-57E1-B2FD-3908-7DC975E58A14}"/>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BC9E420D-D35E-ACAB-2D75-17AE3EDD265C}"/>
              </a:ext>
            </a:extLst>
          </p:cNvPr>
          <p:cNvSpPr>
            <a:spLocks noGrp="1"/>
          </p:cNvSpPr>
          <p:nvPr>
            <p:ph type="title"/>
          </p:nvPr>
        </p:nvSpPr>
        <p:spPr>
          <a:xfrm>
            <a:off x="709459" y="943897"/>
            <a:ext cx="10773082" cy="809974"/>
          </a:xfrm>
        </p:spPr>
        <p:style>
          <a:lnRef idx="2">
            <a:schemeClr val="accent3">
              <a:shade val="15000"/>
            </a:schemeClr>
          </a:lnRef>
          <a:fillRef idx="1">
            <a:schemeClr val="accent3"/>
          </a:fillRef>
          <a:effectRef idx="0">
            <a:schemeClr val="accent3"/>
          </a:effectRef>
          <a:fontRef idx="minor">
            <a:schemeClr val="lt1"/>
          </a:fontRef>
        </p:style>
        <p:txBody>
          <a:bodyPr>
            <a:normAutofit/>
          </a:bodyPr>
          <a:lstStyle/>
          <a:p>
            <a:r>
              <a:rPr lang="en-US" dirty="0">
                <a:solidFill>
                  <a:schemeClr val="bg1"/>
                </a:solidFill>
                <a:latin typeface="Arial" panose="020B0604020202020204" pitchFamily="34" charset="0"/>
                <a:cs typeface="Arial" panose="020B0604020202020204" pitchFamily="34" charset="0"/>
              </a:rPr>
              <a:t>Physic</a:t>
            </a:r>
            <a:r>
              <a:rPr lang="en-US" sz="4400" dirty="0">
                <a:solidFill>
                  <a:schemeClr val="bg1"/>
                </a:solidFill>
                <a:latin typeface="Arial" panose="020B0604020202020204" pitchFamily="34" charset="0"/>
                <a:cs typeface="Arial" panose="020B0604020202020204" pitchFamily="34" charset="0"/>
              </a:rPr>
              <a:t>al Impact of CHD</a:t>
            </a:r>
            <a:endParaRPr lang="en-NZ" sz="4400" b="1" dirty="0">
              <a:solidFill>
                <a:schemeClr val="bg1"/>
              </a:solidFill>
              <a:latin typeface="Arial" panose="020B0604020202020204" pitchFamily="34" charset="0"/>
              <a:cs typeface="Arial" panose="020B0604020202020204" pitchFamily="34" charset="0"/>
            </a:endParaRPr>
          </a:p>
        </p:txBody>
      </p:sp>
      <p:graphicFrame>
        <p:nvGraphicFramePr>
          <p:cNvPr id="7" name="Content Placeholder 6">
            <a:extLst>
              <a:ext uri="{FF2B5EF4-FFF2-40B4-BE49-F238E27FC236}">
                <a16:creationId xmlns="" xmlns:a16="http://schemas.microsoft.com/office/drawing/2014/main" id="{DD6A4EC7-6E51-F596-4597-76166FD510E5}"/>
              </a:ext>
            </a:extLst>
          </p:cNvPr>
          <p:cNvGraphicFramePr>
            <a:graphicFrameLocks noGrp="1"/>
          </p:cNvGraphicFramePr>
          <p:nvPr>
            <p:ph idx="1"/>
            <p:extLst>
              <p:ext uri="{D42A27DB-BD31-4B8C-83A1-F6EECF244321}">
                <p14:modId xmlns:p14="http://schemas.microsoft.com/office/powerpoint/2010/main" val="818854499"/>
              </p:ext>
            </p:extLst>
          </p:nvPr>
        </p:nvGraphicFramePr>
        <p:xfrm>
          <a:off x="1053787" y="2194130"/>
          <a:ext cx="7460950" cy="39530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 xmlns:a16="http://schemas.microsoft.com/office/drawing/2014/main" id="{61F4C09B-049E-DB31-81CF-AB5C5ED05CE0}"/>
              </a:ext>
            </a:extLst>
          </p:cNvPr>
          <p:cNvSpPr txBox="1"/>
          <p:nvPr/>
        </p:nvSpPr>
        <p:spPr>
          <a:xfrm>
            <a:off x="8726385" y="5509048"/>
            <a:ext cx="2756156" cy="276999"/>
          </a:xfrm>
          <a:prstGeom prst="rect">
            <a:avLst/>
          </a:prstGeom>
          <a:noFill/>
        </p:spPr>
        <p:txBody>
          <a:bodyPr wrap="square" rtlCol="0">
            <a:spAutoFit/>
          </a:bodyPr>
          <a:lstStyle/>
          <a:p>
            <a:r>
              <a:rPr lang="en-IN" sz="1200" dirty="0">
                <a:latin typeface="Arial" panose="020B0604020202020204" pitchFamily="34" charset="0"/>
                <a:cs typeface="Arial" panose="020B0604020202020204" pitchFamily="34" charset="0"/>
              </a:rPr>
              <a:t>Source:  (Shih et al., 2025)</a:t>
            </a:r>
          </a:p>
        </p:txBody>
      </p:sp>
      <p:pic>
        <p:nvPicPr>
          <p:cNvPr id="5" name="Picture 4" descr="Chronic Heart Failure and Coronary Artery Disease: Pharmacological  Treatment and Cardiac Rehabilitation">
            <a:extLst>
              <a:ext uri="{FF2B5EF4-FFF2-40B4-BE49-F238E27FC236}">
                <a16:creationId xmlns="" xmlns:a16="http://schemas.microsoft.com/office/drawing/2014/main" id="{3B618157-D82E-66AF-ED3B-E82456D0B14E}"/>
              </a:ext>
            </a:extLst>
          </p:cNvPr>
          <p:cNvPicPr>
            <a:picLocks noChangeAspect="1"/>
          </p:cNvPicPr>
          <p:nvPr/>
        </p:nvPicPr>
        <p:blipFill>
          <a:blip r:embed="rId8"/>
          <a:stretch>
            <a:fillRect/>
          </a:stretch>
        </p:blipFill>
        <p:spPr>
          <a:xfrm>
            <a:off x="8546269" y="2459420"/>
            <a:ext cx="2756156" cy="2861862"/>
          </a:xfrm>
          <a:prstGeom prst="rect">
            <a:avLst/>
          </a:prstGeom>
        </p:spPr>
      </p:pic>
    </p:spTree>
    <p:extLst>
      <p:ext uri="{BB962C8B-B14F-4D97-AF65-F5344CB8AC3E}">
        <p14:creationId xmlns:p14="http://schemas.microsoft.com/office/powerpoint/2010/main" val="4036601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640D2D93-A4AA-FA3C-D9C3-F77543FEF86F}"/>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6EA8682C-5FBF-40FB-0FBD-6BDA88E45ADB}"/>
              </a:ext>
            </a:extLst>
          </p:cNvPr>
          <p:cNvSpPr>
            <a:spLocks noGrp="1"/>
          </p:cNvSpPr>
          <p:nvPr>
            <p:ph type="title"/>
          </p:nvPr>
        </p:nvSpPr>
        <p:spPr>
          <a:xfrm>
            <a:off x="709459" y="943897"/>
            <a:ext cx="10773082" cy="809974"/>
          </a:xfrm>
        </p:spPr>
        <p:style>
          <a:lnRef idx="2">
            <a:schemeClr val="accent3">
              <a:shade val="15000"/>
            </a:schemeClr>
          </a:lnRef>
          <a:fillRef idx="1">
            <a:schemeClr val="accent3"/>
          </a:fillRef>
          <a:effectRef idx="0">
            <a:schemeClr val="accent3"/>
          </a:effectRef>
          <a:fontRef idx="minor">
            <a:schemeClr val="lt1"/>
          </a:fontRef>
        </p:style>
        <p:txBody>
          <a:bodyPr>
            <a:normAutofit/>
          </a:bodyPr>
          <a:lstStyle/>
          <a:p>
            <a:r>
              <a:rPr lang="en-US" sz="4400" dirty="0">
                <a:solidFill>
                  <a:schemeClr val="bg1"/>
                </a:solidFill>
                <a:latin typeface="Arial" panose="020B0604020202020204" pitchFamily="34" charset="0"/>
                <a:cs typeface="Arial" panose="020B0604020202020204" pitchFamily="34" charset="0"/>
              </a:rPr>
              <a:t>Psychological Impact of CHD</a:t>
            </a:r>
            <a:endParaRPr lang="en-NZ" sz="4400" b="1" dirty="0">
              <a:solidFill>
                <a:schemeClr val="bg1"/>
              </a:solidFill>
              <a:latin typeface="Arial" panose="020B0604020202020204" pitchFamily="34" charset="0"/>
              <a:cs typeface="Arial" panose="020B0604020202020204" pitchFamily="34" charset="0"/>
            </a:endParaRPr>
          </a:p>
        </p:txBody>
      </p:sp>
      <p:graphicFrame>
        <p:nvGraphicFramePr>
          <p:cNvPr id="7" name="Content Placeholder 6">
            <a:extLst>
              <a:ext uri="{FF2B5EF4-FFF2-40B4-BE49-F238E27FC236}">
                <a16:creationId xmlns="" xmlns:a16="http://schemas.microsoft.com/office/drawing/2014/main" id="{73DA06BB-441B-9C61-BB0F-1CE8D4C3E6E1}"/>
              </a:ext>
            </a:extLst>
          </p:cNvPr>
          <p:cNvGraphicFramePr>
            <a:graphicFrameLocks noGrp="1"/>
          </p:cNvGraphicFramePr>
          <p:nvPr>
            <p:ph idx="1"/>
            <p:extLst>
              <p:ext uri="{D42A27DB-BD31-4B8C-83A1-F6EECF244321}">
                <p14:modId xmlns:p14="http://schemas.microsoft.com/office/powerpoint/2010/main" val="4041661801"/>
              </p:ext>
            </p:extLst>
          </p:nvPr>
        </p:nvGraphicFramePr>
        <p:xfrm>
          <a:off x="965296" y="1986117"/>
          <a:ext cx="7460950" cy="43577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 xmlns:a16="http://schemas.microsoft.com/office/drawing/2014/main" id="{FA6D3693-335B-AFCA-791A-42A837D1E790}"/>
              </a:ext>
            </a:extLst>
          </p:cNvPr>
          <p:cNvSpPr txBox="1"/>
          <p:nvPr/>
        </p:nvSpPr>
        <p:spPr>
          <a:xfrm>
            <a:off x="8726385" y="5398689"/>
            <a:ext cx="2756156" cy="276999"/>
          </a:xfrm>
          <a:prstGeom prst="rect">
            <a:avLst/>
          </a:prstGeom>
          <a:noFill/>
        </p:spPr>
        <p:txBody>
          <a:bodyPr wrap="square" rtlCol="0">
            <a:spAutoFit/>
          </a:bodyPr>
          <a:lstStyle/>
          <a:p>
            <a:r>
              <a:rPr lang="en-IN" sz="1200" dirty="0">
                <a:latin typeface="Arial" panose="020B0604020202020204" pitchFamily="34" charset="0"/>
                <a:cs typeface="Arial" panose="020B0604020202020204" pitchFamily="34" charset="0"/>
              </a:rPr>
              <a:t>Source:  (Chung et al., 2023)</a:t>
            </a:r>
          </a:p>
        </p:txBody>
      </p:sp>
      <p:pic>
        <p:nvPicPr>
          <p:cNvPr id="5" name="Picture 4" descr="Mental health in adult congenital heart disease - ScienceDirect">
            <a:extLst>
              <a:ext uri="{FF2B5EF4-FFF2-40B4-BE49-F238E27FC236}">
                <a16:creationId xmlns="" xmlns:a16="http://schemas.microsoft.com/office/drawing/2014/main" id="{5162DA93-6405-E226-2074-7DB7A681F8B0}"/>
              </a:ext>
            </a:extLst>
          </p:cNvPr>
          <p:cNvPicPr>
            <a:picLocks noChangeAspect="1"/>
          </p:cNvPicPr>
          <p:nvPr/>
        </p:nvPicPr>
        <p:blipFill>
          <a:blip r:embed="rId8"/>
          <a:stretch>
            <a:fillRect/>
          </a:stretch>
        </p:blipFill>
        <p:spPr>
          <a:xfrm>
            <a:off x="8726385" y="2340100"/>
            <a:ext cx="2640553" cy="2921686"/>
          </a:xfrm>
          <a:prstGeom prst="rect">
            <a:avLst/>
          </a:prstGeom>
        </p:spPr>
      </p:pic>
    </p:spTree>
    <p:extLst>
      <p:ext uri="{BB962C8B-B14F-4D97-AF65-F5344CB8AC3E}">
        <p14:creationId xmlns:p14="http://schemas.microsoft.com/office/powerpoint/2010/main" val="2330324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C3990E29-59A3-C906-9C7E-2A782DB7F4C7}"/>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460681AF-B4FF-42E4-8DCA-8ED3970CCB30}"/>
              </a:ext>
            </a:extLst>
          </p:cNvPr>
          <p:cNvSpPr>
            <a:spLocks noGrp="1"/>
          </p:cNvSpPr>
          <p:nvPr>
            <p:ph type="title"/>
          </p:nvPr>
        </p:nvSpPr>
        <p:spPr>
          <a:xfrm>
            <a:off x="790024" y="874320"/>
            <a:ext cx="10560268" cy="799805"/>
          </a:xfrm>
        </p:spPr>
        <p:style>
          <a:lnRef idx="2">
            <a:schemeClr val="accent3">
              <a:shade val="15000"/>
            </a:schemeClr>
          </a:lnRef>
          <a:fillRef idx="1">
            <a:schemeClr val="accent3"/>
          </a:fillRef>
          <a:effectRef idx="0">
            <a:schemeClr val="accent3"/>
          </a:effectRef>
          <a:fontRef idx="minor">
            <a:schemeClr val="lt1"/>
          </a:fontRef>
        </p:style>
        <p:txBody>
          <a:bodyPr>
            <a:normAutofit/>
          </a:bodyPr>
          <a:lstStyle/>
          <a:p>
            <a:r>
              <a:rPr lang="en-NZ" sz="4400" dirty="0">
                <a:solidFill>
                  <a:schemeClr val="bg1"/>
                </a:solidFill>
                <a:latin typeface="Arial" panose="020B0604020202020204" pitchFamily="34" charset="0"/>
                <a:cs typeface="Arial" panose="020B0604020202020204" pitchFamily="34" charset="0"/>
              </a:rPr>
              <a:t>Diagnosis of CHD</a:t>
            </a:r>
            <a:endParaRPr lang="en-NZ" sz="4400" b="1" dirty="0">
              <a:solidFill>
                <a:schemeClr val="bg1"/>
              </a:solidFill>
              <a:latin typeface="Arial" panose="020B0604020202020204" pitchFamily="34" charset="0"/>
              <a:cs typeface="Arial" panose="020B0604020202020204" pitchFamily="34" charset="0"/>
            </a:endParaRPr>
          </a:p>
        </p:txBody>
      </p:sp>
      <p:graphicFrame>
        <p:nvGraphicFramePr>
          <p:cNvPr id="7" name="Content Placeholder 6">
            <a:extLst>
              <a:ext uri="{FF2B5EF4-FFF2-40B4-BE49-F238E27FC236}">
                <a16:creationId xmlns="" xmlns:a16="http://schemas.microsoft.com/office/drawing/2014/main" id="{BF2F8659-7467-ACFA-B4EE-CA05C81FA0A9}"/>
              </a:ext>
            </a:extLst>
          </p:cNvPr>
          <p:cNvGraphicFramePr>
            <a:graphicFrameLocks noGrp="1"/>
          </p:cNvGraphicFramePr>
          <p:nvPr>
            <p:ph idx="1"/>
            <p:extLst>
              <p:ext uri="{D42A27DB-BD31-4B8C-83A1-F6EECF244321}">
                <p14:modId xmlns:p14="http://schemas.microsoft.com/office/powerpoint/2010/main" val="738228878"/>
              </p:ext>
            </p:extLst>
          </p:nvPr>
        </p:nvGraphicFramePr>
        <p:xfrm>
          <a:off x="4002389" y="2015612"/>
          <a:ext cx="7399587" cy="41876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 xmlns:a16="http://schemas.microsoft.com/office/drawing/2014/main" id="{DB21F425-5FB3-2552-0863-C89BA3170E80}"/>
              </a:ext>
            </a:extLst>
          </p:cNvPr>
          <p:cNvSpPr txBox="1"/>
          <p:nvPr/>
        </p:nvSpPr>
        <p:spPr>
          <a:xfrm>
            <a:off x="790024" y="5385700"/>
            <a:ext cx="3283271" cy="253916"/>
          </a:xfrm>
          <a:prstGeom prst="rect">
            <a:avLst/>
          </a:prstGeom>
          <a:noFill/>
        </p:spPr>
        <p:txBody>
          <a:bodyPr wrap="none" rtlCol="0">
            <a:spAutoFit/>
          </a:bodyPr>
          <a:lstStyle/>
          <a:p>
            <a:r>
              <a:rPr lang="en-IN" sz="1050" dirty="0">
                <a:latin typeface="Arial" panose="020B0604020202020204" pitchFamily="34" charset="0"/>
                <a:cs typeface="Arial" panose="020B0604020202020204" pitchFamily="34" charset="0"/>
              </a:rPr>
              <a:t>Source: (Maria-Alexandra </a:t>
            </a:r>
            <a:r>
              <a:rPr lang="en-IN" sz="1050" dirty="0" err="1">
                <a:latin typeface="Arial" panose="020B0604020202020204" pitchFamily="34" charset="0"/>
                <a:cs typeface="Arial" panose="020B0604020202020204" pitchFamily="34" charset="0"/>
              </a:rPr>
              <a:t>Ciuca-Pană</a:t>
            </a:r>
            <a:r>
              <a:rPr lang="en-IN" sz="1050" dirty="0">
                <a:latin typeface="Arial" panose="020B0604020202020204" pitchFamily="34" charset="0"/>
                <a:cs typeface="Arial" panose="020B0604020202020204" pitchFamily="34" charset="0"/>
              </a:rPr>
              <a:t> et al., 2025)</a:t>
            </a:r>
          </a:p>
        </p:txBody>
      </p:sp>
      <p:pic>
        <p:nvPicPr>
          <p:cNvPr id="4" name="Picture 2" descr="Chronic Heart Failure and Coronary Artery Disease: Pharmacological Treatment  and Cardiac Rehabilitation"/>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60072" y="2226586"/>
            <a:ext cx="2872270" cy="2944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526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0D12F72-AEC9-46D1-C3C4-6A19F767B513}"/>
              </a:ext>
            </a:extLst>
          </p:cNvPr>
          <p:cNvSpPr>
            <a:spLocks noGrp="1"/>
          </p:cNvSpPr>
          <p:nvPr>
            <p:ph type="title"/>
          </p:nvPr>
        </p:nvSpPr>
        <p:spPr>
          <a:xfrm>
            <a:off x="695017" y="1179870"/>
            <a:ext cx="10801965" cy="809527"/>
          </a:xfrm>
        </p:spPr>
        <p:style>
          <a:lnRef idx="2">
            <a:schemeClr val="accent3">
              <a:shade val="15000"/>
            </a:schemeClr>
          </a:lnRef>
          <a:fillRef idx="1">
            <a:schemeClr val="accent3"/>
          </a:fillRef>
          <a:effectRef idx="0">
            <a:schemeClr val="accent3"/>
          </a:effectRef>
          <a:fontRef idx="minor">
            <a:schemeClr val="lt1"/>
          </a:fontRef>
        </p:style>
        <p:txBody>
          <a:bodyPr>
            <a:normAutofit/>
          </a:bodyPr>
          <a:lstStyle/>
          <a:p>
            <a:r>
              <a:rPr lang="en-US" sz="4400" dirty="0">
                <a:solidFill>
                  <a:schemeClr val="bg1"/>
                </a:solidFill>
                <a:latin typeface="Arial" panose="020B0604020202020204" pitchFamily="34" charset="0"/>
                <a:cs typeface="Arial" panose="020B0604020202020204" pitchFamily="34" charset="0"/>
              </a:rPr>
              <a:t>Initial Assessment in NHS</a:t>
            </a:r>
            <a:endParaRPr lang="en-NZ" sz="4400" b="1"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63561" y="2442298"/>
            <a:ext cx="6009345" cy="4082435"/>
          </a:xfrm>
        </p:spPr>
        <p:txBody>
          <a:bodyPr>
            <a:normAutofit/>
          </a:bodyPr>
          <a:lstStyle/>
          <a:p>
            <a:pPr lvl="0" fontAlgn="base"/>
            <a:r>
              <a:rPr lang="en-IN" dirty="0">
                <a:effectLst/>
                <a:latin typeface="Arial" panose="020B0604020202020204" pitchFamily="34" charset="0"/>
                <a:cs typeface="Arial" panose="020B0604020202020204" pitchFamily="34" charset="0"/>
              </a:rPr>
              <a:t>The proportion of patients assessed first by GP was 80% (</a:t>
            </a:r>
            <a:r>
              <a:rPr lang="en-IN" dirty="0" err="1">
                <a:effectLst/>
                <a:latin typeface="Arial" panose="020B0604020202020204" pitchFamily="34" charset="0"/>
                <a:cs typeface="Arial" panose="020B0604020202020204" pitchFamily="34" charset="0"/>
              </a:rPr>
              <a:t>Graby</a:t>
            </a:r>
            <a:r>
              <a:rPr lang="en-IN" dirty="0">
                <a:effectLst/>
                <a:latin typeface="Arial" panose="020B0604020202020204" pitchFamily="34" charset="0"/>
                <a:cs typeface="Arial" panose="020B0604020202020204" pitchFamily="34" charset="0"/>
              </a:rPr>
              <a:t> et al., 2023).</a:t>
            </a:r>
          </a:p>
          <a:p>
            <a:pPr lvl="0" fontAlgn="base"/>
            <a:r>
              <a:rPr lang="en-IN" dirty="0">
                <a:effectLst/>
                <a:latin typeface="Arial" panose="020B0604020202020204" pitchFamily="34" charset="0"/>
                <a:cs typeface="Arial" panose="020B0604020202020204" pitchFamily="34" charset="0"/>
              </a:rPr>
              <a:t>The list of risk factors assessed in a primary care setting (Chung et al., 2023)</a:t>
            </a:r>
          </a:p>
          <a:p>
            <a:pPr lvl="0" fontAlgn="base"/>
            <a:r>
              <a:rPr lang="en-IN" dirty="0">
                <a:effectLst/>
                <a:latin typeface="Arial" panose="020B0604020202020204" pitchFamily="34" charset="0"/>
                <a:cs typeface="Arial" panose="020B0604020202020204" pitchFamily="34" charset="0"/>
              </a:rPr>
              <a:t>Blood pressure and BMI were taken.</a:t>
            </a:r>
          </a:p>
          <a:p>
            <a:pPr lvl="0" fontAlgn="base"/>
            <a:r>
              <a:rPr lang="en-IN" dirty="0">
                <a:effectLst/>
                <a:latin typeface="Arial" panose="020B0604020202020204" pitchFamily="34" charset="0"/>
                <a:cs typeface="Arial" panose="020B0604020202020204" pitchFamily="34" charset="0"/>
              </a:rPr>
              <a:t>Lifestyle assessment included</a:t>
            </a:r>
          </a:p>
          <a:p>
            <a:pPr lvl="0" fontAlgn="base"/>
            <a:r>
              <a:rPr lang="en-IN" dirty="0">
                <a:effectLst/>
                <a:latin typeface="Arial" panose="020B0604020202020204" pitchFamily="34" charset="0"/>
                <a:cs typeface="Arial" panose="020B0604020202020204" pitchFamily="34" charset="0"/>
              </a:rPr>
              <a:t>Referral to specialist when required </a:t>
            </a:r>
          </a:p>
        </p:txBody>
      </p:sp>
      <p:sp>
        <p:nvSpPr>
          <p:cNvPr id="4" name="TextBox 3"/>
          <p:cNvSpPr txBox="1"/>
          <p:nvPr/>
        </p:nvSpPr>
        <p:spPr>
          <a:xfrm>
            <a:off x="8143875" y="5528101"/>
            <a:ext cx="2600325"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Source: (Jinzhou Zhu, 2025)</a:t>
            </a:r>
            <a:endParaRPr lang="en-IN" sz="12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7110413" y="2667000"/>
            <a:ext cx="4281488" cy="2705100"/>
          </a:xfrm>
          <a:prstGeom prst="rect">
            <a:avLst/>
          </a:prstGeom>
        </p:spPr>
      </p:pic>
    </p:spTree>
    <p:extLst>
      <p:ext uri="{BB962C8B-B14F-4D97-AF65-F5344CB8AC3E}">
        <p14:creationId xmlns:p14="http://schemas.microsoft.com/office/powerpoint/2010/main" val="2334317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4C2654E0-BBBF-B392-2765-AAE0DA3C6AD9}"/>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3578B45B-07B1-4CBF-EDF0-4EAC076D6061}"/>
              </a:ext>
            </a:extLst>
          </p:cNvPr>
          <p:cNvSpPr>
            <a:spLocks noGrp="1"/>
          </p:cNvSpPr>
          <p:nvPr>
            <p:ph type="title"/>
          </p:nvPr>
        </p:nvSpPr>
        <p:spPr>
          <a:xfrm>
            <a:off x="788423" y="963562"/>
            <a:ext cx="10615152" cy="796074"/>
          </a:xfrm>
        </p:spPr>
        <p:style>
          <a:lnRef idx="2">
            <a:schemeClr val="accent3">
              <a:shade val="15000"/>
            </a:schemeClr>
          </a:lnRef>
          <a:fillRef idx="1">
            <a:schemeClr val="accent3"/>
          </a:fillRef>
          <a:effectRef idx="0">
            <a:schemeClr val="accent3"/>
          </a:effectRef>
          <a:fontRef idx="minor">
            <a:schemeClr val="lt1"/>
          </a:fontRef>
        </p:style>
        <p:txBody>
          <a:bodyPr>
            <a:normAutofit/>
          </a:bodyPr>
          <a:lstStyle/>
          <a:p>
            <a:r>
              <a:rPr lang="en-US" sz="4400" dirty="0">
                <a:solidFill>
                  <a:schemeClr val="bg1"/>
                </a:solidFill>
                <a:latin typeface="Arial" panose="020B0604020202020204" pitchFamily="34" charset="0"/>
                <a:cs typeface="Arial" panose="020B0604020202020204" pitchFamily="34" charset="0"/>
              </a:rPr>
              <a:t>Management Models &amp; Frameworks</a:t>
            </a:r>
            <a:endParaRPr lang="en-NZ" sz="4400" b="1" dirty="0">
              <a:solidFill>
                <a:schemeClr val="bg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 xmlns:a16="http://schemas.microsoft.com/office/drawing/2014/main" id="{A57543C7-6EED-DDBF-21A1-726E4192435D}"/>
              </a:ext>
            </a:extLst>
          </p:cNvPr>
          <p:cNvGraphicFramePr>
            <a:graphicFrameLocks noGrp="1"/>
          </p:cNvGraphicFramePr>
          <p:nvPr>
            <p:ph idx="1"/>
            <p:extLst>
              <p:ext uri="{D42A27DB-BD31-4B8C-83A1-F6EECF244321}">
                <p14:modId xmlns:p14="http://schemas.microsoft.com/office/powerpoint/2010/main" val="2341753010"/>
              </p:ext>
            </p:extLst>
          </p:nvPr>
        </p:nvGraphicFramePr>
        <p:xfrm>
          <a:off x="1051539" y="2144110"/>
          <a:ext cx="7493371" cy="40341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The House of Care: an innovative approach to person-centred care - BHF">
            <a:extLst>
              <a:ext uri="{FF2B5EF4-FFF2-40B4-BE49-F238E27FC236}">
                <a16:creationId xmlns="" xmlns:a16="http://schemas.microsoft.com/office/drawing/2014/main" id="{1D452744-384B-F978-280E-5630165A0AAD}"/>
              </a:ext>
            </a:extLst>
          </p:cNvPr>
          <p:cNvPicPr>
            <a:picLocks noChangeAspect="1"/>
          </p:cNvPicPr>
          <p:nvPr/>
        </p:nvPicPr>
        <p:blipFill>
          <a:blip r:embed="rId8"/>
          <a:stretch>
            <a:fillRect/>
          </a:stretch>
        </p:blipFill>
        <p:spPr>
          <a:xfrm>
            <a:off x="8633491" y="2305933"/>
            <a:ext cx="2681594" cy="2792432"/>
          </a:xfrm>
          <a:prstGeom prst="rect">
            <a:avLst/>
          </a:prstGeom>
        </p:spPr>
      </p:pic>
      <p:sp>
        <p:nvSpPr>
          <p:cNvPr id="6" name="TextBox 5">
            <a:extLst>
              <a:ext uri="{FF2B5EF4-FFF2-40B4-BE49-F238E27FC236}">
                <a16:creationId xmlns="" xmlns:a16="http://schemas.microsoft.com/office/drawing/2014/main" id="{C1B96E55-24AA-D4FB-81B9-475BF53F31A9}"/>
              </a:ext>
            </a:extLst>
          </p:cNvPr>
          <p:cNvSpPr txBox="1"/>
          <p:nvPr/>
        </p:nvSpPr>
        <p:spPr>
          <a:xfrm>
            <a:off x="8920623" y="5233133"/>
            <a:ext cx="2600325"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Source: (Subedi et al., 2020)</a:t>
            </a: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0352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21528AF1-191B-A5E1-97B6-E1B36BABABE4}"/>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AD6FF7B8-4E3D-A880-867A-8A1C3A40A733}"/>
              </a:ext>
            </a:extLst>
          </p:cNvPr>
          <p:cNvSpPr>
            <a:spLocks noGrp="1"/>
          </p:cNvSpPr>
          <p:nvPr>
            <p:ph type="title"/>
          </p:nvPr>
        </p:nvSpPr>
        <p:spPr>
          <a:xfrm>
            <a:off x="803172" y="1052051"/>
            <a:ext cx="10585655" cy="825571"/>
          </a:xfrm>
        </p:spPr>
        <p:style>
          <a:lnRef idx="2">
            <a:schemeClr val="accent3">
              <a:shade val="15000"/>
            </a:schemeClr>
          </a:lnRef>
          <a:fillRef idx="1">
            <a:schemeClr val="accent3"/>
          </a:fillRef>
          <a:effectRef idx="0">
            <a:schemeClr val="accent3"/>
          </a:effectRef>
          <a:fontRef idx="minor">
            <a:schemeClr val="lt1"/>
          </a:fontRef>
        </p:style>
        <p:txBody>
          <a:bodyPr>
            <a:normAutofit/>
          </a:bodyPr>
          <a:lstStyle/>
          <a:p>
            <a:r>
              <a:rPr lang="en-US" sz="4400" dirty="0">
                <a:solidFill>
                  <a:schemeClr val="bg1"/>
                </a:solidFill>
                <a:latin typeface="Arial" panose="020B0604020202020204" pitchFamily="34" charset="0"/>
                <a:cs typeface="Arial" panose="020B0604020202020204" pitchFamily="34" charset="0"/>
              </a:rPr>
              <a:t>Treatment Options in UK</a:t>
            </a:r>
            <a:endParaRPr lang="en-NZ" sz="4400" b="1" dirty="0">
              <a:solidFill>
                <a:schemeClr val="bg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 xmlns:a16="http://schemas.microsoft.com/office/drawing/2014/main" id="{E6C5804A-CF69-0710-2C76-93DE01719055}"/>
              </a:ext>
            </a:extLst>
          </p:cNvPr>
          <p:cNvGraphicFramePr>
            <a:graphicFrameLocks noGrp="1"/>
          </p:cNvGraphicFramePr>
          <p:nvPr>
            <p:ph idx="1"/>
            <p:extLst>
              <p:ext uri="{D42A27DB-BD31-4B8C-83A1-F6EECF244321}">
                <p14:modId xmlns:p14="http://schemas.microsoft.com/office/powerpoint/2010/main" val="3472613509"/>
              </p:ext>
            </p:extLst>
          </p:nvPr>
        </p:nvGraphicFramePr>
        <p:xfrm>
          <a:off x="904568" y="1877622"/>
          <a:ext cx="8039407" cy="51073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8943975" y="5142460"/>
            <a:ext cx="2540102" cy="307777"/>
          </a:xfrm>
          <a:prstGeom prst="rect">
            <a:avLst/>
          </a:prstGeom>
          <a:noFill/>
        </p:spPr>
        <p:txBody>
          <a:bodyPr wrap="square" rtlCol="0">
            <a:spAutoFit/>
          </a:bodyPr>
          <a:lstStyle/>
          <a:p>
            <a:r>
              <a:rPr lang="en-IN" sz="1400" dirty="0">
                <a:latin typeface="Arial" panose="020B0604020202020204" pitchFamily="34" charset="0"/>
                <a:cs typeface="Arial" panose="020B0604020202020204" pitchFamily="34" charset="0"/>
              </a:rPr>
              <a:t>Source: (</a:t>
            </a:r>
            <a:r>
              <a:rPr lang="en-IN" sz="1400" dirty="0" err="1">
                <a:latin typeface="Arial" panose="020B0604020202020204" pitchFamily="34" charset="0"/>
                <a:cs typeface="Arial" panose="020B0604020202020204" pitchFamily="34" charset="0"/>
              </a:rPr>
              <a:t>CardioSmart</a:t>
            </a:r>
            <a:r>
              <a:rPr lang="en-IN" sz="1400" dirty="0">
                <a:latin typeface="Arial" panose="020B0604020202020204" pitchFamily="34" charset="0"/>
                <a:cs typeface="Arial" panose="020B0604020202020204" pitchFamily="34" charset="0"/>
              </a:rPr>
              <a:t>, 2021)</a:t>
            </a:r>
          </a:p>
        </p:txBody>
      </p:sp>
      <p:pic>
        <p:nvPicPr>
          <p:cNvPr id="5" name="Picture 4"/>
          <p:cNvPicPr>
            <a:picLocks noChangeAspect="1"/>
          </p:cNvPicPr>
          <p:nvPr/>
        </p:nvPicPr>
        <p:blipFill>
          <a:blip r:embed="rId8"/>
          <a:stretch>
            <a:fillRect/>
          </a:stretch>
        </p:blipFill>
        <p:spPr>
          <a:xfrm>
            <a:off x="9045371" y="2810727"/>
            <a:ext cx="2100992" cy="2169652"/>
          </a:xfrm>
          <a:prstGeom prst="rect">
            <a:avLst/>
          </a:prstGeom>
        </p:spPr>
      </p:pic>
    </p:spTree>
    <p:extLst>
      <p:ext uri="{BB962C8B-B14F-4D97-AF65-F5344CB8AC3E}">
        <p14:creationId xmlns:p14="http://schemas.microsoft.com/office/powerpoint/2010/main" val="76926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DA1B01F9-18CF-564F-0E18-DB6EEDA6E171}"/>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365BE6E0-5352-C935-CB59-A9253699CB8F}"/>
              </a:ext>
            </a:extLst>
          </p:cNvPr>
          <p:cNvSpPr>
            <a:spLocks noGrp="1"/>
          </p:cNvSpPr>
          <p:nvPr>
            <p:ph type="title"/>
          </p:nvPr>
        </p:nvSpPr>
        <p:spPr>
          <a:xfrm>
            <a:off x="758927" y="1052050"/>
            <a:ext cx="10674145" cy="746913"/>
          </a:xfrm>
        </p:spPr>
        <p:style>
          <a:lnRef idx="2">
            <a:schemeClr val="accent3">
              <a:shade val="15000"/>
            </a:schemeClr>
          </a:lnRef>
          <a:fillRef idx="1">
            <a:schemeClr val="accent3"/>
          </a:fillRef>
          <a:effectRef idx="0">
            <a:schemeClr val="accent3"/>
          </a:effectRef>
          <a:fontRef idx="minor">
            <a:schemeClr val="lt1"/>
          </a:fontRef>
        </p:style>
        <p:txBody>
          <a:bodyPr>
            <a:normAutofit fontScale="90000"/>
          </a:bodyPr>
          <a:lstStyle/>
          <a:p>
            <a:r>
              <a:rPr lang="en-US" sz="4400" dirty="0">
                <a:solidFill>
                  <a:schemeClr val="bg1"/>
                </a:solidFill>
                <a:latin typeface="Arial" panose="020B0604020202020204" pitchFamily="34" charset="0"/>
                <a:cs typeface="Arial" panose="020B0604020202020204" pitchFamily="34" charset="0"/>
              </a:rPr>
              <a:t>Comorbidities with CHD</a:t>
            </a:r>
            <a:endParaRPr lang="en-NZ" sz="4400" b="1" dirty="0">
              <a:solidFill>
                <a:schemeClr val="bg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 xmlns:a16="http://schemas.microsoft.com/office/drawing/2014/main" id="{696AB287-ED62-04B4-EFD9-377E38306BD5}"/>
              </a:ext>
            </a:extLst>
          </p:cNvPr>
          <p:cNvGraphicFramePr>
            <a:graphicFrameLocks noGrp="1"/>
          </p:cNvGraphicFramePr>
          <p:nvPr>
            <p:ph idx="1"/>
            <p:extLst>
              <p:ext uri="{D42A27DB-BD31-4B8C-83A1-F6EECF244321}">
                <p14:modId xmlns:p14="http://schemas.microsoft.com/office/powerpoint/2010/main" val="258076559"/>
              </p:ext>
            </p:extLst>
          </p:nvPr>
        </p:nvGraphicFramePr>
        <p:xfrm>
          <a:off x="973803" y="2163097"/>
          <a:ext cx="8081297" cy="38493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9055100" y="5355794"/>
            <a:ext cx="2468306"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Source: (</a:t>
            </a:r>
            <a:r>
              <a:rPr lang="en-US" sz="1400" dirty="0" err="1">
                <a:latin typeface="Arial" panose="020B0604020202020204" pitchFamily="34" charset="0"/>
                <a:cs typeface="Arial" panose="020B0604020202020204" pitchFamily="34" charset="0"/>
              </a:rPr>
              <a:t>Duraes</a:t>
            </a:r>
            <a:r>
              <a:rPr lang="en-US" sz="1400" dirty="0">
                <a:latin typeface="Arial" panose="020B0604020202020204" pitchFamily="34" charset="0"/>
                <a:cs typeface="Arial" panose="020B0604020202020204" pitchFamily="34" charset="0"/>
              </a:rPr>
              <a:t> et al., 2020</a:t>
            </a:r>
            <a:r>
              <a:rPr lang="en-US" sz="1400" dirty="0"/>
              <a:t>) </a:t>
            </a:r>
            <a:endParaRPr lang="en-IN" sz="1400" dirty="0"/>
          </a:p>
        </p:txBody>
      </p:sp>
      <p:pic>
        <p:nvPicPr>
          <p:cNvPr id="8196" name="Picture 4" descr="Heart Failure and Comorbidities—Part 2 | Current Emergency and Hospital  Medicine Reports | Springer Nature Link"/>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153423" y="3039807"/>
            <a:ext cx="2136215" cy="20959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3196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A5F5B6F4-0258-8CFF-FE95-99BB98305437}"/>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6F133379-1E4A-EDC9-66DB-2364A7453636}"/>
              </a:ext>
            </a:extLst>
          </p:cNvPr>
          <p:cNvSpPr>
            <a:spLocks noGrp="1"/>
          </p:cNvSpPr>
          <p:nvPr>
            <p:ph type="title"/>
          </p:nvPr>
        </p:nvSpPr>
        <p:spPr>
          <a:xfrm>
            <a:off x="688258" y="884903"/>
            <a:ext cx="10703642" cy="786242"/>
          </a:xfrm>
        </p:spPr>
        <p:style>
          <a:lnRef idx="2">
            <a:schemeClr val="accent3">
              <a:shade val="15000"/>
            </a:schemeClr>
          </a:lnRef>
          <a:fillRef idx="1">
            <a:schemeClr val="accent3"/>
          </a:fillRef>
          <a:effectRef idx="0">
            <a:schemeClr val="accent3"/>
          </a:effectRef>
          <a:fontRef idx="minor">
            <a:schemeClr val="lt1"/>
          </a:fontRef>
        </p:style>
        <p:txBody>
          <a:bodyPr>
            <a:normAutofit/>
          </a:bodyPr>
          <a:lstStyle/>
          <a:p>
            <a:r>
              <a:rPr lang="en-US" sz="4400" dirty="0">
                <a:solidFill>
                  <a:schemeClr val="bg1"/>
                </a:solidFill>
                <a:latin typeface="Arial" panose="020B0604020202020204" pitchFamily="34" charset="0"/>
                <a:cs typeface="Arial" panose="020B0604020202020204" pitchFamily="34" charset="0"/>
              </a:rPr>
              <a:t>Co-productive Care &amp; Personalized Model</a:t>
            </a:r>
            <a:endParaRPr lang="en-NZ" sz="4400" b="1" dirty="0">
              <a:solidFill>
                <a:schemeClr val="bg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 xmlns:a16="http://schemas.microsoft.com/office/drawing/2014/main" id="{FDE0094A-9A67-1C11-815F-69876D9D7615}"/>
              </a:ext>
            </a:extLst>
          </p:cNvPr>
          <p:cNvGraphicFramePr>
            <a:graphicFrameLocks noGrp="1"/>
          </p:cNvGraphicFramePr>
          <p:nvPr>
            <p:ph idx="1"/>
            <p:extLst>
              <p:ext uri="{D42A27DB-BD31-4B8C-83A1-F6EECF244321}">
                <p14:modId xmlns:p14="http://schemas.microsoft.com/office/powerpoint/2010/main" val="3584775635"/>
              </p:ext>
            </p:extLst>
          </p:nvPr>
        </p:nvGraphicFramePr>
        <p:xfrm>
          <a:off x="1180665" y="2064774"/>
          <a:ext cx="6864350" cy="40914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8253942" y="5326216"/>
            <a:ext cx="3137958"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Source: (Greco &amp; </a:t>
            </a:r>
            <a:r>
              <a:rPr lang="en-US" sz="1400" dirty="0" err="1">
                <a:latin typeface="Arial" panose="020B0604020202020204" pitchFamily="34" charset="0"/>
                <a:cs typeface="Arial" panose="020B0604020202020204" pitchFamily="34" charset="0"/>
              </a:rPr>
              <a:t>Capodanno</a:t>
            </a:r>
            <a:r>
              <a:rPr lang="en-US" sz="1400" dirty="0">
                <a:latin typeface="Arial" panose="020B0604020202020204" pitchFamily="34" charset="0"/>
                <a:cs typeface="Arial" panose="020B0604020202020204" pitchFamily="34" charset="0"/>
              </a:rPr>
              <a:t>, 2025)</a:t>
            </a:r>
            <a:endParaRPr lang="en-IN" sz="14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8"/>
          <a:stretch>
            <a:fillRect/>
          </a:stretch>
        </p:blipFill>
        <p:spPr>
          <a:xfrm>
            <a:off x="8207759" y="2318006"/>
            <a:ext cx="3046490" cy="2858677"/>
          </a:xfrm>
          <a:prstGeom prst="rect">
            <a:avLst/>
          </a:prstGeom>
        </p:spPr>
      </p:pic>
    </p:spTree>
    <p:extLst>
      <p:ext uri="{BB962C8B-B14F-4D97-AF65-F5344CB8AC3E}">
        <p14:creationId xmlns:p14="http://schemas.microsoft.com/office/powerpoint/2010/main" val="3133682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F5422A6-35C5-AAEE-E154-45A3157FF145}"/>
              </a:ext>
            </a:extLst>
          </p:cNvPr>
          <p:cNvSpPr>
            <a:spLocks noGrp="1"/>
          </p:cNvSpPr>
          <p:nvPr>
            <p:ph type="title"/>
          </p:nvPr>
        </p:nvSpPr>
        <p:spPr>
          <a:xfrm>
            <a:off x="953729" y="1022554"/>
            <a:ext cx="10294374" cy="757259"/>
          </a:xfrm>
        </p:spPr>
        <p:style>
          <a:lnRef idx="2">
            <a:schemeClr val="accent3">
              <a:shade val="15000"/>
            </a:schemeClr>
          </a:lnRef>
          <a:fillRef idx="1">
            <a:schemeClr val="accent3"/>
          </a:fillRef>
          <a:effectRef idx="0">
            <a:schemeClr val="accent3"/>
          </a:effectRef>
          <a:fontRef idx="minor">
            <a:schemeClr val="lt1"/>
          </a:fontRef>
        </p:style>
        <p:txBody>
          <a:bodyPr>
            <a:normAutofit fontScale="90000"/>
          </a:bodyPr>
          <a:lstStyle/>
          <a:p>
            <a:r>
              <a:rPr lang="en-NZ" sz="4400" dirty="0">
                <a:solidFill>
                  <a:schemeClr val="bg1"/>
                </a:solidFill>
                <a:latin typeface="Arial" panose="020B0604020202020204" pitchFamily="34" charset="0"/>
                <a:cs typeface="Arial" panose="020B0604020202020204" pitchFamily="34" charset="0"/>
              </a:rPr>
              <a:t>Prevention &amp; Recommendations</a:t>
            </a:r>
            <a:endParaRPr lang="en-NZ" sz="4400" b="1" dirty="0">
              <a:solidFill>
                <a:schemeClr val="bg1"/>
              </a:solidFill>
              <a:latin typeface="Arial" panose="020B0604020202020204" pitchFamily="34" charset="0"/>
              <a:cs typeface="Arial" panose="020B0604020202020204" pitchFamily="34"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195310529"/>
              </p:ext>
            </p:extLst>
          </p:nvPr>
        </p:nvGraphicFramePr>
        <p:xfrm>
          <a:off x="3894803" y="2336800"/>
          <a:ext cx="7353300" cy="4089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1402528" y="2702567"/>
            <a:ext cx="2273710" cy="2566591"/>
          </a:xfrm>
          <a:prstGeom prst="rect">
            <a:avLst/>
          </a:prstGeom>
        </p:spPr>
      </p:pic>
      <p:sp>
        <p:nvSpPr>
          <p:cNvPr id="5" name="TextBox 4">
            <a:extLst>
              <a:ext uri="{FF2B5EF4-FFF2-40B4-BE49-F238E27FC236}">
                <a16:creationId xmlns="" xmlns:a16="http://schemas.microsoft.com/office/drawing/2014/main" id="{DD7EDC40-7D5D-118C-0462-6647B7C24F4A}"/>
              </a:ext>
            </a:extLst>
          </p:cNvPr>
          <p:cNvSpPr txBox="1"/>
          <p:nvPr/>
        </p:nvSpPr>
        <p:spPr>
          <a:xfrm>
            <a:off x="1402528" y="5356716"/>
            <a:ext cx="2676630" cy="276999"/>
          </a:xfrm>
          <a:prstGeom prst="rect">
            <a:avLst/>
          </a:prstGeom>
          <a:noFill/>
        </p:spPr>
        <p:txBody>
          <a:bodyPr wrap="square" rtlCol="0">
            <a:spAutoFit/>
          </a:bodyPr>
          <a:lstStyle/>
          <a:p>
            <a:r>
              <a:rPr lang="en-IN" sz="1200" dirty="0">
                <a:latin typeface="Arial" panose="020B0604020202020204" pitchFamily="34" charset="0"/>
                <a:cs typeface="Arial" panose="020B0604020202020204" pitchFamily="34" charset="0"/>
              </a:rPr>
              <a:t>Source: (Cleveland Clinic, 2023)</a:t>
            </a:r>
          </a:p>
        </p:txBody>
      </p:sp>
    </p:spTree>
    <p:extLst>
      <p:ext uri="{BB962C8B-B14F-4D97-AF65-F5344CB8AC3E}">
        <p14:creationId xmlns:p14="http://schemas.microsoft.com/office/powerpoint/2010/main" val="101915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 xmlns:a16="http://schemas.microsoft.com/office/drawing/2014/main" id="{AD6FF7B8-4E3D-A880-867A-8A1C3A40A733}"/>
              </a:ext>
            </a:extLst>
          </p:cNvPr>
          <p:cNvSpPr txBox="1">
            <a:spLocks/>
          </p:cNvSpPr>
          <p:nvPr/>
        </p:nvSpPr>
        <p:spPr>
          <a:xfrm>
            <a:off x="704899" y="825909"/>
            <a:ext cx="10782202" cy="740032"/>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vert="horz" lIns="91440" tIns="45720" rIns="91440" bIns="45720" rtlCol="0" anchor="ctr">
            <a:normAutofit/>
          </a:bodyPr>
          <a:lst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a:lstStyle>
          <a:p>
            <a:r>
              <a:rPr lang="en-US" sz="4400" dirty="0">
                <a:solidFill>
                  <a:schemeClr val="bg1"/>
                </a:solidFill>
                <a:latin typeface="Arial" panose="020B0604020202020204" pitchFamily="34" charset="0"/>
                <a:cs typeface="Arial" panose="020B0604020202020204" pitchFamily="34" charset="0"/>
              </a:rPr>
              <a:t>Reference</a:t>
            </a:r>
            <a:endParaRPr lang="en-NZ" sz="4400" dirty="0">
              <a:solidFill>
                <a:schemeClr val="bg1"/>
              </a:solidFill>
              <a:latin typeface="Arial" panose="020B0604020202020204" pitchFamily="34" charset="0"/>
              <a:cs typeface="Arial" panose="020B0604020202020204" pitchFamily="34" charset="0"/>
            </a:endParaRPr>
          </a:p>
        </p:txBody>
      </p:sp>
      <p:sp>
        <p:nvSpPr>
          <p:cNvPr id="4" name="Content Placeholder 2"/>
          <p:cNvSpPr txBox="1">
            <a:spLocks/>
          </p:cNvSpPr>
          <p:nvPr/>
        </p:nvSpPr>
        <p:spPr>
          <a:xfrm>
            <a:off x="964595" y="1664264"/>
            <a:ext cx="10427305" cy="4838136"/>
          </a:xfrm>
          <a:prstGeom prst="rect">
            <a:avLst/>
          </a:prstGeom>
        </p:spPr>
        <p:txBody>
          <a:bodyPr>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r>
              <a:rPr lang="en-IN" sz="600" dirty="0">
                <a:effectLst/>
                <a:latin typeface="Arial" panose="020B0604020202020204" pitchFamily="34" charset="0"/>
                <a:cs typeface="Arial" panose="020B0604020202020204" pitchFamily="34" charset="0"/>
              </a:rPr>
              <a:t>Burger, S.A., </a:t>
            </a:r>
            <a:r>
              <a:rPr lang="en-IN" sz="600" dirty="0" err="1">
                <a:effectLst/>
                <a:latin typeface="Arial" panose="020B0604020202020204" pitchFamily="34" charset="0"/>
                <a:cs typeface="Arial" panose="020B0604020202020204" pitchFamily="34" charset="0"/>
              </a:rPr>
              <a:t>Poots</a:t>
            </a:r>
            <a:r>
              <a:rPr lang="en-IN" sz="600" dirty="0">
                <a:effectLst/>
                <a:latin typeface="Arial" panose="020B0604020202020204" pitchFamily="34" charset="0"/>
                <a:cs typeface="Arial" panose="020B0604020202020204" pitchFamily="34" charset="0"/>
              </a:rPr>
              <a:t>, A.J., Perris, A., Crump, H., Thorne, H., Hughes, S. and West, J., (2020). Living with cardiovascular disease (CVD): Exploring the biggest challenges for people affected by CVD in the UK, and their use (or not) of online resources. </a:t>
            </a:r>
            <a:r>
              <a:rPr lang="en-IN" sz="600" i="1" dirty="0">
                <a:effectLst/>
                <a:latin typeface="Arial" panose="020B0604020202020204" pitchFamily="34" charset="0"/>
                <a:cs typeface="Arial" panose="020B0604020202020204" pitchFamily="34" charset="0"/>
              </a:rPr>
              <a:t>Patient Experience Journal</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7</a:t>
            </a:r>
            <a:r>
              <a:rPr lang="en-IN" sz="600" dirty="0">
                <a:effectLst/>
                <a:latin typeface="Arial" panose="020B0604020202020204" pitchFamily="34" charset="0"/>
                <a:cs typeface="Arial" panose="020B0604020202020204" pitchFamily="34" charset="0"/>
              </a:rPr>
              <a:t>(3), pp.83-97. </a:t>
            </a:r>
            <a:r>
              <a:rPr lang="en-IN" sz="600" u="sng" dirty="0">
                <a:effectLst/>
                <a:latin typeface="Arial" panose="020B0604020202020204" pitchFamily="34" charset="0"/>
                <a:cs typeface="Arial" panose="020B0604020202020204" pitchFamily="34" charset="0"/>
                <a:hlinkClick r:id="rId2"/>
              </a:rPr>
              <a:t>https://pxjournal.org/journal/vol7/iss3/11/</a:t>
            </a:r>
            <a:r>
              <a:rPr lang="en-IN" sz="600" dirty="0">
                <a:effectLst/>
                <a:latin typeface="Arial" panose="020B0604020202020204" pitchFamily="34" charset="0"/>
                <a:cs typeface="Arial" panose="020B0604020202020204" pitchFamily="34" charset="0"/>
              </a:rPr>
              <a:t> </a:t>
            </a:r>
          </a:p>
          <a:p>
            <a:r>
              <a:rPr lang="en-IN" sz="600" dirty="0" err="1">
                <a:effectLst/>
                <a:latin typeface="Arial" panose="020B0604020202020204" pitchFamily="34" charset="0"/>
                <a:cs typeface="Arial" panose="020B0604020202020204" pitchFamily="34" charset="0"/>
              </a:rPr>
              <a:t>CardioSmart</a:t>
            </a:r>
            <a:r>
              <a:rPr lang="en-IN" sz="600" dirty="0">
                <a:effectLst/>
                <a:latin typeface="Arial" panose="020B0604020202020204" pitchFamily="34" charset="0"/>
                <a:cs typeface="Arial" panose="020B0604020202020204" pitchFamily="34" charset="0"/>
              </a:rPr>
              <a:t>. (2021). </a:t>
            </a:r>
            <a:r>
              <a:rPr lang="en-IN" sz="600" i="1" dirty="0">
                <a:effectLst/>
                <a:latin typeface="Arial" panose="020B0604020202020204" pitchFamily="34" charset="0"/>
                <a:cs typeface="Arial" panose="020B0604020202020204" pitchFamily="34" charset="0"/>
              </a:rPr>
              <a:t>Coronary Artery Disease - Treatment | </a:t>
            </a:r>
            <a:r>
              <a:rPr lang="en-IN" sz="600" i="1" dirty="0" err="1">
                <a:effectLst/>
                <a:latin typeface="Arial" panose="020B0604020202020204" pitchFamily="34" charset="0"/>
                <a:cs typeface="Arial" panose="020B0604020202020204" pitchFamily="34" charset="0"/>
              </a:rPr>
              <a:t>CardioSmart</a:t>
            </a:r>
            <a:r>
              <a:rPr lang="en-IN" sz="600" i="1" dirty="0">
                <a:effectLst/>
                <a:latin typeface="Arial" panose="020B0604020202020204" pitchFamily="34" charset="0"/>
                <a:cs typeface="Arial" panose="020B0604020202020204" pitchFamily="34" charset="0"/>
              </a:rPr>
              <a:t> – American College of Cardiology</a:t>
            </a:r>
            <a:r>
              <a:rPr lang="en-IN" sz="600" dirty="0">
                <a:effectLst/>
                <a:latin typeface="Arial" panose="020B0604020202020204" pitchFamily="34" charset="0"/>
                <a:cs typeface="Arial" panose="020B0604020202020204" pitchFamily="34" charset="0"/>
              </a:rPr>
              <a:t> [Review of </a:t>
            </a:r>
            <a:r>
              <a:rPr lang="en-IN" sz="600" i="1" dirty="0">
                <a:effectLst/>
                <a:latin typeface="Arial" panose="020B0604020202020204" pitchFamily="34" charset="0"/>
                <a:cs typeface="Arial" panose="020B0604020202020204" pitchFamily="34" charset="0"/>
              </a:rPr>
              <a:t>Coronary Artery Disease - Treatment | </a:t>
            </a:r>
            <a:r>
              <a:rPr lang="en-IN" sz="600" i="1" dirty="0" err="1">
                <a:effectLst/>
                <a:latin typeface="Arial" panose="020B0604020202020204" pitchFamily="34" charset="0"/>
                <a:cs typeface="Arial" panose="020B0604020202020204" pitchFamily="34" charset="0"/>
              </a:rPr>
              <a:t>CardioSmart</a:t>
            </a:r>
            <a:r>
              <a:rPr lang="en-IN" sz="600" i="1" dirty="0">
                <a:effectLst/>
                <a:latin typeface="Arial" panose="020B0604020202020204" pitchFamily="34" charset="0"/>
                <a:cs typeface="Arial" panose="020B0604020202020204" pitchFamily="34" charset="0"/>
              </a:rPr>
              <a:t> – American College of Cardiology</a:t>
            </a:r>
            <a:r>
              <a:rPr lang="en-IN" sz="600" dirty="0">
                <a:effectLst/>
                <a:latin typeface="Arial" panose="020B0604020202020204" pitchFamily="34" charset="0"/>
                <a:cs typeface="Arial" panose="020B0604020202020204" pitchFamily="34" charset="0"/>
              </a:rPr>
              <a:t>]. </a:t>
            </a:r>
            <a:r>
              <a:rPr lang="en-IN" sz="600" dirty="0" err="1">
                <a:effectLst/>
                <a:latin typeface="Arial" panose="020B0604020202020204" pitchFamily="34" charset="0"/>
                <a:cs typeface="Arial" panose="020B0604020202020204" pitchFamily="34" charset="0"/>
              </a:rPr>
              <a:t>CardioSmart</a:t>
            </a:r>
            <a:r>
              <a:rPr lang="en-IN" sz="600" dirty="0">
                <a:effectLst/>
                <a:latin typeface="Arial" panose="020B0604020202020204" pitchFamily="34" charset="0"/>
                <a:cs typeface="Arial" panose="020B0604020202020204" pitchFamily="34" charset="0"/>
              </a:rPr>
              <a:t>. </a:t>
            </a:r>
            <a:r>
              <a:rPr lang="en-IN" sz="600" u="sng" dirty="0">
                <a:effectLst/>
                <a:latin typeface="Arial" panose="020B0604020202020204" pitchFamily="34" charset="0"/>
                <a:cs typeface="Arial" panose="020B0604020202020204" pitchFamily="34" charset="0"/>
                <a:hlinkClick r:id="rId3"/>
              </a:rPr>
              <a:t>https://www.cardiosmart.org/topics/coronary-artery-disease/treatment</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Cheema, K.M., Dicks, E., Pearson, J. and </a:t>
            </a:r>
            <a:r>
              <a:rPr lang="en-IN" sz="600" dirty="0" err="1">
                <a:effectLst/>
                <a:latin typeface="Arial" panose="020B0604020202020204" pitchFamily="34" charset="0"/>
                <a:cs typeface="Arial" panose="020B0604020202020204" pitchFamily="34" charset="0"/>
              </a:rPr>
              <a:t>Samani</a:t>
            </a:r>
            <a:r>
              <a:rPr lang="en-IN" sz="600" dirty="0">
                <a:effectLst/>
                <a:latin typeface="Arial" panose="020B0604020202020204" pitchFamily="34" charset="0"/>
                <a:cs typeface="Arial" panose="020B0604020202020204" pitchFamily="34" charset="0"/>
              </a:rPr>
              <a:t>, N.J., (2022). Long-term trends in the epidemiology of cardiovascular diseases in the UK: insights from the British Heart Foundation statistical compendium. </a:t>
            </a:r>
            <a:r>
              <a:rPr lang="en-IN" sz="600" i="1" dirty="0">
                <a:effectLst/>
                <a:latin typeface="Arial" panose="020B0604020202020204" pitchFamily="34" charset="0"/>
                <a:cs typeface="Arial" panose="020B0604020202020204" pitchFamily="34" charset="0"/>
              </a:rPr>
              <a:t>Cardiovascular research</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118</a:t>
            </a:r>
            <a:r>
              <a:rPr lang="en-IN" sz="600" dirty="0">
                <a:effectLst/>
                <a:latin typeface="Arial" panose="020B0604020202020204" pitchFamily="34" charset="0"/>
                <a:cs typeface="Arial" panose="020B0604020202020204" pitchFamily="34" charset="0"/>
              </a:rPr>
              <a:t>(10), pp.2267-2280. </a:t>
            </a:r>
            <a:r>
              <a:rPr lang="en-IN" sz="600" u="sng" dirty="0">
                <a:effectLst/>
                <a:latin typeface="Arial" panose="020B0604020202020204" pitchFamily="34" charset="0"/>
                <a:cs typeface="Arial" panose="020B0604020202020204" pitchFamily="34" charset="0"/>
                <a:hlinkClick r:id="rId4"/>
              </a:rPr>
              <a:t>https://academic.oup.com/cardiovascres/article-abstract/118/10/2267/6568454</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Chen, Y., Zhou, Z.F., Han, J.M., </a:t>
            </a:r>
            <a:r>
              <a:rPr lang="en-IN" sz="600" dirty="0" err="1">
                <a:effectLst/>
                <a:latin typeface="Arial" panose="020B0604020202020204" pitchFamily="34" charset="0"/>
                <a:cs typeface="Arial" panose="020B0604020202020204" pitchFamily="34" charset="0"/>
              </a:rPr>
              <a:t>Jin</a:t>
            </a:r>
            <a:r>
              <a:rPr lang="en-IN" sz="600" dirty="0">
                <a:effectLst/>
                <a:latin typeface="Arial" panose="020B0604020202020204" pitchFamily="34" charset="0"/>
                <a:cs typeface="Arial" panose="020B0604020202020204" pitchFamily="34" charset="0"/>
              </a:rPr>
              <a:t>, X., Dong, Z.F., Liu, L., Wang, D., Ye, T.B., Yang, B.S., Zhang, Y.P. and Shen, C.X., (2022). Patients with comorbid coronary artery disease and hypertension: a cross-sectional study with data from the NHANES. </a:t>
            </a:r>
            <a:r>
              <a:rPr lang="en-IN" sz="600" i="1" dirty="0">
                <a:effectLst/>
                <a:latin typeface="Arial" panose="020B0604020202020204" pitchFamily="34" charset="0"/>
                <a:cs typeface="Arial" panose="020B0604020202020204" pitchFamily="34" charset="0"/>
              </a:rPr>
              <a:t>Annals of translational medicine</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10</a:t>
            </a:r>
            <a:r>
              <a:rPr lang="en-IN" sz="600" dirty="0">
                <a:effectLst/>
                <a:latin typeface="Arial" panose="020B0604020202020204" pitchFamily="34" charset="0"/>
                <a:cs typeface="Arial" panose="020B0604020202020204" pitchFamily="34" charset="0"/>
              </a:rPr>
              <a:t>(13), p.745. </a:t>
            </a:r>
            <a:r>
              <a:rPr lang="en-IN" sz="600" u="sng" dirty="0">
                <a:effectLst/>
                <a:latin typeface="Arial" panose="020B0604020202020204" pitchFamily="34" charset="0"/>
                <a:cs typeface="Arial" panose="020B0604020202020204" pitchFamily="34" charset="0"/>
                <a:hlinkClick r:id="rId5"/>
              </a:rPr>
              <a:t>https://pmc.ncbi.nlm.nih.gov/articles/PMC9358511/</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Chung, R., Xu, Z., Arnold, M., Stevens, D., Keogh, R., Barrett, J., Harrison, H., </a:t>
            </a:r>
            <a:r>
              <a:rPr lang="en-IN" sz="600" dirty="0" err="1">
                <a:effectLst/>
                <a:latin typeface="Arial" panose="020B0604020202020204" pitchFamily="34" charset="0"/>
                <a:cs typeface="Arial" panose="020B0604020202020204" pitchFamily="34" charset="0"/>
              </a:rPr>
              <a:t>Pennells</a:t>
            </a:r>
            <a:r>
              <a:rPr lang="en-IN" sz="600" dirty="0">
                <a:effectLst/>
                <a:latin typeface="Arial" panose="020B0604020202020204" pitchFamily="34" charset="0"/>
                <a:cs typeface="Arial" panose="020B0604020202020204" pitchFamily="34" charset="0"/>
              </a:rPr>
              <a:t>, L., Kim, L.G., </a:t>
            </a:r>
            <a:r>
              <a:rPr lang="en-IN" sz="600" dirty="0" err="1">
                <a:effectLst/>
                <a:latin typeface="Arial" panose="020B0604020202020204" pitchFamily="34" charset="0"/>
                <a:cs typeface="Arial" panose="020B0604020202020204" pitchFamily="34" charset="0"/>
              </a:rPr>
              <a:t>Diangelantonio</a:t>
            </a:r>
            <a:r>
              <a:rPr lang="en-IN" sz="600" dirty="0">
                <a:effectLst/>
                <a:latin typeface="Arial" panose="020B0604020202020204" pitchFamily="34" charset="0"/>
                <a:cs typeface="Arial" panose="020B0604020202020204" pitchFamily="34" charset="0"/>
              </a:rPr>
              <a:t>, E. and Paige, E., (2023). Prioritising cardiovascular disease risk assessment to high risk individuals based on primary care records. </a:t>
            </a:r>
            <a:r>
              <a:rPr lang="en-IN" sz="600" i="1" dirty="0" err="1">
                <a:effectLst/>
                <a:latin typeface="Arial" panose="020B0604020202020204" pitchFamily="34" charset="0"/>
                <a:cs typeface="Arial" panose="020B0604020202020204" pitchFamily="34" charset="0"/>
              </a:rPr>
              <a:t>Plos</a:t>
            </a:r>
            <a:r>
              <a:rPr lang="en-IN" sz="600" i="1" dirty="0">
                <a:effectLst/>
                <a:latin typeface="Arial" panose="020B0604020202020204" pitchFamily="34" charset="0"/>
                <a:cs typeface="Arial" panose="020B0604020202020204" pitchFamily="34" charset="0"/>
              </a:rPr>
              <a:t> one</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18</a:t>
            </a:r>
            <a:r>
              <a:rPr lang="en-IN" sz="600" dirty="0">
                <a:effectLst/>
                <a:latin typeface="Arial" panose="020B0604020202020204" pitchFamily="34" charset="0"/>
                <a:cs typeface="Arial" panose="020B0604020202020204" pitchFamily="34" charset="0"/>
              </a:rPr>
              <a:t>(9), p.e0292240. </a:t>
            </a:r>
            <a:r>
              <a:rPr lang="en-IN" sz="600" u="sng" dirty="0">
                <a:effectLst/>
                <a:latin typeface="Arial" panose="020B0604020202020204" pitchFamily="34" charset="0"/>
                <a:cs typeface="Arial" panose="020B0604020202020204" pitchFamily="34" charset="0"/>
                <a:hlinkClick r:id="rId6"/>
              </a:rPr>
              <a:t>https://journals.plos.org/plosone/article?id=10.1371/journal.pone.0292240</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Cleveland Clinic. (2023, October 13). </a:t>
            </a:r>
            <a:r>
              <a:rPr lang="en-IN" sz="600" i="1" dirty="0">
                <a:effectLst/>
                <a:latin typeface="Arial" panose="020B0604020202020204" pitchFamily="34" charset="0"/>
                <a:cs typeface="Arial" panose="020B0604020202020204" pitchFamily="34" charset="0"/>
              </a:rPr>
              <a:t>Coronary Artery Disease</a:t>
            </a:r>
            <a:r>
              <a:rPr lang="en-IN" sz="600" dirty="0">
                <a:effectLst/>
                <a:latin typeface="Arial" panose="020B0604020202020204" pitchFamily="34" charset="0"/>
                <a:cs typeface="Arial" panose="020B0604020202020204" pitchFamily="34" charset="0"/>
              </a:rPr>
              <a:t>. Cleveland Clinic; Cleveland Clinic. </a:t>
            </a:r>
            <a:r>
              <a:rPr lang="en-IN" sz="600" u="sng" dirty="0">
                <a:effectLst/>
                <a:latin typeface="Arial" panose="020B0604020202020204" pitchFamily="34" charset="0"/>
                <a:cs typeface="Arial" panose="020B0604020202020204" pitchFamily="34" charset="0"/>
                <a:hlinkClick r:id="rId7"/>
              </a:rPr>
              <a:t>https://my.clevelandclinic.org/health/diseases/16898-coronary-artery-disease</a:t>
            </a:r>
            <a:r>
              <a:rPr lang="en-IN" sz="600" dirty="0">
                <a:effectLst/>
                <a:latin typeface="Arial" panose="020B0604020202020204" pitchFamily="34" charset="0"/>
                <a:cs typeface="Arial" panose="020B0604020202020204" pitchFamily="34" charset="0"/>
              </a:rPr>
              <a:t> </a:t>
            </a:r>
          </a:p>
          <a:p>
            <a:r>
              <a:rPr lang="en-IN" sz="600" dirty="0" err="1">
                <a:effectLst/>
                <a:latin typeface="Arial" panose="020B0604020202020204" pitchFamily="34" charset="0"/>
                <a:cs typeface="Arial" panose="020B0604020202020204" pitchFamily="34" charset="0"/>
              </a:rPr>
              <a:t>Duraes</a:t>
            </a:r>
            <a:r>
              <a:rPr lang="en-IN" sz="600" dirty="0">
                <a:effectLst/>
                <a:latin typeface="Arial" panose="020B0604020202020204" pitchFamily="34" charset="0"/>
                <a:cs typeface="Arial" panose="020B0604020202020204" pitchFamily="34" charset="0"/>
              </a:rPr>
              <a:t>, A. R., da Silva, W. A. P., </a:t>
            </a:r>
            <a:r>
              <a:rPr lang="en-IN" sz="600" dirty="0" err="1">
                <a:effectLst/>
                <a:latin typeface="Arial" panose="020B0604020202020204" pitchFamily="34" charset="0"/>
                <a:cs typeface="Arial" panose="020B0604020202020204" pitchFamily="34" charset="0"/>
              </a:rPr>
              <a:t>Filho</a:t>
            </a:r>
            <a:r>
              <a:rPr lang="en-IN" sz="600" dirty="0">
                <a:effectLst/>
                <a:latin typeface="Arial" panose="020B0604020202020204" pitchFamily="34" charset="0"/>
                <a:cs typeface="Arial" panose="020B0604020202020204" pitchFamily="34" charset="0"/>
              </a:rPr>
              <a:t>, C. R. H., de Souza Lima </a:t>
            </a:r>
            <a:r>
              <a:rPr lang="en-IN" sz="600" dirty="0" err="1">
                <a:effectLst/>
                <a:latin typeface="Arial" panose="020B0604020202020204" pitchFamily="34" charset="0"/>
                <a:cs typeface="Arial" panose="020B0604020202020204" pitchFamily="34" charset="0"/>
              </a:rPr>
              <a:t>Bitar</a:t>
            </a:r>
            <a:r>
              <a:rPr lang="en-IN" sz="600" dirty="0">
                <a:effectLst/>
                <a:latin typeface="Arial" panose="020B0604020202020204" pitchFamily="34" charset="0"/>
                <a:cs typeface="Arial" panose="020B0604020202020204" pitchFamily="34" charset="0"/>
              </a:rPr>
              <a:t>, Y., and </a:t>
            </a:r>
            <a:r>
              <a:rPr lang="en-IN" sz="600" dirty="0" err="1">
                <a:effectLst/>
                <a:latin typeface="Arial" panose="020B0604020202020204" pitchFamily="34" charset="0"/>
                <a:cs typeface="Arial" panose="020B0604020202020204" pitchFamily="34" charset="0"/>
              </a:rPr>
              <a:t>Neto</a:t>
            </a:r>
            <a:r>
              <a:rPr lang="en-IN" sz="600" dirty="0">
                <a:effectLst/>
                <a:latin typeface="Arial" panose="020B0604020202020204" pitchFamily="34" charset="0"/>
                <a:cs typeface="Arial" panose="020B0604020202020204" pitchFamily="34" charset="0"/>
              </a:rPr>
              <a:t>, M. G. (2020). Heart Failure and Comorbidities. </a:t>
            </a:r>
            <a:r>
              <a:rPr lang="en-IN" sz="600" i="1" dirty="0">
                <a:effectLst/>
                <a:latin typeface="Arial" panose="020B0604020202020204" pitchFamily="34" charset="0"/>
                <a:cs typeface="Arial" panose="020B0604020202020204" pitchFamily="34" charset="0"/>
              </a:rPr>
              <a:t>Current Emergency and Hospital Medicine Reports</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8</a:t>
            </a:r>
            <a:r>
              <a:rPr lang="en-IN" sz="600" dirty="0">
                <a:effectLst/>
                <a:latin typeface="Arial" panose="020B0604020202020204" pitchFamily="34" charset="0"/>
                <a:cs typeface="Arial" panose="020B0604020202020204" pitchFamily="34" charset="0"/>
              </a:rPr>
              <a:t>(2), 69–75. </a:t>
            </a:r>
            <a:r>
              <a:rPr lang="en-IN" sz="600" u="sng" dirty="0">
                <a:effectLst/>
                <a:latin typeface="Arial" panose="020B0604020202020204" pitchFamily="34" charset="0"/>
                <a:cs typeface="Arial" panose="020B0604020202020204" pitchFamily="34" charset="0"/>
                <a:hlinkClick r:id="rId8"/>
              </a:rPr>
              <a:t>https://doi.org/10.1007/s40138-020-00211-8</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England, N.H.S. and Improvement, N., (2021). </a:t>
            </a:r>
            <a:r>
              <a:rPr lang="en-IN" sz="600" i="1" dirty="0">
                <a:effectLst/>
                <a:latin typeface="Arial" panose="020B0604020202020204" pitchFamily="34" charset="0"/>
                <a:cs typeface="Arial" panose="020B0604020202020204" pitchFamily="34" charset="0"/>
              </a:rPr>
              <a:t>What are integrated care systems</a:t>
            </a:r>
            <a:r>
              <a:rPr lang="en-IN" sz="600" dirty="0">
                <a:effectLst/>
                <a:latin typeface="Arial" panose="020B0604020202020204" pitchFamily="34" charset="0"/>
                <a:cs typeface="Arial" panose="020B0604020202020204" pitchFamily="34" charset="0"/>
              </a:rPr>
              <a:t> [online] </a:t>
            </a:r>
            <a:r>
              <a:rPr lang="en-IN" sz="600" u="sng" dirty="0">
                <a:effectLst/>
                <a:latin typeface="Arial" panose="020B0604020202020204" pitchFamily="34" charset="0"/>
                <a:cs typeface="Arial" panose="020B0604020202020204" pitchFamily="34" charset="0"/>
                <a:hlinkClick r:id="rId9"/>
              </a:rPr>
              <a:t>https://s3.eu-west-2.amazonaws.com/crstl-assets/nscs/files/An-Integrated-Care-System-outine-and-OD-challenges-Norfolk-and-Waveney-ICS.pdf</a:t>
            </a:r>
            <a:r>
              <a:rPr lang="en-IN" sz="600" dirty="0">
                <a:effectLst/>
                <a:latin typeface="Arial" panose="020B0604020202020204" pitchFamily="34" charset="0"/>
                <a:cs typeface="Arial" panose="020B0604020202020204" pitchFamily="34" charset="0"/>
              </a:rPr>
              <a:t> </a:t>
            </a:r>
          </a:p>
          <a:p>
            <a:r>
              <a:rPr lang="en-IN" sz="600" dirty="0" err="1">
                <a:effectLst/>
                <a:latin typeface="Arial" panose="020B0604020202020204" pitchFamily="34" charset="0"/>
                <a:cs typeface="Arial" panose="020B0604020202020204" pitchFamily="34" charset="0"/>
              </a:rPr>
              <a:t>Gaidai</a:t>
            </a:r>
            <a:r>
              <a:rPr lang="en-IN" sz="600" dirty="0">
                <a:effectLst/>
                <a:latin typeface="Arial" panose="020B0604020202020204" pitchFamily="34" charset="0"/>
                <a:cs typeface="Arial" panose="020B0604020202020204" pitchFamily="34" charset="0"/>
              </a:rPr>
              <a:t>, O., Cao, Y. and </a:t>
            </a:r>
            <a:r>
              <a:rPr lang="en-IN" sz="600" dirty="0" err="1">
                <a:effectLst/>
                <a:latin typeface="Arial" panose="020B0604020202020204" pitchFamily="34" charset="0"/>
                <a:cs typeface="Arial" panose="020B0604020202020204" pitchFamily="34" charset="0"/>
              </a:rPr>
              <a:t>Loginov</a:t>
            </a:r>
            <a:r>
              <a:rPr lang="en-IN" sz="600" dirty="0">
                <a:effectLst/>
                <a:latin typeface="Arial" panose="020B0604020202020204" pitchFamily="34" charset="0"/>
                <a:cs typeface="Arial" panose="020B0604020202020204" pitchFamily="34" charset="0"/>
              </a:rPr>
              <a:t>, S., (2023). Global cardiovascular diseases death rate prediction. </a:t>
            </a:r>
            <a:r>
              <a:rPr lang="en-IN" sz="600" i="1" dirty="0">
                <a:effectLst/>
                <a:latin typeface="Arial" panose="020B0604020202020204" pitchFamily="34" charset="0"/>
                <a:cs typeface="Arial" panose="020B0604020202020204" pitchFamily="34" charset="0"/>
              </a:rPr>
              <a:t>Current problems in cardiology</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48</a:t>
            </a:r>
            <a:r>
              <a:rPr lang="en-IN" sz="600" dirty="0">
                <a:effectLst/>
                <a:latin typeface="Arial" panose="020B0604020202020204" pitchFamily="34" charset="0"/>
                <a:cs typeface="Arial" panose="020B0604020202020204" pitchFamily="34" charset="0"/>
              </a:rPr>
              <a:t>(5), p.101622. </a:t>
            </a:r>
            <a:r>
              <a:rPr lang="en-IN" sz="600" u="sng" dirty="0">
                <a:effectLst/>
                <a:latin typeface="Arial" panose="020B0604020202020204" pitchFamily="34" charset="0"/>
                <a:cs typeface="Arial" panose="020B0604020202020204" pitchFamily="34" charset="0"/>
                <a:hlinkClick r:id="rId10"/>
              </a:rPr>
              <a:t>https://www.sciencedirect.com/science/article/pii/S0146280623000397</a:t>
            </a:r>
            <a:r>
              <a:rPr lang="en-IN" sz="600" dirty="0">
                <a:effectLst/>
                <a:latin typeface="Arial" panose="020B0604020202020204" pitchFamily="34" charset="0"/>
                <a:cs typeface="Arial" panose="020B0604020202020204" pitchFamily="34" charset="0"/>
              </a:rPr>
              <a:t> </a:t>
            </a:r>
          </a:p>
          <a:p>
            <a:r>
              <a:rPr lang="en-IN" sz="600" dirty="0" err="1">
                <a:effectLst/>
                <a:latin typeface="Arial" panose="020B0604020202020204" pitchFamily="34" charset="0"/>
                <a:cs typeface="Arial" panose="020B0604020202020204" pitchFamily="34" charset="0"/>
              </a:rPr>
              <a:t>Graby</a:t>
            </a:r>
            <a:r>
              <a:rPr lang="en-IN" sz="600" dirty="0">
                <a:effectLst/>
                <a:latin typeface="Arial" panose="020B0604020202020204" pitchFamily="34" charset="0"/>
                <a:cs typeface="Arial" panose="020B0604020202020204" pitchFamily="34" charset="0"/>
              </a:rPr>
              <a:t>, J., Murphy, D., </a:t>
            </a:r>
            <a:r>
              <a:rPr lang="en-IN" sz="600" dirty="0" err="1">
                <a:effectLst/>
                <a:latin typeface="Arial" panose="020B0604020202020204" pitchFamily="34" charset="0"/>
                <a:cs typeface="Arial" panose="020B0604020202020204" pitchFamily="34" charset="0"/>
              </a:rPr>
              <a:t>Metters</a:t>
            </a:r>
            <a:r>
              <a:rPr lang="en-IN" sz="600" dirty="0">
                <a:effectLst/>
                <a:latin typeface="Arial" panose="020B0604020202020204" pitchFamily="34" charset="0"/>
                <a:cs typeface="Arial" panose="020B0604020202020204" pitchFamily="34" charset="0"/>
              </a:rPr>
              <a:t>, R., Parke, K., Jones, S., Ellis, D., </a:t>
            </a:r>
            <a:r>
              <a:rPr lang="en-IN" sz="600" dirty="0" err="1">
                <a:effectLst/>
                <a:latin typeface="Arial" panose="020B0604020202020204" pitchFamily="34" charset="0"/>
                <a:cs typeface="Arial" panose="020B0604020202020204" pitchFamily="34" charset="0"/>
              </a:rPr>
              <a:t>Khavandi</a:t>
            </a:r>
            <a:r>
              <a:rPr lang="en-IN" sz="600" dirty="0">
                <a:effectLst/>
                <a:latin typeface="Arial" panose="020B0604020202020204" pitchFamily="34" charset="0"/>
                <a:cs typeface="Arial" panose="020B0604020202020204" pitchFamily="34" charset="0"/>
              </a:rPr>
              <a:t>, A., Carson, K., Lowe, R. and Rodrigues, J.C., (2023). CT coronary angiography first prior to rapid access chest pain clinic review: a retrospective feasibility study. </a:t>
            </a:r>
            <a:r>
              <a:rPr lang="en-IN" sz="600" i="1" dirty="0">
                <a:effectLst/>
                <a:latin typeface="Arial" panose="020B0604020202020204" pitchFamily="34" charset="0"/>
                <a:cs typeface="Arial" panose="020B0604020202020204" pitchFamily="34" charset="0"/>
              </a:rPr>
              <a:t>The British Journal of Radiology</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96</a:t>
            </a:r>
            <a:r>
              <a:rPr lang="en-IN" sz="600" dirty="0">
                <a:effectLst/>
                <a:latin typeface="Arial" panose="020B0604020202020204" pitchFamily="34" charset="0"/>
                <a:cs typeface="Arial" panose="020B0604020202020204" pitchFamily="34" charset="0"/>
              </a:rPr>
              <a:t>(1143), p.20220201. </a:t>
            </a:r>
            <a:r>
              <a:rPr lang="en-IN" sz="600" u="sng" dirty="0">
                <a:effectLst/>
                <a:latin typeface="Arial" panose="020B0604020202020204" pitchFamily="34" charset="0"/>
                <a:cs typeface="Arial" panose="020B0604020202020204" pitchFamily="34" charset="0"/>
                <a:hlinkClick r:id="rId11"/>
              </a:rPr>
              <a:t>https://academic.oup.com/bjr/article-abstract/96/1143/20220201/7471365</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Greco, A., and </a:t>
            </a:r>
            <a:r>
              <a:rPr lang="en-IN" sz="600" dirty="0" err="1">
                <a:effectLst/>
                <a:latin typeface="Arial" panose="020B0604020202020204" pitchFamily="34" charset="0"/>
                <a:cs typeface="Arial" panose="020B0604020202020204" pitchFamily="34" charset="0"/>
              </a:rPr>
              <a:t>Capodanno</a:t>
            </a:r>
            <a:r>
              <a:rPr lang="en-IN" sz="600" dirty="0">
                <a:effectLst/>
                <a:latin typeface="Arial" panose="020B0604020202020204" pitchFamily="34" charset="0"/>
                <a:cs typeface="Arial" panose="020B0604020202020204" pitchFamily="34" charset="0"/>
              </a:rPr>
              <a:t>, D. (2025). Personalized Treatment of Patients with Coronary Artery Disease: The Value and Limitations of Predictive Models. </a:t>
            </a:r>
            <a:r>
              <a:rPr lang="en-IN" sz="600" i="1" dirty="0">
                <a:effectLst/>
                <a:latin typeface="Arial" panose="020B0604020202020204" pitchFamily="34" charset="0"/>
                <a:cs typeface="Arial" panose="020B0604020202020204" pitchFamily="34" charset="0"/>
              </a:rPr>
              <a:t>Journal of Cardiovascular Development and Disease</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12</a:t>
            </a:r>
            <a:r>
              <a:rPr lang="en-IN" sz="600" dirty="0">
                <a:effectLst/>
                <a:latin typeface="Arial" panose="020B0604020202020204" pitchFamily="34" charset="0"/>
                <a:cs typeface="Arial" panose="020B0604020202020204" pitchFamily="34" charset="0"/>
              </a:rPr>
              <a:t>(9), 344. </a:t>
            </a:r>
            <a:r>
              <a:rPr lang="en-IN" sz="600" u="sng" dirty="0">
                <a:effectLst/>
                <a:latin typeface="Arial" panose="020B0604020202020204" pitchFamily="34" charset="0"/>
                <a:cs typeface="Arial" panose="020B0604020202020204" pitchFamily="34" charset="0"/>
                <a:hlinkClick r:id="rId12"/>
              </a:rPr>
              <a:t>https://doi.org/10.3390/jcdd12090344</a:t>
            </a:r>
            <a:r>
              <a:rPr lang="en-IN" sz="600" dirty="0">
                <a:effectLst/>
                <a:latin typeface="Arial" panose="020B0604020202020204" pitchFamily="34" charset="0"/>
                <a:cs typeface="Arial" panose="020B0604020202020204" pitchFamily="34" charset="0"/>
              </a:rPr>
              <a:t> </a:t>
            </a:r>
          </a:p>
          <a:p>
            <a:r>
              <a:rPr lang="en-IN" sz="600" dirty="0" err="1">
                <a:effectLst/>
                <a:latin typeface="Arial" panose="020B0604020202020204" pitchFamily="34" charset="0"/>
                <a:cs typeface="Arial" panose="020B0604020202020204" pitchFamily="34" charset="0"/>
              </a:rPr>
              <a:t>Gronewold</a:t>
            </a:r>
            <a:r>
              <a:rPr lang="en-IN" sz="600" dirty="0">
                <a:effectLst/>
                <a:latin typeface="Arial" panose="020B0604020202020204" pitchFamily="34" charset="0"/>
                <a:cs typeface="Arial" panose="020B0604020202020204" pitchFamily="34" charset="0"/>
              </a:rPr>
              <a:t>, J., Engels, M., van de </a:t>
            </a:r>
            <a:r>
              <a:rPr lang="en-IN" sz="600" dirty="0" err="1">
                <a:effectLst/>
                <a:latin typeface="Arial" panose="020B0604020202020204" pitchFamily="34" charset="0"/>
                <a:cs typeface="Arial" panose="020B0604020202020204" pitchFamily="34" charset="0"/>
              </a:rPr>
              <a:t>Velde</a:t>
            </a:r>
            <a:r>
              <a:rPr lang="en-IN" sz="600" dirty="0">
                <a:effectLst/>
                <a:latin typeface="Arial" panose="020B0604020202020204" pitchFamily="34" charset="0"/>
                <a:cs typeface="Arial" panose="020B0604020202020204" pitchFamily="34" charset="0"/>
              </a:rPr>
              <a:t>, S., </a:t>
            </a:r>
            <a:r>
              <a:rPr lang="en-IN" sz="600" dirty="0" err="1">
                <a:effectLst/>
                <a:latin typeface="Arial" panose="020B0604020202020204" pitchFamily="34" charset="0"/>
                <a:cs typeface="Arial" panose="020B0604020202020204" pitchFamily="34" charset="0"/>
              </a:rPr>
              <a:t>Cudjoe</a:t>
            </a:r>
            <a:r>
              <a:rPr lang="en-IN" sz="600" dirty="0">
                <a:effectLst/>
                <a:latin typeface="Arial" panose="020B0604020202020204" pitchFamily="34" charset="0"/>
                <a:cs typeface="Arial" panose="020B0604020202020204" pitchFamily="34" charset="0"/>
              </a:rPr>
              <a:t>, T. K. M., </a:t>
            </a:r>
            <a:r>
              <a:rPr lang="en-IN" sz="600" dirty="0" err="1">
                <a:effectLst/>
                <a:latin typeface="Arial" panose="020B0604020202020204" pitchFamily="34" charset="0"/>
                <a:cs typeface="Arial" panose="020B0604020202020204" pitchFamily="34" charset="0"/>
              </a:rPr>
              <a:t>Duman</a:t>
            </a:r>
            <a:r>
              <a:rPr lang="en-IN" sz="600" dirty="0">
                <a:effectLst/>
                <a:latin typeface="Arial" panose="020B0604020202020204" pitchFamily="34" charset="0"/>
                <a:cs typeface="Arial" panose="020B0604020202020204" pitchFamily="34" charset="0"/>
              </a:rPr>
              <a:t>, E.-E., </a:t>
            </a:r>
            <a:r>
              <a:rPr lang="en-IN" sz="600" dirty="0" err="1">
                <a:effectLst/>
                <a:latin typeface="Arial" panose="020B0604020202020204" pitchFamily="34" charset="0"/>
                <a:cs typeface="Arial" panose="020B0604020202020204" pitchFamily="34" charset="0"/>
              </a:rPr>
              <a:t>Jokisch</a:t>
            </a:r>
            <a:r>
              <a:rPr lang="en-IN" sz="600" dirty="0">
                <a:effectLst/>
                <a:latin typeface="Arial" panose="020B0604020202020204" pitchFamily="34" charset="0"/>
                <a:cs typeface="Arial" panose="020B0604020202020204" pitchFamily="34" charset="0"/>
              </a:rPr>
              <a:t>, M., </a:t>
            </a:r>
            <a:r>
              <a:rPr lang="en-IN" sz="600" dirty="0" err="1">
                <a:effectLst/>
                <a:latin typeface="Arial" panose="020B0604020202020204" pitchFamily="34" charset="0"/>
                <a:cs typeface="Arial" panose="020B0604020202020204" pitchFamily="34" charset="0"/>
              </a:rPr>
              <a:t>Kleinschnitz</a:t>
            </a:r>
            <a:r>
              <a:rPr lang="en-IN" sz="600" dirty="0">
                <a:effectLst/>
                <a:latin typeface="Arial" panose="020B0604020202020204" pitchFamily="34" charset="0"/>
                <a:cs typeface="Arial" panose="020B0604020202020204" pitchFamily="34" charset="0"/>
              </a:rPr>
              <a:t>, C., </a:t>
            </a:r>
            <a:r>
              <a:rPr lang="en-IN" sz="600" dirty="0" err="1">
                <a:effectLst/>
                <a:latin typeface="Arial" panose="020B0604020202020204" pitchFamily="34" charset="0"/>
                <a:cs typeface="Arial" panose="020B0604020202020204" pitchFamily="34" charset="0"/>
              </a:rPr>
              <a:t>Lauterbach</a:t>
            </a:r>
            <a:r>
              <a:rPr lang="en-IN" sz="600" dirty="0">
                <a:effectLst/>
                <a:latin typeface="Arial" panose="020B0604020202020204" pitchFamily="34" charset="0"/>
                <a:cs typeface="Arial" panose="020B0604020202020204" pitchFamily="34" charset="0"/>
              </a:rPr>
              <a:t>, K., </a:t>
            </a:r>
            <a:r>
              <a:rPr lang="en-IN" sz="600" dirty="0" err="1">
                <a:effectLst/>
                <a:latin typeface="Arial" panose="020B0604020202020204" pitchFamily="34" charset="0"/>
                <a:cs typeface="Arial" panose="020B0604020202020204" pitchFamily="34" charset="0"/>
              </a:rPr>
              <a:t>Erbel</a:t>
            </a:r>
            <a:r>
              <a:rPr lang="en-IN" sz="600" dirty="0">
                <a:effectLst/>
                <a:latin typeface="Arial" panose="020B0604020202020204" pitchFamily="34" charset="0"/>
                <a:cs typeface="Arial" panose="020B0604020202020204" pitchFamily="34" charset="0"/>
              </a:rPr>
              <a:t>, R., </a:t>
            </a:r>
            <a:r>
              <a:rPr lang="en-IN" sz="600" dirty="0" err="1">
                <a:effectLst/>
                <a:latin typeface="Arial" panose="020B0604020202020204" pitchFamily="34" charset="0"/>
                <a:cs typeface="Arial" panose="020B0604020202020204" pitchFamily="34" charset="0"/>
              </a:rPr>
              <a:t>Jöckel</a:t>
            </a:r>
            <a:r>
              <a:rPr lang="en-IN" sz="600" dirty="0">
                <a:effectLst/>
                <a:latin typeface="Arial" panose="020B0604020202020204" pitchFamily="34" charset="0"/>
                <a:cs typeface="Arial" panose="020B0604020202020204" pitchFamily="34" charset="0"/>
              </a:rPr>
              <a:t>, K.-H., and Hermann, D. M. (2021). Effects of Life Events and Social Isolation on Stroke and Coronary Heart Disease. </a:t>
            </a:r>
            <a:r>
              <a:rPr lang="en-IN" sz="600" i="1" dirty="0">
                <a:effectLst/>
                <a:latin typeface="Arial" panose="020B0604020202020204" pitchFamily="34" charset="0"/>
                <a:cs typeface="Arial" panose="020B0604020202020204" pitchFamily="34" charset="0"/>
              </a:rPr>
              <a:t>Stroke</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52</a:t>
            </a:r>
            <a:r>
              <a:rPr lang="en-IN" sz="600" dirty="0">
                <a:effectLst/>
                <a:latin typeface="Arial" panose="020B0604020202020204" pitchFamily="34" charset="0"/>
                <a:cs typeface="Arial" panose="020B0604020202020204" pitchFamily="34" charset="0"/>
              </a:rPr>
              <a:t>(2), 735–747. </a:t>
            </a:r>
            <a:r>
              <a:rPr lang="en-IN" sz="600" u="sng" dirty="0">
                <a:effectLst/>
                <a:latin typeface="Arial" panose="020B0604020202020204" pitchFamily="34" charset="0"/>
                <a:cs typeface="Arial" panose="020B0604020202020204" pitchFamily="34" charset="0"/>
                <a:hlinkClick r:id="rId13"/>
              </a:rPr>
              <a:t>https://doi.org/10.1161/strokeaha.120.032070</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Gulati, M., Khan, N., George, M., Berry, C., </a:t>
            </a:r>
            <a:r>
              <a:rPr lang="en-IN" sz="600" dirty="0" err="1">
                <a:effectLst/>
                <a:latin typeface="Arial" panose="020B0604020202020204" pitchFamily="34" charset="0"/>
                <a:cs typeface="Arial" panose="020B0604020202020204" pitchFamily="34" charset="0"/>
              </a:rPr>
              <a:t>Chieffo</a:t>
            </a:r>
            <a:r>
              <a:rPr lang="en-IN" sz="600" dirty="0">
                <a:effectLst/>
                <a:latin typeface="Arial" panose="020B0604020202020204" pitchFamily="34" charset="0"/>
                <a:cs typeface="Arial" panose="020B0604020202020204" pitchFamily="34" charset="0"/>
              </a:rPr>
              <a:t>, A., </a:t>
            </a:r>
            <a:r>
              <a:rPr lang="en-IN" sz="600" dirty="0" err="1">
                <a:effectLst/>
                <a:latin typeface="Arial" panose="020B0604020202020204" pitchFamily="34" charset="0"/>
                <a:cs typeface="Arial" panose="020B0604020202020204" pitchFamily="34" charset="0"/>
              </a:rPr>
              <a:t>Camici</a:t>
            </a:r>
            <a:r>
              <a:rPr lang="en-IN" sz="600" dirty="0">
                <a:effectLst/>
                <a:latin typeface="Arial" panose="020B0604020202020204" pitchFamily="34" charset="0"/>
                <a:cs typeface="Arial" panose="020B0604020202020204" pitchFamily="34" charset="0"/>
              </a:rPr>
              <a:t>, P.G., </a:t>
            </a:r>
            <a:r>
              <a:rPr lang="en-IN" sz="600" dirty="0" err="1">
                <a:effectLst/>
                <a:latin typeface="Arial" panose="020B0604020202020204" pitchFamily="34" charset="0"/>
                <a:cs typeface="Arial" panose="020B0604020202020204" pitchFamily="34" charset="0"/>
              </a:rPr>
              <a:t>Crea</a:t>
            </a:r>
            <a:r>
              <a:rPr lang="en-IN" sz="600" dirty="0">
                <a:effectLst/>
                <a:latin typeface="Arial" panose="020B0604020202020204" pitchFamily="34" charset="0"/>
                <a:cs typeface="Arial" panose="020B0604020202020204" pitchFamily="34" charset="0"/>
              </a:rPr>
              <a:t>, F., </a:t>
            </a:r>
            <a:r>
              <a:rPr lang="en-IN" sz="600" dirty="0" err="1">
                <a:effectLst/>
                <a:latin typeface="Arial" panose="020B0604020202020204" pitchFamily="34" charset="0"/>
                <a:cs typeface="Arial" panose="020B0604020202020204" pitchFamily="34" charset="0"/>
              </a:rPr>
              <a:t>Kaski</a:t>
            </a:r>
            <a:r>
              <a:rPr lang="en-IN" sz="600" dirty="0">
                <a:effectLst/>
                <a:latin typeface="Arial" panose="020B0604020202020204" pitchFamily="34" charset="0"/>
                <a:cs typeface="Arial" panose="020B0604020202020204" pitchFamily="34" charset="0"/>
              </a:rPr>
              <a:t>, J.C., </a:t>
            </a:r>
            <a:r>
              <a:rPr lang="en-IN" sz="600" dirty="0" err="1">
                <a:effectLst/>
                <a:latin typeface="Arial" panose="020B0604020202020204" pitchFamily="34" charset="0"/>
                <a:cs typeface="Arial" panose="020B0604020202020204" pitchFamily="34" charset="0"/>
              </a:rPr>
              <a:t>Marzilli</a:t>
            </a:r>
            <a:r>
              <a:rPr lang="en-IN" sz="600" dirty="0">
                <a:effectLst/>
                <a:latin typeface="Arial" panose="020B0604020202020204" pitchFamily="34" charset="0"/>
                <a:cs typeface="Arial" panose="020B0604020202020204" pitchFamily="34" charset="0"/>
              </a:rPr>
              <a:t>, M. and </a:t>
            </a:r>
            <a:r>
              <a:rPr lang="en-IN" sz="600" dirty="0" err="1">
                <a:effectLst/>
                <a:latin typeface="Arial" panose="020B0604020202020204" pitchFamily="34" charset="0"/>
                <a:cs typeface="Arial" panose="020B0604020202020204" pitchFamily="34" charset="0"/>
              </a:rPr>
              <a:t>Merz</a:t>
            </a:r>
            <a:r>
              <a:rPr lang="en-IN" sz="600" dirty="0">
                <a:effectLst/>
                <a:latin typeface="Arial" panose="020B0604020202020204" pitchFamily="34" charset="0"/>
                <a:cs typeface="Arial" panose="020B0604020202020204" pitchFamily="34" charset="0"/>
              </a:rPr>
              <a:t>, C.N.B., (2023). Ischemia with no obstructive coronary artery disease (INOCA): a patient self-report quality of life survey from INOCA international. </a:t>
            </a:r>
            <a:r>
              <a:rPr lang="en-IN" sz="600" i="1" dirty="0">
                <a:effectLst/>
                <a:latin typeface="Arial" panose="020B0604020202020204" pitchFamily="34" charset="0"/>
                <a:cs typeface="Arial" panose="020B0604020202020204" pitchFamily="34" charset="0"/>
              </a:rPr>
              <a:t>International Journal of Cardiology</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371</a:t>
            </a:r>
            <a:r>
              <a:rPr lang="en-IN" sz="600" dirty="0">
                <a:effectLst/>
                <a:latin typeface="Arial" panose="020B0604020202020204" pitchFamily="34" charset="0"/>
                <a:cs typeface="Arial" panose="020B0604020202020204" pitchFamily="34" charset="0"/>
              </a:rPr>
              <a:t>, pp.28-39. </a:t>
            </a:r>
            <a:r>
              <a:rPr lang="en-IN" sz="600" u="sng" dirty="0">
                <a:effectLst/>
                <a:latin typeface="Arial" panose="020B0604020202020204" pitchFamily="34" charset="0"/>
                <a:cs typeface="Arial" panose="020B0604020202020204" pitchFamily="34" charset="0"/>
                <a:hlinkClick r:id="rId14"/>
              </a:rPr>
              <a:t>https://www.sciencedirect.com/science/article/pii/S0167527322013961</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Humphrey, R. and Bowman, L., (2026). LDL-Cholesterol Lowering Therapies: An Update. </a:t>
            </a:r>
            <a:r>
              <a:rPr lang="en-IN" sz="600" i="1" dirty="0">
                <a:effectLst/>
                <a:latin typeface="Arial" panose="020B0604020202020204" pitchFamily="34" charset="0"/>
                <a:cs typeface="Arial" panose="020B0604020202020204" pitchFamily="34" charset="0"/>
              </a:rPr>
              <a:t>British Journal of Hospital Medicine</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87</a:t>
            </a:r>
            <a:r>
              <a:rPr lang="en-IN" sz="600" dirty="0">
                <a:effectLst/>
                <a:latin typeface="Arial" panose="020B0604020202020204" pitchFamily="34" charset="0"/>
                <a:cs typeface="Arial" panose="020B0604020202020204" pitchFamily="34" charset="0"/>
              </a:rPr>
              <a:t>(4). </a:t>
            </a:r>
            <a:r>
              <a:rPr lang="en-IN" sz="600" u="sng" dirty="0">
                <a:effectLst/>
                <a:latin typeface="Arial" panose="020B0604020202020204" pitchFamily="34" charset="0"/>
                <a:cs typeface="Arial" panose="020B0604020202020204" pitchFamily="34" charset="0"/>
                <a:hlinkClick r:id="rId15"/>
              </a:rPr>
              <a:t>https://www.imrpress.com/journal/BJHM/87/4/10.31083/BJHM53219</a:t>
            </a:r>
            <a:r>
              <a:rPr lang="en-IN" sz="600" dirty="0">
                <a:effectLst/>
                <a:latin typeface="Arial" panose="020B0604020202020204" pitchFamily="34" charset="0"/>
                <a:cs typeface="Arial" panose="020B0604020202020204" pitchFamily="34" charset="0"/>
              </a:rPr>
              <a:t> </a:t>
            </a:r>
          </a:p>
          <a:p>
            <a:r>
              <a:rPr lang="en-IN" sz="600" dirty="0" err="1">
                <a:effectLst/>
                <a:latin typeface="Arial" panose="020B0604020202020204" pitchFamily="34" charset="0"/>
                <a:cs typeface="Arial" panose="020B0604020202020204" pitchFamily="34" charset="0"/>
              </a:rPr>
              <a:t>Jafari</a:t>
            </a:r>
            <a:r>
              <a:rPr lang="en-IN" sz="600" dirty="0">
                <a:effectLst/>
                <a:latin typeface="Arial" panose="020B0604020202020204" pitchFamily="34" charset="0"/>
                <a:cs typeface="Arial" panose="020B0604020202020204" pitchFamily="34" charset="0"/>
              </a:rPr>
              <a:t>, N., </a:t>
            </a:r>
            <a:r>
              <a:rPr lang="en-IN" sz="600" dirty="0" err="1">
                <a:effectLst/>
                <a:latin typeface="Arial" panose="020B0604020202020204" pitchFamily="34" charset="0"/>
                <a:cs typeface="Arial" panose="020B0604020202020204" pitchFamily="34" charset="0"/>
              </a:rPr>
              <a:t>Alivand</a:t>
            </a:r>
            <a:r>
              <a:rPr lang="en-IN" sz="600" dirty="0">
                <a:effectLst/>
                <a:latin typeface="Arial" panose="020B0604020202020204" pitchFamily="34" charset="0"/>
                <a:cs typeface="Arial" panose="020B0604020202020204" pitchFamily="34" charset="0"/>
              </a:rPr>
              <a:t>, S., </a:t>
            </a:r>
            <a:r>
              <a:rPr lang="en-IN" sz="600" dirty="0" err="1">
                <a:effectLst/>
                <a:latin typeface="Arial" panose="020B0604020202020204" pitchFamily="34" charset="0"/>
                <a:cs typeface="Arial" panose="020B0604020202020204" pitchFamily="34" charset="0"/>
              </a:rPr>
              <a:t>Molaee</a:t>
            </a:r>
            <a:r>
              <a:rPr lang="en-IN" sz="600" dirty="0">
                <a:effectLst/>
                <a:latin typeface="Arial" panose="020B0604020202020204" pitchFamily="34" charset="0"/>
                <a:cs typeface="Arial" panose="020B0604020202020204" pitchFamily="34" charset="0"/>
              </a:rPr>
              <a:t>, H., </a:t>
            </a:r>
            <a:r>
              <a:rPr lang="en-IN" sz="600" dirty="0" err="1">
                <a:effectLst/>
                <a:latin typeface="Arial" panose="020B0604020202020204" pitchFamily="34" charset="0"/>
                <a:cs typeface="Arial" panose="020B0604020202020204" pitchFamily="34" charset="0"/>
              </a:rPr>
              <a:t>Rabori</a:t>
            </a:r>
            <a:r>
              <a:rPr lang="en-IN" sz="600" dirty="0">
                <a:effectLst/>
                <a:latin typeface="Arial" panose="020B0604020202020204" pitchFamily="34" charset="0"/>
                <a:cs typeface="Arial" panose="020B0604020202020204" pitchFamily="34" charset="0"/>
              </a:rPr>
              <a:t>, V.S., </a:t>
            </a:r>
            <a:r>
              <a:rPr lang="en-IN" sz="600" dirty="0" err="1">
                <a:effectLst/>
                <a:latin typeface="Arial" panose="020B0604020202020204" pitchFamily="34" charset="0"/>
                <a:cs typeface="Arial" panose="020B0604020202020204" pitchFamily="34" charset="0"/>
              </a:rPr>
              <a:t>Asadian</a:t>
            </a:r>
            <a:r>
              <a:rPr lang="en-IN" sz="600" dirty="0">
                <a:effectLst/>
                <a:latin typeface="Arial" panose="020B0604020202020204" pitchFamily="34" charset="0"/>
                <a:cs typeface="Arial" panose="020B0604020202020204" pitchFamily="34" charset="0"/>
              </a:rPr>
              <a:t>, A., </a:t>
            </a:r>
            <a:r>
              <a:rPr lang="en-IN" sz="600" dirty="0" err="1">
                <a:effectLst/>
                <a:latin typeface="Arial" panose="020B0604020202020204" pitchFamily="34" charset="0"/>
                <a:cs typeface="Arial" panose="020B0604020202020204" pitchFamily="34" charset="0"/>
              </a:rPr>
              <a:t>Abbasian</a:t>
            </a:r>
            <a:r>
              <a:rPr lang="en-IN" sz="600" dirty="0">
                <a:effectLst/>
                <a:latin typeface="Arial" panose="020B0604020202020204" pitchFamily="34" charset="0"/>
                <a:cs typeface="Arial" panose="020B0604020202020204" pitchFamily="34" charset="0"/>
              </a:rPr>
              <a:t>, S. and </a:t>
            </a:r>
            <a:r>
              <a:rPr lang="en-IN" sz="600" dirty="0" err="1">
                <a:effectLst/>
                <a:latin typeface="Arial" panose="020B0604020202020204" pitchFamily="34" charset="0"/>
                <a:cs typeface="Arial" panose="020B0604020202020204" pitchFamily="34" charset="0"/>
              </a:rPr>
              <a:t>Faramarzzadeh</a:t>
            </a:r>
            <a:r>
              <a:rPr lang="en-IN" sz="600" dirty="0">
                <a:effectLst/>
                <a:latin typeface="Arial" panose="020B0604020202020204" pitchFamily="34" charset="0"/>
                <a:cs typeface="Arial" panose="020B0604020202020204" pitchFamily="34" charset="0"/>
              </a:rPr>
              <a:t>, R., (2023). How lifestyle factors can contribute to cardiovascular disease incidence; a review study. </a:t>
            </a:r>
            <a:r>
              <a:rPr lang="en-IN" sz="600" i="1" dirty="0">
                <a:effectLst/>
                <a:latin typeface="Arial" panose="020B0604020202020204" pitchFamily="34" charset="0"/>
                <a:cs typeface="Arial" panose="020B0604020202020204" pitchFamily="34" charset="0"/>
              </a:rPr>
              <a:t>Journal of Preventive Epidemiology</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9</a:t>
            </a:r>
            <a:r>
              <a:rPr lang="en-IN" sz="600" dirty="0">
                <a:effectLst/>
                <a:latin typeface="Arial" panose="020B0604020202020204" pitchFamily="34" charset="0"/>
                <a:cs typeface="Arial" panose="020B0604020202020204" pitchFamily="34" charset="0"/>
              </a:rPr>
              <a:t>(1), pp.e35232-e35232. </a:t>
            </a:r>
            <a:r>
              <a:rPr lang="en-IN" sz="600" u="sng" dirty="0">
                <a:effectLst/>
                <a:latin typeface="Arial" panose="020B0604020202020204" pitchFamily="34" charset="0"/>
                <a:cs typeface="Arial" panose="020B0604020202020204" pitchFamily="34" charset="0"/>
                <a:hlinkClick r:id="rId16"/>
              </a:rPr>
              <a:t>https://jprevepi.com/Article/jpe-35232</a:t>
            </a:r>
            <a:r>
              <a:rPr lang="en-IN" sz="600" dirty="0">
                <a:effectLst/>
                <a:latin typeface="Arial" panose="020B0604020202020204" pitchFamily="34" charset="0"/>
                <a:cs typeface="Arial" panose="020B0604020202020204" pitchFamily="34" charset="0"/>
              </a:rPr>
              <a:t> </a:t>
            </a:r>
          </a:p>
          <a:p>
            <a:endParaRPr lang="en-IN" sz="3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86757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 xmlns:a16="http://schemas.microsoft.com/office/drawing/2014/main" id="{AD6FF7B8-4E3D-A880-867A-8A1C3A40A733}"/>
              </a:ext>
            </a:extLst>
          </p:cNvPr>
          <p:cNvSpPr txBox="1">
            <a:spLocks noGrp="1"/>
          </p:cNvSpPr>
          <p:nvPr>
            <p:ph type="title"/>
          </p:nvPr>
        </p:nvSpPr>
        <p:spPr>
          <a:xfrm>
            <a:off x="913795" y="845573"/>
            <a:ext cx="10353761" cy="749301"/>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vert="horz" lIns="91440" tIns="45720" rIns="91440" bIns="45720" rtlCol="0" anchor="ctr">
            <a:normAutofit/>
          </a:bodyPr>
          <a:lst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a:lstStyle>
          <a:p>
            <a:r>
              <a:rPr lang="en-US" sz="4400" dirty="0">
                <a:solidFill>
                  <a:schemeClr val="bg1"/>
                </a:solidFill>
                <a:latin typeface="Arial" panose="020B0604020202020204" pitchFamily="34" charset="0"/>
                <a:cs typeface="Arial" panose="020B0604020202020204" pitchFamily="34" charset="0"/>
              </a:rPr>
              <a:t>CONTD…</a:t>
            </a:r>
            <a:endParaRPr lang="en-NZ" sz="4400" dirty="0">
              <a:solidFill>
                <a:schemeClr val="bg1"/>
              </a:solidFill>
              <a:latin typeface="Arial" panose="020B0604020202020204" pitchFamily="34" charset="0"/>
              <a:cs typeface="Arial" panose="020B0604020202020204" pitchFamily="34" charset="0"/>
            </a:endParaRPr>
          </a:p>
        </p:txBody>
      </p:sp>
      <p:sp>
        <p:nvSpPr>
          <p:cNvPr id="6" name="Content Placeholder 2"/>
          <p:cNvSpPr txBox="1">
            <a:spLocks/>
          </p:cNvSpPr>
          <p:nvPr/>
        </p:nvSpPr>
        <p:spPr>
          <a:xfrm>
            <a:off x="882347" y="1682955"/>
            <a:ext cx="10427305" cy="5080000"/>
          </a:xfrm>
          <a:prstGeom prst="rect">
            <a:avLst/>
          </a:prstGeom>
        </p:spPr>
        <p:txBody>
          <a:bodyPr>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r>
              <a:rPr lang="en-IN" sz="600" dirty="0">
                <a:effectLst/>
                <a:latin typeface="Arial" panose="020B0604020202020204" pitchFamily="34" charset="0"/>
                <a:cs typeface="Arial" panose="020B0604020202020204" pitchFamily="34" charset="0"/>
              </a:rPr>
              <a:t>Keyes, D., </a:t>
            </a:r>
            <a:r>
              <a:rPr lang="en-IN" sz="600" dirty="0" err="1">
                <a:effectLst/>
                <a:latin typeface="Arial" panose="020B0604020202020204" pitchFamily="34" charset="0"/>
                <a:cs typeface="Arial" panose="020B0604020202020204" pitchFamily="34" charset="0"/>
              </a:rPr>
              <a:t>Turfe</a:t>
            </a:r>
            <a:r>
              <a:rPr lang="en-IN" sz="600" dirty="0">
                <a:effectLst/>
                <a:latin typeface="Arial" panose="020B0604020202020204" pitchFamily="34" charset="0"/>
                <a:cs typeface="Arial" panose="020B0604020202020204" pitchFamily="34" charset="0"/>
              </a:rPr>
              <a:t>, H. and Das, J.M., 2025. Prevention strategies. In </a:t>
            </a:r>
            <a:r>
              <a:rPr lang="en-IN" sz="600" i="1" dirty="0" err="1">
                <a:effectLst/>
                <a:latin typeface="Arial" panose="020B0604020202020204" pitchFamily="34" charset="0"/>
                <a:cs typeface="Arial" panose="020B0604020202020204" pitchFamily="34" charset="0"/>
              </a:rPr>
              <a:t>StatPearls</a:t>
            </a:r>
            <a:r>
              <a:rPr lang="en-IN" sz="600" i="1" dirty="0">
                <a:effectLst/>
                <a:latin typeface="Arial" panose="020B0604020202020204" pitchFamily="34" charset="0"/>
                <a:cs typeface="Arial" panose="020B0604020202020204" pitchFamily="34" charset="0"/>
              </a:rPr>
              <a:t> [internet]</a:t>
            </a:r>
            <a:r>
              <a:rPr lang="en-IN" sz="600" dirty="0">
                <a:effectLst/>
                <a:latin typeface="Arial" panose="020B0604020202020204" pitchFamily="34" charset="0"/>
                <a:cs typeface="Arial" panose="020B0604020202020204" pitchFamily="34" charset="0"/>
              </a:rPr>
              <a:t>. </a:t>
            </a:r>
            <a:r>
              <a:rPr lang="en-IN" sz="600" dirty="0" err="1">
                <a:effectLst/>
                <a:latin typeface="Arial" panose="020B0604020202020204" pitchFamily="34" charset="0"/>
                <a:cs typeface="Arial" panose="020B0604020202020204" pitchFamily="34" charset="0"/>
              </a:rPr>
              <a:t>StatPearls</a:t>
            </a:r>
            <a:r>
              <a:rPr lang="en-IN" sz="600" dirty="0">
                <a:effectLst/>
                <a:latin typeface="Arial" panose="020B0604020202020204" pitchFamily="34" charset="0"/>
                <a:cs typeface="Arial" panose="020B0604020202020204" pitchFamily="34" charset="0"/>
              </a:rPr>
              <a:t> Publishing. </a:t>
            </a:r>
            <a:r>
              <a:rPr lang="en-IN" sz="600" u="sng" dirty="0">
                <a:effectLst/>
                <a:latin typeface="Arial" panose="020B0604020202020204" pitchFamily="34" charset="0"/>
                <a:cs typeface="Arial" panose="020B0604020202020204" pitchFamily="34" charset="0"/>
                <a:hlinkClick r:id="rId2"/>
              </a:rPr>
              <a:t>https://www.ncbi.nlm.nih.gov/books/NBK537222</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Liu, J. L. Y. (2002). The economic burden of coronary heart disease in the UK. </a:t>
            </a:r>
            <a:r>
              <a:rPr lang="en-IN" sz="600" i="1" dirty="0">
                <a:effectLst/>
                <a:latin typeface="Arial" panose="020B0604020202020204" pitchFamily="34" charset="0"/>
                <a:cs typeface="Arial" panose="020B0604020202020204" pitchFamily="34" charset="0"/>
              </a:rPr>
              <a:t>Heart</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88</a:t>
            </a:r>
            <a:r>
              <a:rPr lang="en-IN" sz="600" dirty="0">
                <a:effectLst/>
                <a:latin typeface="Arial" panose="020B0604020202020204" pitchFamily="34" charset="0"/>
                <a:cs typeface="Arial" panose="020B0604020202020204" pitchFamily="34" charset="0"/>
              </a:rPr>
              <a:t>(6), 597–603. </a:t>
            </a:r>
            <a:r>
              <a:rPr lang="en-IN" sz="600" u="sng" dirty="0">
                <a:effectLst/>
                <a:latin typeface="Arial" panose="020B0604020202020204" pitchFamily="34" charset="0"/>
                <a:cs typeface="Arial" panose="020B0604020202020204" pitchFamily="34" charset="0"/>
                <a:hlinkClick r:id="rId3"/>
              </a:rPr>
              <a:t>https://doi.org/10.1136/heart.88.6.597</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Marano, R., Rovere, G., Savino, G., Flammia, F.C., Carafa, M.R.P., </a:t>
            </a:r>
            <a:r>
              <a:rPr lang="en-IN" sz="600" dirty="0" err="1">
                <a:effectLst/>
                <a:latin typeface="Arial" panose="020B0604020202020204" pitchFamily="34" charset="0"/>
                <a:cs typeface="Arial" panose="020B0604020202020204" pitchFamily="34" charset="0"/>
              </a:rPr>
              <a:t>Steri</a:t>
            </a:r>
            <a:r>
              <a:rPr lang="en-IN" sz="600" dirty="0">
                <a:effectLst/>
                <a:latin typeface="Arial" panose="020B0604020202020204" pitchFamily="34" charset="0"/>
                <a:cs typeface="Arial" panose="020B0604020202020204" pitchFamily="34" charset="0"/>
              </a:rPr>
              <a:t>, L., Merlino, B. and Natale, L., (2020). CCTA in the diagnosis of coronary artery disease. </a:t>
            </a:r>
            <a:r>
              <a:rPr lang="en-IN" sz="600" i="1" dirty="0">
                <a:effectLst/>
                <a:latin typeface="Arial" panose="020B0604020202020204" pitchFamily="34" charset="0"/>
                <a:cs typeface="Arial" panose="020B0604020202020204" pitchFamily="34" charset="0"/>
              </a:rPr>
              <a:t>La </a:t>
            </a:r>
            <a:r>
              <a:rPr lang="en-IN" sz="600" i="1" dirty="0" err="1">
                <a:effectLst/>
                <a:latin typeface="Arial" panose="020B0604020202020204" pitchFamily="34" charset="0"/>
                <a:cs typeface="Arial" panose="020B0604020202020204" pitchFamily="34" charset="0"/>
              </a:rPr>
              <a:t>radiologia</a:t>
            </a:r>
            <a:r>
              <a:rPr lang="en-IN" sz="600" i="1" dirty="0">
                <a:effectLst/>
                <a:latin typeface="Arial" panose="020B0604020202020204" pitchFamily="34" charset="0"/>
                <a:cs typeface="Arial" panose="020B0604020202020204" pitchFamily="34" charset="0"/>
              </a:rPr>
              <a:t> medica</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125</a:t>
            </a:r>
            <a:r>
              <a:rPr lang="en-IN" sz="600" dirty="0">
                <a:effectLst/>
                <a:latin typeface="Arial" panose="020B0604020202020204" pitchFamily="34" charset="0"/>
                <a:cs typeface="Arial" panose="020B0604020202020204" pitchFamily="34" charset="0"/>
              </a:rPr>
              <a:t>(11), pp.1102-1113. </a:t>
            </a:r>
            <a:r>
              <a:rPr lang="en-IN" sz="600" u="sng" dirty="0">
                <a:effectLst/>
                <a:latin typeface="Arial" panose="020B0604020202020204" pitchFamily="34" charset="0"/>
                <a:cs typeface="Arial" panose="020B0604020202020204" pitchFamily="34" charset="0"/>
                <a:hlinkClick r:id="rId4"/>
              </a:rPr>
              <a:t>https://link.springer.com/article/10.1007/s11547-020-01283-y</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Maria-Alexandra Ciuca-Pană, </a:t>
            </a:r>
            <a:r>
              <a:rPr lang="en-IN" sz="600" dirty="0" err="1">
                <a:effectLst/>
                <a:latin typeface="Arial" panose="020B0604020202020204" pitchFamily="34" charset="0"/>
                <a:cs typeface="Arial" panose="020B0604020202020204" pitchFamily="34" charset="0"/>
              </a:rPr>
              <a:t>Aristi</a:t>
            </a:r>
            <a:r>
              <a:rPr lang="en-IN" sz="600" dirty="0">
                <a:effectLst/>
                <a:latin typeface="Arial" panose="020B0604020202020204" pitchFamily="34" charset="0"/>
                <a:cs typeface="Arial" panose="020B0604020202020204" pitchFamily="34" charset="0"/>
              </a:rPr>
              <a:t> </a:t>
            </a:r>
            <a:r>
              <a:rPr lang="en-IN" sz="600" dirty="0" err="1">
                <a:effectLst/>
                <a:latin typeface="Arial" panose="020B0604020202020204" pitchFamily="34" charset="0"/>
                <a:cs typeface="Arial" panose="020B0604020202020204" pitchFamily="34" charset="0"/>
              </a:rPr>
              <a:t>Boulmpou</a:t>
            </a:r>
            <a:r>
              <a:rPr lang="en-IN" sz="600" dirty="0">
                <a:effectLst/>
                <a:latin typeface="Arial" panose="020B0604020202020204" pitchFamily="34" charset="0"/>
                <a:cs typeface="Arial" panose="020B0604020202020204" pitchFamily="34" charset="0"/>
              </a:rPr>
              <a:t>, Cigdem Ileri, Manzi, G., Golino, M., Ostojic, M., Akhmetzhan </a:t>
            </a:r>
            <a:r>
              <a:rPr lang="en-IN" sz="600" dirty="0" err="1">
                <a:effectLst/>
                <a:latin typeface="Arial" panose="020B0604020202020204" pitchFamily="34" charset="0"/>
                <a:cs typeface="Arial" panose="020B0604020202020204" pitchFamily="34" charset="0"/>
              </a:rPr>
              <a:t>Galimzhanov</a:t>
            </a:r>
            <a:r>
              <a:rPr lang="en-IN" sz="600" dirty="0">
                <a:effectLst/>
                <a:latin typeface="Arial" panose="020B0604020202020204" pitchFamily="34" charset="0"/>
                <a:cs typeface="Arial" panose="020B0604020202020204" pitchFamily="34" charset="0"/>
              </a:rPr>
              <a:t>, </a:t>
            </a:r>
            <a:r>
              <a:rPr lang="en-IN" sz="600" dirty="0" err="1">
                <a:effectLst/>
                <a:latin typeface="Arial" panose="020B0604020202020204" pitchFamily="34" charset="0"/>
                <a:cs typeface="Arial" panose="020B0604020202020204" pitchFamily="34" charset="0"/>
              </a:rPr>
              <a:t>Busnatu</a:t>
            </a:r>
            <a:r>
              <a:rPr lang="en-IN" sz="600" dirty="0">
                <a:effectLst/>
                <a:latin typeface="Arial" panose="020B0604020202020204" pitchFamily="34" charset="0"/>
                <a:cs typeface="Arial" panose="020B0604020202020204" pitchFamily="34" charset="0"/>
              </a:rPr>
              <a:t>, S., Mega, S., and Perone, F. (2025). Chronic Heart Failure and Coronary Artery Disease: Pharmacological Treatment and Cardiac Rehabilitation. </a:t>
            </a:r>
            <a:r>
              <a:rPr lang="en-IN" sz="600" i="1" dirty="0">
                <a:effectLst/>
                <a:latin typeface="Arial" panose="020B0604020202020204" pitchFamily="34" charset="0"/>
                <a:cs typeface="Arial" panose="020B0604020202020204" pitchFamily="34" charset="0"/>
              </a:rPr>
              <a:t>Medicina</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61</a:t>
            </a:r>
            <a:r>
              <a:rPr lang="en-IN" sz="600" dirty="0">
                <a:effectLst/>
                <a:latin typeface="Arial" panose="020B0604020202020204" pitchFamily="34" charset="0"/>
                <a:cs typeface="Arial" panose="020B0604020202020204" pitchFamily="34" charset="0"/>
              </a:rPr>
              <a:t>(2), 211–211. </a:t>
            </a:r>
            <a:r>
              <a:rPr lang="en-IN" sz="600" u="sng" dirty="0">
                <a:effectLst/>
                <a:latin typeface="Arial" panose="020B0604020202020204" pitchFamily="34" charset="0"/>
                <a:cs typeface="Arial" panose="020B0604020202020204" pitchFamily="34" charset="0"/>
                <a:hlinkClick r:id="rId5"/>
              </a:rPr>
              <a:t>https://doi.org/10.3390/medicina61020211</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Marsilio, M., Fusco, F., </a:t>
            </a:r>
            <a:r>
              <a:rPr lang="en-IN" sz="600" dirty="0" err="1">
                <a:effectLst/>
                <a:latin typeface="Arial" panose="020B0604020202020204" pitchFamily="34" charset="0"/>
                <a:cs typeface="Arial" panose="020B0604020202020204" pitchFamily="34" charset="0"/>
              </a:rPr>
              <a:t>Gheduzzi</a:t>
            </a:r>
            <a:r>
              <a:rPr lang="en-IN" sz="600" dirty="0">
                <a:effectLst/>
                <a:latin typeface="Arial" panose="020B0604020202020204" pitchFamily="34" charset="0"/>
                <a:cs typeface="Arial" panose="020B0604020202020204" pitchFamily="34" charset="0"/>
              </a:rPr>
              <a:t>, E. and Guglielmetti, C., (2021). Co-production performance evaluation in healthcare. A systematic review of methods, tools and metrics. </a:t>
            </a:r>
            <a:r>
              <a:rPr lang="en-IN" sz="600" i="1" dirty="0">
                <a:effectLst/>
                <a:latin typeface="Arial" panose="020B0604020202020204" pitchFamily="34" charset="0"/>
                <a:cs typeface="Arial" panose="020B0604020202020204" pitchFamily="34" charset="0"/>
              </a:rPr>
              <a:t>International Journal of Environmental Research and Public Health</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18</a:t>
            </a:r>
            <a:r>
              <a:rPr lang="en-IN" sz="600" dirty="0">
                <a:effectLst/>
                <a:latin typeface="Arial" panose="020B0604020202020204" pitchFamily="34" charset="0"/>
                <a:cs typeface="Arial" panose="020B0604020202020204" pitchFamily="34" charset="0"/>
              </a:rPr>
              <a:t>(7), p.3336. </a:t>
            </a:r>
            <a:r>
              <a:rPr lang="en-IN" sz="600" u="sng" dirty="0">
                <a:effectLst/>
                <a:latin typeface="Arial" panose="020B0604020202020204" pitchFamily="34" charset="0"/>
                <a:cs typeface="Arial" panose="020B0604020202020204" pitchFamily="34" charset="0"/>
                <a:hlinkClick r:id="rId6"/>
              </a:rPr>
              <a:t>https://www.mdpi.com/1660-4601/18/7/3336</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Mei, Y.X., Wu, H., Zhang, H.Y., Hou, J., Zhang, Z.X., Liao, W., Liu, X.T., Sang, S.X., Mao, Z.X., Yang, D.B. and Wang, C.J., (2021). Health-related quality of life and its related factors in coronary heart disease patients: results from the Henan Rural Cohort study. </a:t>
            </a:r>
            <a:r>
              <a:rPr lang="en-IN" sz="600" i="1" dirty="0">
                <a:effectLst/>
                <a:latin typeface="Arial" panose="020B0604020202020204" pitchFamily="34" charset="0"/>
                <a:cs typeface="Arial" panose="020B0604020202020204" pitchFamily="34" charset="0"/>
              </a:rPr>
              <a:t>Scientific reports</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11</a:t>
            </a:r>
            <a:r>
              <a:rPr lang="en-IN" sz="600" dirty="0">
                <a:effectLst/>
                <a:latin typeface="Arial" panose="020B0604020202020204" pitchFamily="34" charset="0"/>
                <a:cs typeface="Arial" panose="020B0604020202020204" pitchFamily="34" charset="0"/>
              </a:rPr>
              <a:t>(1), p.5011. </a:t>
            </a:r>
            <a:r>
              <a:rPr lang="en-IN" sz="600" u="sng" dirty="0">
                <a:effectLst/>
                <a:latin typeface="Arial" panose="020B0604020202020204" pitchFamily="34" charset="0"/>
                <a:cs typeface="Arial" panose="020B0604020202020204" pitchFamily="34" charset="0"/>
                <a:hlinkClick r:id="rId7"/>
              </a:rPr>
              <a:t>https://www.nature.com/articles/s41598-021-84554-6</a:t>
            </a:r>
            <a:endParaRPr lang="en-IN" sz="600" dirty="0">
              <a:effectLst/>
              <a:latin typeface="Arial" panose="020B0604020202020204" pitchFamily="34" charset="0"/>
              <a:cs typeface="Arial" panose="020B0604020202020204" pitchFamily="34" charset="0"/>
            </a:endParaRPr>
          </a:p>
          <a:p>
            <a:r>
              <a:rPr lang="en-IN" sz="600" dirty="0">
                <a:effectLst/>
                <a:latin typeface="Arial" panose="020B0604020202020204" pitchFamily="34" charset="0"/>
                <a:cs typeface="Arial" panose="020B0604020202020204" pitchFamily="34" charset="0"/>
              </a:rPr>
              <a:t>Narayana Health. (2026). </a:t>
            </a:r>
            <a:r>
              <a:rPr lang="en-IN" sz="600" i="1" dirty="0">
                <a:effectLst/>
                <a:latin typeface="Arial" panose="020B0604020202020204" pitchFamily="34" charset="0"/>
                <a:cs typeface="Arial" panose="020B0604020202020204" pitchFamily="34" charset="0"/>
              </a:rPr>
              <a:t>Heart Disease - Prevention, Causes, Treatment and Aftercare</a:t>
            </a:r>
            <a:r>
              <a:rPr lang="en-IN" sz="600" dirty="0">
                <a:effectLst/>
                <a:latin typeface="Arial" panose="020B0604020202020204" pitchFamily="34" charset="0"/>
                <a:cs typeface="Arial" panose="020B0604020202020204" pitchFamily="34" charset="0"/>
              </a:rPr>
              <a:t> [Review of </a:t>
            </a:r>
            <a:r>
              <a:rPr lang="en-IN" sz="600" i="1" dirty="0">
                <a:effectLst/>
                <a:latin typeface="Arial" panose="020B0604020202020204" pitchFamily="34" charset="0"/>
                <a:cs typeface="Arial" panose="020B0604020202020204" pitchFamily="34" charset="0"/>
              </a:rPr>
              <a:t>Heart Disease - Prevention, Causes, Treatment and Aftercare</a:t>
            </a:r>
            <a:r>
              <a:rPr lang="en-IN" sz="600" dirty="0">
                <a:effectLst/>
                <a:latin typeface="Arial" panose="020B0604020202020204" pitchFamily="34" charset="0"/>
                <a:cs typeface="Arial" panose="020B0604020202020204" pitchFamily="34" charset="0"/>
              </a:rPr>
              <a:t>]. </a:t>
            </a:r>
            <a:r>
              <a:rPr lang="en-IN" sz="600" dirty="0" err="1">
                <a:effectLst/>
                <a:latin typeface="Arial" panose="020B0604020202020204" pitchFamily="34" charset="0"/>
                <a:cs typeface="Arial" panose="020B0604020202020204" pitchFamily="34" charset="0"/>
              </a:rPr>
              <a:t>Narayanahealth.Org</a:t>
            </a:r>
            <a:r>
              <a:rPr lang="en-IN" sz="600" dirty="0">
                <a:effectLst/>
                <a:latin typeface="Arial" panose="020B0604020202020204" pitchFamily="34" charset="0"/>
                <a:cs typeface="Arial" panose="020B0604020202020204" pitchFamily="34" charset="0"/>
              </a:rPr>
              <a:t>. </a:t>
            </a:r>
            <a:r>
              <a:rPr lang="en-IN" sz="600" u="sng" dirty="0">
                <a:effectLst/>
                <a:latin typeface="Arial" panose="020B0604020202020204" pitchFamily="34" charset="0"/>
                <a:cs typeface="Arial" panose="020B0604020202020204" pitchFamily="34" charset="0"/>
                <a:hlinkClick r:id="rId8"/>
              </a:rPr>
              <a:t>https://www.narayanahealth.org/blog/heart-disease-prevention-causes-treatment-and-aftercare</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Prajapati, R., Patel, P. and Upadhyay, U., (2021). A review on coronary artery disease. </a:t>
            </a:r>
            <a:r>
              <a:rPr lang="en-IN" sz="600" i="1" dirty="0">
                <a:effectLst/>
                <a:latin typeface="Arial" panose="020B0604020202020204" pitchFamily="34" charset="0"/>
                <a:cs typeface="Arial" panose="020B0604020202020204" pitchFamily="34" charset="0"/>
              </a:rPr>
              <a:t>World Journal of Pharmaceutical Research</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10</a:t>
            </a:r>
            <a:r>
              <a:rPr lang="en-IN" sz="600" dirty="0">
                <a:effectLst/>
                <a:latin typeface="Arial" panose="020B0604020202020204" pitchFamily="34" charset="0"/>
                <a:cs typeface="Arial" panose="020B0604020202020204" pitchFamily="34" charset="0"/>
              </a:rPr>
              <a:t>(13), pp.775-790. </a:t>
            </a:r>
            <a:r>
              <a:rPr lang="en-IN" sz="600" u="sng" dirty="0">
                <a:effectLst/>
                <a:latin typeface="Arial" panose="020B0604020202020204" pitchFamily="34" charset="0"/>
                <a:cs typeface="Arial" panose="020B0604020202020204" pitchFamily="34" charset="0"/>
                <a:hlinkClick r:id="rId9"/>
              </a:rPr>
              <a:t>https://wjpr.s3.ap-south-1.amazonaws.com/article_issue/4086ee5b0f776501b4dc42c0d4cb1939.pdf</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Raleigh, V., Jefferies, D. and Wellings, D., (2022). Cardiovascular disease in England. </a:t>
            </a:r>
            <a:r>
              <a:rPr lang="en-IN" sz="600" i="1" dirty="0">
                <a:effectLst/>
                <a:latin typeface="Arial" panose="020B0604020202020204" pitchFamily="34" charset="0"/>
                <a:cs typeface="Arial" panose="020B0604020202020204" pitchFamily="34" charset="0"/>
              </a:rPr>
              <a:t>Fund TK,(ed)</a:t>
            </a:r>
            <a:r>
              <a:rPr lang="en-IN" sz="600" dirty="0">
                <a:effectLst/>
                <a:latin typeface="Arial" panose="020B0604020202020204" pitchFamily="34" charset="0"/>
                <a:cs typeface="Arial" panose="020B0604020202020204" pitchFamily="34" charset="0"/>
              </a:rPr>
              <a:t>. </a:t>
            </a:r>
            <a:r>
              <a:rPr lang="en-IN" sz="600" u="sng" dirty="0">
                <a:effectLst/>
                <a:latin typeface="Arial" panose="020B0604020202020204" pitchFamily="34" charset="0"/>
                <a:cs typeface="Arial" panose="020B0604020202020204" pitchFamily="34" charset="0"/>
                <a:hlinkClick r:id="rId10"/>
              </a:rPr>
              <a:t>https://assets.kingsfund.org.uk/f/256914/x/ad22aeaeff/cardiovascular_disease_in_england_2022.pdf</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Rayman, G., Akpan, A., Cowie, M., Evans, R., Patel, M., </a:t>
            </a:r>
            <a:r>
              <a:rPr lang="en-IN" sz="600" dirty="0" err="1">
                <a:effectLst/>
                <a:latin typeface="Arial" panose="020B0604020202020204" pitchFamily="34" charset="0"/>
                <a:cs typeface="Arial" panose="020B0604020202020204" pitchFamily="34" charset="0"/>
              </a:rPr>
              <a:t>Posporelis</a:t>
            </a:r>
            <a:r>
              <a:rPr lang="en-IN" sz="600" dirty="0">
                <a:effectLst/>
                <a:latin typeface="Arial" panose="020B0604020202020204" pitchFamily="34" charset="0"/>
                <a:cs typeface="Arial" panose="020B0604020202020204" pitchFamily="34" charset="0"/>
              </a:rPr>
              <a:t>, S. and Walsh, K., (2022). Managing patients with comorbidities: future models of care. </a:t>
            </a:r>
            <a:r>
              <a:rPr lang="en-IN" sz="600" i="1" dirty="0">
                <a:effectLst/>
                <a:latin typeface="Arial" panose="020B0604020202020204" pitchFamily="34" charset="0"/>
                <a:cs typeface="Arial" panose="020B0604020202020204" pitchFamily="34" charset="0"/>
              </a:rPr>
              <a:t>Future Healthcare Journal</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9</a:t>
            </a:r>
            <a:r>
              <a:rPr lang="en-IN" sz="600" dirty="0">
                <a:effectLst/>
                <a:latin typeface="Arial" panose="020B0604020202020204" pitchFamily="34" charset="0"/>
                <a:cs typeface="Arial" panose="020B0604020202020204" pitchFamily="34" charset="0"/>
              </a:rPr>
              <a:t>(2), pp.101-105.  </a:t>
            </a:r>
            <a:r>
              <a:rPr lang="en-IN" sz="600" u="sng" dirty="0">
                <a:effectLst/>
                <a:latin typeface="Arial" panose="020B0604020202020204" pitchFamily="34" charset="0"/>
                <a:cs typeface="Arial" panose="020B0604020202020204" pitchFamily="34" charset="0"/>
                <a:hlinkClick r:id="rId11"/>
              </a:rPr>
              <a:t>https://www.sciencedirect.com/science/article/pii/S2514664524004831</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ResearchGate. (2025). </a:t>
            </a:r>
            <a:r>
              <a:rPr lang="en-IN" sz="600" i="1" dirty="0">
                <a:effectLst/>
                <a:latin typeface="Arial" panose="020B0604020202020204" pitchFamily="34" charset="0"/>
                <a:cs typeface="Arial" panose="020B0604020202020204" pitchFamily="34" charset="0"/>
              </a:rPr>
              <a:t>Coronary heart disease (CHD) prevalence on a world map.</a:t>
            </a:r>
            <a:r>
              <a:rPr lang="en-IN" sz="600" dirty="0">
                <a:effectLst/>
                <a:latin typeface="Arial" panose="020B0604020202020204" pitchFamily="34" charset="0"/>
                <a:cs typeface="Arial" panose="020B0604020202020204" pitchFamily="34" charset="0"/>
              </a:rPr>
              <a:t> [Review of</a:t>
            </a:r>
            <a:r>
              <a:rPr lang="en-IN" sz="600" i="1" dirty="0">
                <a:effectLst/>
                <a:latin typeface="Arial" panose="020B0604020202020204" pitchFamily="34" charset="0"/>
                <a:cs typeface="Arial" panose="020B0604020202020204" pitchFamily="34" charset="0"/>
              </a:rPr>
              <a:t> Coronary heart disease (CHD) prevalence on a world map.</a:t>
            </a:r>
            <a:r>
              <a:rPr lang="en-IN" sz="600" dirty="0">
                <a:effectLst/>
                <a:latin typeface="Arial" panose="020B0604020202020204" pitchFamily="34" charset="0"/>
                <a:cs typeface="Arial" panose="020B0604020202020204" pitchFamily="34" charset="0"/>
              </a:rPr>
              <a:t>]. ResearchGate. </a:t>
            </a:r>
            <a:r>
              <a:rPr lang="en-IN" sz="600" u="sng" dirty="0">
                <a:effectLst/>
                <a:latin typeface="Arial" panose="020B0604020202020204" pitchFamily="34" charset="0"/>
                <a:cs typeface="Arial" panose="020B0604020202020204" pitchFamily="34" charset="0"/>
                <a:hlinkClick r:id="rId12"/>
              </a:rPr>
              <a:t>https://www.researchgate.net/figure/Coronary-heart-disease-CHD-prevalence-on-a-world-map_fig2_276357526</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Robinson, S., (2021). Cardiovascular disease. In </a:t>
            </a:r>
            <a:r>
              <a:rPr lang="en-IN" sz="600" i="1" dirty="0">
                <a:effectLst/>
                <a:latin typeface="Arial" panose="020B0604020202020204" pitchFamily="34" charset="0"/>
                <a:cs typeface="Arial" panose="020B0604020202020204" pitchFamily="34" charset="0"/>
              </a:rPr>
              <a:t>Priorities for Health Promotion and Public Health</a:t>
            </a:r>
            <a:r>
              <a:rPr lang="en-IN" sz="600" dirty="0">
                <a:effectLst/>
                <a:latin typeface="Arial" panose="020B0604020202020204" pitchFamily="34" charset="0"/>
                <a:cs typeface="Arial" panose="020B0604020202020204" pitchFamily="34" charset="0"/>
              </a:rPr>
              <a:t> (pp. 355-393). Routledge. </a:t>
            </a:r>
            <a:r>
              <a:rPr lang="en-IN" sz="600" u="sng" dirty="0">
                <a:effectLst/>
                <a:latin typeface="Arial" panose="020B0604020202020204" pitchFamily="34" charset="0"/>
                <a:cs typeface="Arial" panose="020B0604020202020204" pitchFamily="34" charset="0"/>
                <a:hlinkClick r:id="rId13"/>
              </a:rPr>
              <a:t>https://www.taylorfrancis.com/chapters/edit/10.4324/9780367823689-16/cardiovascular-disease-sally-robinson</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Shih, K., Herz, N., Sheikh, A., </a:t>
            </a:r>
            <a:r>
              <a:rPr lang="en-IN" sz="600" dirty="0" err="1">
                <a:effectLst/>
                <a:latin typeface="Arial" panose="020B0604020202020204" pitchFamily="34" charset="0"/>
                <a:cs typeface="Arial" panose="020B0604020202020204" pitchFamily="34" charset="0"/>
              </a:rPr>
              <a:t>O'neill</a:t>
            </a:r>
            <a:r>
              <a:rPr lang="en-IN" sz="600" dirty="0">
                <a:effectLst/>
                <a:latin typeface="Arial" panose="020B0604020202020204" pitchFamily="34" charset="0"/>
                <a:cs typeface="Arial" panose="020B0604020202020204" pitchFamily="34" charset="0"/>
              </a:rPr>
              <a:t>, C., Carter, P. and Anderson, M., (2025). Economic burden of cardiovascular disease in the United Kingdom. </a:t>
            </a:r>
            <a:r>
              <a:rPr lang="en-IN" sz="600" i="1" dirty="0">
                <a:effectLst/>
                <a:latin typeface="Arial" panose="020B0604020202020204" pitchFamily="34" charset="0"/>
                <a:cs typeface="Arial" panose="020B0604020202020204" pitchFamily="34" charset="0"/>
              </a:rPr>
              <a:t>European Heart Journal-Quality of Care and Clinical Outcomes</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11</a:t>
            </a:r>
            <a:r>
              <a:rPr lang="en-IN" sz="600" dirty="0">
                <a:effectLst/>
                <a:latin typeface="Arial" panose="020B0604020202020204" pitchFamily="34" charset="0"/>
                <a:cs typeface="Arial" panose="020B0604020202020204" pitchFamily="34" charset="0"/>
              </a:rPr>
              <a:t>(5), pp.678-690. </a:t>
            </a:r>
            <a:r>
              <a:rPr lang="en-IN" sz="600" u="sng" dirty="0">
                <a:effectLst/>
                <a:latin typeface="Arial" panose="020B0604020202020204" pitchFamily="34" charset="0"/>
                <a:cs typeface="Arial" panose="020B0604020202020204" pitchFamily="34" charset="0"/>
                <a:hlinkClick r:id="rId14"/>
              </a:rPr>
              <a:t>https://academic.oup.com/ehjqcco/article-abstract/11/5/678/8038270</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Subedi, N., </a:t>
            </a:r>
            <a:r>
              <a:rPr lang="en-IN" sz="600" dirty="0" err="1">
                <a:effectLst/>
                <a:latin typeface="Arial" panose="020B0604020202020204" pitchFamily="34" charset="0"/>
                <a:cs typeface="Arial" panose="020B0604020202020204" pitchFamily="34" charset="0"/>
              </a:rPr>
              <a:t>Rawstorn</a:t>
            </a:r>
            <a:r>
              <a:rPr lang="en-IN" sz="600" dirty="0">
                <a:effectLst/>
                <a:latin typeface="Arial" panose="020B0604020202020204" pitchFamily="34" charset="0"/>
                <a:cs typeface="Arial" panose="020B0604020202020204" pitchFamily="34" charset="0"/>
              </a:rPr>
              <a:t>, J.C., Gao, L., </a:t>
            </a:r>
            <a:r>
              <a:rPr lang="en-IN" sz="600" dirty="0" err="1">
                <a:effectLst/>
                <a:latin typeface="Arial" panose="020B0604020202020204" pitchFamily="34" charset="0"/>
                <a:cs typeface="Arial" panose="020B0604020202020204" pitchFamily="34" charset="0"/>
              </a:rPr>
              <a:t>Koorts</a:t>
            </a:r>
            <a:r>
              <a:rPr lang="en-IN" sz="600" dirty="0">
                <a:effectLst/>
                <a:latin typeface="Arial" panose="020B0604020202020204" pitchFamily="34" charset="0"/>
                <a:cs typeface="Arial" panose="020B0604020202020204" pitchFamily="34" charset="0"/>
              </a:rPr>
              <a:t>, H. and Maddison, R., (2020). Implementation of telerehabilitation interventions for the self-management of cardiovascular disease: systematic review. </a:t>
            </a:r>
            <a:r>
              <a:rPr lang="en-IN" sz="600" i="1" dirty="0">
                <a:effectLst/>
                <a:latin typeface="Arial" panose="020B0604020202020204" pitchFamily="34" charset="0"/>
                <a:cs typeface="Arial" panose="020B0604020202020204" pitchFamily="34" charset="0"/>
              </a:rPr>
              <a:t>JMIR mHealth and </a:t>
            </a:r>
            <a:r>
              <a:rPr lang="en-IN" sz="600" i="1" dirty="0" err="1">
                <a:effectLst/>
                <a:latin typeface="Arial" panose="020B0604020202020204" pitchFamily="34" charset="0"/>
                <a:cs typeface="Arial" panose="020B0604020202020204" pitchFamily="34" charset="0"/>
              </a:rPr>
              <a:t>uHealth</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8</a:t>
            </a:r>
            <a:r>
              <a:rPr lang="en-IN" sz="600" dirty="0">
                <a:effectLst/>
                <a:latin typeface="Arial" panose="020B0604020202020204" pitchFamily="34" charset="0"/>
                <a:cs typeface="Arial" panose="020B0604020202020204" pitchFamily="34" charset="0"/>
              </a:rPr>
              <a:t>(11), p.e17957. </a:t>
            </a:r>
            <a:r>
              <a:rPr lang="en-IN" sz="600" u="sng" dirty="0">
                <a:effectLst/>
                <a:latin typeface="Arial" panose="020B0604020202020204" pitchFamily="34" charset="0"/>
                <a:cs typeface="Arial" panose="020B0604020202020204" pitchFamily="34" charset="0"/>
                <a:hlinkClick r:id="rId15"/>
              </a:rPr>
              <a:t>https://mhealth.jmir.org/2020/11/e17957/</a:t>
            </a:r>
            <a:r>
              <a:rPr lang="en-IN" sz="600" dirty="0">
                <a:effectLst/>
                <a:latin typeface="Arial" panose="020B0604020202020204" pitchFamily="34" charset="0"/>
                <a:cs typeface="Arial" panose="020B0604020202020204" pitchFamily="34" charset="0"/>
              </a:rPr>
              <a:t> </a:t>
            </a:r>
          </a:p>
          <a:p>
            <a:r>
              <a:rPr lang="en-IN" sz="600" dirty="0">
                <a:effectLst/>
                <a:latin typeface="Arial" panose="020B0604020202020204" pitchFamily="34" charset="0"/>
                <a:cs typeface="Arial" panose="020B0604020202020204" pitchFamily="34" charset="0"/>
              </a:rPr>
              <a:t>Zhang, P., Guo, D., Xu, B., Huang, C., Yang, S., Wang, W., Liu, W., Deng, Y., Li, K., Liu, D. and Lin, J., (2022). Association of serum 25-hydroxyvitamin D with cardiovascular outcomes and all-cause mortality in individuals with prediabetes and diabetes: results from the UK biobank prospective cohort study. </a:t>
            </a:r>
            <a:r>
              <a:rPr lang="en-IN" sz="600" i="1" dirty="0">
                <a:effectLst/>
                <a:latin typeface="Arial" panose="020B0604020202020204" pitchFamily="34" charset="0"/>
                <a:cs typeface="Arial" panose="020B0604020202020204" pitchFamily="34" charset="0"/>
              </a:rPr>
              <a:t>Diabetes Care</a:t>
            </a:r>
            <a:r>
              <a:rPr lang="en-IN" sz="600" dirty="0">
                <a:effectLst/>
                <a:latin typeface="Arial" panose="020B0604020202020204" pitchFamily="34" charset="0"/>
                <a:cs typeface="Arial" panose="020B0604020202020204" pitchFamily="34" charset="0"/>
              </a:rPr>
              <a:t>, </a:t>
            </a:r>
            <a:r>
              <a:rPr lang="en-IN" sz="600" i="1" dirty="0">
                <a:effectLst/>
                <a:latin typeface="Arial" panose="020B0604020202020204" pitchFamily="34" charset="0"/>
                <a:cs typeface="Arial" panose="020B0604020202020204" pitchFamily="34" charset="0"/>
              </a:rPr>
              <a:t>45</a:t>
            </a:r>
            <a:r>
              <a:rPr lang="en-IN" sz="600" dirty="0">
                <a:effectLst/>
                <a:latin typeface="Arial" panose="020B0604020202020204" pitchFamily="34" charset="0"/>
                <a:cs typeface="Arial" panose="020B0604020202020204" pitchFamily="34" charset="0"/>
              </a:rPr>
              <a:t>(5), pp.1219-1229. </a:t>
            </a:r>
            <a:r>
              <a:rPr lang="en-IN" sz="600" u="sng" dirty="0">
                <a:effectLst/>
                <a:latin typeface="Arial" panose="020B0604020202020204" pitchFamily="34" charset="0"/>
                <a:cs typeface="Arial" panose="020B0604020202020204" pitchFamily="34" charset="0"/>
                <a:hlinkClick r:id="rId16"/>
              </a:rPr>
              <a:t>https://diabetesjournals.org/care/article-abstract/45/5/1219/144610</a:t>
            </a:r>
            <a:r>
              <a:rPr lang="en-IN" sz="600" dirty="0">
                <a:effectLst/>
                <a:latin typeface="Arial" panose="020B0604020202020204" pitchFamily="34" charset="0"/>
                <a:cs typeface="Arial" panose="020B0604020202020204" pitchFamily="34" charset="0"/>
              </a:rPr>
              <a:t> </a:t>
            </a:r>
          </a:p>
          <a:p>
            <a:endParaRPr lang="en-IN" sz="6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542705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1395</TotalTime>
  <Words>2210</Words>
  <Application>Microsoft Office PowerPoint</Application>
  <PresentationFormat>Widescreen</PresentationFormat>
  <Paragraphs>154</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Garamond</vt:lpstr>
      <vt:lpstr>Organic</vt:lpstr>
      <vt:lpstr>     Community Care and Management of Longer-term Conditions- Coronary heart disease Name: Drashti Morvadiya Student ID: 2531881  Module code: LCHS7003 Module: community care and management of long term condition Professor: Dr. Aishat Bakre</vt:lpstr>
      <vt:lpstr>Definition, Symptoms and Causes</vt:lpstr>
      <vt:lpstr>Prevalence (UK &amp; Global)</vt:lpstr>
      <vt:lpstr>Economic Burden (NHS &amp; UK)</vt:lpstr>
      <vt:lpstr>Sociological Impact of CHD</vt:lpstr>
      <vt:lpstr>Physical Impact of CHD</vt:lpstr>
      <vt:lpstr>Psychological Impact of CHD</vt:lpstr>
      <vt:lpstr>Diagnosis of CHD</vt:lpstr>
      <vt:lpstr>Initial Assessment in NHS</vt:lpstr>
      <vt:lpstr>Management Models &amp; Frameworks</vt:lpstr>
      <vt:lpstr>Treatment Options in UK</vt:lpstr>
      <vt:lpstr>Comorbidities with CHD</vt:lpstr>
      <vt:lpstr>Co-productive Care &amp; Personalized Model</vt:lpstr>
      <vt:lpstr>Prevention &amp; Recommendations</vt:lpstr>
      <vt:lpstr>PowerPoint Presentation</vt:lpstr>
      <vt:lpstr>CONTD…</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HLTH7005: WORK PLACEMENT DIPLOMA IN COMMUNITY HEALTH CARE AND SUPPORT LEVEL 7 ASSESSMENT NO. AND TYPE: ASSESSMENT 2 - INDIVIDUAL REFLECTIVE PRESENTATION</dc:title>
  <dc:creator>HP .</dc:creator>
  <cp:lastModifiedBy>User</cp:lastModifiedBy>
  <cp:revision>282</cp:revision>
  <dcterms:created xsi:type="dcterms:W3CDTF">2025-02-24T10:02:28Z</dcterms:created>
  <dcterms:modified xsi:type="dcterms:W3CDTF">2026-07-13T10:49:54Z</dcterms:modified>
</cp:coreProperties>
</file>