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</p:sldIdLst>
  <p:sldSz cx="12188952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About This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PowerPoint explains how to use the AutoSum feature in Microsoft Excel. The steps are shown visually in a poster format. It helps beginners understand how to sum numbers quickly using the Formulas tab. This method saves time and ensures accuracy in calculations.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8DC9E7F5-4958-4504-BA34-1AB8C8F4F62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8476" y="0"/>
            <a:ext cx="4572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