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E301C6-BF5F-465C-8CCB-E2F54DEBC1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633D4FB-43E9-49F7-B669-9C425260F75D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Student name: Roponica Clemansa 	     </a:t>
          </a:r>
          <a:endParaRPr lang="en-GB" dirty="0">
            <a:latin typeface="Arial Black" panose="020B0A04020102020204" pitchFamily="34" charset="0"/>
          </a:endParaRPr>
        </a:p>
      </dgm:t>
    </dgm:pt>
    <dgm:pt modelId="{756DA7DD-78B7-43EA-9628-89F7F420251A}" type="parTrans" cxnId="{A449B65C-FC56-4148-998F-98BE59D16A45}">
      <dgm:prSet/>
      <dgm:spPr/>
      <dgm:t>
        <a:bodyPr/>
        <a:lstStyle/>
        <a:p>
          <a:endParaRPr lang="en-GB"/>
        </a:p>
      </dgm:t>
    </dgm:pt>
    <dgm:pt modelId="{931ED8B6-2F60-4F32-904C-C43C6C54544C}" type="sibTrans" cxnId="{A449B65C-FC56-4148-998F-98BE59D16A45}">
      <dgm:prSet/>
      <dgm:spPr/>
      <dgm:t>
        <a:bodyPr/>
        <a:lstStyle/>
        <a:p>
          <a:endParaRPr lang="en-GB"/>
        </a:p>
      </dgm:t>
    </dgm:pt>
    <dgm:pt modelId="{75FE5079-4F0A-4D16-B418-F37DCFD6834D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Student ID number: 24169903	</a:t>
          </a:r>
          <a:endParaRPr lang="en-GB" dirty="0">
            <a:latin typeface="Arial Black" panose="020B0A04020102020204" pitchFamily="34" charset="0"/>
          </a:endParaRPr>
        </a:p>
      </dgm:t>
    </dgm:pt>
    <dgm:pt modelId="{AB211FB3-31DB-417F-87BD-8BFF9B255030}" type="parTrans" cxnId="{F2CCF73C-253E-479E-9EC4-A23BC53918C0}">
      <dgm:prSet/>
      <dgm:spPr/>
      <dgm:t>
        <a:bodyPr/>
        <a:lstStyle/>
        <a:p>
          <a:endParaRPr lang="en-GB"/>
        </a:p>
      </dgm:t>
    </dgm:pt>
    <dgm:pt modelId="{02801620-AF8A-42F3-A529-16BC96D72299}" type="sibTrans" cxnId="{F2CCF73C-253E-479E-9EC4-A23BC53918C0}">
      <dgm:prSet/>
      <dgm:spPr/>
      <dgm:t>
        <a:bodyPr/>
        <a:lstStyle/>
        <a:p>
          <a:endParaRPr lang="en-GB"/>
        </a:p>
      </dgm:t>
    </dgm:pt>
    <dgm:pt modelId="{39FC3A43-5606-49AD-B15E-4C5668B55A88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Programme: CertHE Sustainable Enterprise (Rural)</a:t>
          </a:r>
          <a:endParaRPr lang="en-GB" dirty="0">
            <a:latin typeface="Arial Black" panose="020B0A04020102020204" pitchFamily="34" charset="0"/>
          </a:endParaRPr>
        </a:p>
      </dgm:t>
    </dgm:pt>
    <dgm:pt modelId="{EC80AAE0-56D3-49CA-9311-AF7DCAFB8059}" type="parTrans" cxnId="{648D327A-96F7-434B-AAA2-A8B35C6E579C}">
      <dgm:prSet/>
      <dgm:spPr/>
      <dgm:t>
        <a:bodyPr/>
        <a:lstStyle/>
        <a:p>
          <a:endParaRPr lang="en-GB"/>
        </a:p>
      </dgm:t>
    </dgm:pt>
    <dgm:pt modelId="{309D6458-BEC5-47D1-893A-E69010D41CEA}" type="sibTrans" cxnId="{648D327A-96F7-434B-AAA2-A8B35C6E579C}">
      <dgm:prSet/>
      <dgm:spPr/>
      <dgm:t>
        <a:bodyPr/>
        <a:lstStyle/>
        <a:p>
          <a:endParaRPr lang="en-GB"/>
        </a:p>
      </dgm:t>
    </dgm:pt>
    <dgm:pt modelId="{F0295170-6378-4588-8DBF-8829BBEE8D95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Module: Digital Marketing</a:t>
          </a:r>
          <a:endParaRPr lang="en-GB" dirty="0">
            <a:latin typeface="Arial Black" panose="020B0A04020102020204" pitchFamily="34" charset="0"/>
          </a:endParaRPr>
        </a:p>
      </dgm:t>
    </dgm:pt>
    <dgm:pt modelId="{CEBF02A6-ABB0-481C-89FC-AE97F73914F1}" type="parTrans" cxnId="{B27243BA-DD08-4755-8F58-8940C1D9B991}">
      <dgm:prSet/>
      <dgm:spPr/>
      <dgm:t>
        <a:bodyPr/>
        <a:lstStyle/>
        <a:p>
          <a:endParaRPr lang="en-GB"/>
        </a:p>
      </dgm:t>
    </dgm:pt>
    <dgm:pt modelId="{812E38A6-12B8-4EBD-8A23-B82A0E1B0DC0}" type="sibTrans" cxnId="{B27243BA-DD08-4755-8F58-8940C1D9B991}">
      <dgm:prSet/>
      <dgm:spPr/>
      <dgm:t>
        <a:bodyPr/>
        <a:lstStyle/>
        <a:p>
          <a:endParaRPr lang="en-GB"/>
        </a:p>
      </dgm:t>
    </dgm:pt>
    <dgm:pt modelId="{FCC7F3A1-DBD1-412C-AEE5-3C38F82B8418}" type="pres">
      <dgm:prSet presAssocID="{1CE301C6-BF5F-465C-8CCB-E2F54DEBC1BC}" presName="linear" presStyleCnt="0">
        <dgm:presLayoutVars>
          <dgm:animLvl val="lvl"/>
          <dgm:resizeHandles val="exact"/>
        </dgm:presLayoutVars>
      </dgm:prSet>
      <dgm:spPr/>
    </dgm:pt>
    <dgm:pt modelId="{E7585256-38C7-4770-A076-C5FC0EFF7AE1}" type="pres">
      <dgm:prSet presAssocID="{B633D4FB-43E9-49F7-B669-9C425260F7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068B6F9-4967-4BA0-8C87-8FDFCB36DAF2}" type="pres">
      <dgm:prSet presAssocID="{931ED8B6-2F60-4F32-904C-C43C6C54544C}" presName="spacer" presStyleCnt="0"/>
      <dgm:spPr/>
    </dgm:pt>
    <dgm:pt modelId="{FCD25EC7-3621-44BC-BDEC-25BD2CD37AEC}" type="pres">
      <dgm:prSet presAssocID="{75FE5079-4F0A-4D16-B418-F37DCFD6834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1228AF5-1E52-4A28-A792-41C9FDBDA6FA}" type="pres">
      <dgm:prSet presAssocID="{02801620-AF8A-42F3-A529-16BC96D72299}" presName="spacer" presStyleCnt="0"/>
      <dgm:spPr/>
    </dgm:pt>
    <dgm:pt modelId="{2AD81508-CC2E-4285-83C3-425A8F9D5BE0}" type="pres">
      <dgm:prSet presAssocID="{39FC3A43-5606-49AD-B15E-4C5668B55A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B849D61-9EB3-4E54-ABD3-4A84DD5108C2}" type="pres">
      <dgm:prSet presAssocID="{309D6458-BEC5-47D1-893A-E69010D41CEA}" presName="spacer" presStyleCnt="0"/>
      <dgm:spPr/>
    </dgm:pt>
    <dgm:pt modelId="{9AD15870-3EF8-4C52-917F-9560767FB187}" type="pres">
      <dgm:prSet presAssocID="{F0295170-6378-4588-8DBF-8829BBEE8D9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2F6F1C-955C-4AE6-87C1-142388EC32C0}" type="presOf" srcId="{F0295170-6378-4588-8DBF-8829BBEE8D95}" destId="{9AD15870-3EF8-4C52-917F-9560767FB187}" srcOrd="0" destOrd="0" presId="urn:microsoft.com/office/officeart/2005/8/layout/vList2"/>
    <dgm:cxn modelId="{EC5CD221-3262-416F-9345-3EA3C3814461}" type="presOf" srcId="{75FE5079-4F0A-4D16-B418-F37DCFD6834D}" destId="{FCD25EC7-3621-44BC-BDEC-25BD2CD37AEC}" srcOrd="0" destOrd="0" presId="urn:microsoft.com/office/officeart/2005/8/layout/vList2"/>
    <dgm:cxn modelId="{F2CCF73C-253E-479E-9EC4-A23BC53918C0}" srcId="{1CE301C6-BF5F-465C-8CCB-E2F54DEBC1BC}" destId="{75FE5079-4F0A-4D16-B418-F37DCFD6834D}" srcOrd="1" destOrd="0" parTransId="{AB211FB3-31DB-417F-87BD-8BFF9B255030}" sibTransId="{02801620-AF8A-42F3-A529-16BC96D72299}"/>
    <dgm:cxn modelId="{D381613F-F9F5-4FD4-8AFB-936FD625B883}" type="presOf" srcId="{39FC3A43-5606-49AD-B15E-4C5668B55A88}" destId="{2AD81508-CC2E-4285-83C3-425A8F9D5BE0}" srcOrd="0" destOrd="0" presId="urn:microsoft.com/office/officeart/2005/8/layout/vList2"/>
    <dgm:cxn modelId="{A449B65C-FC56-4148-998F-98BE59D16A45}" srcId="{1CE301C6-BF5F-465C-8CCB-E2F54DEBC1BC}" destId="{B633D4FB-43E9-49F7-B669-9C425260F75D}" srcOrd="0" destOrd="0" parTransId="{756DA7DD-78B7-43EA-9628-89F7F420251A}" sibTransId="{931ED8B6-2F60-4F32-904C-C43C6C54544C}"/>
    <dgm:cxn modelId="{648D327A-96F7-434B-AAA2-A8B35C6E579C}" srcId="{1CE301C6-BF5F-465C-8CCB-E2F54DEBC1BC}" destId="{39FC3A43-5606-49AD-B15E-4C5668B55A88}" srcOrd="2" destOrd="0" parTransId="{EC80AAE0-56D3-49CA-9311-AF7DCAFB8059}" sibTransId="{309D6458-BEC5-47D1-893A-E69010D41CEA}"/>
    <dgm:cxn modelId="{B27243BA-DD08-4755-8F58-8940C1D9B991}" srcId="{1CE301C6-BF5F-465C-8CCB-E2F54DEBC1BC}" destId="{F0295170-6378-4588-8DBF-8829BBEE8D95}" srcOrd="3" destOrd="0" parTransId="{CEBF02A6-ABB0-481C-89FC-AE97F73914F1}" sibTransId="{812E38A6-12B8-4EBD-8A23-B82A0E1B0DC0}"/>
    <dgm:cxn modelId="{37AD56C8-659F-484E-8CFA-564297DB1752}" type="presOf" srcId="{1CE301C6-BF5F-465C-8CCB-E2F54DEBC1BC}" destId="{FCC7F3A1-DBD1-412C-AEE5-3C38F82B8418}" srcOrd="0" destOrd="0" presId="urn:microsoft.com/office/officeart/2005/8/layout/vList2"/>
    <dgm:cxn modelId="{36FA47D9-5B20-49ED-B5FB-3347B6AB9BF1}" type="presOf" srcId="{B633D4FB-43E9-49F7-B669-9C425260F75D}" destId="{E7585256-38C7-4770-A076-C5FC0EFF7AE1}" srcOrd="0" destOrd="0" presId="urn:microsoft.com/office/officeart/2005/8/layout/vList2"/>
    <dgm:cxn modelId="{2AE3A8A8-053C-4CA6-BE90-D570F2046CF4}" type="presParOf" srcId="{FCC7F3A1-DBD1-412C-AEE5-3C38F82B8418}" destId="{E7585256-38C7-4770-A076-C5FC0EFF7AE1}" srcOrd="0" destOrd="0" presId="urn:microsoft.com/office/officeart/2005/8/layout/vList2"/>
    <dgm:cxn modelId="{4E2B67A3-0F3F-4AC1-B84B-7E9DB3F025BC}" type="presParOf" srcId="{FCC7F3A1-DBD1-412C-AEE5-3C38F82B8418}" destId="{C068B6F9-4967-4BA0-8C87-8FDFCB36DAF2}" srcOrd="1" destOrd="0" presId="urn:microsoft.com/office/officeart/2005/8/layout/vList2"/>
    <dgm:cxn modelId="{E3A4B74E-DDCE-4AD8-98CE-F722A75E110F}" type="presParOf" srcId="{FCC7F3A1-DBD1-412C-AEE5-3C38F82B8418}" destId="{FCD25EC7-3621-44BC-BDEC-25BD2CD37AEC}" srcOrd="2" destOrd="0" presId="urn:microsoft.com/office/officeart/2005/8/layout/vList2"/>
    <dgm:cxn modelId="{D291961E-C326-46EA-969F-8CEB4F8428A9}" type="presParOf" srcId="{FCC7F3A1-DBD1-412C-AEE5-3C38F82B8418}" destId="{B1228AF5-1E52-4A28-A792-41C9FDBDA6FA}" srcOrd="3" destOrd="0" presId="urn:microsoft.com/office/officeart/2005/8/layout/vList2"/>
    <dgm:cxn modelId="{57DCABF5-21DE-4477-BA95-A56C6DB4CC8F}" type="presParOf" srcId="{FCC7F3A1-DBD1-412C-AEE5-3C38F82B8418}" destId="{2AD81508-CC2E-4285-83C3-425A8F9D5BE0}" srcOrd="4" destOrd="0" presId="urn:microsoft.com/office/officeart/2005/8/layout/vList2"/>
    <dgm:cxn modelId="{6B3515BE-1F9A-4730-8AB3-31D54854D34B}" type="presParOf" srcId="{FCC7F3A1-DBD1-412C-AEE5-3C38F82B8418}" destId="{DB849D61-9EB3-4E54-ABD3-4A84DD5108C2}" srcOrd="5" destOrd="0" presId="urn:microsoft.com/office/officeart/2005/8/layout/vList2"/>
    <dgm:cxn modelId="{42E6856F-6F4B-4182-ABCF-109D20E125BB}" type="presParOf" srcId="{FCC7F3A1-DBD1-412C-AEE5-3C38F82B8418}" destId="{9AD15870-3EF8-4C52-917F-9560767FB18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8B8453-16FE-442A-9107-B7D973A4736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3933FC7-D53B-4917-B175-A416E06E178F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TikTok is a leading social media platform with over 1 billion active users globally.</a:t>
          </a:r>
        </a:p>
      </dgm:t>
    </dgm:pt>
    <dgm:pt modelId="{92538B5E-6D1F-4EE2-8740-4306BEB0B27B}" type="parTrans" cxnId="{AC55BCE0-8B08-41C6-90F1-548D1BDB9E98}">
      <dgm:prSet/>
      <dgm:spPr/>
      <dgm:t>
        <a:bodyPr/>
        <a:lstStyle/>
        <a:p>
          <a:endParaRPr lang="en-GB"/>
        </a:p>
      </dgm:t>
    </dgm:pt>
    <dgm:pt modelId="{E4405BA5-DB4C-4DF8-B6F1-55CFFB355B50}" type="sibTrans" cxnId="{AC55BCE0-8B08-41C6-90F1-548D1BDB9E98}">
      <dgm:prSet/>
      <dgm:spPr/>
      <dgm:t>
        <a:bodyPr/>
        <a:lstStyle/>
        <a:p>
          <a:endParaRPr lang="en-GB"/>
        </a:p>
      </dgm:t>
    </dgm:pt>
    <dgm:pt modelId="{A6EC3850-FC0C-482D-8336-31BE760CE86C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60% of users are Gen Z and Millennials, ideal for targeting younger demographics.</a:t>
          </a:r>
        </a:p>
      </dgm:t>
    </dgm:pt>
    <dgm:pt modelId="{647A48F6-1D0D-4659-9FEB-4492E8C9C0D2}" type="parTrans" cxnId="{FF27F432-BCE5-4951-A07A-585C3FDB1F30}">
      <dgm:prSet/>
      <dgm:spPr/>
      <dgm:t>
        <a:bodyPr/>
        <a:lstStyle/>
        <a:p>
          <a:endParaRPr lang="en-GB"/>
        </a:p>
      </dgm:t>
    </dgm:pt>
    <dgm:pt modelId="{1C90BFEC-63FC-4BF6-85B2-4C3C2C81742F}" type="sibTrans" cxnId="{FF27F432-BCE5-4951-A07A-585C3FDB1F30}">
      <dgm:prSet/>
      <dgm:spPr/>
      <dgm:t>
        <a:bodyPr/>
        <a:lstStyle/>
        <a:p>
          <a:endParaRPr lang="en-GB"/>
        </a:p>
      </dgm:t>
    </dgm:pt>
    <dgm:pt modelId="{93B66B7E-FD3A-4979-B185-6845C2FE77CA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Popular for short-form video content with high engagement.</a:t>
          </a:r>
        </a:p>
      </dgm:t>
    </dgm:pt>
    <dgm:pt modelId="{96DC368A-E202-4414-A6AD-722E5FE668BF}" type="parTrans" cxnId="{2AD30B6A-C24B-467C-9D9C-A9B24F9FD9B2}">
      <dgm:prSet/>
      <dgm:spPr/>
      <dgm:t>
        <a:bodyPr/>
        <a:lstStyle/>
        <a:p>
          <a:endParaRPr lang="en-GB"/>
        </a:p>
      </dgm:t>
    </dgm:pt>
    <dgm:pt modelId="{B0B672F4-4C8D-4054-A23E-2EEB582E2EAA}" type="sibTrans" cxnId="{2AD30B6A-C24B-467C-9D9C-A9B24F9FD9B2}">
      <dgm:prSet/>
      <dgm:spPr/>
      <dgm:t>
        <a:bodyPr/>
        <a:lstStyle/>
        <a:p>
          <a:endParaRPr lang="en-GB"/>
        </a:p>
      </dgm:t>
    </dgm:pt>
    <dgm:pt modelId="{9538C7F9-A58D-4D29-8588-CA1147C3445B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Offers tools like TikTok Ads, Brand Takeovers, and TikTok Shop.</a:t>
          </a:r>
        </a:p>
      </dgm:t>
    </dgm:pt>
    <dgm:pt modelId="{3080924A-FB7B-44D8-9728-12B6958C15E9}" type="parTrans" cxnId="{6EDD547A-F9A8-416A-8078-E90FB1D09CB9}">
      <dgm:prSet/>
      <dgm:spPr/>
      <dgm:t>
        <a:bodyPr/>
        <a:lstStyle/>
        <a:p>
          <a:endParaRPr lang="en-GB"/>
        </a:p>
      </dgm:t>
    </dgm:pt>
    <dgm:pt modelId="{9823F95B-3949-4B69-8E54-69787FC38A53}" type="sibTrans" cxnId="{6EDD547A-F9A8-416A-8078-E90FB1D09CB9}">
      <dgm:prSet/>
      <dgm:spPr/>
      <dgm:t>
        <a:bodyPr/>
        <a:lstStyle/>
        <a:p>
          <a:endParaRPr lang="en-GB"/>
        </a:p>
      </dgm:t>
    </dgm:pt>
    <dgm:pt modelId="{D0678154-B255-4099-BF6A-9E374A91D52E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Rapid growth makes it a key platform for digital marketing strategies.</a:t>
          </a:r>
        </a:p>
      </dgm:t>
    </dgm:pt>
    <dgm:pt modelId="{DC59FFCF-E2F5-4E22-B131-E927675E62D1}" type="parTrans" cxnId="{5ED12F3F-B7EC-4D7C-8660-8BEFE65D01DA}">
      <dgm:prSet/>
      <dgm:spPr/>
      <dgm:t>
        <a:bodyPr/>
        <a:lstStyle/>
        <a:p>
          <a:endParaRPr lang="en-GB"/>
        </a:p>
      </dgm:t>
    </dgm:pt>
    <dgm:pt modelId="{C8DDB499-246B-4EC8-9AA5-3C3BA30CEEE3}" type="sibTrans" cxnId="{5ED12F3F-B7EC-4D7C-8660-8BEFE65D01DA}">
      <dgm:prSet/>
      <dgm:spPr/>
      <dgm:t>
        <a:bodyPr/>
        <a:lstStyle/>
        <a:p>
          <a:endParaRPr lang="en-GB"/>
        </a:p>
      </dgm:t>
    </dgm:pt>
    <dgm:pt modelId="{76D27A30-7CED-4FCC-8F55-B3ADD5BFF16A}" type="pres">
      <dgm:prSet presAssocID="{3F8B8453-16FE-442A-9107-B7D973A47368}" presName="Name0" presStyleCnt="0">
        <dgm:presLayoutVars>
          <dgm:dir/>
          <dgm:resizeHandles val="exact"/>
        </dgm:presLayoutVars>
      </dgm:prSet>
      <dgm:spPr/>
    </dgm:pt>
    <dgm:pt modelId="{9B6BF169-BB47-4F9A-A93C-BCEF3514076D}" type="pres">
      <dgm:prSet presAssocID="{F3933FC7-D53B-4917-B175-A416E06E178F}" presName="node" presStyleLbl="node1" presStyleIdx="0" presStyleCnt="5">
        <dgm:presLayoutVars>
          <dgm:bulletEnabled val="1"/>
        </dgm:presLayoutVars>
      </dgm:prSet>
      <dgm:spPr/>
    </dgm:pt>
    <dgm:pt modelId="{2B4A0A42-2D0E-42BE-83AB-B7533C790E98}" type="pres">
      <dgm:prSet presAssocID="{E4405BA5-DB4C-4DF8-B6F1-55CFFB355B50}" presName="sibTrans" presStyleLbl="sibTrans2D1" presStyleIdx="0" presStyleCnt="4"/>
      <dgm:spPr/>
    </dgm:pt>
    <dgm:pt modelId="{EEF7F20B-3CE9-4EF1-A32A-FE7D76418072}" type="pres">
      <dgm:prSet presAssocID="{E4405BA5-DB4C-4DF8-B6F1-55CFFB355B50}" presName="connectorText" presStyleLbl="sibTrans2D1" presStyleIdx="0" presStyleCnt="4"/>
      <dgm:spPr/>
    </dgm:pt>
    <dgm:pt modelId="{540BDD4C-7986-4567-8F8E-D6802A5CB71C}" type="pres">
      <dgm:prSet presAssocID="{A6EC3850-FC0C-482D-8336-31BE760CE86C}" presName="node" presStyleLbl="node1" presStyleIdx="1" presStyleCnt="5">
        <dgm:presLayoutVars>
          <dgm:bulletEnabled val="1"/>
        </dgm:presLayoutVars>
      </dgm:prSet>
      <dgm:spPr/>
    </dgm:pt>
    <dgm:pt modelId="{8390FF1D-ADC0-4EB0-947B-F1EC7BDEB85C}" type="pres">
      <dgm:prSet presAssocID="{1C90BFEC-63FC-4BF6-85B2-4C3C2C81742F}" presName="sibTrans" presStyleLbl="sibTrans2D1" presStyleIdx="1" presStyleCnt="4"/>
      <dgm:spPr/>
    </dgm:pt>
    <dgm:pt modelId="{D3E62B61-5623-457B-BA90-30C83C416B48}" type="pres">
      <dgm:prSet presAssocID="{1C90BFEC-63FC-4BF6-85B2-4C3C2C81742F}" presName="connectorText" presStyleLbl="sibTrans2D1" presStyleIdx="1" presStyleCnt="4"/>
      <dgm:spPr/>
    </dgm:pt>
    <dgm:pt modelId="{FF3F99BF-48D2-422D-ACE6-9C464F90F491}" type="pres">
      <dgm:prSet presAssocID="{93B66B7E-FD3A-4979-B185-6845C2FE77CA}" presName="node" presStyleLbl="node1" presStyleIdx="2" presStyleCnt="5">
        <dgm:presLayoutVars>
          <dgm:bulletEnabled val="1"/>
        </dgm:presLayoutVars>
      </dgm:prSet>
      <dgm:spPr/>
    </dgm:pt>
    <dgm:pt modelId="{94FD7F03-218D-4151-A1A1-4B566980D641}" type="pres">
      <dgm:prSet presAssocID="{B0B672F4-4C8D-4054-A23E-2EEB582E2EAA}" presName="sibTrans" presStyleLbl="sibTrans2D1" presStyleIdx="2" presStyleCnt="4"/>
      <dgm:spPr/>
    </dgm:pt>
    <dgm:pt modelId="{DE90C8E3-CF60-4F27-9FD6-6F3B7AB075C2}" type="pres">
      <dgm:prSet presAssocID="{B0B672F4-4C8D-4054-A23E-2EEB582E2EAA}" presName="connectorText" presStyleLbl="sibTrans2D1" presStyleIdx="2" presStyleCnt="4"/>
      <dgm:spPr/>
    </dgm:pt>
    <dgm:pt modelId="{89DA4670-A480-4F1E-8FBD-B6A2EA4C594E}" type="pres">
      <dgm:prSet presAssocID="{9538C7F9-A58D-4D29-8588-CA1147C3445B}" presName="node" presStyleLbl="node1" presStyleIdx="3" presStyleCnt="5">
        <dgm:presLayoutVars>
          <dgm:bulletEnabled val="1"/>
        </dgm:presLayoutVars>
      </dgm:prSet>
      <dgm:spPr/>
    </dgm:pt>
    <dgm:pt modelId="{23BB8A13-DC1A-4EC4-9639-9930467A12C6}" type="pres">
      <dgm:prSet presAssocID="{9823F95B-3949-4B69-8E54-69787FC38A53}" presName="sibTrans" presStyleLbl="sibTrans2D1" presStyleIdx="3" presStyleCnt="4"/>
      <dgm:spPr/>
    </dgm:pt>
    <dgm:pt modelId="{B3972072-41AB-4B71-81F6-5E50A2B61158}" type="pres">
      <dgm:prSet presAssocID="{9823F95B-3949-4B69-8E54-69787FC38A53}" presName="connectorText" presStyleLbl="sibTrans2D1" presStyleIdx="3" presStyleCnt="4"/>
      <dgm:spPr/>
    </dgm:pt>
    <dgm:pt modelId="{D9928D9F-5313-43CA-8759-E431C8436F4F}" type="pres">
      <dgm:prSet presAssocID="{D0678154-B255-4099-BF6A-9E374A91D52E}" presName="node" presStyleLbl="node1" presStyleIdx="4" presStyleCnt="5">
        <dgm:presLayoutVars>
          <dgm:bulletEnabled val="1"/>
        </dgm:presLayoutVars>
      </dgm:prSet>
      <dgm:spPr/>
    </dgm:pt>
  </dgm:ptLst>
  <dgm:cxnLst>
    <dgm:cxn modelId="{0829D22E-0EF7-4094-8173-72870D3E2329}" type="presOf" srcId="{1C90BFEC-63FC-4BF6-85B2-4C3C2C81742F}" destId="{8390FF1D-ADC0-4EB0-947B-F1EC7BDEB85C}" srcOrd="0" destOrd="0" presId="urn:microsoft.com/office/officeart/2005/8/layout/process1"/>
    <dgm:cxn modelId="{FF27F432-BCE5-4951-A07A-585C3FDB1F30}" srcId="{3F8B8453-16FE-442A-9107-B7D973A47368}" destId="{A6EC3850-FC0C-482D-8336-31BE760CE86C}" srcOrd="1" destOrd="0" parTransId="{647A48F6-1D0D-4659-9FEB-4492E8C9C0D2}" sibTransId="{1C90BFEC-63FC-4BF6-85B2-4C3C2C81742F}"/>
    <dgm:cxn modelId="{5ED12F3F-B7EC-4D7C-8660-8BEFE65D01DA}" srcId="{3F8B8453-16FE-442A-9107-B7D973A47368}" destId="{D0678154-B255-4099-BF6A-9E374A91D52E}" srcOrd="4" destOrd="0" parTransId="{DC59FFCF-E2F5-4E22-B131-E927675E62D1}" sibTransId="{C8DDB499-246B-4EC8-9AA5-3C3BA30CEEE3}"/>
    <dgm:cxn modelId="{7A844C5E-409B-4D96-9474-7B76E278EDE4}" type="presOf" srcId="{F3933FC7-D53B-4917-B175-A416E06E178F}" destId="{9B6BF169-BB47-4F9A-A93C-BCEF3514076D}" srcOrd="0" destOrd="0" presId="urn:microsoft.com/office/officeart/2005/8/layout/process1"/>
    <dgm:cxn modelId="{2AD30B6A-C24B-467C-9D9C-A9B24F9FD9B2}" srcId="{3F8B8453-16FE-442A-9107-B7D973A47368}" destId="{93B66B7E-FD3A-4979-B185-6845C2FE77CA}" srcOrd="2" destOrd="0" parTransId="{96DC368A-E202-4414-A6AD-722E5FE668BF}" sibTransId="{B0B672F4-4C8D-4054-A23E-2EEB582E2EAA}"/>
    <dgm:cxn modelId="{D53B126B-17B7-48F5-9753-D222DC8C3026}" type="presOf" srcId="{9823F95B-3949-4B69-8E54-69787FC38A53}" destId="{23BB8A13-DC1A-4EC4-9639-9930467A12C6}" srcOrd="0" destOrd="0" presId="urn:microsoft.com/office/officeart/2005/8/layout/process1"/>
    <dgm:cxn modelId="{8F17524D-34B4-4A73-B322-9D2FA7A530CA}" type="presOf" srcId="{A6EC3850-FC0C-482D-8336-31BE760CE86C}" destId="{540BDD4C-7986-4567-8F8E-D6802A5CB71C}" srcOrd="0" destOrd="0" presId="urn:microsoft.com/office/officeart/2005/8/layout/process1"/>
    <dgm:cxn modelId="{85D67050-F8C4-46E2-B4FC-CBB96041F2B5}" type="presOf" srcId="{93B66B7E-FD3A-4979-B185-6845C2FE77CA}" destId="{FF3F99BF-48D2-422D-ACE6-9C464F90F491}" srcOrd="0" destOrd="0" presId="urn:microsoft.com/office/officeart/2005/8/layout/process1"/>
    <dgm:cxn modelId="{06DA1757-EB6A-4349-BF26-F0019266727F}" type="presOf" srcId="{E4405BA5-DB4C-4DF8-B6F1-55CFFB355B50}" destId="{EEF7F20B-3CE9-4EF1-A32A-FE7D76418072}" srcOrd="1" destOrd="0" presId="urn:microsoft.com/office/officeart/2005/8/layout/process1"/>
    <dgm:cxn modelId="{6EDD547A-F9A8-416A-8078-E90FB1D09CB9}" srcId="{3F8B8453-16FE-442A-9107-B7D973A47368}" destId="{9538C7F9-A58D-4D29-8588-CA1147C3445B}" srcOrd="3" destOrd="0" parTransId="{3080924A-FB7B-44D8-9728-12B6958C15E9}" sibTransId="{9823F95B-3949-4B69-8E54-69787FC38A53}"/>
    <dgm:cxn modelId="{032B2985-5C69-411B-9507-7DDAF6AF3C47}" type="presOf" srcId="{B0B672F4-4C8D-4054-A23E-2EEB582E2EAA}" destId="{94FD7F03-218D-4151-A1A1-4B566980D641}" srcOrd="0" destOrd="0" presId="urn:microsoft.com/office/officeart/2005/8/layout/process1"/>
    <dgm:cxn modelId="{B734118F-2D1C-4AC4-A910-0B0BF83035E4}" type="presOf" srcId="{E4405BA5-DB4C-4DF8-B6F1-55CFFB355B50}" destId="{2B4A0A42-2D0E-42BE-83AB-B7533C790E98}" srcOrd="0" destOrd="0" presId="urn:microsoft.com/office/officeart/2005/8/layout/process1"/>
    <dgm:cxn modelId="{086BAFA5-39C4-40E7-8F6B-A9B0C889D400}" type="presOf" srcId="{3F8B8453-16FE-442A-9107-B7D973A47368}" destId="{76D27A30-7CED-4FCC-8F55-B3ADD5BFF16A}" srcOrd="0" destOrd="0" presId="urn:microsoft.com/office/officeart/2005/8/layout/process1"/>
    <dgm:cxn modelId="{C3CE5CB9-43F2-4546-B233-587D858608D4}" type="presOf" srcId="{1C90BFEC-63FC-4BF6-85B2-4C3C2C81742F}" destId="{D3E62B61-5623-457B-BA90-30C83C416B48}" srcOrd="1" destOrd="0" presId="urn:microsoft.com/office/officeart/2005/8/layout/process1"/>
    <dgm:cxn modelId="{2CF233C7-8E3E-4DD0-9D3A-939CCDB9AE57}" type="presOf" srcId="{B0B672F4-4C8D-4054-A23E-2EEB582E2EAA}" destId="{DE90C8E3-CF60-4F27-9FD6-6F3B7AB075C2}" srcOrd="1" destOrd="0" presId="urn:microsoft.com/office/officeart/2005/8/layout/process1"/>
    <dgm:cxn modelId="{655AA0CA-05EA-41A3-A615-825F118E0E62}" type="presOf" srcId="{9538C7F9-A58D-4D29-8588-CA1147C3445B}" destId="{89DA4670-A480-4F1E-8FBD-B6A2EA4C594E}" srcOrd="0" destOrd="0" presId="urn:microsoft.com/office/officeart/2005/8/layout/process1"/>
    <dgm:cxn modelId="{AC55BCE0-8B08-41C6-90F1-548D1BDB9E98}" srcId="{3F8B8453-16FE-442A-9107-B7D973A47368}" destId="{F3933FC7-D53B-4917-B175-A416E06E178F}" srcOrd="0" destOrd="0" parTransId="{92538B5E-6D1F-4EE2-8740-4306BEB0B27B}" sibTransId="{E4405BA5-DB4C-4DF8-B6F1-55CFFB355B50}"/>
    <dgm:cxn modelId="{16B2B5E3-AE8B-4B34-BC49-38803BA49664}" type="presOf" srcId="{9823F95B-3949-4B69-8E54-69787FC38A53}" destId="{B3972072-41AB-4B71-81F6-5E50A2B61158}" srcOrd="1" destOrd="0" presId="urn:microsoft.com/office/officeart/2005/8/layout/process1"/>
    <dgm:cxn modelId="{D7DCEFF8-EBC3-45FB-BB1E-11ED62BF2867}" type="presOf" srcId="{D0678154-B255-4099-BF6A-9E374A91D52E}" destId="{D9928D9F-5313-43CA-8759-E431C8436F4F}" srcOrd="0" destOrd="0" presId="urn:microsoft.com/office/officeart/2005/8/layout/process1"/>
    <dgm:cxn modelId="{2CEC7EE5-0952-424C-9E13-BF42BEEBFD28}" type="presParOf" srcId="{76D27A30-7CED-4FCC-8F55-B3ADD5BFF16A}" destId="{9B6BF169-BB47-4F9A-A93C-BCEF3514076D}" srcOrd="0" destOrd="0" presId="urn:microsoft.com/office/officeart/2005/8/layout/process1"/>
    <dgm:cxn modelId="{2118F648-9FDA-41C0-B05A-4C356906A7F6}" type="presParOf" srcId="{76D27A30-7CED-4FCC-8F55-B3ADD5BFF16A}" destId="{2B4A0A42-2D0E-42BE-83AB-B7533C790E98}" srcOrd="1" destOrd="0" presId="urn:microsoft.com/office/officeart/2005/8/layout/process1"/>
    <dgm:cxn modelId="{D8D0BFB8-B2E4-4F06-9529-9DD2B5EC2910}" type="presParOf" srcId="{2B4A0A42-2D0E-42BE-83AB-B7533C790E98}" destId="{EEF7F20B-3CE9-4EF1-A32A-FE7D76418072}" srcOrd="0" destOrd="0" presId="urn:microsoft.com/office/officeart/2005/8/layout/process1"/>
    <dgm:cxn modelId="{2C586040-A9DA-490D-88A3-481122C43B0D}" type="presParOf" srcId="{76D27A30-7CED-4FCC-8F55-B3ADD5BFF16A}" destId="{540BDD4C-7986-4567-8F8E-D6802A5CB71C}" srcOrd="2" destOrd="0" presId="urn:microsoft.com/office/officeart/2005/8/layout/process1"/>
    <dgm:cxn modelId="{AE7B2448-DC6D-4401-8EA1-345281713027}" type="presParOf" srcId="{76D27A30-7CED-4FCC-8F55-B3ADD5BFF16A}" destId="{8390FF1D-ADC0-4EB0-947B-F1EC7BDEB85C}" srcOrd="3" destOrd="0" presId="urn:microsoft.com/office/officeart/2005/8/layout/process1"/>
    <dgm:cxn modelId="{FD29E8DB-5726-44D9-9AE5-2F3D2B7ED156}" type="presParOf" srcId="{8390FF1D-ADC0-4EB0-947B-F1EC7BDEB85C}" destId="{D3E62B61-5623-457B-BA90-30C83C416B48}" srcOrd="0" destOrd="0" presId="urn:microsoft.com/office/officeart/2005/8/layout/process1"/>
    <dgm:cxn modelId="{6E2A00D5-ECCE-4108-BB5A-B3FCC295A673}" type="presParOf" srcId="{76D27A30-7CED-4FCC-8F55-B3ADD5BFF16A}" destId="{FF3F99BF-48D2-422D-ACE6-9C464F90F491}" srcOrd="4" destOrd="0" presId="urn:microsoft.com/office/officeart/2005/8/layout/process1"/>
    <dgm:cxn modelId="{9B391638-94AE-45EF-AF2D-27AA71D63B24}" type="presParOf" srcId="{76D27A30-7CED-4FCC-8F55-B3ADD5BFF16A}" destId="{94FD7F03-218D-4151-A1A1-4B566980D641}" srcOrd="5" destOrd="0" presId="urn:microsoft.com/office/officeart/2005/8/layout/process1"/>
    <dgm:cxn modelId="{27B8299D-8BA4-4CA9-B3F1-66BF1FE05FE1}" type="presParOf" srcId="{94FD7F03-218D-4151-A1A1-4B566980D641}" destId="{DE90C8E3-CF60-4F27-9FD6-6F3B7AB075C2}" srcOrd="0" destOrd="0" presId="urn:microsoft.com/office/officeart/2005/8/layout/process1"/>
    <dgm:cxn modelId="{41E3447A-C678-478F-BA3A-4846468A3650}" type="presParOf" srcId="{76D27A30-7CED-4FCC-8F55-B3ADD5BFF16A}" destId="{89DA4670-A480-4F1E-8FBD-B6A2EA4C594E}" srcOrd="6" destOrd="0" presId="urn:microsoft.com/office/officeart/2005/8/layout/process1"/>
    <dgm:cxn modelId="{76D40A02-3D21-4B27-88B3-2F8A29D7927C}" type="presParOf" srcId="{76D27A30-7CED-4FCC-8F55-B3ADD5BFF16A}" destId="{23BB8A13-DC1A-4EC4-9639-9930467A12C6}" srcOrd="7" destOrd="0" presId="urn:microsoft.com/office/officeart/2005/8/layout/process1"/>
    <dgm:cxn modelId="{E7202BE4-BDBD-47B2-9D07-B427BFADF1B2}" type="presParOf" srcId="{23BB8A13-DC1A-4EC4-9639-9930467A12C6}" destId="{B3972072-41AB-4B71-81F6-5E50A2B61158}" srcOrd="0" destOrd="0" presId="urn:microsoft.com/office/officeart/2005/8/layout/process1"/>
    <dgm:cxn modelId="{3B1E4BA5-8D59-413C-923A-A94E6D3D4DEF}" type="presParOf" srcId="{76D27A30-7CED-4FCC-8F55-B3ADD5BFF16A}" destId="{D9928D9F-5313-43CA-8759-E431C8436F4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A1E5CF-8255-41C4-9D4D-34A21CCCBC4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06481C-B366-44B7-B778-02E48652B2BB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Access to a global, highly engaged audience.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7DBE54-689C-4630-BF7D-CC10A680D57E}" type="parTrans" cxnId="{45D8E295-4A55-45C9-8069-7838D2E969A0}">
      <dgm:prSet/>
      <dgm:spPr/>
      <dgm:t>
        <a:bodyPr/>
        <a:lstStyle/>
        <a:p>
          <a:endParaRPr lang="en-GB"/>
        </a:p>
      </dgm:t>
    </dgm:pt>
    <dgm:pt modelId="{775FA346-4D50-44D6-B99B-DCF27D36EDFD}" type="sibTrans" cxnId="{45D8E295-4A55-45C9-8069-7838D2E969A0}">
      <dgm:prSet/>
      <dgm:spPr/>
      <dgm:t>
        <a:bodyPr/>
        <a:lstStyle/>
        <a:p>
          <a:endParaRPr lang="en-GB"/>
        </a:p>
      </dgm:t>
    </dgm:pt>
    <dgm:pt modelId="{E49F255B-E262-4933-9BD3-1B437DBE504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Algorithm-driven content discovery enables viral reach.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7EA561-A83D-41A1-AB8E-AA0EB64049DD}" type="parTrans" cxnId="{2B4AE07B-6FB4-4AE5-917B-090625817414}">
      <dgm:prSet/>
      <dgm:spPr/>
      <dgm:t>
        <a:bodyPr/>
        <a:lstStyle/>
        <a:p>
          <a:endParaRPr lang="en-GB"/>
        </a:p>
      </dgm:t>
    </dgm:pt>
    <dgm:pt modelId="{519C9C62-8E2E-4E56-9F03-69200B7DC95D}" type="sibTrans" cxnId="{2B4AE07B-6FB4-4AE5-917B-090625817414}">
      <dgm:prSet/>
      <dgm:spPr/>
      <dgm:t>
        <a:bodyPr/>
        <a:lstStyle/>
        <a:p>
          <a:endParaRPr lang="en-GB"/>
        </a:p>
      </dgm:t>
    </dgm:pt>
    <dgm:pt modelId="{C7DC139F-0EE7-4FF7-8449-8FCB65A23EC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Affordable advertising options for businesses of all sizes.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48CE3D-7DD4-4ECB-91B1-078C2306CD48}" type="parTrans" cxnId="{8820EDA9-6AB9-4878-B76C-E3B706D8C389}">
      <dgm:prSet/>
      <dgm:spPr/>
      <dgm:t>
        <a:bodyPr/>
        <a:lstStyle/>
        <a:p>
          <a:endParaRPr lang="en-GB"/>
        </a:p>
      </dgm:t>
    </dgm:pt>
    <dgm:pt modelId="{3903393A-7877-4211-BDAA-BEACAB8BB870}" type="sibTrans" cxnId="{8820EDA9-6AB9-4878-B76C-E3B706D8C389}">
      <dgm:prSet/>
      <dgm:spPr/>
      <dgm:t>
        <a:bodyPr/>
        <a:lstStyle/>
        <a:p>
          <a:endParaRPr lang="en-GB"/>
        </a:p>
      </dgm:t>
    </dgm:pt>
    <dgm:pt modelId="{BB8245A6-93D5-4F10-9E78-A358DBBDF6E5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TikTok Shop integrates e-commerce seamlessly into the app.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D05BDD-13C3-478C-A1AD-3637CC754247}" type="parTrans" cxnId="{7BF2DB41-A0B9-4522-99F1-AFCD8D042B59}">
      <dgm:prSet/>
      <dgm:spPr/>
      <dgm:t>
        <a:bodyPr/>
        <a:lstStyle/>
        <a:p>
          <a:endParaRPr lang="en-GB"/>
        </a:p>
      </dgm:t>
    </dgm:pt>
    <dgm:pt modelId="{6BDC91E5-AC54-4F7C-BB3F-0CDDD4DD36F1}" type="sibTrans" cxnId="{7BF2DB41-A0B9-4522-99F1-AFCD8D042B59}">
      <dgm:prSet/>
      <dgm:spPr/>
      <dgm:t>
        <a:bodyPr/>
        <a:lstStyle/>
        <a:p>
          <a:endParaRPr lang="en-GB"/>
        </a:p>
      </dgm:t>
    </dgm:pt>
    <dgm:pt modelId="{7B348FB9-BE10-4D09-8B4D-769EAA169CC8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Proven success in boosting sales and brand visibility (e.g., Ocean Spray campaign).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459914-FAE3-4D0A-92B0-E66F80D42CE0}" type="parTrans" cxnId="{4A527ADD-4CD9-4F26-9CF1-37DECB5F21ED}">
      <dgm:prSet/>
      <dgm:spPr/>
      <dgm:t>
        <a:bodyPr/>
        <a:lstStyle/>
        <a:p>
          <a:endParaRPr lang="en-GB"/>
        </a:p>
      </dgm:t>
    </dgm:pt>
    <dgm:pt modelId="{84C9F373-7D91-4629-8EBC-2B860927C299}" type="sibTrans" cxnId="{4A527ADD-4CD9-4F26-9CF1-37DECB5F21ED}">
      <dgm:prSet/>
      <dgm:spPr/>
      <dgm:t>
        <a:bodyPr/>
        <a:lstStyle/>
        <a:p>
          <a:endParaRPr lang="en-GB"/>
        </a:p>
      </dgm:t>
    </dgm:pt>
    <dgm:pt modelId="{C85390AE-865F-4CE7-9ED4-5A6CB1114809}" type="pres">
      <dgm:prSet presAssocID="{A2A1E5CF-8255-41C4-9D4D-34A21CCCBC4E}" presName="linearFlow" presStyleCnt="0">
        <dgm:presLayoutVars>
          <dgm:dir/>
          <dgm:resizeHandles val="exact"/>
        </dgm:presLayoutVars>
      </dgm:prSet>
      <dgm:spPr/>
    </dgm:pt>
    <dgm:pt modelId="{8FD60E6C-0A2D-4B18-A9E6-012C2837321B}" type="pres">
      <dgm:prSet presAssocID="{7F06481C-B366-44B7-B778-02E48652B2BB}" presName="composite" presStyleCnt="0"/>
      <dgm:spPr/>
    </dgm:pt>
    <dgm:pt modelId="{F1A406AE-073C-4393-9789-5B3BD32FB12A}" type="pres">
      <dgm:prSet presAssocID="{7F06481C-B366-44B7-B778-02E48652B2BB}" presName="imgShp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1F28A27B-8ED6-4A82-93A8-2BF56140320D}" type="pres">
      <dgm:prSet presAssocID="{7F06481C-B366-44B7-B778-02E48652B2BB}" presName="txShp" presStyleLbl="node1" presStyleIdx="0" presStyleCnt="5">
        <dgm:presLayoutVars>
          <dgm:bulletEnabled val="1"/>
        </dgm:presLayoutVars>
      </dgm:prSet>
      <dgm:spPr/>
    </dgm:pt>
    <dgm:pt modelId="{8ACF92E0-E7F2-4DC7-8E7A-2889F5B2D032}" type="pres">
      <dgm:prSet presAssocID="{775FA346-4D50-44D6-B99B-DCF27D36EDFD}" presName="spacing" presStyleCnt="0"/>
      <dgm:spPr/>
    </dgm:pt>
    <dgm:pt modelId="{FB5589E1-F1AA-45F0-9A1F-B185A24FED03}" type="pres">
      <dgm:prSet presAssocID="{E49F255B-E262-4933-9BD3-1B437DBE504A}" presName="composite" presStyleCnt="0"/>
      <dgm:spPr/>
    </dgm:pt>
    <dgm:pt modelId="{854307CA-C40F-4BEF-A818-CDCFF2144FD0}" type="pres">
      <dgm:prSet presAssocID="{E49F255B-E262-4933-9BD3-1B437DBE504A}" presName="imgShp" presStyleLbl="fgImgPlace1" presStyleIdx="1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FF269912-7FEE-4A09-B824-FB47D8268FB6}" type="pres">
      <dgm:prSet presAssocID="{E49F255B-E262-4933-9BD3-1B437DBE504A}" presName="txShp" presStyleLbl="node1" presStyleIdx="1" presStyleCnt="5">
        <dgm:presLayoutVars>
          <dgm:bulletEnabled val="1"/>
        </dgm:presLayoutVars>
      </dgm:prSet>
      <dgm:spPr/>
    </dgm:pt>
    <dgm:pt modelId="{7E35171B-8107-4638-B267-6BE489CB3F74}" type="pres">
      <dgm:prSet presAssocID="{519C9C62-8E2E-4E56-9F03-69200B7DC95D}" presName="spacing" presStyleCnt="0"/>
      <dgm:spPr/>
    </dgm:pt>
    <dgm:pt modelId="{43B63FB8-A091-46F7-A3EB-2162BCAB8B4B}" type="pres">
      <dgm:prSet presAssocID="{C7DC139F-0EE7-4FF7-8449-8FCB65A23ECA}" presName="composite" presStyleCnt="0"/>
      <dgm:spPr/>
    </dgm:pt>
    <dgm:pt modelId="{39CA8840-8BBC-4725-BA94-7E06DF9960D2}" type="pres">
      <dgm:prSet presAssocID="{C7DC139F-0EE7-4FF7-8449-8FCB65A23ECA}" presName="imgShp" presStyleLbl="fgImgPlace1" presStyleIdx="2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AE40254C-23F5-4685-BB6C-BB8AE4B28D91}" type="pres">
      <dgm:prSet presAssocID="{C7DC139F-0EE7-4FF7-8449-8FCB65A23ECA}" presName="txShp" presStyleLbl="node1" presStyleIdx="2" presStyleCnt="5">
        <dgm:presLayoutVars>
          <dgm:bulletEnabled val="1"/>
        </dgm:presLayoutVars>
      </dgm:prSet>
      <dgm:spPr/>
    </dgm:pt>
    <dgm:pt modelId="{54B667E4-DE89-4573-9C5D-899181F9C796}" type="pres">
      <dgm:prSet presAssocID="{3903393A-7877-4211-BDAA-BEACAB8BB870}" presName="spacing" presStyleCnt="0"/>
      <dgm:spPr/>
    </dgm:pt>
    <dgm:pt modelId="{3962E780-847F-4827-A110-85FA3B841960}" type="pres">
      <dgm:prSet presAssocID="{BB8245A6-93D5-4F10-9E78-A358DBBDF6E5}" presName="composite" presStyleCnt="0"/>
      <dgm:spPr/>
    </dgm:pt>
    <dgm:pt modelId="{9C994EA1-64AC-408B-881A-E02F275E0EAE}" type="pres">
      <dgm:prSet presAssocID="{BB8245A6-93D5-4F10-9E78-A358DBBDF6E5}" presName="imgShp" presStyleLbl="fgImgPlace1" presStyleIdx="3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0B606E8C-309A-43E2-AD14-2614431CDFD4}" type="pres">
      <dgm:prSet presAssocID="{BB8245A6-93D5-4F10-9E78-A358DBBDF6E5}" presName="txShp" presStyleLbl="node1" presStyleIdx="3" presStyleCnt="5">
        <dgm:presLayoutVars>
          <dgm:bulletEnabled val="1"/>
        </dgm:presLayoutVars>
      </dgm:prSet>
      <dgm:spPr/>
    </dgm:pt>
    <dgm:pt modelId="{F244479A-86B2-47C1-815D-BC734106F8A3}" type="pres">
      <dgm:prSet presAssocID="{6BDC91E5-AC54-4F7C-BB3F-0CDDD4DD36F1}" presName="spacing" presStyleCnt="0"/>
      <dgm:spPr/>
    </dgm:pt>
    <dgm:pt modelId="{95481B58-1E64-4AC2-B2B3-7C1048DE4C36}" type="pres">
      <dgm:prSet presAssocID="{7B348FB9-BE10-4D09-8B4D-769EAA169CC8}" presName="composite" presStyleCnt="0"/>
      <dgm:spPr/>
    </dgm:pt>
    <dgm:pt modelId="{5D16EB2E-C7F3-4F25-9F5C-46F73CEA765F}" type="pres">
      <dgm:prSet presAssocID="{7B348FB9-BE10-4D09-8B4D-769EAA169CC8}" presName="imgShp" presStyleLbl="fgImgPlace1" presStyleIdx="4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F4252DB1-9DBC-46C4-8683-50AB92820BEC}" type="pres">
      <dgm:prSet presAssocID="{7B348FB9-BE10-4D09-8B4D-769EAA169CC8}" presName="txShp" presStyleLbl="node1" presStyleIdx="4" presStyleCnt="5">
        <dgm:presLayoutVars>
          <dgm:bulletEnabled val="1"/>
        </dgm:presLayoutVars>
      </dgm:prSet>
      <dgm:spPr/>
    </dgm:pt>
  </dgm:ptLst>
  <dgm:cxnLst>
    <dgm:cxn modelId="{E4676411-42A2-4C2B-9C61-B1F13DAD8810}" type="presOf" srcId="{E49F255B-E262-4933-9BD3-1B437DBE504A}" destId="{FF269912-7FEE-4A09-B824-FB47D8268FB6}" srcOrd="0" destOrd="0" presId="urn:microsoft.com/office/officeart/2005/8/layout/vList3"/>
    <dgm:cxn modelId="{05A10317-6EDF-49C8-977D-E02F40F04B89}" type="presOf" srcId="{A2A1E5CF-8255-41C4-9D4D-34A21CCCBC4E}" destId="{C85390AE-865F-4CE7-9ED4-5A6CB1114809}" srcOrd="0" destOrd="0" presId="urn:microsoft.com/office/officeart/2005/8/layout/vList3"/>
    <dgm:cxn modelId="{7BF2DB41-A0B9-4522-99F1-AFCD8D042B59}" srcId="{A2A1E5CF-8255-41C4-9D4D-34A21CCCBC4E}" destId="{BB8245A6-93D5-4F10-9E78-A358DBBDF6E5}" srcOrd="3" destOrd="0" parTransId="{55D05BDD-13C3-478C-A1AD-3637CC754247}" sibTransId="{6BDC91E5-AC54-4F7C-BB3F-0CDDD4DD36F1}"/>
    <dgm:cxn modelId="{FBA08245-33CC-475B-96A9-ABA45B670DA3}" type="presOf" srcId="{BB8245A6-93D5-4F10-9E78-A358DBBDF6E5}" destId="{0B606E8C-309A-43E2-AD14-2614431CDFD4}" srcOrd="0" destOrd="0" presId="urn:microsoft.com/office/officeart/2005/8/layout/vList3"/>
    <dgm:cxn modelId="{2B4AE07B-6FB4-4AE5-917B-090625817414}" srcId="{A2A1E5CF-8255-41C4-9D4D-34A21CCCBC4E}" destId="{E49F255B-E262-4933-9BD3-1B437DBE504A}" srcOrd="1" destOrd="0" parTransId="{F47EA561-A83D-41A1-AB8E-AA0EB64049DD}" sibTransId="{519C9C62-8E2E-4E56-9F03-69200B7DC95D}"/>
    <dgm:cxn modelId="{2932C77C-E070-4781-9B8D-A928EECD0F69}" type="presOf" srcId="{C7DC139F-0EE7-4FF7-8449-8FCB65A23ECA}" destId="{AE40254C-23F5-4685-BB6C-BB8AE4B28D91}" srcOrd="0" destOrd="0" presId="urn:microsoft.com/office/officeart/2005/8/layout/vList3"/>
    <dgm:cxn modelId="{15A3B394-6FF6-4F72-88DE-590D84E76327}" type="presOf" srcId="{7B348FB9-BE10-4D09-8B4D-769EAA169CC8}" destId="{F4252DB1-9DBC-46C4-8683-50AB92820BEC}" srcOrd="0" destOrd="0" presId="urn:microsoft.com/office/officeart/2005/8/layout/vList3"/>
    <dgm:cxn modelId="{45D8E295-4A55-45C9-8069-7838D2E969A0}" srcId="{A2A1E5CF-8255-41C4-9D4D-34A21CCCBC4E}" destId="{7F06481C-B366-44B7-B778-02E48652B2BB}" srcOrd="0" destOrd="0" parTransId="{A07DBE54-689C-4630-BF7D-CC10A680D57E}" sibTransId="{775FA346-4D50-44D6-B99B-DCF27D36EDFD}"/>
    <dgm:cxn modelId="{8820EDA9-6AB9-4878-B76C-E3B706D8C389}" srcId="{A2A1E5CF-8255-41C4-9D4D-34A21CCCBC4E}" destId="{C7DC139F-0EE7-4FF7-8449-8FCB65A23ECA}" srcOrd="2" destOrd="0" parTransId="{2F48CE3D-7DD4-4ECB-91B1-078C2306CD48}" sibTransId="{3903393A-7877-4211-BDAA-BEACAB8BB870}"/>
    <dgm:cxn modelId="{4A527ADD-4CD9-4F26-9CF1-37DECB5F21ED}" srcId="{A2A1E5CF-8255-41C4-9D4D-34A21CCCBC4E}" destId="{7B348FB9-BE10-4D09-8B4D-769EAA169CC8}" srcOrd="4" destOrd="0" parTransId="{E6459914-FAE3-4D0A-92B0-E66F80D42CE0}" sibTransId="{84C9F373-7D91-4629-8EBC-2B860927C299}"/>
    <dgm:cxn modelId="{1F1608FB-4E98-4D24-A0C8-E52217C5ECEB}" type="presOf" srcId="{7F06481C-B366-44B7-B778-02E48652B2BB}" destId="{1F28A27B-8ED6-4A82-93A8-2BF56140320D}" srcOrd="0" destOrd="0" presId="urn:microsoft.com/office/officeart/2005/8/layout/vList3"/>
    <dgm:cxn modelId="{2CD4C5DA-BEBC-4C37-92DE-AA65F390EDAA}" type="presParOf" srcId="{C85390AE-865F-4CE7-9ED4-5A6CB1114809}" destId="{8FD60E6C-0A2D-4B18-A9E6-012C2837321B}" srcOrd="0" destOrd="0" presId="urn:microsoft.com/office/officeart/2005/8/layout/vList3"/>
    <dgm:cxn modelId="{654FD9FE-2BB7-4100-BF92-44B573A3AB2B}" type="presParOf" srcId="{8FD60E6C-0A2D-4B18-A9E6-012C2837321B}" destId="{F1A406AE-073C-4393-9789-5B3BD32FB12A}" srcOrd="0" destOrd="0" presId="urn:microsoft.com/office/officeart/2005/8/layout/vList3"/>
    <dgm:cxn modelId="{45C83510-3984-4C84-BF86-AC52B1BBDBBD}" type="presParOf" srcId="{8FD60E6C-0A2D-4B18-A9E6-012C2837321B}" destId="{1F28A27B-8ED6-4A82-93A8-2BF56140320D}" srcOrd="1" destOrd="0" presId="urn:microsoft.com/office/officeart/2005/8/layout/vList3"/>
    <dgm:cxn modelId="{4F6AD81F-C065-4317-BD40-E133A13419D6}" type="presParOf" srcId="{C85390AE-865F-4CE7-9ED4-5A6CB1114809}" destId="{8ACF92E0-E7F2-4DC7-8E7A-2889F5B2D032}" srcOrd="1" destOrd="0" presId="urn:microsoft.com/office/officeart/2005/8/layout/vList3"/>
    <dgm:cxn modelId="{ECE3B98E-B1BE-4C14-9809-30A506315100}" type="presParOf" srcId="{C85390AE-865F-4CE7-9ED4-5A6CB1114809}" destId="{FB5589E1-F1AA-45F0-9A1F-B185A24FED03}" srcOrd="2" destOrd="0" presId="urn:microsoft.com/office/officeart/2005/8/layout/vList3"/>
    <dgm:cxn modelId="{EDF64CA7-9E27-4379-A826-4046874E4BEA}" type="presParOf" srcId="{FB5589E1-F1AA-45F0-9A1F-B185A24FED03}" destId="{854307CA-C40F-4BEF-A818-CDCFF2144FD0}" srcOrd="0" destOrd="0" presId="urn:microsoft.com/office/officeart/2005/8/layout/vList3"/>
    <dgm:cxn modelId="{C73C657C-3174-4645-9D65-0121974CC9FE}" type="presParOf" srcId="{FB5589E1-F1AA-45F0-9A1F-B185A24FED03}" destId="{FF269912-7FEE-4A09-B824-FB47D8268FB6}" srcOrd="1" destOrd="0" presId="urn:microsoft.com/office/officeart/2005/8/layout/vList3"/>
    <dgm:cxn modelId="{A308868F-CE36-4923-9661-26AF8CE8338D}" type="presParOf" srcId="{C85390AE-865F-4CE7-9ED4-5A6CB1114809}" destId="{7E35171B-8107-4638-B267-6BE489CB3F74}" srcOrd="3" destOrd="0" presId="urn:microsoft.com/office/officeart/2005/8/layout/vList3"/>
    <dgm:cxn modelId="{9D211428-8048-491F-90A3-31DDE46637FB}" type="presParOf" srcId="{C85390AE-865F-4CE7-9ED4-5A6CB1114809}" destId="{43B63FB8-A091-46F7-A3EB-2162BCAB8B4B}" srcOrd="4" destOrd="0" presId="urn:microsoft.com/office/officeart/2005/8/layout/vList3"/>
    <dgm:cxn modelId="{2B857E90-9ED0-42B1-B044-A6287C50DEBC}" type="presParOf" srcId="{43B63FB8-A091-46F7-A3EB-2162BCAB8B4B}" destId="{39CA8840-8BBC-4725-BA94-7E06DF9960D2}" srcOrd="0" destOrd="0" presId="urn:microsoft.com/office/officeart/2005/8/layout/vList3"/>
    <dgm:cxn modelId="{13B1C92D-269C-4C5D-AE47-4DF6CD7FC6BF}" type="presParOf" srcId="{43B63FB8-A091-46F7-A3EB-2162BCAB8B4B}" destId="{AE40254C-23F5-4685-BB6C-BB8AE4B28D91}" srcOrd="1" destOrd="0" presId="urn:microsoft.com/office/officeart/2005/8/layout/vList3"/>
    <dgm:cxn modelId="{EFAAE507-B804-4967-A0F0-2DFFE7F344A0}" type="presParOf" srcId="{C85390AE-865F-4CE7-9ED4-5A6CB1114809}" destId="{54B667E4-DE89-4573-9C5D-899181F9C796}" srcOrd="5" destOrd="0" presId="urn:microsoft.com/office/officeart/2005/8/layout/vList3"/>
    <dgm:cxn modelId="{EDD99530-4085-48D3-A098-2F920B33326D}" type="presParOf" srcId="{C85390AE-865F-4CE7-9ED4-5A6CB1114809}" destId="{3962E780-847F-4827-A110-85FA3B841960}" srcOrd="6" destOrd="0" presId="urn:microsoft.com/office/officeart/2005/8/layout/vList3"/>
    <dgm:cxn modelId="{36C6BB86-45F7-4A92-9925-542E7F069135}" type="presParOf" srcId="{3962E780-847F-4827-A110-85FA3B841960}" destId="{9C994EA1-64AC-408B-881A-E02F275E0EAE}" srcOrd="0" destOrd="0" presId="urn:microsoft.com/office/officeart/2005/8/layout/vList3"/>
    <dgm:cxn modelId="{E896FE70-B527-4E11-AFC4-3E0763E3C7F7}" type="presParOf" srcId="{3962E780-847F-4827-A110-85FA3B841960}" destId="{0B606E8C-309A-43E2-AD14-2614431CDFD4}" srcOrd="1" destOrd="0" presId="urn:microsoft.com/office/officeart/2005/8/layout/vList3"/>
    <dgm:cxn modelId="{1567AC3B-017F-458C-A398-4E9BC71A601D}" type="presParOf" srcId="{C85390AE-865F-4CE7-9ED4-5A6CB1114809}" destId="{F244479A-86B2-47C1-815D-BC734106F8A3}" srcOrd="7" destOrd="0" presId="urn:microsoft.com/office/officeart/2005/8/layout/vList3"/>
    <dgm:cxn modelId="{0887ABCE-0E06-4B04-B94C-4507CF6EEB7D}" type="presParOf" srcId="{C85390AE-865F-4CE7-9ED4-5A6CB1114809}" destId="{95481B58-1E64-4AC2-B2B3-7C1048DE4C36}" srcOrd="8" destOrd="0" presId="urn:microsoft.com/office/officeart/2005/8/layout/vList3"/>
    <dgm:cxn modelId="{0E1DEAC3-AF0B-49C7-9B6C-72A1AF0E2EB4}" type="presParOf" srcId="{95481B58-1E64-4AC2-B2B3-7C1048DE4C36}" destId="{5D16EB2E-C7F3-4F25-9F5C-46F73CEA765F}" srcOrd="0" destOrd="0" presId="urn:microsoft.com/office/officeart/2005/8/layout/vList3"/>
    <dgm:cxn modelId="{977CA1C0-4DC1-4301-B3F4-DC948F152834}" type="presParOf" srcId="{95481B58-1E64-4AC2-B2B3-7C1048DE4C36}" destId="{F4252DB1-9DBC-46C4-8683-50AB92820BE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216F4E-8FA9-4BE2-8E4B-20D27086685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11917C-BE6D-4D42-BAAE-D797C9FB346A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Younger user base may not align with all target audiences.</a:t>
          </a:r>
        </a:p>
      </dgm:t>
    </dgm:pt>
    <dgm:pt modelId="{EC0EF04F-00FB-4F44-AF59-3C421801EE59}" type="parTrans" cxnId="{1B828BEE-0CD9-4387-B028-7170E17F46AF}">
      <dgm:prSet/>
      <dgm:spPr/>
      <dgm:t>
        <a:bodyPr/>
        <a:lstStyle/>
        <a:p>
          <a:endParaRPr lang="en-GB"/>
        </a:p>
      </dgm:t>
    </dgm:pt>
    <dgm:pt modelId="{771BD9C3-EB46-4E56-950E-D81DF3D8E25D}" type="sibTrans" cxnId="{1B828BEE-0CD9-4387-B028-7170E17F46AF}">
      <dgm:prSet/>
      <dgm:spPr/>
      <dgm:t>
        <a:bodyPr/>
        <a:lstStyle/>
        <a:p>
          <a:endParaRPr lang="en-GB"/>
        </a:p>
      </dgm:t>
    </dgm:pt>
    <dgm:pt modelId="{49BE133F-A0A0-4415-AF0E-A2562A2CEFAF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Content lifespan is short due to fast-paced feed.</a:t>
          </a:r>
        </a:p>
      </dgm:t>
    </dgm:pt>
    <dgm:pt modelId="{11B1E748-7970-4681-94D5-EB6EBD5D70AD}" type="parTrans" cxnId="{CC09008A-DC17-4EA2-9C89-554C6D7B086E}">
      <dgm:prSet/>
      <dgm:spPr/>
      <dgm:t>
        <a:bodyPr/>
        <a:lstStyle/>
        <a:p>
          <a:endParaRPr lang="en-GB"/>
        </a:p>
      </dgm:t>
    </dgm:pt>
    <dgm:pt modelId="{9DA90B2B-ACBC-4A25-AE56-D43AA2DEE3AA}" type="sibTrans" cxnId="{CC09008A-DC17-4EA2-9C89-554C6D7B086E}">
      <dgm:prSet/>
      <dgm:spPr/>
      <dgm:t>
        <a:bodyPr/>
        <a:lstStyle/>
        <a:p>
          <a:endParaRPr lang="en-GB"/>
        </a:p>
      </dgm:t>
    </dgm:pt>
    <dgm:pt modelId="{C98FADA2-257F-4A13-9563-CF19F16A7552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Algorithm dependency makes reach unpredictable.</a:t>
          </a:r>
        </a:p>
      </dgm:t>
    </dgm:pt>
    <dgm:pt modelId="{850EE99A-1959-4DD0-8E4D-9B8C161E096E}" type="parTrans" cxnId="{B7AB7CCA-01B9-4988-B5CC-376111C899D3}">
      <dgm:prSet/>
      <dgm:spPr/>
      <dgm:t>
        <a:bodyPr/>
        <a:lstStyle/>
        <a:p>
          <a:endParaRPr lang="en-GB"/>
        </a:p>
      </dgm:t>
    </dgm:pt>
    <dgm:pt modelId="{12730B06-C95F-449D-AB06-665E0FB2B680}" type="sibTrans" cxnId="{B7AB7CCA-01B9-4988-B5CC-376111C899D3}">
      <dgm:prSet/>
      <dgm:spPr/>
      <dgm:t>
        <a:bodyPr/>
        <a:lstStyle/>
        <a:p>
          <a:endParaRPr lang="en-GB"/>
        </a:p>
      </dgm:t>
    </dgm:pt>
    <dgm:pt modelId="{07E6B2F0-7B91-47F6-A8A6-11E1A3DAB78B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Ad fatigue risks reducing engagement with branded content.</a:t>
          </a:r>
        </a:p>
      </dgm:t>
    </dgm:pt>
    <dgm:pt modelId="{52180A10-FFBB-40D5-9042-F1E0B0100A9E}" type="parTrans" cxnId="{7803E36E-CA59-4C5A-A71D-DF67DC20F689}">
      <dgm:prSet/>
      <dgm:spPr/>
      <dgm:t>
        <a:bodyPr/>
        <a:lstStyle/>
        <a:p>
          <a:endParaRPr lang="en-GB"/>
        </a:p>
      </dgm:t>
    </dgm:pt>
    <dgm:pt modelId="{FBF67CFA-5083-459D-B05B-074EAA8A7929}" type="sibTrans" cxnId="{7803E36E-CA59-4C5A-A71D-DF67DC20F689}">
      <dgm:prSet/>
      <dgm:spPr/>
      <dgm:t>
        <a:bodyPr/>
        <a:lstStyle/>
        <a:p>
          <a:endParaRPr lang="en-GB"/>
        </a:p>
      </dgm:t>
    </dgm:pt>
    <dgm:pt modelId="{66277322-095E-4AC0-8999-D4C445CD8D4F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Continuous content creation required to maintain visibility.</a:t>
          </a:r>
        </a:p>
      </dgm:t>
    </dgm:pt>
    <dgm:pt modelId="{D1F0AC0E-5728-4C0A-8A4D-BC775F1C1E38}" type="parTrans" cxnId="{D1B300A2-710E-47BE-946E-8CCDB8294C52}">
      <dgm:prSet/>
      <dgm:spPr/>
      <dgm:t>
        <a:bodyPr/>
        <a:lstStyle/>
        <a:p>
          <a:endParaRPr lang="en-GB"/>
        </a:p>
      </dgm:t>
    </dgm:pt>
    <dgm:pt modelId="{626E0BA0-B4BE-4502-9053-92443C319643}" type="sibTrans" cxnId="{D1B300A2-710E-47BE-946E-8CCDB8294C52}">
      <dgm:prSet/>
      <dgm:spPr/>
      <dgm:t>
        <a:bodyPr/>
        <a:lstStyle/>
        <a:p>
          <a:endParaRPr lang="en-GB"/>
        </a:p>
      </dgm:t>
    </dgm:pt>
    <dgm:pt modelId="{074203BE-AF20-4A88-9017-A933A83A4DCF}" type="pres">
      <dgm:prSet presAssocID="{93216F4E-8FA9-4BE2-8E4B-20D270866856}" presName="Name0" presStyleCnt="0">
        <dgm:presLayoutVars>
          <dgm:dir/>
          <dgm:resizeHandles val="exact"/>
        </dgm:presLayoutVars>
      </dgm:prSet>
      <dgm:spPr/>
    </dgm:pt>
    <dgm:pt modelId="{92DAF0B1-6722-45F9-9BE0-77726DB3DDB6}" type="pres">
      <dgm:prSet presAssocID="{93216F4E-8FA9-4BE2-8E4B-20D270866856}" presName="fgShape" presStyleLbl="fgShp" presStyleIdx="0" presStyleCnt="1"/>
      <dgm:spPr/>
    </dgm:pt>
    <dgm:pt modelId="{AF3627D6-AED1-4E40-878A-7EF2D32B1CBF}" type="pres">
      <dgm:prSet presAssocID="{93216F4E-8FA9-4BE2-8E4B-20D270866856}" presName="linComp" presStyleCnt="0"/>
      <dgm:spPr/>
    </dgm:pt>
    <dgm:pt modelId="{A912943B-A4D3-4AD3-92E5-4203ABB9C227}" type="pres">
      <dgm:prSet presAssocID="{FD11917C-BE6D-4D42-BAAE-D797C9FB346A}" presName="compNode" presStyleCnt="0"/>
      <dgm:spPr/>
    </dgm:pt>
    <dgm:pt modelId="{8F106924-4EA1-4DAD-8CAB-F32E61FDAFB3}" type="pres">
      <dgm:prSet presAssocID="{FD11917C-BE6D-4D42-BAAE-D797C9FB346A}" presName="bkgdShape" presStyleLbl="node1" presStyleIdx="0" presStyleCnt="5"/>
      <dgm:spPr/>
    </dgm:pt>
    <dgm:pt modelId="{8CD30595-F875-4EAD-A440-BA3EDCD5E7AE}" type="pres">
      <dgm:prSet presAssocID="{FD11917C-BE6D-4D42-BAAE-D797C9FB346A}" presName="nodeTx" presStyleLbl="node1" presStyleIdx="0" presStyleCnt="5">
        <dgm:presLayoutVars>
          <dgm:bulletEnabled val="1"/>
        </dgm:presLayoutVars>
      </dgm:prSet>
      <dgm:spPr/>
    </dgm:pt>
    <dgm:pt modelId="{5476681C-F2F2-42F3-82C8-219AB0EB9477}" type="pres">
      <dgm:prSet presAssocID="{FD11917C-BE6D-4D42-BAAE-D797C9FB346A}" presName="invisiNode" presStyleLbl="node1" presStyleIdx="0" presStyleCnt="5"/>
      <dgm:spPr/>
    </dgm:pt>
    <dgm:pt modelId="{47709306-D83C-42DD-848F-C41B7A6ACFF4}" type="pres">
      <dgm:prSet presAssocID="{FD11917C-BE6D-4D42-BAAE-D797C9FB346A}" presName="imagNode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F1D5F298-4EC8-477E-B519-C43EF89168DB}" type="pres">
      <dgm:prSet presAssocID="{771BD9C3-EB46-4E56-950E-D81DF3D8E25D}" presName="sibTrans" presStyleLbl="sibTrans2D1" presStyleIdx="0" presStyleCnt="0"/>
      <dgm:spPr/>
    </dgm:pt>
    <dgm:pt modelId="{738AE8E4-AE17-4137-9FF7-2CF62889AA6E}" type="pres">
      <dgm:prSet presAssocID="{49BE133F-A0A0-4415-AF0E-A2562A2CEFAF}" presName="compNode" presStyleCnt="0"/>
      <dgm:spPr/>
    </dgm:pt>
    <dgm:pt modelId="{7FDB76F2-1B07-47B0-90D1-ACAD61F69444}" type="pres">
      <dgm:prSet presAssocID="{49BE133F-A0A0-4415-AF0E-A2562A2CEFAF}" presName="bkgdShape" presStyleLbl="node1" presStyleIdx="1" presStyleCnt="5"/>
      <dgm:spPr/>
    </dgm:pt>
    <dgm:pt modelId="{0A69EFAB-7B53-4BBA-AFF5-2535D7BF7900}" type="pres">
      <dgm:prSet presAssocID="{49BE133F-A0A0-4415-AF0E-A2562A2CEFAF}" presName="nodeTx" presStyleLbl="node1" presStyleIdx="1" presStyleCnt="5">
        <dgm:presLayoutVars>
          <dgm:bulletEnabled val="1"/>
        </dgm:presLayoutVars>
      </dgm:prSet>
      <dgm:spPr/>
    </dgm:pt>
    <dgm:pt modelId="{63ACD291-4977-46E2-B0FE-9784ED28581D}" type="pres">
      <dgm:prSet presAssocID="{49BE133F-A0A0-4415-AF0E-A2562A2CEFAF}" presName="invisiNode" presStyleLbl="node1" presStyleIdx="1" presStyleCnt="5"/>
      <dgm:spPr/>
    </dgm:pt>
    <dgm:pt modelId="{010FB88D-5A10-49C6-B99A-0621209BCB21}" type="pres">
      <dgm:prSet presAssocID="{49BE133F-A0A0-4415-AF0E-A2562A2CEFAF}" presName="imagNode" presStyleLbl="fgImgPlace1" presStyleIdx="1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47E31BB4-6497-49AF-8BF6-F666C4281C42}" type="pres">
      <dgm:prSet presAssocID="{9DA90B2B-ACBC-4A25-AE56-D43AA2DEE3AA}" presName="sibTrans" presStyleLbl="sibTrans2D1" presStyleIdx="0" presStyleCnt="0"/>
      <dgm:spPr/>
    </dgm:pt>
    <dgm:pt modelId="{746690BC-C757-4B1B-8140-8FF5676B57A4}" type="pres">
      <dgm:prSet presAssocID="{C98FADA2-257F-4A13-9563-CF19F16A7552}" presName="compNode" presStyleCnt="0"/>
      <dgm:spPr/>
    </dgm:pt>
    <dgm:pt modelId="{8152183A-2D18-4A2C-9BA2-1BCC5FA18FBF}" type="pres">
      <dgm:prSet presAssocID="{C98FADA2-257F-4A13-9563-CF19F16A7552}" presName="bkgdShape" presStyleLbl="node1" presStyleIdx="2" presStyleCnt="5"/>
      <dgm:spPr/>
    </dgm:pt>
    <dgm:pt modelId="{1B42192A-0FC7-497B-81F8-7BE46C77BB30}" type="pres">
      <dgm:prSet presAssocID="{C98FADA2-257F-4A13-9563-CF19F16A7552}" presName="nodeTx" presStyleLbl="node1" presStyleIdx="2" presStyleCnt="5">
        <dgm:presLayoutVars>
          <dgm:bulletEnabled val="1"/>
        </dgm:presLayoutVars>
      </dgm:prSet>
      <dgm:spPr/>
    </dgm:pt>
    <dgm:pt modelId="{BDD03047-C803-4AAF-A34C-AE88D49A8C63}" type="pres">
      <dgm:prSet presAssocID="{C98FADA2-257F-4A13-9563-CF19F16A7552}" presName="invisiNode" presStyleLbl="node1" presStyleIdx="2" presStyleCnt="5"/>
      <dgm:spPr/>
    </dgm:pt>
    <dgm:pt modelId="{B51534CC-8299-4DA8-994B-985B9F04ECF9}" type="pres">
      <dgm:prSet presAssocID="{C98FADA2-257F-4A13-9563-CF19F16A7552}" presName="imagNode" presStyleLbl="fgImgPlace1" presStyleIdx="2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59F343B3-4D91-46D7-95DE-FD27C36EA698}" type="pres">
      <dgm:prSet presAssocID="{12730B06-C95F-449D-AB06-665E0FB2B680}" presName="sibTrans" presStyleLbl="sibTrans2D1" presStyleIdx="0" presStyleCnt="0"/>
      <dgm:spPr/>
    </dgm:pt>
    <dgm:pt modelId="{33BEE0BA-AF65-4DF7-B36D-08161A345490}" type="pres">
      <dgm:prSet presAssocID="{07E6B2F0-7B91-47F6-A8A6-11E1A3DAB78B}" presName="compNode" presStyleCnt="0"/>
      <dgm:spPr/>
    </dgm:pt>
    <dgm:pt modelId="{BBF75966-FF1F-46AB-B6A8-3913F9270DB7}" type="pres">
      <dgm:prSet presAssocID="{07E6B2F0-7B91-47F6-A8A6-11E1A3DAB78B}" presName="bkgdShape" presStyleLbl="node1" presStyleIdx="3" presStyleCnt="5"/>
      <dgm:spPr/>
    </dgm:pt>
    <dgm:pt modelId="{08266F6F-6938-4C42-AD2F-4601B0A5A280}" type="pres">
      <dgm:prSet presAssocID="{07E6B2F0-7B91-47F6-A8A6-11E1A3DAB78B}" presName="nodeTx" presStyleLbl="node1" presStyleIdx="3" presStyleCnt="5">
        <dgm:presLayoutVars>
          <dgm:bulletEnabled val="1"/>
        </dgm:presLayoutVars>
      </dgm:prSet>
      <dgm:spPr/>
    </dgm:pt>
    <dgm:pt modelId="{20DEDADF-2D7B-4A47-BF9E-EDC26D64D445}" type="pres">
      <dgm:prSet presAssocID="{07E6B2F0-7B91-47F6-A8A6-11E1A3DAB78B}" presName="invisiNode" presStyleLbl="node1" presStyleIdx="3" presStyleCnt="5"/>
      <dgm:spPr/>
    </dgm:pt>
    <dgm:pt modelId="{BC4469F7-A97E-4BBE-AC78-A6F24C18A610}" type="pres">
      <dgm:prSet presAssocID="{07E6B2F0-7B91-47F6-A8A6-11E1A3DAB78B}" presName="imagNode" presStyleLbl="fgImgPlace1" presStyleIdx="3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F33B6558-7C94-4560-979D-419A92284278}" type="pres">
      <dgm:prSet presAssocID="{FBF67CFA-5083-459D-B05B-074EAA8A7929}" presName="sibTrans" presStyleLbl="sibTrans2D1" presStyleIdx="0" presStyleCnt="0"/>
      <dgm:spPr/>
    </dgm:pt>
    <dgm:pt modelId="{C3C2DA81-D704-4CA6-B420-D2A219720791}" type="pres">
      <dgm:prSet presAssocID="{66277322-095E-4AC0-8999-D4C445CD8D4F}" presName="compNode" presStyleCnt="0"/>
      <dgm:spPr/>
    </dgm:pt>
    <dgm:pt modelId="{A80190AE-CC80-4F0C-A6C5-4C2F20233346}" type="pres">
      <dgm:prSet presAssocID="{66277322-095E-4AC0-8999-D4C445CD8D4F}" presName="bkgdShape" presStyleLbl="node1" presStyleIdx="4" presStyleCnt="5"/>
      <dgm:spPr/>
    </dgm:pt>
    <dgm:pt modelId="{F3DB3CA6-20ED-485C-8257-105D8E10AEC0}" type="pres">
      <dgm:prSet presAssocID="{66277322-095E-4AC0-8999-D4C445CD8D4F}" presName="nodeTx" presStyleLbl="node1" presStyleIdx="4" presStyleCnt="5">
        <dgm:presLayoutVars>
          <dgm:bulletEnabled val="1"/>
        </dgm:presLayoutVars>
      </dgm:prSet>
      <dgm:spPr/>
    </dgm:pt>
    <dgm:pt modelId="{708F4C3C-77E5-4CDA-9FA4-DD646D747EB9}" type="pres">
      <dgm:prSet presAssocID="{66277322-095E-4AC0-8999-D4C445CD8D4F}" presName="invisiNode" presStyleLbl="node1" presStyleIdx="4" presStyleCnt="5"/>
      <dgm:spPr/>
    </dgm:pt>
    <dgm:pt modelId="{0CADC9C1-F459-44AB-B293-1BEA1579BA45}" type="pres">
      <dgm:prSet presAssocID="{66277322-095E-4AC0-8999-D4C445CD8D4F}" presName="imagNode" presStyleLbl="fgImgPlace1" presStyleIdx="4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</dgm:ptLst>
  <dgm:cxnLst>
    <dgm:cxn modelId="{5063CA00-B6E5-4A84-BBF1-2115D3178D0E}" type="presOf" srcId="{49BE133F-A0A0-4415-AF0E-A2562A2CEFAF}" destId="{7FDB76F2-1B07-47B0-90D1-ACAD61F69444}" srcOrd="0" destOrd="0" presId="urn:microsoft.com/office/officeart/2005/8/layout/hList7"/>
    <dgm:cxn modelId="{CABCF015-2F98-40F2-A35F-6B0883A5A472}" type="presOf" srcId="{C98FADA2-257F-4A13-9563-CF19F16A7552}" destId="{8152183A-2D18-4A2C-9BA2-1BCC5FA18FBF}" srcOrd="0" destOrd="0" presId="urn:microsoft.com/office/officeart/2005/8/layout/hList7"/>
    <dgm:cxn modelId="{EC39F818-FA3F-40EF-B1B2-BF7C5F54A896}" type="presOf" srcId="{FD11917C-BE6D-4D42-BAAE-D797C9FB346A}" destId="{8F106924-4EA1-4DAD-8CAB-F32E61FDAFB3}" srcOrd="0" destOrd="0" presId="urn:microsoft.com/office/officeart/2005/8/layout/hList7"/>
    <dgm:cxn modelId="{D48E121B-DC29-4C88-A5A8-B7B503518C7A}" type="presOf" srcId="{66277322-095E-4AC0-8999-D4C445CD8D4F}" destId="{F3DB3CA6-20ED-485C-8257-105D8E10AEC0}" srcOrd="1" destOrd="0" presId="urn:microsoft.com/office/officeart/2005/8/layout/hList7"/>
    <dgm:cxn modelId="{FF805421-2BEE-4CAA-8D19-F97A2379B389}" type="presOf" srcId="{771BD9C3-EB46-4E56-950E-D81DF3D8E25D}" destId="{F1D5F298-4EC8-477E-B519-C43EF89168DB}" srcOrd="0" destOrd="0" presId="urn:microsoft.com/office/officeart/2005/8/layout/hList7"/>
    <dgm:cxn modelId="{FE4DE332-BC71-48DA-97CC-9F93EF17B7D3}" type="presOf" srcId="{07E6B2F0-7B91-47F6-A8A6-11E1A3DAB78B}" destId="{08266F6F-6938-4C42-AD2F-4601B0A5A280}" srcOrd="1" destOrd="0" presId="urn:microsoft.com/office/officeart/2005/8/layout/hList7"/>
    <dgm:cxn modelId="{DCAD7D66-6575-464F-87A4-8EEDDAC8FC12}" type="presOf" srcId="{93216F4E-8FA9-4BE2-8E4B-20D270866856}" destId="{074203BE-AF20-4A88-9017-A933A83A4DCF}" srcOrd="0" destOrd="0" presId="urn:microsoft.com/office/officeart/2005/8/layout/hList7"/>
    <dgm:cxn modelId="{7803E36E-CA59-4C5A-A71D-DF67DC20F689}" srcId="{93216F4E-8FA9-4BE2-8E4B-20D270866856}" destId="{07E6B2F0-7B91-47F6-A8A6-11E1A3DAB78B}" srcOrd="3" destOrd="0" parTransId="{52180A10-FFBB-40D5-9042-F1E0B0100A9E}" sibTransId="{FBF67CFA-5083-459D-B05B-074EAA8A7929}"/>
    <dgm:cxn modelId="{B0014F4F-E4C6-4ACD-9BCE-63ABA6597EBF}" type="presOf" srcId="{C98FADA2-257F-4A13-9563-CF19F16A7552}" destId="{1B42192A-0FC7-497B-81F8-7BE46C77BB30}" srcOrd="1" destOrd="0" presId="urn:microsoft.com/office/officeart/2005/8/layout/hList7"/>
    <dgm:cxn modelId="{CC09008A-DC17-4EA2-9C89-554C6D7B086E}" srcId="{93216F4E-8FA9-4BE2-8E4B-20D270866856}" destId="{49BE133F-A0A0-4415-AF0E-A2562A2CEFAF}" srcOrd="1" destOrd="0" parTransId="{11B1E748-7970-4681-94D5-EB6EBD5D70AD}" sibTransId="{9DA90B2B-ACBC-4A25-AE56-D43AA2DEE3AA}"/>
    <dgm:cxn modelId="{8984458F-1586-4013-9CDB-C7F50CB735CD}" type="presOf" srcId="{49BE133F-A0A0-4415-AF0E-A2562A2CEFAF}" destId="{0A69EFAB-7B53-4BBA-AFF5-2535D7BF7900}" srcOrd="1" destOrd="0" presId="urn:microsoft.com/office/officeart/2005/8/layout/hList7"/>
    <dgm:cxn modelId="{498C3191-CF36-4E5A-AD71-1222E93D9AD3}" type="presOf" srcId="{07E6B2F0-7B91-47F6-A8A6-11E1A3DAB78B}" destId="{BBF75966-FF1F-46AB-B6A8-3913F9270DB7}" srcOrd="0" destOrd="0" presId="urn:microsoft.com/office/officeart/2005/8/layout/hList7"/>
    <dgm:cxn modelId="{D1B300A2-710E-47BE-946E-8CCDB8294C52}" srcId="{93216F4E-8FA9-4BE2-8E4B-20D270866856}" destId="{66277322-095E-4AC0-8999-D4C445CD8D4F}" srcOrd="4" destOrd="0" parTransId="{D1F0AC0E-5728-4C0A-8A4D-BC775F1C1E38}" sibTransId="{626E0BA0-B4BE-4502-9053-92443C319643}"/>
    <dgm:cxn modelId="{A59988AC-48F5-46EC-9FBC-7CE16314C14D}" type="presOf" srcId="{66277322-095E-4AC0-8999-D4C445CD8D4F}" destId="{A80190AE-CC80-4F0C-A6C5-4C2F20233346}" srcOrd="0" destOrd="0" presId="urn:microsoft.com/office/officeart/2005/8/layout/hList7"/>
    <dgm:cxn modelId="{EE3240B9-5493-4AFD-9267-5F93AEF1904D}" type="presOf" srcId="{FBF67CFA-5083-459D-B05B-074EAA8A7929}" destId="{F33B6558-7C94-4560-979D-419A92284278}" srcOrd="0" destOrd="0" presId="urn:microsoft.com/office/officeart/2005/8/layout/hList7"/>
    <dgm:cxn modelId="{80E313C8-E2BD-48BD-B8D9-BCD87C273119}" type="presOf" srcId="{12730B06-C95F-449D-AB06-665E0FB2B680}" destId="{59F343B3-4D91-46D7-95DE-FD27C36EA698}" srcOrd="0" destOrd="0" presId="urn:microsoft.com/office/officeart/2005/8/layout/hList7"/>
    <dgm:cxn modelId="{B7AB7CCA-01B9-4988-B5CC-376111C899D3}" srcId="{93216F4E-8FA9-4BE2-8E4B-20D270866856}" destId="{C98FADA2-257F-4A13-9563-CF19F16A7552}" srcOrd="2" destOrd="0" parTransId="{850EE99A-1959-4DD0-8E4D-9B8C161E096E}" sibTransId="{12730B06-C95F-449D-AB06-665E0FB2B680}"/>
    <dgm:cxn modelId="{1B828BEE-0CD9-4387-B028-7170E17F46AF}" srcId="{93216F4E-8FA9-4BE2-8E4B-20D270866856}" destId="{FD11917C-BE6D-4D42-BAAE-D797C9FB346A}" srcOrd="0" destOrd="0" parTransId="{EC0EF04F-00FB-4F44-AF59-3C421801EE59}" sibTransId="{771BD9C3-EB46-4E56-950E-D81DF3D8E25D}"/>
    <dgm:cxn modelId="{91251FFF-0206-4380-A3CB-62DB6F5B9A41}" type="presOf" srcId="{FD11917C-BE6D-4D42-BAAE-D797C9FB346A}" destId="{8CD30595-F875-4EAD-A440-BA3EDCD5E7AE}" srcOrd="1" destOrd="0" presId="urn:microsoft.com/office/officeart/2005/8/layout/hList7"/>
    <dgm:cxn modelId="{85D7F1FF-AA2A-4197-AF8D-7EB24CFA2274}" type="presOf" srcId="{9DA90B2B-ACBC-4A25-AE56-D43AA2DEE3AA}" destId="{47E31BB4-6497-49AF-8BF6-F666C4281C42}" srcOrd="0" destOrd="0" presId="urn:microsoft.com/office/officeart/2005/8/layout/hList7"/>
    <dgm:cxn modelId="{8A73AFEC-9BBD-4071-B7F2-951919E59AE0}" type="presParOf" srcId="{074203BE-AF20-4A88-9017-A933A83A4DCF}" destId="{92DAF0B1-6722-45F9-9BE0-77726DB3DDB6}" srcOrd="0" destOrd="0" presId="urn:microsoft.com/office/officeart/2005/8/layout/hList7"/>
    <dgm:cxn modelId="{AB33527E-1D61-43E9-A6AC-6548D8CD6B6E}" type="presParOf" srcId="{074203BE-AF20-4A88-9017-A933A83A4DCF}" destId="{AF3627D6-AED1-4E40-878A-7EF2D32B1CBF}" srcOrd="1" destOrd="0" presId="urn:microsoft.com/office/officeart/2005/8/layout/hList7"/>
    <dgm:cxn modelId="{1C86D128-7AA9-4FCE-8F1F-C2DD109621BF}" type="presParOf" srcId="{AF3627D6-AED1-4E40-878A-7EF2D32B1CBF}" destId="{A912943B-A4D3-4AD3-92E5-4203ABB9C227}" srcOrd="0" destOrd="0" presId="urn:microsoft.com/office/officeart/2005/8/layout/hList7"/>
    <dgm:cxn modelId="{58EEA4AD-C77A-4C7F-8393-8908170A51F1}" type="presParOf" srcId="{A912943B-A4D3-4AD3-92E5-4203ABB9C227}" destId="{8F106924-4EA1-4DAD-8CAB-F32E61FDAFB3}" srcOrd="0" destOrd="0" presId="urn:microsoft.com/office/officeart/2005/8/layout/hList7"/>
    <dgm:cxn modelId="{83441F1C-37F9-42E6-9959-9329A8EABA99}" type="presParOf" srcId="{A912943B-A4D3-4AD3-92E5-4203ABB9C227}" destId="{8CD30595-F875-4EAD-A440-BA3EDCD5E7AE}" srcOrd="1" destOrd="0" presId="urn:microsoft.com/office/officeart/2005/8/layout/hList7"/>
    <dgm:cxn modelId="{B62C4398-530B-40CA-BEB9-D2476E18349C}" type="presParOf" srcId="{A912943B-A4D3-4AD3-92E5-4203ABB9C227}" destId="{5476681C-F2F2-42F3-82C8-219AB0EB9477}" srcOrd="2" destOrd="0" presId="urn:microsoft.com/office/officeart/2005/8/layout/hList7"/>
    <dgm:cxn modelId="{FA00B0AE-8835-4A13-A61E-B73EE5B3D4EE}" type="presParOf" srcId="{A912943B-A4D3-4AD3-92E5-4203ABB9C227}" destId="{47709306-D83C-42DD-848F-C41B7A6ACFF4}" srcOrd="3" destOrd="0" presId="urn:microsoft.com/office/officeart/2005/8/layout/hList7"/>
    <dgm:cxn modelId="{79C7E9B1-1632-4228-B447-BED5CFC4F83C}" type="presParOf" srcId="{AF3627D6-AED1-4E40-878A-7EF2D32B1CBF}" destId="{F1D5F298-4EC8-477E-B519-C43EF89168DB}" srcOrd="1" destOrd="0" presId="urn:microsoft.com/office/officeart/2005/8/layout/hList7"/>
    <dgm:cxn modelId="{2CF6B861-70F6-480F-B7A8-2A3AE100BCED}" type="presParOf" srcId="{AF3627D6-AED1-4E40-878A-7EF2D32B1CBF}" destId="{738AE8E4-AE17-4137-9FF7-2CF62889AA6E}" srcOrd="2" destOrd="0" presId="urn:microsoft.com/office/officeart/2005/8/layout/hList7"/>
    <dgm:cxn modelId="{2B6B58D9-5FEC-4FA4-82B3-F84F07DA2EAE}" type="presParOf" srcId="{738AE8E4-AE17-4137-9FF7-2CF62889AA6E}" destId="{7FDB76F2-1B07-47B0-90D1-ACAD61F69444}" srcOrd="0" destOrd="0" presId="urn:microsoft.com/office/officeart/2005/8/layout/hList7"/>
    <dgm:cxn modelId="{F8CCBDB3-C380-4A62-A91C-0C59228BAA95}" type="presParOf" srcId="{738AE8E4-AE17-4137-9FF7-2CF62889AA6E}" destId="{0A69EFAB-7B53-4BBA-AFF5-2535D7BF7900}" srcOrd="1" destOrd="0" presId="urn:microsoft.com/office/officeart/2005/8/layout/hList7"/>
    <dgm:cxn modelId="{764587FD-BFA6-448F-9F03-79D86888B1EF}" type="presParOf" srcId="{738AE8E4-AE17-4137-9FF7-2CF62889AA6E}" destId="{63ACD291-4977-46E2-B0FE-9784ED28581D}" srcOrd="2" destOrd="0" presId="urn:microsoft.com/office/officeart/2005/8/layout/hList7"/>
    <dgm:cxn modelId="{CBCA9F15-147C-4009-B8C1-3C0BD684549E}" type="presParOf" srcId="{738AE8E4-AE17-4137-9FF7-2CF62889AA6E}" destId="{010FB88D-5A10-49C6-B99A-0621209BCB21}" srcOrd="3" destOrd="0" presId="urn:microsoft.com/office/officeart/2005/8/layout/hList7"/>
    <dgm:cxn modelId="{2B20BA21-33F0-45D3-B035-9C0097042DC3}" type="presParOf" srcId="{AF3627D6-AED1-4E40-878A-7EF2D32B1CBF}" destId="{47E31BB4-6497-49AF-8BF6-F666C4281C42}" srcOrd="3" destOrd="0" presId="urn:microsoft.com/office/officeart/2005/8/layout/hList7"/>
    <dgm:cxn modelId="{80538104-0213-42FA-B33C-1915E5B9C0C5}" type="presParOf" srcId="{AF3627D6-AED1-4E40-878A-7EF2D32B1CBF}" destId="{746690BC-C757-4B1B-8140-8FF5676B57A4}" srcOrd="4" destOrd="0" presId="urn:microsoft.com/office/officeart/2005/8/layout/hList7"/>
    <dgm:cxn modelId="{B77CBF38-AE24-4271-AD4C-C25E83B4F782}" type="presParOf" srcId="{746690BC-C757-4B1B-8140-8FF5676B57A4}" destId="{8152183A-2D18-4A2C-9BA2-1BCC5FA18FBF}" srcOrd="0" destOrd="0" presId="urn:microsoft.com/office/officeart/2005/8/layout/hList7"/>
    <dgm:cxn modelId="{4BEEA2FB-5EA9-4D3D-8F04-0EE0C670314D}" type="presParOf" srcId="{746690BC-C757-4B1B-8140-8FF5676B57A4}" destId="{1B42192A-0FC7-497B-81F8-7BE46C77BB30}" srcOrd="1" destOrd="0" presId="urn:microsoft.com/office/officeart/2005/8/layout/hList7"/>
    <dgm:cxn modelId="{85D0D02C-6C00-44DF-B3B4-AFAADBD183DE}" type="presParOf" srcId="{746690BC-C757-4B1B-8140-8FF5676B57A4}" destId="{BDD03047-C803-4AAF-A34C-AE88D49A8C63}" srcOrd="2" destOrd="0" presId="urn:microsoft.com/office/officeart/2005/8/layout/hList7"/>
    <dgm:cxn modelId="{E58C8851-F4A7-4294-98EE-74E9DF51CF61}" type="presParOf" srcId="{746690BC-C757-4B1B-8140-8FF5676B57A4}" destId="{B51534CC-8299-4DA8-994B-985B9F04ECF9}" srcOrd="3" destOrd="0" presId="urn:microsoft.com/office/officeart/2005/8/layout/hList7"/>
    <dgm:cxn modelId="{AE8F4F79-40A9-483F-B935-0D51B774FFB4}" type="presParOf" srcId="{AF3627D6-AED1-4E40-878A-7EF2D32B1CBF}" destId="{59F343B3-4D91-46D7-95DE-FD27C36EA698}" srcOrd="5" destOrd="0" presId="urn:microsoft.com/office/officeart/2005/8/layout/hList7"/>
    <dgm:cxn modelId="{87B84DDD-3DA5-42AB-939C-2F4AB7A95DB6}" type="presParOf" srcId="{AF3627D6-AED1-4E40-878A-7EF2D32B1CBF}" destId="{33BEE0BA-AF65-4DF7-B36D-08161A345490}" srcOrd="6" destOrd="0" presId="urn:microsoft.com/office/officeart/2005/8/layout/hList7"/>
    <dgm:cxn modelId="{860FBA4C-4F9C-4A30-A7C9-7B318D843BC4}" type="presParOf" srcId="{33BEE0BA-AF65-4DF7-B36D-08161A345490}" destId="{BBF75966-FF1F-46AB-B6A8-3913F9270DB7}" srcOrd="0" destOrd="0" presId="urn:microsoft.com/office/officeart/2005/8/layout/hList7"/>
    <dgm:cxn modelId="{5E5D123D-B1AA-4BF2-9A80-DBBB321C527D}" type="presParOf" srcId="{33BEE0BA-AF65-4DF7-B36D-08161A345490}" destId="{08266F6F-6938-4C42-AD2F-4601B0A5A280}" srcOrd="1" destOrd="0" presId="urn:microsoft.com/office/officeart/2005/8/layout/hList7"/>
    <dgm:cxn modelId="{CBA31C55-7524-43BF-8831-05D1A2B9FD3B}" type="presParOf" srcId="{33BEE0BA-AF65-4DF7-B36D-08161A345490}" destId="{20DEDADF-2D7B-4A47-BF9E-EDC26D64D445}" srcOrd="2" destOrd="0" presId="urn:microsoft.com/office/officeart/2005/8/layout/hList7"/>
    <dgm:cxn modelId="{BAB58383-048A-45EF-8EBD-77A76B5EAFDD}" type="presParOf" srcId="{33BEE0BA-AF65-4DF7-B36D-08161A345490}" destId="{BC4469F7-A97E-4BBE-AC78-A6F24C18A610}" srcOrd="3" destOrd="0" presId="urn:microsoft.com/office/officeart/2005/8/layout/hList7"/>
    <dgm:cxn modelId="{86E5C854-1289-4E6B-A05A-669FD8EEC643}" type="presParOf" srcId="{AF3627D6-AED1-4E40-878A-7EF2D32B1CBF}" destId="{F33B6558-7C94-4560-979D-419A92284278}" srcOrd="7" destOrd="0" presId="urn:microsoft.com/office/officeart/2005/8/layout/hList7"/>
    <dgm:cxn modelId="{2415A59E-38A4-4D8B-B0A2-AED67E9C0760}" type="presParOf" srcId="{AF3627D6-AED1-4E40-878A-7EF2D32B1CBF}" destId="{C3C2DA81-D704-4CA6-B420-D2A219720791}" srcOrd="8" destOrd="0" presId="urn:microsoft.com/office/officeart/2005/8/layout/hList7"/>
    <dgm:cxn modelId="{C71F7CF8-FEC5-4AC9-98E5-730BD878989B}" type="presParOf" srcId="{C3C2DA81-D704-4CA6-B420-D2A219720791}" destId="{A80190AE-CC80-4F0C-A6C5-4C2F20233346}" srcOrd="0" destOrd="0" presId="urn:microsoft.com/office/officeart/2005/8/layout/hList7"/>
    <dgm:cxn modelId="{3CB43EC2-4863-4766-8E03-0DD2871D35AB}" type="presParOf" srcId="{C3C2DA81-D704-4CA6-B420-D2A219720791}" destId="{F3DB3CA6-20ED-485C-8257-105D8E10AEC0}" srcOrd="1" destOrd="0" presId="urn:microsoft.com/office/officeart/2005/8/layout/hList7"/>
    <dgm:cxn modelId="{80688ED8-B278-4513-A0A1-90339404F592}" type="presParOf" srcId="{C3C2DA81-D704-4CA6-B420-D2A219720791}" destId="{708F4C3C-77E5-4CDA-9FA4-DD646D747EB9}" srcOrd="2" destOrd="0" presId="urn:microsoft.com/office/officeart/2005/8/layout/hList7"/>
    <dgm:cxn modelId="{D1B25907-A86A-4665-A407-0635A7B0D188}" type="presParOf" srcId="{C3C2DA81-D704-4CA6-B420-D2A219720791}" destId="{0CADC9C1-F459-44AB-B293-1BEA1579BA45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4B88CE4-0DBE-4164-91BA-F2CEFFB4C63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835A53D-0176-47D7-BEFF-AE330CC6DA79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Concerns about data privacy and ByteDance’s data handling</a:t>
          </a:r>
          <a:r>
            <a:rPr lang="en-US" sz="1500" b="1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134AF6-750F-4C00-989C-68B5B8AD7988}" type="parTrans" cxnId="{F27514EF-C600-4DD7-A758-C055B0BFCFA4}">
      <dgm:prSet/>
      <dgm:spPr/>
      <dgm:t>
        <a:bodyPr/>
        <a:lstStyle/>
        <a:p>
          <a:endParaRPr lang="en-GB"/>
        </a:p>
      </dgm:t>
    </dgm:pt>
    <dgm:pt modelId="{3D6F54F9-4E52-4B44-B9FB-BA63A4A01DA1}" type="sibTrans" cxnId="{F27514EF-C600-4DD7-A758-C055B0BFCFA4}">
      <dgm:prSet/>
      <dgm:spPr/>
      <dgm:t>
        <a:bodyPr/>
        <a:lstStyle/>
        <a:p>
          <a:endParaRPr lang="en-GB"/>
        </a:p>
      </dgm:t>
    </dgm:pt>
    <dgm:pt modelId="{B2C1F35D-0930-475C-93A4-D1D0F04F35DD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Content moderation struggles with misinformation and harmful material.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7CBC28-B194-4719-A035-3B792B5893C9}" type="parTrans" cxnId="{18F1DD79-4776-40CB-AC58-428A4F978BA2}">
      <dgm:prSet/>
      <dgm:spPr/>
      <dgm:t>
        <a:bodyPr/>
        <a:lstStyle/>
        <a:p>
          <a:endParaRPr lang="en-GB"/>
        </a:p>
      </dgm:t>
    </dgm:pt>
    <dgm:pt modelId="{268A563B-F05F-44A4-9E0F-83FA1CEE9C85}" type="sibTrans" cxnId="{18F1DD79-4776-40CB-AC58-428A4F978BA2}">
      <dgm:prSet/>
      <dgm:spPr/>
      <dgm:t>
        <a:bodyPr/>
        <a:lstStyle/>
        <a:p>
          <a:endParaRPr lang="en-GB"/>
        </a:p>
      </dgm:t>
    </dgm:pt>
    <dgm:pt modelId="{F884D3B8-B2FF-4C73-8E44-34363C492A97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Need for transparency in influencer marketing and sponsored content.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DD7293-0745-49A6-8E9D-9F4EB01E216B}" type="parTrans" cxnId="{EEAAA543-68B5-4B10-B9B8-E4E9E7B5AE97}">
      <dgm:prSet/>
      <dgm:spPr/>
      <dgm:t>
        <a:bodyPr/>
        <a:lstStyle/>
        <a:p>
          <a:endParaRPr lang="en-GB"/>
        </a:p>
      </dgm:t>
    </dgm:pt>
    <dgm:pt modelId="{3C9DC0B4-AE62-449E-91D1-60883F171C98}" type="sibTrans" cxnId="{EEAAA543-68B5-4B10-B9B8-E4E9E7B5AE97}">
      <dgm:prSet/>
      <dgm:spPr/>
      <dgm:t>
        <a:bodyPr/>
        <a:lstStyle/>
        <a:p>
          <a:endParaRPr lang="en-GB"/>
        </a:p>
      </dgm:t>
    </dgm:pt>
    <dgm:pt modelId="{E6A5A671-E689-46A9-81EF-CB63DF3A5272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Potential for culturally insensitive or controversial campaigns.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DFD300-6BB0-4F15-9F62-471134CB470B}" type="parTrans" cxnId="{1E49640A-2E3D-457C-9372-EA44043DD112}">
      <dgm:prSet/>
      <dgm:spPr/>
      <dgm:t>
        <a:bodyPr/>
        <a:lstStyle/>
        <a:p>
          <a:endParaRPr lang="en-GB"/>
        </a:p>
      </dgm:t>
    </dgm:pt>
    <dgm:pt modelId="{AE5153DA-0313-409E-93EB-C7F21B1DDF28}" type="sibTrans" cxnId="{1E49640A-2E3D-457C-9372-EA44043DD112}">
      <dgm:prSet/>
      <dgm:spPr/>
      <dgm:t>
        <a:bodyPr/>
        <a:lstStyle/>
        <a:p>
          <a:endParaRPr lang="en-GB"/>
        </a:p>
      </dgm:t>
    </dgm:pt>
    <dgm:pt modelId="{A9D4E76E-454D-4B9B-A7E4-D4ACDF2C9E6C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Businesses must align with ethical marketing and compliance standards.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06EB05-CCBB-44BB-9A5F-EFDC7CC9BE09}" type="parTrans" cxnId="{7ADF7BD0-A2A9-4F2D-8BB1-96512AA49FBC}">
      <dgm:prSet/>
      <dgm:spPr/>
      <dgm:t>
        <a:bodyPr/>
        <a:lstStyle/>
        <a:p>
          <a:endParaRPr lang="en-GB"/>
        </a:p>
      </dgm:t>
    </dgm:pt>
    <dgm:pt modelId="{36A6A4B1-9658-4152-876B-E10A22FC8134}" type="sibTrans" cxnId="{7ADF7BD0-A2A9-4F2D-8BB1-96512AA49FBC}">
      <dgm:prSet/>
      <dgm:spPr/>
      <dgm:t>
        <a:bodyPr/>
        <a:lstStyle/>
        <a:p>
          <a:endParaRPr lang="en-GB"/>
        </a:p>
      </dgm:t>
    </dgm:pt>
    <dgm:pt modelId="{80048D52-5F6D-4284-8131-9EB41C0E77AA}" type="pres">
      <dgm:prSet presAssocID="{F4B88CE4-0DBE-4164-91BA-F2CEFFB4C63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6C431AD-D0CA-42FF-BED2-8C4AE428E585}" type="pres">
      <dgm:prSet presAssocID="{F835A53D-0176-47D7-BEFF-AE330CC6DA79}" presName="circle1" presStyleLbl="node1" presStyleIdx="0" presStyleCnt="5"/>
      <dgm:spPr/>
    </dgm:pt>
    <dgm:pt modelId="{3626A408-B2FA-458B-B9F5-17BCF84EB9E6}" type="pres">
      <dgm:prSet presAssocID="{F835A53D-0176-47D7-BEFF-AE330CC6DA79}" presName="space" presStyleCnt="0"/>
      <dgm:spPr/>
    </dgm:pt>
    <dgm:pt modelId="{A098194B-0094-4FBF-A810-084B166A0B57}" type="pres">
      <dgm:prSet presAssocID="{F835A53D-0176-47D7-BEFF-AE330CC6DA79}" presName="rect1" presStyleLbl="alignAcc1" presStyleIdx="0" presStyleCnt="5"/>
      <dgm:spPr/>
    </dgm:pt>
    <dgm:pt modelId="{C661A6F2-C6D1-4478-BF9E-CA705BC31747}" type="pres">
      <dgm:prSet presAssocID="{B2C1F35D-0930-475C-93A4-D1D0F04F35DD}" presName="vertSpace2" presStyleLbl="node1" presStyleIdx="0" presStyleCnt="5"/>
      <dgm:spPr/>
    </dgm:pt>
    <dgm:pt modelId="{5853D747-3E20-4C8C-8D09-080C49EFD0C1}" type="pres">
      <dgm:prSet presAssocID="{B2C1F35D-0930-475C-93A4-D1D0F04F35DD}" presName="circle2" presStyleLbl="node1" presStyleIdx="1" presStyleCnt="5"/>
      <dgm:spPr/>
    </dgm:pt>
    <dgm:pt modelId="{490FC86F-CEDE-4944-8DB9-B8B60A5E8F9D}" type="pres">
      <dgm:prSet presAssocID="{B2C1F35D-0930-475C-93A4-D1D0F04F35DD}" presName="rect2" presStyleLbl="alignAcc1" presStyleIdx="1" presStyleCnt="5"/>
      <dgm:spPr/>
    </dgm:pt>
    <dgm:pt modelId="{48EB2DF9-7454-42E2-A9BE-3225317EFE52}" type="pres">
      <dgm:prSet presAssocID="{F884D3B8-B2FF-4C73-8E44-34363C492A97}" presName="vertSpace3" presStyleLbl="node1" presStyleIdx="1" presStyleCnt="5"/>
      <dgm:spPr/>
    </dgm:pt>
    <dgm:pt modelId="{D7E1BF20-2356-4968-B63B-7CB61088D95E}" type="pres">
      <dgm:prSet presAssocID="{F884D3B8-B2FF-4C73-8E44-34363C492A97}" presName="circle3" presStyleLbl="node1" presStyleIdx="2" presStyleCnt="5"/>
      <dgm:spPr/>
    </dgm:pt>
    <dgm:pt modelId="{153805EB-F7CB-4F9D-8891-403A9280922A}" type="pres">
      <dgm:prSet presAssocID="{F884D3B8-B2FF-4C73-8E44-34363C492A97}" presName="rect3" presStyleLbl="alignAcc1" presStyleIdx="2" presStyleCnt="5"/>
      <dgm:spPr/>
    </dgm:pt>
    <dgm:pt modelId="{D330C4A5-7A7E-4378-A4FE-F3E805AFC56D}" type="pres">
      <dgm:prSet presAssocID="{E6A5A671-E689-46A9-81EF-CB63DF3A5272}" presName="vertSpace4" presStyleLbl="node1" presStyleIdx="2" presStyleCnt="5"/>
      <dgm:spPr/>
    </dgm:pt>
    <dgm:pt modelId="{2E09B0E9-5403-4C4A-A2E3-107A8F0AFB0A}" type="pres">
      <dgm:prSet presAssocID="{E6A5A671-E689-46A9-81EF-CB63DF3A5272}" presName="circle4" presStyleLbl="node1" presStyleIdx="3" presStyleCnt="5"/>
      <dgm:spPr/>
    </dgm:pt>
    <dgm:pt modelId="{BF9E58F9-AB8C-4C46-A5FE-5097F1BEBC98}" type="pres">
      <dgm:prSet presAssocID="{E6A5A671-E689-46A9-81EF-CB63DF3A5272}" presName="rect4" presStyleLbl="alignAcc1" presStyleIdx="3" presStyleCnt="5" custLinFactNeighborX="0" custLinFactNeighborY="-2892"/>
      <dgm:spPr/>
    </dgm:pt>
    <dgm:pt modelId="{98A5E777-19F8-4855-BC6C-C7888093F33E}" type="pres">
      <dgm:prSet presAssocID="{A9D4E76E-454D-4B9B-A7E4-D4ACDF2C9E6C}" presName="vertSpace5" presStyleLbl="node1" presStyleIdx="3" presStyleCnt="5"/>
      <dgm:spPr/>
    </dgm:pt>
    <dgm:pt modelId="{7A2437EB-4FB4-44D5-9FB9-294EEF010C73}" type="pres">
      <dgm:prSet presAssocID="{A9D4E76E-454D-4B9B-A7E4-D4ACDF2C9E6C}" presName="circle5" presStyleLbl="node1" presStyleIdx="4" presStyleCnt="5"/>
      <dgm:spPr/>
    </dgm:pt>
    <dgm:pt modelId="{0A75110F-75F6-4E68-B8E4-17DC0ECFCF9A}" type="pres">
      <dgm:prSet presAssocID="{A9D4E76E-454D-4B9B-A7E4-D4ACDF2C9E6C}" presName="rect5" presStyleLbl="alignAcc1" presStyleIdx="4" presStyleCnt="5"/>
      <dgm:spPr/>
    </dgm:pt>
    <dgm:pt modelId="{CBB6999E-6A73-4486-9F41-AA28211101AB}" type="pres">
      <dgm:prSet presAssocID="{F835A53D-0176-47D7-BEFF-AE330CC6DA79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F1A3493E-42B1-4F7F-B57A-BC81D64215FE}" type="pres">
      <dgm:prSet presAssocID="{B2C1F35D-0930-475C-93A4-D1D0F04F35DD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13B33BE8-D78F-4453-9553-78D13AD7DED3}" type="pres">
      <dgm:prSet presAssocID="{F884D3B8-B2FF-4C73-8E44-34363C492A97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D83A4D93-DEA2-4E0A-9910-8D19563AEFB0}" type="pres">
      <dgm:prSet presAssocID="{E6A5A671-E689-46A9-81EF-CB63DF3A5272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AE2CEAC2-77B1-4FE5-8603-450CF78D9F02}" type="pres">
      <dgm:prSet presAssocID="{A9D4E76E-454D-4B9B-A7E4-D4ACDF2C9E6C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0F051B01-B5B6-4E1C-A428-3E61E93B07FA}" type="presOf" srcId="{E6A5A671-E689-46A9-81EF-CB63DF3A5272}" destId="{D83A4D93-DEA2-4E0A-9910-8D19563AEFB0}" srcOrd="1" destOrd="0" presId="urn:microsoft.com/office/officeart/2005/8/layout/target3"/>
    <dgm:cxn modelId="{80F1A603-0036-43B7-A795-1FEE583065CC}" type="presOf" srcId="{A9D4E76E-454D-4B9B-A7E4-D4ACDF2C9E6C}" destId="{AE2CEAC2-77B1-4FE5-8603-450CF78D9F02}" srcOrd="1" destOrd="0" presId="urn:microsoft.com/office/officeart/2005/8/layout/target3"/>
    <dgm:cxn modelId="{1E49640A-2E3D-457C-9372-EA44043DD112}" srcId="{F4B88CE4-0DBE-4164-91BA-F2CEFFB4C631}" destId="{E6A5A671-E689-46A9-81EF-CB63DF3A5272}" srcOrd="3" destOrd="0" parTransId="{13DFD300-6BB0-4F15-9F62-471134CB470B}" sibTransId="{AE5153DA-0313-409E-93EB-C7F21B1DDF28}"/>
    <dgm:cxn modelId="{A6344725-9CEE-4939-B092-646B88721442}" type="presOf" srcId="{F4B88CE4-0DBE-4164-91BA-F2CEFFB4C631}" destId="{80048D52-5F6D-4284-8131-9EB41C0E77AA}" srcOrd="0" destOrd="0" presId="urn:microsoft.com/office/officeart/2005/8/layout/target3"/>
    <dgm:cxn modelId="{EEAAA543-68B5-4B10-B9B8-E4E9E7B5AE97}" srcId="{F4B88CE4-0DBE-4164-91BA-F2CEFFB4C631}" destId="{F884D3B8-B2FF-4C73-8E44-34363C492A97}" srcOrd="2" destOrd="0" parTransId="{B5DD7293-0745-49A6-8E9D-9F4EB01E216B}" sibTransId="{3C9DC0B4-AE62-449E-91D1-60883F171C98}"/>
    <dgm:cxn modelId="{7624004A-C94B-4A2B-94B1-A17D8363E563}" type="presOf" srcId="{B2C1F35D-0930-475C-93A4-D1D0F04F35DD}" destId="{490FC86F-CEDE-4944-8DB9-B8B60A5E8F9D}" srcOrd="0" destOrd="0" presId="urn:microsoft.com/office/officeart/2005/8/layout/target3"/>
    <dgm:cxn modelId="{B835FE4A-D9AC-49A7-8D34-28EC73915F03}" type="presOf" srcId="{F884D3B8-B2FF-4C73-8E44-34363C492A97}" destId="{153805EB-F7CB-4F9D-8891-403A9280922A}" srcOrd="0" destOrd="0" presId="urn:microsoft.com/office/officeart/2005/8/layout/target3"/>
    <dgm:cxn modelId="{18F1DD79-4776-40CB-AC58-428A4F978BA2}" srcId="{F4B88CE4-0DBE-4164-91BA-F2CEFFB4C631}" destId="{B2C1F35D-0930-475C-93A4-D1D0F04F35DD}" srcOrd="1" destOrd="0" parTransId="{257CBC28-B194-4719-A035-3B792B5893C9}" sibTransId="{268A563B-F05F-44A4-9E0F-83FA1CEE9C85}"/>
    <dgm:cxn modelId="{0BC5087F-A61D-4AB2-B7CC-6496ED685553}" type="presOf" srcId="{B2C1F35D-0930-475C-93A4-D1D0F04F35DD}" destId="{F1A3493E-42B1-4F7F-B57A-BC81D64215FE}" srcOrd="1" destOrd="0" presId="urn:microsoft.com/office/officeart/2005/8/layout/target3"/>
    <dgm:cxn modelId="{F6ED6280-CE78-4A7C-8F8D-C8CEC3C91C8C}" type="presOf" srcId="{F884D3B8-B2FF-4C73-8E44-34363C492A97}" destId="{13B33BE8-D78F-4453-9553-78D13AD7DED3}" srcOrd="1" destOrd="0" presId="urn:microsoft.com/office/officeart/2005/8/layout/target3"/>
    <dgm:cxn modelId="{E549F4B4-C691-4F21-98F5-692DDEE850F4}" type="presOf" srcId="{E6A5A671-E689-46A9-81EF-CB63DF3A5272}" destId="{BF9E58F9-AB8C-4C46-A5FE-5097F1BEBC98}" srcOrd="0" destOrd="0" presId="urn:microsoft.com/office/officeart/2005/8/layout/target3"/>
    <dgm:cxn modelId="{6EF52BC5-C738-4102-992B-284E3F67D487}" type="presOf" srcId="{F835A53D-0176-47D7-BEFF-AE330CC6DA79}" destId="{CBB6999E-6A73-4486-9F41-AA28211101AB}" srcOrd="1" destOrd="0" presId="urn:microsoft.com/office/officeart/2005/8/layout/target3"/>
    <dgm:cxn modelId="{2DA531C7-F638-4CE1-92B5-9EBD257BDB2A}" type="presOf" srcId="{F835A53D-0176-47D7-BEFF-AE330CC6DA79}" destId="{A098194B-0094-4FBF-A810-084B166A0B57}" srcOrd="0" destOrd="0" presId="urn:microsoft.com/office/officeart/2005/8/layout/target3"/>
    <dgm:cxn modelId="{6D3131C8-A860-47DF-BA3B-26839DB144B3}" type="presOf" srcId="{A9D4E76E-454D-4B9B-A7E4-D4ACDF2C9E6C}" destId="{0A75110F-75F6-4E68-B8E4-17DC0ECFCF9A}" srcOrd="0" destOrd="0" presId="urn:microsoft.com/office/officeart/2005/8/layout/target3"/>
    <dgm:cxn modelId="{7ADF7BD0-A2A9-4F2D-8BB1-96512AA49FBC}" srcId="{F4B88CE4-0DBE-4164-91BA-F2CEFFB4C631}" destId="{A9D4E76E-454D-4B9B-A7E4-D4ACDF2C9E6C}" srcOrd="4" destOrd="0" parTransId="{A306EB05-CCBB-44BB-9A5F-EFDC7CC9BE09}" sibTransId="{36A6A4B1-9658-4152-876B-E10A22FC8134}"/>
    <dgm:cxn modelId="{F27514EF-C600-4DD7-A758-C055B0BFCFA4}" srcId="{F4B88CE4-0DBE-4164-91BA-F2CEFFB4C631}" destId="{F835A53D-0176-47D7-BEFF-AE330CC6DA79}" srcOrd="0" destOrd="0" parTransId="{80134AF6-750F-4C00-989C-68B5B8AD7988}" sibTransId="{3D6F54F9-4E52-4B44-B9FB-BA63A4A01DA1}"/>
    <dgm:cxn modelId="{16EAECAF-E051-457E-A255-1F3F553E569D}" type="presParOf" srcId="{80048D52-5F6D-4284-8131-9EB41C0E77AA}" destId="{56C431AD-D0CA-42FF-BED2-8C4AE428E585}" srcOrd="0" destOrd="0" presId="urn:microsoft.com/office/officeart/2005/8/layout/target3"/>
    <dgm:cxn modelId="{6C80615F-2FEB-48A6-896D-AC7826C5C209}" type="presParOf" srcId="{80048D52-5F6D-4284-8131-9EB41C0E77AA}" destId="{3626A408-B2FA-458B-B9F5-17BCF84EB9E6}" srcOrd="1" destOrd="0" presId="urn:microsoft.com/office/officeart/2005/8/layout/target3"/>
    <dgm:cxn modelId="{AB485339-1DF9-4129-B865-A4C106BF0381}" type="presParOf" srcId="{80048D52-5F6D-4284-8131-9EB41C0E77AA}" destId="{A098194B-0094-4FBF-A810-084B166A0B57}" srcOrd="2" destOrd="0" presId="urn:microsoft.com/office/officeart/2005/8/layout/target3"/>
    <dgm:cxn modelId="{10B0D2D8-48E9-4666-B79D-F757E75243AB}" type="presParOf" srcId="{80048D52-5F6D-4284-8131-9EB41C0E77AA}" destId="{C661A6F2-C6D1-4478-BF9E-CA705BC31747}" srcOrd="3" destOrd="0" presId="urn:microsoft.com/office/officeart/2005/8/layout/target3"/>
    <dgm:cxn modelId="{13F00D18-7214-4B22-8287-873550B9EB49}" type="presParOf" srcId="{80048D52-5F6D-4284-8131-9EB41C0E77AA}" destId="{5853D747-3E20-4C8C-8D09-080C49EFD0C1}" srcOrd="4" destOrd="0" presId="urn:microsoft.com/office/officeart/2005/8/layout/target3"/>
    <dgm:cxn modelId="{ABFDD2F0-D5D0-4265-A367-0C4D31D4A490}" type="presParOf" srcId="{80048D52-5F6D-4284-8131-9EB41C0E77AA}" destId="{490FC86F-CEDE-4944-8DB9-B8B60A5E8F9D}" srcOrd="5" destOrd="0" presId="urn:microsoft.com/office/officeart/2005/8/layout/target3"/>
    <dgm:cxn modelId="{3F28AF4D-F50B-4C9A-8A73-3C5172AD9050}" type="presParOf" srcId="{80048D52-5F6D-4284-8131-9EB41C0E77AA}" destId="{48EB2DF9-7454-42E2-A9BE-3225317EFE52}" srcOrd="6" destOrd="0" presId="urn:microsoft.com/office/officeart/2005/8/layout/target3"/>
    <dgm:cxn modelId="{FAC421A1-DF29-41FB-ACB1-FBAF80ACB147}" type="presParOf" srcId="{80048D52-5F6D-4284-8131-9EB41C0E77AA}" destId="{D7E1BF20-2356-4968-B63B-7CB61088D95E}" srcOrd="7" destOrd="0" presId="urn:microsoft.com/office/officeart/2005/8/layout/target3"/>
    <dgm:cxn modelId="{7507D69E-E123-42D4-B749-A11FA23296D8}" type="presParOf" srcId="{80048D52-5F6D-4284-8131-9EB41C0E77AA}" destId="{153805EB-F7CB-4F9D-8891-403A9280922A}" srcOrd="8" destOrd="0" presId="urn:microsoft.com/office/officeart/2005/8/layout/target3"/>
    <dgm:cxn modelId="{DA452CBC-0260-4B66-B46B-DD1BC421296C}" type="presParOf" srcId="{80048D52-5F6D-4284-8131-9EB41C0E77AA}" destId="{D330C4A5-7A7E-4378-A4FE-F3E805AFC56D}" srcOrd="9" destOrd="0" presId="urn:microsoft.com/office/officeart/2005/8/layout/target3"/>
    <dgm:cxn modelId="{7B04ABD4-2220-48A4-BFCE-8CCFAD1F1A19}" type="presParOf" srcId="{80048D52-5F6D-4284-8131-9EB41C0E77AA}" destId="{2E09B0E9-5403-4C4A-A2E3-107A8F0AFB0A}" srcOrd="10" destOrd="0" presId="urn:microsoft.com/office/officeart/2005/8/layout/target3"/>
    <dgm:cxn modelId="{B70FCB00-BD6F-4AE7-B037-3A8A35CB4F9E}" type="presParOf" srcId="{80048D52-5F6D-4284-8131-9EB41C0E77AA}" destId="{BF9E58F9-AB8C-4C46-A5FE-5097F1BEBC98}" srcOrd="11" destOrd="0" presId="urn:microsoft.com/office/officeart/2005/8/layout/target3"/>
    <dgm:cxn modelId="{4FB84145-BBA1-4BEC-B182-4653BCBF808B}" type="presParOf" srcId="{80048D52-5F6D-4284-8131-9EB41C0E77AA}" destId="{98A5E777-19F8-4855-BC6C-C7888093F33E}" srcOrd="12" destOrd="0" presId="urn:microsoft.com/office/officeart/2005/8/layout/target3"/>
    <dgm:cxn modelId="{34310A13-E7AC-4B5C-AC3D-17C6AD5DAB53}" type="presParOf" srcId="{80048D52-5F6D-4284-8131-9EB41C0E77AA}" destId="{7A2437EB-4FB4-44D5-9FB9-294EEF010C73}" srcOrd="13" destOrd="0" presId="urn:microsoft.com/office/officeart/2005/8/layout/target3"/>
    <dgm:cxn modelId="{07E2798C-E54C-4624-B1B0-6B30AC9D54DF}" type="presParOf" srcId="{80048D52-5F6D-4284-8131-9EB41C0E77AA}" destId="{0A75110F-75F6-4E68-B8E4-17DC0ECFCF9A}" srcOrd="14" destOrd="0" presId="urn:microsoft.com/office/officeart/2005/8/layout/target3"/>
    <dgm:cxn modelId="{01B08011-1F58-4313-B693-12F0AD700404}" type="presParOf" srcId="{80048D52-5F6D-4284-8131-9EB41C0E77AA}" destId="{CBB6999E-6A73-4486-9F41-AA28211101AB}" srcOrd="15" destOrd="0" presId="urn:microsoft.com/office/officeart/2005/8/layout/target3"/>
    <dgm:cxn modelId="{B6391B1E-E983-4303-854A-DF068ECD7056}" type="presParOf" srcId="{80048D52-5F6D-4284-8131-9EB41C0E77AA}" destId="{F1A3493E-42B1-4F7F-B57A-BC81D64215FE}" srcOrd="16" destOrd="0" presId="urn:microsoft.com/office/officeart/2005/8/layout/target3"/>
    <dgm:cxn modelId="{91028076-20E4-422F-BAA2-A7A760BC1B6D}" type="presParOf" srcId="{80048D52-5F6D-4284-8131-9EB41C0E77AA}" destId="{13B33BE8-D78F-4453-9553-78D13AD7DED3}" srcOrd="17" destOrd="0" presId="urn:microsoft.com/office/officeart/2005/8/layout/target3"/>
    <dgm:cxn modelId="{FCA430A6-E4A2-427E-86BD-E73AB563626D}" type="presParOf" srcId="{80048D52-5F6D-4284-8131-9EB41C0E77AA}" destId="{D83A4D93-DEA2-4E0A-9910-8D19563AEFB0}" srcOrd="18" destOrd="0" presId="urn:microsoft.com/office/officeart/2005/8/layout/target3"/>
    <dgm:cxn modelId="{03463013-3A29-4D35-B1D2-1EBA4793DF36}" type="presParOf" srcId="{80048D52-5F6D-4284-8131-9EB41C0E77AA}" destId="{AE2CEAC2-77B1-4FE5-8603-450CF78D9F0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85256-38C7-4770-A076-C5FC0EFF7AE1}">
      <dsp:nvSpPr>
        <dsp:cNvPr id="0" name=""/>
        <dsp:cNvSpPr/>
      </dsp:nvSpPr>
      <dsp:spPr>
        <a:xfrm>
          <a:off x="0" y="50246"/>
          <a:ext cx="3798770" cy="263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 Black" panose="020B0A04020102020204" pitchFamily="34" charset="0"/>
            </a:rPr>
            <a:t>Student name: Roponica Clemansa 	     </a:t>
          </a:r>
          <a:endParaRPr lang="en-GB" sz="1000" kern="1200" dirty="0">
            <a:latin typeface="Arial Black" panose="020B0A04020102020204" pitchFamily="34" charset="0"/>
          </a:endParaRPr>
        </a:p>
      </dsp:txBody>
      <dsp:txXfrm>
        <a:off x="12851" y="63097"/>
        <a:ext cx="3773068" cy="237548"/>
      </dsp:txXfrm>
    </dsp:sp>
    <dsp:sp modelId="{FCD25EC7-3621-44BC-BDEC-25BD2CD37AEC}">
      <dsp:nvSpPr>
        <dsp:cNvPr id="0" name=""/>
        <dsp:cNvSpPr/>
      </dsp:nvSpPr>
      <dsp:spPr>
        <a:xfrm>
          <a:off x="0" y="342296"/>
          <a:ext cx="3798770" cy="263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 Black" panose="020B0A04020102020204" pitchFamily="34" charset="0"/>
            </a:rPr>
            <a:t>Student ID number: 24169903	</a:t>
          </a:r>
          <a:endParaRPr lang="en-GB" sz="1000" kern="1200" dirty="0">
            <a:latin typeface="Arial Black" panose="020B0A04020102020204" pitchFamily="34" charset="0"/>
          </a:endParaRPr>
        </a:p>
      </dsp:txBody>
      <dsp:txXfrm>
        <a:off x="12851" y="355147"/>
        <a:ext cx="3773068" cy="237548"/>
      </dsp:txXfrm>
    </dsp:sp>
    <dsp:sp modelId="{2AD81508-CC2E-4285-83C3-425A8F9D5BE0}">
      <dsp:nvSpPr>
        <dsp:cNvPr id="0" name=""/>
        <dsp:cNvSpPr/>
      </dsp:nvSpPr>
      <dsp:spPr>
        <a:xfrm>
          <a:off x="0" y="634346"/>
          <a:ext cx="3798770" cy="263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 Black" panose="020B0A04020102020204" pitchFamily="34" charset="0"/>
            </a:rPr>
            <a:t>Programme: CertHE Sustainable Enterprise (Rural)</a:t>
          </a:r>
          <a:endParaRPr lang="en-GB" sz="1000" kern="1200" dirty="0">
            <a:latin typeface="Arial Black" panose="020B0A04020102020204" pitchFamily="34" charset="0"/>
          </a:endParaRPr>
        </a:p>
      </dsp:txBody>
      <dsp:txXfrm>
        <a:off x="12851" y="647197"/>
        <a:ext cx="3773068" cy="237548"/>
      </dsp:txXfrm>
    </dsp:sp>
    <dsp:sp modelId="{9AD15870-3EF8-4C52-917F-9560767FB187}">
      <dsp:nvSpPr>
        <dsp:cNvPr id="0" name=""/>
        <dsp:cNvSpPr/>
      </dsp:nvSpPr>
      <dsp:spPr>
        <a:xfrm>
          <a:off x="0" y="926397"/>
          <a:ext cx="3798770" cy="263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 Black" panose="020B0A04020102020204" pitchFamily="34" charset="0"/>
            </a:rPr>
            <a:t>Module: Digital Marketing</a:t>
          </a:r>
          <a:endParaRPr lang="en-GB" sz="1000" kern="1200" dirty="0">
            <a:latin typeface="Arial Black" panose="020B0A04020102020204" pitchFamily="34" charset="0"/>
          </a:endParaRPr>
        </a:p>
      </dsp:txBody>
      <dsp:txXfrm>
        <a:off x="12851" y="939248"/>
        <a:ext cx="3773068" cy="2375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BF169-BB47-4F9A-A93C-BCEF3514076D}">
      <dsp:nvSpPr>
        <dsp:cNvPr id="0" name=""/>
        <dsp:cNvSpPr/>
      </dsp:nvSpPr>
      <dsp:spPr>
        <a:xfrm>
          <a:off x="4286" y="792163"/>
          <a:ext cx="1328930" cy="12949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TikTok is a leading social media platform with over 1 billion active users globally.</a:t>
          </a:r>
        </a:p>
      </dsp:txBody>
      <dsp:txXfrm>
        <a:off x="42213" y="830090"/>
        <a:ext cx="1253076" cy="1219074"/>
      </dsp:txXfrm>
    </dsp:sp>
    <dsp:sp modelId="{2B4A0A42-2D0E-42BE-83AB-B7533C790E98}">
      <dsp:nvSpPr>
        <dsp:cNvPr id="0" name=""/>
        <dsp:cNvSpPr/>
      </dsp:nvSpPr>
      <dsp:spPr>
        <a:xfrm>
          <a:off x="1466109" y="1274840"/>
          <a:ext cx="281733" cy="329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466109" y="1340755"/>
        <a:ext cx="197213" cy="197744"/>
      </dsp:txXfrm>
    </dsp:sp>
    <dsp:sp modelId="{540BDD4C-7986-4567-8F8E-D6802A5CB71C}">
      <dsp:nvSpPr>
        <dsp:cNvPr id="0" name=""/>
        <dsp:cNvSpPr/>
      </dsp:nvSpPr>
      <dsp:spPr>
        <a:xfrm>
          <a:off x="1864788" y="792163"/>
          <a:ext cx="1328930" cy="12949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60% of users are Gen Z and Millennials, ideal for targeting younger demographics.</a:t>
          </a:r>
        </a:p>
      </dsp:txBody>
      <dsp:txXfrm>
        <a:off x="1902715" y="830090"/>
        <a:ext cx="1253076" cy="1219074"/>
      </dsp:txXfrm>
    </dsp:sp>
    <dsp:sp modelId="{8390FF1D-ADC0-4EB0-947B-F1EC7BDEB85C}">
      <dsp:nvSpPr>
        <dsp:cNvPr id="0" name=""/>
        <dsp:cNvSpPr/>
      </dsp:nvSpPr>
      <dsp:spPr>
        <a:xfrm>
          <a:off x="3326611" y="1274840"/>
          <a:ext cx="281733" cy="329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326611" y="1340755"/>
        <a:ext cx="197213" cy="197744"/>
      </dsp:txXfrm>
    </dsp:sp>
    <dsp:sp modelId="{FF3F99BF-48D2-422D-ACE6-9C464F90F491}">
      <dsp:nvSpPr>
        <dsp:cNvPr id="0" name=""/>
        <dsp:cNvSpPr/>
      </dsp:nvSpPr>
      <dsp:spPr>
        <a:xfrm>
          <a:off x="3725290" y="792163"/>
          <a:ext cx="1328930" cy="12949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Popular for short-form video content with high engagement.</a:t>
          </a:r>
        </a:p>
      </dsp:txBody>
      <dsp:txXfrm>
        <a:off x="3763217" y="830090"/>
        <a:ext cx="1253076" cy="1219074"/>
      </dsp:txXfrm>
    </dsp:sp>
    <dsp:sp modelId="{94FD7F03-218D-4151-A1A1-4B566980D641}">
      <dsp:nvSpPr>
        <dsp:cNvPr id="0" name=""/>
        <dsp:cNvSpPr/>
      </dsp:nvSpPr>
      <dsp:spPr>
        <a:xfrm>
          <a:off x="5187114" y="1274840"/>
          <a:ext cx="281733" cy="329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187114" y="1340755"/>
        <a:ext cx="197213" cy="197744"/>
      </dsp:txXfrm>
    </dsp:sp>
    <dsp:sp modelId="{89DA4670-A480-4F1E-8FBD-B6A2EA4C594E}">
      <dsp:nvSpPr>
        <dsp:cNvPr id="0" name=""/>
        <dsp:cNvSpPr/>
      </dsp:nvSpPr>
      <dsp:spPr>
        <a:xfrm>
          <a:off x="5585793" y="792163"/>
          <a:ext cx="1328930" cy="12949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Offers tools like TikTok Ads, Brand Takeovers, and TikTok Shop.</a:t>
          </a:r>
        </a:p>
      </dsp:txBody>
      <dsp:txXfrm>
        <a:off x="5623720" y="830090"/>
        <a:ext cx="1253076" cy="1219074"/>
      </dsp:txXfrm>
    </dsp:sp>
    <dsp:sp modelId="{23BB8A13-DC1A-4EC4-9639-9930467A12C6}">
      <dsp:nvSpPr>
        <dsp:cNvPr id="0" name=""/>
        <dsp:cNvSpPr/>
      </dsp:nvSpPr>
      <dsp:spPr>
        <a:xfrm>
          <a:off x="7047616" y="1274840"/>
          <a:ext cx="281733" cy="329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7047616" y="1340755"/>
        <a:ext cx="197213" cy="197744"/>
      </dsp:txXfrm>
    </dsp:sp>
    <dsp:sp modelId="{D9928D9F-5313-43CA-8759-E431C8436F4F}">
      <dsp:nvSpPr>
        <dsp:cNvPr id="0" name=""/>
        <dsp:cNvSpPr/>
      </dsp:nvSpPr>
      <dsp:spPr>
        <a:xfrm>
          <a:off x="7446295" y="792163"/>
          <a:ext cx="1328930" cy="12949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Rapid growth makes it a key platform for digital marketing strategies.</a:t>
          </a:r>
        </a:p>
      </dsp:txBody>
      <dsp:txXfrm>
        <a:off x="7484222" y="830090"/>
        <a:ext cx="1253076" cy="1219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8A27B-8ED6-4A82-93A8-2BF56140320D}">
      <dsp:nvSpPr>
        <dsp:cNvPr id="0" name=""/>
        <dsp:cNvSpPr/>
      </dsp:nvSpPr>
      <dsp:spPr>
        <a:xfrm rot="10800000">
          <a:off x="1054685" y="2341"/>
          <a:ext cx="3616068" cy="57548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773" tIns="45720" rIns="85344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Access to a global, highly engaged audience.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198556" y="2341"/>
        <a:ext cx="3472197" cy="575485"/>
      </dsp:txXfrm>
    </dsp:sp>
    <dsp:sp modelId="{F1A406AE-073C-4393-9789-5B3BD32FB12A}">
      <dsp:nvSpPr>
        <dsp:cNvPr id="0" name=""/>
        <dsp:cNvSpPr/>
      </dsp:nvSpPr>
      <dsp:spPr>
        <a:xfrm>
          <a:off x="766942" y="2341"/>
          <a:ext cx="575485" cy="57548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69912-7FEE-4A09-B824-FB47D8268FB6}">
      <dsp:nvSpPr>
        <dsp:cNvPr id="0" name=""/>
        <dsp:cNvSpPr/>
      </dsp:nvSpPr>
      <dsp:spPr>
        <a:xfrm rot="10800000">
          <a:off x="1054685" y="749613"/>
          <a:ext cx="3616068" cy="57548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773" tIns="45720" rIns="85344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Algorithm-driven content discovery enables viral reach.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198556" y="749613"/>
        <a:ext cx="3472197" cy="575485"/>
      </dsp:txXfrm>
    </dsp:sp>
    <dsp:sp modelId="{854307CA-C40F-4BEF-A818-CDCFF2144FD0}">
      <dsp:nvSpPr>
        <dsp:cNvPr id="0" name=""/>
        <dsp:cNvSpPr/>
      </dsp:nvSpPr>
      <dsp:spPr>
        <a:xfrm>
          <a:off x="766942" y="749613"/>
          <a:ext cx="575485" cy="57548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0254C-23F5-4685-BB6C-BB8AE4B28D91}">
      <dsp:nvSpPr>
        <dsp:cNvPr id="0" name=""/>
        <dsp:cNvSpPr/>
      </dsp:nvSpPr>
      <dsp:spPr>
        <a:xfrm rot="10800000">
          <a:off x="1054685" y="1496885"/>
          <a:ext cx="3616068" cy="57548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773" tIns="45720" rIns="85344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Affordable advertising options for businesses of all sizes.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198556" y="1496885"/>
        <a:ext cx="3472197" cy="575485"/>
      </dsp:txXfrm>
    </dsp:sp>
    <dsp:sp modelId="{39CA8840-8BBC-4725-BA94-7E06DF9960D2}">
      <dsp:nvSpPr>
        <dsp:cNvPr id="0" name=""/>
        <dsp:cNvSpPr/>
      </dsp:nvSpPr>
      <dsp:spPr>
        <a:xfrm>
          <a:off x="766942" y="1496885"/>
          <a:ext cx="575485" cy="57548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06E8C-309A-43E2-AD14-2614431CDFD4}">
      <dsp:nvSpPr>
        <dsp:cNvPr id="0" name=""/>
        <dsp:cNvSpPr/>
      </dsp:nvSpPr>
      <dsp:spPr>
        <a:xfrm rot="10800000">
          <a:off x="1054685" y="2244157"/>
          <a:ext cx="3616068" cy="57548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773" tIns="45720" rIns="85344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TikTok Shop integrates e-commerce seamlessly into the app.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198556" y="2244157"/>
        <a:ext cx="3472197" cy="575485"/>
      </dsp:txXfrm>
    </dsp:sp>
    <dsp:sp modelId="{9C994EA1-64AC-408B-881A-E02F275E0EAE}">
      <dsp:nvSpPr>
        <dsp:cNvPr id="0" name=""/>
        <dsp:cNvSpPr/>
      </dsp:nvSpPr>
      <dsp:spPr>
        <a:xfrm>
          <a:off x="766942" y="2244157"/>
          <a:ext cx="575485" cy="57548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252DB1-9DBC-46C4-8683-50AB92820BEC}">
      <dsp:nvSpPr>
        <dsp:cNvPr id="0" name=""/>
        <dsp:cNvSpPr/>
      </dsp:nvSpPr>
      <dsp:spPr>
        <a:xfrm rot="10800000">
          <a:off x="1054685" y="2991428"/>
          <a:ext cx="3616068" cy="57548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773" tIns="45720" rIns="85344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Proven success in boosting sales and brand visibility (e.g., Ocean Spray campaign).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198556" y="2991428"/>
        <a:ext cx="3472197" cy="575485"/>
      </dsp:txXfrm>
    </dsp:sp>
    <dsp:sp modelId="{5D16EB2E-C7F3-4F25-9F5C-46F73CEA765F}">
      <dsp:nvSpPr>
        <dsp:cNvPr id="0" name=""/>
        <dsp:cNvSpPr/>
      </dsp:nvSpPr>
      <dsp:spPr>
        <a:xfrm>
          <a:off x="766942" y="2991428"/>
          <a:ext cx="575485" cy="57548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106924-4EA1-4DAD-8CAB-F32E61FDAFB3}">
      <dsp:nvSpPr>
        <dsp:cNvPr id="0" name=""/>
        <dsp:cNvSpPr/>
      </dsp:nvSpPr>
      <dsp:spPr>
        <a:xfrm>
          <a:off x="0" y="0"/>
          <a:ext cx="1714748" cy="2879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Younger user base may not align with all target audiences.</a:t>
          </a:r>
        </a:p>
      </dsp:txBody>
      <dsp:txXfrm>
        <a:off x="0" y="1151702"/>
        <a:ext cx="1714748" cy="1151702"/>
      </dsp:txXfrm>
    </dsp:sp>
    <dsp:sp modelId="{47709306-D83C-42DD-848F-C41B7A6ACFF4}">
      <dsp:nvSpPr>
        <dsp:cNvPr id="0" name=""/>
        <dsp:cNvSpPr/>
      </dsp:nvSpPr>
      <dsp:spPr>
        <a:xfrm>
          <a:off x="377978" y="172755"/>
          <a:ext cx="958792" cy="9587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B76F2-1B07-47B0-90D1-ACAD61F69444}">
      <dsp:nvSpPr>
        <dsp:cNvPr id="0" name=""/>
        <dsp:cNvSpPr/>
      </dsp:nvSpPr>
      <dsp:spPr>
        <a:xfrm>
          <a:off x="1766190" y="0"/>
          <a:ext cx="1714748" cy="2879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Content lifespan is short due to fast-paced feed.</a:t>
          </a:r>
        </a:p>
      </dsp:txBody>
      <dsp:txXfrm>
        <a:off x="1766190" y="1151702"/>
        <a:ext cx="1714748" cy="1151702"/>
      </dsp:txXfrm>
    </dsp:sp>
    <dsp:sp modelId="{010FB88D-5A10-49C6-B99A-0621209BCB21}">
      <dsp:nvSpPr>
        <dsp:cNvPr id="0" name=""/>
        <dsp:cNvSpPr/>
      </dsp:nvSpPr>
      <dsp:spPr>
        <a:xfrm>
          <a:off x="2144168" y="172755"/>
          <a:ext cx="958792" cy="9587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2183A-2D18-4A2C-9BA2-1BCC5FA18FBF}">
      <dsp:nvSpPr>
        <dsp:cNvPr id="0" name=""/>
        <dsp:cNvSpPr/>
      </dsp:nvSpPr>
      <dsp:spPr>
        <a:xfrm>
          <a:off x="3532381" y="0"/>
          <a:ext cx="1714748" cy="2879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Algorithm dependency makes reach unpredictable.</a:t>
          </a:r>
        </a:p>
      </dsp:txBody>
      <dsp:txXfrm>
        <a:off x="3532381" y="1151702"/>
        <a:ext cx="1714748" cy="1151702"/>
      </dsp:txXfrm>
    </dsp:sp>
    <dsp:sp modelId="{B51534CC-8299-4DA8-994B-985B9F04ECF9}">
      <dsp:nvSpPr>
        <dsp:cNvPr id="0" name=""/>
        <dsp:cNvSpPr/>
      </dsp:nvSpPr>
      <dsp:spPr>
        <a:xfrm>
          <a:off x="3910359" y="172755"/>
          <a:ext cx="958792" cy="9587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75966-FF1F-46AB-B6A8-3913F9270DB7}">
      <dsp:nvSpPr>
        <dsp:cNvPr id="0" name=""/>
        <dsp:cNvSpPr/>
      </dsp:nvSpPr>
      <dsp:spPr>
        <a:xfrm>
          <a:off x="5298572" y="0"/>
          <a:ext cx="1714748" cy="2879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Ad fatigue risks reducing engagement with branded content.</a:t>
          </a:r>
        </a:p>
      </dsp:txBody>
      <dsp:txXfrm>
        <a:off x="5298572" y="1151702"/>
        <a:ext cx="1714748" cy="1151702"/>
      </dsp:txXfrm>
    </dsp:sp>
    <dsp:sp modelId="{BC4469F7-A97E-4BBE-AC78-A6F24C18A610}">
      <dsp:nvSpPr>
        <dsp:cNvPr id="0" name=""/>
        <dsp:cNvSpPr/>
      </dsp:nvSpPr>
      <dsp:spPr>
        <a:xfrm>
          <a:off x="5676550" y="172755"/>
          <a:ext cx="958792" cy="9587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190AE-CC80-4F0C-A6C5-4C2F20233346}">
      <dsp:nvSpPr>
        <dsp:cNvPr id="0" name=""/>
        <dsp:cNvSpPr/>
      </dsp:nvSpPr>
      <dsp:spPr>
        <a:xfrm>
          <a:off x="7064763" y="0"/>
          <a:ext cx="1714748" cy="2879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Continuous content creation required to maintain visibility.</a:t>
          </a:r>
        </a:p>
      </dsp:txBody>
      <dsp:txXfrm>
        <a:off x="7064763" y="1151702"/>
        <a:ext cx="1714748" cy="1151702"/>
      </dsp:txXfrm>
    </dsp:sp>
    <dsp:sp modelId="{0CADC9C1-F459-44AB-B293-1BEA1579BA45}">
      <dsp:nvSpPr>
        <dsp:cNvPr id="0" name=""/>
        <dsp:cNvSpPr/>
      </dsp:nvSpPr>
      <dsp:spPr>
        <a:xfrm>
          <a:off x="7442741" y="172755"/>
          <a:ext cx="958792" cy="9587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DAF0B1-6722-45F9-9BE0-77726DB3DDB6}">
      <dsp:nvSpPr>
        <dsp:cNvPr id="0" name=""/>
        <dsp:cNvSpPr/>
      </dsp:nvSpPr>
      <dsp:spPr>
        <a:xfrm>
          <a:off x="351180" y="2303404"/>
          <a:ext cx="8077151" cy="431888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C431AD-D0CA-42FF-BED2-8C4AE428E585}">
      <dsp:nvSpPr>
        <dsp:cNvPr id="0" name=""/>
        <dsp:cNvSpPr/>
      </dsp:nvSpPr>
      <dsp:spPr>
        <a:xfrm>
          <a:off x="0" y="153318"/>
          <a:ext cx="3262618" cy="32626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8194B-0094-4FBF-A810-084B166A0B57}">
      <dsp:nvSpPr>
        <dsp:cNvPr id="0" name=""/>
        <dsp:cNvSpPr/>
      </dsp:nvSpPr>
      <dsp:spPr>
        <a:xfrm>
          <a:off x="1631309" y="153318"/>
          <a:ext cx="3806387" cy="32626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Concerns about data privacy and ByteDance’s data handling</a:t>
          </a:r>
          <a:r>
            <a:rPr lang="en-US" sz="1500" b="1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5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1309" y="153318"/>
        <a:ext cx="3806387" cy="522018"/>
      </dsp:txXfrm>
    </dsp:sp>
    <dsp:sp modelId="{5853D747-3E20-4C8C-8D09-080C49EFD0C1}">
      <dsp:nvSpPr>
        <dsp:cNvPr id="0" name=""/>
        <dsp:cNvSpPr/>
      </dsp:nvSpPr>
      <dsp:spPr>
        <a:xfrm>
          <a:off x="342574" y="675337"/>
          <a:ext cx="2577468" cy="25774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FC86F-CEDE-4944-8DB9-B8B60A5E8F9D}">
      <dsp:nvSpPr>
        <dsp:cNvPr id="0" name=""/>
        <dsp:cNvSpPr/>
      </dsp:nvSpPr>
      <dsp:spPr>
        <a:xfrm>
          <a:off x="1631309" y="675337"/>
          <a:ext cx="3806387" cy="25774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Content moderation struggles with misinformation and harmful material.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1309" y="675337"/>
        <a:ext cx="3806387" cy="522018"/>
      </dsp:txXfrm>
    </dsp:sp>
    <dsp:sp modelId="{D7E1BF20-2356-4968-B63B-7CB61088D95E}">
      <dsp:nvSpPr>
        <dsp:cNvPr id="0" name=""/>
        <dsp:cNvSpPr/>
      </dsp:nvSpPr>
      <dsp:spPr>
        <a:xfrm>
          <a:off x="685149" y="1197356"/>
          <a:ext cx="1892318" cy="18923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805EB-F7CB-4F9D-8891-403A9280922A}">
      <dsp:nvSpPr>
        <dsp:cNvPr id="0" name=""/>
        <dsp:cNvSpPr/>
      </dsp:nvSpPr>
      <dsp:spPr>
        <a:xfrm>
          <a:off x="1631309" y="1197356"/>
          <a:ext cx="3806387" cy="18923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Need for transparency in influencer marketing and sponsored content.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1309" y="1197356"/>
        <a:ext cx="3806387" cy="522018"/>
      </dsp:txXfrm>
    </dsp:sp>
    <dsp:sp modelId="{2E09B0E9-5403-4C4A-A2E3-107A8F0AFB0A}">
      <dsp:nvSpPr>
        <dsp:cNvPr id="0" name=""/>
        <dsp:cNvSpPr/>
      </dsp:nvSpPr>
      <dsp:spPr>
        <a:xfrm>
          <a:off x="1027724" y="1719375"/>
          <a:ext cx="1207168" cy="12071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E58F9-AB8C-4C46-A5FE-5097F1BEBC98}">
      <dsp:nvSpPr>
        <dsp:cNvPr id="0" name=""/>
        <dsp:cNvSpPr/>
      </dsp:nvSpPr>
      <dsp:spPr>
        <a:xfrm>
          <a:off x="1631309" y="1684464"/>
          <a:ext cx="3806387" cy="12071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Potential for culturally insensitive or controversial campaigns.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1309" y="1684464"/>
        <a:ext cx="3806387" cy="522018"/>
      </dsp:txXfrm>
    </dsp:sp>
    <dsp:sp modelId="{7A2437EB-4FB4-44D5-9FB9-294EEF010C73}">
      <dsp:nvSpPr>
        <dsp:cNvPr id="0" name=""/>
        <dsp:cNvSpPr/>
      </dsp:nvSpPr>
      <dsp:spPr>
        <a:xfrm>
          <a:off x="1370299" y="2241394"/>
          <a:ext cx="522018" cy="5220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5110F-75F6-4E68-B8E4-17DC0ECFCF9A}">
      <dsp:nvSpPr>
        <dsp:cNvPr id="0" name=""/>
        <dsp:cNvSpPr/>
      </dsp:nvSpPr>
      <dsp:spPr>
        <a:xfrm>
          <a:off x="1631309" y="2241394"/>
          <a:ext cx="3806387" cy="5220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Businesses must align with ethical marketing and compliance standards.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1309" y="2241394"/>
        <a:ext cx="3806387" cy="522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40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59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28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05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050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53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728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649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9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0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2FA2FF3-72D7-4577-927E-21E76BCD605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09DCFEF-BC31-450F-A0B1-3BDEADA8D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66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4.png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8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7.png"/><Relationship Id="rId4" Type="http://schemas.openxmlformats.org/officeDocument/2006/relationships/diagramData" Target="../diagrams/data3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4.xml"/><Relationship Id="rId10" Type="http://schemas.openxmlformats.org/officeDocument/2006/relationships/image" Target="../media/image10.png"/><Relationship Id="rId4" Type="http://schemas.openxmlformats.org/officeDocument/2006/relationships/diagramData" Target="../diagrams/data4.xm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5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5.xml"/><Relationship Id="rId10" Type="http://schemas.openxmlformats.org/officeDocument/2006/relationships/image" Target="../media/image12.png"/><Relationship Id="rId4" Type="http://schemas.openxmlformats.org/officeDocument/2006/relationships/diagramData" Target="../diagrams/data5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webintegrations.co.uk/" TargetMode="External"/><Relationship Id="rId5" Type="http://schemas.openxmlformats.org/officeDocument/2006/relationships/hyperlink" Target="https://www.tiktok.com/business" TargetMode="External"/><Relationship Id="rId4" Type="http://schemas.openxmlformats.org/officeDocument/2006/relationships/hyperlink" Target="https://www.statist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C5D70-4350-FADF-1056-7CA8A75A6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1435" y="2386744"/>
            <a:ext cx="4486656" cy="164592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B050"/>
                </a:solidFill>
                <a:latin typeface="Arial Black" panose="020B0A04020102020204" pitchFamily="34" charset="0"/>
                <a:cs typeface="Aharoni" panose="02010803020104030203" pitchFamily="2" charset="-79"/>
              </a:rPr>
              <a:t>Tik Tok for Business</a:t>
            </a:r>
            <a:endParaRPr lang="en-GB" sz="3200" dirty="0">
              <a:solidFill>
                <a:srgbClr val="00B050"/>
              </a:solidFill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6985C46-2FE6-0B34-B7AD-C108076369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4905915"/>
              </p:ext>
            </p:extLst>
          </p:nvPr>
        </p:nvGraphicFramePr>
        <p:xfrm>
          <a:off x="8245695" y="5573790"/>
          <a:ext cx="3798770" cy="1239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733DEE68-6B15-49E1-8C6F-EE553B05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30" y="640080"/>
            <a:ext cx="5455920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3F07C8-CCA3-4D2E-A900-8396148C1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8" y="802767"/>
            <a:ext cx="5129784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logo on a pink background&#10;&#10;Description automatically generated">
            <a:extLst>
              <a:ext uri="{FF2B5EF4-FFF2-40B4-BE49-F238E27FC236}">
                <a16:creationId xmlns:a16="http://schemas.microsoft.com/office/drawing/2014/main" id="{D94DE7DA-C464-6BA4-8177-C6A428E7FE7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23449" r="-2" b="22945"/>
          <a:stretch/>
        </p:blipFill>
        <p:spPr>
          <a:xfrm>
            <a:off x="1126238" y="1122807"/>
            <a:ext cx="4489704" cy="4297680"/>
          </a:xfrm>
          <a:prstGeom prst="rect">
            <a:avLst/>
          </a:prstGeom>
        </p:spPr>
      </p:pic>
      <p:pic>
        <p:nvPicPr>
          <p:cNvPr id="6" name="Voice 241212_185946">
            <a:hlinkClick r:id="" action="ppaction://media"/>
            <a:extLst>
              <a:ext uri="{FF2B5EF4-FFF2-40B4-BE49-F238E27FC236}">
                <a16:creationId xmlns:a16="http://schemas.microsoft.com/office/drawing/2014/main" id="{724EFFF6-0943-0F73-1EEA-C7F662AC7E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905125" y="6208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41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FAEDD-68D6-2017-40F5-7C218D2B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B050"/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sz="32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AB7C401-F168-7E5F-848E-53D07CB9A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725517"/>
              </p:ext>
            </p:extLst>
          </p:nvPr>
        </p:nvGraphicFramePr>
        <p:xfrm>
          <a:off x="1706062" y="2291262"/>
          <a:ext cx="8779512" cy="287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A55170C-741A-F84B-0EAB-38CD43719E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008" y="4544719"/>
            <a:ext cx="2609726" cy="19685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616F4F-EE6B-7EF3-5AE9-CE9A392204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24260" y="5090922"/>
            <a:ext cx="2857500" cy="1600200"/>
          </a:xfrm>
          <a:prstGeom prst="rect">
            <a:avLst/>
          </a:prstGeom>
        </p:spPr>
      </p:pic>
      <p:pic>
        <p:nvPicPr>
          <p:cNvPr id="3" name="Voice 241212_190149">
            <a:hlinkClick r:id="" action="ppaction://media"/>
            <a:extLst>
              <a:ext uri="{FF2B5EF4-FFF2-40B4-BE49-F238E27FC236}">
                <a16:creationId xmlns:a16="http://schemas.microsoft.com/office/drawing/2014/main" id="{B0ED2B2C-A490-22C8-DE36-B0077F4F7C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954588" y="63547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52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560C344-B70C-4892-A50B-18A14E39E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53CA6F-E2A3-48F3-AD20-D80C44380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7" y="0"/>
            <a:ext cx="6676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192E2-D138-2A46-9915-69A0B086B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2131" y="541908"/>
            <a:ext cx="6057047" cy="1152127"/>
          </a:xfrm>
          <a:noFill/>
          <a:ln>
            <a:solidFill>
              <a:srgbClr val="FFFFFF"/>
            </a:solidFill>
          </a:ln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B050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CA88991-28EF-BCB8-313C-07E61D4DB7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434222"/>
              </p:ext>
            </p:extLst>
          </p:nvPr>
        </p:nvGraphicFramePr>
        <p:xfrm>
          <a:off x="2072820" y="2170772"/>
          <a:ext cx="5437697" cy="356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5AF5A93-5A16-F362-DEAB-EEC9A4D235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09667" y="523940"/>
            <a:ext cx="2857500" cy="1600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8B05F2-DD61-E546-5954-54A3BBEA1C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0981" y="6023153"/>
            <a:ext cx="1793731" cy="715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BBCED4-3C75-05D9-3B10-4B2958B62C6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91206" y="2971034"/>
            <a:ext cx="3694421" cy="3186224"/>
          </a:xfrm>
          <a:prstGeom prst="rect">
            <a:avLst/>
          </a:prstGeom>
        </p:spPr>
      </p:pic>
      <p:pic>
        <p:nvPicPr>
          <p:cNvPr id="3" name="Voice 241212_190431">
            <a:hlinkClick r:id="" action="ppaction://media"/>
            <a:extLst>
              <a:ext uri="{FF2B5EF4-FFF2-40B4-BE49-F238E27FC236}">
                <a16:creationId xmlns:a16="http://schemas.microsoft.com/office/drawing/2014/main" id="{3EFF745C-4133-A6A6-A668-49E3031563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38238" y="63785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9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10D46-EF11-5A3D-DB89-F0CF1E69F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954" y="663216"/>
            <a:ext cx="7729728" cy="1188720"/>
          </a:xfrm>
          <a:solidFill>
            <a:srgbClr val="FFFFFF"/>
          </a:solidFill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B050"/>
                </a:solidFill>
                <a:latin typeface="Arial Black" panose="020B0A04020102020204" pitchFamily="34" charset="0"/>
              </a:rPr>
              <a:t>Challenges of TikTok for Business</a:t>
            </a:r>
            <a:endParaRPr lang="en-GB" sz="32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3CE94A4-1600-6DD5-FF75-2D9EC207E9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807307"/>
              </p:ext>
            </p:extLst>
          </p:nvPr>
        </p:nvGraphicFramePr>
        <p:xfrm>
          <a:off x="1706062" y="2291262"/>
          <a:ext cx="8779512" cy="287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51C9C36-569D-5724-D63D-F37B39B4615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18711" y="5288297"/>
            <a:ext cx="3133725" cy="1457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6C3A4A-B80D-D44D-D8ED-FC58D4FD295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6779" y="628566"/>
            <a:ext cx="2387259" cy="1568970"/>
          </a:xfrm>
          <a:prstGeom prst="rect">
            <a:avLst/>
          </a:prstGeom>
        </p:spPr>
      </p:pic>
      <p:pic>
        <p:nvPicPr>
          <p:cNvPr id="3" name="Voice 241212_190802">
            <a:hlinkClick r:id="" action="ppaction://media"/>
            <a:extLst>
              <a:ext uri="{FF2B5EF4-FFF2-40B4-BE49-F238E27FC236}">
                <a16:creationId xmlns:a16="http://schemas.microsoft.com/office/drawing/2014/main" id="{5860C2AE-D939-F48C-936E-E7167E4995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586163" y="62658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36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560C344-B70C-4892-A50B-18A14E39E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53CA6F-E2A3-48F3-AD20-D80C44380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7" y="0"/>
            <a:ext cx="6676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0D2780-EFA7-3045-ECF3-69C03C2B0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451" y="760067"/>
            <a:ext cx="5437703" cy="1152127"/>
          </a:xfrm>
          <a:noFill/>
          <a:ln>
            <a:solidFill>
              <a:srgbClr val="FFFFFF"/>
            </a:solidFill>
          </a:ln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00B05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433CA39-04B3-671F-C892-6C892E3C63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4592011"/>
              </p:ext>
            </p:extLst>
          </p:nvPr>
        </p:nvGraphicFramePr>
        <p:xfrm>
          <a:off x="2072820" y="2170772"/>
          <a:ext cx="5437697" cy="356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43A0827-D840-D65E-8182-CCE32A66E6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90969" y="4263226"/>
            <a:ext cx="3894216" cy="24505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FC0B5F-8622-0210-A548-A46F9EF7AEA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44392" y="552275"/>
            <a:ext cx="3461219" cy="34367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Voice 241212_190934">
            <a:hlinkClick r:id="" action="ppaction://media"/>
            <a:extLst>
              <a:ext uri="{FF2B5EF4-FFF2-40B4-BE49-F238E27FC236}">
                <a16:creationId xmlns:a16="http://schemas.microsoft.com/office/drawing/2014/main" id="{C99601AA-D727-2BDE-06B0-3C7E41F2FD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76338" y="57165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662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55008-8C04-9083-FB14-64D4230C5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2040" y="80783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B05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70DD4-B1E3-CB8E-035E-D5E8F4617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Chaffey, D., &amp; Ellis-Chadwick, F. (2015). </a:t>
            </a:r>
            <a:r>
              <a:rPr lang="en-GB" sz="14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strategy: Implementation and practice 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(6th ed.). Financial Times/Prentice Hall.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Chaffey, D., &amp; Smith, P. R. (2017). </a:t>
            </a:r>
            <a:r>
              <a:rPr lang="en-GB" sz="14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optimizing and integrating online marketing 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(5th ed.). Routledge. ISBN-13: 978-1138191709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Kingsnorth, S. (2016). </a:t>
            </a:r>
            <a:r>
              <a:rPr lang="en-GB" sz="14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strategy: An integrated approach to online marketing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Statista. (2023). </a:t>
            </a:r>
            <a:r>
              <a:rPr lang="en-GB" sz="14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monthly active TikTok users worldwide from January 2018 to March 2023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</a:t>
            </a:r>
            <a:endParaRPr lang="en-GB" sz="14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 for Business. (2023). </a:t>
            </a:r>
            <a:r>
              <a:rPr lang="en-GB" sz="14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Advertising solutions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https://www.tiktok.com/business</a:t>
            </a:r>
            <a:endParaRPr lang="en-GB" sz="14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https://www.webintegrations.co.uk</a:t>
            </a:r>
            <a:endParaRPr lang="en-GB" sz="14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2AFA2-5249-E740-6C42-43E893ADD8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815" y="5095685"/>
            <a:ext cx="2867025" cy="15906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Voice 241212_191037">
            <a:hlinkClick r:id="" action="ppaction://media"/>
            <a:extLst>
              <a:ext uri="{FF2B5EF4-FFF2-40B4-BE49-F238E27FC236}">
                <a16:creationId xmlns:a16="http://schemas.microsoft.com/office/drawing/2014/main" id="{8842B3E3-F4CF-E278-41A2-5E492144CD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456673" y="5995325"/>
            <a:ext cx="617823" cy="668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10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55</TotalTime>
  <Words>394</Words>
  <Application>Microsoft Office PowerPoint</Application>
  <PresentationFormat>Widescreen</PresentationFormat>
  <Paragraphs>36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Gill Sans MT</vt:lpstr>
      <vt:lpstr>Parcel</vt:lpstr>
      <vt:lpstr>Tik Tok for Business</vt:lpstr>
      <vt:lpstr>Introduction to TikTok for Business</vt:lpstr>
      <vt:lpstr>Benefits of TikTok for Business</vt:lpstr>
      <vt:lpstr>Challenges of TikTok for Business</vt:lpstr>
      <vt:lpstr>Ethical Considerations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2024-12-06T17:44:16Z</dcterms:created>
  <dcterms:modified xsi:type="dcterms:W3CDTF">2024-12-14T12:58:04Z</dcterms:modified>
</cp:coreProperties>
</file>