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2" r:id="rId7"/>
    <p:sldId id="267" r:id="rId8"/>
    <p:sldId id="261" r:id="rId9"/>
    <p:sldId id="263" r:id="rId10"/>
    <p:sldId id="264" r:id="rId11"/>
    <p:sldId id="265" r:id="rId12"/>
    <p:sldId id="266" r:id="rId13"/>
    <p:sldId id="270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C966A8DF-13DF-48DE-9DFD-96DF4DF133B5}">
          <p14:sldIdLst>
            <p14:sldId id="256"/>
            <p14:sldId id="257"/>
            <p14:sldId id="258"/>
            <p14:sldId id="259"/>
            <p14:sldId id="260"/>
            <p14:sldId id="262"/>
            <p14:sldId id="267"/>
            <p14:sldId id="261"/>
            <p14:sldId id="263"/>
            <p14:sldId id="264"/>
            <p14:sldId id="265"/>
            <p14:sldId id="266"/>
            <p14:sldId id="270"/>
            <p14:sldId id="26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3EB3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EA3CC6-6C0C-40D9-A263-7659F29FC4CD}" v="66" dt="2026-08-09T16:11:17.82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3969" autoAdjust="0"/>
  </p:normalViewPr>
  <p:slideViewPr>
    <p:cSldViewPr snapToGrid="0">
      <p:cViewPr varScale="1">
        <p:scale>
          <a:sx n="61" d="100"/>
          <a:sy n="61" d="100"/>
        </p:scale>
        <p:origin x="10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eon Hollingshead" userId="87106193851993e1" providerId="LiveId" clId="{255D7E07-2865-47EC-997A-D03CC23189CE}"/>
    <pc:docChg chg="undo custSel addSld delSld modSld modMainMaster addSection delSection modSection">
      <pc:chgData name="Leon Hollingshead" userId="87106193851993e1" providerId="LiveId" clId="{255D7E07-2865-47EC-997A-D03CC23189CE}" dt="2026-08-09T16:13:36.936" v="3227" actId="255"/>
      <pc:docMkLst>
        <pc:docMk/>
      </pc:docMkLst>
      <pc:sldChg chg="modSp mod">
        <pc:chgData name="Leon Hollingshead" userId="87106193851993e1" providerId="LiveId" clId="{255D7E07-2865-47EC-997A-D03CC23189CE}" dt="2026-08-09T16:08:23.991" v="3107" actId="14100"/>
        <pc:sldMkLst>
          <pc:docMk/>
          <pc:sldMk cId="1388784080" sldId="257"/>
        </pc:sldMkLst>
        <pc:spChg chg="mod">
          <ac:chgData name="Leon Hollingshead" userId="87106193851993e1" providerId="LiveId" clId="{255D7E07-2865-47EC-997A-D03CC23189CE}" dt="2026-08-09T16:08:23.991" v="3107" actId="14100"/>
          <ac:spMkLst>
            <pc:docMk/>
            <pc:sldMk cId="1388784080" sldId="257"/>
            <ac:spMk id="2" creationId="{440FBC26-F6A4-D92D-A9EB-CCE690C18246}"/>
          </ac:spMkLst>
        </pc:spChg>
        <pc:spChg chg="mod">
          <ac:chgData name="Leon Hollingshead" userId="87106193851993e1" providerId="LiveId" clId="{255D7E07-2865-47EC-997A-D03CC23189CE}" dt="2026-08-09T16:07:56.804" v="3106" actId="20577"/>
          <ac:spMkLst>
            <pc:docMk/>
            <pc:sldMk cId="1388784080" sldId="257"/>
            <ac:spMk id="3" creationId="{39D39B17-5518-A77F-2C3E-B8467BE57B0D}"/>
          </ac:spMkLst>
        </pc:spChg>
      </pc:sldChg>
      <pc:sldChg chg="modSp mod">
        <pc:chgData name="Leon Hollingshead" userId="87106193851993e1" providerId="LiveId" clId="{255D7E07-2865-47EC-997A-D03CC23189CE}" dt="2026-08-09T14:22:26.339" v="808" actId="122"/>
        <pc:sldMkLst>
          <pc:docMk/>
          <pc:sldMk cId="4090783451" sldId="258"/>
        </pc:sldMkLst>
        <pc:spChg chg="mod">
          <ac:chgData name="Leon Hollingshead" userId="87106193851993e1" providerId="LiveId" clId="{255D7E07-2865-47EC-997A-D03CC23189CE}" dt="2026-08-09T14:22:26.339" v="808" actId="122"/>
          <ac:spMkLst>
            <pc:docMk/>
            <pc:sldMk cId="4090783451" sldId="258"/>
            <ac:spMk id="4" creationId="{63222015-F284-B09F-EC25-AEC226E8631F}"/>
          </ac:spMkLst>
        </pc:spChg>
        <pc:graphicFrameChg chg="mod">
          <ac:chgData name="Leon Hollingshead" userId="87106193851993e1" providerId="LiveId" clId="{255D7E07-2865-47EC-997A-D03CC23189CE}" dt="2026-08-09T14:21:23.859" v="805" actId="2711"/>
          <ac:graphicFrameMkLst>
            <pc:docMk/>
            <pc:sldMk cId="4090783451" sldId="258"/>
            <ac:graphicFrameMk id="9" creationId="{CBB37F8A-F7CB-9114-3A68-F28917A05823}"/>
          </ac:graphicFrameMkLst>
        </pc:graphicFrameChg>
      </pc:sldChg>
      <pc:sldChg chg="modSp mod">
        <pc:chgData name="Leon Hollingshead" userId="87106193851993e1" providerId="LiveId" clId="{255D7E07-2865-47EC-997A-D03CC23189CE}" dt="2026-08-09T15:43:58.094" v="1939" actId="20577"/>
        <pc:sldMkLst>
          <pc:docMk/>
          <pc:sldMk cId="3111018623" sldId="260"/>
        </pc:sldMkLst>
        <pc:graphicFrameChg chg="mod modGraphic">
          <ac:chgData name="Leon Hollingshead" userId="87106193851993e1" providerId="LiveId" clId="{255D7E07-2865-47EC-997A-D03CC23189CE}" dt="2026-08-09T15:43:58.094" v="1939" actId="20577"/>
          <ac:graphicFrameMkLst>
            <pc:docMk/>
            <pc:sldMk cId="3111018623" sldId="260"/>
            <ac:graphicFrameMk id="7" creationId="{A0266C80-0CEE-55B1-A5EE-BE2ECC8386F1}"/>
          </ac:graphicFrameMkLst>
        </pc:graphicFrameChg>
      </pc:sldChg>
      <pc:sldChg chg="modSp mod">
        <pc:chgData name="Leon Hollingshead" userId="87106193851993e1" providerId="LiveId" clId="{255D7E07-2865-47EC-997A-D03CC23189CE}" dt="2026-08-09T13:57:35.807" v="606" actId="20577"/>
        <pc:sldMkLst>
          <pc:docMk/>
          <pc:sldMk cId="316376886" sldId="261"/>
        </pc:sldMkLst>
        <pc:spChg chg="mod">
          <ac:chgData name="Leon Hollingshead" userId="87106193851993e1" providerId="LiveId" clId="{255D7E07-2865-47EC-997A-D03CC23189CE}" dt="2026-08-09T13:56:56.174" v="592" actId="14100"/>
          <ac:spMkLst>
            <pc:docMk/>
            <pc:sldMk cId="316376886" sldId="261"/>
            <ac:spMk id="4" creationId="{6F37A092-0F5D-D136-2CFA-4C934572720C}"/>
          </ac:spMkLst>
        </pc:spChg>
        <pc:spChg chg="mod">
          <ac:chgData name="Leon Hollingshead" userId="87106193851993e1" providerId="LiveId" clId="{255D7E07-2865-47EC-997A-D03CC23189CE}" dt="2026-08-09T13:57:35.807" v="606" actId="20577"/>
          <ac:spMkLst>
            <pc:docMk/>
            <pc:sldMk cId="316376886" sldId="261"/>
            <ac:spMk id="5" creationId="{EC3CD403-7EE8-687A-7FF6-77C091F00CE4}"/>
          </ac:spMkLst>
        </pc:spChg>
      </pc:sldChg>
      <pc:sldChg chg="modSp mod">
        <pc:chgData name="Leon Hollingshead" userId="87106193851993e1" providerId="LiveId" clId="{255D7E07-2865-47EC-997A-D03CC23189CE}" dt="2026-08-09T15:31:11.914" v="1892" actId="14100"/>
        <pc:sldMkLst>
          <pc:docMk/>
          <pc:sldMk cId="3686965483" sldId="262"/>
        </pc:sldMkLst>
        <pc:spChg chg="mod">
          <ac:chgData name="Leon Hollingshead" userId="87106193851993e1" providerId="LiveId" clId="{255D7E07-2865-47EC-997A-D03CC23189CE}" dt="2026-08-09T15:17:20.104" v="1312" actId="14100"/>
          <ac:spMkLst>
            <pc:docMk/>
            <pc:sldMk cId="3686965483" sldId="262"/>
            <ac:spMk id="2" creationId="{841708C0-3FF8-BB96-F349-EEC7E2F103D1}"/>
          </ac:spMkLst>
        </pc:spChg>
        <pc:graphicFrameChg chg="mod modGraphic">
          <ac:chgData name="Leon Hollingshead" userId="87106193851993e1" providerId="LiveId" clId="{255D7E07-2865-47EC-997A-D03CC23189CE}" dt="2026-08-09T15:31:11.914" v="1892" actId="14100"/>
          <ac:graphicFrameMkLst>
            <pc:docMk/>
            <pc:sldMk cId="3686965483" sldId="262"/>
            <ac:graphicFrameMk id="4" creationId="{F7700AD4-1148-203F-8FE2-5C26F444E2AC}"/>
          </ac:graphicFrameMkLst>
        </pc:graphicFrameChg>
      </pc:sldChg>
      <pc:sldChg chg="modSp mod">
        <pc:chgData name="Leon Hollingshead" userId="87106193851993e1" providerId="LiveId" clId="{255D7E07-2865-47EC-997A-D03CC23189CE}" dt="2026-08-09T14:29:17.702" v="830" actId="20577"/>
        <pc:sldMkLst>
          <pc:docMk/>
          <pc:sldMk cId="3133033944" sldId="263"/>
        </pc:sldMkLst>
        <pc:graphicFrameChg chg="modGraphic">
          <ac:chgData name="Leon Hollingshead" userId="87106193851993e1" providerId="LiveId" clId="{255D7E07-2865-47EC-997A-D03CC23189CE}" dt="2026-08-09T14:27:43.607" v="826" actId="14100"/>
          <ac:graphicFrameMkLst>
            <pc:docMk/>
            <pc:sldMk cId="3133033944" sldId="263"/>
            <ac:graphicFrameMk id="5" creationId="{79867633-34CA-34D4-B4BF-589044FC07C4}"/>
          </ac:graphicFrameMkLst>
        </pc:graphicFrameChg>
        <pc:graphicFrameChg chg="modGraphic">
          <ac:chgData name="Leon Hollingshead" userId="87106193851993e1" providerId="LiveId" clId="{255D7E07-2865-47EC-997A-D03CC23189CE}" dt="2026-08-09T14:29:17.702" v="830" actId="20577"/>
          <ac:graphicFrameMkLst>
            <pc:docMk/>
            <pc:sldMk cId="3133033944" sldId="263"/>
            <ac:graphicFrameMk id="6" creationId="{C450B7F5-6E5D-5EA1-52FA-96D03A609135}"/>
          </ac:graphicFrameMkLst>
        </pc:graphicFrameChg>
      </pc:sldChg>
      <pc:sldChg chg="addSp delSp modSp new del mod">
        <pc:chgData name="Leon Hollingshead" userId="87106193851993e1" providerId="LiveId" clId="{255D7E07-2865-47EC-997A-D03CC23189CE}" dt="2026-08-09T13:30:18.177" v="392" actId="2696"/>
        <pc:sldMkLst>
          <pc:docMk/>
          <pc:sldMk cId="252876280" sldId="264"/>
        </pc:sldMkLst>
        <pc:spChg chg="mod">
          <ac:chgData name="Leon Hollingshead" userId="87106193851993e1" providerId="LiveId" clId="{255D7E07-2865-47EC-997A-D03CC23189CE}" dt="2026-08-09T13:27:33.686" v="378" actId="27636"/>
          <ac:spMkLst>
            <pc:docMk/>
            <pc:sldMk cId="252876280" sldId="264"/>
            <ac:spMk id="2" creationId="{A1A61EB3-D229-3E34-70A0-1626C2CFEBDE}"/>
          </ac:spMkLst>
        </pc:spChg>
        <pc:spChg chg="del">
          <ac:chgData name="Leon Hollingshead" userId="87106193851993e1" providerId="LiveId" clId="{255D7E07-2865-47EC-997A-D03CC23189CE}" dt="2026-08-09T13:24:32.952" v="365"/>
          <ac:spMkLst>
            <pc:docMk/>
            <pc:sldMk cId="252876280" sldId="264"/>
            <ac:spMk id="3" creationId="{B61F24FC-B2E4-3245-A353-901E5AE2E5A3}"/>
          </ac:spMkLst>
        </pc:spChg>
        <pc:graphicFrameChg chg="add mod modGraphic">
          <ac:chgData name="Leon Hollingshead" userId="87106193851993e1" providerId="LiveId" clId="{255D7E07-2865-47EC-997A-D03CC23189CE}" dt="2026-08-09T13:30:12.851" v="391" actId="20577"/>
          <ac:graphicFrameMkLst>
            <pc:docMk/>
            <pc:sldMk cId="252876280" sldId="264"/>
            <ac:graphicFrameMk id="4" creationId="{35D5E484-C60C-46E0-5144-6A983EECC6DA}"/>
          </ac:graphicFrameMkLst>
        </pc:graphicFrameChg>
      </pc:sldChg>
      <pc:sldChg chg="addSp delSp modSp new mod">
        <pc:chgData name="Leon Hollingshead" userId="87106193851993e1" providerId="LiveId" clId="{255D7E07-2865-47EC-997A-D03CC23189CE}" dt="2026-08-09T14:23:49.725" v="815" actId="14100"/>
        <pc:sldMkLst>
          <pc:docMk/>
          <pc:sldMk cId="1195820098" sldId="264"/>
        </pc:sldMkLst>
        <pc:spChg chg="mod">
          <ac:chgData name="Leon Hollingshead" userId="87106193851993e1" providerId="LiveId" clId="{255D7E07-2865-47EC-997A-D03CC23189CE}" dt="2026-08-09T13:36:32.553" v="459" actId="113"/>
          <ac:spMkLst>
            <pc:docMk/>
            <pc:sldMk cId="1195820098" sldId="264"/>
            <ac:spMk id="2" creationId="{7C105590-DD89-26A3-36A9-7C329AA979D9}"/>
          </ac:spMkLst>
        </pc:spChg>
        <pc:spChg chg="del">
          <ac:chgData name="Leon Hollingshead" userId="87106193851993e1" providerId="LiveId" clId="{255D7E07-2865-47EC-997A-D03CC23189CE}" dt="2026-08-09T13:35:48.522" v="436"/>
          <ac:spMkLst>
            <pc:docMk/>
            <pc:sldMk cId="1195820098" sldId="264"/>
            <ac:spMk id="3" creationId="{865F8AED-76C0-2746-C0A8-2800D1B9BFAE}"/>
          </ac:spMkLst>
        </pc:spChg>
        <pc:graphicFrameChg chg="add mod modGraphic">
          <ac:chgData name="Leon Hollingshead" userId="87106193851993e1" providerId="LiveId" clId="{255D7E07-2865-47EC-997A-D03CC23189CE}" dt="2026-08-09T14:23:49.725" v="815" actId="14100"/>
          <ac:graphicFrameMkLst>
            <pc:docMk/>
            <pc:sldMk cId="1195820098" sldId="264"/>
            <ac:graphicFrameMk id="4" creationId="{537D0FCA-05A1-E5EB-28FC-CB4D7E98A477}"/>
          </ac:graphicFrameMkLst>
        </pc:graphicFrameChg>
      </pc:sldChg>
      <pc:sldChg chg="del">
        <pc:chgData name="Leon Hollingshead" userId="87106193851993e1" providerId="LiveId" clId="{255D7E07-2865-47EC-997A-D03CC23189CE}" dt="2026-08-09T13:22:04.884" v="334" actId="2696"/>
        <pc:sldMkLst>
          <pc:docMk/>
          <pc:sldMk cId="2131692899" sldId="264"/>
        </pc:sldMkLst>
      </pc:sldChg>
      <pc:sldChg chg="addSp delSp modSp new del mod">
        <pc:chgData name="Leon Hollingshead" userId="87106193851993e1" providerId="LiveId" clId="{255D7E07-2865-47EC-997A-D03CC23189CE}" dt="2026-08-09T13:35:22.481" v="434" actId="2696"/>
        <pc:sldMkLst>
          <pc:docMk/>
          <pc:sldMk cId="3910275377" sldId="264"/>
        </pc:sldMkLst>
        <pc:spChg chg="mod">
          <ac:chgData name="Leon Hollingshead" userId="87106193851993e1" providerId="LiveId" clId="{255D7E07-2865-47EC-997A-D03CC23189CE}" dt="2026-08-09T13:34:09.702" v="430" actId="27636"/>
          <ac:spMkLst>
            <pc:docMk/>
            <pc:sldMk cId="3910275377" sldId="264"/>
            <ac:spMk id="2" creationId="{CDFEE691-0EEA-C601-39C8-DC01CC441BB3}"/>
          </ac:spMkLst>
        </pc:spChg>
        <pc:spChg chg="del">
          <ac:chgData name="Leon Hollingshead" userId="87106193851993e1" providerId="LiveId" clId="{255D7E07-2865-47EC-997A-D03CC23189CE}" dt="2026-08-09T13:31:08.840" v="394"/>
          <ac:spMkLst>
            <pc:docMk/>
            <pc:sldMk cId="3910275377" sldId="264"/>
            <ac:spMk id="3" creationId="{E5EE2C4C-AEC0-2D91-81DE-E4DB60C92845}"/>
          </ac:spMkLst>
        </pc:spChg>
        <pc:graphicFrameChg chg="add mod modGraphic">
          <ac:chgData name="Leon Hollingshead" userId="87106193851993e1" providerId="LiveId" clId="{255D7E07-2865-47EC-997A-D03CC23189CE}" dt="2026-08-09T13:35:09.326" v="433" actId="2164"/>
          <ac:graphicFrameMkLst>
            <pc:docMk/>
            <pc:sldMk cId="3910275377" sldId="264"/>
            <ac:graphicFrameMk id="4" creationId="{43F07AF4-8DF4-DAE0-8489-941EA5D0D1DD}"/>
          </ac:graphicFrameMkLst>
        </pc:graphicFrameChg>
      </pc:sldChg>
      <pc:sldChg chg="modSp new del mod">
        <pc:chgData name="Leon Hollingshead" userId="87106193851993e1" providerId="LiveId" clId="{255D7E07-2865-47EC-997A-D03CC23189CE}" dt="2026-08-09T13:21:59.708" v="333" actId="2696"/>
        <pc:sldMkLst>
          <pc:docMk/>
          <pc:sldMk cId="596251786" sldId="265"/>
        </pc:sldMkLst>
        <pc:spChg chg="mod">
          <ac:chgData name="Leon Hollingshead" userId="87106193851993e1" providerId="LiveId" clId="{255D7E07-2865-47EC-997A-D03CC23189CE}" dt="2026-08-09T13:21:40.019" v="332" actId="20577"/>
          <ac:spMkLst>
            <pc:docMk/>
            <pc:sldMk cId="596251786" sldId="265"/>
            <ac:spMk id="2" creationId="{458E2CCB-3DA1-A492-AFC3-FBD7F5D282E6}"/>
          </ac:spMkLst>
        </pc:spChg>
      </pc:sldChg>
      <pc:sldChg chg="addSp delSp modSp new mod">
        <pc:chgData name="Leon Hollingshead" userId="87106193851993e1" providerId="LiveId" clId="{255D7E07-2865-47EC-997A-D03CC23189CE}" dt="2026-08-09T14:26:21.883" v="825" actId="207"/>
        <pc:sldMkLst>
          <pc:docMk/>
          <pc:sldMk cId="4000614556" sldId="265"/>
        </pc:sldMkLst>
        <pc:spChg chg="mod">
          <ac:chgData name="Leon Hollingshead" userId="87106193851993e1" providerId="LiveId" clId="{255D7E07-2865-47EC-997A-D03CC23189CE}" dt="2026-08-09T13:41:40.507" v="516" actId="113"/>
          <ac:spMkLst>
            <pc:docMk/>
            <pc:sldMk cId="4000614556" sldId="265"/>
            <ac:spMk id="2" creationId="{1D7A2D95-846D-6E3F-1BAF-EFC36C77EB58}"/>
          </ac:spMkLst>
        </pc:spChg>
        <pc:spChg chg="del">
          <ac:chgData name="Leon Hollingshead" userId="87106193851993e1" providerId="LiveId" clId="{255D7E07-2865-47EC-997A-D03CC23189CE}" dt="2026-08-09T13:40:09.589" v="469"/>
          <ac:spMkLst>
            <pc:docMk/>
            <pc:sldMk cId="4000614556" sldId="265"/>
            <ac:spMk id="3" creationId="{555359A2-3CA9-D866-BD8A-F904435AE5A7}"/>
          </ac:spMkLst>
        </pc:spChg>
        <pc:spChg chg="add del mod">
          <ac:chgData name="Leon Hollingshead" userId="87106193851993e1" providerId="LiveId" clId="{255D7E07-2865-47EC-997A-D03CC23189CE}" dt="2026-08-09T13:43:32.359" v="526" actId="478"/>
          <ac:spMkLst>
            <pc:docMk/>
            <pc:sldMk cId="4000614556" sldId="265"/>
            <ac:spMk id="5" creationId="{441C633D-57A3-6183-E436-B76C360DD03B}"/>
          </ac:spMkLst>
        </pc:spChg>
        <pc:spChg chg="add mod">
          <ac:chgData name="Leon Hollingshead" userId="87106193851993e1" providerId="LiveId" clId="{255D7E07-2865-47EC-997A-D03CC23189CE}" dt="2026-08-09T13:44:46.845" v="534" actId="14100"/>
          <ac:spMkLst>
            <pc:docMk/>
            <pc:sldMk cId="4000614556" sldId="265"/>
            <ac:spMk id="6" creationId="{51E8F799-E7F8-B4F3-63E8-13A39998D772}"/>
          </ac:spMkLst>
        </pc:spChg>
        <pc:graphicFrameChg chg="add mod modGraphic">
          <ac:chgData name="Leon Hollingshead" userId="87106193851993e1" providerId="LiveId" clId="{255D7E07-2865-47EC-997A-D03CC23189CE}" dt="2026-08-09T14:26:21.883" v="825" actId="207"/>
          <ac:graphicFrameMkLst>
            <pc:docMk/>
            <pc:sldMk cId="4000614556" sldId="265"/>
            <ac:graphicFrameMk id="4" creationId="{3E073BA2-8D65-B5A2-94D4-EBADE8E68A99}"/>
          </ac:graphicFrameMkLst>
        </pc:graphicFrameChg>
      </pc:sldChg>
      <pc:sldChg chg="modSp new del mod">
        <pc:chgData name="Leon Hollingshead" userId="87106193851993e1" providerId="LiveId" clId="{255D7E07-2865-47EC-997A-D03CC23189CE}" dt="2026-08-09T13:39:43.371" v="467" actId="2696"/>
        <pc:sldMkLst>
          <pc:docMk/>
          <pc:sldMk cId="4274015021" sldId="265"/>
        </pc:sldMkLst>
        <pc:spChg chg="mod">
          <ac:chgData name="Leon Hollingshead" userId="87106193851993e1" providerId="LiveId" clId="{255D7E07-2865-47EC-997A-D03CC23189CE}" dt="2026-08-09T13:39:33.854" v="466" actId="5793"/>
          <ac:spMkLst>
            <pc:docMk/>
            <pc:sldMk cId="4274015021" sldId="265"/>
            <ac:spMk id="3" creationId="{2C5E0352-FBD0-4AF9-C912-0812F0936707}"/>
          </ac:spMkLst>
        </pc:spChg>
      </pc:sldChg>
      <pc:sldChg chg="modSp new mod">
        <pc:chgData name="Leon Hollingshead" userId="87106193851993e1" providerId="LiveId" clId="{255D7E07-2865-47EC-997A-D03CC23189CE}" dt="2026-08-09T16:00:25.580" v="2837" actId="5793"/>
        <pc:sldMkLst>
          <pc:docMk/>
          <pc:sldMk cId="3207869264" sldId="266"/>
        </pc:sldMkLst>
        <pc:spChg chg="mod">
          <ac:chgData name="Leon Hollingshead" userId="87106193851993e1" providerId="LiveId" clId="{255D7E07-2865-47EC-997A-D03CC23189CE}" dt="2026-08-09T13:46:13.134" v="549" actId="255"/>
          <ac:spMkLst>
            <pc:docMk/>
            <pc:sldMk cId="3207869264" sldId="266"/>
            <ac:spMk id="2" creationId="{82D16D73-F6D7-83D9-1B7B-A994F8B4BCE9}"/>
          </ac:spMkLst>
        </pc:spChg>
        <pc:spChg chg="mod">
          <ac:chgData name="Leon Hollingshead" userId="87106193851993e1" providerId="LiveId" clId="{255D7E07-2865-47EC-997A-D03CC23189CE}" dt="2026-08-09T16:00:25.580" v="2837" actId="5793"/>
          <ac:spMkLst>
            <pc:docMk/>
            <pc:sldMk cId="3207869264" sldId="266"/>
            <ac:spMk id="3" creationId="{ABCA5880-7312-E6C1-2516-BDF9D9853B66}"/>
          </ac:spMkLst>
        </pc:spChg>
      </pc:sldChg>
      <pc:sldChg chg="modSp add mod">
        <pc:chgData name="Leon Hollingshead" userId="87106193851993e1" providerId="LiveId" clId="{255D7E07-2865-47EC-997A-D03CC23189CE}" dt="2026-08-09T15:55:03.496" v="2585" actId="14100"/>
        <pc:sldMkLst>
          <pc:docMk/>
          <pc:sldMk cId="2781421134" sldId="267"/>
        </pc:sldMkLst>
        <pc:spChg chg="mod">
          <ac:chgData name="Leon Hollingshead" userId="87106193851993e1" providerId="LiveId" clId="{255D7E07-2865-47EC-997A-D03CC23189CE}" dt="2026-08-09T15:33:43.860" v="1935" actId="14100"/>
          <ac:spMkLst>
            <pc:docMk/>
            <pc:sldMk cId="2781421134" sldId="267"/>
            <ac:spMk id="2" creationId="{27262CC5-5842-17B5-5E50-147E1D383306}"/>
          </ac:spMkLst>
        </pc:spChg>
        <pc:graphicFrameChg chg="mod modGraphic">
          <ac:chgData name="Leon Hollingshead" userId="87106193851993e1" providerId="LiveId" clId="{255D7E07-2865-47EC-997A-D03CC23189CE}" dt="2026-08-09T15:55:03.496" v="2585" actId="14100"/>
          <ac:graphicFrameMkLst>
            <pc:docMk/>
            <pc:sldMk cId="2781421134" sldId="267"/>
            <ac:graphicFrameMk id="4" creationId="{04CE0E92-AD3F-02F5-D0FE-583D79C5F617}"/>
          </ac:graphicFrameMkLst>
        </pc:graphicFrameChg>
      </pc:sldChg>
      <pc:sldChg chg="addSp delSp modSp new del mod">
        <pc:chgData name="Leon Hollingshead" userId="87106193851993e1" providerId="LiveId" clId="{255D7E07-2865-47EC-997A-D03CC23189CE}" dt="2026-08-09T14:02:46.952" v="608" actId="27022"/>
        <pc:sldMkLst>
          <pc:docMk/>
          <pc:sldMk cId="202379941" sldId="268"/>
        </pc:sldMkLst>
        <pc:graphicFrameChg chg="add del modGraphic">
          <ac:chgData name="Leon Hollingshead" userId="87106193851993e1" providerId="LiveId" clId="{255D7E07-2865-47EC-997A-D03CC23189CE}" dt="2026-08-09T14:02:46.952" v="608" actId="27022"/>
          <ac:graphicFrameMkLst>
            <pc:docMk/>
            <pc:sldMk cId="202379941" sldId="268"/>
            <ac:graphicFrameMk id="5" creationId="{603BF51D-0908-BC83-462A-88D3B932374E}"/>
          </ac:graphicFrameMkLst>
        </pc:graphicFrameChg>
      </pc:sldChg>
      <pc:sldChg chg="modSp new mod">
        <pc:chgData name="Leon Hollingshead" userId="87106193851993e1" providerId="LiveId" clId="{255D7E07-2865-47EC-997A-D03CC23189CE}" dt="2026-08-09T16:07:06.148" v="3091" actId="2711"/>
        <pc:sldMkLst>
          <pc:docMk/>
          <pc:sldMk cId="3114697591" sldId="268"/>
        </pc:sldMkLst>
        <pc:spChg chg="mod">
          <ac:chgData name="Leon Hollingshead" userId="87106193851993e1" providerId="LiveId" clId="{255D7E07-2865-47EC-997A-D03CC23189CE}" dt="2026-08-09T16:01:06.057" v="2856" actId="113"/>
          <ac:spMkLst>
            <pc:docMk/>
            <pc:sldMk cId="3114697591" sldId="268"/>
            <ac:spMk id="2" creationId="{A9AADDB3-5E08-852F-0AF1-F6EE5E7EDC1F}"/>
          </ac:spMkLst>
        </pc:spChg>
        <pc:spChg chg="mod">
          <ac:chgData name="Leon Hollingshead" userId="87106193851993e1" providerId="LiveId" clId="{255D7E07-2865-47EC-997A-D03CC23189CE}" dt="2026-08-09T16:07:06.148" v="3091" actId="2711"/>
          <ac:spMkLst>
            <pc:docMk/>
            <pc:sldMk cId="3114697591" sldId="268"/>
            <ac:spMk id="3" creationId="{A8E30283-CB1F-4E79-FDEC-817B5FB56917}"/>
          </ac:spMkLst>
        </pc:spChg>
      </pc:sldChg>
      <pc:sldChg chg="new del">
        <pc:chgData name="Leon Hollingshead" userId="87106193851993e1" providerId="LiveId" clId="{255D7E07-2865-47EC-997A-D03CC23189CE}" dt="2026-08-09T16:10:35.433" v="3110" actId="2696"/>
        <pc:sldMkLst>
          <pc:docMk/>
          <pc:sldMk cId="655972238" sldId="269"/>
        </pc:sldMkLst>
      </pc:sldChg>
      <pc:sldChg chg="addSp delSp modSp new mod setBg">
        <pc:chgData name="Leon Hollingshead" userId="87106193851993e1" providerId="LiveId" clId="{255D7E07-2865-47EC-997A-D03CC23189CE}" dt="2026-08-09T16:13:36.936" v="3227" actId="255"/>
        <pc:sldMkLst>
          <pc:docMk/>
          <pc:sldMk cId="2029114406" sldId="270"/>
        </pc:sldMkLst>
        <pc:spChg chg="mod">
          <ac:chgData name="Leon Hollingshead" userId="87106193851993e1" providerId="LiveId" clId="{255D7E07-2865-47EC-997A-D03CC23189CE}" dt="2026-08-09T16:13:36.936" v="3227" actId="255"/>
          <ac:spMkLst>
            <pc:docMk/>
            <pc:sldMk cId="2029114406" sldId="270"/>
            <ac:spMk id="2" creationId="{04ED6CDB-DF8C-FCC7-0D26-FD45DD36AB28}"/>
          </ac:spMkLst>
        </pc:spChg>
        <pc:spChg chg="del">
          <ac:chgData name="Leon Hollingshead" userId="87106193851993e1" providerId="LiveId" clId="{255D7E07-2865-47EC-997A-D03CC23189CE}" dt="2026-08-09T16:11:17.821" v="3140"/>
          <ac:spMkLst>
            <pc:docMk/>
            <pc:sldMk cId="2029114406" sldId="270"/>
            <ac:spMk id="3" creationId="{4C865CC2-C754-E8C9-C9A0-D7EB0D968F8A}"/>
          </ac:spMkLst>
        </pc:spChg>
        <pc:spChg chg="add">
          <ac:chgData name="Leon Hollingshead" userId="87106193851993e1" providerId="LiveId" clId="{255D7E07-2865-47EC-997A-D03CC23189CE}" dt="2026-08-09T16:13:09.515" v="3212" actId="26606"/>
          <ac:spMkLst>
            <pc:docMk/>
            <pc:sldMk cId="2029114406" sldId="270"/>
            <ac:spMk id="6" creationId="{0C0CCF94-9536-4A63-8FF2-E37827C92756}"/>
          </ac:spMkLst>
        </pc:spChg>
        <pc:spChg chg="add">
          <ac:chgData name="Leon Hollingshead" userId="87106193851993e1" providerId="LiveId" clId="{255D7E07-2865-47EC-997A-D03CC23189CE}" dt="2026-08-09T16:13:09.515" v="3212" actId="26606"/>
          <ac:spMkLst>
            <pc:docMk/>
            <pc:sldMk cId="2029114406" sldId="270"/>
            <ac:spMk id="7" creationId="{C970655A-F4C2-4D7E-BAB6-D3BFC5CAE148}"/>
          </ac:spMkLst>
        </pc:spChg>
        <pc:spChg chg="add del">
          <ac:chgData name="Leon Hollingshead" userId="87106193851993e1" providerId="LiveId" clId="{255D7E07-2865-47EC-997A-D03CC23189CE}" dt="2026-08-09T16:11:53.522" v="3146" actId="26606"/>
          <ac:spMkLst>
            <pc:docMk/>
            <pc:sldMk cId="2029114406" sldId="270"/>
            <ac:spMk id="9" creationId="{16C5FA50-8D52-4617-AF91-5C7B1C8352F1}"/>
          </ac:spMkLst>
        </pc:spChg>
        <pc:spChg chg="add del">
          <ac:chgData name="Leon Hollingshead" userId="87106193851993e1" providerId="LiveId" clId="{255D7E07-2865-47EC-997A-D03CC23189CE}" dt="2026-08-09T16:11:53.522" v="3146" actId="26606"/>
          <ac:spMkLst>
            <pc:docMk/>
            <pc:sldMk cId="2029114406" sldId="270"/>
            <ac:spMk id="11" creationId="{E223798C-12AD-4B0C-A50C-D676347D67CF}"/>
          </ac:spMkLst>
        </pc:spChg>
        <pc:spChg chg="add">
          <ac:chgData name="Leon Hollingshead" userId="87106193851993e1" providerId="LiveId" clId="{255D7E07-2865-47EC-997A-D03CC23189CE}" dt="2026-08-09T16:13:09.515" v="3212" actId="26606"/>
          <ac:spMkLst>
            <pc:docMk/>
            <pc:sldMk cId="2029114406" sldId="270"/>
            <ac:spMk id="13" creationId="{3389D0BC-BA1D-4360-88F9-D9ECCBDAB50E}"/>
          </ac:spMkLst>
        </pc:spChg>
        <pc:picChg chg="add mod">
          <ac:chgData name="Leon Hollingshead" userId="87106193851993e1" providerId="LiveId" clId="{255D7E07-2865-47EC-997A-D03CC23189CE}" dt="2026-08-09T16:13:09.515" v="3212" actId="26606"/>
          <ac:picMkLst>
            <pc:docMk/>
            <pc:sldMk cId="2029114406" sldId="270"/>
            <ac:picMk id="4" creationId="{988FD389-DD08-A3AC-18C3-92A7D30484E9}"/>
          </ac:picMkLst>
        </pc:picChg>
        <pc:cxnChg chg="add del">
          <ac:chgData name="Leon Hollingshead" userId="87106193851993e1" providerId="LiveId" clId="{255D7E07-2865-47EC-997A-D03CC23189CE}" dt="2026-08-09T16:11:52.467" v="3145" actId="26606"/>
          <ac:cxnSpMkLst>
            <pc:docMk/>
            <pc:sldMk cId="2029114406" sldId="270"/>
            <ac:cxnSpMk id="16" creationId="{33193FD5-6A49-7562-EA76-F15D42E15804}"/>
          </ac:cxnSpMkLst>
        </pc:cxnChg>
      </pc:sldChg>
      <pc:sldMasterChg chg="setBg modSldLayout">
        <pc:chgData name="Leon Hollingshead" userId="87106193851993e1" providerId="LiveId" clId="{255D7E07-2865-47EC-997A-D03CC23189CE}" dt="2026-08-03T10:59:57.572" v="285"/>
        <pc:sldMasterMkLst>
          <pc:docMk/>
          <pc:sldMasterMk cId="2193148967" sldId="2147483708"/>
        </pc:sldMasterMkLst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1492515961" sldId="2147483709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4071165811" sldId="2147483710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3389125006" sldId="2147483711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3363504731" sldId="2147483712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708798360" sldId="2147483713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3124273125" sldId="2147483714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1495367795" sldId="2147483715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962932910" sldId="2147483716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3630008188" sldId="2147483717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179646214" sldId="2147483718"/>
          </pc:sldLayoutMkLst>
        </pc:sldLayoutChg>
        <pc:sldLayoutChg chg="setBg">
          <pc:chgData name="Leon Hollingshead" userId="87106193851993e1" providerId="LiveId" clId="{255D7E07-2865-47EC-997A-D03CC23189CE}" dt="2026-08-03T10:59:57.572" v="285"/>
          <pc:sldLayoutMkLst>
            <pc:docMk/>
            <pc:sldMasterMk cId="2193148967" sldId="2147483708"/>
            <pc:sldLayoutMk cId="350393429" sldId="2147483719"/>
          </pc:sldLayoutMkLst>
        </pc:sldLayoutChg>
      </pc:sldMaster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44DBA0E-147A-416D-9DBA-364C7CCE986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396AD67-7790-4F22-B85D-32277DC326CF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Leon Anton Hollingshead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7C8046ED-F156-4BC0-93BD-D7EDF8646178}" type="parTrans" cxnId="{3638E014-3EBC-450C-9A07-62E842739630}">
      <dgm:prSet/>
      <dgm:spPr/>
      <dgm:t>
        <a:bodyPr/>
        <a:lstStyle/>
        <a:p>
          <a:endParaRPr lang="en-US"/>
        </a:p>
      </dgm:t>
    </dgm:pt>
    <dgm:pt modelId="{A2AC5A7B-1C67-4CC7-86CA-E55392B43627}" type="sibTrans" cxnId="{3638E014-3EBC-450C-9A07-62E842739630}">
      <dgm:prSet/>
      <dgm:spPr/>
      <dgm:t>
        <a:bodyPr/>
        <a:lstStyle/>
        <a:p>
          <a:endParaRPr lang="en-US"/>
        </a:p>
      </dgm:t>
    </dgm:pt>
    <dgm:pt modelId="{02C0768F-8110-41DF-821D-A7E10BF7B455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Founder &amp; CEO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DEEB8C0B-0297-45FA-8D59-D061147BFF3E}" type="parTrans" cxnId="{F18FF6E3-3E81-4407-89E3-283D67065094}">
      <dgm:prSet/>
      <dgm:spPr/>
      <dgm:t>
        <a:bodyPr/>
        <a:lstStyle/>
        <a:p>
          <a:endParaRPr lang="en-US"/>
        </a:p>
      </dgm:t>
    </dgm:pt>
    <dgm:pt modelId="{7D903933-BB44-4C6B-9018-8D73364DCE19}" type="sibTrans" cxnId="{F18FF6E3-3E81-4407-89E3-283D67065094}">
      <dgm:prSet/>
      <dgm:spPr/>
      <dgm:t>
        <a:bodyPr/>
        <a:lstStyle/>
        <a:p>
          <a:endParaRPr lang="en-US"/>
        </a:p>
      </dgm:t>
    </dgm:pt>
    <dgm:pt modelId="{46FF3DB3-2D92-451A-9FF5-977538378A8F}">
      <dgm:prSet/>
      <dgm:spPr/>
      <dgm:t>
        <a:bodyPr/>
        <a:lstStyle/>
        <a:p>
          <a:r>
            <a:rPr lang="en-GB" dirty="0">
              <a:solidFill>
                <a:srgbClr val="83EB35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Pistachi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</a:t>
          </a:r>
          <a:r>
            <a:rPr lang="en-GB" dirty="0">
              <a:solidFill>
                <a:srgbClr val="FFC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Glow</a:t>
          </a:r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Ltd      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A367E34-2791-458F-9F2D-587A251EF617}" type="parTrans" cxnId="{2F7D5DE1-011E-4BFE-AF96-4CFB2F102495}">
      <dgm:prSet/>
      <dgm:spPr/>
      <dgm:t>
        <a:bodyPr/>
        <a:lstStyle/>
        <a:p>
          <a:endParaRPr lang="en-US"/>
        </a:p>
      </dgm:t>
    </dgm:pt>
    <dgm:pt modelId="{E1CE371F-CE32-42E8-91DB-1F422639808B}" type="sibTrans" cxnId="{2F7D5DE1-011E-4BFE-AF96-4CFB2F102495}">
      <dgm:prSet/>
      <dgm:spPr/>
      <dgm:t>
        <a:bodyPr/>
        <a:lstStyle/>
        <a:p>
          <a:endParaRPr lang="en-US"/>
        </a:p>
      </dgm:t>
    </dgm:pt>
    <dgm:pt modelId="{970722D2-5976-4B21-A9D3-C31B5C1BB9A6}">
      <dgm:prSet/>
      <dgm:spPr/>
      <dgm:t>
        <a:bodyPr/>
        <a:lstStyle/>
        <a:p>
          <a:r>
            <a: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Premium Organic Skincare</a:t>
          </a:r>
          <a:endParaRPr lang="en-US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3B1B36B3-8BAB-4E2F-B1F1-EAE2E5E9FC4F}" type="parTrans" cxnId="{33658A28-2E96-4475-A421-18F8BD454D2A}">
      <dgm:prSet/>
      <dgm:spPr/>
      <dgm:t>
        <a:bodyPr/>
        <a:lstStyle/>
        <a:p>
          <a:endParaRPr lang="en-US"/>
        </a:p>
      </dgm:t>
    </dgm:pt>
    <dgm:pt modelId="{45E96EB0-B6B5-4983-9637-60644AD3B58D}" type="sibTrans" cxnId="{33658A28-2E96-4475-A421-18F8BD454D2A}">
      <dgm:prSet/>
      <dgm:spPr/>
      <dgm:t>
        <a:bodyPr/>
        <a:lstStyle/>
        <a:p>
          <a:endParaRPr lang="en-US"/>
        </a:p>
      </dgm:t>
    </dgm:pt>
    <dgm:pt modelId="{DDA7CDB8-423F-4216-B6FF-FE1B8F50D164}" type="pres">
      <dgm:prSet presAssocID="{D44DBA0E-147A-416D-9DBA-364C7CCE9866}" presName="linear" presStyleCnt="0">
        <dgm:presLayoutVars>
          <dgm:animLvl val="lvl"/>
          <dgm:resizeHandles val="exact"/>
        </dgm:presLayoutVars>
      </dgm:prSet>
      <dgm:spPr/>
    </dgm:pt>
    <dgm:pt modelId="{849F80E9-04F7-411F-8246-8EFDB78246FF}" type="pres">
      <dgm:prSet presAssocID="{E396AD67-7790-4F22-B85D-32277DC326C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95001F9-94A3-4872-827B-4BC2827BD82B}" type="pres">
      <dgm:prSet presAssocID="{A2AC5A7B-1C67-4CC7-86CA-E55392B43627}" presName="spacer" presStyleCnt="0"/>
      <dgm:spPr/>
    </dgm:pt>
    <dgm:pt modelId="{5AB7C65F-99C0-49B5-9E27-0C1EF2A07DFB}" type="pres">
      <dgm:prSet presAssocID="{02C0768F-8110-41DF-821D-A7E10BF7B45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E915592C-37B8-4265-A309-C9C2A367DFCF}" type="pres">
      <dgm:prSet presAssocID="{7D903933-BB44-4C6B-9018-8D73364DCE19}" presName="spacer" presStyleCnt="0"/>
      <dgm:spPr/>
    </dgm:pt>
    <dgm:pt modelId="{9CCDB535-AB9E-4501-A8AB-2A2E7B83C57A}" type="pres">
      <dgm:prSet presAssocID="{46FF3DB3-2D92-451A-9FF5-977538378A8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0C989AF-F23B-4551-BF6D-A128FC0341EE}" type="pres">
      <dgm:prSet presAssocID="{E1CE371F-CE32-42E8-91DB-1F422639808B}" presName="spacer" presStyleCnt="0"/>
      <dgm:spPr/>
    </dgm:pt>
    <dgm:pt modelId="{4EF3E1EB-9583-4845-BAA0-0DA89F170BFF}" type="pres">
      <dgm:prSet presAssocID="{970722D2-5976-4B21-A9D3-C31B5C1BB9A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638E014-3EBC-450C-9A07-62E842739630}" srcId="{D44DBA0E-147A-416D-9DBA-364C7CCE9866}" destId="{E396AD67-7790-4F22-B85D-32277DC326CF}" srcOrd="0" destOrd="0" parTransId="{7C8046ED-F156-4BC0-93BD-D7EDF8646178}" sibTransId="{A2AC5A7B-1C67-4CC7-86CA-E55392B43627}"/>
    <dgm:cxn modelId="{33658A28-2E96-4475-A421-18F8BD454D2A}" srcId="{D44DBA0E-147A-416D-9DBA-364C7CCE9866}" destId="{970722D2-5976-4B21-A9D3-C31B5C1BB9A6}" srcOrd="3" destOrd="0" parTransId="{3B1B36B3-8BAB-4E2F-B1F1-EAE2E5E9FC4F}" sibTransId="{45E96EB0-B6B5-4983-9637-60644AD3B58D}"/>
    <dgm:cxn modelId="{03B4023C-E8DA-49BF-A7AC-9C7A33D10E2A}" type="presOf" srcId="{D44DBA0E-147A-416D-9DBA-364C7CCE9866}" destId="{DDA7CDB8-423F-4216-B6FF-FE1B8F50D164}" srcOrd="0" destOrd="0" presId="urn:microsoft.com/office/officeart/2005/8/layout/vList2"/>
    <dgm:cxn modelId="{3A0EBB56-ACAB-4EDF-90E5-70511F459CBF}" type="presOf" srcId="{E396AD67-7790-4F22-B85D-32277DC326CF}" destId="{849F80E9-04F7-411F-8246-8EFDB78246FF}" srcOrd="0" destOrd="0" presId="urn:microsoft.com/office/officeart/2005/8/layout/vList2"/>
    <dgm:cxn modelId="{576FAFB8-A49D-43C6-A000-FA6E77DAAE6C}" type="presOf" srcId="{970722D2-5976-4B21-A9D3-C31B5C1BB9A6}" destId="{4EF3E1EB-9583-4845-BAA0-0DA89F170BFF}" srcOrd="0" destOrd="0" presId="urn:microsoft.com/office/officeart/2005/8/layout/vList2"/>
    <dgm:cxn modelId="{1D4585BC-EAF9-4D5F-8D54-39A8EFDABDA2}" type="presOf" srcId="{02C0768F-8110-41DF-821D-A7E10BF7B455}" destId="{5AB7C65F-99C0-49B5-9E27-0C1EF2A07DFB}" srcOrd="0" destOrd="0" presId="urn:microsoft.com/office/officeart/2005/8/layout/vList2"/>
    <dgm:cxn modelId="{2F7D5DE1-011E-4BFE-AF96-4CFB2F102495}" srcId="{D44DBA0E-147A-416D-9DBA-364C7CCE9866}" destId="{46FF3DB3-2D92-451A-9FF5-977538378A8F}" srcOrd="2" destOrd="0" parTransId="{9A367E34-2791-458F-9F2D-587A251EF617}" sibTransId="{E1CE371F-CE32-42E8-91DB-1F422639808B}"/>
    <dgm:cxn modelId="{B707AAE2-4282-47C1-9D4D-419DC6FC1CDB}" type="presOf" srcId="{46FF3DB3-2D92-451A-9FF5-977538378A8F}" destId="{9CCDB535-AB9E-4501-A8AB-2A2E7B83C57A}" srcOrd="0" destOrd="0" presId="urn:microsoft.com/office/officeart/2005/8/layout/vList2"/>
    <dgm:cxn modelId="{F18FF6E3-3E81-4407-89E3-283D67065094}" srcId="{D44DBA0E-147A-416D-9DBA-364C7CCE9866}" destId="{02C0768F-8110-41DF-821D-A7E10BF7B455}" srcOrd="1" destOrd="0" parTransId="{DEEB8C0B-0297-45FA-8D59-D061147BFF3E}" sibTransId="{7D903933-BB44-4C6B-9018-8D73364DCE19}"/>
    <dgm:cxn modelId="{1C4DBA2F-0EA6-42B1-AE60-631F310D69D7}" type="presParOf" srcId="{DDA7CDB8-423F-4216-B6FF-FE1B8F50D164}" destId="{849F80E9-04F7-411F-8246-8EFDB78246FF}" srcOrd="0" destOrd="0" presId="urn:microsoft.com/office/officeart/2005/8/layout/vList2"/>
    <dgm:cxn modelId="{3D1D5EA9-03B1-4722-B28C-DF2110C30E52}" type="presParOf" srcId="{DDA7CDB8-423F-4216-B6FF-FE1B8F50D164}" destId="{795001F9-94A3-4872-827B-4BC2827BD82B}" srcOrd="1" destOrd="0" presId="urn:microsoft.com/office/officeart/2005/8/layout/vList2"/>
    <dgm:cxn modelId="{1324ADC3-C627-48D2-9EF5-D8624FD485A9}" type="presParOf" srcId="{DDA7CDB8-423F-4216-B6FF-FE1B8F50D164}" destId="{5AB7C65F-99C0-49B5-9E27-0C1EF2A07DFB}" srcOrd="2" destOrd="0" presId="urn:microsoft.com/office/officeart/2005/8/layout/vList2"/>
    <dgm:cxn modelId="{E93B4EFB-CA83-4533-8038-D6328FAAEC0D}" type="presParOf" srcId="{DDA7CDB8-423F-4216-B6FF-FE1B8F50D164}" destId="{E915592C-37B8-4265-A309-C9C2A367DFCF}" srcOrd="3" destOrd="0" presId="urn:microsoft.com/office/officeart/2005/8/layout/vList2"/>
    <dgm:cxn modelId="{39DE7FF5-96FE-43A0-A9E5-BFB7A5D4603C}" type="presParOf" srcId="{DDA7CDB8-423F-4216-B6FF-FE1B8F50D164}" destId="{9CCDB535-AB9E-4501-A8AB-2A2E7B83C57A}" srcOrd="4" destOrd="0" presId="urn:microsoft.com/office/officeart/2005/8/layout/vList2"/>
    <dgm:cxn modelId="{E2C2317B-47D6-43A7-B24E-A416C405FFAD}" type="presParOf" srcId="{DDA7CDB8-423F-4216-B6FF-FE1B8F50D164}" destId="{D0C989AF-F23B-4551-BF6D-A128FC0341EE}" srcOrd="5" destOrd="0" presId="urn:microsoft.com/office/officeart/2005/8/layout/vList2"/>
    <dgm:cxn modelId="{16E4E1AC-C828-4F12-A4CE-4E7E24CFE78F}" type="presParOf" srcId="{DDA7CDB8-423F-4216-B6FF-FE1B8F50D164}" destId="{4EF3E1EB-9583-4845-BAA0-0DA89F170BF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F702025-8BEE-453F-925C-3C45B9E4B8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A39AD1-36C7-43A0-93BC-95A8CB15A3EB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Premium Organic Facial Cleanser 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4CE1C1B-1232-42A3-833B-2171A68D3B94}" type="parTrans" cxnId="{EE145257-C371-4A2A-889D-74755A485B66}">
      <dgm:prSet/>
      <dgm:spPr/>
      <dgm:t>
        <a:bodyPr/>
        <a:lstStyle/>
        <a:p>
          <a:endParaRPr lang="en-US"/>
        </a:p>
      </dgm:t>
    </dgm:pt>
    <dgm:pt modelId="{A358C5E1-2F50-4AA5-ABC7-C196F4737991}" type="sibTrans" cxnId="{EE145257-C371-4A2A-889D-74755A485B66}">
      <dgm:prSet/>
      <dgm:spPr/>
      <dgm:t>
        <a:bodyPr/>
        <a:lstStyle/>
        <a:p>
          <a:endParaRPr lang="en-US"/>
        </a:p>
      </dgm:t>
    </dgm:pt>
    <dgm:pt modelId="{C9D675A0-390A-40A3-99AF-170BAD5377DD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Hero ingredient is </a:t>
          </a:r>
          <a:r>
            <a:rPr lang="en-GB" sz="2400" dirty="0">
              <a:solidFill>
                <a:srgbClr val="83EB35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pistachio</a:t>
          </a:r>
          <a:r>
            <a: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oil 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2F7964E0-7C55-40E1-B3E7-72BC55F20F7B}" type="parTrans" cxnId="{C2D6483C-840E-4FDC-B5D2-7D639231272F}">
      <dgm:prSet/>
      <dgm:spPr/>
      <dgm:t>
        <a:bodyPr/>
        <a:lstStyle/>
        <a:p>
          <a:endParaRPr lang="en-US"/>
        </a:p>
      </dgm:t>
    </dgm:pt>
    <dgm:pt modelId="{33E1D84B-A596-47B1-BE15-CB1AD5D505B1}" type="sibTrans" cxnId="{C2D6483C-840E-4FDC-B5D2-7D639231272F}">
      <dgm:prSet/>
      <dgm:spPr/>
      <dgm:t>
        <a:bodyPr/>
        <a:lstStyle/>
        <a:p>
          <a:endParaRPr lang="en-US"/>
        </a:p>
      </dgm:t>
    </dgm:pt>
    <dgm:pt modelId="{2740E6C1-78F5-401E-B4E4-EFF4DD5C5746}">
      <dgm:prSet custT="1"/>
      <dgm:spPr/>
      <dgm:t>
        <a:bodyPr/>
        <a:lstStyle/>
        <a:p>
          <a:r>
            <a:rPr lang="en-GB" sz="2400" dirty="0"/>
            <a:t> </a:t>
          </a:r>
          <a:r>
            <a: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Organic, Vegan,  Paraben-Free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9EA7EDC2-64E3-4887-81F2-8B459C2543E1}" type="parTrans" cxnId="{45A458D3-631F-4533-8BFD-DC77FC6A3FD7}">
      <dgm:prSet/>
      <dgm:spPr/>
      <dgm:t>
        <a:bodyPr/>
        <a:lstStyle/>
        <a:p>
          <a:endParaRPr lang="en-US"/>
        </a:p>
      </dgm:t>
    </dgm:pt>
    <dgm:pt modelId="{5486B3C3-650E-4476-B64C-EB0FA2375A04}" type="sibTrans" cxnId="{45A458D3-631F-4533-8BFD-DC77FC6A3FD7}">
      <dgm:prSet/>
      <dgm:spPr/>
      <dgm:t>
        <a:bodyPr/>
        <a:lstStyle/>
        <a:p>
          <a:endParaRPr lang="en-US"/>
        </a:p>
      </dgm:t>
    </dgm:pt>
    <dgm:pt modelId="{2BE8F23D-BA55-44F7-86D2-125060F9B46B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Sustainably packaged 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17375F70-BE99-46D5-8D39-CC4108745502}" type="parTrans" cxnId="{63CEED4F-BFEC-461B-B062-4FA1F1CE7A63}">
      <dgm:prSet/>
      <dgm:spPr/>
      <dgm:t>
        <a:bodyPr/>
        <a:lstStyle/>
        <a:p>
          <a:endParaRPr lang="en-US"/>
        </a:p>
      </dgm:t>
    </dgm:pt>
    <dgm:pt modelId="{EABD1D45-8D96-425A-BD13-B8F4F16741DE}" type="sibTrans" cxnId="{63CEED4F-BFEC-461B-B062-4FA1F1CE7A63}">
      <dgm:prSet/>
      <dgm:spPr/>
      <dgm:t>
        <a:bodyPr/>
        <a:lstStyle/>
        <a:p>
          <a:endParaRPr lang="en-US"/>
        </a:p>
      </dgm:t>
    </dgm:pt>
    <dgm:pt modelId="{299159D3-E803-47CA-8416-C9BDB710719C}">
      <dgm:prSet custT="1"/>
      <dgm:spPr/>
      <dgm:t>
        <a:bodyPr/>
        <a:lstStyle/>
        <a:p>
          <a:r>
            <a: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Consumer demand for natural, sustainable skincare products is constantly growing</a:t>
          </a:r>
          <a:endParaRPr lang="en-US" sz="24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gm:t>
    </dgm:pt>
    <dgm:pt modelId="{8CA9D513-4A11-45BA-BD22-65618EC98124}" type="parTrans" cxnId="{422666D4-B4C2-4F9C-9E43-3BFE7D6074DF}">
      <dgm:prSet/>
      <dgm:spPr/>
      <dgm:t>
        <a:bodyPr/>
        <a:lstStyle/>
        <a:p>
          <a:endParaRPr lang="en-US"/>
        </a:p>
      </dgm:t>
    </dgm:pt>
    <dgm:pt modelId="{81C023E7-6FA8-4795-929E-4EB7F25AF524}" type="sibTrans" cxnId="{422666D4-B4C2-4F9C-9E43-3BFE7D6074DF}">
      <dgm:prSet/>
      <dgm:spPr/>
      <dgm:t>
        <a:bodyPr/>
        <a:lstStyle/>
        <a:p>
          <a:endParaRPr lang="en-US"/>
        </a:p>
      </dgm:t>
    </dgm:pt>
    <dgm:pt modelId="{5749ACC1-779A-4420-A591-EBBCECAB7272}" type="pres">
      <dgm:prSet presAssocID="{FF702025-8BEE-453F-925C-3C45B9E4B8A1}" presName="linear" presStyleCnt="0">
        <dgm:presLayoutVars>
          <dgm:animLvl val="lvl"/>
          <dgm:resizeHandles val="exact"/>
        </dgm:presLayoutVars>
      </dgm:prSet>
      <dgm:spPr/>
    </dgm:pt>
    <dgm:pt modelId="{58D60467-38E9-469A-A59F-DA2C78E3B5E4}" type="pres">
      <dgm:prSet presAssocID="{8AA39AD1-36C7-43A0-93BC-95A8CB15A3E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93FE4777-E708-4A7E-9F83-FCE77C8BA469}" type="pres">
      <dgm:prSet presAssocID="{A358C5E1-2F50-4AA5-ABC7-C196F4737991}" presName="spacer" presStyleCnt="0"/>
      <dgm:spPr/>
    </dgm:pt>
    <dgm:pt modelId="{DE8690ED-795B-49B1-8F09-9B56C577CCF1}" type="pres">
      <dgm:prSet presAssocID="{C9D675A0-390A-40A3-99AF-170BAD5377DD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E6B1FAF7-95F2-4353-B0CD-05DB4FB6961F}" type="pres">
      <dgm:prSet presAssocID="{33E1D84B-A596-47B1-BE15-CB1AD5D505B1}" presName="spacer" presStyleCnt="0"/>
      <dgm:spPr/>
    </dgm:pt>
    <dgm:pt modelId="{0D5B1515-E08E-409F-A27A-6186A7668139}" type="pres">
      <dgm:prSet presAssocID="{2740E6C1-78F5-401E-B4E4-EFF4DD5C5746}" presName="parentText" presStyleLbl="node1" presStyleIdx="2" presStyleCnt="5" custLinFactNeighborX="-835">
        <dgm:presLayoutVars>
          <dgm:chMax val="0"/>
          <dgm:bulletEnabled val="1"/>
        </dgm:presLayoutVars>
      </dgm:prSet>
      <dgm:spPr/>
    </dgm:pt>
    <dgm:pt modelId="{EBAC741F-E6A7-4A30-B801-B1BF2FA56A1E}" type="pres">
      <dgm:prSet presAssocID="{5486B3C3-650E-4476-B64C-EB0FA2375A04}" presName="spacer" presStyleCnt="0"/>
      <dgm:spPr/>
    </dgm:pt>
    <dgm:pt modelId="{DBC26F1A-42AC-4647-81F5-B1CAE642EB24}" type="pres">
      <dgm:prSet presAssocID="{2BE8F23D-BA55-44F7-86D2-125060F9B46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403A9E4-22A2-45A9-9D1A-85744B82F782}" type="pres">
      <dgm:prSet presAssocID="{EABD1D45-8D96-425A-BD13-B8F4F16741DE}" presName="spacer" presStyleCnt="0"/>
      <dgm:spPr/>
    </dgm:pt>
    <dgm:pt modelId="{2B834F3A-3782-49A5-B009-DC6FFC28BECD}" type="pres">
      <dgm:prSet presAssocID="{299159D3-E803-47CA-8416-C9BDB710719C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2D6483C-840E-4FDC-B5D2-7D639231272F}" srcId="{FF702025-8BEE-453F-925C-3C45B9E4B8A1}" destId="{C9D675A0-390A-40A3-99AF-170BAD5377DD}" srcOrd="1" destOrd="0" parTransId="{2F7964E0-7C55-40E1-B3E7-72BC55F20F7B}" sibTransId="{33E1D84B-A596-47B1-BE15-CB1AD5D505B1}"/>
    <dgm:cxn modelId="{65855D3F-BDB7-4EAE-BAC4-06A12C25523D}" type="presOf" srcId="{2740E6C1-78F5-401E-B4E4-EFF4DD5C5746}" destId="{0D5B1515-E08E-409F-A27A-6186A7668139}" srcOrd="0" destOrd="0" presId="urn:microsoft.com/office/officeart/2005/8/layout/vList2"/>
    <dgm:cxn modelId="{32B2BC68-9D26-4504-B07C-A244A9BD4687}" type="presOf" srcId="{2BE8F23D-BA55-44F7-86D2-125060F9B46B}" destId="{DBC26F1A-42AC-4647-81F5-B1CAE642EB24}" srcOrd="0" destOrd="0" presId="urn:microsoft.com/office/officeart/2005/8/layout/vList2"/>
    <dgm:cxn modelId="{0824DC48-6868-4193-9691-F20675BF0936}" type="presOf" srcId="{8AA39AD1-36C7-43A0-93BC-95A8CB15A3EB}" destId="{58D60467-38E9-469A-A59F-DA2C78E3B5E4}" srcOrd="0" destOrd="0" presId="urn:microsoft.com/office/officeart/2005/8/layout/vList2"/>
    <dgm:cxn modelId="{63CEED4F-BFEC-461B-B062-4FA1F1CE7A63}" srcId="{FF702025-8BEE-453F-925C-3C45B9E4B8A1}" destId="{2BE8F23D-BA55-44F7-86D2-125060F9B46B}" srcOrd="3" destOrd="0" parTransId="{17375F70-BE99-46D5-8D39-CC4108745502}" sibTransId="{EABD1D45-8D96-425A-BD13-B8F4F16741DE}"/>
    <dgm:cxn modelId="{EE145257-C371-4A2A-889D-74755A485B66}" srcId="{FF702025-8BEE-453F-925C-3C45B9E4B8A1}" destId="{8AA39AD1-36C7-43A0-93BC-95A8CB15A3EB}" srcOrd="0" destOrd="0" parTransId="{24CE1C1B-1232-42A3-833B-2171A68D3B94}" sibTransId="{A358C5E1-2F50-4AA5-ABC7-C196F4737991}"/>
    <dgm:cxn modelId="{B5675258-22C0-4BC4-B735-1381DD9D0449}" type="presOf" srcId="{C9D675A0-390A-40A3-99AF-170BAD5377DD}" destId="{DE8690ED-795B-49B1-8F09-9B56C577CCF1}" srcOrd="0" destOrd="0" presId="urn:microsoft.com/office/officeart/2005/8/layout/vList2"/>
    <dgm:cxn modelId="{037868BA-D8D4-4A6B-A1E0-8EEB9058109F}" type="presOf" srcId="{299159D3-E803-47CA-8416-C9BDB710719C}" destId="{2B834F3A-3782-49A5-B009-DC6FFC28BECD}" srcOrd="0" destOrd="0" presId="urn:microsoft.com/office/officeart/2005/8/layout/vList2"/>
    <dgm:cxn modelId="{45A458D3-631F-4533-8BFD-DC77FC6A3FD7}" srcId="{FF702025-8BEE-453F-925C-3C45B9E4B8A1}" destId="{2740E6C1-78F5-401E-B4E4-EFF4DD5C5746}" srcOrd="2" destOrd="0" parTransId="{9EA7EDC2-64E3-4887-81F2-8B459C2543E1}" sibTransId="{5486B3C3-650E-4476-B64C-EB0FA2375A04}"/>
    <dgm:cxn modelId="{422666D4-B4C2-4F9C-9E43-3BFE7D6074DF}" srcId="{FF702025-8BEE-453F-925C-3C45B9E4B8A1}" destId="{299159D3-E803-47CA-8416-C9BDB710719C}" srcOrd="4" destOrd="0" parTransId="{8CA9D513-4A11-45BA-BD22-65618EC98124}" sibTransId="{81C023E7-6FA8-4795-929E-4EB7F25AF524}"/>
    <dgm:cxn modelId="{249DFCF4-4B5D-47F7-9B47-C718E5C50C5F}" type="presOf" srcId="{FF702025-8BEE-453F-925C-3C45B9E4B8A1}" destId="{5749ACC1-779A-4420-A591-EBBCECAB7272}" srcOrd="0" destOrd="0" presId="urn:microsoft.com/office/officeart/2005/8/layout/vList2"/>
    <dgm:cxn modelId="{125B049C-189B-4446-97D3-48E2BD7E2232}" type="presParOf" srcId="{5749ACC1-779A-4420-A591-EBBCECAB7272}" destId="{58D60467-38E9-469A-A59F-DA2C78E3B5E4}" srcOrd="0" destOrd="0" presId="urn:microsoft.com/office/officeart/2005/8/layout/vList2"/>
    <dgm:cxn modelId="{2B09F6D1-BA63-4A78-BD75-56D1889821E0}" type="presParOf" srcId="{5749ACC1-779A-4420-A591-EBBCECAB7272}" destId="{93FE4777-E708-4A7E-9F83-FCE77C8BA469}" srcOrd="1" destOrd="0" presId="urn:microsoft.com/office/officeart/2005/8/layout/vList2"/>
    <dgm:cxn modelId="{4D3D5EF1-8BD5-487D-AD4F-CE1676B9043C}" type="presParOf" srcId="{5749ACC1-779A-4420-A591-EBBCECAB7272}" destId="{DE8690ED-795B-49B1-8F09-9B56C577CCF1}" srcOrd="2" destOrd="0" presId="urn:microsoft.com/office/officeart/2005/8/layout/vList2"/>
    <dgm:cxn modelId="{C8C28611-9FB9-40D7-9764-9A74AEDD7839}" type="presParOf" srcId="{5749ACC1-779A-4420-A591-EBBCECAB7272}" destId="{E6B1FAF7-95F2-4353-B0CD-05DB4FB6961F}" srcOrd="3" destOrd="0" presId="urn:microsoft.com/office/officeart/2005/8/layout/vList2"/>
    <dgm:cxn modelId="{08804C98-CF1A-43A5-BC03-1A1C6346A4A8}" type="presParOf" srcId="{5749ACC1-779A-4420-A591-EBBCECAB7272}" destId="{0D5B1515-E08E-409F-A27A-6186A7668139}" srcOrd="4" destOrd="0" presId="urn:microsoft.com/office/officeart/2005/8/layout/vList2"/>
    <dgm:cxn modelId="{D19BE376-6824-4847-AC5D-7AC58F09D1B2}" type="presParOf" srcId="{5749ACC1-779A-4420-A591-EBBCECAB7272}" destId="{EBAC741F-E6A7-4A30-B801-B1BF2FA56A1E}" srcOrd="5" destOrd="0" presId="urn:microsoft.com/office/officeart/2005/8/layout/vList2"/>
    <dgm:cxn modelId="{B985DA21-848C-48E7-8D86-FA7F0F811E00}" type="presParOf" srcId="{5749ACC1-779A-4420-A591-EBBCECAB7272}" destId="{DBC26F1A-42AC-4647-81F5-B1CAE642EB24}" srcOrd="6" destOrd="0" presId="urn:microsoft.com/office/officeart/2005/8/layout/vList2"/>
    <dgm:cxn modelId="{737D7883-3763-4536-9617-11BF23A1F38D}" type="presParOf" srcId="{5749ACC1-779A-4420-A591-EBBCECAB7272}" destId="{6403A9E4-22A2-45A9-9D1A-85744B82F782}" srcOrd="7" destOrd="0" presId="urn:microsoft.com/office/officeart/2005/8/layout/vList2"/>
    <dgm:cxn modelId="{FBB73E1F-C3FD-4E46-8153-DA020526B869}" type="presParOf" srcId="{5749ACC1-779A-4420-A591-EBBCECAB7272}" destId="{2B834F3A-3782-49A5-B009-DC6FFC28BEC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2830E5-3158-497C-B1CD-99F16B58400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CF77D2-B0BE-410C-9292-DD8DD8A20524}">
      <dgm:prSet/>
      <dgm:spPr/>
      <dgm:t>
        <a:bodyPr/>
        <a:lstStyle/>
        <a:p>
          <a:r>
            <a:rPr lang="en-GB" b="1" u="sng"/>
            <a:t>Private Limited Company (Ltd)</a:t>
          </a:r>
          <a:endParaRPr lang="en-US"/>
        </a:p>
      </dgm:t>
    </dgm:pt>
    <dgm:pt modelId="{4EADC550-20A1-4FED-A852-172A360B12A5}" type="parTrans" cxnId="{51D8D333-EFC4-4A42-BF9E-CF18968E7E05}">
      <dgm:prSet/>
      <dgm:spPr/>
      <dgm:t>
        <a:bodyPr/>
        <a:lstStyle/>
        <a:p>
          <a:endParaRPr lang="en-US"/>
        </a:p>
      </dgm:t>
    </dgm:pt>
    <dgm:pt modelId="{74155CC6-0926-4691-AB6C-6B167F674492}" type="sibTrans" cxnId="{51D8D333-EFC4-4A42-BF9E-CF18968E7E05}">
      <dgm:prSet/>
      <dgm:spPr/>
      <dgm:t>
        <a:bodyPr/>
        <a:lstStyle/>
        <a:p>
          <a:endParaRPr lang="en-US"/>
        </a:p>
      </dgm:t>
    </dgm:pt>
    <dgm:pt modelId="{775A3BD4-CEED-42D6-BD6B-F1C32303F8FE}">
      <dgm:prSet/>
      <dgm:spPr/>
      <dgm:t>
        <a:bodyPr/>
        <a:lstStyle/>
        <a:p>
          <a:r>
            <a:rPr lang="en-GB"/>
            <a:t>Limited liability</a:t>
          </a:r>
          <a:endParaRPr lang="en-US"/>
        </a:p>
      </dgm:t>
    </dgm:pt>
    <dgm:pt modelId="{8350C3CA-29D5-48E3-9418-7DD8F586E367}" type="parTrans" cxnId="{81071F7B-0788-436A-951E-0A7F90EDAED1}">
      <dgm:prSet/>
      <dgm:spPr/>
      <dgm:t>
        <a:bodyPr/>
        <a:lstStyle/>
        <a:p>
          <a:endParaRPr lang="en-US"/>
        </a:p>
      </dgm:t>
    </dgm:pt>
    <dgm:pt modelId="{85946D56-CEA3-436F-AFF7-20813454A143}" type="sibTrans" cxnId="{81071F7B-0788-436A-951E-0A7F90EDAED1}">
      <dgm:prSet/>
      <dgm:spPr/>
      <dgm:t>
        <a:bodyPr/>
        <a:lstStyle/>
        <a:p>
          <a:endParaRPr lang="en-US"/>
        </a:p>
      </dgm:t>
    </dgm:pt>
    <dgm:pt modelId="{24B2C390-A3CD-4453-A687-296058AB83AB}">
      <dgm:prSet/>
      <dgm:spPr/>
      <dgm:t>
        <a:bodyPr/>
        <a:lstStyle/>
        <a:p>
          <a:r>
            <a:rPr lang="en-GB" dirty="0"/>
            <a:t>Separate legal entity (GOV.UK, n.d.)</a:t>
          </a:r>
          <a:endParaRPr lang="en-US" dirty="0"/>
        </a:p>
      </dgm:t>
    </dgm:pt>
    <dgm:pt modelId="{DD5FDCA3-8B16-4991-B670-CF5FB0D47B9A}" type="parTrans" cxnId="{BBBAF89E-98CA-4113-A157-6C94BA09A2EF}">
      <dgm:prSet/>
      <dgm:spPr/>
      <dgm:t>
        <a:bodyPr/>
        <a:lstStyle/>
        <a:p>
          <a:endParaRPr lang="en-US"/>
        </a:p>
      </dgm:t>
    </dgm:pt>
    <dgm:pt modelId="{2CDBEF94-BD7D-465A-B8FD-5944DEDFFD19}" type="sibTrans" cxnId="{BBBAF89E-98CA-4113-A157-6C94BA09A2EF}">
      <dgm:prSet/>
      <dgm:spPr/>
      <dgm:t>
        <a:bodyPr/>
        <a:lstStyle/>
        <a:p>
          <a:endParaRPr lang="en-US"/>
        </a:p>
      </dgm:t>
    </dgm:pt>
    <dgm:pt modelId="{067CB5AA-3B52-4A61-863B-089C9E17A350}">
      <dgm:prSet/>
      <dgm:spPr/>
      <dgm:t>
        <a:bodyPr/>
        <a:lstStyle/>
        <a:p>
          <a:r>
            <a:rPr lang="en-GB"/>
            <a:t>A more professional and credible image</a:t>
          </a:r>
          <a:endParaRPr lang="en-US"/>
        </a:p>
      </dgm:t>
    </dgm:pt>
    <dgm:pt modelId="{09805A3F-50E5-44E8-8396-39B13DEBD85E}" type="parTrans" cxnId="{6C2F5C5B-79FA-49C6-A001-26370E776686}">
      <dgm:prSet/>
      <dgm:spPr/>
      <dgm:t>
        <a:bodyPr/>
        <a:lstStyle/>
        <a:p>
          <a:endParaRPr lang="en-US"/>
        </a:p>
      </dgm:t>
    </dgm:pt>
    <dgm:pt modelId="{3E1387E6-D791-4B7F-A7B4-DD9A45701B2E}" type="sibTrans" cxnId="{6C2F5C5B-79FA-49C6-A001-26370E776686}">
      <dgm:prSet/>
      <dgm:spPr/>
      <dgm:t>
        <a:bodyPr/>
        <a:lstStyle/>
        <a:p>
          <a:endParaRPr lang="en-US"/>
        </a:p>
      </dgm:t>
    </dgm:pt>
    <dgm:pt modelId="{88A30FDF-54D3-49E2-944F-B1B22D38A23A}" type="pres">
      <dgm:prSet presAssocID="{F22830E5-3158-497C-B1CD-99F16B584008}" presName="linear" presStyleCnt="0">
        <dgm:presLayoutVars>
          <dgm:animLvl val="lvl"/>
          <dgm:resizeHandles val="exact"/>
        </dgm:presLayoutVars>
      </dgm:prSet>
      <dgm:spPr/>
    </dgm:pt>
    <dgm:pt modelId="{135F524E-8B4F-47BF-8A55-F83CB63B4A00}" type="pres">
      <dgm:prSet presAssocID="{D1CF77D2-B0BE-410C-9292-DD8DD8A2052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9E9E358A-2F9F-49C2-B253-C51704008C61}" type="pres">
      <dgm:prSet presAssocID="{74155CC6-0926-4691-AB6C-6B167F674492}" presName="spacer" presStyleCnt="0"/>
      <dgm:spPr/>
    </dgm:pt>
    <dgm:pt modelId="{1AE3231C-1293-469C-944B-3FC57F2F2143}" type="pres">
      <dgm:prSet presAssocID="{775A3BD4-CEED-42D6-BD6B-F1C32303F8FE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6C945C1A-D560-4909-BE5B-64E913AC85A5}" type="pres">
      <dgm:prSet presAssocID="{85946D56-CEA3-436F-AFF7-20813454A143}" presName="spacer" presStyleCnt="0"/>
      <dgm:spPr/>
    </dgm:pt>
    <dgm:pt modelId="{AEE55A3C-961B-481E-B957-4099DBFFA733}" type="pres">
      <dgm:prSet presAssocID="{24B2C390-A3CD-4453-A687-296058AB83A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7C3A9336-C6D5-427E-9752-09D9B0095756}" type="pres">
      <dgm:prSet presAssocID="{2CDBEF94-BD7D-465A-B8FD-5944DEDFFD19}" presName="spacer" presStyleCnt="0"/>
      <dgm:spPr/>
    </dgm:pt>
    <dgm:pt modelId="{4A96507E-F0EC-4B8D-BBDF-313A9DBF5EE5}" type="pres">
      <dgm:prSet presAssocID="{067CB5AA-3B52-4A61-863B-089C9E17A350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BFE4F10-10E6-4BA3-A00D-D4027A4339D9}" type="presOf" srcId="{775A3BD4-CEED-42D6-BD6B-F1C32303F8FE}" destId="{1AE3231C-1293-469C-944B-3FC57F2F2143}" srcOrd="0" destOrd="0" presId="urn:microsoft.com/office/officeart/2005/8/layout/vList2"/>
    <dgm:cxn modelId="{127ED82B-9272-48D9-BA11-B3781592BAA9}" type="presOf" srcId="{F22830E5-3158-497C-B1CD-99F16B584008}" destId="{88A30FDF-54D3-49E2-944F-B1B22D38A23A}" srcOrd="0" destOrd="0" presId="urn:microsoft.com/office/officeart/2005/8/layout/vList2"/>
    <dgm:cxn modelId="{51D8D333-EFC4-4A42-BF9E-CF18968E7E05}" srcId="{F22830E5-3158-497C-B1CD-99F16B584008}" destId="{D1CF77D2-B0BE-410C-9292-DD8DD8A20524}" srcOrd="0" destOrd="0" parTransId="{4EADC550-20A1-4FED-A852-172A360B12A5}" sibTransId="{74155CC6-0926-4691-AB6C-6B167F674492}"/>
    <dgm:cxn modelId="{41284D3C-643C-48C2-B0BF-29EA52D2EC84}" type="presOf" srcId="{D1CF77D2-B0BE-410C-9292-DD8DD8A20524}" destId="{135F524E-8B4F-47BF-8A55-F83CB63B4A00}" srcOrd="0" destOrd="0" presId="urn:microsoft.com/office/officeart/2005/8/layout/vList2"/>
    <dgm:cxn modelId="{6C2F5C5B-79FA-49C6-A001-26370E776686}" srcId="{F22830E5-3158-497C-B1CD-99F16B584008}" destId="{067CB5AA-3B52-4A61-863B-089C9E17A350}" srcOrd="3" destOrd="0" parTransId="{09805A3F-50E5-44E8-8396-39B13DEBD85E}" sibTransId="{3E1387E6-D791-4B7F-A7B4-DD9A45701B2E}"/>
    <dgm:cxn modelId="{81071F7B-0788-436A-951E-0A7F90EDAED1}" srcId="{F22830E5-3158-497C-B1CD-99F16B584008}" destId="{775A3BD4-CEED-42D6-BD6B-F1C32303F8FE}" srcOrd="1" destOrd="0" parTransId="{8350C3CA-29D5-48E3-9418-7DD8F586E367}" sibTransId="{85946D56-CEA3-436F-AFF7-20813454A143}"/>
    <dgm:cxn modelId="{BBBAF89E-98CA-4113-A157-6C94BA09A2EF}" srcId="{F22830E5-3158-497C-B1CD-99F16B584008}" destId="{24B2C390-A3CD-4453-A687-296058AB83AB}" srcOrd="2" destOrd="0" parTransId="{DD5FDCA3-8B16-4991-B670-CF5FB0D47B9A}" sibTransId="{2CDBEF94-BD7D-465A-B8FD-5944DEDFFD19}"/>
    <dgm:cxn modelId="{D090F1C2-DFB2-48D9-98EB-13ED42A0DA07}" type="presOf" srcId="{067CB5AA-3B52-4A61-863B-089C9E17A350}" destId="{4A96507E-F0EC-4B8D-BBDF-313A9DBF5EE5}" srcOrd="0" destOrd="0" presId="urn:microsoft.com/office/officeart/2005/8/layout/vList2"/>
    <dgm:cxn modelId="{8ED095E2-72DA-408B-A446-3BA4A9239B11}" type="presOf" srcId="{24B2C390-A3CD-4453-A687-296058AB83AB}" destId="{AEE55A3C-961B-481E-B957-4099DBFFA733}" srcOrd="0" destOrd="0" presId="urn:microsoft.com/office/officeart/2005/8/layout/vList2"/>
    <dgm:cxn modelId="{3BC659AB-FD12-4E42-9A22-D8DA7C1D22BF}" type="presParOf" srcId="{88A30FDF-54D3-49E2-944F-B1B22D38A23A}" destId="{135F524E-8B4F-47BF-8A55-F83CB63B4A00}" srcOrd="0" destOrd="0" presId="urn:microsoft.com/office/officeart/2005/8/layout/vList2"/>
    <dgm:cxn modelId="{28A99EC1-A723-4EFF-9C6C-414A03F71512}" type="presParOf" srcId="{88A30FDF-54D3-49E2-944F-B1B22D38A23A}" destId="{9E9E358A-2F9F-49C2-B253-C51704008C61}" srcOrd="1" destOrd="0" presId="urn:microsoft.com/office/officeart/2005/8/layout/vList2"/>
    <dgm:cxn modelId="{B13DA220-BB2C-4A32-B243-052579D3473D}" type="presParOf" srcId="{88A30FDF-54D3-49E2-944F-B1B22D38A23A}" destId="{1AE3231C-1293-469C-944B-3FC57F2F2143}" srcOrd="2" destOrd="0" presId="urn:microsoft.com/office/officeart/2005/8/layout/vList2"/>
    <dgm:cxn modelId="{83AC9DB3-FCFF-4497-A4EF-F07196E558DA}" type="presParOf" srcId="{88A30FDF-54D3-49E2-944F-B1B22D38A23A}" destId="{6C945C1A-D560-4909-BE5B-64E913AC85A5}" srcOrd="3" destOrd="0" presId="urn:microsoft.com/office/officeart/2005/8/layout/vList2"/>
    <dgm:cxn modelId="{3F9756A9-E639-498E-8C01-C555B3959234}" type="presParOf" srcId="{88A30FDF-54D3-49E2-944F-B1B22D38A23A}" destId="{AEE55A3C-961B-481E-B957-4099DBFFA733}" srcOrd="4" destOrd="0" presId="urn:microsoft.com/office/officeart/2005/8/layout/vList2"/>
    <dgm:cxn modelId="{00242889-EBB4-4736-A927-34E8E0C4DBCF}" type="presParOf" srcId="{88A30FDF-54D3-49E2-944F-B1B22D38A23A}" destId="{7C3A9336-C6D5-427E-9752-09D9B0095756}" srcOrd="5" destOrd="0" presId="urn:microsoft.com/office/officeart/2005/8/layout/vList2"/>
    <dgm:cxn modelId="{D11E7F3D-B206-4EDC-B5B1-262854663D43}" type="presParOf" srcId="{88A30FDF-54D3-49E2-944F-B1B22D38A23A}" destId="{4A96507E-F0EC-4B8D-BBDF-313A9DBF5EE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F80E9-04F7-411F-8246-8EFDB78246FF}">
      <dsp:nvSpPr>
        <dsp:cNvPr id="0" name=""/>
        <dsp:cNvSpPr/>
      </dsp:nvSpPr>
      <dsp:spPr>
        <a:xfrm>
          <a:off x="0" y="237"/>
          <a:ext cx="5181600" cy="839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Leon Anton Hollingshead</a:t>
          </a:r>
          <a:endParaRPr lang="en-US" sz="3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0980" y="41217"/>
        <a:ext cx="5099640" cy="757514"/>
      </dsp:txXfrm>
    </dsp:sp>
    <dsp:sp modelId="{5AB7C65F-99C0-49B5-9E27-0C1EF2A07DFB}">
      <dsp:nvSpPr>
        <dsp:cNvPr id="0" name=""/>
        <dsp:cNvSpPr/>
      </dsp:nvSpPr>
      <dsp:spPr>
        <a:xfrm>
          <a:off x="0" y="940512"/>
          <a:ext cx="5181600" cy="839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Founder &amp; CEO</a:t>
          </a:r>
          <a:endParaRPr lang="en-US" sz="3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0980" y="981492"/>
        <a:ext cx="5099640" cy="757514"/>
      </dsp:txXfrm>
    </dsp:sp>
    <dsp:sp modelId="{9CCDB535-AB9E-4501-A8AB-2A2E7B83C57A}">
      <dsp:nvSpPr>
        <dsp:cNvPr id="0" name=""/>
        <dsp:cNvSpPr/>
      </dsp:nvSpPr>
      <dsp:spPr>
        <a:xfrm>
          <a:off x="0" y="1880787"/>
          <a:ext cx="5181600" cy="839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solidFill>
                <a:srgbClr val="83EB35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Pistachi</a:t>
          </a:r>
          <a:r>
            <a:rPr lang="en-GB" sz="35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-</a:t>
          </a:r>
          <a:r>
            <a:rPr lang="en-GB" sz="3500" kern="1200" dirty="0">
              <a:solidFill>
                <a:srgbClr val="FFC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Glow</a:t>
          </a:r>
          <a:r>
            <a:rPr lang="en-GB" sz="35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Ltd      </a:t>
          </a:r>
          <a:endParaRPr lang="en-US" sz="3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0980" y="1921767"/>
        <a:ext cx="5099640" cy="757514"/>
      </dsp:txXfrm>
    </dsp:sp>
    <dsp:sp modelId="{4EF3E1EB-9583-4845-BAA0-0DA89F170BFF}">
      <dsp:nvSpPr>
        <dsp:cNvPr id="0" name=""/>
        <dsp:cNvSpPr/>
      </dsp:nvSpPr>
      <dsp:spPr>
        <a:xfrm>
          <a:off x="0" y="2821062"/>
          <a:ext cx="5181600" cy="83947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Premium Organic Skincare</a:t>
          </a:r>
          <a:endParaRPr lang="en-US" sz="35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40980" y="2862042"/>
        <a:ext cx="5099640" cy="75751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D60467-38E9-469A-A59F-DA2C78E3B5E4}">
      <dsp:nvSpPr>
        <dsp:cNvPr id="0" name=""/>
        <dsp:cNvSpPr/>
      </dsp:nvSpPr>
      <dsp:spPr>
        <a:xfrm>
          <a:off x="0" y="1447"/>
          <a:ext cx="4181917" cy="1095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Premium Organic Facial Cleanser 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454" y="54901"/>
        <a:ext cx="4075009" cy="988110"/>
      </dsp:txXfrm>
    </dsp:sp>
    <dsp:sp modelId="{DE8690ED-795B-49B1-8F09-9B56C577CCF1}">
      <dsp:nvSpPr>
        <dsp:cNvPr id="0" name=""/>
        <dsp:cNvSpPr/>
      </dsp:nvSpPr>
      <dsp:spPr>
        <a:xfrm>
          <a:off x="0" y="1108419"/>
          <a:ext cx="4181917" cy="1095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Hero ingredient is </a:t>
          </a:r>
          <a:r>
            <a:rPr lang="en-GB" sz="2400" kern="1200" dirty="0">
              <a:solidFill>
                <a:srgbClr val="83EB35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pistachio</a:t>
          </a:r>
          <a:r>
            <a:rPr lang="en-GB" sz="24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 oil 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454" y="1161873"/>
        <a:ext cx="4075009" cy="988110"/>
      </dsp:txXfrm>
    </dsp:sp>
    <dsp:sp modelId="{0D5B1515-E08E-409F-A27A-6186A7668139}">
      <dsp:nvSpPr>
        <dsp:cNvPr id="0" name=""/>
        <dsp:cNvSpPr/>
      </dsp:nvSpPr>
      <dsp:spPr>
        <a:xfrm>
          <a:off x="0" y="2215390"/>
          <a:ext cx="4181917" cy="1095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 </a:t>
          </a:r>
          <a:r>
            <a:rPr lang="en-GB" sz="24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Organic, Vegan,  Paraben-Free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454" y="2268844"/>
        <a:ext cx="4075009" cy="988110"/>
      </dsp:txXfrm>
    </dsp:sp>
    <dsp:sp modelId="{DBC26F1A-42AC-4647-81F5-B1CAE642EB24}">
      <dsp:nvSpPr>
        <dsp:cNvPr id="0" name=""/>
        <dsp:cNvSpPr/>
      </dsp:nvSpPr>
      <dsp:spPr>
        <a:xfrm>
          <a:off x="0" y="3322362"/>
          <a:ext cx="4181917" cy="1095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Sustainably packaged 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454" y="3375816"/>
        <a:ext cx="4075009" cy="988110"/>
      </dsp:txXfrm>
    </dsp:sp>
    <dsp:sp modelId="{2B834F3A-3782-49A5-B009-DC6FFC28BECD}">
      <dsp:nvSpPr>
        <dsp:cNvPr id="0" name=""/>
        <dsp:cNvSpPr/>
      </dsp:nvSpPr>
      <dsp:spPr>
        <a:xfrm>
          <a:off x="0" y="4429333"/>
          <a:ext cx="4181917" cy="109501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rPr>
            <a:t>Consumer demand for natural, sustainable skincare products is constantly growing</a:t>
          </a:r>
          <a:endParaRPr lang="en-US" sz="2400" kern="1200" dirty="0">
            <a:latin typeface="Calibri" panose="020F0502020204030204" pitchFamily="34" charset="0"/>
            <a:ea typeface="Calibri" panose="020F0502020204030204" pitchFamily="34" charset="0"/>
            <a:cs typeface="Calibri" panose="020F0502020204030204" pitchFamily="34" charset="0"/>
          </a:endParaRPr>
        </a:p>
      </dsp:txBody>
      <dsp:txXfrm>
        <a:off x="53454" y="4482787"/>
        <a:ext cx="4075009" cy="9881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35F524E-8B4F-47BF-8A55-F83CB63B4A00}">
      <dsp:nvSpPr>
        <dsp:cNvPr id="0" name=""/>
        <dsp:cNvSpPr/>
      </dsp:nvSpPr>
      <dsp:spPr>
        <a:xfrm>
          <a:off x="0" y="839169"/>
          <a:ext cx="568502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u="sng" kern="1200"/>
            <a:t>Private Limited Company (Ltd)</a:t>
          </a:r>
          <a:endParaRPr lang="en-US" sz="2500" kern="1200"/>
        </a:p>
      </dsp:txBody>
      <dsp:txXfrm>
        <a:off x="29985" y="869154"/>
        <a:ext cx="5625050" cy="554280"/>
      </dsp:txXfrm>
    </dsp:sp>
    <dsp:sp modelId="{1AE3231C-1293-469C-944B-3FC57F2F2143}">
      <dsp:nvSpPr>
        <dsp:cNvPr id="0" name=""/>
        <dsp:cNvSpPr/>
      </dsp:nvSpPr>
      <dsp:spPr>
        <a:xfrm>
          <a:off x="0" y="1525419"/>
          <a:ext cx="568502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Limited liability</a:t>
          </a:r>
          <a:endParaRPr lang="en-US" sz="2500" kern="1200"/>
        </a:p>
      </dsp:txBody>
      <dsp:txXfrm>
        <a:off x="29985" y="1555404"/>
        <a:ext cx="5625050" cy="554280"/>
      </dsp:txXfrm>
    </dsp:sp>
    <dsp:sp modelId="{AEE55A3C-961B-481E-B957-4099DBFFA733}">
      <dsp:nvSpPr>
        <dsp:cNvPr id="0" name=""/>
        <dsp:cNvSpPr/>
      </dsp:nvSpPr>
      <dsp:spPr>
        <a:xfrm>
          <a:off x="0" y="2211669"/>
          <a:ext cx="568502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Separate legal entity (GOV.UK, n.d.)</a:t>
          </a:r>
          <a:endParaRPr lang="en-US" sz="2500" kern="1200" dirty="0"/>
        </a:p>
      </dsp:txBody>
      <dsp:txXfrm>
        <a:off x="29985" y="2241654"/>
        <a:ext cx="5625050" cy="554280"/>
      </dsp:txXfrm>
    </dsp:sp>
    <dsp:sp modelId="{4A96507E-F0EC-4B8D-BBDF-313A9DBF5EE5}">
      <dsp:nvSpPr>
        <dsp:cNvPr id="0" name=""/>
        <dsp:cNvSpPr/>
      </dsp:nvSpPr>
      <dsp:spPr>
        <a:xfrm>
          <a:off x="0" y="2897919"/>
          <a:ext cx="5685020" cy="6142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more professional and credible image</a:t>
          </a:r>
          <a:endParaRPr lang="en-US" sz="2500" kern="1200"/>
        </a:p>
      </dsp:txBody>
      <dsp:txXfrm>
        <a:off x="29985" y="2927904"/>
        <a:ext cx="5625050" cy="5542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BDCF0-9B0C-E003-0B59-557CA5118C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8E23BB4-CCF8-5C04-82D7-DDE3EB9941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FF9FD7-F51B-D234-7E9E-FC3DBC0A4D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CC07E4-D3D0-C52B-0FA2-54D63B123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28F125-9E00-8098-1A49-9F2CFC56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5159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8DA7CC-D90D-A550-D2B4-BAAC9F4925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81C62F-32B4-C5BE-165A-2000739D4E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8CF784-2287-9AF5-42C8-12F03E108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5D702F-7DD0-714C-36CB-DE47883A2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963017-937E-0DBE-6BDA-9805288F3F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1658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7F3510-9B6F-45C0-02D9-A93FEA973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0ABE8D-1FB5-2F04-A4C8-DEF8665F2E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54B486-11E9-EACC-B192-FFF069BD0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E8CAC6-0E1E-B619-2CA0-532559711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DABC9-E75D-14CE-D182-3D9DD25C2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91250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379570-D5B6-A2E3-5CF5-4FE92BD1E5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FA8B2-0AAC-7B2B-9308-48281308F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D66D8D-97BF-08BA-A54E-3CAC99A9B0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90C37D-6CBC-3189-BEAA-DE77174B6A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87FD6B-2514-D25D-A5FA-BAE1A1177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654016-F1D2-A282-E5F6-8188427FF8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5047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A4A73-F3C5-40C7-94F7-02D3793E5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FAFE28-54E6-982D-4F6B-0DCC286BE4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4B6B77-EE63-8FC4-1A72-C81C7DDD7F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76921D9-E81E-D763-218E-9028F47AE98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FF22F56-C356-5D1D-6F76-A42FE59B4BE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256B0E-A118-BC2F-D034-876E0F725D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AD0DAE-1D32-7F49-4804-093D6004E3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CAC89D3-AFEC-1DF7-5CD9-0C501391D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8798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D897D-97C9-2697-5980-E3ED00132E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8412B0-CE04-6E3D-6791-3B8C40C79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7A2518-8D1D-502B-B924-A7423BA6E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617A0D-00D7-E9B3-CB0A-212821629A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273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737E93-2060-C439-4E0E-CA8E34751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45101E-48E7-3D8C-713D-601462DC5B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57EB3B-626D-004F-0AF7-1D1EE0677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3677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32D6E-108B-508F-3C5E-B08A7BF2B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41300-E4BC-AFAC-BE9E-B3B02763D9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80659B-34A1-D2B3-1995-279F8DCFBF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329FB9-17CF-070B-E975-17FAB2C33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58D8C1-B0D3-ED51-87F0-140602440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6797E-370B-2559-D5A4-A0E4E104B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29329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3EE60-BAB1-84B1-D551-E725E280D2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E3FB0A4-411F-8225-2212-1BC2F4CEAA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F1CB0E-CAD1-AFD1-4327-B65397AFD4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E9C1468-EC8C-55FF-CFBB-CFD8353B36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9A50C4-A44B-BA4A-1DBE-CB11D01DF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0FFE42F-3AFE-1B7E-A468-DE751C86EA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0081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6E614-1AA8-9834-0CAD-0E8941FDCD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83A0A66-7976-F43F-F26D-32A1CCCCA8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48DF6E-E8D9-AA39-B91C-1D6E58ABDF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9ACF61-0898-FA3A-B478-2D1D75E4D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7D800A-FD4B-3D6A-2490-E02F917FA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646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FEC5CA1-01D5-7AEF-AC7F-3D805D3E84B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77169A-C372-AB17-8252-C9C25C83188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6A4128-4920-CC1A-1A12-4A9CD1696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06D8C4-4B6E-EDB9-CBE2-FFC2ECF5EC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933A8-AB69-5D4C-6F51-BED916D4A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934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65ABAE-FCF3-5CF0-3E65-6779411E7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5A4EBA-A0FA-5118-D7A7-47117E3BBE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B930E6-3525-E56E-33C8-75703B33A02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3ABE58-F9C3-4792-BA78-29FE36A9AE3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492082-5F40-5B0E-409B-C68DA47B32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2E28EF-6557-7E6A-094D-E54DA7B152F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C3B79FB-5C80-4FA6-92DF-DD9A45326E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148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4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limited-company-formatio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8E15111-B65B-A01A-13F6-12559332B6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605" y="114369"/>
            <a:ext cx="4229690" cy="23720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060B73B-B174-898E-68D9-86DDF2E3112D}"/>
              </a:ext>
            </a:extLst>
          </p:cNvPr>
          <p:cNvSpPr txBox="1"/>
          <p:nvPr/>
        </p:nvSpPr>
        <p:spPr>
          <a:xfrm>
            <a:off x="248606" y="3903345"/>
            <a:ext cx="700663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300" b="1" dirty="0"/>
              <a:t>Student Name</a:t>
            </a:r>
            <a:r>
              <a:rPr lang="en-GB" sz="2300" dirty="0"/>
              <a:t>: Leon Hollingshead</a:t>
            </a:r>
          </a:p>
          <a:p>
            <a:r>
              <a:rPr lang="en-GB" sz="2300" b="1" dirty="0"/>
              <a:t>Student Number</a:t>
            </a:r>
            <a:r>
              <a:rPr lang="en-GB" sz="2300" dirty="0"/>
              <a:t>: 2517160</a:t>
            </a:r>
          </a:p>
          <a:p>
            <a:r>
              <a:rPr lang="en-GB" sz="2300" b="1" dirty="0"/>
              <a:t>Module Name</a:t>
            </a:r>
            <a:r>
              <a:rPr lang="en-GB" sz="2300" dirty="0"/>
              <a:t>: Enterprise and Entrepreneurship</a:t>
            </a:r>
          </a:p>
          <a:p>
            <a:r>
              <a:rPr lang="en-GB" sz="2300" b="1" dirty="0"/>
              <a:t>Module Code</a:t>
            </a:r>
            <a:r>
              <a:rPr lang="en-GB" sz="2300" dirty="0"/>
              <a:t>: LCLM4006</a:t>
            </a:r>
          </a:p>
          <a:p>
            <a:r>
              <a:rPr lang="en-GB" sz="2300" b="1" dirty="0"/>
              <a:t>Lecturer</a:t>
            </a:r>
            <a:r>
              <a:rPr lang="en-GB" sz="2300" dirty="0"/>
              <a:t>: Thomas Adeyemi</a:t>
            </a:r>
          </a:p>
          <a:p>
            <a:r>
              <a:rPr lang="en-GB" sz="2300" b="1" dirty="0"/>
              <a:t>Assignment: </a:t>
            </a:r>
            <a:r>
              <a:rPr lang="en-GB" sz="2300" dirty="0"/>
              <a:t>Individual Presentation Pitch</a:t>
            </a:r>
          </a:p>
          <a:p>
            <a:r>
              <a:rPr lang="en-GB" sz="2300" b="1" dirty="0"/>
              <a:t>Submission Date</a:t>
            </a:r>
            <a:r>
              <a:rPr lang="en-GB" sz="2300" dirty="0"/>
              <a:t>: 9/08/2026</a:t>
            </a:r>
          </a:p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E6D4A91-945E-0FD3-8A71-E008B9C5D5A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5239" y="2788170"/>
            <a:ext cx="4896000" cy="40918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BD2A32C-BA8F-99C9-D258-5D52E418009B}"/>
              </a:ext>
            </a:extLst>
          </p:cNvPr>
          <p:cNvSpPr txBox="1"/>
          <p:nvPr/>
        </p:nvSpPr>
        <p:spPr>
          <a:xfrm>
            <a:off x="7075357" y="674557"/>
            <a:ext cx="47219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i="1" dirty="0">
                <a:latin typeface="Playfair"/>
              </a:rPr>
              <a:t>Business Plan:  </a:t>
            </a:r>
            <a:r>
              <a:rPr lang="en-GB" sz="3600" b="1" dirty="0">
                <a:solidFill>
                  <a:srgbClr val="83EB35"/>
                </a:solidFill>
              </a:rPr>
              <a:t>Pistachi</a:t>
            </a:r>
            <a:r>
              <a:rPr lang="en-GB" sz="3600" b="1" dirty="0"/>
              <a:t>-</a:t>
            </a:r>
            <a:r>
              <a:rPr lang="en-GB" sz="3600" b="1" dirty="0">
                <a:solidFill>
                  <a:srgbClr val="FFC000"/>
                </a:solidFill>
              </a:rPr>
              <a:t>Glow</a:t>
            </a:r>
            <a:r>
              <a:rPr lang="en-GB" sz="3600" b="1" dirty="0"/>
              <a:t> Ltd</a:t>
            </a:r>
          </a:p>
        </p:txBody>
      </p:sp>
    </p:spTree>
    <p:extLst>
      <p:ext uri="{BB962C8B-B14F-4D97-AF65-F5344CB8AC3E}">
        <p14:creationId xmlns:p14="http://schemas.microsoft.com/office/powerpoint/2010/main" val="3933242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FBC26-F6A4-D92D-A9EB-CCE690C18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764498"/>
          </a:xfrm>
        </p:spPr>
        <p:txBody>
          <a:bodyPr>
            <a:normAutofit/>
          </a:bodyPr>
          <a:lstStyle/>
          <a:p>
            <a:pPr algn="ctr"/>
            <a:r>
              <a:rPr lang="en-GB" sz="4000" b="1" u="sng" dirty="0">
                <a:latin typeface="Playfair"/>
              </a:rPr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D39B17-5518-A77F-2C3E-B8467BE57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4498"/>
            <a:ext cx="10515600" cy="5921115"/>
          </a:xfrm>
        </p:spPr>
        <p:txBody>
          <a:bodyPr>
            <a:normAutofit/>
          </a:bodyPr>
          <a:lstStyle/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Business Concept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Legal Structure &amp; Management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Strategy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Start-Up &amp; Fixed Costs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Variable Costs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Break-Even Analysis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Conclusion 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  <a:p>
            <a:pPr marL="514350" indent="-514350" algn="ctr">
              <a:buFont typeface="+mj-lt"/>
              <a:buAutoNum type="arabicPeriod"/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7840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05FB8-3F78-030C-DE07-8C6B3F690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10749197" cy="691059"/>
          </a:xfrm>
        </p:spPr>
        <p:txBody>
          <a:bodyPr>
            <a:normAutofit/>
          </a:bodyPr>
          <a:lstStyle/>
          <a:p>
            <a:r>
              <a:rPr lang="en-GB" sz="4000" dirty="0">
                <a:effectLst>
                  <a:reflection blurRad="6350" stA="60000" endA="900" endPos="58000" dir="5400000" sy="-100000" algn="bl" rotWithShape="0"/>
                </a:effectLst>
                <a:latin typeface="Playfair"/>
              </a:rPr>
              <a:t>Hello! Kumusta! Selam! Ni hao! Buna ziua! Maaha!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BB37F8A-F7CB-9114-3A68-F28917A0582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172893851"/>
              </p:ext>
            </p:extLst>
          </p:nvPr>
        </p:nvGraphicFramePr>
        <p:xfrm>
          <a:off x="838200" y="1825625"/>
          <a:ext cx="5181600" cy="3660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222015-F284-B09F-EC25-AEC226E8631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Concept</a:t>
            </a:r>
          </a:p>
          <a:p>
            <a:pPr marL="0" indent="0" algn="ctr">
              <a:buNone/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Marketing Strategy </a:t>
            </a:r>
          </a:p>
          <a:p>
            <a:pPr marL="0" indent="0" algn="ctr">
              <a:buNone/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/>
            <a:r>
              <a:rPr lang="en-GB" sz="3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Financial Plan</a:t>
            </a:r>
          </a:p>
          <a:p>
            <a:pPr marL="0" indent="0">
              <a:buNone/>
            </a:pPr>
            <a:endParaRPr lang="en-GB" sz="3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ADDCE42-77B2-301E-E33C-C84617E84394}"/>
              </a:ext>
            </a:extLst>
          </p:cNvPr>
          <p:cNvSpPr txBox="1"/>
          <p:nvPr/>
        </p:nvSpPr>
        <p:spPr>
          <a:xfrm>
            <a:off x="1484027" y="5486400"/>
            <a:ext cx="90090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Playfair"/>
              </a:rPr>
              <a:t>Great Investment Opportunity</a:t>
            </a:r>
          </a:p>
        </p:txBody>
      </p:sp>
    </p:spTree>
    <p:extLst>
      <p:ext uri="{BB962C8B-B14F-4D97-AF65-F5344CB8AC3E}">
        <p14:creationId xmlns:p14="http://schemas.microsoft.com/office/powerpoint/2010/main" val="40907834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3EC369-4314-9367-DD71-6729CB40D7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44774"/>
            <a:ext cx="3932237" cy="464695"/>
          </a:xfrm>
        </p:spPr>
        <p:txBody>
          <a:bodyPr>
            <a:noAutofit/>
          </a:bodyPr>
          <a:lstStyle/>
          <a:p>
            <a:r>
              <a:rPr lang="en-GB" sz="4000" b="1" dirty="0">
                <a:latin typeface="Playfair"/>
              </a:rPr>
              <a:t>Business Concept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2213783-1758-E120-47C3-F86A7B2EDB6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07" r="5507"/>
          <a:stretch/>
        </p:blipFill>
        <p:spPr>
          <a:xfrm>
            <a:off x="5201586" y="987425"/>
            <a:ext cx="6625653" cy="5525800"/>
          </a:xfrm>
          <a:prstGeom prst="rect">
            <a:avLst/>
          </a:prstGeom>
        </p:spPr>
      </p:pic>
      <p:graphicFrame>
        <p:nvGraphicFramePr>
          <p:cNvPr id="8" name="Text Placeholder 3">
            <a:extLst>
              <a:ext uri="{FF2B5EF4-FFF2-40B4-BE49-F238E27FC236}">
                <a16:creationId xmlns:a16="http://schemas.microsoft.com/office/drawing/2014/main" id="{6E8099E2-76DE-C3A5-772B-B741988A68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0835221"/>
              </p:ext>
            </p:extLst>
          </p:nvPr>
        </p:nvGraphicFramePr>
        <p:xfrm>
          <a:off x="839788" y="987426"/>
          <a:ext cx="4181917" cy="552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149603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CD45B-C72A-C66E-F841-2DC1C048B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922"/>
            <a:ext cx="10515600" cy="884420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Playfair"/>
              </a:rPr>
              <a:t>Legal Structure &amp; Management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A0266C80-0CEE-55B1-A5EE-BE2ECC8386F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90526262"/>
              </p:ext>
            </p:extLst>
          </p:nvPr>
        </p:nvGraphicFramePr>
        <p:xfrm>
          <a:off x="334780" y="1825625"/>
          <a:ext cx="568502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48CA820-4419-D032-7E2B-59F52691BA7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7"/>
          <a:stretch>
            <a:fillRect/>
          </a:stretch>
        </p:blipFill>
        <p:spPr>
          <a:xfrm>
            <a:off x="6019800" y="1334125"/>
            <a:ext cx="5837420" cy="48428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0186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1708C0-3FF8-BB96-F349-EEC7E2F103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24458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Playfair"/>
              </a:rPr>
              <a:t>PESTLE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F7700AD4-1148-203F-8FE2-5C26F444E2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9266392"/>
              </p:ext>
            </p:extLst>
          </p:nvPr>
        </p:nvGraphicFramePr>
        <p:xfrm>
          <a:off x="314793" y="614597"/>
          <a:ext cx="11707318" cy="61159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01408">
                  <a:extLst>
                    <a:ext uri="{9D8B030D-6E8A-4147-A177-3AD203B41FA5}">
                      <a16:colId xmlns:a16="http://schemas.microsoft.com/office/drawing/2014/main" val="967973431"/>
                    </a:ext>
                  </a:extLst>
                </a:gridCol>
                <a:gridCol w="9005910">
                  <a:extLst>
                    <a:ext uri="{9D8B030D-6E8A-4147-A177-3AD203B41FA5}">
                      <a16:colId xmlns:a16="http://schemas.microsoft.com/office/drawing/2014/main" val="3788298340"/>
                    </a:ext>
                  </a:extLst>
                </a:gridCol>
              </a:tblGrid>
              <a:tr h="453944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2000" u="sng" kern="100" dirty="0">
                          <a:effectLst/>
                          <a:latin typeface="Playfair"/>
                        </a:rPr>
                        <a:t>Factor</a:t>
                      </a:r>
                      <a:endParaRPr lang="en-GB" sz="20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u="sng" kern="100" dirty="0">
                          <a:effectLst/>
                          <a:latin typeface="Playfair"/>
                        </a:rPr>
                        <a:t>Outcome</a:t>
                      </a:r>
                      <a:endParaRPr lang="en-GB" sz="20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0980843"/>
                  </a:ext>
                </a:extLst>
              </a:tr>
              <a:tr h="922985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Playfair"/>
                        </a:rPr>
                        <a:t>Political</a:t>
                      </a:r>
                      <a:endParaRPr lang="en-GB" sz="18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9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 will comply with Regulation (EC) 1223/2009(Office for Product Safety and Standards, 2023)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9641455"/>
                  </a:ext>
                </a:extLst>
              </a:tr>
              <a:tr h="978419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effectLst/>
                          <a:latin typeface="Playfair"/>
                        </a:rPr>
                        <a:t>Economic</a:t>
                      </a:r>
                      <a:endParaRPr lang="en-GB" sz="18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Disposable income - Premium pricing position may be adversely affected by consumer spending ability. </a:t>
                      </a:r>
                      <a:r>
                        <a:rPr lang="en-GB" sz="19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9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Ltd.’s product is priced competitively at £28 a bottle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4998003"/>
                  </a:ext>
                </a:extLst>
              </a:tr>
              <a:tr h="1326809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1800" kern="100" dirty="0">
                          <a:effectLst/>
                          <a:latin typeface="Playfair"/>
                        </a:rPr>
                        <a:t>Social</a:t>
                      </a:r>
                      <a:endParaRPr lang="en-GB" sz="18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Increasing demand for organic and sustainable skincare that avoids the use of chemical additives </a:t>
                      </a:r>
                      <a:r>
                        <a:rPr lang="en-GB" sz="1900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(Amberg and Fogarassy,2019) which is </a:t>
                      </a:r>
                      <a:r>
                        <a:rPr lang="en-GB" sz="1900" kern="12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1900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900" kern="12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1900" kern="1200" dirty="0">
                          <a:solidFill>
                            <a:schemeClr val="dk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Ltd.'s core business</a:t>
                      </a:r>
                      <a:endParaRPr lang="en-GB" sz="19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9861715"/>
                  </a:ext>
                </a:extLst>
              </a:tr>
              <a:tr h="868782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1800" kern="100" dirty="0">
                          <a:effectLst/>
                          <a:latin typeface="Playfair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Political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Government support is available to small business through business support schemes and provides opportunities to  </a:t>
                      </a:r>
                      <a:r>
                        <a:rPr lang="en-GB" sz="19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9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 for future funding and growth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4587557"/>
                  </a:ext>
                </a:extLst>
              </a:tr>
              <a:tr h="696266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1800" kern="100" dirty="0">
                          <a:effectLst/>
                          <a:latin typeface="Playfair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Economic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Changing UK interest rates can lead to increased borrowing costs for </a:t>
                      </a:r>
                      <a:r>
                        <a:rPr lang="en-GB" sz="19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19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99387255"/>
                  </a:ext>
                </a:extLst>
              </a:tr>
              <a:tr h="868782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1800" kern="100" dirty="0">
                          <a:effectLst/>
                          <a:latin typeface="Playfair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Social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9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The expanding influence of social media, and beauty and lifestyle influencers can shape the organic skincare market 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21248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86965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9FCA7A-8C27-7A5E-A9E7-3936D02113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62CC5-5842-17B5-5E50-147E1D383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674556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latin typeface="Playfair"/>
              </a:rPr>
              <a:t>PESTLE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4CE0E92-AD3F-02F5-D0FE-583D79C5F6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3413462"/>
              </p:ext>
            </p:extLst>
          </p:nvPr>
        </p:nvGraphicFramePr>
        <p:xfrm>
          <a:off x="314793" y="539646"/>
          <a:ext cx="11707318" cy="616095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701408">
                  <a:extLst>
                    <a:ext uri="{9D8B030D-6E8A-4147-A177-3AD203B41FA5}">
                      <a16:colId xmlns:a16="http://schemas.microsoft.com/office/drawing/2014/main" val="967973431"/>
                    </a:ext>
                  </a:extLst>
                </a:gridCol>
                <a:gridCol w="9005910">
                  <a:extLst>
                    <a:ext uri="{9D8B030D-6E8A-4147-A177-3AD203B41FA5}">
                      <a16:colId xmlns:a16="http://schemas.microsoft.com/office/drawing/2014/main" val="3788298340"/>
                    </a:ext>
                  </a:extLst>
                </a:gridCol>
              </a:tblGrid>
              <a:tr h="453695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2100" u="sng" kern="100" dirty="0">
                          <a:effectLst/>
                          <a:latin typeface="Playfair"/>
                        </a:rPr>
                        <a:t>Factor</a:t>
                      </a:r>
                      <a:endParaRPr lang="en-GB" sz="21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u="sng" kern="100" dirty="0">
                          <a:effectLst/>
                          <a:latin typeface="Playfair"/>
                        </a:rPr>
                        <a:t>Outcome</a:t>
                      </a:r>
                      <a:endParaRPr lang="en-GB" sz="21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50980843"/>
                  </a:ext>
                </a:extLst>
              </a:tr>
              <a:tr h="959657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Playfair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Technological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Online sales support growth, in addition to technological advancements in A.I and social media, allowing </a:t>
                      </a:r>
                      <a:r>
                        <a:rPr lang="en-GB" sz="21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21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 to reach customers directly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89641455"/>
                  </a:ext>
                </a:extLst>
              </a:tr>
              <a:tr h="959657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Playfair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Environmental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Consumers are attracted to sustainable and ethically sourced packaging of products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4998003"/>
                  </a:ext>
                </a:extLst>
              </a:tr>
              <a:tr h="951156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2100" kern="100" dirty="0">
                          <a:effectLst/>
                          <a:latin typeface="Playfair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Legal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It is critical that product safety and labelling compliance is adhered to by </a:t>
                      </a:r>
                      <a:r>
                        <a:rPr lang="en-GB" sz="2100" kern="100" dirty="0">
                          <a:solidFill>
                            <a:srgbClr val="92D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21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Ltd, as this can lead to fines in the event of a breach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49861715"/>
                  </a:ext>
                </a:extLst>
              </a:tr>
              <a:tr h="959657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2100" kern="100" dirty="0">
                          <a:effectLst/>
                          <a:latin typeface="Playfair"/>
                        </a:rPr>
                        <a:t>Technological</a:t>
                      </a:r>
                      <a:endParaRPr lang="en-GB" sz="21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Advancements in cosmetic technology and sciences can be beneficial to </a:t>
                      </a:r>
                      <a:r>
                        <a:rPr lang="en-GB" sz="21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21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 if utilised properly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274587557"/>
                  </a:ext>
                </a:extLst>
              </a:tr>
              <a:tr h="959657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2100" kern="100" dirty="0">
                          <a:effectLst/>
                          <a:latin typeface="Playfair"/>
                        </a:rPr>
                        <a:t>Environmental</a:t>
                      </a:r>
                      <a:endParaRPr lang="en-GB" sz="21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Climate change can have a negative effect on some of the ingredients used by </a:t>
                      </a:r>
                      <a:r>
                        <a:rPr lang="en-GB" sz="21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21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Ltd, most importantly </a:t>
                      </a:r>
                      <a:r>
                        <a:rPr lang="en-GB" sz="21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Pistachio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Oil 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99387255"/>
                  </a:ext>
                </a:extLst>
              </a:tr>
              <a:tr h="917477">
                <a:tc>
                  <a:txBody>
                    <a:bodyPr/>
                    <a:lstStyle/>
                    <a:p>
                      <a:pPr marL="457200">
                        <a:lnSpc>
                          <a:spcPct val="150000"/>
                        </a:lnSpc>
                        <a:buNone/>
                      </a:pPr>
                      <a:r>
                        <a:rPr lang="en-GB" sz="2100" kern="100" dirty="0">
                          <a:effectLst/>
                          <a:latin typeface="Playfair"/>
                        </a:rPr>
                        <a:t>Legal</a:t>
                      </a:r>
                      <a:endParaRPr lang="en-GB" sz="21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Data protection laws must be adhered to by </a:t>
                      </a:r>
                      <a:r>
                        <a:rPr lang="en-GB" sz="2100" kern="100" dirty="0">
                          <a:solidFill>
                            <a:srgbClr val="83EB35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Pistachi</a:t>
                      </a:r>
                      <a:r>
                        <a:rPr lang="en-GB" sz="21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-</a:t>
                      </a:r>
                      <a:r>
                        <a:rPr lang="en-GB" sz="2100" kern="100" dirty="0">
                          <a:solidFill>
                            <a:srgbClr val="FFC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Glow </a:t>
                      </a:r>
                      <a:r>
                        <a:rPr lang="en-GB" sz="2100" kern="1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Ltd as this can lead to heavy penalties if breached, as well as loss of consumer confidence</a:t>
                      </a:r>
                      <a:endParaRPr lang="en-GB" sz="2100" kern="100" dirty="0">
                        <a:solidFill>
                          <a:srgbClr val="FFC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3212482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14211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059C39-B8EF-6885-736A-188FB0F8CC56}"/>
              </a:ext>
            </a:extLst>
          </p:cNvPr>
          <p:cNvSpPr txBox="1"/>
          <p:nvPr/>
        </p:nvSpPr>
        <p:spPr>
          <a:xfrm>
            <a:off x="749508" y="151179"/>
            <a:ext cx="45720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Playfair"/>
              </a:rPr>
              <a:t>Target Market: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Adults 25-45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Eco-conscious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Organic skincare users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1D6F97F-A609-3F36-88EA-977BC4FCF856}"/>
              </a:ext>
            </a:extLst>
          </p:cNvPr>
          <p:cNvSpPr txBox="1"/>
          <p:nvPr/>
        </p:nvSpPr>
        <p:spPr>
          <a:xfrm>
            <a:off x="749508" y="3564791"/>
            <a:ext cx="4572000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Playfair"/>
              </a:rPr>
              <a:t>Customer: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Health-conscious consumer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Online shoppers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Ethical buyers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F37A092-0F5D-D136-2CFA-4C934572720C}"/>
              </a:ext>
            </a:extLst>
          </p:cNvPr>
          <p:cNvSpPr txBox="1"/>
          <p:nvPr/>
        </p:nvSpPr>
        <p:spPr>
          <a:xfrm>
            <a:off x="7327690" y="151179"/>
            <a:ext cx="4571999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Playfair"/>
              </a:rPr>
              <a:t>Unique Selling Point: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Hero ingredient – </a:t>
            </a:r>
            <a:r>
              <a:rPr lang="en-GB" sz="2800" dirty="0">
                <a:solidFill>
                  <a:srgbClr val="83EB35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Pistachio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Oil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Tanning properties with prolonged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Natural ingredients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3CD403-7EE8-687A-7FF6-77C091F00CE4}"/>
              </a:ext>
            </a:extLst>
          </p:cNvPr>
          <p:cNvSpPr txBox="1"/>
          <p:nvPr/>
        </p:nvSpPr>
        <p:spPr>
          <a:xfrm>
            <a:off x="7327690" y="3564791"/>
            <a:ext cx="475438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Playfair"/>
              </a:rPr>
              <a:t>Marketing Channels: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Website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Instagram /TikTok/Facebook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Influencers</a:t>
            </a:r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508645-2612-C947-F6A7-05AA6227D762}"/>
              </a:ext>
            </a:extLst>
          </p:cNvPr>
          <p:cNvSpPr/>
          <p:nvPr/>
        </p:nvSpPr>
        <p:spPr>
          <a:xfrm>
            <a:off x="749508" y="151179"/>
            <a:ext cx="2398426" cy="5383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Playfair"/>
              </a:rPr>
              <a:t>Target Market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F1FC8ED-D57F-F0B8-A9FA-A614F96C21CC}"/>
              </a:ext>
            </a:extLst>
          </p:cNvPr>
          <p:cNvSpPr/>
          <p:nvPr/>
        </p:nvSpPr>
        <p:spPr>
          <a:xfrm>
            <a:off x="7327691" y="151179"/>
            <a:ext cx="3270355" cy="53836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Unique Selling Point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609A8A-72A6-8569-2E35-5ED97B7B07EC}"/>
              </a:ext>
            </a:extLst>
          </p:cNvPr>
          <p:cNvSpPr/>
          <p:nvPr/>
        </p:nvSpPr>
        <p:spPr>
          <a:xfrm>
            <a:off x="749508" y="3564791"/>
            <a:ext cx="2398426" cy="5575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latin typeface="Playfair"/>
              </a:rPr>
              <a:t>Customer</a:t>
            </a:r>
            <a:r>
              <a:rPr lang="en-GB" sz="3000" dirty="0"/>
              <a:t>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A5916A3-75C0-15FA-58DC-7F4BB2D51FBC}"/>
              </a:ext>
            </a:extLst>
          </p:cNvPr>
          <p:cNvSpPr/>
          <p:nvPr/>
        </p:nvSpPr>
        <p:spPr>
          <a:xfrm>
            <a:off x="7327691" y="3564791"/>
            <a:ext cx="3600139" cy="55750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000" b="1" dirty="0">
                <a:latin typeface="Playfair"/>
              </a:rPr>
              <a:t>Marketing Channels</a:t>
            </a:r>
          </a:p>
        </p:txBody>
      </p:sp>
    </p:spTree>
    <p:extLst>
      <p:ext uri="{BB962C8B-B14F-4D97-AF65-F5344CB8AC3E}">
        <p14:creationId xmlns:p14="http://schemas.microsoft.com/office/powerpoint/2010/main" val="316376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A5FE07-45FE-9ED2-79D3-E0B8052280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4206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Playfair"/>
              </a:rPr>
              <a:t>Start Up Costs &amp; Fixed Costs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9867633-34CA-34D4-B4BF-589044FC07C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859663804"/>
              </p:ext>
            </p:extLst>
          </p:nvPr>
        </p:nvGraphicFramePr>
        <p:xfrm>
          <a:off x="838200" y="1154243"/>
          <a:ext cx="5181600" cy="533862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359714">
                  <a:extLst>
                    <a:ext uri="{9D8B030D-6E8A-4147-A177-3AD203B41FA5}">
                      <a16:colId xmlns:a16="http://schemas.microsoft.com/office/drawing/2014/main" val="3512589382"/>
                    </a:ext>
                  </a:extLst>
                </a:gridCol>
                <a:gridCol w="1821886">
                  <a:extLst>
                    <a:ext uri="{9D8B030D-6E8A-4147-A177-3AD203B41FA5}">
                      <a16:colId xmlns:a16="http://schemas.microsoft.com/office/drawing/2014/main" val="72760073"/>
                    </a:ext>
                  </a:extLst>
                </a:gridCol>
              </a:tblGrid>
              <a:tr h="51169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Start-up Costs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Expenditure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18544256"/>
                  </a:ext>
                </a:extLst>
              </a:tr>
              <a:tr h="42644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Development &amp; testing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£2,000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773612206"/>
                  </a:ext>
                </a:extLst>
              </a:tr>
              <a:tr h="89823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Safety certification and assessment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£1,000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4947996"/>
                  </a:ext>
                </a:extLst>
              </a:tr>
              <a:tr h="42644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Branding and logo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£2,000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34059086"/>
                  </a:ext>
                </a:extLst>
              </a:tr>
              <a:tr h="89823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E-commerce platform &amp; Website creation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£2,500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8910915"/>
                  </a:ext>
                </a:extLst>
              </a:tr>
              <a:tr h="42644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Marketing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</a:rPr>
                        <a:t>£2,000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523260435"/>
                  </a:ext>
                </a:extLst>
              </a:tr>
              <a:tr h="898236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Legal fees, licenses &amp; insurance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£1,500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1387034"/>
                  </a:ext>
                </a:extLst>
              </a:tr>
              <a:tr h="42644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Working capital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£2,000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39561766"/>
                  </a:ext>
                </a:extLst>
              </a:tr>
              <a:tr h="426445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Total Cost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</a:rPr>
                        <a:t>13,000</a:t>
                      </a:r>
                      <a:endParaRPr lang="en-GB" sz="20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075330"/>
                  </a:ext>
                </a:extLst>
              </a:tr>
            </a:tbl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450B7F5-6E5D-5EA1-52FA-96D03A60913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63902878"/>
              </p:ext>
            </p:extLst>
          </p:nvPr>
        </p:nvGraphicFramePr>
        <p:xfrm>
          <a:off x="6370820" y="1154243"/>
          <a:ext cx="5696262" cy="49713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05755">
                  <a:extLst>
                    <a:ext uri="{9D8B030D-6E8A-4147-A177-3AD203B41FA5}">
                      <a16:colId xmlns:a16="http://schemas.microsoft.com/office/drawing/2014/main" val="1857390127"/>
                    </a:ext>
                  </a:extLst>
                </a:gridCol>
                <a:gridCol w="2090507">
                  <a:extLst>
                    <a:ext uri="{9D8B030D-6E8A-4147-A177-3AD203B41FA5}">
                      <a16:colId xmlns:a16="http://schemas.microsoft.com/office/drawing/2014/main" val="1137911933"/>
                    </a:ext>
                  </a:extLst>
                </a:gridCol>
              </a:tblGrid>
              <a:tr h="204183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Operating Costs (P/A)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Expenditure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(Fixed)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90052570"/>
                  </a:ext>
                </a:extLst>
              </a:tr>
              <a:tr h="7323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Rent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£6,000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77037573"/>
                  </a:ext>
                </a:extLst>
              </a:tr>
              <a:tr h="7323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Marketing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£500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92305817"/>
                  </a:ext>
                </a:extLst>
              </a:tr>
              <a:tr h="7323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Website Fees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£500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1791938"/>
                  </a:ext>
                </a:extLst>
              </a:tr>
              <a:tr h="73238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Total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</a:rPr>
                        <a:t>7,000</a:t>
                      </a:r>
                      <a:endParaRPr lang="en-GB" sz="2000" kern="100" dirty="0">
                        <a:solidFill>
                          <a:srgbClr val="FF0000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829196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330339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105590-DD89-26A3-36A9-7C329AA97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19098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Playfair"/>
              </a:rPr>
              <a:t>Variable Costs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37D0FCA-05A1-E5EB-28FC-CB4D7E98A47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333719"/>
              </p:ext>
            </p:extLst>
          </p:nvPr>
        </p:nvGraphicFramePr>
        <p:xfrm>
          <a:off x="838200" y="1873771"/>
          <a:ext cx="10515603" cy="476687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2229">
                  <a:extLst>
                    <a:ext uri="{9D8B030D-6E8A-4147-A177-3AD203B41FA5}">
                      <a16:colId xmlns:a16="http://schemas.microsoft.com/office/drawing/2014/main" val="341479479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4254634553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301519083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193942173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762460493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1717691707"/>
                    </a:ext>
                  </a:extLst>
                </a:gridCol>
                <a:gridCol w="1502229">
                  <a:extLst>
                    <a:ext uri="{9D8B030D-6E8A-4147-A177-3AD203B41FA5}">
                      <a16:colId xmlns:a16="http://schemas.microsoft.com/office/drawing/2014/main" val="4092559575"/>
                    </a:ext>
                  </a:extLst>
                </a:gridCol>
              </a:tblGrid>
              <a:tr h="11917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Variable Costs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January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February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March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April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May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June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30334441"/>
                  </a:ext>
                </a:extLst>
              </a:tr>
              <a:tr h="56574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Utilities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£150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£145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£135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£125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£105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£90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67587286"/>
                  </a:ext>
                </a:extLst>
              </a:tr>
              <a:tr h="119171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Raw Materials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£650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£700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£750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£800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£1000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32509119"/>
                  </a:ext>
                </a:extLst>
              </a:tr>
              <a:tr h="181769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Variable Cost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750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795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835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875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905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1090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11490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8200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A2D95-846D-6E3F-1BAF-EFC36C77E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9882"/>
            <a:ext cx="10515600" cy="794479"/>
          </a:xfrm>
        </p:spPr>
        <p:txBody>
          <a:bodyPr>
            <a:normAutofit/>
          </a:bodyPr>
          <a:lstStyle/>
          <a:p>
            <a:r>
              <a:rPr lang="en-GB" sz="4000" b="1" dirty="0">
                <a:latin typeface="Playfair"/>
              </a:rPr>
              <a:t>Break Even Analysis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E073BA2-8D65-B5A2-94D4-EBADE8E68A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9868739"/>
              </p:ext>
            </p:extLst>
          </p:nvPr>
        </p:nvGraphicFramePr>
        <p:xfrm>
          <a:off x="629587" y="1289154"/>
          <a:ext cx="11017769" cy="4122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73967">
                  <a:extLst>
                    <a:ext uri="{9D8B030D-6E8A-4147-A177-3AD203B41FA5}">
                      <a16:colId xmlns:a16="http://schemas.microsoft.com/office/drawing/2014/main" val="3852480207"/>
                    </a:ext>
                  </a:extLst>
                </a:gridCol>
                <a:gridCol w="1573967">
                  <a:extLst>
                    <a:ext uri="{9D8B030D-6E8A-4147-A177-3AD203B41FA5}">
                      <a16:colId xmlns:a16="http://schemas.microsoft.com/office/drawing/2014/main" val="3529638592"/>
                    </a:ext>
                  </a:extLst>
                </a:gridCol>
                <a:gridCol w="1573967">
                  <a:extLst>
                    <a:ext uri="{9D8B030D-6E8A-4147-A177-3AD203B41FA5}">
                      <a16:colId xmlns:a16="http://schemas.microsoft.com/office/drawing/2014/main" val="1673707027"/>
                    </a:ext>
                  </a:extLst>
                </a:gridCol>
                <a:gridCol w="1573967">
                  <a:extLst>
                    <a:ext uri="{9D8B030D-6E8A-4147-A177-3AD203B41FA5}">
                      <a16:colId xmlns:a16="http://schemas.microsoft.com/office/drawing/2014/main" val="1740409793"/>
                    </a:ext>
                  </a:extLst>
                </a:gridCol>
                <a:gridCol w="1573967">
                  <a:extLst>
                    <a:ext uri="{9D8B030D-6E8A-4147-A177-3AD203B41FA5}">
                      <a16:colId xmlns:a16="http://schemas.microsoft.com/office/drawing/2014/main" val="3821407503"/>
                    </a:ext>
                  </a:extLst>
                </a:gridCol>
                <a:gridCol w="1573967">
                  <a:extLst>
                    <a:ext uri="{9D8B030D-6E8A-4147-A177-3AD203B41FA5}">
                      <a16:colId xmlns:a16="http://schemas.microsoft.com/office/drawing/2014/main" val="1309766523"/>
                    </a:ext>
                  </a:extLst>
                </a:gridCol>
                <a:gridCol w="1573967">
                  <a:extLst>
                    <a:ext uri="{9D8B030D-6E8A-4147-A177-3AD203B41FA5}">
                      <a16:colId xmlns:a16="http://schemas.microsoft.com/office/drawing/2014/main" val="1626151351"/>
                    </a:ext>
                  </a:extLst>
                </a:gridCol>
              </a:tblGrid>
              <a:tr h="5859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January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February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March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April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May 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kern="100" dirty="0">
                          <a:effectLst/>
                          <a:latin typeface="Playfair"/>
                        </a:rPr>
                        <a:t>June</a:t>
                      </a:r>
                      <a:endParaRPr lang="en-GB" sz="2400" kern="100" dirty="0">
                        <a:effectLst/>
                        <a:latin typeface="Playfair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030733562"/>
                  </a:ext>
                </a:extLst>
              </a:tr>
              <a:tr h="5859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Fixed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£584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£584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£584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£584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£584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£584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22869120"/>
                  </a:ext>
                </a:extLst>
              </a:tr>
              <a:tr h="5859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Variable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£750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£795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£835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£875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£905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£1,090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00746790"/>
                  </a:ext>
                </a:extLst>
              </a:tr>
              <a:tr h="5859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Total Cost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£1,334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£1,379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£1,419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£1,459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£1,489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£1,674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0355778"/>
                  </a:ext>
                </a:extLst>
              </a:tr>
              <a:tr h="58592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Revenue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£1,400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£1,680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£1,820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£2,800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51999878"/>
                  </a:ext>
                </a:extLst>
              </a:tr>
              <a:tr h="119268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Profit/Loss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£-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1,334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£-</a:t>
                      </a:r>
                      <a:r>
                        <a:rPr lang="en-GB" sz="2000" kern="1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1,379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19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221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331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000" kern="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£</a:t>
                      </a:r>
                      <a:r>
                        <a:rPr lang="en-GB" sz="2000" kern="100" dirty="0">
                          <a:solidFill>
                            <a:srgbClr val="00B050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1,126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25928328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51E8F799-E7F8-B4F3-63E8-13A39998D772}"/>
              </a:ext>
            </a:extLst>
          </p:cNvPr>
          <p:cNvSpPr txBox="1"/>
          <p:nvPr/>
        </p:nvSpPr>
        <p:spPr>
          <a:xfrm>
            <a:off x="629587" y="5711252"/>
            <a:ext cx="11017769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Capital Required</a:t>
            </a:r>
            <a:r>
              <a:rPr lang="en-GB" sz="2000" b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000" b="1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£13,000 + £1,334 + £1,379 = £15,713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6145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D16D73-F6D7-83D9-1B7B-A994F8B4B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Playfair"/>
              </a:rPr>
              <a:t>Conclusion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A5880-7312-E6C1-2516-BDF9D9853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Yes, </a:t>
            </a:r>
            <a:r>
              <a:rPr lang="en-GB" dirty="0">
                <a:solidFill>
                  <a:srgbClr val="92D050"/>
                </a:solidFill>
              </a:rPr>
              <a:t>Pistachi</a:t>
            </a:r>
            <a:r>
              <a:rPr lang="en-GB" dirty="0"/>
              <a:t>-</a:t>
            </a:r>
            <a:r>
              <a:rPr lang="en-GB" dirty="0">
                <a:solidFill>
                  <a:srgbClr val="FFC000"/>
                </a:solidFill>
              </a:rPr>
              <a:t>Glow</a:t>
            </a:r>
            <a:r>
              <a:rPr lang="en-GB" dirty="0"/>
              <a:t> Ltd represents a commercially viable enterprise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Premium product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Clear marketing strategy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Opportunities for significant future growth and expansion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86926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0C0CCF94-9536-4A63-8FF2-E37827C927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: Shape 10">
            <a:extLst>
              <a:ext uri="{FF2B5EF4-FFF2-40B4-BE49-F238E27FC236}">
                <a16:creationId xmlns:a16="http://schemas.microsoft.com/office/drawing/2014/main" id="{C970655A-F4C2-4D7E-BAB6-D3BFC5CAE1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918174"/>
            <a:ext cx="12192000" cy="4939827"/>
          </a:xfrm>
          <a:custGeom>
            <a:avLst/>
            <a:gdLst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499101 w 12192000"/>
              <a:gd name="connsiteY144" fmla="*/ 232983 h 4939827"/>
              <a:gd name="connsiteX145" fmla="*/ 4558432 w 12192000"/>
              <a:gd name="connsiteY145" fmla="*/ 269194 h 4939827"/>
              <a:gd name="connsiteX146" fmla="*/ 4635061 w 12192000"/>
              <a:gd name="connsiteY146" fmla="*/ 280682 h 4939827"/>
              <a:gd name="connsiteX147" fmla="*/ 4680829 w 12192000"/>
              <a:gd name="connsiteY147" fmla="*/ 287953 h 4939827"/>
              <a:gd name="connsiteX148" fmla="*/ 4807427 w 12192000"/>
              <a:gd name="connsiteY148" fmla="*/ 276835 h 4939827"/>
              <a:gd name="connsiteX149" fmla="*/ 5028933 w 12192000"/>
              <a:gd name="connsiteY149" fmla="*/ 183887 h 4939827"/>
              <a:gd name="connsiteX150" fmla="*/ 5093642 w 12192000"/>
              <a:gd name="connsiteY150" fmla="*/ 177214 h 4939827"/>
              <a:gd name="connsiteX151" fmla="*/ 5102642 w 12192000"/>
              <a:gd name="connsiteY151" fmla="*/ 186816 h 4939827"/>
              <a:gd name="connsiteX152" fmla="*/ 5193590 w 12192000"/>
              <a:gd name="connsiteY152" fmla="*/ 136361 h 4939827"/>
              <a:gd name="connsiteX153" fmla="*/ 5323922 w 12192000"/>
              <a:gd name="connsiteY153" fmla="*/ 146332 h 4939827"/>
              <a:gd name="connsiteX154" fmla="*/ 5421860 w 12192000"/>
              <a:gd name="connsiteY154" fmla="*/ 167298 h 4939827"/>
              <a:gd name="connsiteX155" fmla="*/ 5476948 w 12192000"/>
              <a:gd name="connsiteY155" fmla="*/ 173249 h 4939827"/>
              <a:gd name="connsiteX156" fmla="*/ 5516842 w 12192000"/>
              <a:gd name="connsiteY156" fmla="*/ 184018 h 4939827"/>
              <a:gd name="connsiteX157" fmla="*/ 5619415 w 12192000"/>
              <a:gd name="connsiteY157" fmla="*/ 176781 h 4939827"/>
              <a:gd name="connsiteX158" fmla="*/ 5789867 w 12192000"/>
              <a:gd name="connsiteY158" fmla="*/ 150304 h 4939827"/>
              <a:gd name="connsiteX159" fmla="*/ 5825953 w 12192000"/>
              <a:gd name="connsiteY159" fmla="*/ 147907 h 4939827"/>
              <a:gd name="connsiteX160" fmla="*/ 5856168 w 12192000"/>
              <a:gd name="connsiteY160" fmla="*/ 158719 h 4939827"/>
              <a:gd name="connsiteX161" fmla="*/ 5862476 w 12192000"/>
              <a:gd name="connsiteY161" fmla="*/ 172447 h 4939827"/>
              <a:gd name="connsiteX162" fmla="*/ 5882195 w 12192000"/>
              <a:gd name="connsiteY162" fmla="*/ 173195 h 4939827"/>
              <a:gd name="connsiteX163" fmla="*/ 5887271 w 12192000"/>
              <a:gd name="connsiteY163" fmla="*/ 176084 h 4939827"/>
              <a:gd name="connsiteX164" fmla="*/ 5916552 w 12192000"/>
              <a:gd name="connsiteY164" fmla="*/ 189955 h 4939827"/>
              <a:gd name="connsiteX165" fmla="*/ 5983240 w 12192000"/>
              <a:gd name="connsiteY165" fmla="*/ 152755 h 4939827"/>
              <a:gd name="connsiteX166" fmla="*/ 6061852 w 12192000"/>
              <a:gd name="connsiteY166" fmla="*/ 161953 h 4939827"/>
              <a:gd name="connsiteX167" fmla="*/ 6408386 w 12192000"/>
              <a:gd name="connsiteY167" fmla="*/ 157590 h 4939827"/>
              <a:gd name="connsiteX168" fmla="*/ 6531386 w 12192000"/>
              <a:gd name="connsiteY168" fmla="*/ 156103 h 4939827"/>
              <a:gd name="connsiteX169" fmla="*/ 6721509 w 12192000"/>
              <a:gd name="connsiteY169" fmla="*/ 54829 h 4939827"/>
              <a:gd name="connsiteX170" fmla="*/ 6947884 w 12192000"/>
              <a:gd name="connsiteY170" fmla="*/ 47587 h 4939827"/>
              <a:gd name="connsiteX171" fmla="*/ 6965101 w 12192000"/>
              <a:gd name="connsiteY171" fmla="*/ 25718 h 4939827"/>
              <a:gd name="connsiteX172" fmla="*/ 6986370 w 12192000"/>
              <a:gd name="connsiteY172" fmla="*/ 12659 h 4939827"/>
              <a:gd name="connsiteX173" fmla="*/ 6989536 w 12192000"/>
              <a:gd name="connsiteY173" fmla="*/ 14528 h 4939827"/>
              <a:gd name="connsiteX174" fmla="*/ 7015933 w 12192000"/>
              <a:gd name="connsiteY174" fmla="*/ 9653 h 4939827"/>
              <a:gd name="connsiteX175" fmla="*/ 7020592 w 12192000"/>
              <a:gd name="connsiteY175" fmla="*/ 1651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435843 w 12192000"/>
              <a:gd name="connsiteY143" fmla="*/ 234325 h 4939827"/>
              <a:gd name="connsiteX144" fmla="*/ 4558432 w 12192000"/>
              <a:gd name="connsiteY144" fmla="*/ 269194 h 4939827"/>
              <a:gd name="connsiteX145" fmla="*/ 4635061 w 12192000"/>
              <a:gd name="connsiteY145" fmla="*/ 280682 h 4939827"/>
              <a:gd name="connsiteX146" fmla="*/ 4680829 w 12192000"/>
              <a:gd name="connsiteY146" fmla="*/ 287953 h 4939827"/>
              <a:gd name="connsiteX147" fmla="*/ 4807427 w 12192000"/>
              <a:gd name="connsiteY147" fmla="*/ 276835 h 4939827"/>
              <a:gd name="connsiteX148" fmla="*/ 5028933 w 12192000"/>
              <a:gd name="connsiteY148" fmla="*/ 183887 h 4939827"/>
              <a:gd name="connsiteX149" fmla="*/ 5093642 w 12192000"/>
              <a:gd name="connsiteY149" fmla="*/ 177214 h 4939827"/>
              <a:gd name="connsiteX150" fmla="*/ 5102642 w 12192000"/>
              <a:gd name="connsiteY150" fmla="*/ 186816 h 4939827"/>
              <a:gd name="connsiteX151" fmla="*/ 5193590 w 12192000"/>
              <a:gd name="connsiteY151" fmla="*/ 136361 h 4939827"/>
              <a:gd name="connsiteX152" fmla="*/ 5323922 w 12192000"/>
              <a:gd name="connsiteY152" fmla="*/ 146332 h 4939827"/>
              <a:gd name="connsiteX153" fmla="*/ 5421860 w 12192000"/>
              <a:gd name="connsiteY153" fmla="*/ 167298 h 4939827"/>
              <a:gd name="connsiteX154" fmla="*/ 5476948 w 12192000"/>
              <a:gd name="connsiteY154" fmla="*/ 173249 h 4939827"/>
              <a:gd name="connsiteX155" fmla="*/ 5516842 w 12192000"/>
              <a:gd name="connsiteY155" fmla="*/ 184018 h 4939827"/>
              <a:gd name="connsiteX156" fmla="*/ 5619415 w 12192000"/>
              <a:gd name="connsiteY156" fmla="*/ 176781 h 4939827"/>
              <a:gd name="connsiteX157" fmla="*/ 5789867 w 12192000"/>
              <a:gd name="connsiteY157" fmla="*/ 150304 h 4939827"/>
              <a:gd name="connsiteX158" fmla="*/ 5825953 w 12192000"/>
              <a:gd name="connsiteY158" fmla="*/ 147907 h 4939827"/>
              <a:gd name="connsiteX159" fmla="*/ 5856168 w 12192000"/>
              <a:gd name="connsiteY159" fmla="*/ 158719 h 4939827"/>
              <a:gd name="connsiteX160" fmla="*/ 5862476 w 12192000"/>
              <a:gd name="connsiteY160" fmla="*/ 172447 h 4939827"/>
              <a:gd name="connsiteX161" fmla="*/ 5882195 w 12192000"/>
              <a:gd name="connsiteY161" fmla="*/ 173195 h 4939827"/>
              <a:gd name="connsiteX162" fmla="*/ 5887271 w 12192000"/>
              <a:gd name="connsiteY162" fmla="*/ 176084 h 4939827"/>
              <a:gd name="connsiteX163" fmla="*/ 5916552 w 12192000"/>
              <a:gd name="connsiteY163" fmla="*/ 189955 h 4939827"/>
              <a:gd name="connsiteX164" fmla="*/ 5983240 w 12192000"/>
              <a:gd name="connsiteY164" fmla="*/ 152755 h 4939827"/>
              <a:gd name="connsiteX165" fmla="*/ 6061852 w 12192000"/>
              <a:gd name="connsiteY165" fmla="*/ 161953 h 4939827"/>
              <a:gd name="connsiteX166" fmla="*/ 6408386 w 12192000"/>
              <a:gd name="connsiteY166" fmla="*/ 157590 h 4939827"/>
              <a:gd name="connsiteX167" fmla="*/ 6531386 w 12192000"/>
              <a:gd name="connsiteY167" fmla="*/ 156103 h 4939827"/>
              <a:gd name="connsiteX168" fmla="*/ 6721509 w 12192000"/>
              <a:gd name="connsiteY168" fmla="*/ 54829 h 4939827"/>
              <a:gd name="connsiteX169" fmla="*/ 6947884 w 12192000"/>
              <a:gd name="connsiteY169" fmla="*/ 47587 h 4939827"/>
              <a:gd name="connsiteX170" fmla="*/ 6965101 w 12192000"/>
              <a:gd name="connsiteY170" fmla="*/ 25718 h 4939827"/>
              <a:gd name="connsiteX171" fmla="*/ 6986370 w 12192000"/>
              <a:gd name="connsiteY171" fmla="*/ 12659 h 4939827"/>
              <a:gd name="connsiteX172" fmla="*/ 6989536 w 12192000"/>
              <a:gd name="connsiteY172" fmla="*/ 14528 h 4939827"/>
              <a:gd name="connsiteX173" fmla="*/ 7015933 w 12192000"/>
              <a:gd name="connsiteY173" fmla="*/ 9653 h 4939827"/>
              <a:gd name="connsiteX174" fmla="*/ 7020592 w 12192000"/>
              <a:gd name="connsiteY174" fmla="*/ 1651 h 4939827"/>
              <a:gd name="connsiteX175" fmla="*/ 7025905 w 12192000"/>
              <a:gd name="connsiteY17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680829 w 12192000"/>
              <a:gd name="connsiteY145" fmla="*/ 287953 h 4939827"/>
              <a:gd name="connsiteX146" fmla="*/ 4807427 w 12192000"/>
              <a:gd name="connsiteY146" fmla="*/ 276835 h 4939827"/>
              <a:gd name="connsiteX147" fmla="*/ 5028933 w 12192000"/>
              <a:gd name="connsiteY147" fmla="*/ 183887 h 4939827"/>
              <a:gd name="connsiteX148" fmla="*/ 5093642 w 12192000"/>
              <a:gd name="connsiteY148" fmla="*/ 177214 h 4939827"/>
              <a:gd name="connsiteX149" fmla="*/ 5102642 w 12192000"/>
              <a:gd name="connsiteY149" fmla="*/ 186816 h 4939827"/>
              <a:gd name="connsiteX150" fmla="*/ 5193590 w 12192000"/>
              <a:gd name="connsiteY150" fmla="*/ 136361 h 4939827"/>
              <a:gd name="connsiteX151" fmla="*/ 5323922 w 12192000"/>
              <a:gd name="connsiteY151" fmla="*/ 146332 h 4939827"/>
              <a:gd name="connsiteX152" fmla="*/ 5421860 w 12192000"/>
              <a:gd name="connsiteY152" fmla="*/ 167298 h 4939827"/>
              <a:gd name="connsiteX153" fmla="*/ 5476948 w 12192000"/>
              <a:gd name="connsiteY153" fmla="*/ 173249 h 4939827"/>
              <a:gd name="connsiteX154" fmla="*/ 5516842 w 12192000"/>
              <a:gd name="connsiteY154" fmla="*/ 184018 h 4939827"/>
              <a:gd name="connsiteX155" fmla="*/ 5619415 w 12192000"/>
              <a:gd name="connsiteY155" fmla="*/ 176781 h 4939827"/>
              <a:gd name="connsiteX156" fmla="*/ 5789867 w 12192000"/>
              <a:gd name="connsiteY156" fmla="*/ 150304 h 4939827"/>
              <a:gd name="connsiteX157" fmla="*/ 5825953 w 12192000"/>
              <a:gd name="connsiteY157" fmla="*/ 147907 h 4939827"/>
              <a:gd name="connsiteX158" fmla="*/ 5856168 w 12192000"/>
              <a:gd name="connsiteY158" fmla="*/ 158719 h 4939827"/>
              <a:gd name="connsiteX159" fmla="*/ 5862476 w 12192000"/>
              <a:gd name="connsiteY159" fmla="*/ 172447 h 4939827"/>
              <a:gd name="connsiteX160" fmla="*/ 5882195 w 12192000"/>
              <a:gd name="connsiteY160" fmla="*/ 173195 h 4939827"/>
              <a:gd name="connsiteX161" fmla="*/ 5887271 w 12192000"/>
              <a:gd name="connsiteY161" fmla="*/ 176084 h 4939827"/>
              <a:gd name="connsiteX162" fmla="*/ 5916552 w 12192000"/>
              <a:gd name="connsiteY162" fmla="*/ 189955 h 4939827"/>
              <a:gd name="connsiteX163" fmla="*/ 5983240 w 12192000"/>
              <a:gd name="connsiteY163" fmla="*/ 152755 h 4939827"/>
              <a:gd name="connsiteX164" fmla="*/ 6061852 w 12192000"/>
              <a:gd name="connsiteY164" fmla="*/ 161953 h 4939827"/>
              <a:gd name="connsiteX165" fmla="*/ 6408386 w 12192000"/>
              <a:gd name="connsiteY165" fmla="*/ 157590 h 4939827"/>
              <a:gd name="connsiteX166" fmla="*/ 6531386 w 12192000"/>
              <a:gd name="connsiteY166" fmla="*/ 156103 h 4939827"/>
              <a:gd name="connsiteX167" fmla="*/ 6721509 w 12192000"/>
              <a:gd name="connsiteY167" fmla="*/ 54829 h 4939827"/>
              <a:gd name="connsiteX168" fmla="*/ 6947884 w 12192000"/>
              <a:gd name="connsiteY168" fmla="*/ 47587 h 4939827"/>
              <a:gd name="connsiteX169" fmla="*/ 6965101 w 12192000"/>
              <a:gd name="connsiteY169" fmla="*/ 25718 h 4939827"/>
              <a:gd name="connsiteX170" fmla="*/ 6986370 w 12192000"/>
              <a:gd name="connsiteY170" fmla="*/ 12659 h 4939827"/>
              <a:gd name="connsiteX171" fmla="*/ 6989536 w 12192000"/>
              <a:gd name="connsiteY171" fmla="*/ 14528 h 4939827"/>
              <a:gd name="connsiteX172" fmla="*/ 7015933 w 12192000"/>
              <a:gd name="connsiteY172" fmla="*/ 9653 h 4939827"/>
              <a:gd name="connsiteX173" fmla="*/ 7020592 w 12192000"/>
              <a:gd name="connsiteY173" fmla="*/ 1651 h 4939827"/>
              <a:gd name="connsiteX174" fmla="*/ 7025905 w 12192000"/>
              <a:gd name="connsiteY17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08386 w 12192000"/>
              <a:gd name="connsiteY164" fmla="*/ 157590 h 4939827"/>
              <a:gd name="connsiteX165" fmla="*/ 6531386 w 12192000"/>
              <a:gd name="connsiteY165" fmla="*/ 156103 h 4939827"/>
              <a:gd name="connsiteX166" fmla="*/ 6721509 w 12192000"/>
              <a:gd name="connsiteY166" fmla="*/ 54829 h 4939827"/>
              <a:gd name="connsiteX167" fmla="*/ 6947884 w 12192000"/>
              <a:gd name="connsiteY167" fmla="*/ 47587 h 4939827"/>
              <a:gd name="connsiteX168" fmla="*/ 6965101 w 12192000"/>
              <a:gd name="connsiteY168" fmla="*/ 25718 h 4939827"/>
              <a:gd name="connsiteX169" fmla="*/ 6986370 w 12192000"/>
              <a:gd name="connsiteY169" fmla="*/ 12659 h 4939827"/>
              <a:gd name="connsiteX170" fmla="*/ 6989536 w 12192000"/>
              <a:gd name="connsiteY170" fmla="*/ 14528 h 4939827"/>
              <a:gd name="connsiteX171" fmla="*/ 7015933 w 12192000"/>
              <a:gd name="connsiteY171" fmla="*/ 9653 h 4939827"/>
              <a:gd name="connsiteX172" fmla="*/ 7020592 w 12192000"/>
              <a:gd name="connsiteY172" fmla="*/ 1651 h 4939827"/>
              <a:gd name="connsiteX173" fmla="*/ 7025905 w 12192000"/>
              <a:gd name="connsiteY17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21509 w 12192000"/>
              <a:gd name="connsiteY165" fmla="*/ 54829 h 4939827"/>
              <a:gd name="connsiteX166" fmla="*/ 6947884 w 12192000"/>
              <a:gd name="connsiteY166" fmla="*/ 47587 h 4939827"/>
              <a:gd name="connsiteX167" fmla="*/ 6965101 w 12192000"/>
              <a:gd name="connsiteY167" fmla="*/ 25718 h 4939827"/>
              <a:gd name="connsiteX168" fmla="*/ 6986370 w 12192000"/>
              <a:gd name="connsiteY168" fmla="*/ 12659 h 4939827"/>
              <a:gd name="connsiteX169" fmla="*/ 6989536 w 12192000"/>
              <a:gd name="connsiteY169" fmla="*/ 14528 h 4939827"/>
              <a:gd name="connsiteX170" fmla="*/ 7015933 w 12192000"/>
              <a:gd name="connsiteY170" fmla="*/ 9653 h 4939827"/>
              <a:gd name="connsiteX171" fmla="*/ 7020592 w 12192000"/>
              <a:gd name="connsiteY171" fmla="*/ 1651 h 4939827"/>
              <a:gd name="connsiteX172" fmla="*/ 7025905 w 12192000"/>
              <a:gd name="connsiteY17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947884 w 12192000"/>
              <a:gd name="connsiteY165" fmla="*/ 47587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531386 w 12192000"/>
              <a:gd name="connsiteY164" fmla="*/ 156103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061852 w 12192000"/>
              <a:gd name="connsiteY163" fmla="*/ 161953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37675 w 12192000"/>
              <a:gd name="connsiteY17" fmla="*/ 204438 h 4939827"/>
              <a:gd name="connsiteX18" fmla="*/ 7952584 w 12192000"/>
              <a:gd name="connsiteY18" fmla="*/ 170181 h 4939827"/>
              <a:gd name="connsiteX19" fmla="*/ 8009534 w 12192000"/>
              <a:gd name="connsiteY19" fmla="*/ 176441 h 4939827"/>
              <a:gd name="connsiteX20" fmla="*/ 8058681 w 12192000"/>
              <a:gd name="connsiteY20" fmla="*/ 219431 h 4939827"/>
              <a:gd name="connsiteX21" fmla="*/ 8126175 w 12192000"/>
              <a:gd name="connsiteY21" fmla="*/ 240005 h 4939827"/>
              <a:gd name="connsiteX22" fmla="*/ 8166439 w 12192000"/>
              <a:gd name="connsiteY22" fmla="*/ 252699 h 4939827"/>
              <a:gd name="connsiteX23" fmla="*/ 8281371 w 12192000"/>
              <a:gd name="connsiteY23" fmla="*/ 256875 h 4939827"/>
              <a:gd name="connsiteX24" fmla="*/ 8381609 w 12192000"/>
              <a:gd name="connsiteY24" fmla="*/ 240618 h 4939827"/>
              <a:gd name="connsiteX25" fmla="*/ 8406759 w 12192000"/>
              <a:gd name="connsiteY25" fmla="*/ 232517 h 4939827"/>
              <a:gd name="connsiteX26" fmla="*/ 8426506 w 12192000"/>
              <a:gd name="connsiteY26" fmla="*/ 241842 h 4939827"/>
              <a:gd name="connsiteX27" fmla="*/ 8427949 w 12192000"/>
              <a:gd name="connsiteY27" fmla="*/ 240981 h 4939827"/>
              <a:gd name="connsiteX28" fmla="*/ 8441468 w 12192000"/>
              <a:gd name="connsiteY28" fmla="*/ 241157 h 4939827"/>
              <a:gd name="connsiteX29" fmla="*/ 8565757 w 12192000"/>
              <a:gd name="connsiteY29" fmla="*/ 255317 h 4939827"/>
              <a:gd name="connsiteX30" fmla="*/ 8573171 w 12192000"/>
              <a:gd name="connsiteY30" fmla="*/ 258426 h 4939827"/>
              <a:gd name="connsiteX31" fmla="*/ 8573548 w 12192000"/>
              <a:gd name="connsiteY31" fmla="*/ 258241 h 4939827"/>
              <a:gd name="connsiteX32" fmla="*/ 8581827 w 12192000"/>
              <a:gd name="connsiteY32" fmla="*/ 261028 h 4939827"/>
              <a:gd name="connsiteX33" fmla="*/ 8586687 w 12192000"/>
              <a:gd name="connsiteY33" fmla="*/ 264089 h 4939827"/>
              <a:gd name="connsiteX34" fmla="*/ 8601067 w 12192000"/>
              <a:gd name="connsiteY34" fmla="*/ 270114 h 4939827"/>
              <a:gd name="connsiteX35" fmla="*/ 8672650 w 12192000"/>
              <a:gd name="connsiteY35" fmla="*/ 254821 h 4939827"/>
              <a:gd name="connsiteX36" fmla="*/ 8785543 w 12192000"/>
              <a:gd name="connsiteY36" fmla="*/ 263406 h 4939827"/>
              <a:gd name="connsiteX37" fmla="*/ 8830588 w 12192000"/>
              <a:gd name="connsiteY37" fmla="*/ 265483 h 4939827"/>
              <a:gd name="connsiteX38" fmla="*/ 8905142 w 12192000"/>
              <a:gd name="connsiteY38" fmla="*/ 264958 h 4939827"/>
              <a:gd name="connsiteX39" fmla="*/ 8968582 w 12192000"/>
              <a:gd name="connsiteY39" fmla="*/ 262728 h 4939827"/>
              <a:gd name="connsiteX40" fmla="*/ 8972994 w 12192000"/>
              <a:gd name="connsiteY40" fmla="*/ 263284 h 4939827"/>
              <a:gd name="connsiteX41" fmla="*/ 9004605 w 12192000"/>
              <a:gd name="connsiteY41" fmla="*/ 258041 h 4939827"/>
              <a:gd name="connsiteX42" fmla="*/ 9016165 w 12192000"/>
              <a:gd name="connsiteY42" fmla="*/ 261258 h 4939827"/>
              <a:gd name="connsiteX43" fmla="*/ 9043297 w 12192000"/>
              <a:gd name="connsiteY43" fmla="*/ 281547 h 4939827"/>
              <a:gd name="connsiteX44" fmla="*/ 9048315 w 12192000"/>
              <a:gd name="connsiteY44" fmla="*/ 279264 h 4939827"/>
              <a:gd name="connsiteX45" fmla="*/ 9054706 w 12192000"/>
              <a:gd name="connsiteY45" fmla="*/ 278538 h 4939827"/>
              <a:gd name="connsiteX46" fmla="*/ 9070919 w 12192000"/>
              <a:gd name="connsiteY46" fmla="*/ 281810 h 4939827"/>
              <a:gd name="connsiteX47" fmla="*/ 9076813 w 12192000"/>
              <a:gd name="connsiteY47" fmla="*/ 283909 h 4939827"/>
              <a:gd name="connsiteX48" fmla="*/ 9085871 w 12192000"/>
              <a:gd name="connsiteY48" fmla="*/ 285133 h 4939827"/>
              <a:gd name="connsiteX49" fmla="*/ 9086159 w 12192000"/>
              <a:gd name="connsiteY49" fmla="*/ 284887 h 4939827"/>
              <a:gd name="connsiteX50" fmla="*/ 9134606 w 12192000"/>
              <a:gd name="connsiteY50" fmla="*/ 288168 h 4939827"/>
              <a:gd name="connsiteX51" fmla="*/ 9195590 w 12192000"/>
              <a:gd name="connsiteY51" fmla="*/ 279568 h 4939827"/>
              <a:gd name="connsiteX52" fmla="*/ 9219336 w 12192000"/>
              <a:gd name="connsiteY52" fmla="*/ 278133 h 4939827"/>
              <a:gd name="connsiteX53" fmla="*/ 9232362 w 12192000"/>
              <a:gd name="connsiteY53" fmla="*/ 275894 h 4939827"/>
              <a:gd name="connsiteX54" fmla="*/ 9233396 w 12192000"/>
              <a:gd name="connsiteY54" fmla="*/ 274803 h 4939827"/>
              <a:gd name="connsiteX55" fmla="*/ 9256213 w 12192000"/>
              <a:gd name="connsiteY55" fmla="*/ 281576 h 4939827"/>
              <a:gd name="connsiteX56" fmla="*/ 9262377 w 12192000"/>
              <a:gd name="connsiteY56" fmla="*/ 286635 h 4939827"/>
              <a:gd name="connsiteX57" fmla="*/ 9287089 w 12192000"/>
              <a:gd name="connsiteY57" fmla="*/ 303891 h 4939827"/>
              <a:gd name="connsiteX58" fmla="*/ 9371484 w 12192000"/>
              <a:gd name="connsiteY58" fmla="*/ 329634 h 4939827"/>
              <a:gd name="connsiteX59" fmla="*/ 9404829 w 12192000"/>
              <a:gd name="connsiteY59" fmla="*/ 339038 h 4939827"/>
              <a:gd name="connsiteX60" fmla="*/ 9427021 w 12192000"/>
              <a:gd name="connsiteY60" fmla="*/ 358784 h 4939827"/>
              <a:gd name="connsiteX61" fmla="*/ 9670844 w 12192000"/>
              <a:gd name="connsiteY61" fmla="*/ 405128 h 4939827"/>
              <a:gd name="connsiteX62" fmla="*/ 9816083 w 12192000"/>
              <a:gd name="connsiteY62" fmla="*/ 416573 h 4939827"/>
              <a:gd name="connsiteX63" fmla="*/ 9936741 w 12192000"/>
              <a:gd name="connsiteY63" fmla="*/ 437044 h 4939827"/>
              <a:gd name="connsiteX64" fmla="*/ 10050093 w 12192000"/>
              <a:gd name="connsiteY64" fmla="*/ 443783 h 4939827"/>
              <a:gd name="connsiteX65" fmla="*/ 10130090 w 12192000"/>
              <a:gd name="connsiteY65" fmla="*/ 459520 h 4939827"/>
              <a:gd name="connsiteX66" fmla="*/ 10173456 w 12192000"/>
              <a:gd name="connsiteY66" fmla="*/ 457749 h 4939827"/>
              <a:gd name="connsiteX67" fmla="*/ 10218232 w 12192000"/>
              <a:gd name="connsiteY67" fmla="*/ 459820 h 4939827"/>
              <a:gd name="connsiteX68" fmla="*/ 10354176 w 12192000"/>
              <a:gd name="connsiteY68" fmla="*/ 471377 h 4939827"/>
              <a:gd name="connsiteX69" fmla="*/ 10430681 w 12192000"/>
              <a:gd name="connsiteY69" fmla="*/ 481226 h 4939827"/>
              <a:gd name="connsiteX70" fmla="*/ 10478169 w 12192000"/>
              <a:gd name="connsiteY70" fmla="*/ 481774 h 4939827"/>
              <a:gd name="connsiteX71" fmla="*/ 10540907 w 12192000"/>
              <a:gd name="connsiteY71" fmla="*/ 485607 h 4939827"/>
              <a:gd name="connsiteX72" fmla="*/ 10614941 w 12192000"/>
              <a:gd name="connsiteY72" fmla="*/ 487592 h 4939827"/>
              <a:gd name="connsiteX73" fmla="*/ 10674098 w 12192000"/>
              <a:gd name="connsiteY73" fmla="*/ 521656 h 4939827"/>
              <a:gd name="connsiteX74" fmla="*/ 10874834 w 12192000"/>
              <a:gd name="connsiteY74" fmla="*/ 574867 h 4939827"/>
              <a:gd name="connsiteX75" fmla="*/ 10944981 w 12192000"/>
              <a:gd name="connsiteY75" fmla="*/ 615042 h 4939827"/>
              <a:gd name="connsiteX76" fmla="*/ 11006376 w 12192000"/>
              <a:gd name="connsiteY76" fmla="*/ 645957 h 4939827"/>
              <a:gd name="connsiteX77" fmla="*/ 11076308 w 12192000"/>
              <a:gd name="connsiteY77" fmla="*/ 675698 h 4939827"/>
              <a:gd name="connsiteX78" fmla="*/ 11148789 w 12192000"/>
              <a:gd name="connsiteY78" fmla="*/ 685041 h 4939827"/>
              <a:gd name="connsiteX79" fmla="*/ 11249129 w 12192000"/>
              <a:gd name="connsiteY79" fmla="*/ 684218 h 4939827"/>
              <a:gd name="connsiteX80" fmla="*/ 11299915 w 12192000"/>
              <a:gd name="connsiteY80" fmla="*/ 692177 h 4939827"/>
              <a:gd name="connsiteX81" fmla="*/ 11386973 w 12192000"/>
              <a:gd name="connsiteY81" fmla="*/ 708209 h 4939827"/>
              <a:gd name="connsiteX82" fmla="*/ 11500105 w 12192000"/>
              <a:gd name="connsiteY82" fmla="*/ 735014 h 4939827"/>
              <a:gd name="connsiteX83" fmla="*/ 11621735 w 12192000"/>
              <a:gd name="connsiteY83" fmla="*/ 789584 h 4939827"/>
              <a:gd name="connsiteX84" fmla="*/ 11691200 w 12192000"/>
              <a:gd name="connsiteY84" fmla="*/ 867902 h 4939827"/>
              <a:gd name="connsiteX85" fmla="*/ 11819427 w 12192000"/>
              <a:gd name="connsiteY85" fmla="*/ 911634 h 4939827"/>
              <a:gd name="connsiteX86" fmla="*/ 11969720 w 12192000"/>
              <a:gd name="connsiteY86" fmla="*/ 964737 h 4939827"/>
              <a:gd name="connsiteX87" fmla="*/ 12055766 w 12192000"/>
              <a:gd name="connsiteY87" fmla="*/ 991268 h 4939827"/>
              <a:gd name="connsiteX88" fmla="*/ 12171539 w 12192000"/>
              <a:gd name="connsiteY88" fmla="*/ 995427 h 4939827"/>
              <a:gd name="connsiteX89" fmla="*/ 12187831 w 12192000"/>
              <a:gd name="connsiteY89" fmla="*/ 996580 h 4939827"/>
              <a:gd name="connsiteX90" fmla="*/ 12192000 w 12192000"/>
              <a:gd name="connsiteY90" fmla="*/ 996726 h 4939827"/>
              <a:gd name="connsiteX91" fmla="*/ 12192000 w 12192000"/>
              <a:gd name="connsiteY91" fmla="*/ 4939827 h 4939827"/>
              <a:gd name="connsiteX92" fmla="*/ 0 w 12192000"/>
              <a:gd name="connsiteY92" fmla="*/ 4939827 h 4939827"/>
              <a:gd name="connsiteX93" fmla="*/ 0 w 12192000"/>
              <a:gd name="connsiteY93" fmla="*/ 512043 h 4939827"/>
              <a:gd name="connsiteX94" fmla="*/ 7381 w 12192000"/>
              <a:gd name="connsiteY94" fmla="*/ 512580 h 4939827"/>
              <a:gd name="connsiteX95" fmla="*/ 100029 w 12192000"/>
              <a:gd name="connsiteY95" fmla="*/ 504758 h 4939827"/>
              <a:gd name="connsiteX96" fmla="*/ 155244 w 12192000"/>
              <a:gd name="connsiteY96" fmla="*/ 525130 h 4939827"/>
              <a:gd name="connsiteX97" fmla="*/ 254366 w 12192000"/>
              <a:gd name="connsiteY97" fmla="*/ 534449 h 4939827"/>
              <a:gd name="connsiteX98" fmla="*/ 447292 w 12192000"/>
              <a:gd name="connsiteY98" fmla="*/ 542725 h 4939827"/>
              <a:gd name="connsiteX99" fmla="*/ 628105 w 12192000"/>
              <a:gd name="connsiteY99" fmla="*/ 547853 h 4939827"/>
              <a:gd name="connsiteX100" fmla="*/ 783146 w 12192000"/>
              <a:gd name="connsiteY100" fmla="*/ 591799 h 4939827"/>
              <a:gd name="connsiteX101" fmla="*/ 1043676 w 12192000"/>
              <a:gd name="connsiteY101" fmla="*/ 591887 h 4939827"/>
              <a:gd name="connsiteX102" fmla="*/ 1281816 w 12192000"/>
              <a:gd name="connsiteY102" fmla="*/ 520946 h 4939827"/>
              <a:gd name="connsiteX103" fmla="*/ 1486347 w 12192000"/>
              <a:gd name="connsiteY103" fmla="*/ 487310 h 4939827"/>
              <a:gd name="connsiteX104" fmla="*/ 1568079 w 12192000"/>
              <a:gd name="connsiteY104" fmla="*/ 462531 h 4939827"/>
              <a:gd name="connsiteX105" fmla="*/ 1622516 w 12192000"/>
              <a:gd name="connsiteY105" fmla="*/ 466058 h 4939827"/>
              <a:gd name="connsiteX106" fmla="*/ 1655457 w 12192000"/>
              <a:gd name="connsiteY106" fmla="*/ 465359 h 4939827"/>
              <a:gd name="connsiteX107" fmla="*/ 1717454 w 12192000"/>
              <a:gd name="connsiteY107" fmla="*/ 417203 h 4939827"/>
              <a:gd name="connsiteX108" fmla="*/ 1913794 w 12192000"/>
              <a:gd name="connsiteY108" fmla="*/ 365255 h 4939827"/>
              <a:gd name="connsiteX109" fmla="*/ 2129762 w 12192000"/>
              <a:gd name="connsiteY109" fmla="*/ 367832 h 4939827"/>
              <a:gd name="connsiteX110" fmla="*/ 2376970 w 12192000"/>
              <a:gd name="connsiteY110" fmla="*/ 350129 h 4939827"/>
              <a:gd name="connsiteX111" fmla="*/ 2480155 w 12192000"/>
              <a:gd name="connsiteY111" fmla="*/ 359227 h 4939827"/>
              <a:gd name="connsiteX112" fmla="*/ 2586782 w 12192000"/>
              <a:gd name="connsiteY112" fmla="*/ 339352 h 4939827"/>
              <a:gd name="connsiteX113" fmla="*/ 2654496 w 12192000"/>
              <a:gd name="connsiteY113" fmla="*/ 315431 h 4939827"/>
              <a:gd name="connsiteX114" fmla="*/ 2788947 w 12192000"/>
              <a:gd name="connsiteY114" fmla="*/ 250375 h 4939827"/>
              <a:gd name="connsiteX115" fmla="*/ 2885389 w 12192000"/>
              <a:gd name="connsiteY115" fmla="*/ 255259 h 4939827"/>
              <a:gd name="connsiteX116" fmla="*/ 3045916 w 12192000"/>
              <a:gd name="connsiteY116" fmla="*/ 261030 h 4939827"/>
              <a:gd name="connsiteX117" fmla="*/ 3074187 w 12192000"/>
              <a:gd name="connsiteY117" fmla="*/ 243226 h 4939827"/>
              <a:gd name="connsiteX118" fmla="*/ 3103677 w 12192000"/>
              <a:gd name="connsiteY118" fmla="*/ 209527 h 4939827"/>
              <a:gd name="connsiteX119" fmla="*/ 3126759 w 12192000"/>
              <a:gd name="connsiteY119" fmla="*/ 211226 h 4939827"/>
              <a:gd name="connsiteX120" fmla="*/ 3164020 w 12192000"/>
              <a:gd name="connsiteY120" fmla="*/ 212779 h 4939827"/>
              <a:gd name="connsiteX121" fmla="*/ 3285019 w 12192000"/>
              <a:gd name="connsiteY121" fmla="*/ 220535 h 4939827"/>
              <a:gd name="connsiteX122" fmla="*/ 3365154 w 12192000"/>
              <a:gd name="connsiteY122" fmla="*/ 226416 h 4939827"/>
              <a:gd name="connsiteX123" fmla="*/ 3367507 w 12192000"/>
              <a:gd name="connsiteY123" fmla="*/ 225416 h 4939827"/>
              <a:gd name="connsiteX124" fmla="*/ 3387567 w 12192000"/>
              <a:gd name="connsiteY124" fmla="*/ 227103 h 4939827"/>
              <a:gd name="connsiteX125" fmla="*/ 3424753 w 12192000"/>
              <a:gd name="connsiteY125" fmla="*/ 244380 h 4939827"/>
              <a:gd name="connsiteX126" fmla="*/ 3498001 w 12192000"/>
              <a:gd name="connsiteY126" fmla="*/ 231941 h 4939827"/>
              <a:gd name="connsiteX127" fmla="*/ 3561557 w 12192000"/>
              <a:gd name="connsiteY127" fmla="*/ 228095 h 4939827"/>
              <a:gd name="connsiteX128" fmla="*/ 3611920 w 12192000"/>
              <a:gd name="connsiteY128" fmla="*/ 218094 h 4939827"/>
              <a:gd name="connsiteX129" fmla="*/ 3620528 w 12192000"/>
              <a:gd name="connsiteY129" fmla="*/ 218788 h 4939827"/>
              <a:gd name="connsiteX130" fmla="*/ 3620766 w 12192000"/>
              <a:gd name="connsiteY130" fmla="*/ 218511 h 4939827"/>
              <a:gd name="connsiteX131" fmla="*/ 3629977 w 12192000"/>
              <a:gd name="connsiteY131" fmla="*/ 218664 h 4939827"/>
              <a:gd name="connsiteX132" fmla="*/ 3636217 w 12192000"/>
              <a:gd name="connsiteY132" fmla="*/ 220048 h 4939827"/>
              <a:gd name="connsiteX133" fmla="*/ 3709484 w 12192000"/>
              <a:gd name="connsiteY133" fmla="*/ 186927 h 4939827"/>
              <a:gd name="connsiteX134" fmla="*/ 3761342 w 12192000"/>
              <a:gd name="connsiteY134" fmla="*/ 177474 h 4939827"/>
              <a:gd name="connsiteX135" fmla="*/ 3799748 w 12192000"/>
              <a:gd name="connsiteY135" fmla="*/ 167154 h 4939827"/>
              <a:gd name="connsiteX136" fmla="*/ 3812225 w 12192000"/>
              <a:gd name="connsiteY136" fmla="*/ 189020 h 4939827"/>
              <a:gd name="connsiteX137" fmla="*/ 3864537 w 12192000"/>
              <a:gd name="connsiteY137" fmla="*/ 200742 h 4939827"/>
              <a:gd name="connsiteX138" fmla="*/ 4028476 w 12192000"/>
              <a:gd name="connsiteY138" fmla="*/ 223679 h 4939827"/>
              <a:gd name="connsiteX139" fmla="*/ 4191582 w 12192000"/>
              <a:gd name="connsiteY139" fmla="*/ 238952 h 4939827"/>
              <a:gd name="connsiteX140" fmla="*/ 4251024 w 12192000"/>
              <a:gd name="connsiteY140" fmla="*/ 240874 h 4939827"/>
              <a:gd name="connsiteX141" fmla="*/ 4355275 w 12192000"/>
              <a:gd name="connsiteY141" fmla="*/ 260205 h 4939827"/>
              <a:gd name="connsiteX142" fmla="*/ 4423807 w 12192000"/>
              <a:gd name="connsiteY142" fmla="*/ 270366 h 4939827"/>
              <a:gd name="connsiteX143" fmla="*/ 4558432 w 12192000"/>
              <a:gd name="connsiteY143" fmla="*/ 269194 h 4939827"/>
              <a:gd name="connsiteX144" fmla="*/ 4635061 w 12192000"/>
              <a:gd name="connsiteY144" fmla="*/ 280682 h 4939827"/>
              <a:gd name="connsiteX145" fmla="*/ 4807427 w 12192000"/>
              <a:gd name="connsiteY145" fmla="*/ 276835 h 4939827"/>
              <a:gd name="connsiteX146" fmla="*/ 5028933 w 12192000"/>
              <a:gd name="connsiteY146" fmla="*/ 183887 h 4939827"/>
              <a:gd name="connsiteX147" fmla="*/ 5093642 w 12192000"/>
              <a:gd name="connsiteY147" fmla="*/ 177214 h 4939827"/>
              <a:gd name="connsiteX148" fmla="*/ 5102642 w 12192000"/>
              <a:gd name="connsiteY148" fmla="*/ 186816 h 4939827"/>
              <a:gd name="connsiteX149" fmla="*/ 5193590 w 12192000"/>
              <a:gd name="connsiteY149" fmla="*/ 136361 h 4939827"/>
              <a:gd name="connsiteX150" fmla="*/ 5323922 w 12192000"/>
              <a:gd name="connsiteY150" fmla="*/ 146332 h 4939827"/>
              <a:gd name="connsiteX151" fmla="*/ 5421860 w 12192000"/>
              <a:gd name="connsiteY151" fmla="*/ 167298 h 4939827"/>
              <a:gd name="connsiteX152" fmla="*/ 5476948 w 12192000"/>
              <a:gd name="connsiteY152" fmla="*/ 173249 h 4939827"/>
              <a:gd name="connsiteX153" fmla="*/ 5516842 w 12192000"/>
              <a:gd name="connsiteY153" fmla="*/ 184018 h 4939827"/>
              <a:gd name="connsiteX154" fmla="*/ 5619415 w 12192000"/>
              <a:gd name="connsiteY154" fmla="*/ 176781 h 4939827"/>
              <a:gd name="connsiteX155" fmla="*/ 5789867 w 12192000"/>
              <a:gd name="connsiteY155" fmla="*/ 150304 h 4939827"/>
              <a:gd name="connsiteX156" fmla="*/ 5825953 w 12192000"/>
              <a:gd name="connsiteY156" fmla="*/ 147907 h 4939827"/>
              <a:gd name="connsiteX157" fmla="*/ 5856168 w 12192000"/>
              <a:gd name="connsiteY157" fmla="*/ 158719 h 4939827"/>
              <a:gd name="connsiteX158" fmla="*/ 5862476 w 12192000"/>
              <a:gd name="connsiteY158" fmla="*/ 172447 h 4939827"/>
              <a:gd name="connsiteX159" fmla="*/ 5882195 w 12192000"/>
              <a:gd name="connsiteY159" fmla="*/ 173195 h 4939827"/>
              <a:gd name="connsiteX160" fmla="*/ 5887271 w 12192000"/>
              <a:gd name="connsiteY160" fmla="*/ 176084 h 4939827"/>
              <a:gd name="connsiteX161" fmla="*/ 5916552 w 12192000"/>
              <a:gd name="connsiteY161" fmla="*/ 189955 h 4939827"/>
              <a:gd name="connsiteX162" fmla="*/ 5983240 w 12192000"/>
              <a:gd name="connsiteY162" fmla="*/ 152755 h 4939827"/>
              <a:gd name="connsiteX163" fmla="*/ 6152287 w 12192000"/>
              <a:gd name="connsiteY163" fmla="*/ 116736 h 4939827"/>
              <a:gd name="connsiteX164" fmla="*/ 6415830 w 12192000"/>
              <a:gd name="connsiteY164" fmla="*/ 136006 h 4939827"/>
              <a:gd name="connsiteX165" fmla="*/ 6756965 w 12192000"/>
              <a:gd name="connsiteY165" fmla="*/ 57636 h 4939827"/>
              <a:gd name="connsiteX166" fmla="*/ 6965101 w 12192000"/>
              <a:gd name="connsiteY166" fmla="*/ 25718 h 4939827"/>
              <a:gd name="connsiteX167" fmla="*/ 6986370 w 12192000"/>
              <a:gd name="connsiteY167" fmla="*/ 12659 h 4939827"/>
              <a:gd name="connsiteX168" fmla="*/ 6989536 w 12192000"/>
              <a:gd name="connsiteY168" fmla="*/ 14528 h 4939827"/>
              <a:gd name="connsiteX169" fmla="*/ 7015933 w 12192000"/>
              <a:gd name="connsiteY169" fmla="*/ 9653 h 4939827"/>
              <a:gd name="connsiteX170" fmla="*/ 7020592 w 12192000"/>
              <a:gd name="connsiteY170" fmla="*/ 1651 h 4939827"/>
              <a:gd name="connsiteX171" fmla="*/ 7025905 w 12192000"/>
              <a:gd name="connsiteY17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43464 w 12192000"/>
              <a:gd name="connsiteY12" fmla="*/ 68367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965101 w 12192000"/>
              <a:gd name="connsiteY165" fmla="*/ 25718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16552 w 12192000"/>
              <a:gd name="connsiteY160" fmla="*/ 189955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36361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3864537 w 12192000"/>
              <a:gd name="connsiteY136" fmla="*/ 200742 h 4939827"/>
              <a:gd name="connsiteX137" fmla="*/ 4028476 w 12192000"/>
              <a:gd name="connsiteY137" fmla="*/ 223679 h 4939827"/>
              <a:gd name="connsiteX138" fmla="*/ 4191582 w 12192000"/>
              <a:gd name="connsiteY138" fmla="*/ 238952 h 4939827"/>
              <a:gd name="connsiteX139" fmla="*/ 4251024 w 12192000"/>
              <a:gd name="connsiteY139" fmla="*/ 240874 h 4939827"/>
              <a:gd name="connsiteX140" fmla="*/ 4355275 w 12192000"/>
              <a:gd name="connsiteY140" fmla="*/ 260205 h 4939827"/>
              <a:gd name="connsiteX141" fmla="*/ 4423807 w 12192000"/>
              <a:gd name="connsiteY141" fmla="*/ 270366 h 4939827"/>
              <a:gd name="connsiteX142" fmla="*/ 4558432 w 12192000"/>
              <a:gd name="connsiteY142" fmla="*/ 269194 h 4939827"/>
              <a:gd name="connsiteX143" fmla="*/ 4635061 w 12192000"/>
              <a:gd name="connsiteY143" fmla="*/ 280682 h 4939827"/>
              <a:gd name="connsiteX144" fmla="*/ 4807427 w 12192000"/>
              <a:gd name="connsiteY144" fmla="*/ 276835 h 4939827"/>
              <a:gd name="connsiteX145" fmla="*/ 5028933 w 12192000"/>
              <a:gd name="connsiteY145" fmla="*/ 183887 h 4939827"/>
              <a:gd name="connsiteX146" fmla="*/ 5093642 w 12192000"/>
              <a:gd name="connsiteY146" fmla="*/ 177214 h 4939827"/>
              <a:gd name="connsiteX147" fmla="*/ 5102642 w 12192000"/>
              <a:gd name="connsiteY147" fmla="*/ 186816 h 4939827"/>
              <a:gd name="connsiteX148" fmla="*/ 5193590 w 12192000"/>
              <a:gd name="connsiteY148" fmla="*/ 156458 h 4939827"/>
              <a:gd name="connsiteX149" fmla="*/ 5323922 w 12192000"/>
              <a:gd name="connsiteY149" fmla="*/ 146332 h 4939827"/>
              <a:gd name="connsiteX150" fmla="*/ 5421860 w 12192000"/>
              <a:gd name="connsiteY150" fmla="*/ 167298 h 4939827"/>
              <a:gd name="connsiteX151" fmla="*/ 5476948 w 12192000"/>
              <a:gd name="connsiteY151" fmla="*/ 173249 h 4939827"/>
              <a:gd name="connsiteX152" fmla="*/ 5516842 w 12192000"/>
              <a:gd name="connsiteY152" fmla="*/ 184018 h 4939827"/>
              <a:gd name="connsiteX153" fmla="*/ 5619415 w 12192000"/>
              <a:gd name="connsiteY153" fmla="*/ 176781 h 4939827"/>
              <a:gd name="connsiteX154" fmla="*/ 5789867 w 12192000"/>
              <a:gd name="connsiteY154" fmla="*/ 150304 h 4939827"/>
              <a:gd name="connsiteX155" fmla="*/ 5825953 w 12192000"/>
              <a:gd name="connsiteY155" fmla="*/ 147907 h 4939827"/>
              <a:gd name="connsiteX156" fmla="*/ 5856168 w 12192000"/>
              <a:gd name="connsiteY156" fmla="*/ 158719 h 4939827"/>
              <a:gd name="connsiteX157" fmla="*/ 5862476 w 12192000"/>
              <a:gd name="connsiteY157" fmla="*/ 172447 h 4939827"/>
              <a:gd name="connsiteX158" fmla="*/ 5882195 w 12192000"/>
              <a:gd name="connsiteY158" fmla="*/ 173195 h 4939827"/>
              <a:gd name="connsiteX159" fmla="*/ 5887271 w 12192000"/>
              <a:gd name="connsiteY159" fmla="*/ 176084 h 4939827"/>
              <a:gd name="connsiteX160" fmla="*/ 5921577 w 12192000"/>
              <a:gd name="connsiteY160" fmla="*/ 169858 h 4939827"/>
              <a:gd name="connsiteX161" fmla="*/ 5983240 w 12192000"/>
              <a:gd name="connsiteY161" fmla="*/ 152755 h 4939827"/>
              <a:gd name="connsiteX162" fmla="*/ 6152287 w 12192000"/>
              <a:gd name="connsiteY162" fmla="*/ 116736 h 4939827"/>
              <a:gd name="connsiteX163" fmla="*/ 6415830 w 12192000"/>
              <a:gd name="connsiteY163" fmla="*/ 136006 h 4939827"/>
              <a:gd name="connsiteX164" fmla="*/ 6756965 w 12192000"/>
              <a:gd name="connsiteY164" fmla="*/ 57636 h 4939827"/>
              <a:gd name="connsiteX165" fmla="*/ 6819400 w 12192000"/>
              <a:gd name="connsiteY165" fmla="*/ 30742 h 4939827"/>
              <a:gd name="connsiteX166" fmla="*/ 6986370 w 12192000"/>
              <a:gd name="connsiteY166" fmla="*/ 12659 h 4939827"/>
              <a:gd name="connsiteX167" fmla="*/ 6989536 w 12192000"/>
              <a:gd name="connsiteY167" fmla="*/ 14528 h 4939827"/>
              <a:gd name="connsiteX168" fmla="*/ 7015933 w 12192000"/>
              <a:gd name="connsiteY168" fmla="*/ 9653 h 4939827"/>
              <a:gd name="connsiteX169" fmla="*/ 7020592 w 12192000"/>
              <a:gd name="connsiteY169" fmla="*/ 1651 h 4939827"/>
              <a:gd name="connsiteX170" fmla="*/ 7025905 w 12192000"/>
              <a:gd name="connsiteY17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812225 w 12192000"/>
              <a:gd name="connsiteY135" fmla="*/ 189020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24753 w 12192000"/>
              <a:gd name="connsiteY124" fmla="*/ 244380 h 4939827"/>
              <a:gd name="connsiteX125" fmla="*/ 3498001 w 12192000"/>
              <a:gd name="connsiteY125" fmla="*/ 231941 h 4939827"/>
              <a:gd name="connsiteX126" fmla="*/ 3561557 w 12192000"/>
              <a:gd name="connsiteY126" fmla="*/ 228095 h 4939827"/>
              <a:gd name="connsiteX127" fmla="*/ 3611920 w 12192000"/>
              <a:gd name="connsiteY127" fmla="*/ 218094 h 4939827"/>
              <a:gd name="connsiteX128" fmla="*/ 3620528 w 12192000"/>
              <a:gd name="connsiteY128" fmla="*/ 218788 h 4939827"/>
              <a:gd name="connsiteX129" fmla="*/ 3620766 w 12192000"/>
              <a:gd name="connsiteY129" fmla="*/ 218511 h 4939827"/>
              <a:gd name="connsiteX130" fmla="*/ 3629977 w 12192000"/>
              <a:gd name="connsiteY130" fmla="*/ 218664 h 4939827"/>
              <a:gd name="connsiteX131" fmla="*/ 3636217 w 12192000"/>
              <a:gd name="connsiteY131" fmla="*/ 220048 h 4939827"/>
              <a:gd name="connsiteX132" fmla="*/ 3709484 w 12192000"/>
              <a:gd name="connsiteY132" fmla="*/ 186927 h 4939827"/>
              <a:gd name="connsiteX133" fmla="*/ 3761342 w 12192000"/>
              <a:gd name="connsiteY133" fmla="*/ 177474 h 4939827"/>
              <a:gd name="connsiteX134" fmla="*/ 3799748 w 12192000"/>
              <a:gd name="connsiteY134" fmla="*/ 167154 h 4939827"/>
              <a:gd name="connsiteX135" fmla="*/ 3922756 w 12192000"/>
              <a:gd name="connsiteY135" fmla="*/ 194044 h 4939827"/>
              <a:gd name="connsiteX136" fmla="*/ 4028476 w 12192000"/>
              <a:gd name="connsiteY136" fmla="*/ 223679 h 4939827"/>
              <a:gd name="connsiteX137" fmla="*/ 4191582 w 12192000"/>
              <a:gd name="connsiteY137" fmla="*/ 238952 h 4939827"/>
              <a:gd name="connsiteX138" fmla="*/ 4251024 w 12192000"/>
              <a:gd name="connsiteY138" fmla="*/ 240874 h 4939827"/>
              <a:gd name="connsiteX139" fmla="*/ 4355275 w 12192000"/>
              <a:gd name="connsiteY139" fmla="*/ 260205 h 4939827"/>
              <a:gd name="connsiteX140" fmla="*/ 4423807 w 12192000"/>
              <a:gd name="connsiteY140" fmla="*/ 270366 h 4939827"/>
              <a:gd name="connsiteX141" fmla="*/ 4558432 w 12192000"/>
              <a:gd name="connsiteY141" fmla="*/ 269194 h 4939827"/>
              <a:gd name="connsiteX142" fmla="*/ 4635061 w 12192000"/>
              <a:gd name="connsiteY142" fmla="*/ 280682 h 4939827"/>
              <a:gd name="connsiteX143" fmla="*/ 4807427 w 12192000"/>
              <a:gd name="connsiteY143" fmla="*/ 276835 h 4939827"/>
              <a:gd name="connsiteX144" fmla="*/ 5028933 w 12192000"/>
              <a:gd name="connsiteY144" fmla="*/ 183887 h 4939827"/>
              <a:gd name="connsiteX145" fmla="*/ 5093642 w 12192000"/>
              <a:gd name="connsiteY145" fmla="*/ 177214 h 4939827"/>
              <a:gd name="connsiteX146" fmla="*/ 5102642 w 12192000"/>
              <a:gd name="connsiteY146" fmla="*/ 186816 h 4939827"/>
              <a:gd name="connsiteX147" fmla="*/ 5193590 w 12192000"/>
              <a:gd name="connsiteY147" fmla="*/ 156458 h 4939827"/>
              <a:gd name="connsiteX148" fmla="*/ 5323922 w 12192000"/>
              <a:gd name="connsiteY148" fmla="*/ 146332 h 4939827"/>
              <a:gd name="connsiteX149" fmla="*/ 5421860 w 12192000"/>
              <a:gd name="connsiteY149" fmla="*/ 167298 h 4939827"/>
              <a:gd name="connsiteX150" fmla="*/ 5476948 w 12192000"/>
              <a:gd name="connsiteY150" fmla="*/ 173249 h 4939827"/>
              <a:gd name="connsiteX151" fmla="*/ 5516842 w 12192000"/>
              <a:gd name="connsiteY151" fmla="*/ 184018 h 4939827"/>
              <a:gd name="connsiteX152" fmla="*/ 5619415 w 12192000"/>
              <a:gd name="connsiteY152" fmla="*/ 176781 h 4939827"/>
              <a:gd name="connsiteX153" fmla="*/ 5789867 w 12192000"/>
              <a:gd name="connsiteY153" fmla="*/ 150304 h 4939827"/>
              <a:gd name="connsiteX154" fmla="*/ 5825953 w 12192000"/>
              <a:gd name="connsiteY154" fmla="*/ 147907 h 4939827"/>
              <a:gd name="connsiteX155" fmla="*/ 5856168 w 12192000"/>
              <a:gd name="connsiteY155" fmla="*/ 158719 h 4939827"/>
              <a:gd name="connsiteX156" fmla="*/ 5862476 w 12192000"/>
              <a:gd name="connsiteY156" fmla="*/ 172447 h 4939827"/>
              <a:gd name="connsiteX157" fmla="*/ 5882195 w 12192000"/>
              <a:gd name="connsiteY157" fmla="*/ 173195 h 4939827"/>
              <a:gd name="connsiteX158" fmla="*/ 5887271 w 12192000"/>
              <a:gd name="connsiteY158" fmla="*/ 176084 h 4939827"/>
              <a:gd name="connsiteX159" fmla="*/ 5921577 w 12192000"/>
              <a:gd name="connsiteY159" fmla="*/ 169858 h 4939827"/>
              <a:gd name="connsiteX160" fmla="*/ 5983240 w 12192000"/>
              <a:gd name="connsiteY160" fmla="*/ 152755 h 4939827"/>
              <a:gd name="connsiteX161" fmla="*/ 6152287 w 12192000"/>
              <a:gd name="connsiteY161" fmla="*/ 116736 h 4939827"/>
              <a:gd name="connsiteX162" fmla="*/ 6415830 w 12192000"/>
              <a:gd name="connsiteY162" fmla="*/ 136006 h 4939827"/>
              <a:gd name="connsiteX163" fmla="*/ 6756965 w 12192000"/>
              <a:gd name="connsiteY163" fmla="*/ 57636 h 4939827"/>
              <a:gd name="connsiteX164" fmla="*/ 6819400 w 12192000"/>
              <a:gd name="connsiteY164" fmla="*/ 30742 h 4939827"/>
              <a:gd name="connsiteX165" fmla="*/ 6986370 w 12192000"/>
              <a:gd name="connsiteY165" fmla="*/ 12659 h 4939827"/>
              <a:gd name="connsiteX166" fmla="*/ 6989536 w 12192000"/>
              <a:gd name="connsiteY166" fmla="*/ 14528 h 4939827"/>
              <a:gd name="connsiteX167" fmla="*/ 7015933 w 12192000"/>
              <a:gd name="connsiteY167" fmla="*/ 9653 h 4939827"/>
              <a:gd name="connsiteX168" fmla="*/ 7020592 w 12192000"/>
              <a:gd name="connsiteY168" fmla="*/ 1651 h 4939827"/>
              <a:gd name="connsiteX169" fmla="*/ 7025905 w 12192000"/>
              <a:gd name="connsiteY16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074187 w 12192000"/>
              <a:gd name="connsiteY116" fmla="*/ 243226 h 4939827"/>
              <a:gd name="connsiteX117" fmla="*/ 3103677 w 12192000"/>
              <a:gd name="connsiteY117" fmla="*/ 209527 h 4939827"/>
              <a:gd name="connsiteX118" fmla="*/ 3126759 w 12192000"/>
              <a:gd name="connsiteY118" fmla="*/ 211226 h 4939827"/>
              <a:gd name="connsiteX119" fmla="*/ 3164020 w 12192000"/>
              <a:gd name="connsiteY119" fmla="*/ 212779 h 4939827"/>
              <a:gd name="connsiteX120" fmla="*/ 3285019 w 12192000"/>
              <a:gd name="connsiteY120" fmla="*/ 220535 h 4939827"/>
              <a:gd name="connsiteX121" fmla="*/ 3365154 w 12192000"/>
              <a:gd name="connsiteY121" fmla="*/ 226416 h 4939827"/>
              <a:gd name="connsiteX122" fmla="*/ 3367507 w 12192000"/>
              <a:gd name="connsiteY122" fmla="*/ 225416 h 4939827"/>
              <a:gd name="connsiteX123" fmla="*/ 3387567 w 12192000"/>
              <a:gd name="connsiteY123" fmla="*/ 227103 h 4939827"/>
              <a:gd name="connsiteX124" fmla="*/ 3498001 w 12192000"/>
              <a:gd name="connsiteY124" fmla="*/ 231941 h 4939827"/>
              <a:gd name="connsiteX125" fmla="*/ 3561557 w 12192000"/>
              <a:gd name="connsiteY125" fmla="*/ 228095 h 4939827"/>
              <a:gd name="connsiteX126" fmla="*/ 3611920 w 12192000"/>
              <a:gd name="connsiteY126" fmla="*/ 218094 h 4939827"/>
              <a:gd name="connsiteX127" fmla="*/ 3620528 w 12192000"/>
              <a:gd name="connsiteY127" fmla="*/ 218788 h 4939827"/>
              <a:gd name="connsiteX128" fmla="*/ 3620766 w 12192000"/>
              <a:gd name="connsiteY128" fmla="*/ 218511 h 4939827"/>
              <a:gd name="connsiteX129" fmla="*/ 3629977 w 12192000"/>
              <a:gd name="connsiteY129" fmla="*/ 218664 h 4939827"/>
              <a:gd name="connsiteX130" fmla="*/ 3636217 w 12192000"/>
              <a:gd name="connsiteY130" fmla="*/ 220048 h 4939827"/>
              <a:gd name="connsiteX131" fmla="*/ 3709484 w 12192000"/>
              <a:gd name="connsiteY131" fmla="*/ 186927 h 4939827"/>
              <a:gd name="connsiteX132" fmla="*/ 3761342 w 12192000"/>
              <a:gd name="connsiteY132" fmla="*/ 177474 h 4939827"/>
              <a:gd name="connsiteX133" fmla="*/ 3799748 w 12192000"/>
              <a:gd name="connsiteY133" fmla="*/ 167154 h 4939827"/>
              <a:gd name="connsiteX134" fmla="*/ 3922756 w 12192000"/>
              <a:gd name="connsiteY134" fmla="*/ 194044 h 4939827"/>
              <a:gd name="connsiteX135" fmla="*/ 4028476 w 12192000"/>
              <a:gd name="connsiteY135" fmla="*/ 223679 h 4939827"/>
              <a:gd name="connsiteX136" fmla="*/ 4191582 w 12192000"/>
              <a:gd name="connsiteY136" fmla="*/ 238952 h 4939827"/>
              <a:gd name="connsiteX137" fmla="*/ 4251024 w 12192000"/>
              <a:gd name="connsiteY137" fmla="*/ 240874 h 4939827"/>
              <a:gd name="connsiteX138" fmla="*/ 4355275 w 12192000"/>
              <a:gd name="connsiteY138" fmla="*/ 260205 h 4939827"/>
              <a:gd name="connsiteX139" fmla="*/ 4423807 w 12192000"/>
              <a:gd name="connsiteY139" fmla="*/ 270366 h 4939827"/>
              <a:gd name="connsiteX140" fmla="*/ 4558432 w 12192000"/>
              <a:gd name="connsiteY140" fmla="*/ 269194 h 4939827"/>
              <a:gd name="connsiteX141" fmla="*/ 4635061 w 12192000"/>
              <a:gd name="connsiteY141" fmla="*/ 280682 h 4939827"/>
              <a:gd name="connsiteX142" fmla="*/ 4807427 w 12192000"/>
              <a:gd name="connsiteY142" fmla="*/ 276835 h 4939827"/>
              <a:gd name="connsiteX143" fmla="*/ 5028933 w 12192000"/>
              <a:gd name="connsiteY143" fmla="*/ 183887 h 4939827"/>
              <a:gd name="connsiteX144" fmla="*/ 5093642 w 12192000"/>
              <a:gd name="connsiteY144" fmla="*/ 177214 h 4939827"/>
              <a:gd name="connsiteX145" fmla="*/ 5102642 w 12192000"/>
              <a:gd name="connsiteY145" fmla="*/ 186816 h 4939827"/>
              <a:gd name="connsiteX146" fmla="*/ 5193590 w 12192000"/>
              <a:gd name="connsiteY146" fmla="*/ 156458 h 4939827"/>
              <a:gd name="connsiteX147" fmla="*/ 5323922 w 12192000"/>
              <a:gd name="connsiteY147" fmla="*/ 146332 h 4939827"/>
              <a:gd name="connsiteX148" fmla="*/ 5421860 w 12192000"/>
              <a:gd name="connsiteY148" fmla="*/ 167298 h 4939827"/>
              <a:gd name="connsiteX149" fmla="*/ 5476948 w 12192000"/>
              <a:gd name="connsiteY149" fmla="*/ 173249 h 4939827"/>
              <a:gd name="connsiteX150" fmla="*/ 5516842 w 12192000"/>
              <a:gd name="connsiteY150" fmla="*/ 184018 h 4939827"/>
              <a:gd name="connsiteX151" fmla="*/ 5619415 w 12192000"/>
              <a:gd name="connsiteY151" fmla="*/ 176781 h 4939827"/>
              <a:gd name="connsiteX152" fmla="*/ 5789867 w 12192000"/>
              <a:gd name="connsiteY152" fmla="*/ 150304 h 4939827"/>
              <a:gd name="connsiteX153" fmla="*/ 5825953 w 12192000"/>
              <a:gd name="connsiteY153" fmla="*/ 147907 h 4939827"/>
              <a:gd name="connsiteX154" fmla="*/ 5856168 w 12192000"/>
              <a:gd name="connsiteY154" fmla="*/ 158719 h 4939827"/>
              <a:gd name="connsiteX155" fmla="*/ 5862476 w 12192000"/>
              <a:gd name="connsiteY155" fmla="*/ 172447 h 4939827"/>
              <a:gd name="connsiteX156" fmla="*/ 5882195 w 12192000"/>
              <a:gd name="connsiteY156" fmla="*/ 173195 h 4939827"/>
              <a:gd name="connsiteX157" fmla="*/ 5887271 w 12192000"/>
              <a:gd name="connsiteY157" fmla="*/ 176084 h 4939827"/>
              <a:gd name="connsiteX158" fmla="*/ 5921577 w 12192000"/>
              <a:gd name="connsiteY158" fmla="*/ 169858 h 4939827"/>
              <a:gd name="connsiteX159" fmla="*/ 5983240 w 12192000"/>
              <a:gd name="connsiteY159" fmla="*/ 152755 h 4939827"/>
              <a:gd name="connsiteX160" fmla="*/ 6152287 w 12192000"/>
              <a:gd name="connsiteY160" fmla="*/ 116736 h 4939827"/>
              <a:gd name="connsiteX161" fmla="*/ 6415830 w 12192000"/>
              <a:gd name="connsiteY161" fmla="*/ 136006 h 4939827"/>
              <a:gd name="connsiteX162" fmla="*/ 6756965 w 12192000"/>
              <a:gd name="connsiteY162" fmla="*/ 57636 h 4939827"/>
              <a:gd name="connsiteX163" fmla="*/ 6819400 w 12192000"/>
              <a:gd name="connsiteY163" fmla="*/ 30742 h 4939827"/>
              <a:gd name="connsiteX164" fmla="*/ 6986370 w 12192000"/>
              <a:gd name="connsiteY164" fmla="*/ 12659 h 4939827"/>
              <a:gd name="connsiteX165" fmla="*/ 6989536 w 12192000"/>
              <a:gd name="connsiteY165" fmla="*/ 14528 h 4939827"/>
              <a:gd name="connsiteX166" fmla="*/ 7015933 w 12192000"/>
              <a:gd name="connsiteY166" fmla="*/ 9653 h 4939827"/>
              <a:gd name="connsiteX167" fmla="*/ 7020592 w 12192000"/>
              <a:gd name="connsiteY167" fmla="*/ 1651 h 4939827"/>
              <a:gd name="connsiteX168" fmla="*/ 7025905 w 12192000"/>
              <a:gd name="connsiteY16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45916 w 12192000"/>
              <a:gd name="connsiteY115" fmla="*/ 261030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885389 w 12192000"/>
              <a:gd name="connsiteY114" fmla="*/ 255259 h 4939827"/>
              <a:gd name="connsiteX115" fmla="*/ 3030844 w 12192000"/>
              <a:gd name="connsiteY115" fmla="*/ 225861 h 4939827"/>
              <a:gd name="connsiteX116" fmla="*/ 3103677 w 12192000"/>
              <a:gd name="connsiteY116" fmla="*/ 209527 h 4939827"/>
              <a:gd name="connsiteX117" fmla="*/ 3126759 w 12192000"/>
              <a:gd name="connsiteY117" fmla="*/ 211226 h 4939827"/>
              <a:gd name="connsiteX118" fmla="*/ 3164020 w 12192000"/>
              <a:gd name="connsiteY118" fmla="*/ 212779 h 4939827"/>
              <a:gd name="connsiteX119" fmla="*/ 3285019 w 12192000"/>
              <a:gd name="connsiteY119" fmla="*/ 220535 h 4939827"/>
              <a:gd name="connsiteX120" fmla="*/ 3365154 w 12192000"/>
              <a:gd name="connsiteY120" fmla="*/ 226416 h 4939827"/>
              <a:gd name="connsiteX121" fmla="*/ 3367507 w 12192000"/>
              <a:gd name="connsiteY121" fmla="*/ 225416 h 4939827"/>
              <a:gd name="connsiteX122" fmla="*/ 3387567 w 12192000"/>
              <a:gd name="connsiteY122" fmla="*/ 227103 h 4939827"/>
              <a:gd name="connsiteX123" fmla="*/ 3498001 w 12192000"/>
              <a:gd name="connsiteY123" fmla="*/ 231941 h 4939827"/>
              <a:gd name="connsiteX124" fmla="*/ 3561557 w 12192000"/>
              <a:gd name="connsiteY124" fmla="*/ 228095 h 4939827"/>
              <a:gd name="connsiteX125" fmla="*/ 3611920 w 12192000"/>
              <a:gd name="connsiteY125" fmla="*/ 218094 h 4939827"/>
              <a:gd name="connsiteX126" fmla="*/ 3620528 w 12192000"/>
              <a:gd name="connsiteY126" fmla="*/ 218788 h 4939827"/>
              <a:gd name="connsiteX127" fmla="*/ 3620766 w 12192000"/>
              <a:gd name="connsiteY127" fmla="*/ 218511 h 4939827"/>
              <a:gd name="connsiteX128" fmla="*/ 3629977 w 12192000"/>
              <a:gd name="connsiteY128" fmla="*/ 218664 h 4939827"/>
              <a:gd name="connsiteX129" fmla="*/ 3636217 w 12192000"/>
              <a:gd name="connsiteY129" fmla="*/ 220048 h 4939827"/>
              <a:gd name="connsiteX130" fmla="*/ 3709484 w 12192000"/>
              <a:gd name="connsiteY130" fmla="*/ 186927 h 4939827"/>
              <a:gd name="connsiteX131" fmla="*/ 3761342 w 12192000"/>
              <a:gd name="connsiteY131" fmla="*/ 177474 h 4939827"/>
              <a:gd name="connsiteX132" fmla="*/ 3799748 w 12192000"/>
              <a:gd name="connsiteY132" fmla="*/ 167154 h 4939827"/>
              <a:gd name="connsiteX133" fmla="*/ 3922756 w 12192000"/>
              <a:gd name="connsiteY133" fmla="*/ 194044 h 4939827"/>
              <a:gd name="connsiteX134" fmla="*/ 4028476 w 12192000"/>
              <a:gd name="connsiteY134" fmla="*/ 223679 h 4939827"/>
              <a:gd name="connsiteX135" fmla="*/ 4191582 w 12192000"/>
              <a:gd name="connsiteY135" fmla="*/ 238952 h 4939827"/>
              <a:gd name="connsiteX136" fmla="*/ 4251024 w 12192000"/>
              <a:gd name="connsiteY136" fmla="*/ 240874 h 4939827"/>
              <a:gd name="connsiteX137" fmla="*/ 4355275 w 12192000"/>
              <a:gd name="connsiteY137" fmla="*/ 260205 h 4939827"/>
              <a:gd name="connsiteX138" fmla="*/ 4423807 w 12192000"/>
              <a:gd name="connsiteY138" fmla="*/ 270366 h 4939827"/>
              <a:gd name="connsiteX139" fmla="*/ 4558432 w 12192000"/>
              <a:gd name="connsiteY139" fmla="*/ 269194 h 4939827"/>
              <a:gd name="connsiteX140" fmla="*/ 4635061 w 12192000"/>
              <a:gd name="connsiteY140" fmla="*/ 280682 h 4939827"/>
              <a:gd name="connsiteX141" fmla="*/ 4807427 w 12192000"/>
              <a:gd name="connsiteY141" fmla="*/ 276835 h 4939827"/>
              <a:gd name="connsiteX142" fmla="*/ 5028933 w 12192000"/>
              <a:gd name="connsiteY142" fmla="*/ 183887 h 4939827"/>
              <a:gd name="connsiteX143" fmla="*/ 5093642 w 12192000"/>
              <a:gd name="connsiteY143" fmla="*/ 177214 h 4939827"/>
              <a:gd name="connsiteX144" fmla="*/ 5102642 w 12192000"/>
              <a:gd name="connsiteY144" fmla="*/ 186816 h 4939827"/>
              <a:gd name="connsiteX145" fmla="*/ 5193590 w 12192000"/>
              <a:gd name="connsiteY145" fmla="*/ 156458 h 4939827"/>
              <a:gd name="connsiteX146" fmla="*/ 5323922 w 12192000"/>
              <a:gd name="connsiteY146" fmla="*/ 146332 h 4939827"/>
              <a:gd name="connsiteX147" fmla="*/ 5421860 w 12192000"/>
              <a:gd name="connsiteY147" fmla="*/ 167298 h 4939827"/>
              <a:gd name="connsiteX148" fmla="*/ 5476948 w 12192000"/>
              <a:gd name="connsiteY148" fmla="*/ 173249 h 4939827"/>
              <a:gd name="connsiteX149" fmla="*/ 5516842 w 12192000"/>
              <a:gd name="connsiteY149" fmla="*/ 184018 h 4939827"/>
              <a:gd name="connsiteX150" fmla="*/ 5619415 w 12192000"/>
              <a:gd name="connsiteY150" fmla="*/ 176781 h 4939827"/>
              <a:gd name="connsiteX151" fmla="*/ 5789867 w 12192000"/>
              <a:gd name="connsiteY151" fmla="*/ 150304 h 4939827"/>
              <a:gd name="connsiteX152" fmla="*/ 5825953 w 12192000"/>
              <a:gd name="connsiteY152" fmla="*/ 147907 h 4939827"/>
              <a:gd name="connsiteX153" fmla="*/ 5856168 w 12192000"/>
              <a:gd name="connsiteY153" fmla="*/ 158719 h 4939827"/>
              <a:gd name="connsiteX154" fmla="*/ 5862476 w 12192000"/>
              <a:gd name="connsiteY154" fmla="*/ 172447 h 4939827"/>
              <a:gd name="connsiteX155" fmla="*/ 5882195 w 12192000"/>
              <a:gd name="connsiteY155" fmla="*/ 173195 h 4939827"/>
              <a:gd name="connsiteX156" fmla="*/ 5887271 w 12192000"/>
              <a:gd name="connsiteY156" fmla="*/ 176084 h 4939827"/>
              <a:gd name="connsiteX157" fmla="*/ 5921577 w 12192000"/>
              <a:gd name="connsiteY157" fmla="*/ 169858 h 4939827"/>
              <a:gd name="connsiteX158" fmla="*/ 5983240 w 12192000"/>
              <a:gd name="connsiteY158" fmla="*/ 152755 h 4939827"/>
              <a:gd name="connsiteX159" fmla="*/ 6152287 w 12192000"/>
              <a:gd name="connsiteY159" fmla="*/ 116736 h 4939827"/>
              <a:gd name="connsiteX160" fmla="*/ 6415830 w 12192000"/>
              <a:gd name="connsiteY160" fmla="*/ 136006 h 4939827"/>
              <a:gd name="connsiteX161" fmla="*/ 6756965 w 12192000"/>
              <a:gd name="connsiteY161" fmla="*/ 57636 h 4939827"/>
              <a:gd name="connsiteX162" fmla="*/ 6819400 w 12192000"/>
              <a:gd name="connsiteY162" fmla="*/ 30742 h 4939827"/>
              <a:gd name="connsiteX163" fmla="*/ 6986370 w 12192000"/>
              <a:gd name="connsiteY163" fmla="*/ 12659 h 4939827"/>
              <a:gd name="connsiteX164" fmla="*/ 6989536 w 12192000"/>
              <a:gd name="connsiteY164" fmla="*/ 14528 h 4939827"/>
              <a:gd name="connsiteX165" fmla="*/ 7015933 w 12192000"/>
              <a:gd name="connsiteY165" fmla="*/ 9653 h 4939827"/>
              <a:gd name="connsiteX166" fmla="*/ 7020592 w 12192000"/>
              <a:gd name="connsiteY166" fmla="*/ 1651 h 4939827"/>
              <a:gd name="connsiteX167" fmla="*/ 7025905 w 12192000"/>
              <a:gd name="connsiteY16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3030844 w 12192000"/>
              <a:gd name="connsiteY114" fmla="*/ 225861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54496 w 12192000"/>
              <a:gd name="connsiteY112" fmla="*/ 315431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62377 w 12192000"/>
              <a:gd name="connsiteY55" fmla="*/ 286635 h 4939827"/>
              <a:gd name="connsiteX56" fmla="*/ 9287089 w 12192000"/>
              <a:gd name="connsiteY56" fmla="*/ 303891 h 4939827"/>
              <a:gd name="connsiteX57" fmla="*/ 9371484 w 12192000"/>
              <a:gd name="connsiteY57" fmla="*/ 329634 h 4939827"/>
              <a:gd name="connsiteX58" fmla="*/ 9404829 w 12192000"/>
              <a:gd name="connsiteY58" fmla="*/ 339038 h 4939827"/>
              <a:gd name="connsiteX59" fmla="*/ 9427021 w 12192000"/>
              <a:gd name="connsiteY59" fmla="*/ 358784 h 4939827"/>
              <a:gd name="connsiteX60" fmla="*/ 9670844 w 12192000"/>
              <a:gd name="connsiteY60" fmla="*/ 405128 h 4939827"/>
              <a:gd name="connsiteX61" fmla="*/ 9816083 w 12192000"/>
              <a:gd name="connsiteY61" fmla="*/ 416573 h 4939827"/>
              <a:gd name="connsiteX62" fmla="*/ 9936741 w 12192000"/>
              <a:gd name="connsiteY62" fmla="*/ 437044 h 4939827"/>
              <a:gd name="connsiteX63" fmla="*/ 10050093 w 12192000"/>
              <a:gd name="connsiteY63" fmla="*/ 443783 h 4939827"/>
              <a:gd name="connsiteX64" fmla="*/ 10130090 w 12192000"/>
              <a:gd name="connsiteY64" fmla="*/ 459520 h 4939827"/>
              <a:gd name="connsiteX65" fmla="*/ 10173456 w 12192000"/>
              <a:gd name="connsiteY65" fmla="*/ 457749 h 4939827"/>
              <a:gd name="connsiteX66" fmla="*/ 10218232 w 12192000"/>
              <a:gd name="connsiteY66" fmla="*/ 459820 h 4939827"/>
              <a:gd name="connsiteX67" fmla="*/ 10354176 w 12192000"/>
              <a:gd name="connsiteY67" fmla="*/ 471377 h 4939827"/>
              <a:gd name="connsiteX68" fmla="*/ 10430681 w 12192000"/>
              <a:gd name="connsiteY68" fmla="*/ 481226 h 4939827"/>
              <a:gd name="connsiteX69" fmla="*/ 10478169 w 12192000"/>
              <a:gd name="connsiteY69" fmla="*/ 481774 h 4939827"/>
              <a:gd name="connsiteX70" fmla="*/ 10540907 w 12192000"/>
              <a:gd name="connsiteY70" fmla="*/ 485607 h 4939827"/>
              <a:gd name="connsiteX71" fmla="*/ 10614941 w 12192000"/>
              <a:gd name="connsiteY71" fmla="*/ 487592 h 4939827"/>
              <a:gd name="connsiteX72" fmla="*/ 10674098 w 12192000"/>
              <a:gd name="connsiteY72" fmla="*/ 521656 h 4939827"/>
              <a:gd name="connsiteX73" fmla="*/ 10874834 w 12192000"/>
              <a:gd name="connsiteY73" fmla="*/ 574867 h 4939827"/>
              <a:gd name="connsiteX74" fmla="*/ 10944981 w 12192000"/>
              <a:gd name="connsiteY74" fmla="*/ 615042 h 4939827"/>
              <a:gd name="connsiteX75" fmla="*/ 11006376 w 12192000"/>
              <a:gd name="connsiteY75" fmla="*/ 645957 h 4939827"/>
              <a:gd name="connsiteX76" fmla="*/ 11076308 w 12192000"/>
              <a:gd name="connsiteY76" fmla="*/ 675698 h 4939827"/>
              <a:gd name="connsiteX77" fmla="*/ 11148789 w 12192000"/>
              <a:gd name="connsiteY77" fmla="*/ 685041 h 4939827"/>
              <a:gd name="connsiteX78" fmla="*/ 11249129 w 12192000"/>
              <a:gd name="connsiteY78" fmla="*/ 684218 h 4939827"/>
              <a:gd name="connsiteX79" fmla="*/ 11299915 w 12192000"/>
              <a:gd name="connsiteY79" fmla="*/ 692177 h 4939827"/>
              <a:gd name="connsiteX80" fmla="*/ 11386973 w 12192000"/>
              <a:gd name="connsiteY80" fmla="*/ 708209 h 4939827"/>
              <a:gd name="connsiteX81" fmla="*/ 11500105 w 12192000"/>
              <a:gd name="connsiteY81" fmla="*/ 735014 h 4939827"/>
              <a:gd name="connsiteX82" fmla="*/ 11621735 w 12192000"/>
              <a:gd name="connsiteY82" fmla="*/ 789584 h 4939827"/>
              <a:gd name="connsiteX83" fmla="*/ 11691200 w 12192000"/>
              <a:gd name="connsiteY83" fmla="*/ 867902 h 4939827"/>
              <a:gd name="connsiteX84" fmla="*/ 11819427 w 12192000"/>
              <a:gd name="connsiteY84" fmla="*/ 911634 h 4939827"/>
              <a:gd name="connsiteX85" fmla="*/ 11969720 w 12192000"/>
              <a:gd name="connsiteY85" fmla="*/ 964737 h 4939827"/>
              <a:gd name="connsiteX86" fmla="*/ 12055766 w 12192000"/>
              <a:gd name="connsiteY86" fmla="*/ 991268 h 4939827"/>
              <a:gd name="connsiteX87" fmla="*/ 12171539 w 12192000"/>
              <a:gd name="connsiteY87" fmla="*/ 995427 h 4939827"/>
              <a:gd name="connsiteX88" fmla="*/ 12187831 w 12192000"/>
              <a:gd name="connsiteY88" fmla="*/ 996580 h 4939827"/>
              <a:gd name="connsiteX89" fmla="*/ 12192000 w 12192000"/>
              <a:gd name="connsiteY89" fmla="*/ 996726 h 4939827"/>
              <a:gd name="connsiteX90" fmla="*/ 12192000 w 12192000"/>
              <a:gd name="connsiteY90" fmla="*/ 4939827 h 4939827"/>
              <a:gd name="connsiteX91" fmla="*/ 0 w 12192000"/>
              <a:gd name="connsiteY91" fmla="*/ 4939827 h 4939827"/>
              <a:gd name="connsiteX92" fmla="*/ 0 w 12192000"/>
              <a:gd name="connsiteY92" fmla="*/ 512043 h 4939827"/>
              <a:gd name="connsiteX93" fmla="*/ 7381 w 12192000"/>
              <a:gd name="connsiteY93" fmla="*/ 512580 h 4939827"/>
              <a:gd name="connsiteX94" fmla="*/ 100029 w 12192000"/>
              <a:gd name="connsiteY94" fmla="*/ 504758 h 4939827"/>
              <a:gd name="connsiteX95" fmla="*/ 155244 w 12192000"/>
              <a:gd name="connsiteY95" fmla="*/ 525130 h 4939827"/>
              <a:gd name="connsiteX96" fmla="*/ 254366 w 12192000"/>
              <a:gd name="connsiteY96" fmla="*/ 534449 h 4939827"/>
              <a:gd name="connsiteX97" fmla="*/ 447292 w 12192000"/>
              <a:gd name="connsiteY97" fmla="*/ 542725 h 4939827"/>
              <a:gd name="connsiteX98" fmla="*/ 628105 w 12192000"/>
              <a:gd name="connsiteY98" fmla="*/ 547853 h 4939827"/>
              <a:gd name="connsiteX99" fmla="*/ 783146 w 12192000"/>
              <a:gd name="connsiteY99" fmla="*/ 591799 h 4939827"/>
              <a:gd name="connsiteX100" fmla="*/ 1043676 w 12192000"/>
              <a:gd name="connsiteY100" fmla="*/ 591887 h 4939827"/>
              <a:gd name="connsiteX101" fmla="*/ 1281816 w 12192000"/>
              <a:gd name="connsiteY101" fmla="*/ 520946 h 4939827"/>
              <a:gd name="connsiteX102" fmla="*/ 1486347 w 12192000"/>
              <a:gd name="connsiteY102" fmla="*/ 487310 h 4939827"/>
              <a:gd name="connsiteX103" fmla="*/ 1568079 w 12192000"/>
              <a:gd name="connsiteY103" fmla="*/ 462531 h 4939827"/>
              <a:gd name="connsiteX104" fmla="*/ 1622516 w 12192000"/>
              <a:gd name="connsiteY104" fmla="*/ 466058 h 4939827"/>
              <a:gd name="connsiteX105" fmla="*/ 1655457 w 12192000"/>
              <a:gd name="connsiteY105" fmla="*/ 465359 h 4939827"/>
              <a:gd name="connsiteX106" fmla="*/ 1717454 w 12192000"/>
              <a:gd name="connsiteY106" fmla="*/ 417203 h 4939827"/>
              <a:gd name="connsiteX107" fmla="*/ 1913794 w 12192000"/>
              <a:gd name="connsiteY107" fmla="*/ 365255 h 4939827"/>
              <a:gd name="connsiteX108" fmla="*/ 2129762 w 12192000"/>
              <a:gd name="connsiteY108" fmla="*/ 367832 h 4939827"/>
              <a:gd name="connsiteX109" fmla="*/ 2376970 w 12192000"/>
              <a:gd name="connsiteY109" fmla="*/ 350129 h 4939827"/>
              <a:gd name="connsiteX110" fmla="*/ 2480155 w 12192000"/>
              <a:gd name="connsiteY110" fmla="*/ 359227 h 4939827"/>
              <a:gd name="connsiteX111" fmla="*/ 2586782 w 12192000"/>
              <a:gd name="connsiteY111" fmla="*/ 339352 h 4939827"/>
              <a:gd name="connsiteX112" fmla="*/ 2679617 w 12192000"/>
              <a:gd name="connsiteY112" fmla="*/ 305383 h 4939827"/>
              <a:gd name="connsiteX113" fmla="*/ 2788947 w 12192000"/>
              <a:gd name="connsiteY113" fmla="*/ 250375 h 4939827"/>
              <a:gd name="connsiteX114" fmla="*/ 2965530 w 12192000"/>
              <a:gd name="connsiteY114" fmla="*/ 245958 h 4939827"/>
              <a:gd name="connsiteX115" fmla="*/ 3103677 w 12192000"/>
              <a:gd name="connsiteY115" fmla="*/ 209527 h 4939827"/>
              <a:gd name="connsiteX116" fmla="*/ 3126759 w 12192000"/>
              <a:gd name="connsiteY116" fmla="*/ 211226 h 4939827"/>
              <a:gd name="connsiteX117" fmla="*/ 3164020 w 12192000"/>
              <a:gd name="connsiteY117" fmla="*/ 212779 h 4939827"/>
              <a:gd name="connsiteX118" fmla="*/ 3285019 w 12192000"/>
              <a:gd name="connsiteY118" fmla="*/ 220535 h 4939827"/>
              <a:gd name="connsiteX119" fmla="*/ 3365154 w 12192000"/>
              <a:gd name="connsiteY119" fmla="*/ 226416 h 4939827"/>
              <a:gd name="connsiteX120" fmla="*/ 3367507 w 12192000"/>
              <a:gd name="connsiteY120" fmla="*/ 225416 h 4939827"/>
              <a:gd name="connsiteX121" fmla="*/ 3387567 w 12192000"/>
              <a:gd name="connsiteY121" fmla="*/ 227103 h 4939827"/>
              <a:gd name="connsiteX122" fmla="*/ 3498001 w 12192000"/>
              <a:gd name="connsiteY122" fmla="*/ 231941 h 4939827"/>
              <a:gd name="connsiteX123" fmla="*/ 3561557 w 12192000"/>
              <a:gd name="connsiteY123" fmla="*/ 228095 h 4939827"/>
              <a:gd name="connsiteX124" fmla="*/ 3611920 w 12192000"/>
              <a:gd name="connsiteY124" fmla="*/ 218094 h 4939827"/>
              <a:gd name="connsiteX125" fmla="*/ 3620528 w 12192000"/>
              <a:gd name="connsiteY125" fmla="*/ 218788 h 4939827"/>
              <a:gd name="connsiteX126" fmla="*/ 3620766 w 12192000"/>
              <a:gd name="connsiteY126" fmla="*/ 218511 h 4939827"/>
              <a:gd name="connsiteX127" fmla="*/ 3629977 w 12192000"/>
              <a:gd name="connsiteY127" fmla="*/ 218664 h 4939827"/>
              <a:gd name="connsiteX128" fmla="*/ 3636217 w 12192000"/>
              <a:gd name="connsiteY128" fmla="*/ 220048 h 4939827"/>
              <a:gd name="connsiteX129" fmla="*/ 3709484 w 12192000"/>
              <a:gd name="connsiteY129" fmla="*/ 186927 h 4939827"/>
              <a:gd name="connsiteX130" fmla="*/ 3761342 w 12192000"/>
              <a:gd name="connsiteY130" fmla="*/ 177474 h 4939827"/>
              <a:gd name="connsiteX131" fmla="*/ 3799748 w 12192000"/>
              <a:gd name="connsiteY131" fmla="*/ 167154 h 4939827"/>
              <a:gd name="connsiteX132" fmla="*/ 3922756 w 12192000"/>
              <a:gd name="connsiteY132" fmla="*/ 194044 h 4939827"/>
              <a:gd name="connsiteX133" fmla="*/ 4028476 w 12192000"/>
              <a:gd name="connsiteY133" fmla="*/ 223679 h 4939827"/>
              <a:gd name="connsiteX134" fmla="*/ 4191582 w 12192000"/>
              <a:gd name="connsiteY134" fmla="*/ 238952 h 4939827"/>
              <a:gd name="connsiteX135" fmla="*/ 4251024 w 12192000"/>
              <a:gd name="connsiteY135" fmla="*/ 240874 h 4939827"/>
              <a:gd name="connsiteX136" fmla="*/ 4355275 w 12192000"/>
              <a:gd name="connsiteY136" fmla="*/ 260205 h 4939827"/>
              <a:gd name="connsiteX137" fmla="*/ 4423807 w 12192000"/>
              <a:gd name="connsiteY137" fmla="*/ 270366 h 4939827"/>
              <a:gd name="connsiteX138" fmla="*/ 4558432 w 12192000"/>
              <a:gd name="connsiteY138" fmla="*/ 269194 h 4939827"/>
              <a:gd name="connsiteX139" fmla="*/ 4635061 w 12192000"/>
              <a:gd name="connsiteY139" fmla="*/ 280682 h 4939827"/>
              <a:gd name="connsiteX140" fmla="*/ 4807427 w 12192000"/>
              <a:gd name="connsiteY140" fmla="*/ 276835 h 4939827"/>
              <a:gd name="connsiteX141" fmla="*/ 5028933 w 12192000"/>
              <a:gd name="connsiteY141" fmla="*/ 183887 h 4939827"/>
              <a:gd name="connsiteX142" fmla="*/ 5093642 w 12192000"/>
              <a:gd name="connsiteY142" fmla="*/ 177214 h 4939827"/>
              <a:gd name="connsiteX143" fmla="*/ 5102642 w 12192000"/>
              <a:gd name="connsiteY143" fmla="*/ 186816 h 4939827"/>
              <a:gd name="connsiteX144" fmla="*/ 5193590 w 12192000"/>
              <a:gd name="connsiteY144" fmla="*/ 156458 h 4939827"/>
              <a:gd name="connsiteX145" fmla="*/ 5323922 w 12192000"/>
              <a:gd name="connsiteY145" fmla="*/ 146332 h 4939827"/>
              <a:gd name="connsiteX146" fmla="*/ 5421860 w 12192000"/>
              <a:gd name="connsiteY146" fmla="*/ 167298 h 4939827"/>
              <a:gd name="connsiteX147" fmla="*/ 5476948 w 12192000"/>
              <a:gd name="connsiteY147" fmla="*/ 173249 h 4939827"/>
              <a:gd name="connsiteX148" fmla="*/ 5516842 w 12192000"/>
              <a:gd name="connsiteY148" fmla="*/ 184018 h 4939827"/>
              <a:gd name="connsiteX149" fmla="*/ 5619415 w 12192000"/>
              <a:gd name="connsiteY149" fmla="*/ 176781 h 4939827"/>
              <a:gd name="connsiteX150" fmla="*/ 5789867 w 12192000"/>
              <a:gd name="connsiteY150" fmla="*/ 150304 h 4939827"/>
              <a:gd name="connsiteX151" fmla="*/ 5825953 w 12192000"/>
              <a:gd name="connsiteY151" fmla="*/ 147907 h 4939827"/>
              <a:gd name="connsiteX152" fmla="*/ 5856168 w 12192000"/>
              <a:gd name="connsiteY152" fmla="*/ 158719 h 4939827"/>
              <a:gd name="connsiteX153" fmla="*/ 5862476 w 12192000"/>
              <a:gd name="connsiteY153" fmla="*/ 172447 h 4939827"/>
              <a:gd name="connsiteX154" fmla="*/ 5882195 w 12192000"/>
              <a:gd name="connsiteY154" fmla="*/ 173195 h 4939827"/>
              <a:gd name="connsiteX155" fmla="*/ 5887271 w 12192000"/>
              <a:gd name="connsiteY155" fmla="*/ 176084 h 4939827"/>
              <a:gd name="connsiteX156" fmla="*/ 5921577 w 12192000"/>
              <a:gd name="connsiteY156" fmla="*/ 169858 h 4939827"/>
              <a:gd name="connsiteX157" fmla="*/ 5983240 w 12192000"/>
              <a:gd name="connsiteY157" fmla="*/ 152755 h 4939827"/>
              <a:gd name="connsiteX158" fmla="*/ 6152287 w 12192000"/>
              <a:gd name="connsiteY158" fmla="*/ 116736 h 4939827"/>
              <a:gd name="connsiteX159" fmla="*/ 6415830 w 12192000"/>
              <a:gd name="connsiteY159" fmla="*/ 136006 h 4939827"/>
              <a:gd name="connsiteX160" fmla="*/ 6756965 w 12192000"/>
              <a:gd name="connsiteY160" fmla="*/ 57636 h 4939827"/>
              <a:gd name="connsiteX161" fmla="*/ 6819400 w 12192000"/>
              <a:gd name="connsiteY161" fmla="*/ 30742 h 4939827"/>
              <a:gd name="connsiteX162" fmla="*/ 6986370 w 12192000"/>
              <a:gd name="connsiteY162" fmla="*/ 12659 h 4939827"/>
              <a:gd name="connsiteX163" fmla="*/ 6989536 w 12192000"/>
              <a:gd name="connsiteY163" fmla="*/ 14528 h 4939827"/>
              <a:gd name="connsiteX164" fmla="*/ 7015933 w 12192000"/>
              <a:gd name="connsiteY164" fmla="*/ 9653 h 4939827"/>
              <a:gd name="connsiteX165" fmla="*/ 7020592 w 12192000"/>
              <a:gd name="connsiteY165" fmla="*/ 1651 h 4939827"/>
              <a:gd name="connsiteX166" fmla="*/ 7025905 w 12192000"/>
              <a:gd name="connsiteY166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287089 w 12192000"/>
              <a:gd name="connsiteY55" fmla="*/ 303891 h 4939827"/>
              <a:gd name="connsiteX56" fmla="*/ 9371484 w 12192000"/>
              <a:gd name="connsiteY56" fmla="*/ 329634 h 4939827"/>
              <a:gd name="connsiteX57" fmla="*/ 9404829 w 12192000"/>
              <a:gd name="connsiteY57" fmla="*/ 339038 h 4939827"/>
              <a:gd name="connsiteX58" fmla="*/ 9427021 w 12192000"/>
              <a:gd name="connsiteY58" fmla="*/ 358784 h 4939827"/>
              <a:gd name="connsiteX59" fmla="*/ 9670844 w 12192000"/>
              <a:gd name="connsiteY59" fmla="*/ 405128 h 4939827"/>
              <a:gd name="connsiteX60" fmla="*/ 9816083 w 12192000"/>
              <a:gd name="connsiteY60" fmla="*/ 416573 h 4939827"/>
              <a:gd name="connsiteX61" fmla="*/ 9936741 w 12192000"/>
              <a:gd name="connsiteY61" fmla="*/ 437044 h 4939827"/>
              <a:gd name="connsiteX62" fmla="*/ 10050093 w 12192000"/>
              <a:gd name="connsiteY62" fmla="*/ 443783 h 4939827"/>
              <a:gd name="connsiteX63" fmla="*/ 10130090 w 12192000"/>
              <a:gd name="connsiteY63" fmla="*/ 459520 h 4939827"/>
              <a:gd name="connsiteX64" fmla="*/ 10173456 w 12192000"/>
              <a:gd name="connsiteY64" fmla="*/ 457749 h 4939827"/>
              <a:gd name="connsiteX65" fmla="*/ 10218232 w 12192000"/>
              <a:gd name="connsiteY65" fmla="*/ 459820 h 4939827"/>
              <a:gd name="connsiteX66" fmla="*/ 10354176 w 12192000"/>
              <a:gd name="connsiteY66" fmla="*/ 471377 h 4939827"/>
              <a:gd name="connsiteX67" fmla="*/ 10430681 w 12192000"/>
              <a:gd name="connsiteY67" fmla="*/ 481226 h 4939827"/>
              <a:gd name="connsiteX68" fmla="*/ 10478169 w 12192000"/>
              <a:gd name="connsiteY68" fmla="*/ 481774 h 4939827"/>
              <a:gd name="connsiteX69" fmla="*/ 10540907 w 12192000"/>
              <a:gd name="connsiteY69" fmla="*/ 485607 h 4939827"/>
              <a:gd name="connsiteX70" fmla="*/ 10614941 w 12192000"/>
              <a:gd name="connsiteY70" fmla="*/ 487592 h 4939827"/>
              <a:gd name="connsiteX71" fmla="*/ 10674098 w 12192000"/>
              <a:gd name="connsiteY71" fmla="*/ 521656 h 4939827"/>
              <a:gd name="connsiteX72" fmla="*/ 10874834 w 12192000"/>
              <a:gd name="connsiteY72" fmla="*/ 574867 h 4939827"/>
              <a:gd name="connsiteX73" fmla="*/ 10944981 w 12192000"/>
              <a:gd name="connsiteY73" fmla="*/ 615042 h 4939827"/>
              <a:gd name="connsiteX74" fmla="*/ 11006376 w 12192000"/>
              <a:gd name="connsiteY74" fmla="*/ 645957 h 4939827"/>
              <a:gd name="connsiteX75" fmla="*/ 11076308 w 12192000"/>
              <a:gd name="connsiteY75" fmla="*/ 675698 h 4939827"/>
              <a:gd name="connsiteX76" fmla="*/ 11148789 w 12192000"/>
              <a:gd name="connsiteY76" fmla="*/ 685041 h 4939827"/>
              <a:gd name="connsiteX77" fmla="*/ 11249129 w 12192000"/>
              <a:gd name="connsiteY77" fmla="*/ 684218 h 4939827"/>
              <a:gd name="connsiteX78" fmla="*/ 11299915 w 12192000"/>
              <a:gd name="connsiteY78" fmla="*/ 692177 h 4939827"/>
              <a:gd name="connsiteX79" fmla="*/ 11386973 w 12192000"/>
              <a:gd name="connsiteY79" fmla="*/ 708209 h 4939827"/>
              <a:gd name="connsiteX80" fmla="*/ 11500105 w 12192000"/>
              <a:gd name="connsiteY80" fmla="*/ 735014 h 4939827"/>
              <a:gd name="connsiteX81" fmla="*/ 11621735 w 12192000"/>
              <a:gd name="connsiteY81" fmla="*/ 789584 h 4939827"/>
              <a:gd name="connsiteX82" fmla="*/ 11691200 w 12192000"/>
              <a:gd name="connsiteY82" fmla="*/ 867902 h 4939827"/>
              <a:gd name="connsiteX83" fmla="*/ 11819427 w 12192000"/>
              <a:gd name="connsiteY83" fmla="*/ 911634 h 4939827"/>
              <a:gd name="connsiteX84" fmla="*/ 11969720 w 12192000"/>
              <a:gd name="connsiteY84" fmla="*/ 964737 h 4939827"/>
              <a:gd name="connsiteX85" fmla="*/ 12055766 w 12192000"/>
              <a:gd name="connsiteY85" fmla="*/ 991268 h 4939827"/>
              <a:gd name="connsiteX86" fmla="*/ 12171539 w 12192000"/>
              <a:gd name="connsiteY86" fmla="*/ 995427 h 4939827"/>
              <a:gd name="connsiteX87" fmla="*/ 12187831 w 12192000"/>
              <a:gd name="connsiteY87" fmla="*/ 996580 h 4939827"/>
              <a:gd name="connsiteX88" fmla="*/ 12192000 w 12192000"/>
              <a:gd name="connsiteY88" fmla="*/ 996726 h 4939827"/>
              <a:gd name="connsiteX89" fmla="*/ 12192000 w 12192000"/>
              <a:gd name="connsiteY89" fmla="*/ 4939827 h 4939827"/>
              <a:gd name="connsiteX90" fmla="*/ 0 w 12192000"/>
              <a:gd name="connsiteY90" fmla="*/ 4939827 h 4939827"/>
              <a:gd name="connsiteX91" fmla="*/ 0 w 12192000"/>
              <a:gd name="connsiteY91" fmla="*/ 512043 h 4939827"/>
              <a:gd name="connsiteX92" fmla="*/ 7381 w 12192000"/>
              <a:gd name="connsiteY92" fmla="*/ 512580 h 4939827"/>
              <a:gd name="connsiteX93" fmla="*/ 100029 w 12192000"/>
              <a:gd name="connsiteY93" fmla="*/ 504758 h 4939827"/>
              <a:gd name="connsiteX94" fmla="*/ 155244 w 12192000"/>
              <a:gd name="connsiteY94" fmla="*/ 525130 h 4939827"/>
              <a:gd name="connsiteX95" fmla="*/ 254366 w 12192000"/>
              <a:gd name="connsiteY95" fmla="*/ 534449 h 4939827"/>
              <a:gd name="connsiteX96" fmla="*/ 447292 w 12192000"/>
              <a:gd name="connsiteY96" fmla="*/ 542725 h 4939827"/>
              <a:gd name="connsiteX97" fmla="*/ 628105 w 12192000"/>
              <a:gd name="connsiteY97" fmla="*/ 547853 h 4939827"/>
              <a:gd name="connsiteX98" fmla="*/ 783146 w 12192000"/>
              <a:gd name="connsiteY98" fmla="*/ 591799 h 4939827"/>
              <a:gd name="connsiteX99" fmla="*/ 1043676 w 12192000"/>
              <a:gd name="connsiteY99" fmla="*/ 591887 h 4939827"/>
              <a:gd name="connsiteX100" fmla="*/ 1281816 w 12192000"/>
              <a:gd name="connsiteY100" fmla="*/ 520946 h 4939827"/>
              <a:gd name="connsiteX101" fmla="*/ 1486347 w 12192000"/>
              <a:gd name="connsiteY101" fmla="*/ 487310 h 4939827"/>
              <a:gd name="connsiteX102" fmla="*/ 1568079 w 12192000"/>
              <a:gd name="connsiteY102" fmla="*/ 462531 h 4939827"/>
              <a:gd name="connsiteX103" fmla="*/ 1622516 w 12192000"/>
              <a:gd name="connsiteY103" fmla="*/ 466058 h 4939827"/>
              <a:gd name="connsiteX104" fmla="*/ 1655457 w 12192000"/>
              <a:gd name="connsiteY104" fmla="*/ 465359 h 4939827"/>
              <a:gd name="connsiteX105" fmla="*/ 1717454 w 12192000"/>
              <a:gd name="connsiteY105" fmla="*/ 417203 h 4939827"/>
              <a:gd name="connsiteX106" fmla="*/ 1913794 w 12192000"/>
              <a:gd name="connsiteY106" fmla="*/ 365255 h 4939827"/>
              <a:gd name="connsiteX107" fmla="*/ 2129762 w 12192000"/>
              <a:gd name="connsiteY107" fmla="*/ 367832 h 4939827"/>
              <a:gd name="connsiteX108" fmla="*/ 2376970 w 12192000"/>
              <a:gd name="connsiteY108" fmla="*/ 350129 h 4939827"/>
              <a:gd name="connsiteX109" fmla="*/ 2480155 w 12192000"/>
              <a:gd name="connsiteY109" fmla="*/ 359227 h 4939827"/>
              <a:gd name="connsiteX110" fmla="*/ 2586782 w 12192000"/>
              <a:gd name="connsiteY110" fmla="*/ 339352 h 4939827"/>
              <a:gd name="connsiteX111" fmla="*/ 2679617 w 12192000"/>
              <a:gd name="connsiteY111" fmla="*/ 305383 h 4939827"/>
              <a:gd name="connsiteX112" fmla="*/ 2788947 w 12192000"/>
              <a:gd name="connsiteY112" fmla="*/ 250375 h 4939827"/>
              <a:gd name="connsiteX113" fmla="*/ 2965530 w 12192000"/>
              <a:gd name="connsiteY113" fmla="*/ 245958 h 4939827"/>
              <a:gd name="connsiteX114" fmla="*/ 3103677 w 12192000"/>
              <a:gd name="connsiteY114" fmla="*/ 209527 h 4939827"/>
              <a:gd name="connsiteX115" fmla="*/ 3126759 w 12192000"/>
              <a:gd name="connsiteY115" fmla="*/ 211226 h 4939827"/>
              <a:gd name="connsiteX116" fmla="*/ 3164020 w 12192000"/>
              <a:gd name="connsiteY116" fmla="*/ 212779 h 4939827"/>
              <a:gd name="connsiteX117" fmla="*/ 3285019 w 12192000"/>
              <a:gd name="connsiteY117" fmla="*/ 220535 h 4939827"/>
              <a:gd name="connsiteX118" fmla="*/ 3365154 w 12192000"/>
              <a:gd name="connsiteY118" fmla="*/ 226416 h 4939827"/>
              <a:gd name="connsiteX119" fmla="*/ 3367507 w 12192000"/>
              <a:gd name="connsiteY119" fmla="*/ 225416 h 4939827"/>
              <a:gd name="connsiteX120" fmla="*/ 3387567 w 12192000"/>
              <a:gd name="connsiteY120" fmla="*/ 227103 h 4939827"/>
              <a:gd name="connsiteX121" fmla="*/ 3498001 w 12192000"/>
              <a:gd name="connsiteY121" fmla="*/ 231941 h 4939827"/>
              <a:gd name="connsiteX122" fmla="*/ 3561557 w 12192000"/>
              <a:gd name="connsiteY122" fmla="*/ 228095 h 4939827"/>
              <a:gd name="connsiteX123" fmla="*/ 3611920 w 12192000"/>
              <a:gd name="connsiteY123" fmla="*/ 218094 h 4939827"/>
              <a:gd name="connsiteX124" fmla="*/ 3620528 w 12192000"/>
              <a:gd name="connsiteY124" fmla="*/ 218788 h 4939827"/>
              <a:gd name="connsiteX125" fmla="*/ 3620766 w 12192000"/>
              <a:gd name="connsiteY125" fmla="*/ 218511 h 4939827"/>
              <a:gd name="connsiteX126" fmla="*/ 3629977 w 12192000"/>
              <a:gd name="connsiteY126" fmla="*/ 218664 h 4939827"/>
              <a:gd name="connsiteX127" fmla="*/ 3636217 w 12192000"/>
              <a:gd name="connsiteY127" fmla="*/ 220048 h 4939827"/>
              <a:gd name="connsiteX128" fmla="*/ 3709484 w 12192000"/>
              <a:gd name="connsiteY128" fmla="*/ 186927 h 4939827"/>
              <a:gd name="connsiteX129" fmla="*/ 3761342 w 12192000"/>
              <a:gd name="connsiteY129" fmla="*/ 177474 h 4939827"/>
              <a:gd name="connsiteX130" fmla="*/ 3799748 w 12192000"/>
              <a:gd name="connsiteY130" fmla="*/ 167154 h 4939827"/>
              <a:gd name="connsiteX131" fmla="*/ 3922756 w 12192000"/>
              <a:gd name="connsiteY131" fmla="*/ 194044 h 4939827"/>
              <a:gd name="connsiteX132" fmla="*/ 4028476 w 12192000"/>
              <a:gd name="connsiteY132" fmla="*/ 223679 h 4939827"/>
              <a:gd name="connsiteX133" fmla="*/ 4191582 w 12192000"/>
              <a:gd name="connsiteY133" fmla="*/ 238952 h 4939827"/>
              <a:gd name="connsiteX134" fmla="*/ 4251024 w 12192000"/>
              <a:gd name="connsiteY134" fmla="*/ 240874 h 4939827"/>
              <a:gd name="connsiteX135" fmla="*/ 4355275 w 12192000"/>
              <a:gd name="connsiteY135" fmla="*/ 260205 h 4939827"/>
              <a:gd name="connsiteX136" fmla="*/ 4423807 w 12192000"/>
              <a:gd name="connsiteY136" fmla="*/ 270366 h 4939827"/>
              <a:gd name="connsiteX137" fmla="*/ 4558432 w 12192000"/>
              <a:gd name="connsiteY137" fmla="*/ 269194 h 4939827"/>
              <a:gd name="connsiteX138" fmla="*/ 4635061 w 12192000"/>
              <a:gd name="connsiteY138" fmla="*/ 280682 h 4939827"/>
              <a:gd name="connsiteX139" fmla="*/ 4807427 w 12192000"/>
              <a:gd name="connsiteY139" fmla="*/ 276835 h 4939827"/>
              <a:gd name="connsiteX140" fmla="*/ 5028933 w 12192000"/>
              <a:gd name="connsiteY140" fmla="*/ 183887 h 4939827"/>
              <a:gd name="connsiteX141" fmla="*/ 5093642 w 12192000"/>
              <a:gd name="connsiteY141" fmla="*/ 177214 h 4939827"/>
              <a:gd name="connsiteX142" fmla="*/ 5102642 w 12192000"/>
              <a:gd name="connsiteY142" fmla="*/ 186816 h 4939827"/>
              <a:gd name="connsiteX143" fmla="*/ 5193590 w 12192000"/>
              <a:gd name="connsiteY143" fmla="*/ 156458 h 4939827"/>
              <a:gd name="connsiteX144" fmla="*/ 5323922 w 12192000"/>
              <a:gd name="connsiteY144" fmla="*/ 146332 h 4939827"/>
              <a:gd name="connsiteX145" fmla="*/ 5421860 w 12192000"/>
              <a:gd name="connsiteY145" fmla="*/ 167298 h 4939827"/>
              <a:gd name="connsiteX146" fmla="*/ 5476948 w 12192000"/>
              <a:gd name="connsiteY146" fmla="*/ 173249 h 4939827"/>
              <a:gd name="connsiteX147" fmla="*/ 5516842 w 12192000"/>
              <a:gd name="connsiteY147" fmla="*/ 184018 h 4939827"/>
              <a:gd name="connsiteX148" fmla="*/ 5619415 w 12192000"/>
              <a:gd name="connsiteY148" fmla="*/ 176781 h 4939827"/>
              <a:gd name="connsiteX149" fmla="*/ 5789867 w 12192000"/>
              <a:gd name="connsiteY149" fmla="*/ 150304 h 4939827"/>
              <a:gd name="connsiteX150" fmla="*/ 5825953 w 12192000"/>
              <a:gd name="connsiteY150" fmla="*/ 147907 h 4939827"/>
              <a:gd name="connsiteX151" fmla="*/ 5856168 w 12192000"/>
              <a:gd name="connsiteY151" fmla="*/ 158719 h 4939827"/>
              <a:gd name="connsiteX152" fmla="*/ 5862476 w 12192000"/>
              <a:gd name="connsiteY152" fmla="*/ 172447 h 4939827"/>
              <a:gd name="connsiteX153" fmla="*/ 5882195 w 12192000"/>
              <a:gd name="connsiteY153" fmla="*/ 173195 h 4939827"/>
              <a:gd name="connsiteX154" fmla="*/ 5887271 w 12192000"/>
              <a:gd name="connsiteY154" fmla="*/ 176084 h 4939827"/>
              <a:gd name="connsiteX155" fmla="*/ 5921577 w 12192000"/>
              <a:gd name="connsiteY155" fmla="*/ 169858 h 4939827"/>
              <a:gd name="connsiteX156" fmla="*/ 5983240 w 12192000"/>
              <a:gd name="connsiteY156" fmla="*/ 152755 h 4939827"/>
              <a:gd name="connsiteX157" fmla="*/ 6152287 w 12192000"/>
              <a:gd name="connsiteY157" fmla="*/ 116736 h 4939827"/>
              <a:gd name="connsiteX158" fmla="*/ 6415830 w 12192000"/>
              <a:gd name="connsiteY158" fmla="*/ 136006 h 4939827"/>
              <a:gd name="connsiteX159" fmla="*/ 6756965 w 12192000"/>
              <a:gd name="connsiteY159" fmla="*/ 57636 h 4939827"/>
              <a:gd name="connsiteX160" fmla="*/ 6819400 w 12192000"/>
              <a:gd name="connsiteY160" fmla="*/ 30742 h 4939827"/>
              <a:gd name="connsiteX161" fmla="*/ 6986370 w 12192000"/>
              <a:gd name="connsiteY161" fmla="*/ 12659 h 4939827"/>
              <a:gd name="connsiteX162" fmla="*/ 6989536 w 12192000"/>
              <a:gd name="connsiteY162" fmla="*/ 14528 h 4939827"/>
              <a:gd name="connsiteX163" fmla="*/ 7015933 w 12192000"/>
              <a:gd name="connsiteY163" fmla="*/ 9653 h 4939827"/>
              <a:gd name="connsiteX164" fmla="*/ 7020592 w 12192000"/>
              <a:gd name="connsiteY164" fmla="*/ 1651 h 4939827"/>
              <a:gd name="connsiteX165" fmla="*/ 7025905 w 12192000"/>
              <a:gd name="connsiteY165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588044 w 12192000"/>
              <a:gd name="connsiteY13" fmla="*/ 110756 h 4939827"/>
              <a:gd name="connsiteX14" fmla="*/ 7732750 w 12192000"/>
              <a:gd name="connsiteY14" fmla="*/ 145456 h 4939827"/>
              <a:gd name="connsiteX15" fmla="*/ 7785900 w 12192000"/>
              <a:gd name="connsiteY15" fmla="*/ 154493 h 4939827"/>
              <a:gd name="connsiteX16" fmla="*/ 7877301 w 12192000"/>
              <a:gd name="connsiteY16" fmla="*/ 186153 h 4939827"/>
              <a:gd name="connsiteX17" fmla="*/ 7952584 w 12192000"/>
              <a:gd name="connsiteY17" fmla="*/ 170181 h 4939827"/>
              <a:gd name="connsiteX18" fmla="*/ 8009534 w 12192000"/>
              <a:gd name="connsiteY18" fmla="*/ 176441 h 4939827"/>
              <a:gd name="connsiteX19" fmla="*/ 8058681 w 12192000"/>
              <a:gd name="connsiteY19" fmla="*/ 219431 h 4939827"/>
              <a:gd name="connsiteX20" fmla="*/ 8126175 w 12192000"/>
              <a:gd name="connsiteY20" fmla="*/ 240005 h 4939827"/>
              <a:gd name="connsiteX21" fmla="*/ 8166439 w 12192000"/>
              <a:gd name="connsiteY21" fmla="*/ 252699 h 4939827"/>
              <a:gd name="connsiteX22" fmla="*/ 8281371 w 12192000"/>
              <a:gd name="connsiteY22" fmla="*/ 256875 h 4939827"/>
              <a:gd name="connsiteX23" fmla="*/ 8381609 w 12192000"/>
              <a:gd name="connsiteY23" fmla="*/ 240618 h 4939827"/>
              <a:gd name="connsiteX24" fmla="*/ 8406759 w 12192000"/>
              <a:gd name="connsiteY24" fmla="*/ 232517 h 4939827"/>
              <a:gd name="connsiteX25" fmla="*/ 8426506 w 12192000"/>
              <a:gd name="connsiteY25" fmla="*/ 241842 h 4939827"/>
              <a:gd name="connsiteX26" fmla="*/ 8427949 w 12192000"/>
              <a:gd name="connsiteY26" fmla="*/ 240981 h 4939827"/>
              <a:gd name="connsiteX27" fmla="*/ 8441468 w 12192000"/>
              <a:gd name="connsiteY27" fmla="*/ 241157 h 4939827"/>
              <a:gd name="connsiteX28" fmla="*/ 8565757 w 12192000"/>
              <a:gd name="connsiteY28" fmla="*/ 255317 h 4939827"/>
              <a:gd name="connsiteX29" fmla="*/ 8573171 w 12192000"/>
              <a:gd name="connsiteY29" fmla="*/ 258426 h 4939827"/>
              <a:gd name="connsiteX30" fmla="*/ 8573548 w 12192000"/>
              <a:gd name="connsiteY30" fmla="*/ 258241 h 4939827"/>
              <a:gd name="connsiteX31" fmla="*/ 8581827 w 12192000"/>
              <a:gd name="connsiteY31" fmla="*/ 261028 h 4939827"/>
              <a:gd name="connsiteX32" fmla="*/ 8586687 w 12192000"/>
              <a:gd name="connsiteY32" fmla="*/ 264089 h 4939827"/>
              <a:gd name="connsiteX33" fmla="*/ 8601067 w 12192000"/>
              <a:gd name="connsiteY33" fmla="*/ 270114 h 4939827"/>
              <a:gd name="connsiteX34" fmla="*/ 8672650 w 12192000"/>
              <a:gd name="connsiteY34" fmla="*/ 254821 h 4939827"/>
              <a:gd name="connsiteX35" fmla="*/ 8785543 w 12192000"/>
              <a:gd name="connsiteY35" fmla="*/ 263406 h 4939827"/>
              <a:gd name="connsiteX36" fmla="*/ 8830588 w 12192000"/>
              <a:gd name="connsiteY36" fmla="*/ 265483 h 4939827"/>
              <a:gd name="connsiteX37" fmla="*/ 8905142 w 12192000"/>
              <a:gd name="connsiteY37" fmla="*/ 264958 h 4939827"/>
              <a:gd name="connsiteX38" fmla="*/ 8968582 w 12192000"/>
              <a:gd name="connsiteY38" fmla="*/ 262728 h 4939827"/>
              <a:gd name="connsiteX39" fmla="*/ 8972994 w 12192000"/>
              <a:gd name="connsiteY39" fmla="*/ 263284 h 4939827"/>
              <a:gd name="connsiteX40" fmla="*/ 9004605 w 12192000"/>
              <a:gd name="connsiteY40" fmla="*/ 258041 h 4939827"/>
              <a:gd name="connsiteX41" fmla="*/ 9016165 w 12192000"/>
              <a:gd name="connsiteY41" fmla="*/ 261258 h 4939827"/>
              <a:gd name="connsiteX42" fmla="*/ 9043297 w 12192000"/>
              <a:gd name="connsiteY42" fmla="*/ 281547 h 4939827"/>
              <a:gd name="connsiteX43" fmla="*/ 9048315 w 12192000"/>
              <a:gd name="connsiteY43" fmla="*/ 279264 h 4939827"/>
              <a:gd name="connsiteX44" fmla="*/ 9054706 w 12192000"/>
              <a:gd name="connsiteY44" fmla="*/ 278538 h 4939827"/>
              <a:gd name="connsiteX45" fmla="*/ 9070919 w 12192000"/>
              <a:gd name="connsiteY45" fmla="*/ 281810 h 4939827"/>
              <a:gd name="connsiteX46" fmla="*/ 9076813 w 12192000"/>
              <a:gd name="connsiteY46" fmla="*/ 283909 h 4939827"/>
              <a:gd name="connsiteX47" fmla="*/ 9085871 w 12192000"/>
              <a:gd name="connsiteY47" fmla="*/ 285133 h 4939827"/>
              <a:gd name="connsiteX48" fmla="*/ 9086159 w 12192000"/>
              <a:gd name="connsiteY48" fmla="*/ 284887 h 4939827"/>
              <a:gd name="connsiteX49" fmla="*/ 9134606 w 12192000"/>
              <a:gd name="connsiteY49" fmla="*/ 288168 h 4939827"/>
              <a:gd name="connsiteX50" fmla="*/ 9195590 w 12192000"/>
              <a:gd name="connsiteY50" fmla="*/ 279568 h 4939827"/>
              <a:gd name="connsiteX51" fmla="*/ 9219336 w 12192000"/>
              <a:gd name="connsiteY51" fmla="*/ 278133 h 4939827"/>
              <a:gd name="connsiteX52" fmla="*/ 9232362 w 12192000"/>
              <a:gd name="connsiteY52" fmla="*/ 275894 h 4939827"/>
              <a:gd name="connsiteX53" fmla="*/ 9233396 w 12192000"/>
              <a:gd name="connsiteY53" fmla="*/ 274803 h 4939827"/>
              <a:gd name="connsiteX54" fmla="*/ 9256213 w 12192000"/>
              <a:gd name="connsiteY54" fmla="*/ 281576 h 4939827"/>
              <a:gd name="connsiteX55" fmla="*/ 9371484 w 12192000"/>
              <a:gd name="connsiteY55" fmla="*/ 329634 h 4939827"/>
              <a:gd name="connsiteX56" fmla="*/ 9404829 w 12192000"/>
              <a:gd name="connsiteY56" fmla="*/ 339038 h 4939827"/>
              <a:gd name="connsiteX57" fmla="*/ 9427021 w 12192000"/>
              <a:gd name="connsiteY57" fmla="*/ 358784 h 4939827"/>
              <a:gd name="connsiteX58" fmla="*/ 9670844 w 12192000"/>
              <a:gd name="connsiteY58" fmla="*/ 405128 h 4939827"/>
              <a:gd name="connsiteX59" fmla="*/ 9816083 w 12192000"/>
              <a:gd name="connsiteY59" fmla="*/ 416573 h 4939827"/>
              <a:gd name="connsiteX60" fmla="*/ 9936741 w 12192000"/>
              <a:gd name="connsiteY60" fmla="*/ 437044 h 4939827"/>
              <a:gd name="connsiteX61" fmla="*/ 10050093 w 12192000"/>
              <a:gd name="connsiteY61" fmla="*/ 443783 h 4939827"/>
              <a:gd name="connsiteX62" fmla="*/ 10130090 w 12192000"/>
              <a:gd name="connsiteY62" fmla="*/ 459520 h 4939827"/>
              <a:gd name="connsiteX63" fmla="*/ 10173456 w 12192000"/>
              <a:gd name="connsiteY63" fmla="*/ 457749 h 4939827"/>
              <a:gd name="connsiteX64" fmla="*/ 10218232 w 12192000"/>
              <a:gd name="connsiteY64" fmla="*/ 459820 h 4939827"/>
              <a:gd name="connsiteX65" fmla="*/ 10354176 w 12192000"/>
              <a:gd name="connsiteY65" fmla="*/ 471377 h 4939827"/>
              <a:gd name="connsiteX66" fmla="*/ 10430681 w 12192000"/>
              <a:gd name="connsiteY66" fmla="*/ 481226 h 4939827"/>
              <a:gd name="connsiteX67" fmla="*/ 10478169 w 12192000"/>
              <a:gd name="connsiteY67" fmla="*/ 481774 h 4939827"/>
              <a:gd name="connsiteX68" fmla="*/ 10540907 w 12192000"/>
              <a:gd name="connsiteY68" fmla="*/ 485607 h 4939827"/>
              <a:gd name="connsiteX69" fmla="*/ 10614941 w 12192000"/>
              <a:gd name="connsiteY69" fmla="*/ 487592 h 4939827"/>
              <a:gd name="connsiteX70" fmla="*/ 10674098 w 12192000"/>
              <a:gd name="connsiteY70" fmla="*/ 521656 h 4939827"/>
              <a:gd name="connsiteX71" fmla="*/ 10874834 w 12192000"/>
              <a:gd name="connsiteY71" fmla="*/ 574867 h 4939827"/>
              <a:gd name="connsiteX72" fmla="*/ 10944981 w 12192000"/>
              <a:gd name="connsiteY72" fmla="*/ 615042 h 4939827"/>
              <a:gd name="connsiteX73" fmla="*/ 11006376 w 12192000"/>
              <a:gd name="connsiteY73" fmla="*/ 645957 h 4939827"/>
              <a:gd name="connsiteX74" fmla="*/ 11076308 w 12192000"/>
              <a:gd name="connsiteY74" fmla="*/ 675698 h 4939827"/>
              <a:gd name="connsiteX75" fmla="*/ 11148789 w 12192000"/>
              <a:gd name="connsiteY75" fmla="*/ 685041 h 4939827"/>
              <a:gd name="connsiteX76" fmla="*/ 11249129 w 12192000"/>
              <a:gd name="connsiteY76" fmla="*/ 684218 h 4939827"/>
              <a:gd name="connsiteX77" fmla="*/ 11299915 w 12192000"/>
              <a:gd name="connsiteY77" fmla="*/ 692177 h 4939827"/>
              <a:gd name="connsiteX78" fmla="*/ 11386973 w 12192000"/>
              <a:gd name="connsiteY78" fmla="*/ 708209 h 4939827"/>
              <a:gd name="connsiteX79" fmla="*/ 11500105 w 12192000"/>
              <a:gd name="connsiteY79" fmla="*/ 735014 h 4939827"/>
              <a:gd name="connsiteX80" fmla="*/ 11621735 w 12192000"/>
              <a:gd name="connsiteY80" fmla="*/ 789584 h 4939827"/>
              <a:gd name="connsiteX81" fmla="*/ 11691200 w 12192000"/>
              <a:gd name="connsiteY81" fmla="*/ 867902 h 4939827"/>
              <a:gd name="connsiteX82" fmla="*/ 11819427 w 12192000"/>
              <a:gd name="connsiteY82" fmla="*/ 911634 h 4939827"/>
              <a:gd name="connsiteX83" fmla="*/ 11969720 w 12192000"/>
              <a:gd name="connsiteY83" fmla="*/ 964737 h 4939827"/>
              <a:gd name="connsiteX84" fmla="*/ 12055766 w 12192000"/>
              <a:gd name="connsiteY84" fmla="*/ 991268 h 4939827"/>
              <a:gd name="connsiteX85" fmla="*/ 12171539 w 12192000"/>
              <a:gd name="connsiteY85" fmla="*/ 995427 h 4939827"/>
              <a:gd name="connsiteX86" fmla="*/ 12187831 w 12192000"/>
              <a:gd name="connsiteY86" fmla="*/ 996580 h 4939827"/>
              <a:gd name="connsiteX87" fmla="*/ 12192000 w 12192000"/>
              <a:gd name="connsiteY87" fmla="*/ 996726 h 4939827"/>
              <a:gd name="connsiteX88" fmla="*/ 12192000 w 12192000"/>
              <a:gd name="connsiteY88" fmla="*/ 4939827 h 4939827"/>
              <a:gd name="connsiteX89" fmla="*/ 0 w 12192000"/>
              <a:gd name="connsiteY89" fmla="*/ 4939827 h 4939827"/>
              <a:gd name="connsiteX90" fmla="*/ 0 w 12192000"/>
              <a:gd name="connsiteY90" fmla="*/ 512043 h 4939827"/>
              <a:gd name="connsiteX91" fmla="*/ 7381 w 12192000"/>
              <a:gd name="connsiteY91" fmla="*/ 512580 h 4939827"/>
              <a:gd name="connsiteX92" fmla="*/ 100029 w 12192000"/>
              <a:gd name="connsiteY92" fmla="*/ 504758 h 4939827"/>
              <a:gd name="connsiteX93" fmla="*/ 155244 w 12192000"/>
              <a:gd name="connsiteY93" fmla="*/ 525130 h 4939827"/>
              <a:gd name="connsiteX94" fmla="*/ 254366 w 12192000"/>
              <a:gd name="connsiteY94" fmla="*/ 534449 h 4939827"/>
              <a:gd name="connsiteX95" fmla="*/ 447292 w 12192000"/>
              <a:gd name="connsiteY95" fmla="*/ 542725 h 4939827"/>
              <a:gd name="connsiteX96" fmla="*/ 628105 w 12192000"/>
              <a:gd name="connsiteY96" fmla="*/ 547853 h 4939827"/>
              <a:gd name="connsiteX97" fmla="*/ 783146 w 12192000"/>
              <a:gd name="connsiteY97" fmla="*/ 591799 h 4939827"/>
              <a:gd name="connsiteX98" fmla="*/ 1043676 w 12192000"/>
              <a:gd name="connsiteY98" fmla="*/ 591887 h 4939827"/>
              <a:gd name="connsiteX99" fmla="*/ 1281816 w 12192000"/>
              <a:gd name="connsiteY99" fmla="*/ 520946 h 4939827"/>
              <a:gd name="connsiteX100" fmla="*/ 1486347 w 12192000"/>
              <a:gd name="connsiteY100" fmla="*/ 487310 h 4939827"/>
              <a:gd name="connsiteX101" fmla="*/ 1568079 w 12192000"/>
              <a:gd name="connsiteY101" fmla="*/ 462531 h 4939827"/>
              <a:gd name="connsiteX102" fmla="*/ 1622516 w 12192000"/>
              <a:gd name="connsiteY102" fmla="*/ 466058 h 4939827"/>
              <a:gd name="connsiteX103" fmla="*/ 1655457 w 12192000"/>
              <a:gd name="connsiteY103" fmla="*/ 465359 h 4939827"/>
              <a:gd name="connsiteX104" fmla="*/ 1717454 w 12192000"/>
              <a:gd name="connsiteY104" fmla="*/ 417203 h 4939827"/>
              <a:gd name="connsiteX105" fmla="*/ 1913794 w 12192000"/>
              <a:gd name="connsiteY105" fmla="*/ 365255 h 4939827"/>
              <a:gd name="connsiteX106" fmla="*/ 2129762 w 12192000"/>
              <a:gd name="connsiteY106" fmla="*/ 367832 h 4939827"/>
              <a:gd name="connsiteX107" fmla="*/ 2376970 w 12192000"/>
              <a:gd name="connsiteY107" fmla="*/ 350129 h 4939827"/>
              <a:gd name="connsiteX108" fmla="*/ 2480155 w 12192000"/>
              <a:gd name="connsiteY108" fmla="*/ 359227 h 4939827"/>
              <a:gd name="connsiteX109" fmla="*/ 2586782 w 12192000"/>
              <a:gd name="connsiteY109" fmla="*/ 339352 h 4939827"/>
              <a:gd name="connsiteX110" fmla="*/ 2679617 w 12192000"/>
              <a:gd name="connsiteY110" fmla="*/ 305383 h 4939827"/>
              <a:gd name="connsiteX111" fmla="*/ 2788947 w 12192000"/>
              <a:gd name="connsiteY111" fmla="*/ 250375 h 4939827"/>
              <a:gd name="connsiteX112" fmla="*/ 2965530 w 12192000"/>
              <a:gd name="connsiteY112" fmla="*/ 245958 h 4939827"/>
              <a:gd name="connsiteX113" fmla="*/ 3103677 w 12192000"/>
              <a:gd name="connsiteY113" fmla="*/ 209527 h 4939827"/>
              <a:gd name="connsiteX114" fmla="*/ 3126759 w 12192000"/>
              <a:gd name="connsiteY114" fmla="*/ 211226 h 4939827"/>
              <a:gd name="connsiteX115" fmla="*/ 3164020 w 12192000"/>
              <a:gd name="connsiteY115" fmla="*/ 212779 h 4939827"/>
              <a:gd name="connsiteX116" fmla="*/ 3285019 w 12192000"/>
              <a:gd name="connsiteY116" fmla="*/ 220535 h 4939827"/>
              <a:gd name="connsiteX117" fmla="*/ 3365154 w 12192000"/>
              <a:gd name="connsiteY117" fmla="*/ 226416 h 4939827"/>
              <a:gd name="connsiteX118" fmla="*/ 3367507 w 12192000"/>
              <a:gd name="connsiteY118" fmla="*/ 225416 h 4939827"/>
              <a:gd name="connsiteX119" fmla="*/ 3387567 w 12192000"/>
              <a:gd name="connsiteY119" fmla="*/ 227103 h 4939827"/>
              <a:gd name="connsiteX120" fmla="*/ 3498001 w 12192000"/>
              <a:gd name="connsiteY120" fmla="*/ 231941 h 4939827"/>
              <a:gd name="connsiteX121" fmla="*/ 3561557 w 12192000"/>
              <a:gd name="connsiteY121" fmla="*/ 228095 h 4939827"/>
              <a:gd name="connsiteX122" fmla="*/ 3611920 w 12192000"/>
              <a:gd name="connsiteY122" fmla="*/ 218094 h 4939827"/>
              <a:gd name="connsiteX123" fmla="*/ 3620528 w 12192000"/>
              <a:gd name="connsiteY123" fmla="*/ 218788 h 4939827"/>
              <a:gd name="connsiteX124" fmla="*/ 3620766 w 12192000"/>
              <a:gd name="connsiteY124" fmla="*/ 218511 h 4939827"/>
              <a:gd name="connsiteX125" fmla="*/ 3629977 w 12192000"/>
              <a:gd name="connsiteY125" fmla="*/ 218664 h 4939827"/>
              <a:gd name="connsiteX126" fmla="*/ 3636217 w 12192000"/>
              <a:gd name="connsiteY126" fmla="*/ 220048 h 4939827"/>
              <a:gd name="connsiteX127" fmla="*/ 3709484 w 12192000"/>
              <a:gd name="connsiteY127" fmla="*/ 186927 h 4939827"/>
              <a:gd name="connsiteX128" fmla="*/ 3761342 w 12192000"/>
              <a:gd name="connsiteY128" fmla="*/ 177474 h 4939827"/>
              <a:gd name="connsiteX129" fmla="*/ 3799748 w 12192000"/>
              <a:gd name="connsiteY129" fmla="*/ 167154 h 4939827"/>
              <a:gd name="connsiteX130" fmla="*/ 3922756 w 12192000"/>
              <a:gd name="connsiteY130" fmla="*/ 194044 h 4939827"/>
              <a:gd name="connsiteX131" fmla="*/ 4028476 w 12192000"/>
              <a:gd name="connsiteY131" fmla="*/ 223679 h 4939827"/>
              <a:gd name="connsiteX132" fmla="*/ 4191582 w 12192000"/>
              <a:gd name="connsiteY132" fmla="*/ 238952 h 4939827"/>
              <a:gd name="connsiteX133" fmla="*/ 4251024 w 12192000"/>
              <a:gd name="connsiteY133" fmla="*/ 240874 h 4939827"/>
              <a:gd name="connsiteX134" fmla="*/ 4355275 w 12192000"/>
              <a:gd name="connsiteY134" fmla="*/ 260205 h 4939827"/>
              <a:gd name="connsiteX135" fmla="*/ 4423807 w 12192000"/>
              <a:gd name="connsiteY135" fmla="*/ 270366 h 4939827"/>
              <a:gd name="connsiteX136" fmla="*/ 4558432 w 12192000"/>
              <a:gd name="connsiteY136" fmla="*/ 269194 h 4939827"/>
              <a:gd name="connsiteX137" fmla="*/ 4635061 w 12192000"/>
              <a:gd name="connsiteY137" fmla="*/ 280682 h 4939827"/>
              <a:gd name="connsiteX138" fmla="*/ 4807427 w 12192000"/>
              <a:gd name="connsiteY138" fmla="*/ 276835 h 4939827"/>
              <a:gd name="connsiteX139" fmla="*/ 5028933 w 12192000"/>
              <a:gd name="connsiteY139" fmla="*/ 183887 h 4939827"/>
              <a:gd name="connsiteX140" fmla="*/ 5093642 w 12192000"/>
              <a:gd name="connsiteY140" fmla="*/ 177214 h 4939827"/>
              <a:gd name="connsiteX141" fmla="*/ 5102642 w 12192000"/>
              <a:gd name="connsiteY141" fmla="*/ 186816 h 4939827"/>
              <a:gd name="connsiteX142" fmla="*/ 5193590 w 12192000"/>
              <a:gd name="connsiteY142" fmla="*/ 156458 h 4939827"/>
              <a:gd name="connsiteX143" fmla="*/ 5323922 w 12192000"/>
              <a:gd name="connsiteY143" fmla="*/ 146332 h 4939827"/>
              <a:gd name="connsiteX144" fmla="*/ 5421860 w 12192000"/>
              <a:gd name="connsiteY144" fmla="*/ 167298 h 4939827"/>
              <a:gd name="connsiteX145" fmla="*/ 5476948 w 12192000"/>
              <a:gd name="connsiteY145" fmla="*/ 173249 h 4939827"/>
              <a:gd name="connsiteX146" fmla="*/ 5516842 w 12192000"/>
              <a:gd name="connsiteY146" fmla="*/ 184018 h 4939827"/>
              <a:gd name="connsiteX147" fmla="*/ 5619415 w 12192000"/>
              <a:gd name="connsiteY147" fmla="*/ 176781 h 4939827"/>
              <a:gd name="connsiteX148" fmla="*/ 5789867 w 12192000"/>
              <a:gd name="connsiteY148" fmla="*/ 150304 h 4939827"/>
              <a:gd name="connsiteX149" fmla="*/ 5825953 w 12192000"/>
              <a:gd name="connsiteY149" fmla="*/ 147907 h 4939827"/>
              <a:gd name="connsiteX150" fmla="*/ 5856168 w 12192000"/>
              <a:gd name="connsiteY150" fmla="*/ 158719 h 4939827"/>
              <a:gd name="connsiteX151" fmla="*/ 5862476 w 12192000"/>
              <a:gd name="connsiteY151" fmla="*/ 172447 h 4939827"/>
              <a:gd name="connsiteX152" fmla="*/ 5882195 w 12192000"/>
              <a:gd name="connsiteY152" fmla="*/ 173195 h 4939827"/>
              <a:gd name="connsiteX153" fmla="*/ 5887271 w 12192000"/>
              <a:gd name="connsiteY153" fmla="*/ 176084 h 4939827"/>
              <a:gd name="connsiteX154" fmla="*/ 5921577 w 12192000"/>
              <a:gd name="connsiteY154" fmla="*/ 169858 h 4939827"/>
              <a:gd name="connsiteX155" fmla="*/ 5983240 w 12192000"/>
              <a:gd name="connsiteY155" fmla="*/ 152755 h 4939827"/>
              <a:gd name="connsiteX156" fmla="*/ 6152287 w 12192000"/>
              <a:gd name="connsiteY156" fmla="*/ 116736 h 4939827"/>
              <a:gd name="connsiteX157" fmla="*/ 6415830 w 12192000"/>
              <a:gd name="connsiteY157" fmla="*/ 136006 h 4939827"/>
              <a:gd name="connsiteX158" fmla="*/ 6756965 w 12192000"/>
              <a:gd name="connsiteY158" fmla="*/ 57636 h 4939827"/>
              <a:gd name="connsiteX159" fmla="*/ 6819400 w 12192000"/>
              <a:gd name="connsiteY159" fmla="*/ 30742 h 4939827"/>
              <a:gd name="connsiteX160" fmla="*/ 6986370 w 12192000"/>
              <a:gd name="connsiteY160" fmla="*/ 12659 h 4939827"/>
              <a:gd name="connsiteX161" fmla="*/ 6989536 w 12192000"/>
              <a:gd name="connsiteY161" fmla="*/ 14528 h 4939827"/>
              <a:gd name="connsiteX162" fmla="*/ 7015933 w 12192000"/>
              <a:gd name="connsiteY162" fmla="*/ 9653 h 4939827"/>
              <a:gd name="connsiteX163" fmla="*/ 7020592 w 12192000"/>
              <a:gd name="connsiteY163" fmla="*/ 1651 h 4939827"/>
              <a:gd name="connsiteX164" fmla="*/ 7025905 w 12192000"/>
              <a:gd name="connsiteY164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877301 w 12192000"/>
              <a:gd name="connsiteY15" fmla="*/ 186153 h 4939827"/>
              <a:gd name="connsiteX16" fmla="*/ 7952584 w 12192000"/>
              <a:gd name="connsiteY16" fmla="*/ 170181 h 4939827"/>
              <a:gd name="connsiteX17" fmla="*/ 8009534 w 12192000"/>
              <a:gd name="connsiteY17" fmla="*/ 176441 h 4939827"/>
              <a:gd name="connsiteX18" fmla="*/ 8058681 w 12192000"/>
              <a:gd name="connsiteY18" fmla="*/ 219431 h 4939827"/>
              <a:gd name="connsiteX19" fmla="*/ 8126175 w 12192000"/>
              <a:gd name="connsiteY19" fmla="*/ 240005 h 4939827"/>
              <a:gd name="connsiteX20" fmla="*/ 8166439 w 12192000"/>
              <a:gd name="connsiteY20" fmla="*/ 252699 h 4939827"/>
              <a:gd name="connsiteX21" fmla="*/ 8281371 w 12192000"/>
              <a:gd name="connsiteY21" fmla="*/ 256875 h 4939827"/>
              <a:gd name="connsiteX22" fmla="*/ 8381609 w 12192000"/>
              <a:gd name="connsiteY22" fmla="*/ 240618 h 4939827"/>
              <a:gd name="connsiteX23" fmla="*/ 8406759 w 12192000"/>
              <a:gd name="connsiteY23" fmla="*/ 232517 h 4939827"/>
              <a:gd name="connsiteX24" fmla="*/ 8426506 w 12192000"/>
              <a:gd name="connsiteY24" fmla="*/ 241842 h 4939827"/>
              <a:gd name="connsiteX25" fmla="*/ 8427949 w 12192000"/>
              <a:gd name="connsiteY25" fmla="*/ 240981 h 4939827"/>
              <a:gd name="connsiteX26" fmla="*/ 8441468 w 12192000"/>
              <a:gd name="connsiteY26" fmla="*/ 241157 h 4939827"/>
              <a:gd name="connsiteX27" fmla="*/ 8565757 w 12192000"/>
              <a:gd name="connsiteY27" fmla="*/ 255317 h 4939827"/>
              <a:gd name="connsiteX28" fmla="*/ 8573171 w 12192000"/>
              <a:gd name="connsiteY28" fmla="*/ 258426 h 4939827"/>
              <a:gd name="connsiteX29" fmla="*/ 8573548 w 12192000"/>
              <a:gd name="connsiteY29" fmla="*/ 258241 h 4939827"/>
              <a:gd name="connsiteX30" fmla="*/ 8581827 w 12192000"/>
              <a:gd name="connsiteY30" fmla="*/ 261028 h 4939827"/>
              <a:gd name="connsiteX31" fmla="*/ 8586687 w 12192000"/>
              <a:gd name="connsiteY31" fmla="*/ 264089 h 4939827"/>
              <a:gd name="connsiteX32" fmla="*/ 8601067 w 12192000"/>
              <a:gd name="connsiteY32" fmla="*/ 270114 h 4939827"/>
              <a:gd name="connsiteX33" fmla="*/ 8672650 w 12192000"/>
              <a:gd name="connsiteY33" fmla="*/ 254821 h 4939827"/>
              <a:gd name="connsiteX34" fmla="*/ 8785543 w 12192000"/>
              <a:gd name="connsiteY34" fmla="*/ 263406 h 4939827"/>
              <a:gd name="connsiteX35" fmla="*/ 8830588 w 12192000"/>
              <a:gd name="connsiteY35" fmla="*/ 265483 h 4939827"/>
              <a:gd name="connsiteX36" fmla="*/ 8905142 w 12192000"/>
              <a:gd name="connsiteY36" fmla="*/ 264958 h 4939827"/>
              <a:gd name="connsiteX37" fmla="*/ 8968582 w 12192000"/>
              <a:gd name="connsiteY37" fmla="*/ 262728 h 4939827"/>
              <a:gd name="connsiteX38" fmla="*/ 8972994 w 12192000"/>
              <a:gd name="connsiteY38" fmla="*/ 263284 h 4939827"/>
              <a:gd name="connsiteX39" fmla="*/ 9004605 w 12192000"/>
              <a:gd name="connsiteY39" fmla="*/ 258041 h 4939827"/>
              <a:gd name="connsiteX40" fmla="*/ 9016165 w 12192000"/>
              <a:gd name="connsiteY40" fmla="*/ 261258 h 4939827"/>
              <a:gd name="connsiteX41" fmla="*/ 9043297 w 12192000"/>
              <a:gd name="connsiteY41" fmla="*/ 281547 h 4939827"/>
              <a:gd name="connsiteX42" fmla="*/ 9048315 w 12192000"/>
              <a:gd name="connsiteY42" fmla="*/ 279264 h 4939827"/>
              <a:gd name="connsiteX43" fmla="*/ 9054706 w 12192000"/>
              <a:gd name="connsiteY43" fmla="*/ 278538 h 4939827"/>
              <a:gd name="connsiteX44" fmla="*/ 9070919 w 12192000"/>
              <a:gd name="connsiteY44" fmla="*/ 281810 h 4939827"/>
              <a:gd name="connsiteX45" fmla="*/ 9076813 w 12192000"/>
              <a:gd name="connsiteY45" fmla="*/ 283909 h 4939827"/>
              <a:gd name="connsiteX46" fmla="*/ 9085871 w 12192000"/>
              <a:gd name="connsiteY46" fmla="*/ 285133 h 4939827"/>
              <a:gd name="connsiteX47" fmla="*/ 9086159 w 12192000"/>
              <a:gd name="connsiteY47" fmla="*/ 284887 h 4939827"/>
              <a:gd name="connsiteX48" fmla="*/ 9134606 w 12192000"/>
              <a:gd name="connsiteY48" fmla="*/ 288168 h 4939827"/>
              <a:gd name="connsiteX49" fmla="*/ 9195590 w 12192000"/>
              <a:gd name="connsiteY49" fmla="*/ 279568 h 4939827"/>
              <a:gd name="connsiteX50" fmla="*/ 9219336 w 12192000"/>
              <a:gd name="connsiteY50" fmla="*/ 278133 h 4939827"/>
              <a:gd name="connsiteX51" fmla="*/ 9232362 w 12192000"/>
              <a:gd name="connsiteY51" fmla="*/ 275894 h 4939827"/>
              <a:gd name="connsiteX52" fmla="*/ 9233396 w 12192000"/>
              <a:gd name="connsiteY52" fmla="*/ 274803 h 4939827"/>
              <a:gd name="connsiteX53" fmla="*/ 9256213 w 12192000"/>
              <a:gd name="connsiteY53" fmla="*/ 281576 h 4939827"/>
              <a:gd name="connsiteX54" fmla="*/ 9371484 w 12192000"/>
              <a:gd name="connsiteY54" fmla="*/ 329634 h 4939827"/>
              <a:gd name="connsiteX55" fmla="*/ 9404829 w 12192000"/>
              <a:gd name="connsiteY55" fmla="*/ 339038 h 4939827"/>
              <a:gd name="connsiteX56" fmla="*/ 9427021 w 12192000"/>
              <a:gd name="connsiteY56" fmla="*/ 358784 h 4939827"/>
              <a:gd name="connsiteX57" fmla="*/ 9670844 w 12192000"/>
              <a:gd name="connsiteY57" fmla="*/ 405128 h 4939827"/>
              <a:gd name="connsiteX58" fmla="*/ 9816083 w 12192000"/>
              <a:gd name="connsiteY58" fmla="*/ 416573 h 4939827"/>
              <a:gd name="connsiteX59" fmla="*/ 9936741 w 12192000"/>
              <a:gd name="connsiteY59" fmla="*/ 437044 h 4939827"/>
              <a:gd name="connsiteX60" fmla="*/ 10050093 w 12192000"/>
              <a:gd name="connsiteY60" fmla="*/ 443783 h 4939827"/>
              <a:gd name="connsiteX61" fmla="*/ 10130090 w 12192000"/>
              <a:gd name="connsiteY61" fmla="*/ 459520 h 4939827"/>
              <a:gd name="connsiteX62" fmla="*/ 10173456 w 12192000"/>
              <a:gd name="connsiteY62" fmla="*/ 457749 h 4939827"/>
              <a:gd name="connsiteX63" fmla="*/ 10218232 w 12192000"/>
              <a:gd name="connsiteY63" fmla="*/ 459820 h 4939827"/>
              <a:gd name="connsiteX64" fmla="*/ 10354176 w 12192000"/>
              <a:gd name="connsiteY64" fmla="*/ 471377 h 4939827"/>
              <a:gd name="connsiteX65" fmla="*/ 10430681 w 12192000"/>
              <a:gd name="connsiteY65" fmla="*/ 481226 h 4939827"/>
              <a:gd name="connsiteX66" fmla="*/ 10478169 w 12192000"/>
              <a:gd name="connsiteY66" fmla="*/ 481774 h 4939827"/>
              <a:gd name="connsiteX67" fmla="*/ 10540907 w 12192000"/>
              <a:gd name="connsiteY67" fmla="*/ 485607 h 4939827"/>
              <a:gd name="connsiteX68" fmla="*/ 10614941 w 12192000"/>
              <a:gd name="connsiteY68" fmla="*/ 487592 h 4939827"/>
              <a:gd name="connsiteX69" fmla="*/ 10674098 w 12192000"/>
              <a:gd name="connsiteY69" fmla="*/ 521656 h 4939827"/>
              <a:gd name="connsiteX70" fmla="*/ 10874834 w 12192000"/>
              <a:gd name="connsiteY70" fmla="*/ 574867 h 4939827"/>
              <a:gd name="connsiteX71" fmla="*/ 10944981 w 12192000"/>
              <a:gd name="connsiteY71" fmla="*/ 615042 h 4939827"/>
              <a:gd name="connsiteX72" fmla="*/ 11006376 w 12192000"/>
              <a:gd name="connsiteY72" fmla="*/ 645957 h 4939827"/>
              <a:gd name="connsiteX73" fmla="*/ 11076308 w 12192000"/>
              <a:gd name="connsiteY73" fmla="*/ 675698 h 4939827"/>
              <a:gd name="connsiteX74" fmla="*/ 11148789 w 12192000"/>
              <a:gd name="connsiteY74" fmla="*/ 685041 h 4939827"/>
              <a:gd name="connsiteX75" fmla="*/ 11249129 w 12192000"/>
              <a:gd name="connsiteY75" fmla="*/ 684218 h 4939827"/>
              <a:gd name="connsiteX76" fmla="*/ 11299915 w 12192000"/>
              <a:gd name="connsiteY76" fmla="*/ 692177 h 4939827"/>
              <a:gd name="connsiteX77" fmla="*/ 11386973 w 12192000"/>
              <a:gd name="connsiteY77" fmla="*/ 708209 h 4939827"/>
              <a:gd name="connsiteX78" fmla="*/ 11500105 w 12192000"/>
              <a:gd name="connsiteY78" fmla="*/ 735014 h 4939827"/>
              <a:gd name="connsiteX79" fmla="*/ 11621735 w 12192000"/>
              <a:gd name="connsiteY79" fmla="*/ 789584 h 4939827"/>
              <a:gd name="connsiteX80" fmla="*/ 11691200 w 12192000"/>
              <a:gd name="connsiteY80" fmla="*/ 867902 h 4939827"/>
              <a:gd name="connsiteX81" fmla="*/ 11819427 w 12192000"/>
              <a:gd name="connsiteY81" fmla="*/ 911634 h 4939827"/>
              <a:gd name="connsiteX82" fmla="*/ 11969720 w 12192000"/>
              <a:gd name="connsiteY82" fmla="*/ 964737 h 4939827"/>
              <a:gd name="connsiteX83" fmla="*/ 12055766 w 12192000"/>
              <a:gd name="connsiteY83" fmla="*/ 991268 h 4939827"/>
              <a:gd name="connsiteX84" fmla="*/ 12171539 w 12192000"/>
              <a:gd name="connsiteY84" fmla="*/ 995427 h 4939827"/>
              <a:gd name="connsiteX85" fmla="*/ 12187831 w 12192000"/>
              <a:gd name="connsiteY85" fmla="*/ 996580 h 4939827"/>
              <a:gd name="connsiteX86" fmla="*/ 12192000 w 12192000"/>
              <a:gd name="connsiteY86" fmla="*/ 996726 h 4939827"/>
              <a:gd name="connsiteX87" fmla="*/ 12192000 w 12192000"/>
              <a:gd name="connsiteY87" fmla="*/ 4939827 h 4939827"/>
              <a:gd name="connsiteX88" fmla="*/ 0 w 12192000"/>
              <a:gd name="connsiteY88" fmla="*/ 4939827 h 4939827"/>
              <a:gd name="connsiteX89" fmla="*/ 0 w 12192000"/>
              <a:gd name="connsiteY89" fmla="*/ 512043 h 4939827"/>
              <a:gd name="connsiteX90" fmla="*/ 7381 w 12192000"/>
              <a:gd name="connsiteY90" fmla="*/ 512580 h 4939827"/>
              <a:gd name="connsiteX91" fmla="*/ 100029 w 12192000"/>
              <a:gd name="connsiteY91" fmla="*/ 504758 h 4939827"/>
              <a:gd name="connsiteX92" fmla="*/ 155244 w 12192000"/>
              <a:gd name="connsiteY92" fmla="*/ 525130 h 4939827"/>
              <a:gd name="connsiteX93" fmla="*/ 254366 w 12192000"/>
              <a:gd name="connsiteY93" fmla="*/ 534449 h 4939827"/>
              <a:gd name="connsiteX94" fmla="*/ 447292 w 12192000"/>
              <a:gd name="connsiteY94" fmla="*/ 542725 h 4939827"/>
              <a:gd name="connsiteX95" fmla="*/ 628105 w 12192000"/>
              <a:gd name="connsiteY95" fmla="*/ 547853 h 4939827"/>
              <a:gd name="connsiteX96" fmla="*/ 783146 w 12192000"/>
              <a:gd name="connsiteY96" fmla="*/ 591799 h 4939827"/>
              <a:gd name="connsiteX97" fmla="*/ 1043676 w 12192000"/>
              <a:gd name="connsiteY97" fmla="*/ 591887 h 4939827"/>
              <a:gd name="connsiteX98" fmla="*/ 1281816 w 12192000"/>
              <a:gd name="connsiteY98" fmla="*/ 520946 h 4939827"/>
              <a:gd name="connsiteX99" fmla="*/ 1486347 w 12192000"/>
              <a:gd name="connsiteY99" fmla="*/ 487310 h 4939827"/>
              <a:gd name="connsiteX100" fmla="*/ 1568079 w 12192000"/>
              <a:gd name="connsiteY100" fmla="*/ 462531 h 4939827"/>
              <a:gd name="connsiteX101" fmla="*/ 1622516 w 12192000"/>
              <a:gd name="connsiteY101" fmla="*/ 466058 h 4939827"/>
              <a:gd name="connsiteX102" fmla="*/ 1655457 w 12192000"/>
              <a:gd name="connsiteY102" fmla="*/ 465359 h 4939827"/>
              <a:gd name="connsiteX103" fmla="*/ 1717454 w 12192000"/>
              <a:gd name="connsiteY103" fmla="*/ 417203 h 4939827"/>
              <a:gd name="connsiteX104" fmla="*/ 1913794 w 12192000"/>
              <a:gd name="connsiteY104" fmla="*/ 365255 h 4939827"/>
              <a:gd name="connsiteX105" fmla="*/ 2129762 w 12192000"/>
              <a:gd name="connsiteY105" fmla="*/ 367832 h 4939827"/>
              <a:gd name="connsiteX106" fmla="*/ 2376970 w 12192000"/>
              <a:gd name="connsiteY106" fmla="*/ 350129 h 4939827"/>
              <a:gd name="connsiteX107" fmla="*/ 2480155 w 12192000"/>
              <a:gd name="connsiteY107" fmla="*/ 359227 h 4939827"/>
              <a:gd name="connsiteX108" fmla="*/ 2586782 w 12192000"/>
              <a:gd name="connsiteY108" fmla="*/ 339352 h 4939827"/>
              <a:gd name="connsiteX109" fmla="*/ 2679617 w 12192000"/>
              <a:gd name="connsiteY109" fmla="*/ 305383 h 4939827"/>
              <a:gd name="connsiteX110" fmla="*/ 2788947 w 12192000"/>
              <a:gd name="connsiteY110" fmla="*/ 250375 h 4939827"/>
              <a:gd name="connsiteX111" fmla="*/ 2965530 w 12192000"/>
              <a:gd name="connsiteY111" fmla="*/ 245958 h 4939827"/>
              <a:gd name="connsiteX112" fmla="*/ 3103677 w 12192000"/>
              <a:gd name="connsiteY112" fmla="*/ 209527 h 4939827"/>
              <a:gd name="connsiteX113" fmla="*/ 3126759 w 12192000"/>
              <a:gd name="connsiteY113" fmla="*/ 211226 h 4939827"/>
              <a:gd name="connsiteX114" fmla="*/ 3164020 w 12192000"/>
              <a:gd name="connsiteY114" fmla="*/ 212779 h 4939827"/>
              <a:gd name="connsiteX115" fmla="*/ 3285019 w 12192000"/>
              <a:gd name="connsiteY115" fmla="*/ 220535 h 4939827"/>
              <a:gd name="connsiteX116" fmla="*/ 3365154 w 12192000"/>
              <a:gd name="connsiteY116" fmla="*/ 226416 h 4939827"/>
              <a:gd name="connsiteX117" fmla="*/ 3367507 w 12192000"/>
              <a:gd name="connsiteY117" fmla="*/ 225416 h 4939827"/>
              <a:gd name="connsiteX118" fmla="*/ 3387567 w 12192000"/>
              <a:gd name="connsiteY118" fmla="*/ 227103 h 4939827"/>
              <a:gd name="connsiteX119" fmla="*/ 3498001 w 12192000"/>
              <a:gd name="connsiteY119" fmla="*/ 231941 h 4939827"/>
              <a:gd name="connsiteX120" fmla="*/ 3561557 w 12192000"/>
              <a:gd name="connsiteY120" fmla="*/ 228095 h 4939827"/>
              <a:gd name="connsiteX121" fmla="*/ 3611920 w 12192000"/>
              <a:gd name="connsiteY121" fmla="*/ 218094 h 4939827"/>
              <a:gd name="connsiteX122" fmla="*/ 3620528 w 12192000"/>
              <a:gd name="connsiteY122" fmla="*/ 218788 h 4939827"/>
              <a:gd name="connsiteX123" fmla="*/ 3620766 w 12192000"/>
              <a:gd name="connsiteY123" fmla="*/ 218511 h 4939827"/>
              <a:gd name="connsiteX124" fmla="*/ 3629977 w 12192000"/>
              <a:gd name="connsiteY124" fmla="*/ 218664 h 4939827"/>
              <a:gd name="connsiteX125" fmla="*/ 3636217 w 12192000"/>
              <a:gd name="connsiteY125" fmla="*/ 220048 h 4939827"/>
              <a:gd name="connsiteX126" fmla="*/ 3709484 w 12192000"/>
              <a:gd name="connsiteY126" fmla="*/ 186927 h 4939827"/>
              <a:gd name="connsiteX127" fmla="*/ 3761342 w 12192000"/>
              <a:gd name="connsiteY127" fmla="*/ 177474 h 4939827"/>
              <a:gd name="connsiteX128" fmla="*/ 3799748 w 12192000"/>
              <a:gd name="connsiteY128" fmla="*/ 167154 h 4939827"/>
              <a:gd name="connsiteX129" fmla="*/ 3922756 w 12192000"/>
              <a:gd name="connsiteY129" fmla="*/ 194044 h 4939827"/>
              <a:gd name="connsiteX130" fmla="*/ 4028476 w 12192000"/>
              <a:gd name="connsiteY130" fmla="*/ 223679 h 4939827"/>
              <a:gd name="connsiteX131" fmla="*/ 4191582 w 12192000"/>
              <a:gd name="connsiteY131" fmla="*/ 238952 h 4939827"/>
              <a:gd name="connsiteX132" fmla="*/ 4251024 w 12192000"/>
              <a:gd name="connsiteY132" fmla="*/ 240874 h 4939827"/>
              <a:gd name="connsiteX133" fmla="*/ 4355275 w 12192000"/>
              <a:gd name="connsiteY133" fmla="*/ 260205 h 4939827"/>
              <a:gd name="connsiteX134" fmla="*/ 4423807 w 12192000"/>
              <a:gd name="connsiteY134" fmla="*/ 270366 h 4939827"/>
              <a:gd name="connsiteX135" fmla="*/ 4558432 w 12192000"/>
              <a:gd name="connsiteY135" fmla="*/ 269194 h 4939827"/>
              <a:gd name="connsiteX136" fmla="*/ 4635061 w 12192000"/>
              <a:gd name="connsiteY136" fmla="*/ 280682 h 4939827"/>
              <a:gd name="connsiteX137" fmla="*/ 4807427 w 12192000"/>
              <a:gd name="connsiteY137" fmla="*/ 276835 h 4939827"/>
              <a:gd name="connsiteX138" fmla="*/ 5028933 w 12192000"/>
              <a:gd name="connsiteY138" fmla="*/ 183887 h 4939827"/>
              <a:gd name="connsiteX139" fmla="*/ 5093642 w 12192000"/>
              <a:gd name="connsiteY139" fmla="*/ 177214 h 4939827"/>
              <a:gd name="connsiteX140" fmla="*/ 5102642 w 12192000"/>
              <a:gd name="connsiteY140" fmla="*/ 186816 h 4939827"/>
              <a:gd name="connsiteX141" fmla="*/ 5193590 w 12192000"/>
              <a:gd name="connsiteY141" fmla="*/ 156458 h 4939827"/>
              <a:gd name="connsiteX142" fmla="*/ 5323922 w 12192000"/>
              <a:gd name="connsiteY142" fmla="*/ 146332 h 4939827"/>
              <a:gd name="connsiteX143" fmla="*/ 5421860 w 12192000"/>
              <a:gd name="connsiteY143" fmla="*/ 167298 h 4939827"/>
              <a:gd name="connsiteX144" fmla="*/ 5476948 w 12192000"/>
              <a:gd name="connsiteY144" fmla="*/ 173249 h 4939827"/>
              <a:gd name="connsiteX145" fmla="*/ 5516842 w 12192000"/>
              <a:gd name="connsiteY145" fmla="*/ 184018 h 4939827"/>
              <a:gd name="connsiteX146" fmla="*/ 5619415 w 12192000"/>
              <a:gd name="connsiteY146" fmla="*/ 176781 h 4939827"/>
              <a:gd name="connsiteX147" fmla="*/ 5789867 w 12192000"/>
              <a:gd name="connsiteY147" fmla="*/ 150304 h 4939827"/>
              <a:gd name="connsiteX148" fmla="*/ 5825953 w 12192000"/>
              <a:gd name="connsiteY148" fmla="*/ 147907 h 4939827"/>
              <a:gd name="connsiteX149" fmla="*/ 5856168 w 12192000"/>
              <a:gd name="connsiteY149" fmla="*/ 158719 h 4939827"/>
              <a:gd name="connsiteX150" fmla="*/ 5862476 w 12192000"/>
              <a:gd name="connsiteY150" fmla="*/ 172447 h 4939827"/>
              <a:gd name="connsiteX151" fmla="*/ 5882195 w 12192000"/>
              <a:gd name="connsiteY151" fmla="*/ 173195 h 4939827"/>
              <a:gd name="connsiteX152" fmla="*/ 5887271 w 12192000"/>
              <a:gd name="connsiteY152" fmla="*/ 176084 h 4939827"/>
              <a:gd name="connsiteX153" fmla="*/ 5921577 w 12192000"/>
              <a:gd name="connsiteY153" fmla="*/ 169858 h 4939827"/>
              <a:gd name="connsiteX154" fmla="*/ 5983240 w 12192000"/>
              <a:gd name="connsiteY154" fmla="*/ 152755 h 4939827"/>
              <a:gd name="connsiteX155" fmla="*/ 6152287 w 12192000"/>
              <a:gd name="connsiteY155" fmla="*/ 116736 h 4939827"/>
              <a:gd name="connsiteX156" fmla="*/ 6415830 w 12192000"/>
              <a:gd name="connsiteY156" fmla="*/ 136006 h 4939827"/>
              <a:gd name="connsiteX157" fmla="*/ 6756965 w 12192000"/>
              <a:gd name="connsiteY157" fmla="*/ 57636 h 4939827"/>
              <a:gd name="connsiteX158" fmla="*/ 6819400 w 12192000"/>
              <a:gd name="connsiteY158" fmla="*/ 30742 h 4939827"/>
              <a:gd name="connsiteX159" fmla="*/ 6986370 w 12192000"/>
              <a:gd name="connsiteY159" fmla="*/ 12659 h 4939827"/>
              <a:gd name="connsiteX160" fmla="*/ 6989536 w 12192000"/>
              <a:gd name="connsiteY160" fmla="*/ 14528 h 4939827"/>
              <a:gd name="connsiteX161" fmla="*/ 7015933 w 12192000"/>
              <a:gd name="connsiteY161" fmla="*/ 9653 h 4939827"/>
              <a:gd name="connsiteX162" fmla="*/ 7020592 w 12192000"/>
              <a:gd name="connsiteY162" fmla="*/ 1651 h 4939827"/>
              <a:gd name="connsiteX163" fmla="*/ 7025905 w 12192000"/>
              <a:gd name="connsiteY163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152287 w 12192000"/>
              <a:gd name="connsiteY154" fmla="*/ 116736 h 4939827"/>
              <a:gd name="connsiteX155" fmla="*/ 6415830 w 12192000"/>
              <a:gd name="connsiteY155" fmla="*/ 136006 h 4939827"/>
              <a:gd name="connsiteX156" fmla="*/ 6756965 w 12192000"/>
              <a:gd name="connsiteY156" fmla="*/ 57636 h 4939827"/>
              <a:gd name="connsiteX157" fmla="*/ 6819400 w 12192000"/>
              <a:gd name="connsiteY157" fmla="*/ 30742 h 4939827"/>
              <a:gd name="connsiteX158" fmla="*/ 6986370 w 12192000"/>
              <a:gd name="connsiteY158" fmla="*/ 12659 h 4939827"/>
              <a:gd name="connsiteX159" fmla="*/ 6989536 w 12192000"/>
              <a:gd name="connsiteY159" fmla="*/ 14528 h 4939827"/>
              <a:gd name="connsiteX160" fmla="*/ 7015933 w 12192000"/>
              <a:gd name="connsiteY160" fmla="*/ 9653 h 4939827"/>
              <a:gd name="connsiteX161" fmla="*/ 7020592 w 12192000"/>
              <a:gd name="connsiteY161" fmla="*/ 1651 h 4939827"/>
              <a:gd name="connsiteX162" fmla="*/ 7025905 w 12192000"/>
              <a:gd name="connsiteY162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5983240 w 12192000"/>
              <a:gd name="connsiteY153" fmla="*/ 152755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5921577 w 12192000"/>
              <a:gd name="connsiteY152" fmla="*/ 169858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887271 w 12192000"/>
              <a:gd name="connsiteY151" fmla="*/ 176084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01067 w 12192000"/>
              <a:gd name="connsiteY31" fmla="*/ 270114 h 4939827"/>
              <a:gd name="connsiteX32" fmla="*/ 8672650 w 12192000"/>
              <a:gd name="connsiteY32" fmla="*/ 254821 h 4939827"/>
              <a:gd name="connsiteX33" fmla="*/ 8785543 w 12192000"/>
              <a:gd name="connsiteY33" fmla="*/ 263406 h 4939827"/>
              <a:gd name="connsiteX34" fmla="*/ 8830588 w 12192000"/>
              <a:gd name="connsiteY34" fmla="*/ 265483 h 4939827"/>
              <a:gd name="connsiteX35" fmla="*/ 8905142 w 12192000"/>
              <a:gd name="connsiteY35" fmla="*/ 264958 h 4939827"/>
              <a:gd name="connsiteX36" fmla="*/ 8968582 w 12192000"/>
              <a:gd name="connsiteY36" fmla="*/ 262728 h 4939827"/>
              <a:gd name="connsiteX37" fmla="*/ 8972994 w 12192000"/>
              <a:gd name="connsiteY37" fmla="*/ 263284 h 4939827"/>
              <a:gd name="connsiteX38" fmla="*/ 9004605 w 12192000"/>
              <a:gd name="connsiteY38" fmla="*/ 258041 h 4939827"/>
              <a:gd name="connsiteX39" fmla="*/ 9016165 w 12192000"/>
              <a:gd name="connsiteY39" fmla="*/ 261258 h 4939827"/>
              <a:gd name="connsiteX40" fmla="*/ 9043297 w 12192000"/>
              <a:gd name="connsiteY40" fmla="*/ 281547 h 4939827"/>
              <a:gd name="connsiteX41" fmla="*/ 9048315 w 12192000"/>
              <a:gd name="connsiteY41" fmla="*/ 279264 h 4939827"/>
              <a:gd name="connsiteX42" fmla="*/ 9054706 w 12192000"/>
              <a:gd name="connsiteY42" fmla="*/ 278538 h 4939827"/>
              <a:gd name="connsiteX43" fmla="*/ 9070919 w 12192000"/>
              <a:gd name="connsiteY43" fmla="*/ 281810 h 4939827"/>
              <a:gd name="connsiteX44" fmla="*/ 9076813 w 12192000"/>
              <a:gd name="connsiteY44" fmla="*/ 283909 h 4939827"/>
              <a:gd name="connsiteX45" fmla="*/ 9085871 w 12192000"/>
              <a:gd name="connsiteY45" fmla="*/ 285133 h 4939827"/>
              <a:gd name="connsiteX46" fmla="*/ 9086159 w 12192000"/>
              <a:gd name="connsiteY46" fmla="*/ 284887 h 4939827"/>
              <a:gd name="connsiteX47" fmla="*/ 9134606 w 12192000"/>
              <a:gd name="connsiteY47" fmla="*/ 288168 h 4939827"/>
              <a:gd name="connsiteX48" fmla="*/ 9195590 w 12192000"/>
              <a:gd name="connsiteY48" fmla="*/ 279568 h 4939827"/>
              <a:gd name="connsiteX49" fmla="*/ 9219336 w 12192000"/>
              <a:gd name="connsiteY49" fmla="*/ 278133 h 4939827"/>
              <a:gd name="connsiteX50" fmla="*/ 9232362 w 12192000"/>
              <a:gd name="connsiteY50" fmla="*/ 275894 h 4939827"/>
              <a:gd name="connsiteX51" fmla="*/ 9233396 w 12192000"/>
              <a:gd name="connsiteY51" fmla="*/ 274803 h 4939827"/>
              <a:gd name="connsiteX52" fmla="*/ 9256213 w 12192000"/>
              <a:gd name="connsiteY52" fmla="*/ 281576 h 4939827"/>
              <a:gd name="connsiteX53" fmla="*/ 9371484 w 12192000"/>
              <a:gd name="connsiteY53" fmla="*/ 329634 h 4939827"/>
              <a:gd name="connsiteX54" fmla="*/ 9404829 w 12192000"/>
              <a:gd name="connsiteY54" fmla="*/ 339038 h 4939827"/>
              <a:gd name="connsiteX55" fmla="*/ 9427021 w 12192000"/>
              <a:gd name="connsiteY55" fmla="*/ 358784 h 4939827"/>
              <a:gd name="connsiteX56" fmla="*/ 9670844 w 12192000"/>
              <a:gd name="connsiteY56" fmla="*/ 405128 h 4939827"/>
              <a:gd name="connsiteX57" fmla="*/ 9816083 w 12192000"/>
              <a:gd name="connsiteY57" fmla="*/ 416573 h 4939827"/>
              <a:gd name="connsiteX58" fmla="*/ 9936741 w 12192000"/>
              <a:gd name="connsiteY58" fmla="*/ 437044 h 4939827"/>
              <a:gd name="connsiteX59" fmla="*/ 10050093 w 12192000"/>
              <a:gd name="connsiteY59" fmla="*/ 443783 h 4939827"/>
              <a:gd name="connsiteX60" fmla="*/ 10130090 w 12192000"/>
              <a:gd name="connsiteY60" fmla="*/ 459520 h 4939827"/>
              <a:gd name="connsiteX61" fmla="*/ 10173456 w 12192000"/>
              <a:gd name="connsiteY61" fmla="*/ 457749 h 4939827"/>
              <a:gd name="connsiteX62" fmla="*/ 10218232 w 12192000"/>
              <a:gd name="connsiteY62" fmla="*/ 459820 h 4939827"/>
              <a:gd name="connsiteX63" fmla="*/ 10354176 w 12192000"/>
              <a:gd name="connsiteY63" fmla="*/ 471377 h 4939827"/>
              <a:gd name="connsiteX64" fmla="*/ 10430681 w 12192000"/>
              <a:gd name="connsiteY64" fmla="*/ 481226 h 4939827"/>
              <a:gd name="connsiteX65" fmla="*/ 10478169 w 12192000"/>
              <a:gd name="connsiteY65" fmla="*/ 481774 h 4939827"/>
              <a:gd name="connsiteX66" fmla="*/ 10540907 w 12192000"/>
              <a:gd name="connsiteY66" fmla="*/ 485607 h 4939827"/>
              <a:gd name="connsiteX67" fmla="*/ 10614941 w 12192000"/>
              <a:gd name="connsiteY67" fmla="*/ 487592 h 4939827"/>
              <a:gd name="connsiteX68" fmla="*/ 10674098 w 12192000"/>
              <a:gd name="connsiteY68" fmla="*/ 521656 h 4939827"/>
              <a:gd name="connsiteX69" fmla="*/ 10874834 w 12192000"/>
              <a:gd name="connsiteY69" fmla="*/ 574867 h 4939827"/>
              <a:gd name="connsiteX70" fmla="*/ 10944981 w 12192000"/>
              <a:gd name="connsiteY70" fmla="*/ 615042 h 4939827"/>
              <a:gd name="connsiteX71" fmla="*/ 11006376 w 12192000"/>
              <a:gd name="connsiteY71" fmla="*/ 645957 h 4939827"/>
              <a:gd name="connsiteX72" fmla="*/ 11076308 w 12192000"/>
              <a:gd name="connsiteY72" fmla="*/ 675698 h 4939827"/>
              <a:gd name="connsiteX73" fmla="*/ 11148789 w 12192000"/>
              <a:gd name="connsiteY73" fmla="*/ 685041 h 4939827"/>
              <a:gd name="connsiteX74" fmla="*/ 11249129 w 12192000"/>
              <a:gd name="connsiteY74" fmla="*/ 684218 h 4939827"/>
              <a:gd name="connsiteX75" fmla="*/ 11299915 w 12192000"/>
              <a:gd name="connsiteY75" fmla="*/ 692177 h 4939827"/>
              <a:gd name="connsiteX76" fmla="*/ 11386973 w 12192000"/>
              <a:gd name="connsiteY76" fmla="*/ 708209 h 4939827"/>
              <a:gd name="connsiteX77" fmla="*/ 11500105 w 12192000"/>
              <a:gd name="connsiteY77" fmla="*/ 735014 h 4939827"/>
              <a:gd name="connsiteX78" fmla="*/ 11621735 w 12192000"/>
              <a:gd name="connsiteY78" fmla="*/ 789584 h 4939827"/>
              <a:gd name="connsiteX79" fmla="*/ 11691200 w 12192000"/>
              <a:gd name="connsiteY79" fmla="*/ 867902 h 4939827"/>
              <a:gd name="connsiteX80" fmla="*/ 11819427 w 12192000"/>
              <a:gd name="connsiteY80" fmla="*/ 911634 h 4939827"/>
              <a:gd name="connsiteX81" fmla="*/ 11969720 w 12192000"/>
              <a:gd name="connsiteY81" fmla="*/ 964737 h 4939827"/>
              <a:gd name="connsiteX82" fmla="*/ 12055766 w 12192000"/>
              <a:gd name="connsiteY82" fmla="*/ 991268 h 4939827"/>
              <a:gd name="connsiteX83" fmla="*/ 12171539 w 12192000"/>
              <a:gd name="connsiteY83" fmla="*/ 995427 h 4939827"/>
              <a:gd name="connsiteX84" fmla="*/ 12187831 w 12192000"/>
              <a:gd name="connsiteY84" fmla="*/ 996580 h 4939827"/>
              <a:gd name="connsiteX85" fmla="*/ 12192000 w 12192000"/>
              <a:gd name="connsiteY85" fmla="*/ 996726 h 4939827"/>
              <a:gd name="connsiteX86" fmla="*/ 12192000 w 12192000"/>
              <a:gd name="connsiteY86" fmla="*/ 4939827 h 4939827"/>
              <a:gd name="connsiteX87" fmla="*/ 0 w 12192000"/>
              <a:gd name="connsiteY87" fmla="*/ 4939827 h 4939827"/>
              <a:gd name="connsiteX88" fmla="*/ 0 w 12192000"/>
              <a:gd name="connsiteY88" fmla="*/ 512043 h 4939827"/>
              <a:gd name="connsiteX89" fmla="*/ 7381 w 12192000"/>
              <a:gd name="connsiteY89" fmla="*/ 512580 h 4939827"/>
              <a:gd name="connsiteX90" fmla="*/ 100029 w 12192000"/>
              <a:gd name="connsiteY90" fmla="*/ 504758 h 4939827"/>
              <a:gd name="connsiteX91" fmla="*/ 155244 w 12192000"/>
              <a:gd name="connsiteY91" fmla="*/ 525130 h 4939827"/>
              <a:gd name="connsiteX92" fmla="*/ 254366 w 12192000"/>
              <a:gd name="connsiteY92" fmla="*/ 534449 h 4939827"/>
              <a:gd name="connsiteX93" fmla="*/ 447292 w 12192000"/>
              <a:gd name="connsiteY93" fmla="*/ 542725 h 4939827"/>
              <a:gd name="connsiteX94" fmla="*/ 628105 w 12192000"/>
              <a:gd name="connsiteY94" fmla="*/ 547853 h 4939827"/>
              <a:gd name="connsiteX95" fmla="*/ 783146 w 12192000"/>
              <a:gd name="connsiteY95" fmla="*/ 591799 h 4939827"/>
              <a:gd name="connsiteX96" fmla="*/ 1043676 w 12192000"/>
              <a:gd name="connsiteY96" fmla="*/ 591887 h 4939827"/>
              <a:gd name="connsiteX97" fmla="*/ 1281816 w 12192000"/>
              <a:gd name="connsiteY97" fmla="*/ 520946 h 4939827"/>
              <a:gd name="connsiteX98" fmla="*/ 1486347 w 12192000"/>
              <a:gd name="connsiteY98" fmla="*/ 487310 h 4939827"/>
              <a:gd name="connsiteX99" fmla="*/ 1568079 w 12192000"/>
              <a:gd name="connsiteY99" fmla="*/ 462531 h 4939827"/>
              <a:gd name="connsiteX100" fmla="*/ 1622516 w 12192000"/>
              <a:gd name="connsiteY100" fmla="*/ 466058 h 4939827"/>
              <a:gd name="connsiteX101" fmla="*/ 1655457 w 12192000"/>
              <a:gd name="connsiteY101" fmla="*/ 465359 h 4939827"/>
              <a:gd name="connsiteX102" fmla="*/ 1717454 w 12192000"/>
              <a:gd name="connsiteY102" fmla="*/ 417203 h 4939827"/>
              <a:gd name="connsiteX103" fmla="*/ 1913794 w 12192000"/>
              <a:gd name="connsiteY103" fmla="*/ 365255 h 4939827"/>
              <a:gd name="connsiteX104" fmla="*/ 2129762 w 12192000"/>
              <a:gd name="connsiteY104" fmla="*/ 367832 h 4939827"/>
              <a:gd name="connsiteX105" fmla="*/ 2376970 w 12192000"/>
              <a:gd name="connsiteY105" fmla="*/ 350129 h 4939827"/>
              <a:gd name="connsiteX106" fmla="*/ 2480155 w 12192000"/>
              <a:gd name="connsiteY106" fmla="*/ 359227 h 4939827"/>
              <a:gd name="connsiteX107" fmla="*/ 2586782 w 12192000"/>
              <a:gd name="connsiteY107" fmla="*/ 339352 h 4939827"/>
              <a:gd name="connsiteX108" fmla="*/ 2679617 w 12192000"/>
              <a:gd name="connsiteY108" fmla="*/ 305383 h 4939827"/>
              <a:gd name="connsiteX109" fmla="*/ 2788947 w 12192000"/>
              <a:gd name="connsiteY109" fmla="*/ 250375 h 4939827"/>
              <a:gd name="connsiteX110" fmla="*/ 2965530 w 12192000"/>
              <a:gd name="connsiteY110" fmla="*/ 245958 h 4939827"/>
              <a:gd name="connsiteX111" fmla="*/ 3103677 w 12192000"/>
              <a:gd name="connsiteY111" fmla="*/ 209527 h 4939827"/>
              <a:gd name="connsiteX112" fmla="*/ 3126759 w 12192000"/>
              <a:gd name="connsiteY112" fmla="*/ 211226 h 4939827"/>
              <a:gd name="connsiteX113" fmla="*/ 3164020 w 12192000"/>
              <a:gd name="connsiteY113" fmla="*/ 212779 h 4939827"/>
              <a:gd name="connsiteX114" fmla="*/ 3285019 w 12192000"/>
              <a:gd name="connsiteY114" fmla="*/ 220535 h 4939827"/>
              <a:gd name="connsiteX115" fmla="*/ 3365154 w 12192000"/>
              <a:gd name="connsiteY115" fmla="*/ 226416 h 4939827"/>
              <a:gd name="connsiteX116" fmla="*/ 3367507 w 12192000"/>
              <a:gd name="connsiteY116" fmla="*/ 225416 h 4939827"/>
              <a:gd name="connsiteX117" fmla="*/ 3387567 w 12192000"/>
              <a:gd name="connsiteY117" fmla="*/ 227103 h 4939827"/>
              <a:gd name="connsiteX118" fmla="*/ 3498001 w 12192000"/>
              <a:gd name="connsiteY118" fmla="*/ 231941 h 4939827"/>
              <a:gd name="connsiteX119" fmla="*/ 3561557 w 12192000"/>
              <a:gd name="connsiteY119" fmla="*/ 228095 h 4939827"/>
              <a:gd name="connsiteX120" fmla="*/ 3611920 w 12192000"/>
              <a:gd name="connsiteY120" fmla="*/ 218094 h 4939827"/>
              <a:gd name="connsiteX121" fmla="*/ 3620528 w 12192000"/>
              <a:gd name="connsiteY121" fmla="*/ 218788 h 4939827"/>
              <a:gd name="connsiteX122" fmla="*/ 3620766 w 12192000"/>
              <a:gd name="connsiteY122" fmla="*/ 218511 h 4939827"/>
              <a:gd name="connsiteX123" fmla="*/ 3629977 w 12192000"/>
              <a:gd name="connsiteY123" fmla="*/ 218664 h 4939827"/>
              <a:gd name="connsiteX124" fmla="*/ 3636217 w 12192000"/>
              <a:gd name="connsiteY124" fmla="*/ 220048 h 4939827"/>
              <a:gd name="connsiteX125" fmla="*/ 3709484 w 12192000"/>
              <a:gd name="connsiteY125" fmla="*/ 186927 h 4939827"/>
              <a:gd name="connsiteX126" fmla="*/ 3761342 w 12192000"/>
              <a:gd name="connsiteY126" fmla="*/ 177474 h 4939827"/>
              <a:gd name="connsiteX127" fmla="*/ 3799748 w 12192000"/>
              <a:gd name="connsiteY127" fmla="*/ 167154 h 4939827"/>
              <a:gd name="connsiteX128" fmla="*/ 3922756 w 12192000"/>
              <a:gd name="connsiteY128" fmla="*/ 194044 h 4939827"/>
              <a:gd name="connsiteX129" fmla="*/ 4028476 w 12192000"/>
              <a:gd name="connsiteY129" fmla="*/ 223679 h 4939827"/>
              <a:gd name="connsiteX130" fmla="*/ 4191582 w 12192000"/>
              <a:gd name="connsiteY130" fmla="*/ 238952 h 4939827"/>
              <a:gd name="connsiteX131" fmla="*/ 4251024 w 12192000"/>
              <a:gd name="connsiteY131" fmla="*/ 240874 h 4939827"/>
              <a:gd name="connsiteX132" fmla="*/ 4355275 w 12192000"/>
              <a:gd name="connsiteY132" fmla="*/ 260205 h 4939827"/>
              <a:gd name="connsiteX133" fmla="*/ 4423807 w 12192000"/>
              <a:gd name="connsiteY133" fmla="*/ 270366 h 4939827"/>
              <a:gd name="connsiteX134" fmla="*/ 4558432 w 12192000"/>
              <a:gd name="connsiteY134" fmla="*/ 269194 h 4939827"/>
              <a:gd name="connsiteX135" fmla="*/ 4635061 w 12192000"/>
              <a:gd name="connsiteY135" fmla="*/ 280682 h 4939827"/>
              <a:gd name="connsiteX136" fmla="*/ 4807427 w 12192000"/>
              <a:gd name="connsiteY136" fmla="*/ 276835 h 4939827"/>
              <a:gd name="connsiteX137" fmla="*/ 5028933 w 12192000"/>
              <a:gd name="connsiteY137" fmla="*/ 183887 h 4939827"/>
              <a:gd name="connsiteX138" fmla="*/ 5093642 w 12192000"/>
              <a:gd name="connsiteY138" fmla="*/ 177214 h 4939827"/>
              <a:gd name="connsiteX139" fmla="*/ 5102642 w 12192000"/>
              <a:gd name="connsiteY139" fmla="*/ 186816 h 4939827"/>
              <a:gd name="connsiteX140" fmla="*/ 5193590 w 12192000"/>
              <a:gd name="connsiteY140" fmla="*/ 156458 h 4939827"/>
              <a:gd name="connsiteX141" fmla="*/ 5323922 w 12192000"/>
              <a:gd name="connsiteY141" fmla="*/ 146332 h 4939827"/>
              <a:gd name="connsiteX142" fmla="*/ 5421860 w 12192000"/>
              <a:gd name="connsiteY142" fmla="*/ 167298 h 4939827"/>
              <a:gd name="connsiteX143" fmla="*/ 5476948 w 12192000"/>
              <a:gd name="connsiteY143" fmla="*/ 173249 h 4939827"/>
              <a:gd name="connsiteX144" fmla="*/ 5516842 w 12192000"/>
              <a:gd name="connsiteY144" fmla="*/ 184018 h 4939827"/>
              <a:gd name="connsiteX145" fmla="*/ 5619415 w 12192000"/>
              <a:gd name="connsiteY145" fmla="*/ 176781 h 4939827"/>
              <a:gd name="connsiteX146" fmla="*/ 5789867 w 12192000"/>
              <a:gd name="connsiteY146" fmla="*/ 150304 h 4939827"/>
              <a:gd name="connsiteX147" fmla="*/ 5825953 w 12192000"/>
              <a:gd name="connsiteY147" fmla="*/ 147907 h 4939827"/>
              <a:gd name="connsiteX148" fmla="*/ 5856168 w 12192000"/>
              <a:gd name="connsiteY148" fmla="*/ 158719 h 4939827"/>
              <a:gd name="connsiteX149" fmla="*/ 5862476 w 12192000"/>
              <a:gd name="connsiteY149" fmla="*/ 172447 h 4939827"/>
              <a:gd name="connsiteX150" fmla="*/ 5882195 w 12192000"/>
              <a:gd name="connsiteY150" fmla="*/ 173195 h 4939827"/>
              <a:gd name="connsiteX151" fmla="*/ 5952585 w 12192000"/>
              <a:gd name="connsiteY151" fmla="*/ 161012 h 4939827"/>
              <a:gd name="connsiteX152" fmla="*/ 6001964 w 12192000"/>
              <a:gd name="connsiteY152" fmla="*/ 154786 h 4939827"/>
              <a:gd name="connsiteX153" fmla="*/ 6184207 w 12192000"/>
              <a:gd name="connsiteY153" fmla="*/ 132658 h 4939827"/>
              <a:gd name="connsiteX154" fmla="*/ 6415830 w 12192000"/>
              <a:gd name="connsiteY154" fmla="*/ 136006 h 4939827"/>
              <a:gd name="connsiteX155" fmla="*/ 6756965 w 12192000"/>
              <a:gd name="connsiteY155" fmla="*/ 57636 h 4939827"/>
              <a:gd name="connsiteX156" fmla="*/ 6819400 w 12192000"/>
              <a:gd name="connsiteY156" fmla="*/ 30742 h 4939827"/>
              <a:gd name="connsiteX157" fmla="*/ 6986370 w 12192000"/>
              <a:gd name="connsiteY157" fmla="*/ 12659 h 4939827"/>
              <a:gd name="connsiteX158" fmla="*/ 6989536 w 12192000"/>
              <a:gd name="connsiteY158" fmla="*/ 14528 h 4939827"/>
              <a:gd name="connsiteX159" fmla="*/ 7015933 w 12192000"/>
              <a:gd name="connsiteY159" fmla="*/ 9653 h 4939827"/>
              <a:gd name="connsiteX160" fmla="*/ 7020592 w 12192000"/>
              <a:gd name="connsiteY160" fmla="*/ 1651 h 4939827"/>
              <a:gd name="connsiteX161" fmla="*/ 7025905 w 12192000"/>
              <a:gd name="connsiteY161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256213 w 12192000"/>
              <a:gd name="connsiteY51" fmla="*/ 281576 h 4939827"/>
              <a:gd name="connsiteX52" fmla="*/ 9371484 w 12192000"/>
              <a:gd name="connsiteY52" fmla="*/ 329634 h 4939827"/>
              <a:gd name="connsiteX53" fmla="*/ 9404829 w 12192000"/>
              <a:gd name="connsiteY53" fmla="*/ 339038 h 4939827"/>
              <a:gd name="connsiteX54" fmla="*/ 9427021 w 12192000"/>
              <a:gd name="connsiteY54" fmla="*/ 358784 h 4939827"/>
              <a:gd name="connsiteX55" fmla="*/ 9670844 w 12192000"/>
              <a:gd name="connsiteY55" fmla="*/ 405128 h 4939827"/>
              <a:gd name="connsiteX56" fmla="*/ 9816083 w 12192000"/>
              <a:gd name="connsiteY56" fmla="*/ 416573 h 4939827"/>
              <a:gd name="connsiteX57" fmla="*/ 9936741 w 12192000"/>
              <a:gd name="connsiteY57" fmla="*/ 437044 h 4939827"/>
              <a:gd name="connsiteX58" fmla="*/ 10050093 w 12192000"/>
              <a:gd name="connsiteY58" fmla="*/ 443783 h 4939827"/>
              <a:gd name="connsiteX59" fmla="*/ 10130090 w 12192000"/>
              <a:gd name="connsiteY59" fmla="*/ 459520 h 4939827"/>
              <a:gd name="connsiteX60" fmla="*/ 10173456 w 12192000"/>
              <a:gd name="connsiteY60" fmla="*/ 457749 h 4939827"/>
              <a:gd name="connsiteX61" fmla="*/ 10218232 w 12192000"/>
              <a:gd name="connsiteY61" fmla="*/ 459820 h 4939827"/>
              <a:gd name="connsiteX62" fmla="*/ 10354176 w 12192000"/>
              <a:gd name="connsiteY62" fmla="*/ 471377 h 4939827"/>
              <a:gd name="connsiteX63" fmla="*/ 10430681 w 12192000"/>
              <a:gd name="connsiteY63" fmla="*/ 481226 h 4939827"/>
              <a:gd name="connsiteX64" fmla="*/ 10478169 w 12192000"/>
              <a:gd name="connsiteY64" fmla="*/ 481774 h 4939827"/>
              <a:gd name="connsiteX65" fmla="*/ 10540907 w 12192000"/>
              <a:gd name="connsiteY65" fmla="*/ 485607 h 4939827"/>
              <a:gd name="connsiteX66" fmla="*/ 10614941 w 12192000"/>
              <a:gd name="connsiteY66" fmla="*/ 487592 h 4939827"/>
              <a:gd name="connsiteX67" fmla="*/ 10674098 w 12192000"/>
              <a:gd name="connsiteY67" fmla="*/ 521656 h 4939827"/>
              <a:gd name="connsiteX68" fmla="*/ 10874834 w 12192000"/>
              <a:gd name="connsiteY68" fmla="*/ 574867 h 4939827"/>
              <a:gd name="connsiteX69" fmla="*/ 10944981 w 12192000"/>
              <a:gd name="connsiteY69" fmla="*/ 615042 h 4939827"/>
              <a:gd name="connsiteX70" fmla="*/ 11006376 w 12192000"/>
              <a:gd name="connsiteY70" fmla="*/ 645957 h 4939827"/>
              <a:gd name="connsiteX71" fmla="*/ 11076308 w 12192000"/>
              <a:gd name="connsiteY71" fmla="*/ 675698 h 4939827"/>
              <a:gd name="connsiteX72" fmla="*/ 11148789 w 12192000"/>
              <a:gd name="connsiteY72" fmla="*/ 685041 h 4939827"/>
              <a:gd name="connsiteX73" fmla="*/ 11249129 w 12192000"/>
              <a:gd name="connsiteY73" fmla="*/ 684218 h 4939827"/>
              <a:gd name="connsiteX74" fmla="*/ 11299915 w 12192000"/>
              <a:gd name="connsiteY74" fmla="*/ 692177 h 4939827"/>
              <a:gd name="connsiteX75" fmla="*/ 11386973 w 12192000"/>
              <a:gd name="connsiteY75" fmla="*/ 708209 h 4939827"/>
              <a:gd name="connsiteX76" fmla="*/ 11500105 w 12192000"/>
              <a:gd name="connsiteY76" fmla="*/ 735014 h 4939827"/>
              <a:gd name="connsiteX77" fmla="*/ 11621735 w 12192000"/>
              <a:gd name="connsiteY77" fmla="*/ 789584 h 4939827"/>
              <a:gd name="connsiteX78" fmla="*/ 11691200 w 12192000"/>
              <a:gd name="connsiteY78" fmla="*/ 867902 h 4939827"/>
              <a:gd name="connsiteX79" fmla="*/ 11819427 w 12192000"/>
              <a:gd name="connsiteY79" fmla="*/ 911634 h 4939827"/>
              <a:gd name="connsiteX80" fmla="*/ 11969720 w 12192000"/>
              <a:gd name="connsiteY80" fmla="*/ 964737 h 4939827"/>
              <a:gd name="connsiteX81" fmla="*/ 12055766 w 12192000"/>
              <a:gd name="connsiteY81" fmla="*/ 991268 h 4939827"/>
              <a:gd name="connsiteX82" fmla="*/ 12171539 w 12192000"/>
              <a:gd name="connsiteY82" fmla="*/ 995427 h 4939827"/>
              <a:gd name="connsiteX83" fmla="*/ 12187831 w 12192000"/>
              <a:gd name="connsiteY83" fmla="*/ 996580 h 4939827"/>
              <a:gd name="connsiteX84" fmla="*/ 12192000 w 12192000"/>
              <a:gd name="connsiteY84" fmla="*/ 996726 h 4939827"/>
              <a:gd name="connsiteX85" fmla="*/ 12192000 w 12192000"/>
              <a:gd name="connsiteY85" fmla="*/ 4939827 h 4939827"/>
              <a:gd name="connsiteX86" fmla="*/ 0 w 12192000"/>
              <a:gd name="connsiteY86" fmla="*/ 4939827 h 4939827"/>
              <a:gd name="connsiteX87" fmla="*/ 0 w 12192000"/>
              <a:gd name="connsiteY87" fmla="*/ 512043 h 4939827"/>
              <a:gd name="connsiteX88" fmla="*/ 7381 w 12192000"/>
              <a:gd name="connsiteY88" fmla="*/ 512580 h 4939827"/>
              <a:gd name="connsiteX89" fmla="*/ 100029 w 12192000"/>
              <a:gd name="connsiteY89" fmla="*/ 504758 h 4939827"/>
              <a:gd name="connsiteX90" fmla="*/ 155244 w 12192000"/>
              <a:gd name="connsiteY90" fmla="*/ 525130 h 4939827"/>
              <a:gd name="connsiteX91" fmla="*/ 254366 w 12192000"/>
              <a:gd name="connsiteY91" fmla="*/ 534449 h 4939827"/>
              <a:gd name="connsiteX92" fmla="*/ 447292 w 12192000"/>
              <a:gd name="connsiteY92" fmla="*/ 542725 h 4939827"/>
              <a:gd name="connsiteX93" fmla="*/ 628105 w 12192000"/>
              <a:gd name="connsiteY93" fmla="*/ 547853 h 4939827"/>
              <a:gd name="connsiteX94" fmla="*/ 783146 w 12192000"/>
              <a:gd name="connsiteY94" fmla="*/ 591799 h 4939827"/>
              <a:gd name="connsiteX95" fmla="*/ 1043676 w 12192000"/>
              <a:gd name="connsiteY95" fmla="*/ 591887 h 4939827"/>
              <a:gd name="connsiteX96" fmla="*/ 1281816 w 12192000"/>
              <a:gd name="connsiteY96" fmla="*/ 520946 h 4939827"/>
              <a:gd name="connsiteX97" fmla="*/ 1486347 w 12192000"/>
              <a:gd name="connsiteY97" fmla="*/ 487310 h 4939827"/>
              <a:gd name="connsiteX98" fmla="*/ 1568079 w 12192000"/>
              <a:gd name="connsiteY98" fmla="*/ 462531 h 4939827"/>
              <a:gd name="connsiteX99" fmla="*/ 1622516 w 12192000"/>
              <a:gd name="connsiteY99" fmla="*/ 466058 h 4939827"/>
              <a:gd name="connsiteX100" fmla="*/ 1655457 w 12192000"/>
              <a:gd name="connsiteY100" fmla="*/ 465359 h 4939827"/>
              <a:gd name="connsiteX101" fmla="*/ 1717454 w 12192000"/>
              <a:gd name="connsiteY101" fmla="*/ 417203 h 4939827"/>
              <a:gd name="connsiteX102" fmla="*/ 1913794 w 12192000"/>
              <a:gd name="connsiteY102" fmla="*/ 365255 h 4939827"/>
              <a:gd name="connsiteX103" fmla="*/ 2129762 w 12192000"/>
              <a:gd name="connsiteY103" fmla="*/ 367832 h 4939827"/>
              <a:gd name="connsiteX104" fmla="*/ 2376970 w 12192000"/>
              <a:gd name="connsiteY104" fmla="*/ 350129 h 4939827"/>
              <a:gd name="connsiteX105" fmla="*/ 2480155 w 12192000"/>
              <a:gd name="connsiteY105" fmla="*/ 359227 h 4939827"/>
              <a:gd name="connsiteX106" fmla="*/ 2586782 w 12192000"/>
              <a:gd name="connsiteY106" fmla="*/ 339352 h 4939827"/>
              <a:gd name="connsiteX107" fmla="*/ 2679617 w 12192000"/>
              <a:gd name="connsiteY107" fmla="*/ 305383 h 4939827"/>
              <a:gd name="connsiteX108" fmla="*/ 2788947 w 12192000"/>
              <a:gd name="connsiteY108" fmla="*/ 250375 h 4939827"/>
              <a:gd name="connsiteX109" fmla="*/ 2965530 w 12192000"/>
              <a:gd name="connsiteY109" fmla="*/ 245958 h 4939827"/>
              <a:gd name="connsiteX110" fmla="*/ 3103677 w 12192000"/>
              <a:gd name="connsiteY110" fmla="*/ 209527 h 4939827"/>
              <a:gd name="connsiteX111" fmla="*/ 3126759 w 12192000"/>
              <a:gd name="connsiteY111" fmla="*/ 211226 h 4939827"/>
              <a:gd name="connsiteX112" fmla="*/ 3164020 w 12192000"/>
              <a:gd name="connsiteY112" fmla="*/ 212779 h 4939827"/>
              <a:gd name="connsiteX113" fmla="*/ 3285019 w 12192000"/>
              <a:gd name="connsiteY113" fmla="*/ 220535 h 4939827"/>
              <a:gd name="connsiteX114" fmla="*/ 3365154 w 12192000"/>
              <a:gd name="connsiteY114" fmla="*/ 226416 h 4939827"/>
              <a:gd name="connsiteX115" fmla="*/ 3367507 w 12192000"/>
              <a:gd name="connsiteY115" fmla="*/ 225416 h 4939827"/>
              <a:gd name="connsiteX116" fmla="*/ 3387567 w 12192000"/>
              <a:gd name="connsiteY116" fmla="*/ 227103 h 4939827"/>
              <a:gd name="connsiteX117" fmla="*/ 3498001 w 12192000"/>
              <a:gd name="connsiteY117" fmla="*/ 231941 h 4939827"/>
              <a:gd name="connsiteX118" fmla="*/ 3561557 w 12192000"/>
              <a:gd name="connsiteY118" fmla="*/ 228095 h 4939827"/>
              <a:gd name="connsiteX119" fmla="*/ 3611920 w 12192000"/>
              <a:gd name="connsiteY119" fmla="*/ 218094 h 4939827"/>
              <a:gd name="connsiteX120" fmla="*/ 3620528 w 12192000"/>
              <a:gd name="connsiteY120" fmla="*/ 218788 h 4939827"/>
              <a:gd name="connsiteX121" fmla="*/ 3620766 w 12192000"/>
              <a:gd name="connsiteY121" fmla="*/ 218511 h 4939827"/>
              <a:gd name="connsiteX122" fmla="*/ 3629977 w 12192000"/>
              <a:gd name="connsiteY122" fmla="*/ 218664 h 4939827"/>
              <a:gd name="connsiteX123" fmla="*/ 3636217 w 12192000"/>
              <a:gd name="connsiteY123" fmla="*/ 220048 h 4939827"/>
              <a:gd name="connsiteX124" fmla="*/ 3709484 w 12192000"/>
              <a:gd name="connsiteY124" fmla="*/ 186927 h 4939827"/>
              <a:gd name="connsiteX125" fmla="*/ 3761342 w 12192000"/>
              <a:gd name="connsiteY125" fmla="*/ 177474 h 4939827"/>
              <a:gd name="connsiteX126" fmla="*/ 3799748 w 12192000"/>
              <a:gd name="connsiteY126" fmla="*/ 167154 h 4939827"/>
              <a:gd name="connsiteX127" fmla="*/ 3922756 w 12192000"/>
              <a:gd name="connsiteY127" fmla="*/ 194044 h 4939827"/>
              <a:gd name="connsiteX128" fmla="*/ 4028476 w 12192000"/>
              <a:gd name="connsiteY128" fmla="*/ 223679 h 4939827"/>
              <a:gd name="connsiteX129" fmla="*/ 4191582 w 12192000"/>
              <a:gd name="connsiteY129" fmla="*/ 238952 h 4939827"/>
              <a:gd name="connsiteX130" fmla="*/ 4251024 w 12192000"/>
              <a:gd name="connsiteY130" fmla="*/ 240874 h 4939827"/>
              <a:gd name="connsiteX131" fmla="*/ 4355275 w 12192000"/>
              <a:gd name="connsiteY131" fmla="*/ 260205 h 4939827"/>
              <a:gd name="connsiteX132" fmla="*/ 4423807 w 12192000"/>
              <a:gd name="connsiteY132" fmla="*/ 270366 h 4939827"/>
              <a:gd name="connsiteX133" fmla="*/ 4558432 w 12192000"/>
              <a:gd name="connsiteY133" fmla="*/ 269194 h 4939827"/>
              <a:gd name="connsiteX134" fmla="*/ 4635061 w 12192000"/>
              <a:gd name="connsiteY134" fmla="*/ 280682 h 4939827"/>
              <a:gd name="connsiteX135" fmla="*/ 4807427 w 12192000"/>
              <a:gd name="connsiteY135" fmla="*/ 276835 h 4939827"/>
              <a:gd name="connsiteX136" fmla="*/ 5028933 w 12192000"/>
              <a:gd name="connsiteY136" fmla="*/ 183887 h 4939827"/>
              <a:gd name="connsiteX137" fmla="*/ 5093642 w 12192000"/>
              <a:gd name="connsiteY137" fmla="*/ 177214 h 4939827"/>
              <a:gd name="connsiteX138" fmla="*/ 5102642 w 12192000"/>
              <a:gd name="connsiteY138" fmla="*/ 186816 h 4939827"/>
              <a:gd name="connsiteX139" fmla="*/ 5193590 w 12192000"/>
              <a:gd name="connsiteY139" fmla="*/ 156458 h 4939827"/>
              <a:gd name="connsiteX140" fmla="*/ 5323922 w 12192000"/>
              <a:gd name="connsiteY140" fmla="*/ 146332 h 4939827"/>
              <a:gd name="connsiteX141" fmla="*/ 5421860 w 12192000"/>
              <a:gd name="connsiteY141" fmla="*/ 167298 h 4939827"/>
              <a:gd name="connsiteX142" fmla="*/ 5476948 w 12192000"/>
              <a:gd name="connsiteY142" fmla="*/ 173249 h 4939827"/>
              <a:gd name="connsiteX143" fmla="*/ 5516842 w 12192000"/>
              <a:gd name="connsiteY143" fmla="*/ 184018 h 4939827"/>
              <a:gd name="connsiteX144" fmla="*/ 5619415 w 12192000"/>
              <a:gd name="connsiteY144" fmla="*/ 176781 h 4939827"/>
              <a:gd name="connsiteX145" fmla="*/ 5789867 w 12192000"/>
              <a:gd name="connsiteY145" fmla="*/ 150304 h 4939827"/>
              <a:gd name="connsiteX146" fmla="*/ 5825953 w 12192000"/>
              <a:gd name="connsiteY146" fmla="*/ 147907 h 4939827"/>
              <a:gd name="connsiteX147" fmla="*/ 5856168 w 12192000"/>
              <a:gd name="connsiteY147" fmla="*/ 158719 h 4939827"/>
              <a:gd name="connsiteX148" fmla="*/ 5862476 w 12192000"/>
              <a:gd name="connsiteY148" fmla="*/ 172447 h 4939827"/>
              <a:gd name="connsiteX149" fmla="*/ 5882195 w 12192000"/>
              <a:gd name="connsiteY149" fmla="*/ 173195 h 4939827"/>
              <a:gd name="connsiteX150" fmla="*/ 5952585 w 12192000"/>
              <a:gd name="connsiteY150" fmla="*/ 161012 h 4939827"/>
              <a:gd name="connsiteX151" fmla="*/ 6001964 w 12192000"/>
              <a:gd name="connsiteY151" fmla="*/ 154786 h 4939827"/>
              <a:gd name="connsiteX152" fmla="*/ 6184207 w 12192000"/>
              <a:gd name="connsiteY152" fmla="*/ 132658 h 4939827"/>
              <a:gd name="connsiteX153" fmla="*/ 6415830 w 12192000"/>
              <a:gd name="connsiteY153" fmla="*/ 136006 h 4939827"/>
              <a:gd name="connsiteX154" fmla="*/ 6756965 w 12192000"/>
              <a:gd name="connsiteY154" fmla="*/ 57636 h 4939827"/>
              <a:gd name="connsiteX155" fmla="*/ 6819400 w 12192000"/>
              <a:gd name="connsiteY155" fmla="*/ 30742 h 4939827"/>
              <a:gd name="connsiteX156" fmla="*/ 6986370 w 12192000"/>
              <a:gd name="connsiteY156" fmla="*/ 12659 h 4939827"/>
              <a:gd name="connsiteX157" fmla="*/ 6989536 w 12192000"/>
              <a:gd name="connsiteY157" fmla="*/ 14528 h 4939827"/>
              <a:gd name="connsiteX158" fmla="*/ 7015933 w 12192000"/>
              <a:gd name="connsiteY158" fmla="*/ 9653 h 4939827"/>
              <a:gd name="connsiteX159" fmla="*/ 7020592 w 12192000"/>
              <a:gd name="connsiteY159" fmla="*/ 1651 h 4939827"/>
              <a:gd name="connsiteX160" fmla="*/ 7025905 w 12192000"/>
              <a:gd name="connsiteY160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33396 w 12192000"/>
              <a:gd name="connsiteY50" fmla="*/ 274803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586687 w 12192000"/>
              <a:gd name="connsiteY30" fmla="*/ 264089 h 4939827"/>
              <a:gd name="connsiteX31" fmla="*/ 8672650 w 12192000"/>
              <a:gd name="connsiteY31" fmla="*/ 254821 h 4939827"/>
              <a:gd name="connsiteX32" fmla="*/ 8785543 w 12192000"/>
              <a:gd name="connsiteY32" fmla="*/ 263406 h 4939827"/>
              <a:gd name="connsiteX33" fmla="*/ 8830588 w 12192000"/>
              <a:gd name="connsiteY33" fmla="*/ 265483 h 4939827"/>
              <a:gd name="connsiteX34" fmla="*/ 8905142 w 12192000"/>
              <a:gd name="connsiteY34" fmla="*/ 264958 h 4939827"/>
              <a:gd name="connsiteX35" fmla="*/ 8968582 w 12192000"/>
              <a:gd name="connsiteY35" fmla="*/ 262728 h 4939827"/>
              <a:gd name="connsiteX36" fmla="*/ 8972994 w 12192000"/>
              <a:gd name="connsiteY36" fmla="*/ 263284 h 4939827"/>
              <a:gd name="connsiteX37" fmla="*/ 9004605 w 12192000"/>
              <a:gd name="connsiteY37" fmla="*/ 258041 h 4939827"/>
              <a:gd name="connsiteX38" fmla="*/ 9016165 w 12192000"/>
              <a:gd name="connsiteY38" fmla="*/ 261258 h 4939827"/>
              <a:gd name="connsiteX39" fmla="*/ 9043297 w 12192000"/>
              <a:gd name="connsiteY39" fmla="*/ 281547 h 4939827"/>
              <a:gd name="connsiteX40" fmla="*/ 9048315 w 12192000"/>
              <a:gd name="connsiteY40" fmla="*/ 279264 h 4939827"/>
              <a:gd name="connsiteX41" fmla="*/ 9054706 w 12192000"/>
              <a:gd name="connsiteY41" fmla="*/ 278538 h 4939827"/>
              <a:gd name="connsiteX42" fmla="*/ 9070919 w 12192000"/>
              <a:gd name="connsiteY42" fmla="*/ 281810 h 4939827"/>
              <a:gd name="connsiteX43" fmla="*/ 9076813 w 12192000"/>
              <a:gd name="connsiteY43" fmla="*/ 283909 h 4939827"/>
              <a:gd name="connsiteX44" fmla="*/ 9085871 w 12192000"/>
              <a:gd name="connsiteY44" fmla="*/ 285133 h 4939827"/>
              <a:gd name="connsiteX45" fmla="*/ 9086159 w 12192000"/>
              <a:gd name="connsiteY45" fmla="*/ 284887 h 4939827"/>
              <a:gd name="connsiteX46" fmla="*/ 9134606 w 12192000"/>
              <a:gd name="connsiteY46" fmla="*/ 288168 h 4939827"/>
              <a:gd name="connsiteX47" fmla="*/ 9195590 w 12192000"/>
              <a:gd name="connsiteY47" fmla="*/ 279568 h 4939827"/>
              <a:gd name="connsiteX48" fmla="*/ 9219336 w 12192000"/>
              <a:gd name="connsiteY48" fmla="*/ 278133 h 4939827"/>
              <a:gd name="connsiteX49" fmla="*/ 9232362 w 12192000"/>
              <a:gd name="connsiteY49" fmla="*/ 275894 h 4939827"/>
              <a:gd name="connsiteX50" fmla="*/ 9283638 w 12192000"/>
              <a:gd name="connsiteY50" fmla="*/ 299924 h 4939827"/>
              <a:gd name="connsiteX51" fmla="*/ 9371484 w 12192000"/>
              <a:gd name="connsiteY51" fmla="*/ 329634 h 4939827"/>
              <a:gd name="connsiteX52" fmla="*/ 9404829 w 12192000"/>
              <a:gd name="connsiteY52" fmla="*/ 339038 h 4939827"/>
              <a:gd name="connsiteX53" fmla="*/ 9427021 w 12192000"/>
              <a:gd name="connsiteY53" fmla="*/ 358784 h 4939827"/>
              <a:gd name="connsiteX54" fmla="*/ 9670844 w 12192000"/>
              <a:gd name="connsiteY54" fmla="*/ 405128 h 4939827"/>
              <a:gd name="connsiteX55" fmla="*/ 9816083 w 12192000"/>
              <a:gd name="connsiteY55" fmla="*/ 416573 h 4939827"/>
              <a:gd name="connsiteX56" fmla="*/ 9936741 w 12192000"/>
              <a:gd name="connsiteY56" fmla="*/ 437044 h 4939827"/>
              <a:gd name="connsiteX57" fmla="*/ 10050093 w 12192000"/>
              <a:gd name="connsiteY57" fmla="*/ 443783 h 4939827"/>
              <a:gd name="connsiteX58" fmla="*/ 10130090 w 12192000"/>
              <a:gd name="connsiteY58" fmla="*/ 459520 h 4939827"/>
              <a:gd name="connsiteX59" fmla="*/ 10173456 w 12192000"/>
              <a:gd name="connsiteY59" fmla="*/ 457749 h 4939827"/>
              <a:gd name="connsiteX60" fmla="*/ 10218232 w 12192000"/>
              <a:gd name="connsiteY60" fmla="*/ 459820 h 4939827"/>
              <a:gd name="connsiteX61" fmla="*/ 10354176 w 12192000"/>
              <a:gd name="connsiteY61" fmla="*/ 471377 h 4939827"/>
              <a:gd name="connsiteX62" fmla="*/ 10430681 w 12192000"/>
              <a:gd name="connsiteY62" fmla="*/ 481226 h 4939827"/>
              <a:gd name="connsiteX63" fmla="*/ 10478169 w 12192000"/>
              <a:gd name="connsiteY63" fmla="*/ 481774 h 4939827"/>
              <a:gd name="connsiteX64" fmla="*/ 10540907 w 12192000"/>
              <a:gd name="connsiteY64" fmla="*/ 485607 h 4939827"/>
              <a:gd name="connsiteX65" fmla="*/ 10614941 w 12192000"/>
              <a:gd name="connsiteY65" fmla="*/ 487592 h 4939827"/>
              <a:gd name="connsiteX66" fmla="*/ 10674098 w 12192000"/>
              <a:gd name="connsiteY66" fmla="*/ 521656 h 4939827"/>
              <a:gd name="connsiteX67" fmla="*/ 10874834 w 12192000"/>
              <a:gd name="connsiteY67" fmla="*/ 574867 h 4939827"/>
              <a:gd name="connsiteX68" fmla="*/ 10944981 w 12192000"/>
              <a:gd name="connsiteY68" fmla="*/ 615042 h 4939827"/>
              <a:gd name="connsiteX69" fmla="*/ 11006376 w 12192000"/>
              <a:gd name="connsiteY69" fmla="*/ 645957 h 4939827"/>
              <a:gd name="connsiteX70" fmla="*/ 11076308 w 12192000"/>
              <a:gd name="connsiteY70" fmla="*/ 675698 h 4939827"/>
              <a:gd name="connsiteX71" fmla="*/ 11148789 w 12192000"/>
              <a:gd name="connsiteY71" fmla="*/ 685041 h 4939827"/>
              <a:gd name="connsiteX72" fmla="*/ 11249129 w 12192000"/>
              <a:gd name="connsiteY72" fmla="*/ 684218 h 4939827"/>
              <a:gd name="connsiteX73" fmla="*/ 11299915 w 12192000"/>
              <a:gd name="connsiteY73" fmla="*/ 692177 h 4939827"/>
              <a:gd name="connsiteX74" fmla="*/ 11386973 w 12192000"/>
              <a:gd name="connsiteY74" fmla="*/ 708209 h 4939827"/>
              <a:gd name="connsiteX75" fmla="*/ 11500105 w 12192000"/>
              <a:gd name="connsiteY75" fmla="*/ 735014 h 4939827"/>
              <a:gd name="connsiteX76" fmla="*/ 11621735 w 12192000"/>
              <a:gd name="connsiteY76" fmla="*/ 789584 h 4939827"/>
              <a:gd name="connsiteX77" fmla="*/ 11691200 w 12192000"/>
              <a:gd name="connsiteY77" fmla="*/ 867902 h 4939827"/>
              <a:gd name="connsiteX78" fmla="*/ 11819427 w 12192000"/>
              <a:gd name="connsiteY78" fmla="*/ 911634 h 4939827"/>
              <a:gd name="connsiteX79" fmla="*/ 11969720 w 12192000"/>
              <a:gd name="connsiteY79" fmla="*/ 964737 h 4939827"/>
              <a:gd name="connsiteX80" fmla="*/ 12055766 w 12192000"/>
              <a:gd name="connsiteY80" fmla="*/ 991268 h 4939827"/>
              <a:gd name="connsiteX81" fmla="*/ 12171539 w 12192000"/>
              <a:gd name="connsiteY81" fmla="*/ 995427 h 4939827"/>
              <a:gd name="connsiteX82" fmla="*/ 12187831 w 12192000"/>
              <a:gd name="connsiteY82" fmla="*/ 996580 h 4939827"/>
              <a:gd name="connsiteX83" fmla="*/ 12192000 w 12192000"/>
              <a:gd name="connsiteY83" fmla="*/ 996726 h 4939827"/>
              <a:gd name="connsiteX84" fmla="*/ 12192000 w 12192000"/>
              <a:gd name="connsiteY84" fmla="*/ 4939827 h 4939827"/>
              <a:gd name="connsiteX85" fmla="*/ 0 w 12192000"/>
              <a:gd name="connsiteY85" fmla="*/ 4939827 h 4939827"/>
              <a:gd name="connsiteX86" fmla="*/ 0 w 12192000"/>
              <a:gd name="connsiteY86" fmla="*/ 512043 h 4939827"/>
              <a:gd name="connsiteX87" fmla="*/ 7381 w 12192000"/>
              <a:gd name="connsiteY87" fmla="*/ 512580 h 4939827"/>
              <a:gd name="connsiteX88" fmla="*/ 100029 w 12192000"/>
              <a:gd name="connsiteY88" fmla="*/ 504758 h 4939827"/>
              <a:gd name="connsiteX89" fmla="*/ 155244 w 12192000"/>
              <a:gd name="connsiteY89" fmla="*/ 525130 h 4939827"/>
              <a:gd name="connsiteX90" fmla="*/ 254366 w 12192000"/>
              <a:gd name="connsiteY90" fmla="*/ 534449 h 4939827"/>
              <a:gd name="connsiteX91" fmla="*/ 447292 w 12192000"/>
              <a:gd name="connsiteY91" fmla="*/ 542725 h 4939827"/>
              <a:gd name="connsiteX92" fmla="*/ 628105 w 12192000"/>
              <a:gd name="connsiteY92" fmla="*/ 547853 h 4939827"/>
              <a:gd name="connsiteX93" fmla="*/ 783146 w 12192000"/>
              <a:gd name="connsiteY93" fmla="*/ 591799 h 4939827"/>
              <a:gd name="connsiteX94" fmla="*/ 1043676 w 12192000"/>
              <a:gd name="connsiteY94" fmla="*/ 591887 h 4939827"/>
              <a:gd name="connsiteX95" fmla="*/ 1281816 w 12192000"/>
              <a:gd name="connsiteY95" fmla="*/ 520946 h 4939827"/>
              <a:gd name="connsiteX96" fmla="*/ 1486347 w 12192000"/>
              <a:gd name="connsiteY96" fmla="*/ 487310 h 4939827"/>
              <a:gd name="connsiteX97" fmla="*/ 1568079 w 12192000"/>
              <a:gd name="connsiteY97" fmla="*/ 462531 h 4939827"/>
              <a:gd name="connsiteX98" fmla="*/ 1622516 w 12192000"/>
              <a:gd name="connsiteY98" fmla="*/ 466058 h 4939827"/>
              <a:gd name="connsiteX99" fmla="*/ 1655457 w 12192000"/>
              <a:gd name="connsiteY99" fmla="*/ 465359 h 4939827"/>
              <a:gd name="connsiteX100" fmla="*/ 1717454 w 12192000"/>
              <a:gd name="connsiteY100" fmla="*/ 417203 h 4939827"/>
              <a:gd name="connsiteX101" fmla="*/ 1913794 w 12192000"/>
              <a:gd name="connsiteY101" fmla="*/ 365255 h 4939827"/>
              <a:gd name="connsiteX102" fmla="*/ 2129762 w 12192000"/>
              <a:gd name="connsiteY102" fmla="*/ 367832 h 4939827"/>
              <a:gd name="connsiteX103" fmla="*/ 2376970 w 12192000"/>
              <a:gd name="connsiteY103" fmla="*/ 350129 h 4939827"/>
              <a:gd name="connsiteX104" fmla="*/ 2480155 w 12192000"/>
              <a:gd name="connsiteY104" fmla="*/ 359227 h 4939827"/>
              <a:gd name="connsiteX105" fmla="*/ 2586782 w 12192000"/>
              <a:gd name="connsiteY105" fmla="*/ 339352 h 4939827"/>
              <a:gd name="connsiteX106" fmla="*/ 2679617 w 12192000"/>
              <a:gd name="connsiteY106" fmla="*/ 305383 h 4939827"/>
              <a:gd name="connsiteX107" fmla="*/ 2788947 w 12192000"/>
              <a:gd name="connsiteY107" fmla="*/ 250375 h 4939827"/>
              <a:gd name="connsiteX108" fmla="*/ 2965530 w 12192000"/>
              <a:gd name="connsiteY108" fmla="*/ 245958 h 4939827"/>
              <a:gd name="connsiteX109" fmla="*/ 3103677 w 12192000"/>
              <a:gd name="connsiteY109" fmla="*/ 209527 h 4939827"/>
              <a:gd name="connsiteX110" fmla="*/ 3126759 w 12192000"/>
              <a:gd name="connsiteY110" fmla="*/ 211226 h 4939827"/>
              <a:gd name="connsiteX111" fmla="*/ 3164020 w 12192000"/>
              <a:gd name="connsiteY111" fmla="*/ 212779 h 4939827"/>
              <a:gd name="connsiteX112" fmla="*/ 3285019 w 12192000"/>
              <a:gd name="connsiteY112" fmla="*/ 220535 h 4939827"/>
              <a:gd name="connsiteX113" fmla="*/ 3365154 w 12192000"/>
              <a:gd name="connsiteY113" fmla="*/ 226416 h 4939827"/>
              <a:gd name="connsiteX114" fmla="*/ 3367507 w 12192000"/>
              <a:gd name="connsiteY114" fmla="*/ 225416 h 4939827"/>
              <a:gd name="connsiteX115" fmla="*/ 3387567 w 12192000"/>
              <a:gd name="connsiteY115" fmla="*/ 227103 h 4939827"/>
              <a:gd name="connsiteX116" fmla="*/ 3498001 w 12192000"/>
              <a:gd name="connsiteY116" fmla="*/ 231941 h 4939827"/>
              <a:gd name="connsiteX117" fmla="*/ 3561557 w 12192000"/>
              <a:gd name="connsiteY117" fmla="*/ 228095 h 4939827"/>
              <a:gd name="connsiteX118" fmla="*/ 3611920 w 12192000"/>
              <a:gd name="connsiteY118" fmla="*/ 218094 h 4939827"/>
              <a:gd name="connsiteX119" fmla="*/ 3620528 w 12192000"/>
              <a:gd name="connsiteY119" fmla="*/ 218788 h 4939827"/>
              <a:gd name="connsiteX120" fmla="*/ 3620766 w 12192000"/>
              <a:gd name="connsiteY120" fmla="*/ 218511 h 4939827"/>
              <a:gd name="connsiteX121" fmla="*/ 3629977 w 12192000"/>
              <a:gd name="connsiteY121" fmla="*/ 218664 h 4939827"/>
              <a:gd name="connsiteX122" fmla="*/ 3636217 w 12192000"/>
              <a:gd name="connsiteY122" fmla="*/ 220048 h 4939827"/>
              <a:gd name="connsiteX123" fmla="*/ 3709484 w 12192000"/>
              <a:gd name="connsiteY123" fmla="*/ 186927 h 4939827"/>
              <a:gd name="connsiteX124" fmla="*/ 3761342 w 12192000"/>
              <a:gd name="connsiteY124" fmla="*/ 177474 h 4939827"/>
              <a:gd name="connsiteX125" fmla="*/ 3799748 w 12192000"/>
              <a:gd name="connsiteY125" fmla="*/ 167154 h 4939827"/>
              <a:gd name="connsiteX126" fmla="*/ 3922756 w 12192000"/>
              <a:gd name="connsiteY126" fmla="*/ 194044 h 4939827"/>
              <a:gd name="connsiteX127" fmla="*/ 4028476 w 12192000"/>
              <a:gd name="connsiteY127" fmla="*/ 223679 h 4939827"/>
              <a:gd name="connsiteX128" fmla="*/ 4191582 w 12192000"/>
              <a:gd name="connsiteY128" fmla="*/ 238952 h 4939827"/>
              <a:gd name="connsiteX129" fmla="*/ 4251024 w 12192000"/>
              <a:gd name="connsiteY129" fmla="*/ 240874 h 4939827"/>
              <a:gd name="connsiteX130" fmla="*/ 4355275 w 12192000"/>
              <a:gd name="connsiteY130" fmla="*/ 260205 h 4939827"/>
              <a:gd name="connsiteX131" fmla="*/ 4423807 w 12192000"/>
              <a:gd name="connsiteY131" fmla="*/ 270366 h 4939827"/>
              <a:gd name="connsiteX132" fmla="*/ 4558432 w 12192000"/>
              <a:gd name="connsiteY132" fmla="*/ 269194 h 4939827"/>
              <a:gd name="connsiteX133" fmla="*/ 4635061 w 12192000"/>
              <a:gd name="connsiteY133" fmla="*/ 280682 h 4939827"/>
              <a:gd name="connsiteX134" fmla="*/ 4807427 w 12192000"/>
              <a:gd name="connsiteY134" fmla="*/ 276835 h 4939827"/>
              <a:gd name="connsiteX135" fmla="*/ 5028933 w 12192000"/>
              <a:gd name="connsiteY135" fmla="*/ 183887 h 4939827"/>
              <a:gd name="connsiteX136" fmla="*/ 5093642 w 12192000"/>
              <a:gd name="connsiteY136" fmla="*/ 177214 h 4939827"/>
              <a:gd name="connsiteX137" fmla="*/ 5102642 w 12192000"/>
              <a:gd name="connsiteY137" fmla="*/ 186816 h 4939827"/>
              <a:gd name="connsiteX138" fmla="*/ 5193590 w 12192000"/>
              <a:gd name="connsiteY138" fmla="*/ 156458 h 4939827"/>
              <a:gd name="connsiteX139" fmla="*/ 5323922 w 12192000"/>
              <a:gd name="connsiteY139" fmla="*/ 146332 h 4939827"/>
              <a:gd name="connsiteX140" fmla="*/ 5421860 w 12192000"/>
              <a:gd name="connsiteY140" fmla="*/ 167298 h 4939827"/>
              <a:gd name="connsiteX141" fmla="*/ 5476948 w 12192000"/>
              <a:gd name="connsiteY141" fmla="*/ 173249 h 4939827"/>
              <a:gd name="connsiteX142" fmla="*/ 5516842 w 12192000"/>
              <a:gd name="connsiteY142" fmla="*/ 184018 h 4939827"/>
              <a:gd name="connsiteX143" fmla="*/ 5619415 w 12192000"/>
              <a:gd name="connsiteY143" fmla="*/ 176781 h 4939827"/>
              <a:gd name="connsiteX144" fmla="*/ 5789867 w 12192000"/>
              <a:gd name="connsiteY144" fmla="*/ 150304 h 4939827"/>
              <a:gd name="connsiteX145" fmla="*/ 5825953 w 12192000"/>
              <a:gd name="connsiteY145" fmla="*/ 147907 h 4939827"/>
              <a:gd name="connsiteX146" fmla="*/ 5856168 w 12192000"/>
              <a:gd name="connsiteY146" fmla="*/ 158719 h 4939827"/>
              <a:gd name="connsiteX147" fmla="*/ 5862476 w 12192000"/>
              <a:gd name="connsiteY147" fmla="*/ 172447 h 4939827"/>
              <a:gd name="connsiteX148" fmla="*/ 5882195 w 12192000"/>
              <a:gd name="connsiteY148" fmla="*/ 173195 h 4939827"/>
              <a:gd name="connsiteX149" fmla="*/ 5952585 w 12192000"/>
              <a:gd name="connsiteY149" fmla="*/ 161012 h 4939827"/>
              <a:gd name="connsiteX150" fmla="*/ 6001964 w 12192000"/>
              <a:gd name="connsiteY150" fmla="*/ 154786 h 4939827"/>
              <a:gd name="connsiteX151" fmla="*/ 6184207 w 12192000"/>
              <a:gd name="connsiteY151" fmla="*/ 132658 h 4939827"/>
              <a:gd name="connsiteX152" fmla="*/ 6415830 w 12192000"/>
              <a:gd name="connsiteY152" fmla="*/ 136006 h 4939827"/>
              <a:gd name="connsiteX153" fmla="*/ 6756965 w 12192000"/>
              <a:gd name="connsiteY153" fmla="*/ 57636 h 4939827"/>
              <a:gd name="connsiteX154" fmla="*/ 6819400 w 12192000"/>
              <a:gd name="connsiteY154" fmla="*/ 30742 h 4939827"/>
              <a:gd name="connsiteX155" fmla="*/ 6986370 w 12192000"/>
              <a:gd name="connsiteY155" fmla="*/ 12659 h 4939827"/>
              <a:gd name="connsiteX156" fmla="*/ 6989536 w 12192000"/>
              <a:gd name="connsiteY156" fmla="*/ 14528 h 4939827"/>
              <a:gd name="connsiteX157" fmla="*/ 7015933 w 12192000"/>
              <a:gd name="connsiteY157" fmla="*/ 9653 h 4939827"/>
              <a:gd name="connsiteX158" fmla="*/ 7020592 w 12192000"/>
              <a:gd name="connsiteY158" fmla="*/ 1651 h 4939827"/>
              <a:gd name="connsiteX159" fmla="*/ 7025905 w 12192000"/>
              <a:gd name="connsiteY159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581827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166439 w 12192000"/>
              <a:gd name="connsiteY19" fmla="*/ 252699 h 4939827"/>
              <a:gd name="connsiteX20" fmla="*/ 8281371 w 12192000"/>
              <a:gd name="connsiteY20" fmla="*/ 256875 h 4939827"/>
              <a:gd name="connsiteX21" fmla="*/ 8381609 w 12192000"/>
              <a:gd name="connsiteY21" fmla="*/ 240618 h 4939827"/>
              <a:gd name="connsiteX22" fmla="*/ 8406759 w 12192000"/>
              <a:gd name="connsiteY22" fmla="*/ 232517 h 4939827"/>
              <a:gd name="connsiteX23" fmla="*/ 8426506 w 12192000"/>
              <a:gd name="connsiteY23" fmla="*/ 241842 h 4939827"/>
              <a:gd name="connsiteX24" fmla="*/ 8427949 w 12192000"/>
              <a:gd name="connsiteY24" fmla="*/ 240981 h 4939827"/>
              <a:gd name="connsiteX25" fmla="*/ 8441468 w 12192000"/>
              <a:gd name="connsiteY25" fmla="*/ 241157 h 4939827"/>
              <a:gd name="connsiteX26" fmla="*/ 8565757 w 12192000"/>
              <a:gd name="connsiteY26" fmla="*/ 255317 h 4939827"/>
              <a:gd name="connsiteX27" fmla="*/ 8573171 w 12192000"/>
              <a:gd name="connsiteY27" fmla="*/ 258426 h 4939827"/>
              <a:gd name="connsiteX28" fmla="*/ 8573548 w 12192000"/>
              <a:gd name="connsiteY28" fmla="*/ 258241 h 4939827"/>
              <a:gd name="connsiteX29" fmla="*/ 8622021 w 12192000"/>
              <a:gd name="connsiteY29" fmla="*/ 261028 h 4939827"/>
              <a:gd name="connsiteX30" fmla="*/ 8672650 w 12192000"/>
              <a:gd name="connsiteY30" fmla="*/ 254821 h 4939827"/>
              <a:gd name="connsiteX31" fmla="*/ 8785543 w 12192000"/>
              <a:gd name="connsiteY31" fmla="*/ 263406 h 4939827"/>
              <a:gd name="connsiteX32" fmla="*/ 8830588 w 12192000"/>
              <a:gd name="connsiteY32" fmla="*/ 265483 h 4939827"/>
              <a:gd name="connsiteX33" fmla="*/ 8905142 w 12192000"/>
              <a:gd name="connsiteY33" fmla="*/ 264958 h 4939827"/>
              <a:gd name="connsiteX34" fmla="*/ 8968582 w 12192000"/>
              <a:gd name="connsiteY34" fmla="*/ 262728 h 4939827"/>
              <a:gd name="connsiteX35" fmla="*/ 8972994 w 12192000"/>
              <a:gd name="connsiteY35" fmla="*/ 263284 h 4939827"/>
              <a:gd name="connsiteX36" fmla="*/ 9004605 w 12192000"/>
              <a:gd name="connsiteY36" fmla="*/ 258041 h 4939827"/>
              <a:gd name="connsiteX37" fmla="*/ 9016165 w 12192000"/>
              <a:gd name="connsiteY37" fmla="*/ 261258 h 4939827"/>
              <a:gd name="connsiteX38" fmla="*/ 9043297 w 12192000"/>
              <a:gd name="connsiteY38" fmla="*/ 281547 h 4939827"/>
              <a:gd name="connsiteX39" fmla="*/ 9048315 w 12192000"/>
              <a:gd name="connsiteY39" fmla="*/ 279264 h 4939827"/>
              <a:gd name="connsiteX40" fmla="*/ 9054706 w 12192000"/>
              <a:gd name="connsiteY40" fmla="*/ 278538 h 4939827"/>
              <a:gd name="connsiteX41" fmla="*/ 9070919 w 12192000"/>
              <a:gd name="connsiteY41" fmla="*/ 281810 h 4939827"/>
              <a:gd name="connsiteX42" fmla="*/ 9076813 w 12192000"/>
              <a:gd name="connsiteY42" fmla="*/ 283909 h 4939827"/>
              <a:gd name="connsiteX43" fmla="*/ 9085871 w 12192000"/>
              <a:gd name="connsiteY43" fmla="*/ 285133 h 4939827"/>
              <a:gd name="connsiteX44" fmla="*/ 9086159 w 12192000"/>
              <a:gd name="connsiteY44" fmla="*/ 284887 h 4939827"/>
              <a:gd name="connsiteX45" fmla="*/ 9134606 w 12192000"/>
              <a:gd name="connsiteY45" fmla="*/ 288168 h 4939827"/>
              <a:gd name="connsiteX46" fmla="*/ 9195590 w 12192000"/>
              <a:gd name="connsiteY46" fmla="*/ 279568 h 4939827"/>
              <a:gd name="connsiteX47" fmla="*/ 9219336 w 12192000"/>
              <a:gd name="connsiteY47" fmla="*/ 278133 h 4939827"/>
              <a:gd name="connsiteX48" fmla="*/ 9232362 w 12192000"/>
              <a:gd name="connsiteY48" fmla="*/ 275894 h 4939827"/>
              <a:gd name="connsiteX49" fmla="*/ 9283638 w 12192000"/>
              <a:gd name="connsiteY49" fmla="*/ 299924 h 4939827"/>
              <a:gd name="connsiteX50" fmla="*/ 9371484 w 12192000"/>
              <a:gd name="connsiteY50" fmla="*/ 329634 h 4939827"/>
              <a:gd name="connsiteX51" fmla="*/ 9404829 w 12192000"/>
              <a:gd name="connsiteY51" fmla="*/ 339038 h 4939827"/>
              <a:gd name="connsiteX52" fmla="*/ 9427021 w 12192000"/>
              <a:gd name="connsiteY52" fmla="*/ 358784 h 4939827"/>
              <a:gd name="connsiteX53" fmla="*/ 9670844 w 12192000"/>
              <a:gd name="connsiteY53" fmla="*/ 405128 h 4939827"/>
              <a:gd name="connsiteX54" fmla="*/ 9816083 w 12192000"/>
              <a:gd name="connsiteY54" fmla="*/ 416573 h 4939827"/>
              <a:gd name="connsiteX55" fmla="*/ 9936741 w 12192000"/>
              <a:gd name="connsiteY55" fmla="*/ 437044 h 4939827"/>
              <a:gd name="connsiteX56" fmla="*/ 10050093 w 12192000"/>
              <a:gd name="connsiteY56" fmla="*/ 443783 h 4939827"/>
              <a:gd name="connsiteX57" fmla="*/ 10130090 w 12192000"/>
              <a:gd name="connsiteY57" fmla="*/ 459520 h 4939827"/>
              <a:gd name="connsiteX58" fmla="*/ 10173456 w 12192000"/>
              <a:gd name="connsiteY58" fmla="*/ 457749 h 4939827"/>
              <a:gd name="connsiteX59" fmla="*/ 10218232 w 12192000"/>
              <a:gd name="connsiteY59" fmla="*/ 459820 h 4939827"/>
              <a:gd name="connsiteX60" fmla="*/ 10354176 w 12192000"/>
              <a:gd name="connsiteY60" fmla="*/ 471377 h 4939827"/>
              <a:gd name="connsiteX61" fmla="*/ 10430681 w 12192000"/>
              <a:gd name="connsiteY61" fmla="*/ 481226 h 4939827"/>
              <a:gd name="connsiteX62" fmla="*/ 10478169 w 12192000"/>
              <a:gd name="connsiteY62" fmla="*/ 481774 h 4939827"/>
              <a:gd name="connsiteX63" fmla="*/ 10540907 w 12192000"/>
              <a:gd name="connsiteY63" fmla="*/ 485607 h 4939827"/>
              <a:gd name="connsiteX64" fmla="*/ 10614941 w 12192000"/>
              <a:gd name="connsiteY64" fmla="*/ 487592 h 4939827"/>
              <a:gd name="connsiteX65" fmla="*/ 10674098 w 12192000"/>
              <a:gd name="connsiteY65" fmla="*/ 521656 h 4939827"/>
              <a:gd name="connsiteX66" fmla="*/ 10874834 w 12192000"/>
              <a:gd name="connsiteY66" fmla="*/ 574867 h 4939827"/>
              <a:gd name="connsiteX67" fmla="*/ 10944981 w 12192000"/>
              <a:gd name="connsiteY67" fmla="*/ 615042 h 4939827"/>
              <a:gd name="connsiteX68" fmla="*/ 11006376 w 12192000"/>
              <a:gd name="connsiteY68" fmla="*/ 645957 h 4939827"/>
              <a:gd name="connsiteX69" fmla="*/ 11076308 w 12192000"/>
              <a:gd name="connsiteY69" fmla="*/ 675698 h 4939827"/>
              <a:gd name="connsiteX70" fmla="*/ 11148789 w 12192000"/>
              <a:gd name="connsiteY70" fmla="*/ 685041 h 4939827"/>
              <a:gd name="connsiteX71" fmla="*/ 11249129 w 12192000"/>
              <a:gd name="connsiteY71" fmla="*/ 684218 h 4939827"/>
              <a:gd name="connsiteX72" fmla="*/ 11299915 w 12192000"/>
              <a:gd name="connsiteY72" fmla="*/ 692177 h 4939827"/>
              <a:gd name="connsiteX73" fmla="*/ 11386973 w 12192000"/>
              <a:gd name="connsiteY73" fmla="*/ 708209 h 4939827"/>
              <a:gd name="connsiteX74" fmla="*/ 11500105 w 12192000"/>
              <a:gd name="connsiteY74" fmla="*/ 735014 h 4939827"/>
              <a:gd name="connsiteX75" fmla="*/ 11621735 w 12192000"/>
              <a:gd name="connsiteY75" fmla="*/ 789584 h 4939827"/>
              <a:gd name="connsiteX76" fmla="*/ 11691200 w 12192000"/>
              <a:gd name="connsiteY76" fmla="*/ 867902 h 4939827"/>
              <a:gd name="connsiteX77" fmla="*/ 11819427 w 12192000"/>
              <a:gd name="connsiteY77" fmla="*/ 911634 h 4939827"/>
              <a:gd name="connsiteX78" fmla="*/ 11969720 w 12192000"/>
              <a:gd name="connsiteY78" fmla="*/ 964737 h 4939827"/>
              <a:gd name="connsiteX79" fmla="*/ 12055766 w 12192000"/>
              <a:gd name="connsiteY79" fmla="*/ 991268 h 4939827"/>
              <a:gd name="connsiteX80" fmla="*/ 12171539 w 12192000"/>
              <a:gd name="connsiteY80" fmla="*/ 995427 h 4939827"/>
              <a:gd name="connsiteX81" fmla="*/ 12187831 w 12192000"/>
              <a:gd name="connsiteY81" fmla="*/ 996580 h 4939827"/>
              <a:gd name="connsiteX82" fmla="*/ 12192000 w 12192000"/>
              <a:gd name="connsiteY82" fmla="*/ 996726 h 4939827"/>
              <a:gd name="connsiteX83" fmla="*/ 12192000 w 12192000"/>
              <a:gd name="connsiteY83" fmla="*/ 4939827 h 4939827"/>
              <a:gd name="connsiteX84" fmla="*/ 0 w 12192000"/>
              <a:gd name="connsiteY84" fmla="*/ 4939827 h 4939827"/>
              <a:gd name="connsiteX85" fmla="*/ 0 w 12192000"/>
              <a:gd name="connsiteY85" fmla="*/ 512043 h 4939827"/>
              <a:gd name="connsiteX86" fmla="*/ 7381 w 12192000"/>
              <a:gd name="connsiteY86" fmla="*/ 512580 h 4939827"/>
              <a:gd name="connsiteX87" fmla="*/ 100029 w 12192000"/>
              <a:gd name="connsiteY87" fmla="*/ 504758 h 4939827"/>
              <a:gd name="connsiteX88" fmla="*/ 155244 w 12192000"/>
              <a:gd name="connsiteY88" fmla="*/ 525130 h 4939827"/>
              <a:gd name="connsiteX89" fmla="*/ 254366 w 12192000"/>
              <a:gd name="connsiteY89" fmla="*/ 534449 h 4939827"/>
              <a:gd name="connsiteX90" fmla="*/ 447292 w 12192000"/>
              <a:gd name="connsiteY90" fmla="*/ 542725 h 4939827"/>
              <a:gd name="connsiteX91" fmla="*/ 628105 w 12192000"/>
              <a:gd name="connsiteY91" fmla="*/ 547853 h 4939827"/>
              <a:gd name="connsiteX92" fmla="*/ 783146 w 12192000"/>
              <a:gd name="connsiteY92" fmla="*/ 591799 h 4939827"/>
              <a:gd name="connsiteX93" fmla="*/ 1043676 w 12192000"/>
              <a:gd name="connsiteY93" fmla="*/ 591887 h 4939827"/>
              <a:gd name="connsiteX94" fmla="*/ 1281816 w 12192000"/>
              <a:gd name="connsiteY94" fmla="*/ 520946 h 4939827"/>
              <a:gd name="connsiteX95" fmla="*/ 1486347 w 12192000"/>
              <a:gd name="connsiteY95" fmla="*/ 487310 h 4939827"/>
              <a:gd name="connsiteX96" fmla="*/ 1568079 w 12192000"/>
              <a:gd name="connsiteY96" fmla="*/ 462531 h 4939827"/>
              <a:gd name="connsiteX97" fmla="*/ 1622516 w 12192000"/>
              <a:gd name="connsiteY97" fmla="*/ 466058 h 4939827"/>
              <a:gd name="connsiteX98" fmla="*/ 1655457 w 12192000"/>
              <a:gd name="connsiteY98" fmla="*/ 465359 h 4939827"/>
              <a:gd name="connsiteX99" fmla="*/ 1717454 w 12192000"/>
              <a:gd name="connsiteY99" fmla="*/ 417203 h 4939827"/>
              <a:gd name="connsiteX100" fmla="*/ 1913794 w 12192000"/>
              <a:gd name="connsiteY100" fmla="*/ 365255 h 4939827"/>
              <a:gd name="connsiteX101" fmla="*/ 2129762 w 12192000"/>
              <a:gd name="connsiteY101" fmla="*/ 367832 h 4939827"/>
              <a:gd name="connsiteX102" fmla="*/ 2376970 w 12192000"/>
              <a:gd name="connsiteY102" fmla="*/ 350129 h 4939827"/>
              <a:gd name="connsiteX103" fmla="*/ 2480155 w 12192000"/>
              <a:gd name="connsiteY103" fmla="*/ 359227 h 4939827"/>
              <a:gd name="connsiteX104" fmla="*/ 2586782 w 12192000"/>
              <a:gd name="connsiteY104" fmla="*/ 339352 h 4939827"/>
              <a:gd name="connsiteX105" fmla="*/ 2679617 w 12192000"/>
              <a:gd name="connsiteY105" fmla="*/ 305383 h 4939827"/>
              <a:gd name="connsiteX106" fmla="*/ 2788947 w 12192000"/>
              <a:gd name="connsiteY106" fmla="*/ 250375 h 4939827"/>
              <a:gd name="connsiteX107" fmla="*/ 2965530 w 12192000"/>
              <a:gd name="connsiteY107" fmla="*/ 245958 h 4939827"/>
              <a:gd name="connsiteX108" fmla="*/ 3103677 w 12192000"/>
              <a:gd name="connsiteY108" fmla="*/ 209527 h 4939827"/>
              <a:gd name="connsiteX109" fmla="*/ 3126759 w 12192000"/>
              <a:gd name="connsiteY109" fmla="*/ 211226 h 4939827"/>
              <a:gd name="connsiteX110" fmla="*/ 3164020 w 12192000"/>
              <a:gd name="connsiteY110" fmla="*/ 212779 h 4939827"/>
              <a:gd name="connsiteX111" fmla="*/ 3285019 w 12192000"/>
              <a:gd name="connsiteY111" fmla="*/ 220535 h 4939827"/>
              <a:gd name="connsiteX112" fmla="*/ 3365154 w 12192000"/>
              <a:gd name="connsiteY112" fmla="*/ 226416 h 4939827"/>
              <a:gd name="connsiteX113" fmla="*/ 3367507 w 12192000"/>
              <a:gd name="connsiteY113" fmla="*/ 225416 h 4939827"/>
              <a:gd name="connsiteX114" fmla="*/ 3387567 w 12192000"/>
              <a:gd name="connsiteY114" fmla="*/ 227103 h 4939827"/>
              <a:gd name="connsiteX115" fmla="*/ 3498001 w 12192000"/>
              <a:gd name="connsiteY115" fmla="*/ 231941 h 4939827"/>
              <a:gd name="connsiteX116" fmla="*/ 3561557 w 12192000"/>
              <a:gd name="connsiteY116" fmla="*/ 228095 h 4939827"/>
              <a:gd name="connsiteX117" fmla="*/ 3611920 w 12192000"/>
              <a:gd name="connsiteY117" fmla="*/ 218094 h 4939827"/>
              <a:gd name="connsiteX118" fmla="*/ 3620528 w 12192000"/>
              <a:gd name="connsiteY118" fmla="*/ 218788 h 4939827"/>
              <a:gd name="connsiteX119" fmla="*/ 3620766 w 12192000"/>
              <a:gd name="connsiteY119" fmla="*/ 218511 h 4939827"/>
              <a:gd name="connsiteX120" fmla="*/ 3629977 w 12192000"/>
              <a:gd name="connsiteY120" fmla="*/ 218664 h 4939827"/>
              <a:gd name="connsiteX121" fmla="*/ 3636217 w 12192000"/>
              <a:gd name="connsiteY121" fmla="*/ 220048 h 4939827"/>
              <a:gd name="connsiteX122" fmla="*/ 3709484 w 12192000"/>
              <a:gd name="connsiteY122" fmla="*/ 186927 h 4939827"/>
              <a:gd name="connsiteX123" fmla="*/ 3761342 w 12192000"/>
              <a:gd name="connsiteY123" fmla="*/ 177474 h 4939827"/>
              <a:gd name="connsiteX124" fmla="*/ 3799748 w 12192000"/>
              <a:gd name="connsiteY124" fmla="*/ 167154 h 4939827"/>
              <a:gd name="connsiteX125" fmla="*/ 3922756 w 12192000"/>
              <a:gd name="connsiteY125" fmla="*/ 194044 h 4939827"/>
              <a:gd name="connsiteX126" fmla="*/ 4028476 w 12192000"/>
              <a:gd name="connsiteY126" fmla="*/ 223679 h 4939827"/>
              <a:gd name="connsiteX127" fmla="*/ 4191582 w 12192000"/>
              <a:gd name="connsiteY127" fmla="*/ 238952 h 4939827"/>
              <a:gd name="connsiteX128" fmla="*/ 4251024 w 12192000"/>
              <a:gd name="connsiteY128" fmla="*/ 240874 h 4939827"/>
              <a:gd name="connsiteX129" fmla="*/ 4355275 w 12192000"/>
              <a:gd name="connsiteY129" fmla="*/ 260205 h 4939827"/>
              <a:gd name="connsiteX130" fmla="*/ 4423807 w 12192000"/>
              <a:gd name="connsiteY130" fmla="*/ 270366 h 4939827"/>
              <a:gd name="connsiteX131" fmla="*/ 4558432 w 12192000"/>
              <a:gd name="connsiteY131" fmla="*/ 269194 h 4939827"/>
              <a:gd name="connsiteX132" fmla="*/ 4635061 w 12192000"/>
              <a:gd name="connsiteY132" fmla="*/ 280682 h 4939827"/>
              <a:gd name="connsiteX133" fmla="*/ 4807427 w 12192000"/>
              <a:gd name="connsiteY133" fmla="*/ 276835 h 4939827"/>
              <a:gd name="connsiteX134" fmla="*/ 5028933 w 12192000"/>
              <a:gd name="connsiteY134" fmla="*/ 183887 h 4939827"/>
              <a:gd name="connsiteX135" fmla="*/ 5093642 w 12192000"/>
              <a:gd name="connsiteY135" fmla="*/ 177214 h 4939827"/>
              <a:gd name="connsiteX136" fmla="*/ 5102642 w 12192000"/>
              <a:gd name="connsiteY136" fmla="*/ 186816 h 4939827"/>
              <a:gd name="connsiteX137" fmla="*/ 5193590 w 12192000"/>
              <a:gd name="connsiteY137" fmla="*/ 156458 h 4939827"/>
              <a:gd name="connsiteX138" fmla="*/ 5323922 w 12192000"/>
              <a:gd name="connsiteY138" fmla="*/ 146332 h 4939827"/>
              <a:gd name="connsiteX139" fmla="*/ 5421860 w 12192000"/>
              <a:gd name="connsiteY139" fmla="*/ 167298 h 4939827"/>
              <a:gd name="connsiteX140" fmla="*/ 5476948 w 12192000"/>
              <a:gd name="connsiteY140" fmla="*/ 173249 h 4939827"/>
              <a:gd name="connsiteX141" fmla="*/ 5516842 w 12192000"/>
              <a:gd name="connsiteY141" fmla="*/ 184018 h 4939827"/>
              <a:gd name="connsiteX142" fmla="*/ 5619415 w 12192000"/>
              <a:gd name="connsiteY142" fmla="*/ 176781 h 4939827"/>
              <a:gd name="connsiteX143" fmla="*/ 5789867 w 12192000"/>
              <a:gd name="connsiteY143" fmla="*/ 150304 h 4939827"/>
              <a:gd name="connsiteX144" fmla="*/ 5825953 w 12192000"/>
              <a:gd name="connsiteY144" fmla="*/ 147907 h 4939827"/>
              <a:gd name="connsiteX145" fmla="*/ 5856168 w 12192000"/>
              <a:gd name="connsiteY145" fmla="*/ 158719 h 4939827"/>
              <a:gd name="connsiteX146" fmla="*/ 5862476 w 12192000"/>
              <a:gd name="connsiteY146" fmla="*/ 172447 h 4939827"/>
              <a:gd name="connsiteX147" fmla="*/ 5882195 w 12192000"/>
              <a:gd name="connsiteY147" fmla="*/ 173195 h 4939827"/>
              <a:gd name="connsiteX148" fmla="*/ 5952585 w 12192000"/>
              <a:gd name="connsiteY148" fmla="*/ 161012 h 4939827"/>
              <a:gd name="connsiteX149" fmla="*/ 6001964 w 12192000"/>
              <a:gd name="connsiteY149" fmla="*/ 154786 h 4939827"/>
              <a:gd name="connsiteX150" fmla="*/ 6184207 w 12192000"/>
              <a:gd name="connsiteY150" fmla="*/ 132658 h 4939827"/>
              <a:gd name="connsiteX151" fmla="*/ 6415830 w 12192000"/>
              <a:gd name="connsiteY151" fmla="*/ 136006 h 4939827"/>
              <a:gd name="connsiteX152" fmla="*/ 6756965 w 12192000"/>
              <a:gd name="connsiteY152" fmla="*/ 57636 h 4939827"/>
              <a:gd name="connsiteX153" fmla="*/ 6819400 w 12192000"/>
              <a:gd name="connsiteY153" fmla="*/ 30742 h 4939827"/>
              <a:gd name="connsiteX154" fmla="*/ 6986370 w 12192000"/>
              <a:gd name="connsiteY154" fmla="*/ 12659 h 4939827"/>
              <a:gd name="connsiteX155" fmla="*/ 6989536 w 12192000"/>
              <a:gd name="connsiteY155" fmla="*/ 14528 h 4939827"/>
              <a:gd name="connsiteX156" fmla="*/ 7015933 w 12192000"/>
              <a:gd name="connsiteY156" fmla="*/ 9653 h 4939827"/>
              <a:gd name="connsiteX157" fmla="*/ 7020592 w 12192000"/>
              <a:gd name="connsiteY157" fmla="*/ 1651 h 4939827"/>
              <a:gd name="connsiteX158" fmla="*/ 7025905 w 12192000"/>
              <a:gd name="connsiteY158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09534 w 12192000"/>
              <a:gd name="connsiteY16" fmla="*/ 176441 h 4939827"/>
              <a:gd name="connsiteX17" fmla="*/ 8058681 w 12192000"/>
              <a:gd name="connsiteY17" fmla="*/ 219431 h 4939827"/>
              <a:gd name="connsiteX18" fmla="*/ 8126175 w 12192000"/>
              <a:gd name="connsiteY18" fmla="*/ 240005 h 4939827"/>
              <a:gd name="connsiteX19" fmla="*/ 8281371 w 12192000"/>
              <a:gd name="connsiteY19" fmla="*/ 256875 h 4939827"/>
              <a:gd name="connsiteX20" fmla="*/ 8381609 w 12192000"/>
              <a:gd name="connsiteY20" fmla="*/ 240618 h 4939827"/>
              <a:gd name="connsiteX21" fmla="*/ 8406759 w 12192000"/>
              <a:gd name="connsiteY21" fmla="*/ 232517 h 4939827"/>
              <a:gd name="connsiteX22" fmla="*/ 8426506 w 12192000"/>
              <a:gd name="connsiteY22" fmla="*/ 241842 h 4939827"/>
              <a:gd name="connsiteX23" fmla="*/ 8427949 w 12192000"/>
              <a:gd name="connsiteY23" fmla="*/ 240981 h 4939827"/>
              <a:gd name="connsiteX24" fmla="*/ 8441468 w 12192000"/>
              <a:gd name="connsiteY24" fmla="*/ 241157 h 4939827"/>
              <a:gd name="connsiteX25" fmla="*/ 8565757 w 12192000"/>
              <a:gd name="connsiteY25" fmla="*/ 255317 h 4939827"/>
              <a:gd name="connsiteX26" fmla="*/ 8573171 w 12192000"/>
              <a:gd name="connsiteY26" fmla="*/ 258426 h 4939827"/>
              <a:gd name="connsiteX27" fmla="*/ 8573548 w 12192000"/>
              <a:gd name="connsiteY27" fmla="*/ 258241 h 4939827"/>
              <a:gd name="connsiteX28" fmla="*/ 8622021 w 12192000"/>
              <a:gd name="connsiteY28" fmla="*/ 261028 h 4939827"/>
              <a:gd name="connsiteX29" fmla="*/ 8672650 w 12192000"/>
              <a:gd name="connsiteY29" fmla="*/ 254821 h 4939827"/>
              <a:gd name="connsiteX30" fmla="*/ 8785543 w 12192000"/>
              <a:gd name="connsiteY30" fmla="*/ 263406 h 4939827"/>
              <a:gd name="connsiteX31" fmla="*/ 8830588 w 12192000"/>
              <a:gd name="connsiteY31" fmla="*/ 265483 h 4939827"/>
              <a:gd name="connsiteX32" fmla="*/ 8905142 w 12192000"/>
              <a:gd name="connsiteY32" fmla="*/ 264958 h 4939827"/>
              <a:gd name="connsiteX33" fmla="*/ 8968582 w 12192000"/>
              <a:gd name="connsiteY33" fmla="*/ 262728 h 4939827"/>
              <a:gd name="connsiteX34" fmla="*/ 8972994 w 12192000"/>
              <a:gd name="connsiteY34" fmla="*/ 263284 h 4939827"/>
              <a:gd name="connsiteX35" fmla="*/ 9004605 w 12192000"/>
              <a:gd name="connsiteY35" fmla="*/ 258041 h 4939827"/>
              <a:gd name="connsiteX36" fmla="*/ 9016165 w 12192000"/>
              <a:gd name="connsiteY36" fmla="*/ 261258 h 4939827"/>
              <a:gd name="connsiteX37" fmla="*/ 9043297 w 12192000"/>
              <a:gd name="connsiteY37" fmla="*/ 281547 h 4939827"/>
              <a:gd name="connsiteX38" fmla="*/ 9048315 w 12192000"/>
              <a:gd name="connsiteY38" fmla="*/ 279264 h 4939827"/>
              <a:gd name="connsiteX39" fmla="*/ 9054706 w 12192000"/>
              <a:gd name="connsiteY39" fmla="*/ 278538 h 4939827"/>
              <a:gd name="connsiteX40" fmla="*/ 9070919 w 12192000"/>
              <a:gd name="connsiteY40" fmla="*/ 281810 h 4939827"/>
              <a:gd name="connsiteX41" fmla="*/ 9076813 w 12192000"/>
              <a:gd name="connsiteY41" fmla="*/ 283909 h 4939827"/>
              <a:gd name="connsiteX42" fmla="*/ 9085871 w 12192000"/>
              <a:gd name="connsiteY42" fmla="*/ 285133 h 4939827"/>
              <a:gd name="connsiteX43" fmla="*/ 9086159 w 12192000"/>
              <a:gd name="connsiteY43" fmla="*/ 284887 h 4939827"/>
              <a:gd name="connsiteX44" fmla="*/ 9134606 w 12192000"/>
              <a:gd name="connsiteY44" fmla="*/ 288168 h 4939827"/>
              <a:gd name="connsiteX45" fmla="*/ 9195590 w 12192000"/>
              <a:gd name="connsiteY45" fmla="*/ 279568 h 4939827"/>
              <a:gd name="connsiteX46" fmla="*/ 9219336 w 12192000"/>
              <a:gd name="connsiteY46" fmla="*/ 278133 h 4939827"/>
              <a:gd name="connsiteX47" fmla="*/ 9232362 w 12192000"/>
              <a:gd name="connsiteY47" fmla="*/ 275894 h 4939827"/>
              <a:gd name="connsiteX48" fmla="*/ 9283638 w 12192000"/>
              <a:gd name="connsiteY48" fmla="*/ 299924 h 4939827"/>
              <a:gd name="connsiteX49" fmla="*/ 9371484 w 12192000"/>
              <a:gd name="connsiteY49" fmla="*/ 329634 h 4939827"/>
              <a:gd name="connsiteX50" fmla="*/ 9404829 w 12192000"/>
              <a:gd name="connsiteY50" fmla="*/ 339038 h 4939827"/>
              <a:gd name="connsiteX51" fmla="*/ 9427021 w 12192000"/>
              <a:gd name="connsiteY51" fmla="*/ 358784 h 4939827"/>
              <a:gd name="connsiteX52" fmla="*/ 9670844 w 12192000"/>
              <a:gd name="connsiteY52" fmla="*/ 405128 h 4939827"/>
              <a:gd name="connsiteX53" fmla="*/ 9816083 w 12192000"/>
              <a:gd name="connsiteY53" fmla="*/ 416573 h 4939827"/>
              <a:gd name="connsiteX54" fmla="*/ 9936741 w 12192000"/>
              <a:gd name="connsiteY54" fmla="*/ 437044 h 4939827"/>
              <a:gd name="connsiteX55" fmla="*/ 10050093 w 12192000"/>
              <a:gd name="connsiteY55" fmla="*/ 443783 h 4939827"/>
              <a:gd name="connsiteX56" fmla="*/ 10130090 w 12192000"/>
              <a:gd name="connsiteY56" fmla="*/ 459520 h 4939827"/>
              <a:gd name="connsiteX57" fmla="*/ 10173456 w 12192000"/>
              <a:gd name="connsiteY57" fmla="*/ 457749 h 4939827"/>
              <a:gd name="connsiteX58" fmla="*/ 10218232 w 12192000"/>
              <a:gd name="connsiteY58" fmla="*/ 459820 h 4939827"/>
              <a:gd name="connsiteX59" fmla="*/ 10354176 w 12192000"/>
              <a:gd name="connsiteY59" fmla="*/ 471377 h 4939827"/>
              <a:gd name="connsiteX60" fmla="*/ 10430681 w 12192000"/>
              <a:gd name="connsiteY60" fmla="*/ 481226 h 4939827"/>
              <a:gd name="connsiteX61" fmla="*/ 10478169 w 12192000"/>
              <a:gd name="connsiteY61" fmla="*/ 481774 h 4939827"/>
              <a:gd name="connsiteX62" fmla="*/ 10540907 w 12192000"/>
              <a:gd name="connsiteY62" fmla="*/ 485607 h 4939827"/>
              <a:gd name="connsiteX63" fmla="*/ 10614941 w 12192000"/>
              <a:gd name="connsiteY63" fmla="*/ 487592 h 4939827"/>
              <a:gd name="connsiteX64" fmla="*/ 10674098 w 12192000"/>
              <a:gd name="connsiteY64" fmla="*/ 521656 h 4939827"/>
              <a:gd name="connsiteX65" fmla="*/ 10874834 w 12192000"/>
              <a:gd name="connsiteY65" fmla="*/ 574867 h 4939827"/>
              <a:gd name="connsiteX66" fmla="*/ 10944981 w 12192000"/>
              <a:gd name="connsiteY66" fmla="*/ 615042 h 4939827"/>
              <a:gd name="connsiteX67" fmla="*/ 11006376 w 12192000"/>
              <a:gd name="connsiteY67" fmla="*/ 645957 h 4939827"/>
              <a:gd name="connsiteX68" fmla="*/ 11076308 w 12192000"/>
              <a:gd name="connsiteY68" fmla="*/ 675698 h 4939827"/>
              <a:gd name="connsiteX69" fmla="*/ 11148789 w 12192000"/>
              <a:gd name="connsiteY69" fmla="*/ 685041 h 4939827"/>
              <a:gd name="connsiteX70" fmla="*/ 11249129 w 12192000"/>
              <a:gd name="connsiteY70" fmla="*/ 684218 h 4939827"/>
              <a:gd name="connsiteX71" fmla="*/ 11299915 w 12192000"/>
              <a:gd name="connsiteY71" fmla="*/ 692177 h 4939827"/>
              <a:gd name="connsiteX72" fmla="*/ 11386973 w 12192000"/>
              <a:gd name="connsiteY72" fmla="*/ 708209 h 4939827"/>
              <a:gd name="connsiteX73" fmla="*/ 11500105 w 12192000"/>
              <a:gd name="connsiteY73" fmla="*/ 735014 h 4939827"/>
              <a:gd name="connsiteX74" fmla="*/ 11621735 w 12192000"/>
              <a:gd name="connsiteY74" fmla="*/ 789584 h 4939827"/>
              <a:gd name="connsiteX75" fmla="*/ 11691200 w 12192000"/>
              <a:gd name="connsiteY75" fmla="*/ 867902 h 4939827"/>
              <a:gd name="connsiteX76" fmla="*/ 11819427 w 12192000"/>
              <a:gd name="connsiteY76" fmla="*/ 911634 h 4939827"/>
              <a:gd name="connsiteX77" fmla="*/ 11969720 w 12192000"/>
              <a:gd name="connsiteY77" fmla="*/ 964737 h 4939827"/>
              <a:gd name="connsiteX78" fmla="*/ 12055766 w 12192000"/>
              <a:gd name="connsiteY78" fmla="*/ 991268 h 4939827"/>
              <a:gd name="connsiteX79" fmla="*/ 12171539 w 12192000"/>
              <a:gd name="connsiteY79" fmla="*/ 995427 h 4939827"/>
              <a:gd name="connsiteX80" fmla="*/ 12187831 w 12192000"/>
              <a:gd name="connsiteY80" fmla="*/ 996580 h 4939827"/>
              <a:gd name="connsiteX81" fmla="*/ 12192000 w 12192000"/>
              <a:gd name="connsiteY81" fmla="*/ 996726 h 4939827"/>
              <a:gd name="connsiteX82" fmla="*/ 12192000 w 12192000"/>
              <a:gd name="connsiteY82" fmla="*/ 4939827 h 4939827"/>
              <a:gd name="connsiteX83" fmla="*/ 0 w 12192000"/>
              <a:gd name="connsiteY83" fmla="*/ 4939827 h 4939827"/>
              <a:gd name="connsiteX84" fmla="*/ 0 w 12192000"/>
              <a:gd name="connsiteY84" fmla="*/ 512043 h 4939827"/>
              <a:gd name="connsiteX85" fmla="*/ 7381 w 12192000"/>
              <a:gd name="connsiteY85" fmla="*/ 512580 h 4939827"/>
              <a:gd name="connsiteX86" fmla="*/ 100029 w 12192000"/>
              <a:gd name="connsiteY86" fmla="*/ 504758 h 4939827"/>
              <a:gd name="connsiteX87" fmla="*/ 155244 w 12192000"/>
              <a:gd name="connsiteY87" fmla="*/ 525130 h 4939827"/>
              <a:gd name="connsiteX88" fmla="*/ 254366 w 12192000"/>
              <a:gd name="connsiteY88" fmla="*/ 534449 h 4939827"/>
              <a:gd name="connsiteX89" fmla="*/ 447292 w 12192000"/>
              <a:gd name="connsiteY89" fmla="*/ 542725 h 4939827"/>
              <a:gd name="connsiteX90" fmla="*/ 628105 w 12192000"/>
              <a:gd name="connsiteY90" fmla="*/ 547853 h 4939827"/>
              <a:gd name="connsiteX91" fmla="*/ 783146 w 12192000"/>
              <a:gd name="connsiteY91" fmla="*/ 591799 h 4939827"/>
              <a:gd name="connsiteX92" fmla="*/ 1043676 w 12192000"/>
              <a:gd name="connsiteY92" fmla="*/ 591887 h 4939827"/>
              <a:gd name="connsiteX93" fmla="*/ 1281816 w 12192000"/>
              <a:gd name="connsiteY93" fmla="*/ 520946 h 4939827"/>
              <a:gd name="connsiteX94" fmla="*/ 1486347 w 12192000"/>
              <a:gd name="connsiteY94" fmla="*/ 487310 h 4939827"/>
              <a:gd name="connsiteX95" fmla="*/ 1568079 w 12192000"/>
              <a:gd name="connsiteY95" fmla="*/ 462531 h 4939827"/>
              <a:gd name="connsiteX96" fmla="*/ 1622516 w 12192000"/>
              <a:gd name="connsiteY96" fmla="*/ 466058 h 4939827"/>
              <a:gd name="connsiteX97" fmla="*/ 1655457 w 12192000"/>
              <a:gd name="connsiteY97" fmla="*/ 465359 h 4939827"/>
              <a:gd name="connsiteX98" fmla="*/ 1717454 w 12192000"/>
              <a:gd name="connsiteY98" fmla="*/ 417203 h 4939827"/>
              <a:gd name="connsiteX99" fmla="*/ 1913794 w 12192000"/>
              <a:gd name="connsiteY99" fmla="*/ 365255 h 4939827"/>
              <a:gd name="connsiteX100" fmla="*/ 2129762 w 12192000"/>
              <a:gd name="connsiteY100" fmla="*/ 367832 h 4939827"/>
              <a:gd name="connsiteX101" fmla="*/ 2376970 w 12192000"/>
              <a:gd name="connsiteY101" fmla="*/ 350129 h 4939827"/>
              <a:gd name="connsiteX102" fmla="*/ 2480155 w 12192000"/>
              <a:gd name="connsiteY102" fmla="*/ 359227 h 4939827"/>
              <a:gd name="connsiteX103" fmla="*/ 2586782 w 12192000"/>
              <a:gd name="connsiteY103" fmla="*/ 339352 h 4939827"/>
              <a:gd name="connsiteX104" fmla="*/ 2679617 w 12192000"/>
              <a:gd name="connsiteY104" fmla="*/ 305383 h 4939827"/>
              <a:gd name="connsiteX105" fmla="*/ 2788947 w 12192000"/>
              <a:gd name="connsiteY105" fmla="*/ 250375 h 4939827"/>
              <a:gd name="connsiteX106" fmla="*/ 2965530 w 12192000"/>
              <a:gd name="connsiteY106" fmla="*/ 245958 h 4939827"/>
              <a:gd name="connsiteX107" fmla="*/ 3103677 w 12192000"/>
              <a:gd name="connsiteY107" fmla="*/ 209527 h 4939827"/>
              <a:gd name="connsiteX108" fmla="*/ 3126759 w 12192000"/>
              <a:gd name="connsiteY108" fmla="*/ 211226 h 4939827"/>
              <a:gd name="connsiteX109" fmla="*/ 3164020 w 12192000"/>
              <a:gd name="connsiteY109" fmla="*/ 212779 h 4939827"/>
              <a:gd name="connsiteX110" fmla="*/ 3285019 w 12192000"/>
              <a:gd name="connsiteY110" fmla="*/ 220535 h 4939827"/>
              <a:gd name="connsiteX111" fmla="*/ 3365154 w 12192000"/>
              <a:gd name="connsiteY111" fmla="*/ 226416 h 4939827"/>
              <a:gd name="connsiteX112" fmla="*/ 3367507 w 12192000"/>
              <a:gd name="connsiteY112" fmla="*/ 225416 h 4939827"/>
              <a:gd name="connsiteX113" fmla="*/ 3387567 w 12192000"/>
              <a:gd name="connsiteY113" fmla="*/ 227103 h 4939827"/>
              <a:gd name="connsiteX114" fmla="*/ 3498001 w 12192000"/>
              <a:gd name="connsiteY114" fmla="*/ 231941 h 4939827"/>
              <a:gd name="connsiteX115" fmla="*/ 3561557 w 12192000"/>
              <a:gd name="connsiteY115" fmla="*/ 228095 h 4939827"/>
              <a:gd name="connsiteX116" fmla="*/ 3611920 w 12192000"/>
              <a:gd name="connsiteY116" fmla="*/ 218094 h 4939827"/>
              <a:gd name="connsiteX117" fmla="*/ 3620528 w 12192000"/>
              <a:gd name="connsiteY117" fmla="*/ 218788 h 4939827"/>
              <a:gd name="connsiteX118" fmla="*/ 3620766 w 12192000"/>
              <a:gd name="connsiteY118" fmla="*/ 218511 h 4939827"/>
              <a:gd name="connsiteX119" fmla="*/ 3629977 w 12192000"/>
              <a:gd name="connsiteY119" fmla="*/ 218664 h 4939827"/>
              <a:gd name="connsiteX120" fmla="*/ 3636217 w 12192000"/>
              <a:gd name="connsiteY120" fmla="*/ 220048 h 4939827"/>
              <a:gd name="connsiteX121" fmla="*/ 3709484 w 12192000"/>
              <a:gd name="connsiteY121" fmla="*/ 186927 h 4939827"/>
              <a:gd name="connsiteX122" fmla="*/ 3761342 w 12192000"/>
              <a:gd name="connsiteY122" fmla="*/ 177474 h 4939827"/>
              <a:gd name="connsiteX123" fmla="*/ 3799748 w 12192000"/>
              <a:gd name="connsiteY123" fmla="*/ 167154 h 4939827"/>
              <a:gd name="connsiteX124" fmla="*/ 3922756 w 12192000"/>
              <a:gd name="connsiteY124" fmla="*/ 194044 h 4939827"/>
              <a:gd name="connsiteX125" fmla="*/ 4028476 w 12192000"/>
              <a:gd name="connsiteY125" fmla="*/ 223679 h 4939827"/>
              <a:gd name="connsiteX126" fmla="*/ 4191582 w 12192000"/>
              <a:gd name="connsiteY126" fmla="*/ 238952 h 4939827"/>
              <a:gd name="connsiteX127" fmla="*/ 4251024 w 12192000"/>
              <a:gd name="connsiteY127" fmla="*/ 240874 h 4939827"/>
              <a:gd name="connsiteX128" fmla="*/ 4355275 w 12192000"/>
              <a:gd name="connsiteY128" fmla="*/ 260205 h 4939827"/>
              <a:gd name="connsiteX129" fmla="*/ 4423807 w 12192000"/>
              <a:gd name="connsiteY129" fmla="*/ 270366 h 4939827"/>
              <a:gd name="connsiteX130" fmla="*/ 4558432 w 12192000"/>
              <a:gd name="connsiteY130" fmla="*/ 269194 h 4939827"/>
              <a:gd name="connsiteX131" fmla="*/ 4635061 w 12192000"/>
              <a:gd name="connsiteY131" fmla="*/ 280682 h 4939827"/>
              <a:gd name="connsiteX132" fmla="*/ 4807427 w 12192000"/>
              <a:gd name="connsiteY132" fmla="*/ 276835 h 4939827"/>
              <a:gd name="connsiteX133" fmla="*/ 5028933 w 12192000"/>
              <a:gd name="connsiteY133" fmla="*/ 183887 h 4939827"/>
              <a:gd name="connsiteX134" fmla="*/ 5093642 w 12192000"/>
              <a:gd name="connsiteY134" fmla="*/ 177214 h 4939827"/>
              <a:gd name="connsiteX135" fmla="*/ 5102642 w 12192000"/>
              <a:gd name="connsiteY135" fmla="*/ 186816 h 4939827"/>
              <a:gd name="connsiteX136" fmla="*/ 5193590 w 12192000"/>
              <a:gd name="connsiteY136" fmla="*/ 156458 h 4939827"/>
              <a:gd name="connsiteX137" fmla="*/ 5323922 w 12192000"/>
              <a:gd name="connsiteY137" fmla="*/ 146332 h 4939827"/>
              <a:gd name="connsiteX138" fmla="*/ 5421860 w 12192000"/>
              <a:gd name="connsiteY138" fmla="*/ 167298 h 4939827"/>
              <a:gd name="connsiteX139" fmla="*/ 5476948 w 12192000"/>
              <a:gd name="connsiteY139" fmla="*/ 173249 h 4939827"/>
              <a:gd name="connsiteX140" fmla="*/ 5516842 w 12192000"/>
              <a:gd name="connsiteY140" fmla="*/ 184018 h 4939827"/>
              <a:gd name="connsiteX141" fmla="*/ 5619415 w 12192000"/>
              <a:gd name="connsiteY141" fmla="*/ 176781 h 4939827"/>
              <a:gd name="connsiteX142" fmla="*/ 5789867 w 12192000"/>
              <a:gd name="connsiteY142" fmla="*/ 150304 h 4939827"/>
              <a:gd name="connsiteX143" fmla="*/ 5825953 w 12192000"/>
              <a:gd name="connsiteY143" fmla="*/ 147907 h 4939827"/>
              <a:gd name="connsiteX144" fmla="*/ 5856168 w 12192000"/>
              <a:gd name="connsiteY144" fmla="*/ 158719 h 4939827"/>
              <a:gd name="connsiteX145" fmla="*/ 5862476 w 12192000"/>
              <a:gd name="connsiteY145" fmla="*/ 172447 h 4939827"/>
              <a:gd name="connsiteX146" fmla="*/ 5882195 w 12192000"/>
              <a:gd name="connsiteY146" fmla="*/ 173195 h 4939827"/>
              <a:gd name="connsiteX147" fmla="*/ 5952585 w 12192000"/>
              <a:gd name="connsiteY147" fmla="*/ 161012 h 4939827"/>
              <a:gd name="connsiteX148" fmla="*/ 6001964 w 12192000"/>
              <a:gd name="connsiteY148" fmla="*/ 154786 h 4939827"/>
              <a:gd name="connsiteX149" fmla="*/ 6184207 w 12192000"/>
              <a:gd name="connsiteY149" fmla="*/ 132658 h 4939827"/>
              <a:gd name="connsiteX150" fmla="*/ 6415830 w 12192000"/>
              <a:gd name="connsiteY150" fmla="*/ 136006 h 4939827"/>
              <a:gd name="connsiteX151" fmla="*/ 6756965 w 12192000"/>
              <a:gd name="connsiteY151" fmla="*/ 57636 h 4939827"/>
              <a:gd name="connsiteX152" fmla="*/ 6819400 w 12192000"/>
              <a:gd name="connsiteY152" fmla="*/ 30742 h 4939827"/>
              <a:gd name="connsiteX153" fmla="*/ 6986370 w 12192000"/>
              <a:gd name="connsiteY153" fmla="*/ 12659 h 4939827"/>
              <a:gd name="connsiteX154" fmla="*/ 6989536 w 12192000"/>
              <a:gd name="connsiteY154" fmla="*/ 14528 h 4939827"/>
              <a:gd name="connsiteX155" fmla="*/ 7015933 w 12192000"/>
              <a:gd name="connsiteY155" fmla="*/ 9653 h 4939827"/>
              <a:gd name="connsiteX156" fmla="*/ 7020592 w 12192000"/>
              <a:gd name="connsiteY156" fmla="*/ 1651 h 4939827"/>
              <a:gd name="connsiteX157" fmla="*/ 7025905 w 12192000"/>
              <a:gd name="connsiteY157" fmla="*/ 0 h 4939827"/>
              <a:gd name="connsiteX0" fmla="*/ 7025905 w 12192000"/>
              <a:gd name="connsiteY0" fmla="*/ 0 h 4939827"/>
              <a:gd name="connsiteX1" fmla="*/ 7032579 w 12192000"/>
              <a:gd name="connsiteY1" fmla="*/ 2808 h 4939827"/>
              <a:gd name="connsiteX2" fmla="*/ 7079505 w 12192000"/>
              <a:gd name="connsiteY2" fmla="*/ 12971 h 4939827"/>
              <a:gd name="connsiteX3" fmla="*/ 7158791 w 12192000"/>
              <a:gd name="connsiteY3" fmla="*/ 12462 h 4939827"/>
              <a:gd name="connsiteX4" fmla="*/ 7233338 w 12192000"/>
              <a:gd name="connsiteY4" fmla="*/ 24846 h 4939827"/>
              <a:gd name="connsiteX5" fmla="*/ 7259791 w 12192000"/>
              <a:gd name="connsiteY5" fmla="*/ 29557 h 4939827"/>
              <a:gd name="connsiteX6" fmla="*/ 7263923 w 12192000"/>
              <a:gd name="connsiteY6" fmla="*/ 35029 h 4939827"/>
              <a:gd name="connsiteX7" fmla="*/ 7281549 w 12192000"/>
              <a:gd name="connsiteY7" fmla="*/ 39654 h 4939827"/>
              <a:gd name="connsiteX8" fmla="*/ 7374735 w 12192000"/>
              <a:gd name="connsiteY8" fmla="*/ 65326 h 4939827"/>
              <a:gd name="connsiteX9" fmla="*/ 7376078 w 12192000"/>
              <a:gd name="connsiteY9" fmla="*/ 63849 h 4939827"/>
              <a:gd name="connsiteX10" fmla="*/ 7402026 w 12192000"/>
              <a:gd name="connsiteY10" fmla="*/ 60308 h 4939827"/>
              <a:gd name="connsiteX11" fmla="*/ 7415091 w 12192000"/>
              <a:gd name="connsiteY11" fmla="*/ 77403 h 4939827"/>
              <a:gd name="connsiteX12" fmla="*/ 7488682 w 12192000"/>
              <a:gd name="connsiteY12" fmla="*/ 83440 h 4939827"/>
              <a:gd name="connsiteX13" fmla="*/ 7732750 w 12192000"/>
              <a:gd name="connsiteY13" fmla="*/ 145456 h 4939827"/>
              <a:gd name="connsiteX14" fmla="*/ 7785900 w 12192000"/>
              <a:gd name="connsiteY14" fmla="*/ 154493 h 4939827"/>
              <a:gd name="connsiteX15" fmla="*/ 7952584 w 12192000"/>
              <a:gd name="connsiteY15" fmla="*/ 170181 h 4939827"/>
              <a:gd name="connsiteX16" fmla="*/ 8058681 w 12192000"/>
              <a:gd name="connsiteY16" fmla="*/ 219431 h 4939827"/>
              <a:gd name="connsiteX17" fmla="*/ 8126175 w 12192000"/>
              <a:gd name="connsiteY17" fmla="*/ 240005 h 4939827"/>
              <a:gd name="connsiteX18" fmla="*/ 8281371 w 12192000"/>
              <a:gd name="connsiteY18" fmla="*/ 256875 h 4939827"/>
              <a:gd name="connsiteX19" fmla="*/ 8381609 w 12192000"/>
              <a:gd name="connsiteY19" fmla="*/ 240618 h 4939827"/>
              <a:gd name="connsiteX20" fmla="*/ 8406759 w 12192000"/>
              <a:gd name="connsiteY20" fmla="*/ 232517 h 4939827"/>
              <a:gd name="connsiteX21" fmla="*/ 8426506 w 12192000"/>
              <a:gd name="connsiteY21" fmla="*/ 241842 h 4939827"/>
              <a:gd name="connsiteX22" fmla="*/ 8427949 w 12192000"/>
              <a:gd name="connsiteY22" fmla="*/ 240981 h 4939827"/>
              <a:gd name="connsiteX23" fmla="*/ 8441468 w 12192000"/>
              <a:gd name="connsiteY23" fmla="*/ 241157 h 4939827"/>
              <a:gd name="connsiteX24" fmla="*/ 8565757 w 12192000"/>
              <a:gd name="connsiteY24" fmla="*/ 255317 h 4939827"/>
              <a:gd name="connsiteX25" fmla="*/ 8573171 w 12192000"/>
              <a:gd name="connsiteY25" fmla="*/ 258426 h 4939827"/>
              <a:gd name="connsiteX26" fmla="*/ 8573548 w 12192000"/>
              <a:gd name="connsiteY26" fmla="*/ 258241 h 4939827"/>
              <a:gd name="connsiteX27" fmla="*/ 8622021 w 12192000"/>
              <a:gd name="connsiteY27" fmla="*/ 261028 h 4939827"/>
              <a:gd name="connsiteX28" fmla="*/ 8672650 w 12192000"/>
              <a:gd name="connsiteY28" fmla="*/ 254821 h 4939827"/>
              <a:gd name="connsiteX29" fmla="*/ 8785543 w 12192000"/>
              <a:gd name="connsiteY29" fmla="*/ 263406 h 4939827"/>
              <a:gd name="connsiteX30" fmla="*/ 8830588 w 12192000"/>
              <a:gd name="connsiteY30" fmla="*/ 265483 h 4939827"/>
              <a:gd name="connsiteX31" fmla="*/ 8905142 w 12192000"/>
              <a:gd name="connsiteY31" fmla="*/ 264958 h 4939827"/>
              <a:gd name="connsiteX32" fmla="*/ 8968582 w 12192000"/>
              <a:gd name="connsiteY32" fmla="*/ 262728 h 4939827"/>
              <a:gd name="connsiteX33" fmla="*/ 8972994 w 12192000"/>
              <a:gd name="connsiteY33" fmla="*/ 263284 h 4939827"/>
              <a:gd name="connsiteX34" fmla="*/ 9004605 w 12192000"/>
              <a:gd name="connsiteY34" fmla="*/ 258041 h 4939827"/>
              <a:gd name="connsiteX35" fmla="*/ 9016165 w 12192000"/>
              <a:gd name="connsiteY35" fmla="*/ 261258 h 4939827"/>
              <a:gd name="connsiteX36" fmla="*/ 9043297 w 12192000"/>
              <a:gd name="connsiteY36" fmla="*/ 281547 h 4939827"/>
              <a:gd name="connsiteX37" fmla="*/ 9048315 w 12192000"/>
              <a:gd name="connsiteY37" fmla="*/ 279264 h 4939827"/>
              <a:gd name="connsiteX38" fmla="*/ 9054706 w 12192000"/>
              <a:gd name="connsiteY38" fmla="*/ 278538 h 4939827"/>
              <a:gd name="connsiteX39" fmla="*/ 9070919 w 12192000"/>
              <a:gd name="connsiteY39" fmla="*/ 281810 h 4939827"/>
              <a:gd name="connsiteX40" fmla="*/ 9076813 w 12192000"/>
              <a:gd name="connsiteY40" fmla="*/ 283909 h 4939827"/>
              <a:gd name="connsiteX41" fmla="*/ 9085871 w 12192000"/>
              <a:gd name="connsiteY41" fmla="*/ 285133 h 4939827"/>
              <a:gd name="connsiteX42" fmla="*/ 9086159 w 12192000"/>
              <a:gd name="connsiteY42" fmla="*/ 284887 h 4939827"/>
              <a:gd name="connsiteX43" fmla="*/ 9134606 w 12192000"/>
              <a:gd name="connsiteY43" fmla="*/ 288168 h 4939827"/>
              <a:gd name="connsiteX44" fmla="*/ 9195590 w 12192000"/>
              <a:gd name="connsiteY44" fmla="*/ 279568 h 4939827"/>
              <a:gd name="connsiteX45" fmla="*/ 9219336 w 12192000"/>
              <a:gd name="connsiteY45" fmla="*/ 278133 h 4939827"/>
              <a:gd name="connsiteX46" fmla="*/ 9232362 w 12192000"/>
              <a:gd name="connsiteY46" fmla="*/ 275894 h 4939827"/>
              <a:gd name="connsiteX47" fmla="*/ 9283638 w 12192000"/>
              <a:gd name="connsiteY47" fmla="*/ 299924 h 4939827"/>
              <a:gd name="connsiteX48" fmla="*/ 9371484 w 12192000"/>
              <a:gd name="connsiteY48" fmla="*/ 329634 h 4939827"/>
              <a:gd name="connsiteX49" fmla="*/ 9404829 w 12192000"/>
              <a:gd name="connsiteY49" fmla="*/ 339038 h 4939827"/>
              <a:gd name="connsiteX50" fmla="*/ 9427021 w 12192000"/>
              <a:gd name="connsiteY50" fmla="*/ 358784 h 4939827"/>
              <a:gd name="connsiteX51" fmla="*/ 9670844 w 12192000"/>
              <a:gd name="connsiteY51" fmla="*/ 405128 h 4939827"/>
              <a:gd name="connsiteX52" fmla="*/ 9816083 w 12192000"/>
              <a:gd name="connsiteY52" fmla="*/ 416573 h 4939827"/>
              <a:gd name="connsiteX53" fmla="*/ 9936741 w 12192000"/>
              <a:gd name="connsiteY53" fmla="*/ 437044 h 4939827"/>
              <a:gd name="connsiteX54" fmla="*/ 10050093 w 12192000"/>
              <a:gd name="connsiteY54" fmla="*/ 443783 h 4939827"/>
              <a:gd name="connsiteX55" fmla="*/ 10130090 w 12192000"/>
              <a:gd name="connsiteY55" fmla="*/ 459520 h 4939827"/>
              <a:gd name="connsiteX56" fmla="*/ 10173456 w 12192000"/>
              <a:gd name="connsiteY56" fmla="*/ 457749 h 4939827"/>
              <a:gd name="connsiteX57" fmla="*/ 10218232 w 12192000"/>
              <a:gd name="connsiteY57" fmla="*/ 459820 h 4939827"/>
              <a:gd name="connsiteX58" fmla="*/ 10354176 w 12192000"/>
              <a:gd name="connsiteY58" fmla="*/ 471377 h 4939827"/>
              <a:gd name="connsiteX59" fmla="*/ 10430681 w 12192000"/>
              <a:gd name="connsiteY59" fmla="*/ 481226 h 4939827"/>
              <a:gd name="connsiteX60" fmla="*/ 10478169 w 12192000"/>
              <a:gd name="connsiteY60" fmla="*/ 481774 h 4939827"/>
              <a:gd name="connsiteX61" fmla="*/ 10540907 w 12192000"/>
              <a:gd name="connsiteY61" fmla="*/ 485607 h 4939827"/>
              <a:gd name="connsiteX62" fmla="*/ 10614941 w 12192000"/>
              <a:gd name="connsiteY62" fmla="*/ 487592 h 4939827"/>
              <a:gd name="connsiteX63" fmla="*/ 10674098 w 12192000"/>
              <a:gd name="connsiteY63" fmla="*/ 521656 h 4939827"/>
              <a:gd name="connsiteX64" fmla="*/ 10874834 w 12192000"/>
              <a:gd name="connsiteY64" fmla="*/ 574867 h 4939827"/>
              <a:gd name="connsiteX65" fmla="*/ 10944981 w 12192000"/>
              <a:gd name="connsiteY65" fmla="*/ 615042 h 4939827"/>
              <a:gd name="connsiteX66" fmla="*/ 11006376 w 12192000"/>
              <a:gd name="connsiteY66" fmla="*/ 645957 h 4939827"/>
              <a:gd name="connsiteX67" fmla="*/ 11076308 w 12192000"/>
              <a:gd name="connsiteY67" fmla="*/ 675698 h 4939827"/>
              <a:gd name="connsiteX68" fmla="*/ 11148789 w 12192000"/>
              <a:gd name="connsiteY68" fmla="*/ 685041 h 4939827"/>
              <a:gd name="connsiteX69" fmla="*/ 11249129 w 12192000"/>
              <a:gd name="connsiteY69" fmla="*/ 684218 h 4939827"/>
              <a:gd name="connsiteX70" fmla="*/ 11299915 w 12192000"/>
              <a:gd name="connsiteY70" fmla="*/ 692177 h 4939827"/>
              <a:gd name="connsiteX71" fmla="*/ 11386973 w 12192000"/>
              <a:gd name="connsiteY71" fmla="*/ 708209 h 4939827"/>
              <a:gd name="connsiteX72" fmla="*/ 11500105 w 12192000"/>
              <a:gd name="connsiteY72" fmla="*/ 735014 h 4939827"/>
              <a:gd name="connsiteX73" fmla="*/ 11621735 w 12192000"/>
              <a:gd name="connsiteY73" fmla="*/ 789584 h 4939827"/>
              <a:gd name="connsiteX74" fmla="*/ 11691200 w 12192000"/>
              <a:gd name="connsiteY74" fmla="*/ 867902 h 4939827"/>
              <a:gd name="connsiteX75" fmla="*/ 11819427 w 12192000"/>
              <a:gd name="connsiteY75" fmla="*/ 911634 h 4939827"/>
              <a:gd name="connsiteX76" fmla="*/ 11969720 w 12192000"/>
              <a:gd name="connsiteY76" fmla="*/ 964737 h 4939827"/>
              <a:gd name="connsiteX77" fmla="*/ 12055766 w 12192000"/>
              <a:gd name="connsiteY77" fmla="*/ 991268 h 4939827"/>
              <a:gd name="connsiteX78" fmla="*/ 12171539 w 12192000"/>
              <a:gd name="connsiteY78" fmla="*/ 995427 h 4939827"/>
              <a:gd name="connsiteX79" fmla="*/ 12187831 w 12192000"/>
              <a:gd name="connsiteY79" fmla="*/ 996580 h 4939827"/>
              <a:gd name="connsiteX80" fmla="*/ 12192000 w 12192000"/>
              <a:gd name="connsiteY80" fmla="*/ 996726 h 4939827"/>
              <a:gd name="connsiteX81" fmla="*/ 12192000 w 12192000"/>
              <a:gd name="connsiteY81" fmla="*/ 4939827 h 4939827"/>
              <a:gd name="connsiteX82" fmla="*/ 0 w 12192000"/>
              <a:gd name="connsiteY82" fmla="*/ 4939827 h 4939827"/>
              <a:gd name="connsiteX83" fmla="*/ 0 w 12192000"/>
              <a:gd name="connsiteY83" fmla="*/ 512043 h 4939827"/>
              <a:gd name="connsiteX84" fmla="*/ 7381 w 12192000"/>
              <a:gd name="connsiteY84" fmla="*/ 512580 h 4939827"/>
              <a:gd name="connsiteX85" fmla="*/ 100029 w 12192000"/>
              <a:gd name="connsiteY85" fmla="*/ 504758 h 4939827"/>
              <a:gd name="connsiteX86" fmla="*/ 155244 w 12192000"/>
              <a:gd name="connsiteY86" fmla="*/ 525130 h 4939827"/>
              <a:gd name="connsiteX87" fmla="*/ 254366 w 12192000"/>
              <a:gd name="connsiteY87" fmla="*/ 534449 h 4939827"/>
              <a:gd name="connsiteX88" fmla="*/ 447292 w 12192000"/>
              <a:gd name="connsiteY88" fmla="*/ 542725 h 4939827"/>
              <a:gd name="connsiteX89" fmla="*/ 628105 w 12192000"/>
              <a:gd name="connsiteY89" fmla="*/ 547853 h 4939827"/>
              <a:gd name="connsiteX90" fmla="*/ 783146 w 12192000"/>
              <a:gd name="connsiteY90" fmla="*/ 591799 h 4939827"/>
              <a:gd name="connsiteX91" fmla="*/ 1043676 w 12192000"/>
              <a:gd name="connsiteY91" fmla="*/ 591887 h 4939827"/>
              <a:gd name="connsiteX92" fmla="*/ 1281816 w 12192000"/>
              <a:gd name="connsiteY92" fmla="*/ 520946 h 4939827"/>
              <a:gd name="connsiteX93" fmla="*/ 1486347 w 12192000"/>
              <a:gd name="connsiteY93" fmla="*/ 487310 h 4939827"/>
              <a:gd name="connsiteX94" fmla="*/ 1568079 w 12192000"/>
              <a:gd name="connsiteY94" fmla="*/ 462531 h 4939827"/>
              <a:gd name="connsiteX95" fmla="*/ 1622516 w 12192000"/>
              <a:gd name="connsiteY95" fmla="*/ 466058 h 4939827"/>
              <a:gd name="connsiteX96" fmla="*/ 1655457 w 12192000"/>
              <a:gd name="connsiteY96" fmla="*/ 465359 h 4939827"/>
              <a:gd name="connsiteX97" fmla="*/ 1717454 w 12192000"/>
              <a:gd name="connsiteY97" fmla="*/ 417203 h 4939827"/>
              <a:gd name="connsiteX98" fmla="*/ 1913794 w 12192000"/>
              <a:gd name="connsiteY98" fmla="*/ 365255 h 4939827"/>
              <a:gd name="connsiteX99" fmla="*/ 2129762 w 12192000"/>
              <a:gd name="connsiteY99" fmla="*/ 367832 h 4939827"/>
              <a:gd name="connsiteX100" fmla="*/ 2376970 w 12192000"/>
              <a:gd name="connsiteY100" fmla="*/ 350129 h 4939827"/>
              <a:gd name="connsiteX101" fmla="*/ 2480155 w 12192000"/>
              <a:gd name="connsiteY101" fmla="*/ 359227 h 4939827"/>
              <a:gd name="connsiteX102" fmla="*/ 2586782 w 12192000"/>
              <a:gd name="connsiteY102" fmla="*/ 339352 h 4939827"/>
              <a:gd name="connsiteX103" fmla="*/ 2679617 w 12192000"/>
              <a:gd name="connsiteY103" fmla="*/ 305383 h 4939827"/>
              <a:gd name="connsiteX104" fmla="*/ 2788947 w 12192000"/>
              <a:gd name="connsiteY104" fmla="*/ 250375 h 4939827"/>
              <a:gd name="connsiteX105" fmla="*/ 2965530 w 12192000"/>
              <a:gd name="connsiteY105" fmla="*/ 245958 h 4939827"/>
              <a:gd name="connsiteX106" fmla="*/ 3103677 w 12192000"/>
              <a:gd name="connsiteY106" fmla="*/ 209527 h 4939827"/>
              <a:gd name="connsiteX107" fmla="*/ 3126759 w 12192000"/>
              <a:gd name="connsiteY107" fmla="*/ 211226 h 4939827"/>
              <a:gd name="connsiteX108" fmla="*/ 3164020 w 12192000"/>
              <a:gd name="connsiteY108" fmla="*/ 212779 h 4939827"/>
              <a:gd name="connsiteX109" fmla="*/ 3285019 w 12192000"/>
              <a:gd name="connsiteY109" fmla="*/ 220535 h 4939827"/>
              <a:gd name="connsiteX110" fmla="*/ 3365154 w 12192000"/>
              <a:gd name="connsiteY110" fmla="*/ 226416 h 4939827"/>
              <a:gd name="connsiteX111" fmla="*/ 3367507 w 12192000"/>
              <a:gd name="connsiteY111" fmla="*/ 225416 h 4939827"/>
              <a:gd name="connsiteX112" fmla="*/ 3387567 w 12192000"/>
              <a:gd name="connsiteY112" fmla="*/ 227103 h 4939827"/>
              <a:gd name="connsiteX113" fmla="*/ 3498001 w 12192000"/>
              <a:gd name="connsiteY113" fmla="*/ 231941 h 4939827"/>
              <a:gd name="connsiteX114" fmla="*/ 3561557 w 12192000"/>
              <a:gd name="connsiteY114" fmla="*/ 228095 h 4939827"/>
              <a:gd name="connsiteX115" fmla="*/ 3611920 w 12192000"/>
              <a:gd name="connsiteY115" fmla="*/ 218094 h 4939827"/>
              <a:gd name="connsiteX116" fmla="*/ 3620528 w 12192000"/>
              <a:gd name="connsiteY116" fmla="*/ 218788 h 4939827"/>
              <a:gd name="connsiteX117" fmla="*/ 3620766 w 12192000"/>
              <a:gd name="connsiteY117" fmla="*/ 218511 h 4939827"/>
              <a:gd name="connsiteX118" fmla="*/ 3629977 w 12192000"/>
              <a:gd name="connsiteY118" fmla="*/ 218664 h 4939827"/>
              <a:gd name="connsiteX119" fmla="*/ 3636217 w 12192000"/>
              <a:gd name="connsiteY119" fmla="*/ 220048 h 4939827"/>
              <a:gd name="connsiteX120" fmla="*/ 3709484 w 12192000"/>
              <a:gd name="connsiteY120" fmla="*/ 186927 h 4939827"/>
              <a:gd name="connsiteX121" fmla="*/ 3761342 w 12192000"/>
              <a:gd name="connsiteY121" fmla="*/ 177474 h 4939827"/>
              <a:gd name="connsiteX122" fmla="*/ 3799748 w 12192000"/>
              <a:gd name="connsiteY122" fmla="*/ 167154 h 4939827"/>
              <a:gd name="connsiteX123" fmla="*/ 3922756 w 12192000"/>
              <a:gd name="connsiteY123" fmla="*/ 194044 h 4939827"/>
              <a:gd name="connsiteX124" fmla="*/ 4028476 w 12192000"/>
              <a:gd name="connsiteY124" fmla="*/ 223679 h 4939827"/>
              <a:gd name="connsiteX125" fmla="*/ 4191582 w 12192000"/>
              <a:gd name="connsiteY125" fmla="*/ 238952 h 4939827"/>
              <a:gd name="connsiteX126" fmla="*/ 4251024 w 12192000"/>
              <a:gd name="connsiteY126" fmla="*/ 240874 h 4939827"/>
              <a:gd name="connsiteX127" fmla="*/ 4355275 w 12192000"/>
              <a:gd name="connsiteY127" fmla="*/ 260205 h 4939827"/>
              <a:gd name="connsiteX128" fmla="*/ 4423807 w 12192000"/>
              <a:gd name="connsiteY128" fmla="*/ 270366 h 4939827"/>
              <a:gd name="connsiteX129" fmla="*/ 4558432 w 12192000"/>
              <a:gd name="connsiteY129" fmla="*/ 269194 h 4939827"/>
              <a:gd name="connsiteX130" fmla="*/ 4635061 w 12192000"/>
              <a:gd name="connsiteY130" fmla="*/ 280682 h 4939827"/>
              <a:gd name="connsiteX131" fmla="*/ 4807427 w 12192000"/>
              <a:gd name="connsiteY131" fmla="*/ 276835 h 4939827"/>
              <a:gd name="connsiteX132" fmla="*/ 5028933 w 12192000"/>
              <a:gd name="connsiteY132" fmla="*/ 183887 h 4939827"/>
              <a:gd name="connsiteX133" fmla="*/ 5093642 w 12192000"/>
              <a:gd name="connsiteY133" fmla="*/ 177214 h 4939827"/>
              <a:gd name="connsiteX134" fmla="*/ 5102642 w 12192000"/>
              <a:gd name="connsiteY134" fmla="*/ 186816 h 4939827"/>
              <a:gd name="connsiteX135" fmla="*/ 5193590 w 12192000"/>
              <a:gd name="connsiteY135" fmla="*/ 156458 h 4939827"/>
              <a:gd name="connsiteX136" fmla="*/ 5323922 w 12192000"/>
              <a:gd name="connsiteY136" fmla="*/ 146332 h 4939827"/>
              <a:gd name="connsiteX137" fmla="*/ 5421860 w 12192000"/>
              <a:gd name="connsiteY137" fmla="*/ 167298 h 4939827"/>
              <a:gd name="connsiteX138" fmla="*/ 5476948 w 12192000"/>
              <a:gd name="connsiteY138" fmla="*/ 173249 h 4939827"/>
              <a:gd name="connsiteX139" fmla="*/ 5516842 w 12192000"/>
              <a:gd name="connsiteY139" fmla="*/ 184018 h 4939827"/>
              <a:gd name="connsiteX140" fmla="*/ 5619415 w 12192000"/>
              <a:gd name="connsiteY140" fmla="*/ 176781 h 4939827"/>
              <a:gd name="connsiteX141" fmla="*/ 5789867 w 12192000"/>
              <a:gd name="connsiteY141" fmla="*/ 150304 h 4939827"/>
              <a:gd name="connsiteX142" fmla="*/ 5825953 w 12192000"/>
              <a:gd name="connsiteY142" fmla="*/ 147907 h 4939827"/>
              <a:gd name="connsiteX143" fmla="*/ 5856168 w 12192000"/>
              <a:gd name="connsiteY143" fmla="*/ 158719 h 4939827"/>
              <a:gd name="connsiteX144" fmla="*/ 5862476 w 12192000"/>
              <a:gd name="connsiteY144" fmla="*/ 172447 h 4939827"/>
              <a:gd name="connsiteX145" fmla="*/ 5882195 w 12192000"/>
              <a:gd name="connsiteY145" fmla="*/ 173195 h 4939827"/>
              <a:gd name="connsiteX146" fmla="*/ 5952585 w 12192000"/>
              <a:gd name="connsiteY146" fmla="*/ 161012 h 4939827"/>
              <a:gd name="connsiteX147" fmla="*/ 6001964 w 12192000"/>
              <a:gd name="connsiteY147" fmla="*/ 154786 h 4939827"/>
              <a:gd name="connsiteX148" fmla="*/ 6184207 w 12192000"/>
              <a:gd name="connsiteY148" fmla="*/ 132658 h 4939827"/>
              <a:gd name="connsiteX149" fmla="*/ 6415830 w 12192000"/>
              <a:gd name="connsiteY149" fmla="*/ 136006 h 4939827"/>
              <a:gd name="connsiteX150" fmla="*/ 6756965 w 12192000"/>
              <a:gd name="connsiteY150" fmla="*/ 57636 h 4939827"/>
              <a:gd name="connsiteX151" fmla="*/ 6819400 w 12192000"/>
              <a:gd name="connsiteY151" fmla="*/ 30742 h 4939827"/>
              <a:gd name="connsiteX152" fmla="*/ 6986370 w 12192000"/>
              <a:gd name="connsiteY152" fmla="*/ 12659 h 4939827"/>
              <a:gd name="connsiteX153" fmla="*/ 6989536 w 12192000"/>
              <a:gd name="connsiteY153" fmla="*/ 14528 h 4939827"/>
              <a:gd name="connsiteX154" fmla="*/ 7015933 w 12192000"/>
              <a:gd name="connsiteY154" fmla="*/ 9653 h 4939827"/>
              <a:gd name="connsiteX155" fmla="*/ 7020592 w 12192000"/>
              <a:gd name="connsiteY155" fmla="*/ 1651 h 4939827"/>
              <a:gd name="connsiteX156" fmla="*/ 7025905 w 12192000"/>
              <a:gd name="connsiteY156" fmla="*/ 0 h 49398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</a:cxnLst>
            <a:rect l="l" t="t" r="r" b="b"/>
            <a:pathLst>
              <a:path w="12192000" h="4939827">
                <a:moveTo>
                  <a:pt x="7025905" y="0"/>
                </a:moveTo>
                <a:lnTo>
                  <a:pt x="7032579" y="2808"/>
                </a:lnTo>
                <a:cubicBezTo>
                  <a:pt x="7044119" y="6590"/>
                  <a:pt x="7059062" y="10207"/>
                  <a:pt x="7079505" y="12971"/>
                </a:cubicBezTo>
                <a:cubicBezTo>
                  <a:pt x="7111522" y="10537"/>
                  <a:pt x="7122591" y="11519"/>
                  <a:pt x="7158791" y="12462"/>
                </a:cubicBezTo>
                <a:lnTo>
                  <a:pt x="7233338" y="24846"/>
                </a:lnTo>
                <a:cubicBezTo>
                  <a:pt x="7247177" y="23787"/>
                  <a:pt x="7254856" y="25962"/>
                  <a:pt x="7259791" y="29557"/>
                </a:cubicBezTo>
                <a:lnTo>
                  <a:pt x="7263923" y="35029"/>
                </a:lnTo>
                <a:lnTo>
                  <a:pt x="7281549" y="39654"/>
                </a:lnTo>
                <a:lnTo>
                  <a:pt x="7374735" y="65326"/>
                </a:lnTo>
                <a:lnTo>
                  <a:pt x="7376078" y="63849"/>
                </a:lnTo>
                <a:lnTo>
                  <a:pt x="7402026" y="60308"/>
                </a:lnTo>
                <a:lnTo>
                  <a:pt x="7415091" y="77403"/>
                </a:lnTo>
                <a:cubicBezTo>
                  <a:pt x="7421672" y="79965"/>
                  <a:pt x="7475806" y="92960"/>
                  <a:pt x="7488682" y="83440"/>
                </a:cubicBezTo>
                <a:cubicBezTo>
                  <a:pt x="7541625" y="94782"/>
                  <a:pt x="7683214" y="133614"/>
                  <a:pt x="7732750" y="145456"/>
                </a:cubicBezTo>
                <a:cubicBezTo>
                  <a:pt x="7748318" y="162765"/>
                  <a:pt x="7764581" y="171696"/>
                  <a:pt x="7785900" y="154493"/>
                </a:cubicBezTo>
                <a:cubicBezTo>
                  <a:pt x="7822539" y="158614"/>
                  <a:pt x="7915312" y="166523"/>
                  <a:pt x="7952584" y="170181"/>
                </a:cubicBezTo>
                <a:cubicBezTo>
                  <a:pt x="7998047" y="181004"/>
                  <a:pt x="8029749" y="207794"/>
                  <a:pt x="8058681" y="219431"/>
                </a:cubicBezTo>
                <a:cubicBezTo>
                  <a:pt x="8095466" y="185885"/>
                  <a:pt x="8090835" y="241759"/>
                  <a:pt x="8126175" y="240005"/>
                </a:cubicBezTo>
                <a:cubicBezTo>
                  <a:pt x="8163290" y="246246"/>
                  <a:pt x="8238799" y="256773"/>
                  <a:pt x="8281371" y="256875"/>
                </a:cubicBezTo>
                <a:cubicBezTo>
                  <a:pt x="8313651" y="251026"/>
                  <a:pt x="8346882" y="248570"/>
                  <a:pt x="8381609" y="240618"/>
                </a:cubicBezTo>
                <a:lnTo>
                  <a:pt x="8406759" y="232517"/>
                </a:lnTo>
                <a:lnTo>
                  <a:pt x="8426506" y="241842"/>
                </a:lnTo>
                <a:lnTo>
                  <a:pt x="8427949" y="240981"/>
                </a:lnTo>
                <a:cubicBezTo>
                  <a:pt x="8431925" y="239458"/>
                  <a:pt x="8436260" y="239096"/>
                  <a:pt x="8441468" y="241157"/>
                </a:cubicBezTo>
                <a:lnTo>
                  <a:pt x="8565757" y="255317"/>
                </a:lnTo>
                <a:lnTo>
                  <a:pt x="8573171" y="258426"/>
                </a:lnTo>
                <a:lnTo>
                  <a:pt x="8573548" y="258241"/>
                </a:lnTo>
                <a:cubicBezTo>
                  <a:pt x="8575650" y="258391"/>
                  <a:pt x="8618469" y="259217"/>
                  <a:pt x="8622021" y="261028"/>
                </a:cubicBezTo>
                <a:lnTo>
                  <a:pt x="8672650" y="254821"/>
                </a:lnTo>
                <a:cubicBezTo>
                  <a:pt x="8716151" y="260353"/>
                  <a:pt x="8748971" y="243487"/>
                  <a:pt x="8785543" y="263406"/>
                </a:cubicBezTo>
                <a:cubicBezTo>
                  <a:pt x="8826293" y="268498"/>
                  <a:pt x="8797654" y="254573"/>
                  <a:pt x="8830588" y="265483"/>
                </a:cubicBezTo>
                <a:cubicBezTo>
                  <a:pt x="8849202" y="267272"/>
                  <a:pt x="8877544" y="266277"/>
                  <a:pt x="8905142" y="264958"/>
                </a:cubicBezTo>
                <a:lnTo>
                  <a:pt x="8968582" y="262728"/>
                </a:lnTo>
                <a:lnTo>
                  <a:pt x="8972994" y="263284"/>
                </a:lnTo>
                <a:lnTo>
                  <a:pt x="9004605" y="258041"/>
                </a:lnTo>
                <a:lnTo>
                  <a:pt x="9016165" y="261258"/>
                </a:lnTo>
                <a:cubicBezTo>
                  <a:pt x="9028775" y="267579"/>
                  <a:pt x="9039083" y="277488"/>
                  <a:pt x="9043297" y="281547"/>
                </a:cubicBezTo>
                <a:lnTo>
                  <a:pt x="9048315" y="279264"/>
                </a:lnTo>
                <a:lnTo>
                  <a:pt x="9054706" y="278538"/>
                </a:lnTo>
                <a:lnTo>
                  <a:pt x="9070919" y="281810"/>
                </a:lnTo>
                <a:lnTo>
                  <a:pt x="9076813" y="283909"/>
                </a:lnTo>
                <a:cubicBezTo>
                  <a:pt x="9080948" y="285030"/>
                  <a:pt x="9083794" y="285362"/>
                  <a:pt x="9085871" y="285133"/>
                </a:cubicBezTo>
                <a:lnTo>
                  <a:pt x="9086159" y="284887"/>
                </a:lnTo>
                <a:lnTo>
                  <a:pt x="9134606" y="288168"/>
                </a:lnTo>
                <a:cubicBezTo>
                  <a:pt x="9149441" y="274272"/>
                  <a:pt x="9194106" y="309414"/>
                  <a:pt x="9195590" y="279568"/>
                </a:cubicBezTo>
                <a:cubicBezTo>
                  <a:pt x="9212898" y="284479"/>
                  <a:pt x="9220866" y="298055"/>
                  <a:pt x="9219336" y="278133"/>
                </a:cubicBezTo>
                <a:cubicBezTo>
                  <a:pt x="9225159" y="279201"/>
                  <a:pt x="9229164" y="278078"/>
                  <a:pt x="9232362" y="275894"/>
                </a:cubicBezTo>
                <a:lnTo>
                  <a:pt x="9283638" y="299924"/>
                </a:lnTo>
                <a:lnTo>
                  <a:pt x="9371484" y="329634"/>
                </a:lnTo>
                <a:lnTo>
                  <a:pt x="9404829" y="339038"/>
                </a:lnTo>
                <a:lnTo>
                  <a:pt x="9427021" y="358784"/>
                </a:lnTo>
                <a:cubicBezTo>
                  <a:pt x="9500124" y="364086"/>
                  <a:pt x="9604652" y="390635"/>
                  <a:pt x="9670844" y="405128"/>
                </a:cubicBezTo>
                <a:cubicBezTo>
                  <a:pt x="9688531" y="417998"/>
                  <a:pt x="9762277" y="426463"/>
                  <a:pt x="9816083" y="416573"/>
                </a:cubicBezTo>
                <a:lnTo>
                  <a:pt x="9936741" y="437044"/>
                </a:lnTo>
                <a:cubicBezTo>
                  <a:pt x="9978091" y="447025"/>
                  <a:pt x="10008641" y="443705"/>
                  <a:pt x="10050093" y="443783"/>
                </a:cubicBezTo>
                <a:cubicBezTo>
                  <a:pt x="10074709" y="448779"/>
                  <a:pt x="10088915" y="449258"/>
                  <a:pt x="10130090" y="459520"/>
                </a:cubicBezTo>
                <a:cubicBezTo>
                  <a:pt x="10137791" y="458564"/>
                  <a:pt x="10165777" y="459877"/>
                  <a:pt x="10173456" y="457749"/>
                </a:cubicBezTo>
                <a:lnTo>
                  <a:pt x="10218232" y="459820"/>
                </a:lnTo>
                <a:lnTo>
                  <a:pt x="10354176" y="471377"/>
                </a:lnTo>
                <a:cubicBezTo>
                  <a:pt x="10367946" y="478917"/>
                  <a:pt x="10417270" y="488110"/>
                  <a:pt x="10430681" y="481226"/>
                </a:cubicBezTo>
                <a:cubicBezTo>
                  <a:pt x="10441804" y="481366"/>
                  <a:pt x="10469025" y="490181"/>
                  <a:pt x="10478169" y="481774"/>
                </a:cubicBezTo>
                <a:cubicBezTo>
                  <a:pt x="10503830" y="488972"/>
                  <a:pt x="10531359" y="489751"/>
                  <a:pt x="10540907" y="485607"/>
                </a:cubicBezTo>
                <a:cubicBezTo>
                  <a:pt x="10569054" y="475472"/>
                  <a:pt x="10590882" y="489185"/>
                  <a:pt x="10614941" y="487592"/>
                </a:cubicBezTo>
                <a:cubicBezTo>
                  <a:pt x="10654657" y="492458"/>
                  <a:pt x="10645652" y="516778"/>
                  <a:pt x="10674098" y="521656"/>
                </a:cubicBezTo>
                <a:cubicBezTo>
                  <a:pt x="10737163" y="537583"/>
                  <a:pt x="10829686" y="559302"/>
                  <a:pt x="10874834" y="574867"/>
                </a:cubicBezTo>
                <a:cubicBezTo>
                  <a:pt x="10919981" y="590432"/>
                  <a:pt x="10878682" y="577481"/>
                  <a:pt x="10944981" y="615042"/>
                </a:cubicBezTo>
                <a:cubicBezTo>
                  <a:pt x="10976235" y="616974"/>
                  <a:pt x="10982969" y="648568"/>
                  <a:pt x="11006376" y="645957"/>
                </a:cubicBezTo>
                <a:cubicBezTo>
                  <a:pt x="11005343" y="630631"/>
                  <a:pt x="11047577" y="676048"/>
                  <a:pt x="11076308" y="675698"/>
                </a:cubicBezTo>
                <a:cubicBezTo>
                  <a:pt x="11093142" y="677175"/>
                  <a:pt x="11131116" y="681348"/>
                  <a:pt x="11148789" y="685041"/>
                </a:cubicBezTo>
                <a:cubicBezTo>
                  <a:pt x="11177310" y="688243"/>
                  <a:pt x="11217768" y="714725"/>
                  <a:pt x="11249129" y="684218"/>
                </a:cubicBezTo>
                <a:cubicBezTo>
                  <a:pt x="11276269" y="697037"/>
                  <a:pt x="11257432" y="693670"/>
                  <a:pt x="11299915" y="692177"/>
                </a:cubicBezTo>
                <a:cubicBezTo>
                  <a:pt x="11314401" y="703224"/>
                  <a:pt x="11371412" y="714421"/>
                  <a:pt x="11386973" y="708209"/>
                </a:cubicBezTo>
                <a:cubicBezTo>
                  <a:pt x="11425657" y="716286"/>
                  <a:pt x="11454555" y="715485"/>
                  <a:pt x="11500105" y="735014"/>
                </a:cubicBezTo>
                <a:cubicBezTo>
                  <a:pt x="11545172" y="751781"/>
                  <a:pt x="11573053" y="787789"/>
                  <a:pt x="11621735" y="789584"/>
                </a:cubicBezTo>
                <a:lnTo>
                  <a:pt x="11691200" y="867902"/>
                </a:lnTo>
                <a:cubicBezTo>
                  <a:pt x="11734106" y="911360"/>
                  <a:pt x="11773008" y="895495"/>
                  <a:pt x="11819427" y="911634"/>
                </a:cubicBezTo>
                <a:lnTo>
                  <a:pt x="11969720" y="964737"/>
                </a:lnTo>
                <a:cubicBezTo>
                  <a:pt x="12009110" y="978008"/>
                  <a:pt x="12010206" y="989588"/>
                  <a:pt x="12055766" y="991268"/>
                </a:cubicBezTo>
                <a:cubicBezTo>
                  <a:pt x="12105723" y="1003445"/>
                  <a:pt x="12068493" y="1020292"/>
                  <a:pt x="12171539" y="995427"/>
                </a:cubicBezTo>
                <a:cubicBezTo>
                  <a:pt x="12174929" y="995822"/>
                  <a:pt x="12180763" y="996228"/>
                  <a:pt x="12187831" y="996580"/>
                </a:cubicBezTo>
                <a:lnTo>
                  <a:pt x="12192000" y="996726"/>
                </a:lnTo>
                <a:lnTo>
                  <a:pt x="12192000" y="4939827"/>
                </a:lnTo>
                <a:lnTo>
                  <a:pt x="0" y="4939827"/>
                </a:lnTo>
                <a:lnTo>
                  <a:pt x="0" y="512043"/>
                </a:lnTo>
                <a:lnTo>
                  <a:pt x="7381" y="512580"/>
                </a:lnTo>
                <a:cubicBezTo>
                  <a:pt x="39359" y="514524"/>
                  <a:pt x="72732" y="514144"/>
                  <a:pt x="100029" y="504758"/>
                </a:cubicBezTo>
                <a:cubicBezTo>
                  <a:pt x="115935" y="525779"/>
                  <a:pt x="143126" y="489229"/>
                  <a:pt x="155244" y="525130"/>
                </a:cubicBezTo>
                <a:cubicBezTo>
                  <a:pt x="173881" y="522487"/>
                  <a:pt x="242791" y="514086"/>
                  <a:pt x="254366" y="534449"/>
                </a:cubicBezTo>
                <a:cubicBezTo>
                  <a:pt x="303041" y="537382"/>
                  <a:pt x="380161" y="541650"/>
                  <a:pt x="447292" y="542725"/>
                </a:cubicBezTo>
                <a:cubicBezTo>
                  <a:pt x="530282" y="553078"/>
                  <a:pt x="572130" y="539673"/>
                  <a:pt x="628105" y="547853"/>
                </a:cubicBezTo>
                <a:cubicBezTo>
                  <a:pt x="661608" y="509671"/>
                  <a:pt x="746152" y="605137"/>
                  <a:pt x="783146" y="591799"/>
                </a:cubicBezTo>
                <a:cubicBezTo>
                  <a:pt x="862499" y="590113"/>
                  <a:pt x="949481" y="579142"/>
                  <a:pt x="1043676" y="591887"/>
                </a:cubicBezTo>
                <a:cubicBezTo>
                  <a:pt x="1120353" y="576991"/>
                  <a:pt x="1172004" y="553592"/>
                  <a:pt x="1281816" y="520946"/>
                </a:cubicBezTo>
                <a:cubicBezTo>
                  <a:pt x="1339915" y="511282"/>
                  <a:pt x="1459480" y="554579"/>
                  <a:pt x="1486347" y="487310"/>
                </a:cubicBezTo>
                <a:cubicBezTo>
                  <a:pt x="1507765" y="532008"/>
                  <a:pt x="1539168" y="465954"/>
                  <a:pt x="1568079" y="462531"/>
                </a:cubicBezTo>
                <a:cubicBezTo>
                  <a:pt x="1587821" y="491525"/>
                  <a:pt x="1601468" y="469316"/>
                  <a:pt x="1622516" y="466058"/>
                </a:cubicBezTo>
                <a:cubicBezTo>
                  <a:pt x="1630056" y="483510"/>
                  <a:pt x="1647504" y="484261"/>
                  <a:pt x="1655457" y="465359"/>
                </a:cubicBezTo>
                <a:cubicBezTo>
                  <a:pt x="1651800" y="419723"/>
                  <a:pt x="1709718" y="447719"/>
                  <a:pt x="1717454" y="417203"/>
                </a:cubicBezTo>
                <a:cubicBezTo>
                  <a:pt x="1753115" y="414011"/>
                  <a:pt x="1882851" y="412376"/>
                  <a:pt x="1913794" y="365255"/>
                </a:cubicBezTo>
                <a:cubicBezTo>
                  <a:pt x="2001060" y="361067"/>
                  <a:pt x="2099559" y="366414"/>
                  <a:pt x="2129762" y="367832"/>
                </a:cubicBezTo>
                <a:cubicBezTo>
                  <a:pt x="2215380" y="355065"/>
                  <a:pt x="2248807" y="343296"/>
                  <a:pt x="2376970" y="350129"/>
                </a:cubicBezTo>
                <a:cubicBezTo>
                  <a:pt x="2393251" y="360463"/>
                  <a:pt x="2473371" y="379419"/>
                  <a:pt x="2480155" y="359227"/>
                </a:cubicBezTo>
                <a:cubicBezTo>
                  <a:pt x="2520060" y="359505"/>
                  <a:pt x="2561270" y="311415"/>
                  <a:pt x="2586782" y="339352"/>
                </a:cubicBezTo>
                <a:cubicBezTo>
                  <a:pt x="2585230" y="294982"/>
                  <a:pt x="2653633" y="316689"/>
                  <a:pt x="2679617" y="305383"/>
                </a:cubicBezTo>
                <a:cubicBezTo>
                  <a:pt x="2721434" y="266011"/>
                  <a:pt x="2746765" y="276002"/>
                  <a:pt x="2788947" y="250375"/>
                </a:cubicBezTo>
                <a:cubicBezTo>
                  <a:pt x="2851672" y="235447"/>
                  <a:pt x="2913075" y="252766"/>
                  <a:pt x="2965530" y="245958"/>
                </a:cubicBezTo>
                <a:cubicBezTo>
                  <a:pt x="3001911" y="238336"/>
                  <a:pt x="3090203" y="217828"/>
                  <a:pt x="3103677" y="209527"/>
                </a:cubicBezTo>
                <a:lnTo>
                  <a:pt x="3126759" y="211226"/>
                </a:lnTo>
                <a:cubicBezTo>
                  <a:pt x="3136908" y="211889"/>
                  <a:pt x="3148903" y="212490"/>
                  <a:pt x="3164020" y="212779"/>
                </a:cubicBezTo>
                <a:cubicBezTo>
                  <a:pt x="3225474" y="210084"/>
                  <a:pt x="3231859" y="218227"/>
                  <a:pt x="3285019" y="220535"/>
                </a:cubicBezTo>
                <a:cubicBezTo>
                  <a:pt x="3318541" y="222809"/>
                  <a:pt x="3359787" y="223898"/>
                  <a:pt x="3365154" y="226416"/>
                </a:cubicBezTo>
                <a:lnTo>
                  <a:pt x="3367507" y="225416"/>
                </a:lnTo>
                <a:cubicBezTo>
                  <a:pt x="3377583" y="223667"/>
                  <a:pt x="3383502" y="224760"/>
                  <a:pt x="3387567" y="227103"/>
                </a:cubicBezTo>
                <a:lnTo>
                  <a:pt x="3498001" y="231941"/>
                </a:lnTo>
                <a:cubicBezTo>
                  <a:pt x="3513569" y="226158"/>
                  <a:pt x="3539132" y="232525"/>
                  <a:pt x="3561557" y="228095"/>
                </a:cubicBezTo>
                <a:cubicBezTo>
                  <a:pt x="3574944" y="230843"/>
                  <a:pt x="3597426" y="216287"/>
                  <a:pt x="3611920" y="218094"/>
                </a:cubicBezTo>
                <a:lnTo>
                  <a:pt x="3620528" y="218788"/>
                </a:lnTo>
                <a:lnTo>
                  <a:pt x="3620766" y="218511"/>
                </a:lnTo>
                <a:cubicBezTo>
                  <a:pt x="3622780" y="218042"/>
                  <a:pt x="3625663" y="218038"/>
                  <a:pt x="3629977" y="218664"/>
                </a:cubicBezTo>
                <a:lnTo>
                  <a:pt x="3636217" y="220048"/>
                </a:lnTo>
                <a:lnTo>
                  <a:pt x="3709484" y="186927"/>
                </a:lnTo>
                <a:cubicBezTo>
                  <a:pt x="3731015" y="183190"/>
                  <a:pt x="3745790" y="180810"/>
                  <a:pt x="3761342" y="177474"/>
                </a:cubicBezTo>
                <a:lnTo>
                  <a:pt x="3799748" y="167154"/>
                </a:lnTo>
                <a:lnTo>
                  <a:pt x="3922756" y="194044"/>
                </a:lnTo>
                <a:cubicBezTo>
                  <a:pt x="3960877" y="203465"/>
                  <a:pt x="3965250" y="215357"/>
                  <a:pt x="4028476" y="223679"/>
                </a:cubicBezTo>
                <a:cubicBezTo>
                  <a:pt x="4088751" y="228019"/>
                  <a:pt x="4139112" y="248870"/>
                  <a:pt x="4191582" y="238952"/>
                </a:cubicBezTo>
                <a:cubicBezTo>
                  <a:pt x="4210842" y="254091"/>
                  <a:pt x="4229809" y="260810"/>
                  <a:pt x="4251024" y="240874"/>
                </a:cubicBezTo>
                <a:cubicBezTo>
                  <a:pt x="4306627" y="250935"/>
                  <a:pt x="4317066" y="281625"/>
                  <a:pt x="4355275" y="260205"/>
                </a:cubicBezTo>
                <a:cubicBezTo>
                  <a:pt x="4390577" y="327090"/>
                  <a:pt x="4385658" y="272111"/>
                  <a:pt x="4423807" y="270366"/>
                </a:cubicBezTo>
                <a:cubicBezTo>
                  <a:pt x="4457666" y="271864"/>
                  <a:pt x="4523223" y="267475"/>
                  <a:pt x="4558432" y="269194"/>
                </a:cubicBezTo>
                <a:cubicBezTo>
                  <a:pt x="4594553" y="230955"/>
                  <a:pt x="4596517" y="287120"/>
                  <a:pt x="4635061" y="280682"/>
                </a:cubicBezTo>
                <a:cubicBezTo>
                  <a:pt x="4676560" y="281955"/>
                  <a:pt x="4741782" y="292968"/>
                  <a:pt x="4807427" y="276835"/>
                </a:cubicBezTo>
                <a:cubicBezTo>
                  <a:pt x="4876769" y="256626"/>
                  <a:pt x="4951997" y="249407"/>
                  <a:pt x="5028933" y="183887"/>
                </a:cubicBezTo>
                <a:cubicBezTo>
                  <a:pt x="5044713" y="164149"/>
                  <a:pt x="5073685" y="161161"/>
                  <a:pt x="5093642" y="177214"/>
                </a:cubicBezTo>
                <a:cubicBezTo>
                  <a:pt x="5097077" y="179978"/>
                  <a:pt x="5100108" y="183212"/>
                  <a:pt x="5102642" y="186816"/>
                </a:cubicBezTo>
                <a:cubicBezTo>
                  <a:pt x="5150234" y="139156"/>
                  <a:pt x="5169674" y="190314"/>
                  <a:pt x="5193590" y="156458"/>
                </a:cubicBezTo>
                <a:cubicBezTo>
                  <a:pt x="5257854" y="151722"/>
                  <a:pt x="5301917" y="175841"/>
                  <a:pt x="5323922" y="146332"/>
                </a:cubicBezTo>
                <a:cubicBezTo>
                  <a:pt x="5355266" y="153538"/>
                  <a:pt x="5392601" y="198271"/>
                  <a:pt x="5421860" y="167298"/>
                </a:cubicBezTo>
                <a:cubicBezTo>
                  <a:pt x="5420630" y="196364"/>
                  <a:pt x="5461576" y="151467"/>
                  <a:pt x="5476948" y="173249"/>
                </a:cubicBezTo>
                <a:cubicBezTo>
                  <a:pt x="5487334" y="191763"/>
                  <a:pt x="5502178" y="182456"/>
                  <a:pt x="5516842" y="184018"/>
                </a:cubicBezTo>
                <a:cubicBezTo>
                  <a:pt x="5533140" y="200158"/>
                  <a:pt x="5599828" y="189750"/>
                  <a:pt x="5619415" y="176781"/>
                </a:cubicBezTo>
                <a:cubicBezTo>
                  <a:pt x="5690073" y="168499"/>
                  <a:pt x="5748631" y="186964"/>
                  <a:pt x="5789867" y="150304"/>
                </a:cubicBezTo>
                <a:cubicBezTo>
                  <a:pt x="5802836" y="146282"/>
                  <a:pt x="5814753" y="145947"/>
                  <a:pt x="5825953" y="147907"/>
                </a:cubicBezTo>
                <a:lnTo>
                  <a:pt x="5856168" y="158719"/>
                </a:lnTo>
                <a:lnTo>
                  <a:pt x="5862476" y="172447"/>
                </a:lnTo>
                <a:lnTo>
                  <a:pt x="5882195" y="173195"/>
                </a:lnTo>
                <a:lnTo>
                  <a:pt x="5952585" y="161012"/>
                </a:lnTo>
                <a:cubicBezTo>
                  <a:pt x="5962273" y="166588"/>
                  <a:pt x="5992020" y="151579"/>
                  <a:pt x="6001964" y="154786"/>
                </a:cubicBezTo>
                <a:cubicBezTo>
                  <a:pt x="6061748" y="122178"/>
                  <a:pt x="6101539" y="131534"/>
                  <a:pt x="6184207" y="132658"/>
                </a:cubicBezTo>
                <a:cubicBezTo>
                  <a:pt x="6266582" y="127016"/>
                  <a:pt x="6286876" y="151859"/>
                  <a:pt x="6415830" y="136006"/>
                </a:cubicBezTo>
                <a:cubicBezTo>
                  <a:pt x="6563502" y="116945"/>
                  <a:pt x="6684679" y="79367"/>
                  <a:pt x="6756965" y="57636"/>
                </a:cubicBezTo>
                <a:cubicBezTo>
                  <a:pt x="6761544" y="48663"/>
                  <a:pt x="6812642" y="36519"/>
                  <a:pt x="6819400" y="30742"/>
                </a:cubicBezTo>
                <a:lnTo>
                  <a:pt x="6986370" y="12659"/>
                </a:lnTo>
                <a:lnTo>
                  <a:pt x="6989536" y="14528"/>
                </a:lnTo>
                <a:cubicBezTo>
                  <a:pt x="7002946" y="17364"/>
                  <a:pt x="7010700" y="14716"/>
                  <a:pt x="7015933" y="9653"/>
                </a:cubicBezTo>
                <a:lnTo>
                  <a:pt x="7020592" y="1651"/>
                </a:lnTo>
                <a:lnTo>
                  <a:pt x="702590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ED6CDB-DF8C-FCC7-0D26-FD45DD36A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4744" y="5198168"/>
            <a:ext cx="9859618" cy="6427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000" b="1" kern="1200" dirty="0">
                <a:solidFill>
                  <a:schemeClr val="tx1"/>
                </a:solidFill>
                <a:latin typeface="Playfair"/>
              </a:rPr>
              <a:t>Questions?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3389D0BC-BA1D-4360-88F9-D9ECCBDAB5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17950" y="647758"/>
            <a:ext cx="8355105" cy="4392652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508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8FD389-DD08-A3AC-18C3-92A7D30484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24484" y="805516"/>
            <a:ext cx="7743031" cy="4074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1144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AADDB3-5E08-852F-0AF1-F6EE5E7ED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>
                <a:latin typeface="Playfair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E30283-CB1F-4E79-FDEC-817B5FB569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GOV.UK(n.d.)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Set up a private limited company: Limited companies.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Available at: </a:t>
            </a:r>
            <a:r>
              <a:rPr lang="en-GB" sz="2400" u="sng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https://www.gov.uk/limited-company-formation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 (Accessed: 25 July 2026)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Office for Product Safety and Standards(2023)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Regulation 1223/2009 and the cosmetic products enforcement Regulations 2013:Great Britain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Available at Gov.uk guidance (Accessed: 9 August 2026)</a:t>
            </a:r>
          </a:p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Amberg, N. and Fogarassy,C.,2019.Green Consumer Behaviour in the Cosmetics Market. Resources, 8(3),p.137</a:t>
            </a: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6975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5100</TotalTime>
  <Words>826</Words>
  <Application>Microsoft Office PowerPoint</Application>
  <PresentationFormat>Widescreen</PresentationFormat>
  <Paragraphs>221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Playfair</vt:lpstr>
      <vt:lpstr>Office Theme</vt:lpstr>
      <vt:lpstr>PowerPoint Presentation</vt:lpstr>
      <vt:lpstr>Table Of Contents</vt:lpstr>
      <vt:lpstr>Hello! Kumusta! Selam! Ni hao! Buna ziua! Maaha!</vt:lpstr>
      <vt:lpstr>Business Concept</vt:lpstr>
      <vt:lpstr>Legal Structure &amp; Management</vt:lpstr>
      <vt:lpstr>PESTLE ANALYSIS</vt:lpstr>
      <vt:lpstr>PESTLE ANALYSIS</vt:lpstr>
      <vt:lpstr>PowerPoint Presentation</vt:lpstr>
      <vt:lpstr>Start Up Costs &amp; Fixed Costs</vt:lpstr>
      <vt:lpstr>Variable Costs</vt:lpstr>
      <vt:lpstr>Break Even Analysis</vt:lpstr>
      <vt:lpstr>Conclusion </vt:lpstr>
      <vt:lpstr>Questions?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Leon Hollingshead</dc:creator>
  <cp:lastModifiedBy>Leon Hollingshead</cp:lastModifiedBy>
  <cp:revision>5</cp:revision>
  <dcterms:created xsi:type="dcterms:W3CDTF">2026-08-02T15:20:17Z</dcterms:created>
  <dcterms:modified xsi:type="dcterms:W3CDTF">2026-08-09T16:13:44Z</dcterms:modified>
</cp:coreProperties>
</file>