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8"/>
  </p:normalViewPr>
  <p:slideViewPr>
    <p:cSldViewPr snapToGrid="0" snapToObjects="1">
      <p:cViewPr varScale="1">
        <p:scale>
          <a:sx n="107" d="100"/>
          <a:sy n="107" d="100"/>
        </p:scale>
        <p:origin x="73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F543D9-64CD-2A41-8EF7-713F4E893C63}" type="datetimeFigureOut">
              <a:rPr lang="en-US" smtClean="0"/>
              <a:t>12/16/21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13287D-8410-BA4A-82AF-57172A1630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876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B9CB2-3979-7A42-9068-596E10CCF9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75310D-B318-DE4C-B73F-3B7A825C53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80A36B-461E-E048-A92B-7C34D304E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7ADB-57DF-3346-9F64-57881765A8F2}" type="datetimeFigureOut">
              <a:rPr lang="en-US" smtClean="0"/>
              <a:t>12/16/21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BC045A-728D-5247-9391-F391D6337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9EF01F-52CE-FF48-BD73-A4AB84ACC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B5EA2-E2EA-3749-8E21-7FBA51CE01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539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C3784-2DBB-664F-9A65-04B7B5192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CD027-4D94-C142-945F-969B9D5DC2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E066F0-F4FA-7947-AC65-073038A5E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7ADB-57DF-3346-9F64-57881765A8F2}" type="datetimeFigureOut">
              <a:rPr lang="en-US" smtClean="0"/>
              <a:t>12/16/21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EF872F-4944-4D4A-98F4-EFC505C6E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6DFB0-78AF-0E49-A42A-32033FADF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B5EA2-E2EA-3749-8E21-7FBA51CE01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474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AB36C-B430-6B45-94ED-FAFE1B892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4AA421-E753-654C-888B-78F1499AB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E44753-3A6C-054E-B08F-5DE8E7542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7ADB-57DF-3346-9F64-57881765A8F2}" type="datetimeFigureOut">
              <a:rPr lang="en-US" smtClean="0"/>
              <a:t>12/16/21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6DDB1-DF61-7742-93C1-F33293EBE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890B1-670E-954F-B547-C145B158D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B5EA2-E2EA-3749-8E21-7FBA51CE01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060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C5C64-8530-4747-8AA6-0E48DBE25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DD3F5-B124-1A42-ABB1-AC1B466D08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0F36BF-CBE5-F44A-9742-356C3AFB36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FC351E-DC2C-1F42-A6F6-684D7D4B7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7ADB-57DF-3346-9F64-57881765A8F2}" type="datetimeFigureOut">
              <a:rPr lang="en-US" smtClean="0"/>
              <a:t>12/16/21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17D4A2-942C-A446-8703-571571EC2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908173-1ED7-6349-8421-A5318FEC1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B5EA2-E2EA-3749-8E21-7FBA51CE01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772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63C33-1BE0-8149-80C2-D6A59F0BA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7E4CE4-9E06-6D43-B1B9-E97056C788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C103D2-9DFD-C240-A63E-71DF452ADC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147D45-EB75-414C-B17B-1305A36AE7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FBA95-39CC-024E-ADF8-4D7F5472C3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8E5DCC-E42E-0241-8499-F41A059CC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7ADB-57DF-3346-9F64-57881765A8F2}" type="datetimeFigureOut">
              <a:rPr lang="en-US" smtClean="0"/>
              <a:t>12/16/21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1EF54A-29CD-5242-B13A-9FE270D74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C31210-D33A-9240-AEA9-70FA48242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B5EA2-E2EA-3749-8E21-7FBA51CE01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600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68534-DF80-DE42-84F1-3D1FF440E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80950C-6DC5-2A43-892D-89D595153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7ADB-57DF-3346-9F64-57881765A8F2}" type="datetimeFigureOut">
              <a:rPr lang="en-US" smtClean="0"/>
              <a:t>12/16/21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5E040A-4B05-0E4D-8396-70369216F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B25887-64B6-464F-AAE9-BBB0D43BED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B5EA2-E2EA-3749-8E21-7FBA51CE01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021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F81F7D-98E1-E64B-B8F7-9E921A883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7ADB-57DF-3346-9F64-57881765A8F2}" type="datetimeFigureOut">
              <a:rPr lang="en-US" smtClean="0"/>
              <a:t>12/16/21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EC7181-ED43-7441-A1E9-83FFBEE30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4402B8-CE25-8148-AD8C-75E3D2383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B5EA2-E2EA-3749-8E21-7FBA51CE01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522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F32ED-4FC4-E04C-B6ED-2392B1F2D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35E21-F04D-E44A-A7A7-34790294B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FCB779-464F-DE4F-BD43-B5397B8308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956FB3-363F-AA48-B87B-F311FAAD0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7ADB-57DF-3346-9F64-57881765A8F2}" type="datetimeFigureOut">
              <a:rPr lang="en-US" smtClean="0"/>
              <a:t>12/16/21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EDB5CA-C0A1-1447-9793-D0384D9BC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C3818D-ED74-714F-B0EC-E20CC6F4C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B5EA2-E2EA-3749-8E21-7FBA51CE01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692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0D9F3-029D-4540-8030-EF41368B0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549BD0-1CEB-CC45-B32B-0FCEE80838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8C4F5F-3F2C-A847-B722-4B390B9583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A6FDC2-8784-274F-A5DC-2FBC39C47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7ADB-57DF-3346-9F64-57881765A8F2}" type="datetimeFigureOut">
              <a:rPr lang="en-US" smtClean="0"/>
              <a:t>12/16/21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269305-3394-DC4E-B712-B4DF0EB02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0B9C0C-8A7B-7143-B8B6-0C4C29F9F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B5EA2-E2EA-3749-8E21-7FBA51CE01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808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AF732-6E60-CB4B-AE92-EB4BA698E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CD68AE-D854-E04E-BCC7-1FCD4A0C9D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7E18B-6DC9-0C49-8412-ED4A352C8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7ADB-57DF-3346-9F64-57881765A8F2}" type="datetimeFigureOut">
              <a:rPr lang="en-US" smtClean="0"/>
              <a:t>12/16/21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4AF2D-632D-D847-8D75-66839E63C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9B629-AAF3-D643-A398-BBA34D67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B5EA2-E2EA-3749-8E21-7FBA51CE01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326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26FA0F-2827-304E-AFEA-95A303E459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49F08C-603A-CD4F-968D-485CE93BA6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9DD19-DFEA-BD4E-A21B-61529376A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C7ADB-57DF-3346-9F64-57881765A8F2}" type="datetimeFigureOut">
              <a:rPr lang="en-US" smtClean="0"/>
              <a:t>12/16/21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64EAFE-6927-8A4D-B28E-218BE1367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566F3-F6F9-2B4D-80D9-3E2B549AC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B5EA2-E2EA-3749-8E21-7FBA51CE01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546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A6F8D6-B097-6C40-93C4-FFA5F0E3A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0253CB-3F90-5441-B4FB-ACBB6E5590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CFCC00-17EC-0B49-8B63-D3541D856E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1C7ADB-57DF-3346-9F64-57881765A8F2}" type="datetimeFigureOut">
              <a:rPr lang="en-US" smtClean="0"/>
              <a:t>12/16/21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1B2AB-D883-CD40-BF65-555FD5130B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87C44-5526-9A48-8FDD-B09494827E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B5EA2-E2EA-3749-8E21-7FBA51CE01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91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ngela Kokott: The Peace Bridge should be glass-free - Calgary |  Globalnews.ca">
            <a:extLst>
              <a:ext uri="{FF2B5EF4-FFF2-40B4-BE49-F238E27FC236}">
                <a16:creationId xmlns:a16="http://schemas.microsoft.com/office/drawing/2014/main" id="{0007FD38-F975-6640-ADD9-644B325659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3" y="4655189"/>
            <a:ext cx="2310997" cy="198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DF] AN AESTHETIC SOLUTION FOR A PEDESTRIAN BRIDGE | Semantic Scholar">
            <a:extLst>
              <a:ext uri="{FF2B5EF4-FFF2-40B4-BE49-F238E27FC236}">
                <a16:creationId xmlns:a16="http://schemas.microsoft.com/office/drawing/2014/main" id="{5C24B034-B835-BD4E-AF6B-7E05240B40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6" t="9791" r="14540" b="34167"/>
          <a:stretch/>
        </p:blipFill>
        <p:spPr bwMode="auto">
          <a:xfrm>
            <a:off x="8947433" y="2700320"/>
            <a:ext cx="3121426" cy="1895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WTC pedestrian bridge, Dubai — ZJA">
            <a:extLst>
              <a:ext uri="{FF2B5EF4-FFF2-40B4-BE49-F238E27FC236}">
                <a16:creationId xmlns:a16="http://schemas.microsoft.com/office/drawing/2014/main" id="{CF6BBF6C-16C3-5142-A69A-BC7D623F8E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2" r="12566"/>
          <a:stretch/>
        </p:blipFill>
        <p:spPr bwMode="auto">
          <a:xfrm>
            <a:off x="171483" y="2700318"/>
            <a:ext cx="1739744" cy="1895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Vietnam awaits you with wonders">
            <a:extLst>
              <a:ext uri="{FF2B5EF4-FFF2-40B4-BE49-F238E27FC236}">
                <a16:creationId xmlns:a16="http://schemas.microsoft.com/office/drawing/2014/main" id="{73508402-15B3-B041-9938-2463764FB5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942" y="1036896"/>
            <a:ext cx="2090840" cy="1568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F01B6E-B118-F14B-976C-802D6014F203}"/>
              </a:ext>
            </a:extLst>
          </p:cNvPr>
          <p:cNvSpPr txBox="1"/>
          <p:nvPr/>
        </p:nvSpPr>
        <p:spPr>
          <a:xfrm>
            <a:off x="4730081" y="201403"/>
            <a:ext cx="27318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latin typeface="Bradley Hand ITC" panose="03070402050302030203" pitchFamily="66" charset="77"/>
              </a:rPr>
              <a:t>Mood Board</a:t>
            </a:r>
          </a:p>
        </p:txBody>
      </p:sp>
      <p:pic>
        <p:nvPicPr>
          <p:cNvPr id="7" name="Picture 10" descr="These Are the Coolest Bike and Pedestrian Bridges in the US | Pedestrian  bridge, Pedestrian, Bridge design">
            <a:extLst>
              <a:ext uri="{FF2B5EF4-FFF2-40B4-BE49-F238E27FC236}">
                <a16:creationId xmlns:a16="http://schemas.microsoft.com/office/drawing/2014/main" id="{AD7E0E0F-9C2F-D24D-A4A2-C9EFAD827F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0267" y="990088"/>
            <a:ext cx="2378591" cy="164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High Loop Bridge, Shanghai, China / 100architects — urdesignmag">
            <a:extLst>
              <a:ext uri="{FF2B5EF4-FFF2-40B4-BE49-F238E27FC236}">
                <a16:creationId xmlns:a16="http://schemas.microsoft.com/office/drawing/2014/main" id="{9BA571EF-A558-C540-B2F0-F5E473B2DC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38" r="1" b="1404"/>
          <a:stretch/>
        </p:blipFill>
        <p:spPr bwMode="auto">
          <a:xfrm>
            <a:off x="171483" y="991287"/>
            <a:ext cx="2514605" cy="1568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Arganzuela Footbridge: Spiraling Conical Bridge Spanning Madrid&amp;#39;s  Manzanares River Now Open">
            <a:extLst>
              <a:ext uri="{FF2B5EF4-FFF2-40B4-BE49-F238E27FC236}">
                <a16:creationId xmlns:a16="http://schemas.microsoft.com/office/drawing/2014/main" id="{EA2B9292-9E49-9241-9872-A16EE8BE5B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5080" y="1020387"/>
            <a:ext cx="2378591" cy="1584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Long-lasting coating system minimizes future maintenance on pedestrian  bridge">
            <a:extLst>
              <a:ext uri="{FF2B5EF4-FFF2-40B4-BE49-F238E27FC236}">
                <a16:creationId xmlns:a16="http://schemas.microsoft.com/office/drawing/2014/main" id="{2E1319A2-5AE8-9B44-88D6-A568FB01FE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386" y="1036897"/>
            <a:ext cx="2093257" cy="153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Helix Bridge – Inspirations | Essential Home">
            <a:extLst>
              <a:ext uri="{FF2B5EF4-FFF2-40B4-BE49-F238E27FC236}">
                <a16:creationId xmlns:a16="http://schemas.microsoft.com/office/drawing/2014/main" id="{3C6E1E07-A4D9-7B43-9B92-F80D464F38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7432" y="4626024"/>
            <a:ext cx="3331315" cy="2018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Top 10 Pedestrian Bridges - Land8">
            <a:extLst>
              <a:ext uri="{FF2B5EF4-FFF2-40B4-BE49-F238E27FC236}">
                <a16:creationId xmlns:a16="http://schemas.microsoft.com/office/drawing/2014/main" id="{948DE540-8082-2045-B1A2-DEA6B873A7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078" y="4655189"/>
            <a:ext cx="3039061" cy="19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Top 10 Pedestrian Bridges - Land8">
            <a:extLst>
              <a:ext uri="{FF2B5EF4-FFF2-40B4-BE49-F238E27FC236}">
                <a16:creationId xmlns:a16="http://schemas.microsoft.com/office/drawing/2014/main" id="{ADB61BE9-1DE7-8A41-B924-02415F02DE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550" y="4626024"/>
            <a:ext cx="3039060" cy="2010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Puente de La Mujer; credit: shutterstcok.com">
            <a:extLst>
              <a:ext uri="{FF2B5EF4-FFF2-40B4-BE49-F238E27FC236}">
                <a16:creationId xmlns:a16="http://schemas.microsoft.com/office/drawing/2014/main" id="{0F3491FD-E5FF-F64A-85AD-15323FBE90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631" y="2700318"/>
            <a:ext cx="3159005" cy="1895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London Millennium Footbridge; credit: shutterstock.com">
            <a:extLst>
              <a:ext uri="{FF2B5EF4-FFF2-40B4-BE49-F238E27FC236}">
                <a16:creationId xmlns:a16="http://schemas.microsoft.com/office/drawing/2014/main" id="{42C404B0-0217-7842-AB6B-662DB07862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8449" y="2700319"/>
            <a:ext cx="3633359" cy="1895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1924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4E98B8B0-573C-43DD-85FE-31433D570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Congrats to Swansea Bay Business Awards Winners from NPT - Business News  Wales">
            <a:extLst>
              <a:ext uri="{FF2B5EF4-FFF2-40B4-BE49-F238E27FC236}">
                <a16:creationId xmlns:a16="http://schemas.microsoft.com/office/drawing/2014/main" id="{CCBA1806-7146-A541-9D4B-B32F1100E0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12" r="-1" b="-1"/>
          <a:stretch/>
        </p:blipFill>
        <p:spPr bwMode="auto">
          <a:xfrm>
            <a:off x="20" y="10"/>
            <a:ext cx="7642726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263" y="3986129"/>
            <a:ext cx="6288261" cy="2253231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rgbClr val="EFEFE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834398-8C92-3244-B0CE-DE39DD35C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152624"/>
            <a:ext cx="2112264" cy="1920240"/>
          </a:xfrm>
        </p:spPr>
        <p:txBody>
          <a:bodyPr>
            <a:normAutofit/>
          </a:bodyPr>
          <a:lstStyle/>
          <a:p>
            <a:r>
              <a:rPr lang="en-US" sz="2400"/>
              <a:t>Swansea’s Heritage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370" y="47845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407046" y="5103601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0ABF5-DFFD-D149-B5BD-187275A11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4992" y="4290646"/>
            <a:ext cx="3319272" cy="1780970"/>
          </a:xfrm>
        </p:spPr>
        <p:txBody>
          <a:bodyPr anchor="ctr">
            <a:normAutofit lnSpcReduction="10000"/>
          </a:bodyPr>
          <a:lstStyle/>
          <a:p>
            <a:r>
              <a:rPr lang="en-US" sz="1300" dirty="0"/>
              <a:t>Docks/trade – Inspired by boat sails</a:t>
            </a:r>
          </a:p>
          <a:p>
            <a:r>
              <a:rPr lang="en-US" sz="1300" dirty="0"/>
              <a:t>Fisheries – Aquatic themed design and aesthetic features</a:t>
            </a:r>
          </a:p>
          <a:p>
            <a:r>
              <a:rPr lang="en-US" sz="1300" dirty="0"/>
              <a:t>Copper industry - Copper handrails or aesthetic copper touches integrated in the design</a:t>
            </a:r>
          </a:p>
          <a:p>
            <a:r>
              <a:rPr lang="en-US" sz="1300" dirty="0"/>
              <a:t>Beachside city – A colour scheme that matches the environment </a:t>
            </a:r>
          </a:p>
          <a:p>
            <a:endParaRPr lang="en-US" sz="1300" dirty="0"/>
          </a:p>
        </p:txBody>
      </p:sp>
      <p:pic>
        <p:nvPicPr>
          <p:cNvPr id="2058" name="Picture 10" descr="NSB commissioners ponder changing current sea-themed mural under MLK bridge  - Opera News">
            <a:extLst>
              <a:ext uri="{FF2B5EF4-FFF2-40B4-BE49-F238E27FC236}">
                <a16:creationId xmlns:a16="http://schemas.microsoft.com/office/drawing/2014/main" id="{232953DD-86B2-F243-9784-A7B684F074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0941"/>
          <a:stretch/>
        </p:blipFill>
        <p:spPr bwMode="auto">
          <a:xfrm>
            <a:off x="7720049" y="2368422"/>
            <a:ext cx="4362671" cy="218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The Swansea Sail Bridge – newsteelconstruction.com">
            <a:extLst>
              <a:ext uri="{FF2B5EF4-FFF2-40B4-BE49-F238E27FC236}">
                <a16:creationId xmlns:a16="http://schemas.microsoft.com/office/drawing/2014/main" id="{122C32DB-F9E6-B149-8D78-D7477A62FC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77" b="-3"/>
          <a:stretch/>
        </p:blipFill>
        <p:spPr bwMode="auto">
          <a:xfrm>
            <a:off x="7720049" y="4617720"/>
            <a:ext cx="4362671" cy="218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>
            <a:extLst>
              <a:ext uri="{FF2B5EF4-FFF2-40B4-BE49-F238E27FC236}">
                <a16:creationId xmlns:a16="http://schemas.microsoft.com/office/drawing/2014/main" id="{2DC4E193-541D-D24D-B1AA-4BFD85C6F3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31" b="469"/>
          <a:stretch/>
        </p:blipFill>
        <p:spPr bwMode="auto">
          <a:xfrm>
            <a:off x="7724553" y="59562"/>
            <a:ext cx="4362671" cy="224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50754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677</TotalTime>
  <Words>43</Words>
  <Application>Microsoft Macintosh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Bradley Hand ITC</vt:lpstr>
      <vt:lpstr>Calibri</vt:lpstr>
      <vt:lpstr>Calibri Light</vt:lpstr>
      <vt:lpstr>Office Theme</vt:lpstr>
      <vt:lpstr>PowerPoint Presentation</vt:lpstr>
      <vt:lpstr>Swansea’s Heritage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Adam Hassan (1802740)</dc:creator>
  <cp:lastModifiedBy>Adam Hassan (1802740)</cp:lastModifiedBy>
  <cp:revision>17</cp:revision>
  <dcterms:created xsi:type="dcterms:W3CDTF">2021-10-20T09:30:15Z</dcterms:created>
  <dcterms:modified xsi:type="dcterms:W3CDTF">2021-12-16T12:26:07Z</dcterms:modified>
</cp:coreProperties>
</file>