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changesInfos/changesInfo1.xml" ContentType="application/vnd.ms-powerpoint.changesinfo+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5"/>
  </p:notesMasterIdLst>
  <p:sldIdLst>
    <p:sldId id="256" r:id="rId5"/>
    <p:sldId id="264" r:id="rId6"/>
    <p:sldId id="257" r:id="rId7"/>
    <p:sldId id="260" r:id="rId8"/>
    <p:sldId id="259" r:id="rId9"/>
    <p:sldId id="266" r:id="rId10"/>
    <p:sldId id="267" r:id="rId11"/>
    <p:sldId id="269" r:id="rId12"/>
    <p:sldId id="268" r:id="rId13"/>
    <p:sldId id="270"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4E189A"/>
    <a:srgbClr val="BAA2E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16470E5-C76B-13D2-4C8B-8CEAD962E815}" v="16" dt="2020-09-02T14:08:36.531"/>
    <p1510:client id="{38AFE16A-0058-3195-A5ED-F898207ECD74}" v="307" dt="2021-02-04T14:35:34.814"/>
    <p1510:client id="{A4F04372-AE66-3C12-87F4-2D40CB2F1EC4}" v="33" dt="2021-01-22T10:42:14.641"/>
    <p1510:client id="{ABBD629F-0742-A507-9F25-18EF3DEEBDD3}" v="516" dt="2020-09-02T14:11:00.009"/>
    <p1510:client id="{D1B6F656-FBAD-7452-231D-99ED31E56601}" v="1530" dt="2021-02-05T16:06:45.13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9" d="100"/>
          <a:sy n="109" d="100"/>
        </p:scale>
        <p:origin x="636" y="11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26" Type="http://schemas.microsoft.com/office/2016/11/relationships/changesInfo" Target="changesInfos/changesInfo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becca Crane" userId="S::rebecca.crane@uwtsd.ac.uk::b09f55a7-8da4-46cc-b8fe-3bc22a0cdf4f" providerId="AD" clId="Web-{D1B6F656-FBAD-7452-231D-99ED31E56601}"/>
    <pc:docChg chg="addSld delSld modSld sldOrd">
      <pc:chgData name="Rebecca Crane" userId="S::rebecca.crane@uwtsd.ac.uk::b09f55a7-8da4-46cc-b8fe-3bc22a0cdf4f" providerId="AD" clId="Web-{D1B6F656-FBAD-7452-231D-99ED31E56601}" dt="2021-02-05T16:06:45.133" v="853" actId="20577"/>
      <pc:docMkLst>
        <pc:docMk/>
      </pc:docMkLst>
      <pc:sldChg chg="addSp modSp">
        <pc:chgData name="Rebecca Crane" userId="S::rebecca.crane@uwtsd.ac.uk::b09f55a7-8da4-46cc-b8fe-3bc22a0cdf4f" providerId="AD" clId="Web-{D1B6F656-FBAD-7452-231D-99ED31E56601}" dt="2021-02-05T16:06:45.133" v="853" actId="20577"/>
        <pc:sldMkLst>
          <pc:docMk/>
          <pc:sldMk cId="389376498" sldId="256"/>
        </pc:sldMkLst>
        <pc:spChg chg="add mod">
          <ac:chgData name="Rebecca Crane" userId="S::rebecca.crane@uwtsd.ac.uk::b09f55a7-8da4-46cc-b8fe-3bc22a0cdf4f" providerId="AD" clId="Web-{D1B6F656-FBAD-7452-231D-99ED31E56601}" dt="2021-02-05T16:05:44.538" v="851" actId="1076"/>
          <ac:spMkLst>
            <pc:docMk/>
            <pc:sldMk cId="389376498" sldId="256"/>
            <ac:spMk id="7" creationId="{4BA9E3E1-65D2-4E8F-81A4-6B17A0DF7B81}"/>
          </ac:spMkLst>
        </pc:spChg>
        <pc:spChg chg="add mod">
          <ac:chgData name="Rebecca Crane" userId="S::rebecca.crane@uwtsd.ac.uk::b09f55a7-8da4-46cc-b8fe-3bc22a0cdf4f" providerId="AD" clId="Web-{D1B6F656-FBAD-7452-231D-99ED31E56601}" dt="2021-02-05T16:05:38.194" v="850" actId="1076"/>
          <ac:spMkLst>
            <pc:docMk/>
            <pc:sldMk cId="389376498" sldId="256"/>
            <ac:spMk id="8" creationId="{AF8A55FA-E8B5-4E3D-A238-4451D7157791}"/>
          </ac:spMkLst>
        </pc:spChg>
        <pc:spChg chg="mod">
          <ac:chgData name="Rebecca Crane" userId="S::rebecca.crane@uwtsd.ac.uk::b09f55a7-8da4-46cc-b8fe-3bc22a0cdf4f" providerId="AD" clId="Web-{D1B6F656-FBAD-7452-231D-99ED31E56601}" dt="2021-02-05T16:04:47.193" v="838" actId="1076"/>
          <ac:spMkLst>
            <pc:docMk/>
            <pc:sldMk cId="389376498" sldId="256"/>
            <ac:spMk id="9" creationId="{1F25E822-2FE9-4839-A298-F05533FD9DAE}"/>
          </ac:spMkLst>
        </pc:spChg>
        <pc:spChg chg="mod">
          <ac:chgData name="Rebecca Crane" userId="S::rebecca.crane@uwtsd.ac.uk::b09f55a7-8da4-46cc-b8fe-3bc22a0cdf4f" providerId="AD" clId="Web-{D1B6F656-FBAD-7452-231D-99ED31E56601}" dt="2021-02-05T16:06:45.133" v="853" actId="20577"/>
          <ac:spMkLst>
            <pc:docMk/>
            <pc:sldMk cId="389376498" sldId="256"/>
            <ac:spMk id="12" creationId="{4F8AE1AC-D3D8-4BBB-9A6C-B8783632B181}"/>
          </ac:spMkLst>
        </pc:spChg>
      </pc:sldChg>
      <pc:sldChg chg="addSp modSp">
        <pc:chgData name="Rebecca Crane" userId="S::rebecca.crane@uwtsd.ac.uk::b09f55a7-8da4-46cc-b8fe-3bc22a0cdf4f" providerId="AD" clId="Web-{D1B6F656-FBAD-7452-231D-99ED31E56601}" dt="2021-02-04T14:44:59.062" v="22" actId="1076"/>
        <pc:sldMkLst>
          <pc:docMk/>
          <pc:sldMk cId="1650736752" sldId="257"/>
        </pc:sldMkLst>
        <pc:spChg chg="mod">
          <ac:chgData name="Rebecca Crane" userId="S::rebecca.crane@uwtsd.ac.uk::b09f55a7-8da4-46cc-b8fe-3bc22a0cdf4f" providerId="AD" clId="Web-{D1B6F656-FBAD-7452-231D-99ED31E56601}" dt="2021-02-04T14:41:16.464" v="5" actId="688"/>
          <ac:spMkLst>
            <pc:docMk/>
            <pc:sldMk cId="1650736752" sldId="257"/>
            <ac:spMk id="8" creationId="{E275A9FF-4656-4ABF-A534-767F237F1E1D}"/>
          </ac:spMkLst>
        </pc:spChg>
        <pc:spChg chg="mod">
          <ac:chgData name="Rebecca Crane" userId="S::rebecca.crane@uwtsd.ac.uk::b09f55a7-8da4-46cc-b8fe-3bc22a0cdf4f" providerId="AD" clId="Web-{D1B6F656-FBAD-7452-231D-99ED31E56601}" dt="2021-02-04T14:41:34.120" v="9" actId="1076"/>
          <ac:spMkLst>
            <pc:docMk/>
            <pc:sldMk cId="1650736752" sldId="257"/>
            <ac:spMk id="9" creationId="{23B69EC3-1042-4667-8684-F7F9EA40461C}"/>
          </ac:spMkLst>
        </pc:spChg>
        <pc:picChg chg="add mod ord">
          <ac:chgData name="Rebecca Crane" userId="S::rebecca.crane@uwtsd.ac.uk::b09f55a7-8da4-46cc-b8fe-3bc22a0cdf4f" providerId="AD" clId="Web-{D1B6F656-FBAD-7452-231D-99ED31E56601}" dt="2021-02-04T14:44:56.640" v="21" actId="1076"/>
          <ac:picMkLst>
            <pc:docMk/>
            <pc:sldMk cId="1650736752" sldId="257"/>
            <ac:picMk id="2" creationId="{CFF851C2-0A48-4398-99A7-4EA1E9A9CB00}"/>
          </ac:picMkLst>
        </pc:picChg>
        <pc:picChg chg="mod">
          <ac:chgData name="Rebecca Crane" userId="S::rebecca.crane@uwtsd.ac.uk::b09f55a7-8da4-46cc-b8fe-3bc22a0cdf4f" providerId="AD" clId="Web-{D1B6F656-FBAD-7452-231D-99ED31E56601}" dt="2021-02-04T14:44:59.062" v="22" actId="1076"/>
          <ac:picMkLst>
            <pc:docMk/>
            <pc:sldMk cId="1650736752" sldId="257"/>
            <ac:picMk id="12" creationId="{0DB81950-4B9B-4BB9-B285-A8013676AE87}"/>
          </ac:picMkLst>
        </pc:picChg>
      </pc:sldChg>
      <pc:sldChg chg="del">
        <pc:chgData name="Rebecca Crane" userId="S::rebecca.crane@uwtsd.ac.uk::b09f55a7-8da4-46cc-b8fe-3bc22a0cdf4f" providerId="AD" clId="Web-{D1B6F656-FBAD-7452-231D-99ED31E56601}" dt="2021-02-05T13:17:35.094" v="119"/>
        <pc:sldMkLst>
          <pc:docMk/>
          <pc:sldMk cId="3007192311" sldId="258"/>
        </pc:sldMkLst>
      </pc:sldChg>
      <pc:sldChg chg="modSp">
        <pc:chgData name="Rebecca Crane" userId="S::rebecca.crane@uwtsd.ac.uk::b09f55a7-8da4-46cc-b8fe-3bc22a0cdf4f" providerId="AD" clId="Web-{D1B6F656-FBAD-7452-231D-99ED31E56601}" dt="2021-02-05T13:19:15.424" v="144" actId="20577"/>
        <pc:sldMkLst>
          <pc:docMk/>
          <pc:sldMk cId="1474950015" sldId="259"/>
        </pc:sldMkLst>
        <pc:spChg chg="mod">
          <ac:chgData name="Rebecca Crane" userId="S::rebecca.crane@uwtsd.ac.uk::b09f55a7-8da4-46cc-b8fe-3bc22a0cdf4f" providerId="AD" clId="Web-{D1B6F656-FBAD-7452-231D-99ED31E56601}" dt="2021-02-05T13:19:15.424" v="144" actId="20577"/>
          <ac:spMkLst>
            <pc:docMk/>
            <pc:sldMk cId="1474950015" sldId="259"/>
            <ac:spMk id="10" creationId="{DF066D42-5458-3D4D-87EA-DCF1F1236B9E}"/>
          </ac:spMkLst>
        </pc:spChg>
      </pc:sldChg>
      <pc:sldChg chg="addSp delSp modSp">
        <pc:chgData name="Rebecca Crane" userId="S::rebecca.crane@uwtsd.ac.uk::b09f55a7-8da4-46cc-b8fe-3bc22a0cdf4f" providerId="AD" clId="Web-{D1B6F656-FBAD-7452-231D-99ED31E56601}" dt="2021-02-04T15:28:30.633" v="114" actId="1076"/>
        <pc:sldMkLst>
          <pc:docMk/>
          <pc:sldMk cId="3762662544" sldId="260"/>
        </pc:sldMkLst>
        <pc:spChg chg="del">
          <ac:chgData name="Rebecca Crane" userId="S::rebecca.crane@uwtsd.ac.uk::b09f55a7-8da4-46cc-b8fe-3bc22a0cdf4f" providerId="AD" clId="Web-{D1B6F656-FBAD-7452-231D-99ED31E56601}" dt="2021-02-04T14:46:02.970" v="24"/>
          <ac:spMkLst>
            <pc:docMk/>
            <pc:sldMk cId="3762662544" sldId="260"/>
            <ac:spMk id="2" creationId="{B1CB8F6A-CC48-5E44-A7A6-3F1B2D9D5026}"/>
          </ac:spMkLst>
        </pc:spChg>
        <pc:spChg chg="del">
          <ac:chgData name="Rebecca Crane" userId="S::rebecca.crane@uwtsd.ac.uk::b09f55a7-8da4-46cc-b8fe-3bc22a0cdf4f" providerId="AD" clId="Web-{D1B6F656-FBAD-7452-231D-99ED31E56601}" dt="2021-02-04T14:45:59.735" v="23"/>
          <ac:spMkLst>
            <pc:docMk/>
            <pc:sldMk cId="3762662544" sldId="260"/>
            <ac:spMk id="3" creationId="{D51E9712-99AE-6D42-BCDF-429E7B15518C}"/>
          </ac:spMkLst>
        </pc:spChg>
        <pc:spChg chg="add mod">
          <ac:chgData name="Rebecca Crane" userId="S::rebecca.crane@uwtsd.ac.uk::b09f55a7-8da4-46cc-b8fe-3bc22a0cdf4f" providerId="AD" clId="Web-{D1B6F656-FBAD-7452-231D-99ED31E56601}" dt="2021-02-04T15:28:30.633" v="114" actId="1076"/>
          <ac:spMkLst>
            <pc:docMk/>
            <pc:sldMk cId="3762662544" sldId="260"/>
            <ac:spMk id="5" creationId="{F8C45994-7CE5-413C-BE55-667BE65180DF}"/>
          </ac:spMkLst>
        </pc:spChg>
        <pc:spChg chg="add mod">
          <ac:chgData name="Rebecca Crane" userId="S::rebecca.crane@uwtsd.ac.uk::b09f55a7-8da4-46cc-b8fe-3bc22a0cdf4f" providerId="AD" clId="Web-{D1B6F656-FBAD-7452-231D-99ED31E56601}" dt="2021-02-04T15:25:06.379" v="42" actId="20577"/>
          <ac:spMkLst>
            <pc:docMk/>
            <pc:sldMk cId="3762662544" sldId="260"/>
            <ac:spMk id="7" creationId="{ED4BB9C4-EF3D-4F83-9A14-623C0AB158F9}"/>
          </ac:spMkLst>
        </pc:spChg>
        <pc:spChg chg="del">
          <ac:chgData name="Rebecca Crane" userId="S::rebecca.crane@uwtsd.ac.uk::b09f55a7-8da4-46cc-b8fe-3bc22a0cdf4f" providerId="AD" clId="Web-{D1B6F656-FBAD-7452-231D-99ED31E56601}" dt="2021-02-04T14:46:21.908" v="28"/>
          <ac:spMkLst>
            <pc:docMk/>
            <pc:sldMk cId="3762662544" sldId="260"/>
            <ac:spMk id="13" creationId="{47F51617-22DF-7341-8D0A-FED5A251D2C2}"/>
          </ac:spMkLst>
        </pc:spChg>
        <pc:spChg chg="del">
          <ac:chgData name="Rebecca Crane" userId="S::rebecca.crane@uwtsd.ac.uk::b09f55a7-8da4-46cc-b8fe-3bc22a0cdf4f" providerId="AD" clId="Web-{D1B6F656-FBAD-7452-231D-99ED31E56601}" dt="2021-02-04T14:46:15.673" v="26"/>
          <ac:spMkLst>
            <pc:docMk/>
            <pc:sldMk cId="3762662544" sldId="260"/>
            <ac:spMk id="14" creationId="{EFAE3DEA-E85F-6D47-A68D-62134B9DA3D4}"/>
          </ac:spMkLst>
        </pc:spChg>
        <pc:picChg chg="add mod">
          <ac:chgData name="Rebecca Crane" userId="S::rebecca.crane@uwtsd.ac.uk::b09f55a7-8da4-46cc-b8fe-3bc22a0cdf4f" providerId="AD" clId="Web-{D1B6F656-FBAD-7452-231D-99ED31E56601}" dt="2021-02-04T15:28:26.524" v="113" actId="1076"/>
          <ac:picMkLst>
            <pc:docMk/>
            <pc:sldMk cId="3762662544" sldId="260"/>
            <ac:picMk id="2" creationId="{A977D32E-B00D-4ED8-A4F8-D3606E86F912}"/>
          </ac:picMkLst>
        </pc:picChg>
      </pc:sldChg>
      <pc:sldChg chg="del">
        <pc:chgData name="Rebecca Crane" userId="S::rebecca.crane@uwtsd.ac.uk::b09f55a7-8da4-46cc-b8fe-3bc22a0cdf4f" providerId="AD" clId="Web-{D1B6F656-FBAD-7452-231D-99ED31E56601}" dt="2021-02-05T13:19:32.206" v="145"/>
        <pc:sldMkLst>
          <pc:docMk/>
          <pc:sldMk cId="1423246054" sldId="262"/>
        </pc:sldMkLst>
      </pc:sldChg>
      <pc:sldChg chg="del">
        <pc:chgData name="Rebecca Crane" userId="S::rebecca.crane@uwtsd.ac.uk::b09f55a7-8da4-46cc-b8fe-3bc22a0cdf4f" providerId="AD" clId="Web-{D1B6F656-FBAD-7452-231D-99ED31E56601}" dt="2021-02-05T13:19:41.190" v="147"/>
        <pc:sldMkLst>
          <pc:docMk/>
          <pc:sldMk cId="2859487051" sldId="263"/>
        </pc:sldMkLst>
      </pc:sldChg>
      <pc:sldChg chg="modSp">
        <pc:chgData name="Rebecca Crane" userId="S::rebecca.crane@uwtsd.ac.uk::b09f55a7-8da4-46cc-b8fe-3bc22a0cdf4f" providerId="AD" clId="Web-{D1B6F656-FBAD-7452-231D-99ED31E56601}" dt="2021-02-05T16:04:33.552" v="836" actId="20577"/>
        <pc:sldMkLst>
          <pc:docMk/>
          <pc:sldMk cId="3519118267" sldId="265"/>
        </pc:sldMkLst>
        <pc:spChg chg="mod">
          <ac:chgData name="Rebecca Crane" userId="S::rebecca.crane@uwtsd.ac.uk::b09f55a7-8da4-46cc-b8fe-3bc22a0cdf4f" providerId="AD" clId="Web-{D1B6F656-FBAD-7452-231D-99ED31E56601}" dt="2021-02-05T16:04:33.552" v="836" actId="20577"/>
          <ac:spMkLst>
            <pc:docMk/>
            <pc:sldMk cId="3519118267" sldId="265"/>
            <ac:spMk id="2" creationId="{B1CB8F6A-CC48-5E44-A7A6-3F1B2D9D5026}"/>
          </ac:spMkLst>
        </pc:spChg>
      </pc:sldChg>
      <pc:sldChg chg="addSp delSp modSp add mod ord replId setBg">
        <pc:chgData name="Rebecca Crane" userId="S::rebecca.crane@uwtsd.ac.uk::b09f55a7-8da4-46cc-b8fe-3bc22a0cdf4f" providerId="AD" clId="Web-{D1B6F656-FBAD-7452-231D-99ED31E56601}" dt="2021-02-05T13:25:17.697" v="210" actId="14100"/>
        <pc:sldMkLst>
          <pc:docMk/>
          <pc:sldMk cId="3313350566" sldId="266"/>
        </pc:sldMkLst>
        <pc:spChg chg="add mod ord">
          <ac:chgData name="Rebecca Crane" userId="S::rebecca.crane@uwtsd.ac.uk::b09f55a7-8da4-46cc-b8fe-3bc22a0cdf4f" providerId="AD" clId="Web-{D1B6F656-FBAD-7452-231D-99ED31E56601}" dt="2021-02-05T13:25:02.228" v="209" actId="20577"/>
          <ac:spMkLst>
            <pc:docMk/>
            <pc:sldMk cId="3313350566" sldId="266"/>
            <ac:spMk id="4" creationId="{C5033ACC-CBE1-45A7-A4DC-2FDC36552B68}"/>
          </ac:spMkLst>
        </pc:spChg>
        <pc:spChg chg="del">
          <ac:chgData name="Rebecca Crane" userId="S::rebecca.crane@uwtsd.ac.uk::b09f55a7-8da4-46cc-b8fe-3bc22a0cdf4f" providerId="AD" clId="Web-{D1B6F656-FBAD-7452-231D-99ED31E56601}" dt="2021-02-05T13:20:08.113" v="151"/>
          <ac:spMkLst>
            <pc:docMk/>
            <pc:sldMk cId="3313350566" sldId="266"/>
            <ac:spMk id="5" creationId="{F8C45994-7CE5-413C-BE55-667BE65180DF}"/>
          </ac:spMkLst>
        </pc:spChg>
        <pc:spChg chg="mod">
          <ac:chgData name="Rebecca Crane" userId="S::rebecca.crane@uwtsd.ac.uk::b09f55a7-8da4-46cc-b8fe-3bc22a0cdf4f" providerId="AD" clId="Web-{D1B6F656-FBAD-7452-231D-99ED31E56601}" dt="2021-02-05T13:24:44.759" v="201" actId="20577"/>
          <ac:spMkLst>
            <pc:docMk/>
            <pc:sldMk cId="3313350566" sldId="266"/>
            <ac:spMk id="7" creationId="{ED4BB9C4-EF3D-4F83-9A14-623C0AB158F9}"/>
          </ac:spMkLst>
        </pc:spChg>
        <pc:spChg chg="ord">
          <ac:chgData name="Rebecca Crane" userId="S::rebecca.crane@uwtsd.ac.uk::b09f55a7-8da4-46cc-b8fe-3bc22a0cdf4f" providerId="AD" clId="Web-{D1B6F656-FBAD-7452-231D-99ED31E56601}" dt="2021-02-05T13:24:20.915" v="196"/>
          <ac:spMkLst>
            <pc:docMk/>
            <pc:sldMk cId="3313350566" sldId="266"/>
            <ac:spMk id="10" creationId="{5C56D10B-A3D9-D443-88B1-4C5E25DC9DA3}"/>
          </ac:spMkLst>
        </pc:spChg>
        <pc:picChg chg="del">
          <ac:chgData name="Rebecca Crane" userId="S::rebecca.crane@uwtsd.ac.uk::b09f55a7-8da4-46cc-b8fe-3bc22a0cdf4f" providerId="AD" clId="Web-{D1B6F656-FBAD-7452-231D-99ED31E56601}" dt="2021-02-05T13:20:13.191" v="152"/>
          <ac:picMkLst>
            <pc:docMk/>
            <pc:sldMk cId="3313350566" sldId="266"/>
            <ac:picMk id="2" creationId="{A977D32E-B00D-4ED8-A4F8-D3606E86F912}"/>
          </ac:picMkLst>
        </pc:picChg>
        <pc:picChg chg="add mod">
          <ac:chgData name="Rebecca Crane" userId="S::rebecca.crane@uwtsd.ac.uk::b09f55a7-8da4-46cc-b8fe-3bc22a0cdf4f" providerId="AD" clId="Web-{D1B6F656-FBAD-7452-231D-99ED31E56601}" dt="2021-02-05T13:25:17.697" v="210" actId="14100"/>
          <ac:picMkLst>
            <pc:docMk/>
            <pc:sldMk cId="3313350566" sldId="266"/>
            <ac:picMk id="6" creationId="{10D11F64-1F2D-4921-B206-247FCDB80B0E}"/>
          </ac:picMkLst>
        </pc:picChg>
      </pc:sldChg>
      <pc:sldChg chg="del">
        <pc:chgData name="Rebecca Crane" userId="S::rebecca.crane@uwtsd.ac.uk::b09f55a7-8da4-46cc-b8fe-3bc22a0cdf4f" providerId="AD" clId="Web-{D1B6F656-FBAD-7452-231D-99ED31E56601}" dt="2021-02-05T13:17:39.875" v="120"/>
        <pc:sldMkLst>
          <pc:docMk/>
          <pc:sldMk cId="3455881578" sldId="266"/>
        </pc:sldMkLst>
      </pc:sldChg>
      <pc:sldChg chg="addSp delSp modSp add mod ord replId setBg">
        <pc:chgData name="Rebecca Crane" userId="S::rebecca.crane@uwtsd.ac.uk::b09f55a7-8da4-46cc-b8fe-3bc22a0cdf4f" providerId="AD" clId="Web-{D1B6F656-FBAD-7452-231D-99ED31E56601}" dt="2021-02-05T13:33:20.754" v="300" actId="14100"/>
        <pc:sldMkLst>
          <pc:docMk/>
          <pc:sldMk cId="1107410980" sldId="267"/>
        </pc:sldMkLst>
        <pc:spChg chg="add del mod">
          <ac:chgData name="Rebecca Crane" userId="S::rebecca.crane@uwtsd.ac.uk::b09f55a7-8da4-46cc-b8fe-3bc22a0cdf4f" providerId="AD" clId="Web-{D1B6F656-FBAD-7452-231D-99ED31E56601}" dt="2021-02-05T13:27:52.966" v="220"/>
          <ac:spMkLst>
            <pc:docMk/>
            <pc:sldMk cId="1107410980" sldId="267"/>
            <ac:spMk id="4" creationId="{2C767AE0-9DAB-4232-A34A-74E1FD0BD3E5}"/>
          </ac:spMkLst>
        </pc:spChg>
        <pc:spChg chg="del">
          <ac:chgData name="Rebecca Crane" userId="S::rebecca.crane@uwtsd.ac.uk::b09f55a7-8da4-46cc-b8fe-3bc22a0cdf4f" providerId="AD" clId="Web-{D1B6F656-FBAD-7452-231D-99ED31E56601}" dt="2021-02-05T13:25:45.823" v="213"/>
          <ac:spMkLst>
            <pc:docMk/>
            <pc:sldMk cId="1107410980" sldId="267"/>
            <ac:spMk id="5" creationId="{F8C45994-7CE5-413C-BE55-667BE65180DF}"/>
          </ac:spMkLst>
        </pc:spChg>
        <pc:spChg chg="mod ord">
          <ac:chgData name="Rebecca Crane" userId="S::rebecca.crane@uwtsd.ac.uk::b09f55a7-8da4-46cc-b8fe-3bc22a0cdf4f" providerId="AD" clId="Web-{D1B6F656-FBAD-7452-231D-99ED31E56601}" dt="2021-02-05T13:33:20.754" v="300" actId="14100"/>
          <ac:spMkLst>
            <pc:docMk/>
            <pc:sldMk cId="1107410980" sldId="267"/>
            <ac:spMk id="7" creationId="{ED4BB9C4-EF3D-4F83-9A14-623C0AB158F9}"/>
          </ac:spMkLst>
        </pc:spChg>
        <pc:spChg chg="add mod">
          <ac:chgData name="Rebecca Crane" userId="S::rebecca.crane@uwtsd.ac.uk::b09f55a7-8da4-46cc-b8fe-3bc22a0cdf4f" providerId="AD" clId="Web-{D1B6F656-FBAD-7452-231D-99ED31E56601}" dt="2021-02-05T13:32:47.253" v="298" actId="20577"/>
          <ac:spMkLst>
            <pc:docMk/>
            <pc:sldMk cId="1107410980" sldId="267"/>
            <ac:spMk id="8" creationId="{D963F2CF-19BB-48DC-A6C4-8A24C24402E1}"/>
          </ac:spMkLst>
        </pc:spChg>
        <pc:spChg chg="ord">
          <ac:chgData name="Rebecca Crane" userId="S::rebecca.crane@uwtsd.ac.uk::b09f55a7-8da4-46cc-b8fe-3bc22a0cdf4f" providerId="AD" clId="Web-{D1B6F656-FBAD-7452-231D-99ED31E56601}" dt="2021-02-05T13:30:50.610" v="268"/>
          <ac:spMkLst>
            <pc:docMk/>
            <pc:sldMk cId="1107410980" sldId="267"/>
            <ac:spMk id="10" creationId="{5C56D10B-A3D9-D443-88B1-4C5E25DC9DA3}"/>
          </ac:spMkLst>
        </pc:spChg>
        <pc:spChg chg="add">
          <ac:chgData name="Rebecca Crane" userId="S::rebecca.crane@uwtsd.ac.uk::b09f55a7-8da4-46cc-b8fe-3bc22a0cdf4f" providerId="AD" clId="Web-{D1B6F656-FBAD-7452-231D-99ED31E56601}" dt="2021-02-05T13:30:50.610" v="268"/>
          <ac:spMkLst>
            <pc:docMk/>
            <pc:sldMk cId="1107410980" sldId="267"/>
            <ac:spMk id="12" creationId="{EBF87945-A001-489F-9D9B-7D9435F0B9CA}"/>
          </ac:spMkLst>
        </pc:spChg>
        <pc:spChg chg="add del">
          <ac:chgData name="Rebecca Crane" userId="S::rebecca.crane@uwtsd.ac.uk::b09f55a7-8da4-46cc-b8fe-3bc22a0cdf4f" providerId="AD" clId="Web-{D1B6F656-FBAD-7452-231D-99ED31E56601}" dt="2021-02-05T13:29:06.046" v="227"/>
          <ac:spMkLst>
            <pc:docMk/>
            <pc:sldMk cId="1107410980" sldId="267"/>
            <ac:spMk id="15" creationId="{E91DC736-0EF8-4F87-9146-EBF1D2EE4D3D}"/>
          </ac:spMkLst>
        </pc:spChg>
        <pc:spChg chg="add del">
          <ac:chgData name="Rebecca Crane" userId="S::rebecca.crane@uwtsd.ac.uk::b09f55a7-8da4-46cc-b8fe-3bc22a0cdf4f" providerId="AD" clId="Web-{D1B6F656-FBAD-7452-231D-99ED31E56601}" dt="2021-02-05T13:29:06.046" v="227"/>
          <ac:spMkLst>
            <pc:docMk/>
            <pc:sldMk cId="1107410980" sldId="267"/>
            <ac:spMk id="17" creationId="{097CD68E-23E3-4007-8847-CD0944C4F7BE}"/>
          </ac:spMkLst>
        </pc:spChg>
        <pc:spChg chg="add del">
          <ac:chgData name="Rebecca Crane" userId="S::rebecca.crane@uwtsd.ac.uk::b09f55a7-8da4-46cc-b8fe-3bc22a0cdf4f" providerId="AD" clId="Web-{D1B6F656-FBAD-7452-231D-99ED31E56601}" dt="2021-02-05T13:29:06.046" v="227"/>
          <ac:spMkLst>
            <pc:docMk/>
            <pc:sldMk cId="1107410980" sldId="267"/>
            <ac:spMk id="19" creationId="{AF2F604E-43BE-4DC3-B983-E071523364F8}"/>
          </ac:spMkLst>
        </pc:spChg>
        <pc:spChg chg="add del">
          <ac:chgData name="Rebecca Crane" userId="S::rebecca.crane@uwtsd.ac.uk::b09f55a7-8da4-46cc-b8fe-3bc22a0cdf4f" providerId="AD" clId="Web-{D1B6F656-FBAD-7452-231D-99ED31E56601}" dt="2021-02-05T13:29:06.046" v="227"/>
          <ac:spMkLst>
            <pc:docMk/>
            <pc:sldMk cId="1107410980" sldId="267"/>
            <ac:spMk id="21" creationId="{08C9B587-E65E-4B52-B37C-ABEBB6E87928}"/>
          </ac:spMkLst>
        </pc:spChg>
        <pc:picChg chg="del">
          <ac:chgData name="Rebecca Crane" userId="S::rebecca.crane@uwtsd.ac.uk::b09f55a7-8da4-46cc-b8fe-3bc22a0cdf4f" providerId="AD" clId="Web-{D1B6F656-FBAD-7452-231D-99ED31E56601}" dt="2021-02-05T13:25:48.245" v="214"/>
          <ac:picMkLst>
            <pc:docMk/>
            <pc:sldMk cId="1107410980" sldId="267"/>
            <ac:picMk id="2" creationId="{A977D32E-B00D-4ED8-A4F8-D3606E86F912}"/>
          </ac:picMkLst>
        </pc:picChg>
        <pc:picChg chg="add mod">
          <ac:chgData name="Rebecca Crane" userId="S::rebecca.crane@uwtsd.ac.uk::b09f55a7-8da4-46cc-b8fe-3bc22a0cdf4f" providerId="AD" clId="Web-{D1B6F656-FBAD-7452-231D-99ED31E56601}" dt="2021-02-05T13:30:50.610" v="268"/>
          <ac:picMkLst>
            <pc:docMk/>
            <pc:sldMk cId="1107410980" sldId="267"/>
            <ac:picMk id="6" creationId="{B2AE7AFA-9C32-4B3B-AD15-E200811C7172}"/>
          </ac:picMkLst>
        </pc:picChg>
      </pc:sldChg>
      <pc:sldChg chg="del">
        <pc:chgData name="Rebecca Crane" userId="S::rebecca.crane@uwtsd.ac.uk::b09f55a7-8da4-46cc-b8fe-3bc22a0cdf4f" providerId="AD" clId="Web-{D1B6F656-FBAD-7452-231D-99ED31E56601}" dt="2021-02-05T13:19:37.940" v="146"/>
        <pc:sldMkLst>
          <pc:docMk/>
          <pc:sldMk cId="3335509139" sldId="267"/>
        </pc:sldMkLst>
      </pc:sldChg>
      <pc:sldChg chg="del">
        <pc:chgData name="Rebecca Crane" userId="S::rebecca.crane@uwtsd.ac.uk::b09f55a7-8da4-46cc-b8fe-3bc22a0cdf4f" providerId="AD" clId="Web-{D1B6F656-FBAD-7452-231D-99ED31E56601}" dt="2021-02-05T13:19:48.315" v="148"/>
        <pc:sldMkLst>
          <pc:docMk/>
          <pc:sldMk cId="2486591021" sldId="268"/>
        </pc:sldMkLst>
      </pc:sldChg>
      <pc:sldChg chg="addSp delSp modSp add mod ord replId setBg setClrOvrMap">
        <pc:chgData name="Rebecca Crane" userId="S::rebecca.crane@uwtsd.ac.uk::b09f55a7-8da4-46cc-b8fe-3bc22a0cdf4f" providerId="AD" clId="Web-{D1B6F656-FBAD-7452-231D-99ED31E56601}" dt="2021-02-05T13:41:46.374" v="361" actId="14100"/>
        <pc:sldMkLst>
          <pc:docMk/>
          <pc:sldMk cId="3820294135" sldId="268"/>
        </pc:sldMkLst>
        <pc:spChg chg="add mod">
          <ac:chgData name="Rebecca Crane" userId="S::rebecca.crane@uwtsd.ac.uk::b09f55a7-8da4-46cc-b8fe-3bc22a0cdf4f" providerId="AD" clId="Web-{D1B6F656-FBAD-7452-231D-99ED31E56601}" dt="2021-02-05T13:41:07.670" v="360" actId="1076"/>
          <ac:spMkLst>
            <pc:docMk/>
            <pc:sldMk cId="3820294135" sldId="268"/>
            <ac:spMk id="4" creationId="{5E795E2A-E497-4489-BDD5-7149464393FD}"/>
          </ac:spMkLst>
        </pc:spChg>
        <pc:spChg chg="del">
          <ac:chgData name="Rebecca Crane" userId="S::rebecca.crane@uwtsd.ac.uk::b09f55a7-8da4-46cc-b8fe-3bc22a0cdf4f" providerId="AD" clId="Web-{D1B6F656-FBAD-7452-231D-99ED31E56601}" dt="2021-02-05T13:38:06.916" v="303"/>
          <ac:spMkLst>
            <pc:docMk/>
            <pc:sldMk cId="3820294135" sldId="268"/>
            <ac:spMk id="5" creationId="{F8C45994-7CE5-413C-BE55-667BE65180DF}"/>
          </ac:spMkLst>
        </pc:spChg>
        <pc:spChg chg="mod">
          <ac:chgData name="Rebecca Crane" userId="S::rebecca.crane@uwtsd.ac.uk::b09f55a7-8da4-46cc-b8fe-3bc22a0cdf4f" providerId="AD" clId="Web-{D1B6F656-FBAD-7452-231D-99ED31E56601}" dt="2021-02-05T13:40:57.138" v="359"/>
          <ac:spMkLst>
            <pc:docMk/>
            <pc:sldMk cId="3820294135" sldId="268"/>
            <ac:spMk id="7" creationId="{ED4BB9C4-EF3D-4F83-9A14-623C0AB158F9}"/>
          </ac:spMkLst>
        </pc:spChg>
        <pc:spChg chg="ord">
          <ac:chgData name="Rebecca Crane" userId="S::rebecca.crane@uwtsd.ac.uk::b09f55a7-8da4-46cc-b8fe-3bc22a0cdf4f" providerId="AD" clId="Web-{D1B6F656-FBAD-7452-231D-99ED31E56601}" dt="2021-02-05T13:39:38.809" v="345"/>
          <ac:spMkLst>
            <pc:docMk/>
            <pc:sldMk cId="3820294135" sldId="268"/>
            <ac:spMk id="10" creationId="{5C56D10B-A3D9-D443-88B1-4C5E25DC9DA3}"/>
          </ac:spMkLst>
        </pc:spChg>
        <pc:spChg chg="add del">
          <ac:chgData name="Rebecca Crane" userId="S::rebecca.crane@uwtsd.ac.uk::b09f55a7-8da4-46cc-b8fe-3bc22a0cdf4f" providerId="AD" clId="Web-{D1B6F656-FBAD-7452-231D-99ED31E56601}" dt="2021-02-05T13:40:57.138" v="359"/>
          <ac:spMkLst>
            <pc:docMk/>
            <pc:sldMk cId="3820294135" sldId="268"/>
            <ac:spMk id="15" creationId="{87CC2527-562A-4F69-B487-4371E5B243E7}"/>
          </ac:spMkLst>
        </pc:spChg>
        <pc:spChg chg="add del">
          <ac:chgData name="Rebecca Crane" userId="S::rebecca.crane@uwtsd.ac.uk::b09f55a7-8da4-46cc-b8fe-3bc22a0cdf4f" providerId="AD" clId="Web-{D1B6F656-FBAD-7452-231D-99ED31E56601}" dt="2021-02-05T13:40:57.138" v="359"/>
          <ac:spMkLst>
            <pc:docMk/>
            <pc:sldMk cId="3820294135" sldId="268"/>
            <ac:spMk id="22" creationId="{526E0BFB-CDF1-4990-8C11-AC849311E0A8}"/>
          </ac:spMkLst>
        </pc:spChg>
        <pc:spChg chg="add del">
          <ac:chgData name="Rebecca Crane" userId="S::rebecca.crane@uwtsd.ac.uk::b09f55a7-8da4-46cc-b8fe-3bc22a0cdf4f" providerId="AD" clId="Web-{D1B6F656-FBAD-7452-231D-99ED31E56601}" dt="2021-02-05T13:40:57.138" v="359"/>
          <ac:spMkLst>
            <pc:docMk/>
            <pc:sldMk cId="3820294135" sldId="268"/>
            <ac:spMk id="24" creationId="{6069A1F8-9BEB-4786-9694-FC48B2D75D21}"/>
          </ac:spMkLst>
        </pc:spChg>
        <pc:spChg chg="add del">
          <ac:chgData name="Rebecca Crane" userId="S::rebecca.crane@uwtsd.ac.uk::b09f55a7-8da4-46cc-b8fe-3bc22a0cdf4f" providerId="AD" clId="Web-{D1B6F656-FBAD-7452-231D-99ED31E56601}" dt="2021-02-05T13:40:57.138" v="359"/>
          <ac:spMkLst>
            <pc:docMk/>
            <pc:sldMk cId="3820294135" sldId="268"/>
            <ac:spMk id="26" creationId="{AF2F604E-43BE-4DC3-B983-E071523364F8}"/>
          </ac:spMkLst>
        </pc:spChg>
        <pc:spChg chg="add del">
          <ac:chgData name="Rebecca Crane" userId="S::rebecca.crane@uwtsd.ac.uk::b09f55a7-8da4-46cc-b8fe-3bc22a0cdf4f" providerId="AD" clId="Web-{D1B6F656-FBAD-7452-231D-99ED31E56601}" dt="2021-02-05T13:40:57.138" v="359"/>
          <ac:spMkLst>
            <pc:docMk/>
            <pc:sldMk cId="3820294135" sldId="268"/>
            <ac:spMk id="28" creationId="{08C9B587-E65E-4B52-B37C-ABEBB6E87928}"/>
          </ac:spMkLst>
        </pc:spChg>
        <pc:picChg chg="del">
          <ac:chgData name="Rebecca Crane" userId="S::rebecca.crane@uwtsd.ac.uk::b09f55a7-8da4-46cc-b8fe-3bc22a0cdf4f" providerId="AD" clId="Web-{D1B6F656-FBAD-7452-231D-99ED31E56601}" dt="2021-02-05T13:38:11.244" v="304"/>
          <ac:picMkLst>
            <pc:docMk/>
            <pc:sldMk cId="3820294135" sldId="268"/>
            <ac:picMk id="2" creationId="{A977D32E-B00D-4ED8-A4F8-D3606E86F912}"/>
          </ac:picMkLst>
        </pc:picChg>
        <pc:picChg chg="add mod ord">
          <ac:chgData name="Rebecca Crane" userId="S::rebecca.crane@uwtsd.ac.uk::b09f55a7-8da4-46cc-b8fe-3bc22a0cdf4f" providerId="AD" clId="Web-{D1B6F656-FBAD-7452-231D-99ED31E56601}" dt="2021-02-05T13:41:46.374" v="361" actId="14100"/>
          <ac:picMkLst>
            <pc:docMk/>
            <pc:sldMk cId="3820294135" sldId="268"/>
            <ac:picMk id="6" creationId="{E7237E34-7468-4B9E-9ACA-199719EBFBAA}"/>
          </ac:picMkLst>
        </pc:picChg>
        <pc:cxnChg chg="add del">
          <ac:chgData name="Rebecca Crane" userId="S::rebecca.crane@uwtsd.ac.uk::b09f55a7-8da4-46cc-b8fe-3bc22a0cdf4f" providerId="AD" clId="Web-{D1B6F656-FBAD-7452-231D-99ED31E56601}" dt="2021-02-05T13:40:57.138" v="359"/>
          <ac:cxnSpMkLst>
            <pc:docMk/>
            <pc:sldMk cId="3820294135" sldId="268"/>
            <ac:cxnSpMk id="17" creationId="{BCDAEC91-5BCE-4B55-9CC0-43EF94CB734B}"/>
          </ac:cxnSpMkLst>
        </pc:cxnChg>
      </pc:sldChg>
      <pc:sldChg chg="addSp delSp modSp new mod setBg">
        <pc:chgData name="Rebecca Crane" userId="S::rebecca.crane@uwtsd.ac.uk::b09f55a7-8da4-46cc-b8fe-3bc22a0cdf4f" providerId="AD" clId="Web-{D1B6F656-FBAD-7452-231D-99ED31E56601}" dt="2021-02-05T15:48:56.736" v="662" actId="20577"/>
        <pc:sldMkLst>
          <pc:docMk/>
          <pc:sldMk cId="851102702" sldId="269"/>
        </pc:sldMkLst>
        <pc:spChg chg="mod">
          <ac:chgData name="Rebecca Crane" userId="S::rebecca.crane@uwtsd.ac.uk::b09f55a7-8da4-46cc-b8fe-3bc22a0cdf4f" providerId="AD" clId="Web-{D1B6F656-FBAD-7452-231D-99ED31E56601}" dt="2021-02-05T15:48:56.736" v="662" actId="20577"/>
          <ac:spMkLst>
            <pc:docMk/>
            <pc:sldMk cId="851102702" sldId="269"/>
            <ac:spMk id="2" creationId="{A7487158-9D00-43F1-87B1-074398EFD741}"/>
          </ac:spMkLst>
        </pc:spChg>
        <pc:spChg chg="mod">
          <ac:chgData name="Rebecca Crane" userId="S::rebecca.crane@uwtsd.ac.uk::b09f55a7-8da4-46cc-b8fe-3bc22a0cdf4f" providerId="AD" clId="Web-{D1B6F656-FBAD-7452-231D-99ED31E56601}" dt="2021-02-05T15:48:46.595" v="658" actId="20577"/>
          <ac:spMkLst>
            <pc:docMk/>
            <pc:sldMk cId="851102702" sldId="269"/>
            <ac:spMk id="3" creationId="{0715CAD1-730D-4802-B533-82AAB1B2DE3A}"/>
          </ac:spMkLst>
        </pc:spChg>
        <pc:spChg chg="add ord">
          <ac:chgData name="Rebecca Crane" userId="S::rebecca.crane@uwtsd.ac.uk::b09f55a7-8da4-46cc-b8fe-3bc22a0cdf4f" providerId="AD" clId="Web-{D1B6F656-FBAD-7452-231D-99ED31E56601}" dt="2021-02-05T15:48:15.001" v="652"/>
          <ac:spMkLst>
            <pc:docMk/>
            <pc:sldMk cId="851102702" sldId="269"/>
            <ac:spMk id="5" creationId="{6B586549-98C6-4DB1-B493-1E67BC4B5BE2}"/>
          </ac:spMkLst>
        </pc:spChg>
        <pc:spChg chg="add del mod">
          <ac:chgData name="Rebecca Crane" userId="S::rebecca.crane@uwtsd.ac.uk::b09f55a7-8da4-46cc-b8fe-3bc22a0cdf4f" providerId="AD" clId="Web-{D1B6F656-FBAD-7452-231D-99ED31E56601}" dt="2021-02-05T15:47:02.031" v="643"/>
          <ac:spMkLst>
            <pc:docMk/>
            <pc:sldMk cId="851102702" sldId="269"/>
            <ac:spMk id="6" creationId="{3BC542BA-42F2-44E3-B86B-9645CF1395E7}"/>
          </ac:spMkLst>
        </pc:spChg>
        <pc:spChg chg="add del mod">
          <ac:chgData name="Rebecca Crane" userId="S::rebecca.crane@uwtsd.ac.uk::b09f55a7-8da4-46cc-b8fe-3bc22a0cdf4f" providerId="AD" clId="Web-{D1B6F656-FBAD-7452-231D-99ED31E56601}" dt="2021-02-05T15:48:11.547" v="651"/>
          <ac:spMkLst>
            <pc:docMk/>
            <pc:sldMk cId="851102702" sldId="269"/>
            <ac:spMk id="9" creationId="{11528C97-61D2-4CDA-8145-152A167A1482}"/>
          </ac:spMkLst>
        </pc:spChg>
        <pc:spChg chg="add del">
          <ac:chgData name="Rebecca Crane" userId="S::rebecca.crane@uwtsd.ac.uk::b09f55a7-8da4-46cc-b8fe-3bc22a0cdf4f" providerId="AD" clId="Web-{D1B6F656-FBAD-7452-231D-99ED31E56601}" dt="2021-02-05T15:48:36.579" v="655"/>
          <ac:spMkLst>
            <pc:docMk/>
            <pc:sldMk cId="851102702" sldId="269"/>
            <ac:spMk id="13" creationId="{C4E4288A-DFC8-40A2-90E5-70E851A933AD}"/>
          </ac:spMkLst>
        </pc:spChg>
        <pc:spChg chg="add del">
          <ac:chgData name="Rebecca Crane" userId="S::rebecca.crane@uwtsd.ac.uk::b09f55a7-8da4-46cc-b8fe-3bc22a0cdf4f" providerId="AD" clId="Web-{D1B6F656-FBAD-7452-231D-99ED31E56601}" dt="2021-02-05T15:48:36.579" v="655"/>
          <ac:spMkLst>
            <pc:docMk/>
            <pc:sldMk cId="851102702" sldId="269"/>
            <ac:spMk id="19" creationId="{BD2BFF02-DF78-4F07-B176-52514E13127D}"/>
          </ac:spMkLst>
        </pc:spChg>
        <pc:spChg chg="add del">
          <ac:chgData name="Rebecca Crane" userId="S::rebecca.crane@uwtsd.ac.uk::b09f55a7-8da4-46cc-b8fe-3bc22a0cdf4f" providerId="AD" clId="Web-{D1B6F656-FBAD-7452-231D-99ED31E56601}" dt="2021-02-05T15:48:36.579" v="655"/>
          <ac:spMkLst>
            <pc:docMk/>
            <pc:sldMk cId="851102702" sldId="269"/>
            <ac:spMk id="21" creationId="{0DB06EAB-7D8C-403A-86C5-B5FD79A13650}"/>
          </ac:spMkLst>
        </pc:spChg>
        <pc:spChg chg="add">
          <ac:chgData name="Rebecca Crane" userId="S::rebecca.crane@uwtsd.ac.uk::b09f55a7-8da4-46cc-b8fe-3bc22a0cdf4f" providerId="AD" clId="Web-{D1B6F656-FBAD-7452-231D-99ED31E56601}" dt="2021-02-05T15:48:36.579" v="655"/>
          <ac:spMkLst>
            <pc:docMk/>
            <pc:sldMk cId="851102702" sldId="269"/>
            <ac:spMk id="26" creationId="{86FC9B80-93C7-4A8E-80F9-67E218482049}"/>
          </ac:spMkLst>
        </pc:spChg>
        <pc:spChg chg="add">
          <ac:chgData name="Rebecca Crane" userId="S::rebecca.crane@uwtsd.ac.uk::b09f55a7-8da4-46cc-b8fe-3bc22a0cdf4f" providerId="AD" clId="Web-{D1B6F656-FBAD-7452-231D-99ED31E56601}" dt="2021-02-05T15:48:36.579" v="655"/>
          <ac:spMkLst>
            <pc:docMk/>
            <pc:sldMk cId="851102702" sldId="269"/>
            <ac:spMk id="28" creationId="{A1D39D31-4CCD-4B76-9350-5B4F35B7E503}"/>
          </ac:spMkLst>
        </pc:spChg>
        <pc:spChg chg="add">
          <ac:chgData name="Rebecca Crane" userId="S::rebecca.crane@uwtsd.ac.uk::b09f55a7-8da4-46cc-b8fe-3bc22a0cdf4f" providerId="AD" clId="Web-{D1B6F656-FBAD-7452-231D-99ED31E56601}" dt="2021-02-05T15:48:36.579" v="655"/>
          <ac:spMkLst>
            <pc:docMk/>
            <pc:sldMk cId="851102702" sldId="269"/>
            <ac:spMk id="30" creationId="{85306E64-E868-4378-9486-393C92BC8B71}"/>
          </ac:spMkLst>
        </pc:spChg>
        <pc:spChg chg="add">
          <ac:chgData name="Rebecca Crane" userId="S::rebecca.crane@uwtsd.ac.uk::b09f55a7-8da4-46cc-b8fe-3bc22a0cdf4f" providerId="AD" clId="Web-{D1B6F656-FBAD-7452-231D-99ED31E56601}" dt="2021-02-05T15:48:36.579" v="655"/>
          <ac:spMkLst>
            <pc:docMk/>
            <pc:sldMk cId="851102702" sldId="269"/>
            <ac:spMk id="32" creationId="{746397E0-ADFC-4B92-B60C-7861F02100CA}"/>
          </ac:spMkLst>
        </pc:spChg>
        <pc:grpChg chg="add del">
          <ac:chgData name="Rebecca Crane" userId="S::rebecca.crane@uwtsd.ac.uk::b09f55a7-8da4-46cc-b8fe-3bc22a0cdf4f" providerId="AD" clId="Web-{D1B6F656-FBAD-7452-231D-99ED31E56601}" dt="2021-02-05T15:48:36.579" v="655"/>
          <ac:grpSpMkLst>
            <pc:docMk/>
            <pc:sldMk cId="851102702" sldId="269"/>
            <ac:grpSpMk id="15" creationId="{B63C2D82-D4FA-4A37-BB01-1E7B21E4FF20}"/>
          </ac:grpSpMkLst>
        </pc:grpChg>
        <pc:picChg chg="add mod ord">
          <ac:chgData name="Rebecca Crane" userId="S::rebecca.crane@uwtsd.ac.uk::b09f55a7-8da4-46cc-b8fe-3bc22a0cdf4f" providerId="AD" clId="Web-{D1B6F656-FBAD-7452-231D-99ED31E56601}" dt="2021-02-05T15:48:36.579" v="655"/>
          <ac:picMkLst>
            <pc:docMk/>
            <pc:sldMk cId="851102702" sldId="269"/>
            <ac:picMk id="4" creationId="{229BEEAC-0D6B-44F3-866E-31908AE0D608}"/>
          </ac:picMkLst>
        </pc:picChg>
        <pc:picChg chg="add mod ord">
          <ac:chgData name="Rebecca Crane" userId="S::rebecca.crane@uwtsd.ac.uk::b09f55a7-8da4-46cc-b8fe-3bc22a0cdf4f" providerId="AD" clId="Web-{D1B6F656-FBAD-7452-231D-99ED31E56601}" dt="2021-02-05T15:48:36.579" v="655"/>
          <ac:picMkLst>
            <pc:docMk/>
            <pc:sldMk cId="851102702" sldId="269"/>
            <ac:picMk id="8" creationId="{034663E3-55E7-4082-BD40-7EC47230286F}"/>
          </ac:picMkLst>
        </pc:picChg>
      </pc:sldChg>
      <pc:sldChg chg="addSp modSp add mod replId setBg">
        <pc:chgData name="Rebecca Crane" userId="S::rebecca.crane@uwtsd.ac.uk::b09f55a7-8da4-46cc-b8fe-3bc22a0cdf4f" providerId="AD" clId="Web-{D1B6F656-FBAD-7452-231D-99ED31E56601}" dt="2021-02-05T14:52:48.094" v="447" actId="1076"/>
        <pc:sldMkLst>
          <pc:docMk/>
          <pc:sldMk cId="269578528" sldId="270"/>
        </pc:sldMkLst>
        <pc:spChg chg="mod">
          <ac:chgData name="Rebecca Crane" userId="S::rebecca.crane@uwtsd.ac.uk::b09f55a7-8da4-46cc-b8fe-3bc22a0cdf4f" providerId="AD" clId="Web-{D1B6F656-FBAD-7452-231D-99ED31E56601}" dt="2021-02-05T14:52:48.094" v="447" actId="1076"/>
          <ac:spMkLst>
            <pc:docMk/>
            <pc:sldMk cId="269578528" sldId="270"/>
            <ac:spMk id="2" creationId="{A7487158-9D00-43F1-87B1-074398EFD741}"/>
          </ac:spMkLst>
        </pc:spChg>
        <pc:spChg chg="mod">
          <ac:chgData name="Rebecca Crane" userId="S::rebecca.crane@uwtsd.ac.uk::b09f55a7-8da4-46cc-b8fe-3bc22a0cdf4f" providerId="AD" clId="Web-{D1B6F656-FBAD-7452-231D-99ED31E56601}" dt="2021-02-05T14:52:33.937" v="445" actId="20577"/>
          <ac:spMkLst>
            <pc:docMk/>
            <pc:sldMk cId="269578528" sldId="270"/>
            <ac:spMk id="3" creationId="{0715CAD1-730D-4802-B533-82AAB1B2DE3A}"/>
          </ac:spMkLst>
        </pc:spChg>
        <pc:spChg chg="ord">
          <ac:chgData name="Rebecca Crane" userId="S::rebecca.crane@uwtsd.ac.uk::b09f55a7-8da4-46cc-b8fe-3bc22a0cdf4f" providerId="AD" clId="Web-{D1B6F656-FBAD-7452-231D-99ED31E56601}" dt="2021-02-05T14:49:28.090" v="435"/>
          <ac:spMkLst>
            <pc:docMk/>
            <pc:sldMk cId="269578528" sldId="270"/>
            <ac:spMk id="5" creationId="{6B586549-98C6-4DB1-B493-1E67BC4B5BE2}"/>
          </ac:spMkLst>
        </pc:spChg>
        <pc:spChg chg="add">
          <ac:chgData name="Rebecca Crane" userId="S::rebecca.crane@uwtsd.ac.uk::b09f55a7-8da4-46cc-b8fe-3bc22a0cdf4f" providerId="AD" clId="Web-{D1B6F656-FBAD-7452-231D-99ED31E56601}" dt="2021-02-05T14:49:28.090" v="435"/>
          <ac:spMkLst>
            <pc:docMk/>
            <pc:sldMk cId="269578528" sldId="270"/>
            <ac:spMk id="10" creationId="{D009D6D5-DAC2-4A8B-A17A-E206B9012D09}"/>
          </ac:spMkLst>
        </pc:spChg>
        <pc:picChg chg="add mod">
          <ac:chgData name="Rebecca Crane" userId="S::rebecca.crane@uwtsd.ac.uk::b09f55a7-8da4-46cc-b8fe-3bc22a0cdf4f" providerId="AD" clId="Web-{D1B6F656-FBAD-7452-231D-99ED31E56601}" dt="2021-02-05T14:49:28.090" v="435"/>
          <ac:picMkLst>
            <pc:docMk/>
            <pc:sldMk cId="269578528" sldId="270"/>
            <ac:picMk id="4" creationId="{CF1D431F-DCFE-4629-A611-3F98D492D858}"/>
          </ac:picMkLst>
        </pc:picChg>
      </pc:sldChg>
      <pc:sldChg chg="addSp modSp add mod ord replId setBg">
        <pc:chgData name="Rebecca Crane" userId="S::rebecca.crane@uwtsd.ac.uk::b09f55a7-8da4-46cc-b8fe-3bc22a0cdf4f" providerId="AD" clId="Web-{D1B6F656-FBAD-7452-231D-99ED31E56601}" dt="2021-02-05T15:13:29.024" v="511" actId="20577"/>
        <pc:sldMkLst>
          <pc:docMk/>
          <pc:sldMk cId="1026646688" sldId="271"/>
        </pc:sldMkLst>
        <pc:spChg chg="mod">
          <ac:chgData name="Rebecca Crane" userId="S::rebecca.crane@uwtsd.ac.uk::b09f55a7-8da4-46cc-b8fe-3bc22a0cdf4f" providerId="AD" clId="Web-{D1B6F656-FBAD-7452-231D-99ED31E56601}" dt="2021-02-05T15:13:00.101" v="505" actId="1076"/>
          <ac:spMkLst>
            <pc:docMk/>
            <pc:sldMk cId="1026646688" sldId="271"/>
            <ac:spMk id="2" creationId="{A7487158-9D00-43F1-87B1-074398EFD741}"/>
          </ac:spMkLst>
        </pc:spChg>
        <pc:spChg chg="mod">
          <ac:chgData name="Rebecca Crane" userId="S::rebecca.crane@uwtsd.ac.uk::b09f55a7-8da4-46cc-b8fe-3bc22a0cdf4f" providerId="AD" clId="Web-{D1B6F656-FBAD-7452-231D-99ED31E56601}" dt="2021-02-05T15:13:29.024" v="511" actId="20577"/>
          <ac:spMkLst>
            <pc:docMk/>
            <pc:sldMk cId="1026646688" sldId="271"/>
            <ac:spMk id="3" creationId="{0715CAD1-730D-4802-B533-82AAB1B2DE3A}"/>
          </ac:spMkLst>
        </pc:spChg>
        <pc:spChg chg="add">
          <ac:chgData name="Rebecca Crane" userId="S::rebecca.crane@uwtsd.ac.uk::b09f55a7-8da4-46cc-b8fe-3bc22a0cdf4f" providerId="AD" clId="Web-{D1B6F656-FBAD-7452-231D-99ED31E56601}" dt="2021-02-05T15:10:50.536" v="483"/>
          <ac:spMkLst>
            <pc:docMk/>
            <pc:sldMk cId="1026646688" sldId="271"/>
            <ac:spMk id="10" creationId="{C1DD1A8A-57D5-4A81-AD04-532B043C5611}"/>
          </ac:spMkLst>
        </pc:spChg>
        <pc:spChg chg="add">
          <ac:chgData name="Rebecca Crane" userId="S::rebecca.crane@uwtsd.ac.uk::b09f55a7-8da4-46cc-b8fe-3bc22a0cdf4f" providerId="AD" clId="Web-{D1B6F656-FBAD-7452-231D-99ED31E56601}" dt="2021-02-05T15:10:50.536" v="483"/>
          <ac:spMkLst>
            <pc:docMk/>
            <pc:sldMk cId="1026646688" sldId="271"/>
            <ac:spMk id="12" creationId="{007891EC-4501-44ED-A8C8-B11B6DB767AB}"/>
          </ac:spMkLst>
        </pc:spChg>
        <pc:picChg chg="add mod ord">
          <ac:chgData name="Rebecca Crane" userId="S::rebecca.crane@uwtsd.ac.uk::b09f55a7-8da4-46cc-b8fe-3bc22a0cdf4f" providerId="AD" clId="Web-{D1B6F656-FBAD-7452-231D-99ED31E56601}" dt="2021-02-05T15:11:59.741" v="498" actId="1076"/>
          <ac:picMkLst>
            <pc:docMk/>
            <pc:sldMk cId="1026646688" sldId="271"/>
            <ac:picMk id="4" creationId="{7EF0D969-27CD-4819-A878-2659D98660E6}"/>
          </ac:picMkLst>
        </pc:picChg>
      </pc:sldChg>
      <pc:sldChg chg="addSp modSp add mod ord replId setBg">
        <pc:chgData name="Rebecca Crane" userId="S::rebecca.crane@uwtsd.ac.uk::b09f55a7-8da4-46cc-b8fe-3bc22a0cdf4f" providerId="AD" clId="Web-{D1B6F656-FBAD-7452-231D-99ED31E56601}" dt="2021-02-05T15:24:38.552" v="546" actId="14100"/>
        <pc:sldMkLst>
          <pc:docMk/>
          <pc:sldMk cId="852340250" sldId="272"/>
        </pc:sldMkLst>
        <pc:spChg chg="mod">
          <ac:chgData name="Rebecca Crane" userId="S::rebecca.crane@uwtsd.ac.uk::b09f55a7-8da4-46cc-b8fe-3bc22a0cdf4f" providerId="AD" clId="Web-{D1B6F656-FBAD-7452-231D-99ED31E56601}" dt="2021-02-05T15:24:23.177" v="537" actId="20577"/>
          <ac:spMkLst>
            <pc:docMk/>
            <pc:sldMk cId="852340250" sldId="272"/>
            <ac:spMk id="2" creationId="{A7487158-9D00-43F1-87B1-074398EFD741}"/>
          </ac:spMkLst>
        </pc:spChg>
        <pc:spChg chg="mod">
          <ac:chgData name="Rebecca Crane" userId="S::rebecca.crane@uwtsd.ac.uk::b09f55a7-8da4-46cc-b8fe-3bc22a0cdf4f" providerId="AD" clId="Web-{D1B6F656-FBAD-7452-231D-99ED31E56601}" dt="2021-02-05T15:24:38.552" v="546" actId="14100"/>
          <ac:spMkLst>
            <pc:docMk/>
            <pc:sldMk cId="852340250" sldId="272"/>
            <ac:spMk id="3" creationId="{0715CAD1-730D-4802-B533-82AAB1B2DE3A}"/>
          </ac:spMkLst>
        </pc:spChg>
        <pc:spChg chg="ord">
          <ac:chgData name="Rebecca Crane" userId="S::rebecca.crane@uwtsd.ac.uk::b09f55a7-8da4-46cc-b8fe-3bc22a0cdf4f" providerId="AD" clId="Web-{D1B6F656-FBAD-7452-231D-99ED31E56601}" dt="2021-02-05T15:24:14.708" v="535"/>
          <ac:spMkLst>
            <pc:docMk/>
            <pc:sldMk cId="852340250" sldId="272"/>
            <ac:spMk id="5" creationId="{6B586549-98C6-4DB1-B493-1E67BC4B5BE2}"/>
          </ac:spMkLst>
        </pc:spChg>
        <pc:picChg chg="add mod">
          <ac:chgData name="Rebecca Crane" userId="S::rebecca.crane@uwtsd.ac.uk::b09f55a7-8da4-46cc-b8fe-3bc22a0cdf4f" providerId="AD" clId="Web-{D1B6F656-FBAD-7452-231D-99ED31E56601}" dt="2021-02-05T15:24:14.708" v="535"/>
          <ac:picMkLst>
            <pc:docMk/>
            <pc:sldMk cId="852340250" sldId="272"/>
            <ac:picMk id="4" creationId="{5F7D7FD1-50D6-4A3E-BE12-3C8C5F47FB53}"/>
          </ac:picMkLst>
        </pc:picChg>
        <pc:cxnChg chg="add">
          <ac:chgData name="Rebecca Crane" userId="S::rebecca.crane@uwtsd.ac.uk::b09f55a7-8da4-46cc-b8fe-3bc22a0cdf4f" providerId="AD" clId="Web-{D1B6F656-FBAD-7452-231D-99ED31E56601}" dt="2021-02-05T15:24:14.708" v="535"/>
          <ac:cxnSpMkLst>
            <pc:docMk/>
            <pc:sldMk cId="852340250" sldId="272"/>
            <ac:cxnSpMk id="10" creationId="{A7F400EE-A8A5-48AF-B4D6-291B52C6F0B0}"/>
          </ac:cxnSpMkLst>
        </pc:cxnChg>
      </pc:sldChg>
      <pc:sldChg chg="addSp delSp modSp add mod ord replId setBg">
        <pc:chgData name="Rebecca Crane" userId="S::rebecca.crane@uwtsd.ac.uk::b09f55a7-8da4-46cc-b8fe-3bc22a0cdf4f" providerId="AD" clId="Web-{D1B6F656-FBAD-7452-231D-99ED31E56601}" dt="2021-02-05T15:34:21.391" v="595" actId="1076"/>
        <pc:sldMkLst>
          <pc:docMk/>
          <pc:sldMk cId="3109748250" sldId="273"/>
        </pc:sldMkLst>
        <pc:spChg chg="mod">
          <ac:chgData name="Rebecca Crane" userId="S::rebecca.crane@uwtsd.ac.uk::b09f55a7-8da4-46cc-b8fe-3bc22a0cdf4f" providerId="AD" clId="Web-{D1B6F656-FBAD-7452-231D-99ED31E56601}" dt="2021-02-05T15:34:21.391" v="595" actId="1076"/>
          <ac:spMkLst>
            <pc:docMk/>
            <pc:sldMk cId="3109748250" sldId="273"/>
            <ac:spMk id="2" creationId="{A7487158-9D00-43F1-87B1-074398EFD741}"/>
          </ac:spMkLst>
        </pc:spChg>
        <pc:spChg chg="mod">
          <ac:chgData name="Rebecca Crane" userId="S::rebecca.crane@uwtsd.ac.uk::b09f55a7-8da4-46cc-b8fe-3bc22a0cdf4f" providerId="AD" clId="Web-{D1B6F656-FBAD-7452-231D-99ED31E56601}" dt="2021-02-05T15:34:15.625" v="594" actId="1076"/>
          <ac:spMkLst>
            <pc:docMk/>
            <pc:sldMk cId="3109748250" sldId="273"/>
            <ac:spMk id="3" creationId="{0715CAD1-730D-4802-B533-82AAB1B2DE3A}"/>
          </ac:spMkLst>
        </pc:spChg>
        <pc:spChg chg="ord">
          <ac:chgData name="Rebecca Crane" userId="S::rebecca.crane@uwtsd.ac.uk::b09f55a7-8da4-46cc-b8fe-3bc22a0cdf4f" providerId="AD" clId="Web-{D1B6F656-FBAD-7452-231D-99ED31E56601}" dt="2021-02-05T15:32:37.670" v="580"/>
          <ac:spMkLst>
            <pc:docMk/>
            <pc:sldMk cId="3109748250" sldId="273"/>
            <ac:spMk id="5" creationId="{6B586549-98C6-4DB1-B493-1E67BC4B5BE2}"/>
          </ac:spMkLst>
        </pc:spChg>
        <pc:spChg chg="add del mod">
          <ac:chgData name="Rebecca Crane" userId="S::rebecca.crane@uwtsd.ac.uk::b09f55a7-8da4-46cc-b8fe-3bc22a0cdf4f" providerId="AD" clId="Web-{D1B6F656-FBAD-7452-231D-99ED31E56601}" dt="2021-02-05T15:33:24.374" v="584"/>
          <ac:spMkLst>
            <pc:docMk/>
            <pc:sldMk cId="3109748250" sldId="273"/>
            <ac:spMk id="6" creationId="{4C108893-2224-40F5-A5E4-84DEF183E5BE}"/>
          </ac:spMkLst>
        </pc:spChg>
        <pc:spChg chg="add del">
          <ac:chgData name="Rebecca Crane" userId="S::rebecca.crane@uwtsd.ac.uk::b09f55a7-8da4-46cc-b8fe-3bc22a0cdf4f" providerId="AD" clId="Web-{D1B6F656-FBAD-7452-231D-99ED31E56601}" dt="2021-02-05T15:33:34.781" v="585"/>
          <ac:spMkLst>
            <pc:docMk/>
            <pc:sldMk cId="3109748250" sldId="273"/>
            <ac:spMk id="11" creationId="{026A84AF-6F58-471A-BF1F-10D8C03511C4}"/>
          </ac:spMkLst>
        </pc:spChg>
        <pc:spChg chg="add">
          <ac:chgData name="Rebecca Crane" userId="S::rebecca.crane@uwtsd.ac.uk::b09f55a7-8da4-46cc-b8fe-3bc22a0cdf4f" providerId="AD" clId="Web-{D1B6F656-FBAD-7452-231D-99ED31E56601}" dt="2021-02-05T15:33:34.781" v="585"/>
          <ac:spMkLst>
            <pc:docMk/>
            <pc:sldMk cId="3109748250" sldId="273"/>
            <ac:spMk id="16" creationId="{C1DD1A8A-57D5-4A81-AD04-532B043C5611}"/>
          </ac:spMkLst>
        </pc:spChg>
        <pc:spChg chg="add">
          <ac:chgData name="Rebecca Crane" userId="S::rebecca.crane@uwtsd.ac.uk::b09f55a7-8da4-46cc-b8fe-3bc22a0cdf4f" providerId="AD" clId="Web-{D1B6F656-FBAD-7452-231D-99ED31E56601}" dt="2021-02-05T15:33:34.781" v="585"/>
          <ac:spMkLst>
            <pc:docMk/>
            <pc:sldMk cId="3109748250" sldId="273"/>
            <ac:spMk id="18" creationId="{007891EC-4501-44ED-A8C8-B11B6DB767AB}"/>
          </ac:spMkLst>
        </pc:spChg>
        <pc:picChg chg="add mod ord modCrop">
          <ac:chgData name="Rebecca Crane" userId="S::rebecca.crane@uwtsd.ac.uk::b09f55a7-8da4-46cc-b8fe-3bc22a0cdf4f" providerId="AD" clId="Web-{D1B6F656-FBAD-7452-231D-99ED31E56601}" dt="2021-02-05T15:33:34.781" v="585"/>
          <ac:picMkLst>
            <pc:docMk/>
            <pc:sldMk cId="3109748250" sldId="273"/>
            <ac:picMk id="4" creationId="{1E121DB6-7AD7-4F49-8847-B9024FFE60F6}"/>
          </ac:picMkLst>
        </pc:picChg>
      </pc:sldChg>
      <pc:sldChg chg="addSp modSp add mod ord replId setBg">
        <pc:chgData name="Rebecca Crane" userId="S::rebecca.crane@uwtsd.ac.uk::b09f55a7-8da4-46cc-b8fe-3bc22a0cdf4f" providerId="AD" clId="Web-{D1B6F656-FBAD-7452-231D-99ED31E56601}" dt="2021-02-05T15:44:42.872" v="633" actId="20577"/>
        <pc:sldMkLst>
          <pc:docMk/>
          <pc:sldMk cId="3718358504" sldId="274"/>
        </pc:sldMkLst>
        <pc:spChg chg="mod">
          <ac:chgData name="Rebecca Crane" userId="S::rebecca.crane@uwtsd.ac.uk::b09f55a7-8da4-46cc-b8fe-3bc22a0cdf4f" providerId="AD" clId="Web-{D1B6F656-FBAD-7452-231D-99ED31E56601}" dt="2021-02-05T15:43:36.183" v="621" actId="1076"/>
          <ac:spMkLst>
            <pc:docMk/>
            <pc:sldMk cId="3718358504" sldId="274"/>
            <ac:spMk id="2" creationId="{A7487158-9D00-43F1-87B1-074398EFD741}"/>
          </ac:spMkLst>
        </pc:spChg>
        <pc:spChg chg="mod">
          <ac:chgData name="Rebecca Crane" userId="S::rebecca.crane@uwtsd.ac.uk::b09f55a7-8da4-46cc-b8fe-3bc22a0cdf4f" providerId="AD" clId="Web-{D1B6F656-FBAD-7452-231D-99ED31E56601}" dt="2021-02-05T15:44:42.872" v="633" actId="20577"/>
          <ac:spMkLst>
            <pc:docMk/>
            <pc:sldMk cId="3718358504" sldId="274"/>
            <ac:spMk id="3" creationId="{0715CAD1-730D-4802-B533-82AAB1B2DE3A}"/>
          </ac:spMkLst>
        </pc:spChg>
        <pc:spChg chg="ord">
          <ac:chgData name="Rebecca Crane" userId="S::rebecca.crane@uwtsd.ac.uk::b09f55a7-8da4-46cc-b8fe-3bc22a0cdf4f" providerId="AD" clId="Web-{D1B6F656-FBAD-7452-231D-99ED31E56601}" dt="2021-02-05T15:43:13.307" v="615"/>
          <ac:spMkLst>
            <pc:docMk/>
            <pc:sldMk cId="3718358504" sldId="274"/>
            <ac:spMk id="5" creationId="{6B586549-98C6-4DB1-B493-1E67BC4B5BE2}"/>
          </ac:spMkLst>
        </pc:spChg>
        <pc:picChg chg="add mod">
          <ac:chgData name="Rebecca Crane" userId="S::rebecca.crane@uwtsd.ac.uk::b09f55a7-8da4-46cc-b8fe-3bc22a0cdf4f" providerId="AD" clId="Web-{D1B6F656-FBAD-7452-231D-99ED31E56601}" dt="2021-02-05T15:43:13.307" v="615"/>
          <ac:picMkLst>
            <pc:docMk/>
            <pc:sldMk cId="3718358504" sldId="274"/>
            <ac:picMk id="4" creationId="{F881BCAA-21C1-469D-9C47-A0506ED38D46}"/>
          </ac:picMkLst>
        </pc:picChg>
      </pc:sldChg>
      <pc:sldChg chg="addSp delSp modSp new mod setBg">
        <pc:chgData name="Rebecca Crane" userId="S::rebecca.crane@uwtsd.ac.uk::b09f55a7-8da4-46cc-b8fe-3bc22a0cdf4f" providerId="AD" clId="Web-{D1B6F656-FBAD-7452-231D-99ED31E56601}" dt="2021-02-05T16:03:28.441" v="739" actId="14100"/>
        <pc:sldMkLst>
          <pc:docMk/>
          <pc:sldMk cId="3285557127" sldId="275"/>
        </pc:sldMkLst>
        <pc:spChg chg="mod">
          <ac:chgData name="Rebecca Crane" userId="S::rebecca.crane@uwtsd.ac.uk::b09f55a7-8da4-46cc-b8fe-3bc22a0cdf4f" providerId="AD" clId="Web-{D1B6F656-FBAD-7452-231D-99ED31E56601}" dt="2021-02-05T16:02:57.144" v="734" actId="20577"/>
          <ac:spMkLst>
            <pc:docMk/>
            <pc:sldMk cId="3285557127" sldId="275"/>
            <ac:spMk id="2" creationId="{99C7A9DA-3C0C-45EA-8769-03033B97AA4A}"/>
          </ac:spMkLst>
        </pc:spChg>
        <pc:spChg chg="mod">
          <ac:chgData name="Rebecca Crane" userId="S::rebecca.crane@uwtsd.ac.uk::b09f55a7-8da4-46cc-b8fe-3bc22a0cdf4f" providerId="AD" clId="Web-{D1B6F656-FBAD-7452-231D-99ED31E56601}" dt="2021-02-05T16:03:10.144" v="736" actId="1076"/>
          <ac:spMkLst>
            <pc:docMk/>
            <pc:sldMk cId="3285557127" sldId="275"/>
            <ac:spMk id="3" creationId="{3165E66B-6351-4BDB-BE6B-0620512BAA1C}"/>
          </ac:spMkLst>
        </pc:spChg>
        <pc:spChg chg="add del">
          <ac:chgData name="Rebecca Crane" userId="S::rebecca.crane@uwtsd.ac.uk::b09f55a7-8da4-46cc-b8fe-3bc22a0cdf4f" providerId="AD" clId="Web-{D1B6F656-FBAD-7452-231D-99ED31E56601}" dt="2021-02-05T16:01:21.627" v="717"/>
          <ac:spMkLst>
            <pc:docMk/>
            <pc:sldMk cId="3285557127" sldId="275"/>
            <ac:spMk id="6" creationId="{C413D172-8B6A-47F5-9813-DE455773F3FB}"/>
          </ac:spMkLst>
        </pc:spChg>
        <pc:spChg chg="add del">
          <ac:chgData name="Rebecca Crane" userId="S::rebecca.crane@uwtsd.ac.uk::b09f55a7-8da4-46cc-b8fe-3bc22a0cdf4f" providerId="AD" clId="Web-{D1B6F656-FBAD-7452-231D-99ED31E56601}" dt="2021-02-05T16:00:09.813" v="715"/>
          <ac:spMkLst>
            <pc:docMk/>
            <pc:sldMk cId="3285557127" sldId="275"/>
            <ac:spMk id="9" creationId="{707744A9-B1DD-4F76-B3B2-02A51E6DF412}"/>
          </ac:spMkLst>
        </pc:spChg>
        <pc:spChg chg="add del">
          <ac:chgData name="Rebecca Crane" userId="S::rebecca.crane@uwtsd.ac.uk::b09f55a7-8da4-46cc-b8fe-3bc22a0cdf4f" providerId="AD" clId="Web-{D1B6F656-FBAD-7452-231D-99ED31E56601}" dt="2021-02-05T16:00:09.813" v="715"/>
          <ac:spMkLst>
            <pc:docMk/>
            <pc:sldMk cId="3285557127" sldId="275"/>
            <ac:spMk id="11" creationId="{09F52C97-D8A0-4C58-9D04-B8733EE38B7B}"/>
          </ac:spMkLst>
        </pc:spChg>
        <pc:picChg chg="add mod">
          <ac:chgData name="Rebecca Crane" userId="S::rebecca.crane@uwtsd.ac.uk::b09f55a7-8da4-46cc-b8fe-3bc22a0cdf4f" providerId="AD" clId="Web-{D1B6F656-FBAD-7452-231D-99ED31E56601}" dt="2021-02-05T16:03:28.441" v="739" actId="14100"/>
          <ac:picMkLst>
            <pc:docMk/>
            <pc:sldMk cId="3285557127" sldId="275"/>
            <ac:picMk id="4" creationId="{9652D2CF-7CC2-422B-859D-1CD2C3B2C16E}"/>
          </ac:picMkLst>
        </pc:picChg>
      </pc:sldChg>
    </pc:docChg>
  </pc:docChgLst>
  <pc:docChgLst>
    <pc:chgData name="Matthew Otten" userId="S::matthew.otten@uwtsd.ac.uk::96d4f760-da09-48e7-a432-cbfdfa4703c3" providerId="AD" clId="Web-{ABBD629F-0742-A507-9F25-18EF3DEEBDD3}"/>
    <pc:docChg chg="modSld">
      <pc:chgData name="Matthew Otten" userId="S::matthew.otten@uwtsd.ac.uk::96d4f760-da09-48e7-a432-cbfdfa4703c3" providerId="AD" clId="Web-{ABBD629F-0742-A507-9F25-18EF3DEEBDD3}" dt="2020-09-02T14:11:00.009" v="720" actId="20577"/>
      <pc:docMkLst>
        <pc:docMk/>
      </pc:docMkLst>
      <pc:sldChg chg="addSp modSp">
        <pc:chgData name="Matthew Otten" userId="S::matthew.otten@uwtsd.ac.uk::96d4f760-da09-48e7-a432-cbfdfa4703c3" providerId="AD" clId="Web-{ABBD629F-0742-A507-9F25-18EF3DEEBDD3}" dt="2020-09-02T14:10:59.119" v="718" actId="20577"/>
        <pc:sldMkLst>
          <pc:docMk/>
          <pc:sldMk cId="389376498" sldId="256"/>
        </pc:sldMkLst>
        <pc:spChg chg="mod">
          <ac:chgData name="Matthew Otten" userId="S::matthew.otten@uwtsd.ac.uk::96d4f760-da09-48e7-a432-cbfdfa4703c3" providerId="AD" clId="Web-{ABBD629F-0742-A507-9F25-18EF3DEEBDD3}" dt="2020-09-02T13:57:15.910" v="13" actId="20577"/>
          <ac:spMkLst>
            <pc:docMk/>
            <pc:sldMk cId="389376498" sldId="256"/>
            <ac:spMk id="2" creationId="{6E1503A0-F7BA-F343-BC56-E0481459B038}"/>
          </ac:spMkLst>
        </pc:spChg>
        <pc:spChg chg="add mod">
          <ac:chgData name="Matthew Otten" userId="S::matthew.otten@uwtsd.ac.uk::96d4f760-da09-48e7-a432-cbfdfa4703c3" providerId="AD" clId="Web-{ABBD629F-0742-A507-9F25-18EF3DEEBDD3}" dt="2020-09-02T14:10:59.119" v="718" actId="20577"/>
          <ac:spMkLst>
            <pc:docMk/>
            <pc:sldMk cId="389376498" sldId="256"/>
            <ac:spMk id="3" creationId="{37B9DED0-639C-49B7-A94C-1C2CAB70A13C}"/>
          </ac:spMkLst>
        </pc:spChg>
      </pc:sldChg>
      <pc:sldChg chg="modNotes">
        <pc:chgData name="Matthew Otten" userId="S::matthew.otten@uwtsd.ac.uk::96d4f760-da09-48e7-a432-cbfdfa4703c3" providerId="AD" clId="Web-{ABBD629F-0742-A507-9F25-18EF3DEEBDD3}" dt="2020-09-02T14:04:49.116" v="239"/>
        <pc:sldMkLst>
          <pc:docMk/>
          <pc:sldMk cId="3007192311" sldId="258"/>
        </pc:sldMkLst>
      </pc:sldChg>
      <pc:sldChg chg="modSp">
        <pc:chgData name="Matthew Otten" userId="S::matthew.otten@uwtsd.ac.uk::96d4f760-da09-48e7-a432-cbfdfa4703c3" providerId="AD" clId="Web-{ABBD629F-0742-A507-9F25-18EF3DEEBDD3}" dt="2020-09-02T14:08:05.586" v="274" actId="20577"/>
        <pc:sldMkLst>
          <pc:docMk/>
          <pc:sldMk cId="1474950015" sldId="259"/>
        </pc:sldMkLst>
        <pc:spChg chg="mod">
          <ac:chgData name="Matthew Otten" userId="S::matthew.otten@uwtsd.ac.uk::96d4f760-da09-48e7-a432-cbfdfa4703c3" providerId="AD" clId="Web-{ABBD629F-0742-A507-9F25-18EF3DEEBDD3}" dt="2020-09-02T14:08:05.586" v="274" actId="20577"/>
          <ac:spMkLst>
            <pc:docMk/>
            <pc:sldMk cId="1474950015" sldId="259"/>
            <ac:spMk id="10" creationId="{DF066D42-5458-3D4D-87EA-DCF1F1236B9E}"/>
          </ac:spMkLst>
        </pc:spChg>
      </pc:sldChg>
      <pc:sldChg chg="modSp">
        <pc:chgData name="Matthew Otten" userId="S::matthew.otten@uwtsd.ac.uk::96d4f760-da09-48e7-a432-cbfdfa4703c3" providerId="AD" clId="Web-{ABBD629F-0742-A507-9F25-18EF3DEEBDD3}" dt="2020-09-02T13:56:47.644" v="5" actId="20577"/>
        <pc:sldMkLst>
          <pc:docMk/>
          <pc:sldMk cId="3762662544" sldId="260"/>
        </pc:sldMkLst>
        <pc:spChg chg="mod">
          <ac:chgData name="Matthew Otten" userId="S::matthew.otten@uwtsd.ac.uk::96d4f760-da09-48e7-a432-cbfdfa4703c3" providerId="AD" clId="Web-{ABBD629F-0742-A507-9F25-18EF3DEEBDD3}" dt="2020-09-02T13:56:47.644" v="5" actId="20577"/>
          <ac:spMkLst>
            <pc:docMk/>
            <pc:sldMk cId="3762662544" sldId="260"/>
            <ac:spMk id="2" creationId="{B1CB8F6A-CC48-5E44-A7A6-3F1B2D9D5026}"/>
          </ac:spMkLst>
        </pc:spChg>
      </pc:sldChg>
      <pc:sldChg chg="addSp delSp modSp mod setBg modNotes">
        <pc:chgData name="Matthew Otten" userId="S::matthew.otten@uwtsd.ac.uk::96d4f760-da09-48e7-a432-cbfdfa4703c3" providerId="AD" clId="Web-{ABBD629F-0742-A507-9F25-18EF3DEEBDD3}" dt="2020-09-02T14:04:20.882" v="229"/>
        <pc:sldMkLst>
          <pc:docMk/>
          <pc:sldMk cId="3544687270" sldId="264"/>
        </pc:sldMkLst>
        <pc:spChg chg="mod">
          <ac:chgData name="Matthew Otten" userId="S::matthew.otten@uwtsd.ac.uk::96d4f760-da09-48e7-a432-cbfdfa4703c3" providerId="AD" clId="Web-{ABBD629F-0742-A507-9F25-18EF3DEEBDD3}" dt="2020-09-02T13:59:48.255" v="20" actId="1076"/>
          <ac:spMkLst>
            <pc:docMk/>
            <pc:sldMk cId="3544687270" sldId="264"/>
            <ac:spMk id="4" creationId="{E22E9B15-7CF4-5A45-9084-FB804338AD09}"/>
          </ac:spMkLst>
        </pc:spChg>
        <pc:spChg chg="mod">
          <ac:chgData name="Matthew Otten" userId="S::matthew.otten@uwtsd.ac.uk::96d4f760-da09-48e7-a432-cbfdfa4703c3" providerId="AD" clId="Web-{ABBD629F-0742-A507-9F25-18EF3DEEBDD3}" dt="2020-09-02T14:02:22.693" v="26"/>
          <ac:spMkLst>
            <pc:docMk/>
            <pc:sldMk cId="3544687270" sldId="264"/>
            <ac:spMk id="9" creationId="{2BDF016C-164E-3344-B877-40C29946CE30}"/>
          </ac:spMkLst>
        </pc:spChg>
        <pc:picChg chg="add del mod">
          <ac:chgData name="Matthew Otten" userId="S::matthew.otten@uwtsd.ac.uk::96d4f760-da09-48e7-a432-cbfdfa4703c3" providerId="AD" clId="Web-{ABBD629F-0742-A507-9F25-18EF3DEEBDD3}" dt="2020-09-02T14:03:03.178" v="31"/>
          <ac:picMkLst>
            <pc:docMk/>
            <pc:sldMk cId="3544687270" sldId="264"/>
            <ac:picMk id="8" creationId="{D13FBD0B-5214-4D92-88BF-A1F173F300F3}"/>
          </ac:picMkLst>
        </pc:picChg>
      </pc:sldChg>
      <pc:sldChg chg="modSp modNotes">
        <pc:chgData name="Matthew Otten" userId="S::matthew.otten@uwtsd.ac.uk::96d4f760-da09-48e7-a432-cbfdfa4703c3" providerId="AD" clId="Web-{ABBD629F-0742-A507-9F25-18EF3DEEBDD3}" dt="2020-09-02T14:05:42.726" v="255" actId="20577"/>
        <pc:sldMkLst>
          <pc:docMk/>
          <pc:sldMk cId="3455881578" sldId="266"/>
        </pc:sldMkLst>
        <pc:spChg chg="mod">
          <ac:chgData name="Matthew Otten" userId="S::matthew.otten@uwtsd.ac.uk::96d4f760-da09-48e7-a432-cbfdfa4703c3" providerId="AD" clId="Web-{ABBD629F-0742-A507-9F25-18EF3DEEBDD3}" dt="2020-09-02T14:05:42.726" v="255" actId="20577"/>
          <ac:spMkLst>
            <pc:docMk/>
            <pc:sldMk cId="3455881578" sldId="266"/>
            <ac:spMk id="2" creationId="{B1CB8F6A-CC48-5E44-A7A6-3F1B2D9D5026}"/>
          </ac:spMkLst>
        </pc:spChg>
        <pc:spChg chg="mod">
          <ac:chgData name="Matthew Otten" userId="S::matthew.otten@uwtsd.ac.uk::96d4f760-da09-48e7-a432-cbfdfa4703c3" providerId="AD" clId="Web-{ABBD629F-0742-A507-9F25-18EF3DEEBDD3}" dt="2020-09-02T14:04:28.242" v="231" actId="1076"/>
          <ac:spMkLst>
            <pc:docMk/>
            <pc:sldMk cId="3455881578" sldId="266"/>
            <ac:spMk id="13" creationId="{151D3E1E-8DC7-014D-954C-633ED6C06FCA}"/>
          </ac:spMkLst>
        </pc:spChg>
      </pc:sldChg>
      <pc:sldChg chg="modNotes">
        <pc:chgData name="Matthew Otten" userId="S::matthew.otten@uwtsd.ac.uk::96d4f760-da09-48e7-a432-cbfdfa4703c3" providerId="AD" clId="Web-{ABBD629F-0742-A507-9F25-18EF3DEEBDD3}" dt="2020-09-02T14:05:53.807" v="261"/>
        <pc:sldMkLst>
          <pc:docMk/>
          <pc:sldMk cId="3335509139" sldId="267"/>
        </pc:sldMkLst>
      </pc:sldChg>
      <pc:sldChg chg="addSp delSp modNotes">
        <pc:chgData name="Matthew Otten" userId="S::matthew.otten@uwtsd.ac.uk::96d4f760-da09-48e7-a432-cbfdfa4703c3" providerId="AD" clId="Web-{ABBD629F-0742-A507-9F25-18EF3DEEBDD3}" dt="2020-09-02T14:06:22.398" v="271"/>
        <pc:sldMkLst>
          <pc:docMk/>
          <pc:sldMk cId="2486591021" sldId="268"/>
        </pc:sldMkLst>
        <pc:picChg chg="add del">
          <ac:chgData name="Matthew Otten" userId="S::matthew.otten@uwtsd.ac.uk::96d4f760-da09-48e7-a432-cbfdfa4703c3" providerId="AD" clId="Web-{ABBD629F-0742-A507-9F25-18EF3DEEBDD3}" dt="2020-09-02T14:06:17.523" v="267"/>
          <ac:picMkLst>
            <pc:docMk/>
            <pc:sldMk cId="2486591021" sldId="268"/>
            <ac:picMk id="47" creationId="{3D8B2B3B-19CA-1F40-B068-52CAE4FF5D40}"/>
          </ac:picMkLst>
        </pc:picChg>
      </pc:sldChg>
    </pc:docChg>
  </pc:docChgLst>
  <pc:docChgLst>
    <pc:chgData name="Rebecca Crane" userId="S::rebecca.crane@uwtsd.ac.uk::b09f55a7-8da4-46cc-b8fe-3bc22a0cdf4f" providerId="AD" clId="Web-{38AFE16A-0058-3195-A5ED-F898207ECD74}"/>
    <pc:docChg chg="modSld">
      <pc:chgData name="Rebecca Crane" userId="S::rebecca.crane@uwtsd.ac.uk::b09f55a7-8da4-46cc-b8fe-3bc22a0cdf4f" providerId="AD" clId="Web-{38AFE16A-0058-3195-A5ED-F898207ECD74}" dt="2021-02-04T14:35:34.814" v="169" actId="1076"/>
      <pc:docMkLst>
        <pc:docMk/>
      </pc:docMkLst>
      <pc:sldChg chg="addSp delSp modSp">
        <pc:chgData name="Rebecca Crane" userId="S::rebecca.crane@uwtsd.ac.uk::b09f55a7-8da4-46cc-b8fe-3bc22a0cdf4f" providerId="AD" clId="Web-{38AFE16A-0058-3195-A5ED-F898207ECD74}" dt="2021-02-04T14:07:38.722" v="33" actId="1076"/>
        <pc:sldMkLst>
          <pc:docMk/>
          <pc:sldMk cId="389376498" sldId="256"/>
        </pc:sldMkLst>
        <pc:spChg chg="del mod">
          <ac:chgData name="Rebecca Crane" userId="S::rebecca.crane@uwtsd.ac.uk::b09f55a7-8da4-46cc-b8fe-3bc22a0cdf4f" providerId="AD" clId="Web-{38AFE16A-0058-3195-A5ED-F898207ECD74}" dt="2021-02-04T14:05:34.281" v="6"/>
          <ac:spMkLst>
            <pc:docMk/>
            <pc:sldMk cId="389376498" sldId="256"/>
            <ac:spMk id="2" creationId="{6E1503A0-F7BA-F343-BC56-E0481459B038}"/>
          </ac:spMkLst>
        </pc:spChg>
        <pc:spChg chg="del">
          <ac:chgData name="Rebecca Crane" userId="S::rebecca.crane@uwtsd.ac.uk::b09f55a7-8da4-46cc-b8fe-3bc22a0cdf4f" providerId="AD" clId="Web-{38AFE16A-0058-3195-A5ED-F898207ECD74}" dt="2021-02-04T14:05:09.593" v="0"/>
          <ac:spMkLst>
            <pc:docMk/>
            <pc:sldMk cId="389376498" sldId="256"/>
            <ac:spMk id="3" creationId="{37B9DED0-639C-49B7-A94C-1C2CAB70A13C}"/>
          </ac:spMkLst>
        </pc:spChg>
        <pc:spChg chg="add del mod">
          <ac:chgData name="Rebecca Crane" userId="S::rebecca.crane@uwtsd.ac.uk::b09f55a7-8da4-46cc-b8fe-3bc22a0cdf4f" providerId="AD" clId="Web-{38AFE16A-0058-3195-A5ED-F898207ECD74}" dt="2021-02-04T14:06:14.329" v="13"/>
          <ac:spMkLst>
            <pc:docMk/>
            <pc:sldMk cId="389376498" sldId="256"/>
            <ac:spMk id="8" creationId="{83AD7D9B-84BD-47B1-8537-5B210B105964}"/>
          </ac:spMkLst>
        </pc:spChg>
        <pc:spChg chg="add mod">
          <ac:chgData name="Rebecca Crane" userId="S::rebecca.crane@uwtsd.ac.uk::b09f55a7-8da4-46cc-b8fe-3bc22a0cdf4f" providerId="AD" clId="Web-{38AFE16A-0058-3195-A5ED-F898207ECD74}" dt="2021-02-04T14:07:09.705" v="23" actId="20577"/>
          <ac:spMkLst>
            <pc:docMk/>
            <pc:sldMk cId="389376498" sldId="256"/>
            <ac:spMk id="9" creationId="{1F25E822-2FE9-4839-A298-F05533FD9DAE}"/>
          </ac:spMkLst>
        </pc:spChg>
        <pc:spChg chg="add del mod">
          <ac:chgData name="Rebecca Crane" userId="S::rebecca.crane@uwtsd.ac.uk::b09f55a7-8da4-46cc-b8fe-3bc22a0cdf4f" providerId="AD" clId="Web-{38AFE16A-0058-3195-A5ED-F898207ECD74}" dt="2021-02-04T14:06:45.517" v="19"/>
          <ac:spMkLst>
            <pc:docMk/>
            <pc:sldMk cId="389376498" sldId="256"/>
            <ac:spMk id="10" creationId="{1D11CC5C-BE1A-4F16-9D9B-4C9F9E327416}"/>
          </ac:spMkLst>
        </pc:spChg>
        <pc:spChg chg="add del">
          <ac:chgData name="Rebecca Crane" userId="S::rebecca.crane@uwtsd.ac.uk::b09f55a7-8da4-46cc-b8fe-3bc22a0cdf4f" providerId="AD" clId="Web-{38AFE16A-0058-3195-A5ED-F898207ECD74}" dt="2021-02-04T14:06:51.986" v="21"/>
          <ac:spMkLst>
            <pc:docMk/>
            <pc:sldMk cId="389376498" sldId="256"/>
            <ac:spMk id="11" creationId="{4F8AE1AC-D3D8-4BBB-9A6C-B8783632B181}"/>
          </ac:spMkLst>
        </pc:spChg>
        <pc:spChg chg="add mod">
          <ac:chgData name="Rebecca Crane" userId="S::rebecca.crane@uwtsd.ac.uk::b09f55a7-8da4-46cc-b8fe-3bc22a0cdf4f" providerId="AD" clId="Web-{38AFE16A-0058-3195-A5ED-F898207ECD74}" dt="2021-02-04T14:07:38.722" v="33" actId="1076"/>
          <ac:spMkLst>
            <pc:docMk/>
            <pc:sldMk cId="389376498" sldId="256"/>
            <ac:spMk id="12" creationId="{4F8AE1AC-D3D8-4BBB-9A6C-B8783632B181}"/>
          </ac:spMkLst>
        </pc:spChg>
      </pc:sldChg>
      <pc:sldChg chg="addSp delSp modSp">
        <pc:chgData name="Rebecca Crane" userId="S::rebecca.crane@uwtsd.ac.uk::b09f55a7-8da4-46cc-b8fe-3bc22a0cdf4f" providerId="AD" clId="Web-{38AFE16A-0058-3195-A5ED-F898207ECD74}" dt="2021-02-04T14:35:34.814" v="169" actId="1076"/>
        <pc:sldMkLst>
          <pc:docMk/>
          <pc:sldMk cId="1650736752" sldId="257"/>
        </pc:sldMkLst>
        <pc:spChg chg="del mod">
          <ac:chgData name="Rebecca Crane" userId="S::rebecca.crane@uwtsd.ac.uk::b09f55a7-8da4-46cc-b8fe-3bc22a0cdf4f" providerId="AD" clId="Web-{38AFE16A-0058-3195-A5ED-F898207ECD74}" dt="2021-02-04T14:19:46.710" v="109"/>
          <ac:spMkLst>
            <pc:docMk/>
            <pc:sldMk cId="1650736752" sldId="257"/>
            <ac:spMk id="2" creationId="{B1CB8F6A-CC48-5E44-A7A6-3F1B2D9D5026}"/>
          </ac:spMkLst>
        </pc:spChg>
        <pc:spChg chg="del mod">
          <ac:chgData name="Rebecca Crane" userId="S::rebecca.crane@uwtsd.ac.uk::b09f55a7-8da4-46cc-b8fe-3bc22a0cdf4f" providerId="AD" clId="Web-{38AFE16A-0058-3195-A5ED-F898207ECD74}" dt="2021-02-04T14:25:03.266" v="127"/>
          <ac:spMkLst>
            <pc:docMk/>
            <pc:sldMk cId="1650736752" sldId="257"/>
            <ac:spMk id="3" creationId="{D51E9712-99AE-6D42-BCDF-429E7B15518C}"/>
          </ac:spMkLst>
        </pc:spChg>
        <pc:spChg chg="add del mod">
          <ac:chgData name="Rebecca Crane" userId="S::rebecca.crane@uwtsd.ac.uk::b09f55a7-8da4-46cc-b8fe-3bc22a0cdf4f" providerId="AD" clId="Web-{38AFE16A-0058-3195-A5ED-F898207ECD74}" dt="2021-02-04T14:23:55.045" v="124"/>
          <ac:spMkLst>
            <pc:docMk/>
            <pc:sldMk cId="1650736752" sldId="257"/>
            <ac:spMk id="7" creationId="{FC545857-5923-47A7-A580-D067E1AAB2FB}"/>
          </ac:spMkLst>
        </pc:spChg>
        <pc:spChg chg="add mod">
          <ac:chgData name="Rebecca Crane" userId="S::rebecca.crane@uwtsd.ac.uk::b09f55a7-8da4-46cc-b8fe-3bc22a0cdf4f" providerId="AD" clId="Web-{38AFE16A-0058-3195-A5ED-F898207ECD74}" dt="2021-02-04T14:35:29.064" v="168" actId="1076"/>
          <ac:spMkLst>
            <pc:docMk/>
            <pc:sldMk cId="1650736752" sldId="257"/>
            <ac:spMk id="8" creationId="{E275A9FF-4656-4ABF-A534-767F237F1E1D}"/>
          </ac:spMkLst>
        </pc:spChg>
        <pc:spChg chg="add mod">
          <ac:chgData name="Rebecca Crane" userId="S::rebecca.crane@uwtsd.ac.uk::b09f55a7-8da4-46cc-b8fe-3bc22a0cdf4f" providerId="AD" clId="Web-{38AFE16A-0058-3195-A5ED-F898207ECD74}" dt="2021-02-04T14:35:34.814" v="169" actId="1076"/>
          <ac:spMkLst>
            <pc:docMk/>
            <pc:sldMk cId="1650736752" sldId="257"/>
            <ac:spMk id="9" creationId="{23B69EC3-1042-4667-8684-F7F9EA40461C}"/>
          </ac:spMkLst>
        </pc:spChg>
        <pc:spChg chg="add del mod">
          <ac:chgData name="Rebecca Crane" userId="S::rebecca.crane@uwtsd.ac.uk::b09f55a7-8da4-46cc-b8fe-3bc22a0cdf4f" providerId="AD" clId="Web-{38AFE16A-0058-3195-A5ED-F898207ECD74}" dt="2021-02-04T14:25:07.828" v="128"/>
          <ac:spMkLst>
            <pc:docMk/>
            <pc:sldMk cId="1650736752" sldId="257"/>
            <ac:spMk id="11" creationId="{311AC3B6-5307-4232-932D-FE2D01CD5320}"/>
          </ac:spMkLst>
        </pc:spChg>
        <pc:picChg chg="add mod">
          <ac:chgData name="Rebecca Crane" userId="S::rebecca.crane@uwtsd.ac.uk::b09f55a7-8da4-46cc-b8fe-3bc22a0cdf4f" providerId="AD" clId="Web-{38AFE16A-0058-3195-A5ED-F898207ECD74}" dt="2021-02-04T14:35:22.658" v="167" actId="1076"/>
          <ac:picMkLst>
            <pc:docMk/>
            <pc:sldMk cId="1650736752" sldId="257"/>
            <ac:picMk id="12" creationId="{0DB81950-4B9B-4BB9-B285-A8013676AE87}"/>
          </ac:picMkLst>
        </pc:picChg>
      </pc:sldChg>
      <pc:sldChg chg="addSp delSp modSp">
        <pc:chgData name="Rebecca Crane" userId="S::rebecca.crane@uwtsd.ac.uk::b09f55a7-8da4-46cc-b8fe-3bc22a0cdf4f" providerId="AD" clId="Web-{38AFE16A-0058-3195-A5ED-F898207ECD74}" dt="2021-02-04T14:10:18.773" v="87" actId="20577"/>
        <pc:sldMkLst>
          <pc:docMk/>
          <pc:sldMk cId="3544687270" sldId="264"/>
        </pc:sldMkLst>
        <pc:spChg chg="mod">
          <ac:chgData name="Rebecca Crane" userId="S::rebecca.crane@uwtsd.ac.uk::b09f55a7-8da4-46cc-b8fe-3bc22a0cdf4f" providerId="AD" clId="Web-{38AFE16A-0058-3195-A5ED-F898207ECD74}" dt="2021-02-04T14:10:18.773" v="87" actId="20577"/>
          <ac:spMkLst>
            <pc:docMk/>
            <pc:sldMk cId="3544687270" sldId="264"/>
            <ac:spMk id="2" creationId="{6E1503A0-F7BA-F343-BC56-E0481459B038}"/>
          </ac:spMkLst>
        </pc:spChg>
        <pc:spChg chg="del">
          <ac:chgData name="Rebecca Crane" userId="S::rebecca.crane@uwtsd.ac.uk::b09f55a7-8da4-46cc-b8fe-3bc22a0cdf4f" providerId="AD" clId="Web-{38AFE16A-0058-3195-A5ED-F898207ECD74}" dt="2021-02-04T14:08:10.363" v="34"/>
          <ac:spMkLst>
            <pc:docMk/>
            <pc:sldMk cId="3544687270" sldId="264"/>
            <ac:spMk id="9" creationId="{2BDF016C-164E-3344-B877-40C29946CE30}"/>
          </ac:spMkLst>
        </pc:spChg>
        <pc:picChg chg="add mod">
          <ac:chgData name="Rebecca Crane" userId="S::rebecca.crane@uwtsd.ac.uk::b09f55a7-8da4-46cc-b8fe-3bc22a0cdf4f" providerId="AD" clId="Web-{38AFE16A-0058-3195-A5ED-F898207ECD74}" dt="2021-02-04T14:08:50.364" v="40" actId="1076"/>
          <ac:picMkLst>
            <pc:docMk/>
            <pc:sldMk cId="3544687270" sldId="264"/>
            <ac:picMk id="3" creationId="{84637734-BFD8-48BB-9957-B371B906C48D}"/>
          </ac:picMkLst>
        </pc:picChg>
      </pc:sldChg>
    </pc:docChg>
  </pc:docChgLst>
  <pc:docChgLst>
    <pc:chgData name="Sarah Cole" userId="S::s.cole@uwtsd.ac.uk::4cd36e27-54f9-48c6-b055-92bcf3b65c01" providerId="AD" clId="Web-{016470E5-C76B-13D2-4C8B-8CEAD962E815}"/>
    <pc:docChg chg="modSld">
      <pc:chgData name="Sarah Cole" userId="S::s.cole@uwtsd.ac.uk::4cd36e27-54f9-48c6-b055-92bcf3b65c01" providerId="AD" clId="Web-{016470E5-C76B-13D2-4C8B-8CEAD962E815}" dt="2020-09-02T14:08:36.531" v="32"/>
      <pc:docMkLst>
        <pc:docMk/>
      </pc:docMkLst>
      <pc:sldChg chg="mod modShow">
        <pc:chgData name="Sarah Cole" userId="S::s.cole@uwtsd.ac.uk::4cd36e27-54f9-48c6-b055-92bcf3b65c01" providerId="AD" clId="Web-{016470E5-C76B-13D2-4C8B-8CEAD962E815}" dt="2020-09-02T14:05:55.376" v="9"/>
        <pc:sldMkLst>
          <pc:docMk/>
          <pc:sldMk cId="1474950015" sldId="259"/>
        </pc:sldMkLst>
      </pc:sldChg>
      <pc:sldChg chg="addSp delSp modSp">
        <pc:chgData name="Sarah Cole" userId="S::s.cole@uwtsd.ac.uk::4cd36e27-54f9-48c6-b055-92bcf3b65c01" providerId="AD" clId="Web-{016470E5-C76B-13D2-4C8B-8CEAD962E815}" dt="2020-09-02T14:08:36.531" v="32"/>
        <pc:sldMkLst>
          <pc:docMk/>
          <pc:sldMk cId="3544687270" sldId="264"/>
        </pc:sldMkLst>
        <pc:spChg chg="mod">
          <ac:chgData name="Sarah Cole" userId="S::s.cole@uwtsd.ac.uk::4cd36e27-54f9-48c6-b055-92bcf3b65c01" providerId="AD" clId="Web-{016470E5-C76B-13D2-4C8B-8CEAD962E815}" dt="2020-09-02T14:08:32.859" v="30" actId="1076"/>
          <ac:spMkLst>
            <pc:docMk/>
            <pc:sldMk cId="3544687270" sldId="264"/>
            <ac:spMk id="4" creationId="{E22E9B15-7CF4-5A45-9084-FB804338AD09}"/>
          </ac:spMkLst>
        </pc:spChg>
        <pc:spChg chg="add del">
          <ac:chgData name="Sarah Cole" userId="S::s.cole@uwtsd.ac.uk::4cd36e27-54f9-48c6-b055-92bcf3b65c01" providerId="AD" clId="Web-{016470E5-C76B-13D2-4C8B-8CEAD962E815}" dt="2020-09-02T14:00:31.942" v="1"/>
          <ac:spMkLst>
            <pc:docMk/>
            <pc:sldMk cId="3544687270" sldId="264"/>
            <ac:spMk id="9" creationId="{2BDF016C-164E-3344-B877-40C29946CE30}"/>
          </ac:spMkLst>
        </pc:spChg>
        <pc:spChg chg="add del mod">
          <ac:chgData name="Sarah Cole" userId="S::s.cole@uwtsd.ac.uk::4cd36e27-54f9-48c6-b055-92bcf3b65c01" providerId="AD" clId="Web-{016470E5-C76B-13D2-4C8B-8CEAD962E815}" dt="2020-09-02T14:08:36.531" v="32"/>
          <ac:spMkLst>
            <pc:docMk/>
            <pc:sldMk cId="3544687270" sldId="264"/>
            <ac:spMk id="10" creationId="{3F41E633-5219-4BB4-888B-E8E4E88F3101}"/>
          </ac:spMkLst>
        </pc:spChg>
        <pc:picChg chg="add del mod">
          <ac:chgData name="Sarah Cole" userId="S::s.cole@uwtsd.ac.uk::4cd36e27-54f9-48c6-b055-92bcf3b65c01" providerId="AD" clId="Web-{016470E5-C76B-13D2-4C8B-8CEAD962E815}" dt="2020-09-02T14:01:43.769" v="4"/>
          <ac:picMkLst>
            <pc:docMk/>
            <pc:sldMk cId="3544687270" sldId="264"/>
            <ac:picMk id="3" creationId="{D90034D2-DC04-4F55-92B3-FE5E382BF3C5}"/>
          </ac:picMkLst>
        </pc:picChg>
        <pc:picChg chg="add del mod">
          <ac:chgData name="Sarah Cole" userId="S::s.cole@uwtsd.ac.uk::4cd36e27-54f9-48c6-b055-92bcf3b65c01" providerId="AD" clId="Web-{016470E5-C76B-13D2-4C8B-8CEAD962E815}" dt="2020-09-02T14:01:56.613" v="7"/>
          <ac:picMkLst>
            <pc:docMk/>
            <pc:sldMk cId="3544687270" sldId="264"/>
            <ac:picMk id="7" creationId="{D0761C21-EC1A-4175-AA0E-381DD4A1AB60}"/>
          </ac:picMkLst>
        </pc:picChg>
      </pc:sldChg>
      <pc:sldChg chg="addSp delSp modSp">
        <pc:chgData name="Sarah Cole" userId="S::s.cole@uwtsd.ac.uk::4cd36e27-54f9-48c6-b055-92bcf3b65c01" providerId="AD" clId="Web-{016470E5-C76B-13D2-4C8B-8CEAD962E815}" dt="2020-09-02T14:08:12.906" v="27"/>
        <pc:sldMkLst>
          <pc:docMk/>
          <pc:sldMk cId="2486591021" sldId="268"/>
        </pc:sldMkLst>
        <pc:spChg chg="del">
          <ac:chgData name="Sarah Cole" userId="S::s.cole@uwtsd.ac.uk::4cd36e27-54f9-48c6-b055-92bcf3b65c01" providerId="AD" clId="Web-{016470E5-C76B-13D2-4C8B-8CEAD962E815}" dt="2020-09-02T14:06:10.501" v="10"/>
          <ac:spMkLst>
            <pc:docMk/>
            <pc:sldMk cId="2486591021" sldId="268"/>
            <ac:spMk id="56" creationId="{E1A92768-C90D-4200-8975-84CC4D4BC944}"/>
          </ac:spMkLst>
        </pc:spChg>
        <pc:spChg chg="add del">
          <ac:chgData name="Sarah Cole" userId="S::s.cole@uwtsd.ac.uk::4cd36e27-54f9-48c6-b055-92bcf3b65c01" providerId="AD" clId="Web-{016470E5-C76B-13D2-4C8B-8CEAD962E815}" dt="2020-09-02T14:08:12.906" v="27"/>
          <ac:spMkLst>
            <pc:docMk/>
            <pc:sldMk cId="2486591021" sldId="268"/>
            <ac:spMk id="61" creationId="{EA518CE4-E4D4-4D8A-980F-6D692AC96949}"/>
          </ac:spMkLst>
        </pc:spChg>
        <pc:spChg chg="add del">
          <ac:chgData name="Sarah Cole" userId="S::s.cole@uwtsd.ac.uk::4cd36e27-54f9-48c6-b055-92bcf3b65c01" providerId="AD" clId="Web-{016470E5-C76B-13D2-4C8B-8CEAD962E815}" dt="2020-09-02T14:08:12.906" v="27"/>
          <ac:spMkLst>
            <pc:docMk/>
            <pc:sldMk cId="2486591021" sldId="268"/>
            <ac:spMk id="63" creationId="{F82BF3E2-EB0E-40D6-8835-2367A5316CA4}"/>
          </ac:spMkLst>
        </pc:spChg>
        <pc:spChg chg="add del">
          <ac:chgData name="Sarah Cole" userId="S::s.cole@uwtsd.ac.uk::4cd36e27-54f9-48c6-b055-92bcf3b65c01" providerId="AD" clId="Web-{016470E5-C76B-13D2-4C8B-8CEAD962E815}" dt="2020-09-02T14:08:12.906" v="27"/>
          <ac:spMkLst>
            <pc:docMk/>
            <pc:sldMk cId="2486591021" sldId="268"/>
            <ac:spMk id="65" creationId="{481E86DD-89E6-42B2-8675-84B7C56BFF7D}"/>
          </ac:spMkLst>
        </pc:spChg>
        <pc:spChg chg="add del">
          <ac:chgData name="Sarah Cole" userId="S::s.cole@uwtsd.ac.uk::4cd36e27-54f9-48c6-b055-92bcf3b65c01" providerId="AD" clId="Web-{016470E5-C76B-13D2-4C8B-8CEAD962E815}" dt="2020-09-02T14:08:12.906" v="27"/>
          <ac:spMkLst>
            <pc:docMk/>
            <pc:sldMk cId="2486591021" sldId="268"/>
            <ac:spMk id="67" creationId="{5EFE9E4D-D93B-4B04-A3B5-234F5DBB9EAE}"/>
          </ac:spMkLst>
        </pc:spChg>
        <pc:spChg chg="add del">
          <ac:chgData name="Sarah Cole" userId="S::s.cole@uwtsd.ac.uk::4cd36e27-54f9-48c6-b055-92bcf3b65c01" providerId="AD" clId="Web-{016470E5-C76B-13D2-4C8B-8CEAD962E815}" dt="2020-09-02T14:06:56.188" v="14"/>
          <ac:spMkLst>
            <pc:docMk/>
            <pc:sldMk cId="2486591021" sldId="268"/>
            <ac:spMk id="69" creationId="{C7336F7B-7038-4227-BCAC-E417CC3F669D}"/>
          </ac:spMkLst>
        </pc:spChg>
        <pc:spChg chg="add del">
          <ac:chgData name="Sarah Cole" userId="S::s.cole@uwtsd.ac.uk::4cd36e27-54f9-48c6-b055-92bcf3b65c01" providerId="AD" clId="Web-{016470E5-C76B-13D2-4C8B-8CEAD962E815}" dt="2020-09-02T14:07:00.204" v="16"/>
          <ac:spMkLst>
            <pc:docMk/>
            <pc:sldMk cId="2486591021" sldId="268"/>
            <ac:spMk id="70" creationId="{E1A92768-C90D-4200-8975-84CC4D4BC944}"/>
          </ac:spMkLst>
        </pc:spChg>
        <pc:spChg chg="add del">
          <ac:chgData name="Sarah Cole" userId="S::s.cole@uwtsd.ac.uk::4cd36e27-54f9-48c6-b055-92bcf3b65c01" providerId="AD" clId="Web-{016470E5-C76B-13D2-4C8B-8CEAD962E815}" dt="2020-09-02T14:07:10.032" v="20"/>
          <ac:spMkLst>
            <pc:docMk/>
            <pc:sldMk cId="2486591021" sldId="268"/>
            <ac:spMk id="71" creationId="{E1A92768-C90D-4200-8975-84CC4D4BC944}"/>
          </ac:spMkLst>
        </pc:spChg>
        <pc:spChg chg="add del">
          <ac:chgData name="Sarah Cole" userId="S::s.cole@uwtsd.ac.uk::4cd36e27-54f9-48c6-b055-92bcf3b65c01" providerId="AD" clId="Web-{016470E5-C76B-13D2-4C8B-8CEAD962E815}" dt="2020-09-02T14:06:52.751" v="12"/>
          <ac:spMkLst>
            <pc:docMk/>
            <pc:sldMk cId="2486591021" sldId="268"/>
            <ac:spMk id="72" creationId="{E1A92768-C90D-4200-8975-84CC4D4BC944}"/>
          </ac:spMkLst>
        </pc:spChg>
        <pc:spChg chg="add del">
          <ac:chgData name="Sarah Cole" userId="S::s.cole@uwtsd.ac.uk::4cd36e27-54f9-48c6-b055-92bcf3b65c01" providerId="AD" clId="Web-{016470E5-C76B-13D2-4C8B-8CEAD962E815}" dt="2020-09-02T14:07:14.703" v="22"/>
          <ac:spMkLst>
            <pc:docMk/>
            <pc:sldMk cId="2486591021" sldId="268"/>
            <ac:spMk id="73" creationId="{C7336F7B-7038-4227-BCAC-E417CC3F669D}"/>
          </ac:spMkLst>
        </pc:spChg>
        <pc:spChg chg="add del">
          <ac:chgData name="Sarah Cole" userId="S::s.cole@uwtsd.ac.uk::4cd36e27-54f9-48c6-b055-92bcf3b65c01" providerId="AD" clId="Web-{016470E5-C76B-13D2-4C8B-8CEAD962E815}" dt="2020-09-02T14:07:18.094" v="24"/>
          <ac:spMkLst>
            <pc:docMk/>
            <pc:sldMk cId="2486591021" sldId="268"/>
            <ac:spMk id="74" creationId="{ED704EFE-42E8-4C4D-AF32-312001F77215}"/>
          </ac:spMkLst>
        </pc:spChg>
        <pc:spChg chg="add del">
          <ac:chgData name="Sarah Cole" userId="S::s.cole@uwtsd.ac.uk::4cd36e27-54f9-48c6-b055-92bcf3b65c01" providerId="AD" clId="Web-{016470E5-C76B-13D2-4C8B-8CEAD962E815}" dt="2020-09-02T14:07:59.828" v="26"/>
          <ac:spMkLst>
            <pc:docMk/>
            <pc:sldMk cId="2486591021" sldId="268"/>
            <ac:spMk id="75" creationId="{E1A92768-C90D-4200-8975-84CC4D4BC944}"/>
          </ac:spMkLst>
        </pc:spChg>
        <pc:spChg chg="add">
          <ac:chgData name="Sarah Cole" userId="S::s.cole@uwtsd.ac.uk::4cd36e27-54f9-48c6-b055-92bcf3b65c01" providerId="AD" clId="Web-{016470E5-C76B-13D2-4C8B-8CEAD962E815}" dt="2020-09-02T14:08:12.906" v="27"/>
          <ac:spMkLst>
            <pc:docMk/>
            <pc:sldMk cId="2486591021" sldId="268"/>
            <ac:spMk id="76" creationId="{E1A92768-C90D-4200-8975-84CC4D4BC944}"/>
          </ac:spMkLst>
        </pc:spChg>
        <pc:picChg chg="mod ord">
          <ac:chgData name="Sarah Cole" userId="S::s.cole@uwtsd.ac.uk::4cd36e27-54f9-48c6-b055-92bcf3b65c01" providerId="AD" clId="Web-{016470E5-C76B-13D2-4C8B-8CEAD962E815}" dt="2020-09-02T14:08:12.906" v="27"/>
          <ac:picMkLst>
            <pc:docMk/>
            <pc:sldMk cId="2486591021" sldId="268"/>
            <ac:picMk id="40" creationId="{A79CC27B-04AB-C84B-94E7-FE7F939A42D5}"/>
          </ac:picMkLst>
        </pc:picChg>
        <pc:picChg chg="mod ord">
          <ac:chgData name="Sarah Cole" userId="S::s.cole@uwtsd.ac.uk::4cd36e27-54f9-48c6-b055-92bcf3b65c01" providerId="AD" clId="Web-{016470E5-C76B-13D2-4C8B-8CEAD962E815}" dt="2020-09-02T14:08:12.906" v="27"/>
          <ac:picMkLst>
            <pc:docMk/>
            <pc:sldMk cId="2486591021" sldId="268"/>
            <ac:picMk id="43" creationId="{2F3EB52A-7D3A-D74F-A989-017D4F176C41}"/>
          </ac:picMkLst>
        </pc:picChg>
        <pc:picChg chg="mod ord">
          <ac:chgData name="Sarah Cole" userId="S::s.cole@uwtsd.ac.uk::4cd36e27-54f9-48c6-b055-92bcf3b65c01" providerId="AD" clId="Web-{016470E5-C76B-13D2-4C8B-8CEAD962E815}" dt="2020-09-02T14:08:12.906" v="27"/>
          <ac:picMkLst>
            <pc:docMk/>
            <pc:sldMk cId="2486591021" sldId="268"/>
            <ac:picMk id="45" creationId="{E222BB1C-441C-1741-BDC5-338377B3819C}"/>
          </ac:picMkLst>
        </pc:picChg>
        <pc:picChg chg="mod ord">
          <ac:chgData name="Sarah Cole" userId="S::s.cole@uwtsd.ac.uk::4cd36e27-54f9-48c6-b055-92bcf3b65c01" providerId="AD" clId="Web-{016470E5-C76B-13D2-4C8B-8CEAD962E815}" dt="2020-09-02T14:08:12.906" v="27"/>
          <ac:picMkLst>
            <pc:docMk/>
            <pc:sldMk cId="2486591021" sldId="268"/>
            <ac:picMk id="47" creationId="{3D8B2B3B-19CA-1F40-B068-52CAE4FF5D40}"/>
          </ac:picMkLst>
        </pc:picChg>
        <pc:picChg chg="mod ord">
          <ac:chgData name="Sarah Cole" userId="S::s.cole@uwtsd.ac.uk::4cd36e27-54f9-48c6-b055-92bcf3b65c01" providerId="AD" clId="Web-{016470E5-C76B-13D2-4C8B-8CEAD962E815}" dt="2020-09-02T14:08:12.906" v="27"/>
          <ac:picMkLst>
            <pc:docMk/>
            <pc:sldMk cId="2486591021" sldId="268"/>
            <ac:picMk id="49" creationId="{CBCEB5C9-8FEC-0A4C-A845-8A2F679E6419}"/>
          </ac:picMkLst>
        </pc:picChg>
        <pc:picChg chg="mod ord">
          <ac:chgData name="Sarah Cole" userId="S::s.cole@uwtsd.ac.uk::4cd36e27-54f9-48c6-b055-92bcf3b65c01" providerId="AD" clId="Web-{016470E5-C76B-13D2-4C8B-8CEAD962E815}" dt="2020-09-02T14:08:12.906" v="27"/>
          <ac:picMkLst>
            <pc:docMk/>
            <pc:sldMk cId="2486591021" sldId="268"/>
            <ac:picMk id="51" creationId="{F8F2F375-B9C2-6B4A-99EF-36F844A77601}"/>
          </ac:picMkLst>
        </pc:picChg>
      </pc:sldChg>
    </pc:docChg>
  </pc:docChgLst>
  <pc:docChgLst>
    <pc:chgData name="Rebecca Crane" userId="S::rebecca.crane@uwtsd.ac.uk::b09f55a7-8da4-46cc-b8fe-3bc22a0cdf4f" providerId="AD" clId="Web-{A4F04372-AE66-3C12-87F4-2D40CB2F1EC4}"/>
    <pc:docChg chg="modSld">
      <pc:chgData name="Rebecca Crane" userId="S::rebecca.crane@uwtsd.ac.uk::b09f55a7-8da4-46cc-b8fe-3bc22a0cdf4f" providerId="AD" clId="Web-{A4F04372-AE66-3C12-87F4-2D40CB2F1EC4}" dt="2021-01-22T10:42:12.422" v="14" actId="20577"/>
      <pc:docMkLst>
        <pc:docMk/>
      </pc:docMkLst>
      <pc:sldChg chg="modSp">
        <pc:chgData name="Rebecca Crane" userId="S::rebecca.crane@uwtsd.ac.uk::b09f55a7-8da4-46cc-b8fe-3bc22a0cdf4f" providerId="AD" clId="Web-{A4F04372-AE66-3C12-87F4-2D40CB2F1EC4}" dt="2021-01-22T10:42:12.422" v="14" actId="20577"/>
        <pc:sldMkLst>
          <pc:docMk/>
          <pc:sldMk cId="1650736752" sldId="257"/>
        </pc:sldMkLst>
        <pc:spChg chg="mod">
          <ac:chgData name="Rebecca Crane" userId="S::rebecca.crane@uwtsd.ac.uk::b09f55a7-8da4-46cc-b8fe-3bc22a0cdf4f" providerId="AD" clId="Web-{A4F04372-AE66-3C12-87F4-2D40CB2F1EC4}" dt="2021-01-22T10:42:12.422" v="14" actId="20577"/>
          <ac:spMkLst>
            <pc:docMk/>
            <pc:sldMk cId="1650736752" sldId="257"/>
            <ac:spMk id="2" creationId="{B1CB8F6A-CC48-5E44-A7A6-3F1B2D9D5026}"/>
          </ac:spMkLst>
        </pc:spChg>
        <pc:spChg chg="mod">
          <ac:chgData name="Rebecca Crane" userId="S::rebecca.crane@uwtsd.ac.uk::b09f55a7-8da4-46cc-b8fe-3bc22a0cdf4f" providerId="AD" clId="Web-{A4F04372-AE66-3C12-87F4-2D40CB2F1EC4}" dt="2021-01-22T10:41:16.983" v="2" actId="20577"/>
          <ac:spMkLst>
            <pc:docMk/>
            <pc:sldMk cId="1650736752" sldId="257"/>
            <ac:spMk id="3" creationId="{D51E9712-99AE-6D42-BCDF-429E7B15518C}"/>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DE9AC20-BCEB-6C4E-A7DF-A96E2BC2B8B2}" type="datetimeFigureOut">
              <a:rPr lang="en-US" smtClean="0"/>
              <a:t>7/28/2021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E7B536-613F-0C46-9058-38F0A4F5A17E}" type="slidenum">
              <a:rPr lang="en-US" smtClean="0"/>
              <a:t>‹#›</a:t>
            </a:fld>
            <a:endParaRPr lang="en-US"/>
          </a:p>
        </p:txBody>
      </p:sp>
    </p:spTree>
    <p:extLst>
      <p:ext uri="{BB962C8B-B14F-4D97-AF65-F5344CB8AC3E}">
        <p14:creationId xmlns:p14="http://schemas.microsoft.com/office/powerpoint/2010/main" val="18187374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Useful Information</a:t>
            </a:r>
          </a:p>
          <a:p>
            <a:endParaRPr lang="en-US"/>
          </a:p>
          <a:p>
            <a:r>
              <a:rPr lang="en-US" b="1"/>
              <a:t>Language</a:t>
            </a:r>
          </a:p>
          <a:p>
            <a:r>
              <a:rPr lang="en-US"/>
              <a:t>• We recommend that presentations are monolingual for accessibility, with a Welsh and English version available to the students immediately. </a:t>
            </a:r>
          </a:p>
          <a:p>
            <a:r>
              <a:rPr lang="en-US"/>
              <a:t>• This should be made accessible to the students at the start of the session. </a:t>
            </a:r>
          </a:p>
          <a:p>
            <a:endParaRPr lang="en-US"/>
          </a:p>
          <a:p>
            <a:r>
              <a:rPr lang="en-US" b="1"/>
              <a:t>Design Help</a:t>
            </a:r>
          </a:p>
          <a:p>
            <a:r>
              <a:rPr lang="en-US"/>
              <a:t>• Design Team are happy to review your presentation and make edits if you are dealing with a complex issue.</a:t>
            </a:r>
          </a:p>
          <a:p>
            <a:endParaRPr lang="en-US"/>
          </a:p>
          <a:p>
            <a:r>
              <a:rPr lang="en-US" b="1"/>
              <a:t>Tips</a:t>
            </a:r>
          </a:p>
          <a:p>
            <a:r>
              <a:rPr lang="en-US"/>
              <a:t>• Useful tips are included in the notes section of each slides.</a:t>
            </a:r>
          </a:p>
          <a:p>
            <a:endParaRPr lang="en-US"/>
          </a:p>
          <a:p>
            <a:r>
              <a:rPr lang="en-US" b="1"/>
              <a:t>Font</a:t>
            </a:r>
          </a:p>
          <a:p>
            <a:r>
              <a:rPr lang="en-US"/>
              <a:t>• Use Avenir Next LT Pro, which is a cloud font included in Microsoft Office 2019 and onwards.</a:t>
            </a:r>
          </a:p>
          <a:p>
            <a:r>
              <a:rPr lang="en-US"/>
              <a:t>• If using a mac, please use Avenir Next or Avenir.</a:t>
            </a:r>
          </a:p>
          <a:p>
            <a:r>
              <a:rPr lang="en-US"/>
              <a:t>• Arial is our substitute </a:t>
            </a:r>
          </a:p>
          <a:p>
            <a:endParaRPr lang="en-US"/>
          </a:p>
          <a:p>
            <a:endParaRPr lang="en-US"/>
          </a:p>
          <a:p>
            <a:endParaRPr lang="en-US"/>
          </a:p>
        </p:txBody>
      </p:sp>
      <p:sp>
        <p:nvSpPr>
          <p:cNvPr id="4" name="Slide Number Placeholder 3"/>
          <p:cNvSpPr>
            <a:spLocks noGrp="1"/>
          </p:cNvSpPr>
          <p:nvPr>
            <p:ph type="sldNum" sz="quarter" idx="5"/>
          </p:nvPr>
        </p:nvSpPr>
        <p:spPr/>
        <p:txBody>
          <a:bodyPr/>
          <a:lstStyle/>
          <a:p>
            <a:fld id="{A6E7B536-613F-0C46-9058-38F0A4F5A17E}" type="slidenum">
              <a:rPr lang="en-US" smtClean="0"/>
              <a:t>1</a:t>
            </a:fld>
            <a:endParaRPr lang="en-US"/>
          </a:p>
        </p:txBody>
      </p:sp>
    </p:spTree>
    <p:extLst>
      <p:ext uri="{BB962C8B-B14F-4D97-AF65-F5344CB8AC3E}">
        <p14:creationId xmlns:p14="http://schemas.microsoft.com/office/powerpoint/2010/main" val="20585669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cs typeface="Calibri"/>
              </a:rPr>
              <a:t>ONLINE EDITOR</a:t>
            </a:r>
            <a:endParaRPr lang="en-US" b="1" dirty="0"/>
          </a:p>
          <a:p>
            <a:r>
              <a:rPr lang="en-US" b="1" dirty="0">
                <a:cs typeface="Calibri" panose="020F0502020204030204"/>
              </a:rPr>
              <a:t>If you're using the only editor, some features are limited. You cannot swap out the image, just embed the image, scale and crop as required. PowerPoint will generate guides to help with alignment. </a:t>
            </a:r>
          </a:p>
          <a:p>
            <a:endParaRPr lang="en-US" b="1"/>
          </a:p>
          <a:p>
            <a:r>
              <a:rPr lang="en-US" b="1" dirty="0"/>
              <a:t>Replacing Image</a:t>
            </a:r>
            <a:endParaRPr lang="en-US" dirty="0"/>
          </a:p>
          <a:p>
            <a:r>
              <a:rPr lang="en-US" dirty="0"/>
              <a:t>• Click on the place holder image.</a:t>
            </a:r>
          </a:p>
          <a:p>
            <a:r>
              <a:rPr lang="en-US" dirty="0"/>
              <a:t>• Selected ‘Fill’ (paint can icon) option in the Design Pane.</a:t>
            </a:r>
          </a:p>
          <a:p>
            <a:r>
              <a:rPr lang="en-US" dirty="0"/>
              <a:t>• With the ‘picture and texture fill’ selected, click insert from the picture source option. </a:t>
            </a:r>
          </a:p>
          <a:p>
            <a:endParaRPr lang="en-US"/>
          </a:p>
          <a:p>
            <a:r>
              <a:rPr lang="en-US" b="1" dirty="0"/>
              <a:t>Resizing or repositioning the image.</a:t>
            </a:r>
          </a:p>
          <a:p>
            <a:r>
              <a:rPr lang="en-US" dirty="0"/>
              <a:t>• Select the box</a:t>
            </a:r>
          </a:p>
          <a:p>
            <a:r>
              <a:rPr lang="en-US" dirty="0"/>
              <a:t>• Go to picture format</a:t>
            </a:r>
          </a:p>
          <a:p>
            <a:r>
              <a:rPr lang="en-US" dirty="0"/>
              <a:t>• Click crop and adjust on the slide as needed.</a:t>
            </a:r>
          </a:p>
          <a:p>
            <a:endParaRPr lang="en-US"/>
          </a:p>
          <a:p>
            <a:r>
              <a:rPr lang="en-US" b="1" dirty="0"/>
              <a:t>Distorted image?</a:t>
            </a:r>
          </a:p>
          <a:p>
            <a:r>
              <a:rPr lang="en-US" dirty="0"/>
              <a:t>• If the image looks distorted, select the ‘crop’ option on the ‘picture format’ tab.</a:t>
            </a:r>
          </a:p>
          <a:p>
            <a:r>
              <a:rPr lang="en-US" dirty="0"/>
              <a:t>• From the ‘crop’ dropdown, select fit.</a:t>
            </a:r>
          </a:p>
          <a:p>
            <a:r>
              <a:rPr lang="en-US" dirty="0"/>
              <a:t>• The resize and reposition the image as needed.</a:t>
            </a:r>
          </a:p>
          <a:p>
            <a:endParaRPr lang="en-US"/>
          </a:p>
          <a:p>
            <a:endParaRPr lang="en-US"/>
          </a:p>
        </p:txBody>
      </p:sp>
      <p:sp>
        <p:nvSpPr>
          <p:cNvPr id="4" name="Slide Number Placeholder 3"/>
          <p:cNvSpPr>
            <a:spLocks noGrp="1"/>
          </p:cNvSpPr>
          <p:nvPr>
            <p:ph type="sldNum" sz="quarter" idx="5"/>
          </p:nvPr>
        </p:nvSpPr>
        <p:spPr/>
        <p:txBody>
          <a:bodyPr/>
          <a:lstStyle/>
          <a:p>
            <a:fld id="{A6E7B536-613F-0C46-9058-38F0A4F5A17E}" type="slidenum">
              <a:rPr lang="en-US" smtClean="0"/>
              <a:t>2</a:t>
            </a:fld>
            <a:endParaRPr lang="en-US"/>
          </a:p>
        </p:txBody>
      </p:sp>
    </p:spTree>
    <p:extLst>
      <p:ext uri="{BB962C8B-B14F-4D97-AF65-F5344CB8AC3E}">
        <p14:creationId xmlns:p14="http://schemas.microsoft.com/office/powerpoint/2010/main" val="33332746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Monolingual Text. </a:t>
            </a:r>
          </a:p>
          <a:p>
            <a:r>
              <a:rPr lang="en-US" dirty="0"/>
              <a:t>• If your text is only in one language, use this slide. </a:t>
            </a:r>
          </a:p>
          <a:p>
            <a:r>
              <a:rPr lang="en-US" dirty="0"/>
              <a:t>• Try not to adjust the width of the text box; too long or too narrow sentences are hard to read.</a:t>
            </a:r>
          </a:p>
          <a:p>
            <a:r>
              <a:rPr lang="en-US" dirty="0"/>
              <a:t>• Short and to the point sentences are more accessible. </a:t>
            </a:r>
          </a:p>
        </p:txBody>
      </p:sp>
      <p:sp>
        <p:nvSpPr>
          <p:cNvPr id="4" name="Slide Number Placeholder 3"/>
          <p:cNvSpPr>
            <a:spLocks noGrp="1"/>
          </p:cNvSpPr>
          <p:nvPr>
            <p:ph type="sldNum" sz="quarter" idx="5"/>
          </p:nvPr>
        </p:nvSpPr>
        <p:spPr/>
        <p:txBody>
          <a:bodyPr/>
          <a:lstStyle/>
          <a:p>
            <a:fld id="{A6E7B536-613F-0C46-9058-38F0A4F5A17E}" type="slidenum">
              <a:rPr lang="en-US" smtClean="0"/>
              <a:t>3</a:t>
            </a:fld>
            <a:endParaRPr lang="en-US"/>
          </a:p>
        </p:txBody>
      </p:sp>
    </p:spTree>
    <p:extLst>
      <p:ext uri="{BB962C8B-B14F-4D97-AF65-F5344CB8AC3E}">
        <p14:creationId xmlns:p14="http://schemas.microsoft.com/office/powerpoint/2010/main" val="24626196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Bilingual Text. </a:t>
            </a:r>
          </a:p>
          <a:p>
            <a:r>
              <a:rPr lang="en-US" dirty="0"/>
              <a:t>• If your text is in two language, use this slide. </a:t>
            </a:r>
          </a:p>
          <a:p>
            <a:r>
              <a:rPr lang="en-US" dirty="0"/>
              <a:t>• Try not to adjust the width of the text box; too narrow or too long sentences are hard to read.</a:t>
            </a:r>
          </a:p>
          <a:p>
            <a:r>
              <a:rPr lang="en-US" dirty="0"/>
              <a:t>• Short and to the point sentences are more accessible. </a:t>
            </a:r>
          </a:p>
        </p:txBody>
      </p:sp>
      <p:sp>
        <p:nvSpPr>
          <p:cNvPr id="4" name="Slide Number Placeholder 3"/>
          <p:cNvSpPr>
            <a:spLocks noGrp="1"/>
          </p:cNvSpPr>
          <p:nvPr>
            <p:ph type="sldNum" sz="quarter" idx="5"/>
          </p:nvPr>
        </p:nvSpPr>
        <p:spPr/>
        <p:txBody>
          <a:bodyPr/>
          <a:lstStyle/>
          <a:p>
            <a:fld id="{A6E7B536-613F-0C46-9058-38F0A4F5A17E}" type="slidenum">
              <a:rPr lang="en-US" smtClean="0"/>
              <a:t>4</a:t>
            </a:fld>
            <a:endParaRPr lang="en-US"/>
          </a:p>
        </p:txBody>
      </p:sp>
    </p:spTree>
    <p:extLst>
      <p:ext uri="{BB962C8B-B14F-4D97-AF65-F5344CB8AC3E}">
        <p14:creationId xmlns:p14="http://schemas.microsoft.com/office/powerpoint/2010/main" val="37006196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Bilingual Text. </a:t>
            </a:r>
          </a:p>
          <a:p>
            <a:r>
              <a:rPr lang="en-US" dirty="0"/>
              <a:t>• If your text is in two language, use this slide. </a:t>
            </a:r>
          </a:p>
          <a:p>
            <a:r>
              <a:rPr lang="en-US" dirty="0"/>
              <a:t>• Try not to adjust the width of the text box; too narrow or too long sentences are hard to read.</a:t>
            </a:r>
          </a:p>
          <a:p>
            <a:r>
              <a:rPr lang="en-US" dirty="0"/>
              <a:t>• Short and to the point sentences are more accessible. </a:t>
            </a:r>
          </a:p>
        </p:txBody>
      </p:sp>
      <p:sp>
        <p:nvSpPr>
          <p:cNvPr id="4" name="Slide Number Placeholder 3"/>
          <p:cNvSpPr>
            <a:spLocks noGrp="1"/>
          </p:cNvSpPr>
          <p:nvPr>
            <p:ph type="sldNum" sz="quarter" idx="5"/>
          </p:nvPr>
        </p:nvSpPr>
        <p:spPr/>
        <p:txBody>
          <a:bodyPr/>
          <a:lstStyle/>
          <a:p>
            <a:fld id="{A6E7B536-613F-0C46-9058-38F0A4F5A17E}" type="slidenum">
              <a:rPr lang="en-US" smtClean="0"/>
              <a:t>6</a:t>
            </a:fld>
            <a:endParaRPr lang="en-US"/>
          </a:p>
        </p:txBody>
      </p:sp>
    </p:spTree>
    <p:extLst>
      <p:ext uri="{BB962C8B-B14F-4D97-AF65-F5344CB8AC3E}">
        <p14:creationId xmlns:p14="http://schemas.microsoft.com/office/powerpoint/2010/main" val="266265534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Bilingual Text. </a:t>
            </a:r>
          </a:p>
          <a:p>
            <a:r>
              <a:rPr lang="en-US" dirty="0"/>
              <a:t>• If your text is in two language, use this slide. </a:t>
            </a:r>
          </a:p>
          <a:p>
            <a:r>
              <a:rPr lang="en-US" dirty="0"/>
              <a:t>• Try not to adjust the width of the text box; too narrow or too long sentences are hard to read.</a:t>
            </a:r>
          </a:p>
          <a:p>
            <a:r>
              <a:rPr lang="en-US" dirty="0"/>
              <a:t>• Short and to the point sentences are more accessible. </a:t>
            </a:r>
          </a:p>
        </p:txBody>
      </p:sp>
      <p:sp>
        <p:nvSpPr>
          <p:cNvPr id="4" name="Slide Number Placeholder 3"/>
          <p:cNvSpPr>
            <a:spLocks noGrp="1"/>
          </p:cNvSpPr>
          <p:nvPr>
            <p:ph type="sldNum" sz="quarter" idx="5"/>
          </p:nvPr>
        </p:nvSpPr>
        <p:spPr/>
        <p:txBody>
          <a:bodyPr/>
          <a:lstStyle/>
          <a:p>
            <a:fld id="{A6E7B536-613F-0C46-9058-38F0A4F5A17E}" type="slidenum">
              <a:rPr lang="en-US" smtClean="0"/>
              <a:t>7</a:t>
            </a:fld>
            <a:endParaRPr lang="en-US"/>
          </a:p>
        </p:txBody>
      </p:sp>
    </p:spTree>
    <p:extLst>
      <p:ext uri="{BB962C8B-B14F-4D97-AF65-F5344CB8AC3E}">
        <p14:creationId xmlns:p14="http://schemas.microsoft.com/office/powerpoint/2010/main" val="10344111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Bilingual Text. </a:t>
            </a:r>
          </a:p>
          <a:p>
            <a:r>
              <a:rPr lang="en-US" dirty="0"/>
              <a:t>• If your text is in two language, use this slide. </a:t>
            </a:r>
          </a:p>
          <a:p>
            <a:r>
              <a:rPr lang="en-US" dirty="0"/>
              <a:t>• Try not to adjust the width of the text box; too narrow or too long sentences are hard to read.</a:t>
            </a:r>
          </a:p>
          <a:p>
            <a:r>
              <a:rPr lang="en-US" dirty="0"/>
              <a:t>• Short and to the point sentences are more accessible. </a:t>
            </a:r>
          </a:p>
        </p:txBody>
      </p:sp>
      <p:sp>
        <p:nvSpPr>
          <p:cNvPr id="4" name="Slide Number Placeholder 3"/>
          <p:cNvSpPr>
            <a:spLocks noGrp="1"/>
          </p:cNvSpPr>
          <p:nvPr>
            <p:ph type="sldNum" sz="quarter" idx="5"/>
          </p:nvPr>
        </p:nvSpPr>
        <p:spPr/>
        <p:txBody>
          <a:bodyPr/>
          <a:lstStyle/>
          <a:p>
            <a:fld id="{A6E7B536-613F-0C46-9058-38F0A4F5A17E}" type="slidenum">
              <a:rPr lang="en-US" smtClean="0"/>
              <a:t>8</a:t>
            </a:fld>
            <a:endParaRPr lang="en-US"/>
          </a:p>
        </p:txBody>
      </p:sp>
    </p:spTree>
    <p:extLst>
      <p:ext uri="{BB962C8B-B14F-4D97-AF65-F5344CB8AC3E}">
        <p14:creationId xmlns:p14="http://schemas.microsoft.com/office/powerpoint/2010/main" val="403469620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Bilingual Text. </a:t>
            </a:r>
          </a:p>
          <a:p>
            <a:r>
              <a:rPr lang="en-US" dirty="0"/>
              <a:t>• If your text is in two language, use this slide. </a:t>
            </a:r>
          </a:p>
          <a:p>
            <a:r>
              <a:rPr lang="en-US" dirty="0"/>
              <a:t>• Try not to adjust the width of the text box; too narrow or too long sentences are hard to read.</a:t>
            </a:r>
          </a:p>
          <a:p>
            <a:r>
              <a:rPr lang="en-US" dirty="0"/>
              <a:t>• Short and to the point sentences are more accessible. </a:t>
            </a:r>
          </a:p>
        </p:txBody>
      </p:sp>
      <p:sp>
        <p:nvSpPr>
          <p:cNvPr id="4" name="Slide Number Placeholder 3"/>
          <p:cNvSpPr>
            <a:spLocks noGrp="1"/>
          </p:cNvSpPr>
          <p:nvPr>
            <p:ph type="sldNum" sz="quarter" idx="5"/>
          </p:nvPr>
        </p:nvSpPr>
        <p:spPr/>
        <p:txBody>
          <a:bodyPr/>
          <a:lstStyle/>
          <a:p>
            <a:fld id="{A6E7B536-613F-0C46-9058-38F0A4F5A17E}" type="slidenum">
              <a:rPr lang="en-US" smtClean="0"/>
              <a:t>9</a:t>
            </a:fld>
            <a:endParaRPr lang="en-US"/>
          </a:p>
        </p:txBody>
      </p:sp>
    </p:spTree>
    <p:extLst>
      <p:ext uri="{BB962C8B-B14F-4D97-AF65-F5344CB8AC3E}">
        <p14:creationId xmlns:p14="http://schemas.microsoft.com/office/powerpoint/2010/main" val="27609028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cs typeface="Calibri"/>
              </a:rPr>
              <a:t>ONLINE EDITOR</a:t>
            </a:r>
            <a:endParaRPr lang="en-US" b="1" dirty="0"/>
          </a:p>
          <a:p>
            <a:r>
              <a:rPr lang="en-US" b="1" dirty="0">
                <a:cs typeface="Calibri" panose="020F0502020204030204"/>
              </a:rPr>
              <a:t>If you're using the only editor, some features are limited. You cannot swap out the image, just embed the image, scale and crop as required. PowerPoint will generate guides to help with alignment. </a:t>
            </a:r>
          </a:p>
          <a:p>
            <a:endParaRPr lang="en-US" b="1"/>
          </a:p>
          <a:p>
            <a:r>
              <a:rPr lang="en-US" b="1" dirty="0"/>
              <a:t>Replacing Image</a:t>
            </a:r>
            <a:endParaRPr lang="en-US" dirty="0"/>
          </a:p>
          <a:p>
            <a:r>
              <a:rPr lang="en-US" dirty="0"/>
              <a:t>• Click on the place holder image.</a:t>
            </a:r>
          </a:p>
          <a:p>
            <a:r>
              <a:rPr lang="en-US" dirty="0"/>
              <a:t>• Selected ‘Fill’ (paint can icon) option in the Design Pane.</a:t>
            </a:r>
          </a:p>
          <a:p>
            <a:r>
              <a:rPr lang="en-US" dirty="0"/>
              <a:t>• With the ‘picture and texture fill’ selected, click insert from the picture source option. </a:t>
            </a:r>
          </a:p>
          <a:p>
            <a:endParaRPr lang="en-US"/>
          </a:p>
          <a:p>
            <a:r>
              <a:rPr lang="en-US" b="1" dirty="0"/>
              <a:t>Resizing or repositioning the image.</a:t>
            </a:r>
          </a:p>
          <a:p>
            <a:r>
              <a:rPr lang="en-US" dirty="0"/>
              <a:t>• Select the box</a:t>
            </a:r>
          </a:p>
          <a:p>
            <a:r>
              <a:rPr lang="en-US" dirty="0"/>
              <a:t>• Go to picture format</a:t>
            </a:r>
          </a:p>
          <a:p>
            <a:r>
              <a:rPr lang="en-US" dirty="0"/>
              <a:t>• Click crop and adjust on the slide as needed.</a:t>
            </a:r>
          </a:p>
          <a:p>
            <a:endParaRPr lang="en-US"/>
          </a:p>
          <a:p>
            <a:r>
              <a:rPr lang="en-US" b="1" dirty="0"/>
              <a:t>Distorted image?</a:t>
            </a:r>
          </a:p>
          <a:p>
            <a:r>
              <a:rPr lang="en-US" dirty="0"/>
              <a:t>• If the image looks distorted, select the ‘crop’ option on the ‘picture format’ tab.</a:t>
            </a:r>
          </a:p>
          <a:p>
            <a:r>
              <a:rPr lang="en-US" dirty="0"/>
              <a:t>• From the ‘crop’ dropdown, select fit.</a:t>
            </a:r>
          </a:p>
          <a:p>
            <a:r>
              <a:rPr lang="en-US" dirty="0"/>
              <a:t>• The resize and reposition the image as needed.</a:t>
            </a:r>
          </a:p>
          <a:p>
            <a:endParaRPr lang="en-US"/>
          </a:p>
          <a:p>
            <a:endParaRPr lang="en-US"/>
          </a:p>
        </p:txBody>
      </p:sp>
      <p:sp>
        <p:nvSpPr>
          <p:cNvPr id="4" name="Slide Number Placeholder 3"/>
          <p:cNvSpPr>
            <a:spLocks noGrp="1"/>
          </p:cNvSpPr>
          <p:nvPr>
            <p:ph type="sldNum" sz="quarter" idx="5"/>
          </p:nvPr>
        </p:nvSpPr>
        <p:spPr/>
        <p:txBody>
          <a:bodyPr/>
          <a:lstStyle/>
          <a:p>
            <a:fld id="{A6E7B536-613F-0C46-9058-38F0A4F5A17E}" type="slidenum">
              <a:rPr lang="en-US" smtClean="0"/>
              <a:t>10</a:t>
            </a:fld>
            <a:endParaRPr lang="en-US"/>
          </a:p>
        </p:txBody>
      </p:sp>
    </p:spTree>
    <p:extLst>
      <p:ext uri="{BB962C8B-B14F-4D97-AF65-F5344CB8AC3E}">
        <p14:creationId xmlns:p14="http://schemas.microsoft.com/office/powerpoint/2010/main" val="15578605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20F4C-64A3-C249-8772-572F9AD35533}"/>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46DC4295-1F32-C542-8FF3-814866F365F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85631A01-6F61-234D-9E68-ED9D882B2127}"/>
              </a:ext>
            </a:extLst>
          </p:cNvPr>
          <p:cNvSpPr>
            <a:spLocks noGrp="1"/>
          </p:cNvSpPr>
          <p:nvPr>
            <p:ph type="dt" sz="half" idx="10"/>
          </p:nvPr>
        </p:nvSpPr>
        <p:spPr/>
        <p:txBody>
          <a:bodyPr/>
          <a:lstStyle/>
          <a:p>
            <a:fld id="{5DF2BB2B-ED02-3143-B21D-FB0C83521214}" type="datetimeFigureOut">
              <a:rPr lang="en-US" smtClean="0"/>
              <a:t>7/28/2021</a:t>
            </a:fld>
            <a:endParaRPr lang="en-US"/>
          </a:p>
        </p:txBody>
      </p:sp>
      <p:sp>
        <p:nvSpPr>
          <p:cNvPr id="5" name="Footer Placeholder 4">
            <a:extLst>
              <a:ext uri="{FF2B5EF4-FFF2-40B4-BE49-F238E27FC236}">
                <a16:creationId xmlns:a16="http://schemas.microsoft.com/office/drawing/2014/main" id="{27F431AC-BAE3-9D4F-AA5F-7A2E5495E00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72F8223-E569-DF4C-9630-C1C5484E053A}"/>
              </a:ext>
            </a:extLst>
          </p:cNvPr>
          <p:cNvSpPr>
            <a:spLocks noGrp="1"/>
          </p:cNvSpPr>
          <p:nvPr>
            <p:ph type="sldNum" sz="quarter" idx="12"/>
          </p:nvPr>
        </p:nvSpPr>
        <p:spPr/>
        <p:txBody>
          <a:bodyPr/>
          <a:lstStyle/>
          <a:p>
            <a:fld id="{94BCDD17-C6A4-CF49-9CB4-207F6C621D48}" type="slidenum">
              <a:rPr lang="en-US" smtClean="0"/>
              <a:t>‹#›</a:t>
            </a:fld>
            <a:endParaRPr lang="en-US"/>
          </a:p>
        </p:txBody>
      </p:sp>
    </p:spTree>
    <p:extLst>
      <p:ext uri="{BB962C8B-B14F-4D97-AF65-F5344CB8AC3E}">
        <p14:creationId xmlns:p14="http://schemas.microsoft.com/office/powerpoint/2010/main" val="40093037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5A46EC-C55F-3742-A90A-3F109FF3F86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6BE3A8E-B43E-814D-8E2B-6D26B6EEAE55}"/>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2BAB480-75FC-344D-AC66-6B09A6ADDB3D}"/>
              </a:ext>
            </a:extLst>
          </p:cNvPr>
          <p:cNvSpPr>
            <a:spLocks noGrp="1"/>
          </p:cNvSpPr>
          <p:nvPr>
            <p:ph type="dt" sz="half" idx="10"/>
          </p:nvPr>
        </p:nvSpPr>
        <p:spPr/>
        <p:txBody>
          <a:bodyPr/>
          <a:lstStyle/>
          <a:p>
            <a:fld id="{5DF2BB2B-ED02-3143-B21D-FB0C83521214}" type="datetimeFigureOut">
              <a:rPr lang="en-US" smtClean="0"/>
              <a:t>7/28/2021</a:t>
            </a:fld>
            <a:endParaRPr lang="en-US"/>
          </a:p>
        </p:txBody>
      </p:sp>
      <p:sp>
        <p:nvSpPr>
          <p:cNvPr id="5" name="Footer Placeholder 4">
            <a:extLst>
              <a:ext uri="{FF2B5EF4-FFF2-40B4-BE49-F238E27FC236}">
                <a16:creationId xmlns:a16="http://schemas.microsoft.com/office/drawing/2014/main" id="{AC7F808E-8E3A-904B-B907-619F813FC07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103BC8-C0EE-474A-AD9D-5CE832809756}"/>
              </a:ext>
            </a:extLst>
          </p:cNvPr>
          <p:cNvSpPr>
            <a:spLocks noGrp="1"/>
          </p:cNvSpPr>
          <p:nvPr>
            <p:ph type="sldNum" sz="quarter" idx="12"/>
          </p:nvPr>
        </p:nvSpPr>
        <p:spPr/>
        <p:txBody>
          <a:bodyPr/>
          <a:lstStyle/>
          <a:p>
            <a:fld id="{94BCDD17-C6A4-CF49-9CB4-207F6C621D48}" type="slidenum">
              <a:rPr lang="en-US" smtClean="0"/>
              <a:t>‹#›</a:t>
            </a:fld>
            <a:endParaRPr lang="en-US"/>
          </a:p>
        </p:txBody>
      </p:sp>
    </p:spTree>
    <p:extLst>
      <p:ext uri="{BB962C8B-B14F-4D97-AF65-F5344CB8AC3E}">
        <p14:creationId xmlns:p14="http://schemas.microsoft.com/office/powerpoint/2010/main" val="40597440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42F567-B5E1-FC4D-88F8-14037A078F9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1308389-F611-1440-8998-A3B5EF9F45F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75C444F-BD3D-4E42-9491-8E8894985289}"/>
              </a:ext>
            </a:extLst>
          </p:cNvPr>
          <p:cNvSpPr>
            <a:spLocks noGrp="1"/>
          </p:cNvSpPr>
          <p:nvPr>
            <p:ph type="dt" sz="half" idx="10"/>
          </p:nvPr>
        </p:nvSpPr>
        <p:spPr/>
        <p:txBody>
          <a:bodyPr/>
          <a:lstStyle/>
          <a:p>
            <a:fld id="{5DF2BB2B-ED02-3143-B21D-FB0C83521214}" type="datetimeFigureOut">
              <a:rPr lang="en-US" smtClean="0"/>
              <a:t>7/28/2021</a:t>
            </a:fld>
            <a:endParaRPr lang="en-US"/>
          </a:p>
        </p:txBody>
      </p:sp>
      <p:sp>
        <p:nvSpPr>
          <p:cNvPr id="5" name="Footer Placeholder 4">
            <a:extLst>
              <a:ext uri="{FF2B5EF4-FFF2-40B4-BE49-F238E27FC236}">
                <a16:creationId xmlns:a16="http://schemas.microsoft.com/office/drawing/2014/main" id="{DE98649C-68DC-2E4A-8084-CB7ED6A00FD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8985F43-3A52-6A45-8D99-F403A2F38703}"/>
              </a:ext>
            </a:extLst>
          </p:cNvPr>
          <p:cNvSpPr>
            <a:spLocks noGrp="1"/>
          </p:cNvSpPr>
          <p:nvPr>
            <p:ph type="sldNum" sz="quarter" idx="12"/>
          </p:nvPr>
        </p:nvSpPr>
        <p:spPr/>
        <p:txBody>
          <a:bodyPr/>
          <a:lstStyle/>
          <a:p>
            <a:fld id="{94BCDD17-C6A4-CF49-9CB4-207F6C621D48}" type="slidenum">
              <a:rPr lang="en-US" smtClean="0"/>
              <a:t>‹#›</a:t>
            </a:fld>
            <a:endParaRPr lang="en-US"/>
          </a:p>
        </p:txBody>
      </p:sp>
    </p:spTree>
    <p:extLst>
      <p:ext uri="{BB962C8B-B14F-4D97-AF65-F5344CB8AC3E}">
        <p14:creationId xmlns:p14="http://schemas.microsoft.com/office/powerpoint/2010/main" val="27151344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7294F4-A3BE-C141-9B86-2FBFA34EF408}"/>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698F9FF-ADEE-D842-B7E9-BFB56568F5E7}"/>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0587D5AD-564C-C44E-947F-EFC3694BD634}"/>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9A740AE8-11F3-0A47-B24B-4409AA766A1C}"/>
              </a:ext>
            </a:extLst>
          </p:cNvPr>
          <p:cNvSpPr>
            <a:spLocks noGrp="1"/>
          </p:cNvSpPr>
          <p:nvPr>
            <p:ph type="dt" sz="half" idx="10"/>
          </p:nvPr>
        </p:nvSpPr>
        <p:spPr/>
        <p:txBody>
          <a:bodyPr/>
          <a:lstStyle/>
          <a:p>
            <a:fld id="{5DF2BB2B-ED02-3143-B21D-FB0C83521214}" type="datetimeFigureOut">
              <a:rPr lang="en-US" smtClean="0"/>
              <a:t>7/28/2021</a:t>
            </a:fld>
            <a:endParaRPr lang="en-US"/>
          </a:p>
        </p:txBody>
      </p:sp>
      <p:sp>
        <p:nvSpPr>
          <p:cNvPr id="6" name="Footer Placeholder 5">
            <a:extLst>
              <a:ext uri="{FF2B5EF4-FFF2-40B4-BE49-F238E27FC236}">
                <a16:creationId xmlns:a16="http://schemas.microsoft.com/office/drawing/2014/main" id="{FC39D1DC-C02A-7147-AC5C-66F198B73BD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B2C9341-0382-8D4B-95DB-8FB2CDDBC370}"/>
              </a:ext>
            </a:extLst>
          </p:cNvPr>
          <p:cNvSpPr>
            <a:spLocks noGrp="1"/>
          </p:cNvSpPr>
          <p:nvPr>
            <p:ph type="sldNum" sz="quarter" idx="12"/>
          </p:nvPr>
        </p:nvSpPr>
        <p:spPr/>
        <p:txBody>
          <a:bodyPr/>
          <a:lstStyle/>
          <a:p>
            <a:fld id="{94BCDD17-C6A4-CF49-9CB4-207F6C621D48}" type="slidenum">
              <a:rPr lang="en-US" smtClean="0"/>
              <a:t>‹#›</a:t>
            </a:fld>
            <a:endParaRPr lang="en-US"/>
          </a:p>
        </p:txBody>
      </p:sp>
    </p:spTree>
    <p:extLst>
      <p:ext uri="{BB962C8B-B14F-4D97-AF65-F5344CB8AC3E}">
        <p14:creationId xmlns:p14="http://schemas.microsoft.com/office/powerpoint/2010/main" val="1660902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AF732A-73F7-594B-AD87-B088FE9FF066}"/>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E9C67C4-8973-A340-9131-F71AF241729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BE3D5A5-59AD-4D4F-96FC-35298CE7E22E}"/>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C6B65AFC-5AF0-6241-91AA-9194F8C8E8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7C9F392E-F39E-D349-8D51-2C61F26386A1}"/>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275F1BE0-3546-7045-8AA9-124FCC40A1DC}"/>
              </a:ext>
            </a:extLst>
          </p:cNvPr>
          <p:cNvSpPr>
            <a:spLocks noGrp="1"/>
          </p:cNvSpPr>
          <p:nvPr>
            <p:ph type="dt" sz="half" idx="10"/>
          </p:nvPr>
        </p:nvSpPr>
        <p:spPr/>
        <p:txBody>
          <a:bodyPr/>
          <a:lstStyle/>
          <a:p>
            <a:fld id="{5DF2BB2B-ED02-3143-B21D-FB0C83521214}" type="datetimeFigureOut">
              <a:rPr lang="en-US" smtClean="0"/>
              <a:t>7/28/2021</a:t>
            </a:fld>
            <a:endParaRPr lang="en-US"/>
          </a:p>
        </p:txBody>
      </p:sp>
      <p:sp>
        <p:nvSpPr>
          <p:cNvPr id="8" name="Footer Placeholder 7">
            <a:extLst>
              <a:ext uri="{FF2B5EF4-FFF2-40B4-BE49-F238E27FC236}">
                <a16:creationId xmlns:a16="http://schemas.microsoft.com/office/drawing/2014/main" id="{2E489FCE-FE2F-C547-9399-0480458CA68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38DCA66-CE70-BC46-A085-E30532E3B55F}"/>
              </a:ext>
            </a:extLst>
          </p:cNvPr>
          <p:cNvSpPr>
            <a:spLocks noGrp="1"/>
          </p:cNvSpPr>
          <p:nvPr>
            <p:ph type="sldNum" sz="quarter" idx="12"/>
          </p:nvPr>
        </p:nvSpPr>
        <p:spPr/>
        <p:txBody>
          <a:bodyPr/>
          <a:lstStyle/>
          <a:p>
            <a:fld id="{94BCDD17-C6A4-CF49-9CB4-207F6C621D48}" type="slidenum">
              <a:rPr lang="en-US" smtClean="0"/>
              <a:t>‹#›</a:t>
            </a:fld>
            <a:endParaRPr lang="en-US"/>
          </a:p>
        </p:txBody>
      </p:sp>
    </p:spTree>
    <p:extLst>
      <p:ext uri="{BB962C8B-B14F-4D97-AF65-F5344CB8AC3E}">
        <p14:creationId xmlns:p14="http://schemas.microsoft.com/office/powerpoint/2010/main" val="42906054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9C3836-9CEA-8A45-8E81-81A0DB8CC5DB}"/>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3071C301-6065-4543-8EE8-02B187FFF427}"/>
              </a:ext>
            </a:extLst>
          </p:cNvPr>
          <p:cNvSpPr>
            <a:spLocks noGrp="1"/>
          </p:cNvSpPr>
          <p:nvPr>
            <p:ph type="dt" sz="half" idx="10"/>
          </p:nvPr>
        </p:nvSpPr>
        <p:spPr/>
        <p:txBody>
          <a:bodyPr/>
          <a:lstStyle/>
          <a:p>
            <a:fld id="{5DF2BB2B-ED02-3143-B21D-FB0C83521214}" type="datetimeFigureOut">
              <a:rPr lang="en-US" smtClean="0"/>
              <a:t>7/28/2021</a:t>
            </a:fld>
            <a:endParaRPr lang="en-US"/>
          </a:p>
        </p:txBody>
      </p:sp>
      <p:sp>
        <p:nvSpPr>
          <p:cNvPr id="4" name="Footer Placeholder 3">
            <a:extLst>
              <a:ext uri="{FF2B5EF4-FFF2-40B4-BE49-F238E27FC236}">
                <a16:creationId xmlns:a16="http://schemas.microsoft.com/office/drawing/2014/main" id="{C96E5BCD-3AA0-9E4C-9697-42A6D90C4BB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59170DEF-C123-6147-A031-B5517D356D84}"/>
              </a:ext>
            </a:extLst>
          </p:cNvPr>
          <p:cNvSpPr>
            <a:spLocks noGrp="1"/>
          </p:cNvSpPr>
          <p:nvPr>
            <p:ph type="sldNum" sz="quarter" idx="12"/>
          </p:nvPr>
        </p:nvSpPr>
        <p:spPr/>
        <p:txBody>
          <a:bodyPr/>
          <a:lstStyle/>
          <a:p>
            <a:fld id="{94BCDD17-C6A4-CF49-9CB4-207F6C621D48}" type="slidenum">
              <a:rPr lang="en-US" smtClean="0"/>
              <a:t>‹#›</a:t>
            </a:fld>
            <a:endParaRPr lang="en-US"/>
          </a:p>
        </p:txBody>
      </p:sp>
    </p:spTree>
    <p:extLst>
      <p:ext uri="{BB962C8B-B14F-4D97-AF65-F5344CB8AC3E}">
        <p14:creationId xmlns:p14="http://schemas.microsoft.com/office/powerpoint/2010/main" val="4729736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BF6DF77-EDE7-7B49-8515-5F38A3C6A86D}"/>
              </a:ext>
            </a:extLst>
          </p:cNvPr>
          <p:cNvSpPr>
            <a:spLocks noGrp="1"/>
          </p:cNvSpPr>
          <p:nvPr>
            <p:ph type="dt" sz="half" idx="10"/>
          </p:nvPr>
        </p:nvSpPr>
        <p:spPr/>
        <p:txBody>
          <a:bodyPr/>
          <a:lstStyle/>
          <a:p>
            <a:fld id="{5DF2BB2B-ED02-3143-B21D-FB0C83521214}" type="datetimeFigureOut">
              <a:rPr lang="en-US" smtClean="0"/>
              <a:t>7/28/2021</a:t>
            </a:fld>
            <a:endParaRPr lang="en-US"/>
          </a:p>
        </p:txBody>
      </p:sp>
      <p:sp>
        <p:nvSpPr>
          <p:cNvPr id="3" name="Footer Placeholder 2">
            <a:extLst>
              <a:ext uri="{FF2B5EF4-FFF2-40B4-BE49-F238E27FC236}">
                <a16:creationId xmlns:a16="http://schemas.microsoft.com/office/drawing/2014/main" id="{18938FA1-0F7F-464D-B027-13E9F92FF66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8582074-A4F0-754A-A298-EC3A6ED168F5}"/>
              </a:ext>
            </a:extLst>
          </p:cNvPr>
          <p:cNvSpPr>
            <a:spLocks noGrp="1"/>
          </p:cNvSpPr>
          <p:nvPr>
            <p:ph type="sldNum" sz="quarter" idx="12"/>
          </p:nvPr>
        </p:nvSpPr>
        <p:spPr/>
        <p:txBody>
          <a:bodyPr/>
          <a:lstStyle/>
          <a:p>
            <a:fld id="{94BCDD17-C6A4-CF49-9CB4-207F6C621D48}" type="slidenum">
              <a:rPr lang="en-US" smtClean="0"/>
              <a:t>‹#›</a:t>
            </a:fld>
            <a:endParaRPr lang="en-US"/>
          </a:p>
        </p:txBody>
      </p:sp>
    </p:spTree>
    <p:extLst>
      <p:ext uri="{BB962C8B-B14F-4D97-AF65-F5344CB8AC3E}">
        <p14:creationId xmlns:p14="http://schemas.microsoft.com/office/powerpoint/2010/main" val="7443087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E7983A-D592-8943-BABE-EBA90AE467A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4940D92-8DF3-6844-9635-57CD9AC4075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362DD6D-035E-F64D-9DD1-CFC7AC48804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A71F6A3-89A8-CA4E-8A2E-24F3C9FDC564}"/>
              </a:ext>
            </a:extLst>
          </p:cNvPr>
          <p:cNvSpPr>
            <a:spLocks noGrp="1"/>
          </p:cNvSpPr>
          <p:nvPr>
            <p:ph type="dt" sz="half" idx="10"/>
          </p:nvPr>
        </p:nvSpPr>
        <p:spPr/>
        <p:txBody>
          <a:bodyPr/>
          <a:lstStyle/>
          <a:p>
            <a:fld id="{5DF2BB2B-ED02-3143-B21D-FB0C83521214}" type="datetimeFigureOut">
              <a:rPr lang="en-US" smtClean="0"/>
              <a:t>7/28/2021</a:t>
            </a:fld>
            <a:endParaRPr lang="en-US"/>
          </a:p>
        </p:txBody>
      </p:sp>
      <p:sp>
        <p:nvSpPr>
          <p:cNvPr id="6" name="Footer Placeholder 5">
            <a:extLst>
              <a:ext uri="{FF2B5EF4-FFF2-40B4-BE49-F238E27FC236}">
                <a16:creationId xmlns:a16="http://schemas.microsoft.com/office/drawing/2014/main" id="{71435FFE-3081-9646-973C-51376E565FB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FD2941D-5432-324C-84E2-519681684C40}"/>
              </a:ext>
            </a:extLst>
          </p:cNvPr>
          <p:cNvSpPr>
            <a:spLocks noGrp="1"/>
          </p:cNvSpPr>
          <p:nvPr>
            <p:ph type="sldNum" sz="quarter" idx="12"/>
          </p:nvPr>
        </p:nvSpPr>
        <p:spPr/>
        <p:txBody>
          <a:bodyPr/>
          <a:lstStyle/>
          <a:p>
            <a:fld id="{94BCDD17-C6A4-CF49-9CB4-207F6C621D48}" type="slidenum">
              <a:rPr lang="en-US" smtClean="0"/>
              <a:t>‹#›</a:t>
            </a:fld>
            <a:endParaRPr lang="en-US"/>
          </a:p>
        </p:txBody>
      </p:sp>
    </p:spTree>
    <p:extLst>
      <p:ext uri="{BB962C8B-B14F-4D97-AF65-F5344CB8AC3E}">
        <p14:creationId xmlns:p14="http://schemas.microsoft.com/office/powerpoint/2010/main" val="21252221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C09A1F-C804-7E44-8C03-B6BC3A11362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585F676-CEE1-5941-A986-BDFCBBCE86D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6C40ED67-E676-EB4C-8472-D2498E58F39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9AF162B-2B69-0D46-92A2-314832AD4777}"/>
              </a:ext>
            </a:extLst>
          </p:cNvPr>
          <p:cNvSpPr>
            <a:spLocks noGrp="1"/>
          </p:cNvSpPr>
          <p:nvPr>
            <p:ph type="dt" sz="half" idx="10"/>
          </p:nvPr>
        </p:nvSpPr>
        <p:spPr/>
        <p:txBody>
          <a:bodyPr/>
          <a:lstStyle/>
          <a:p>
            <a:fld id="{5DF2BB2B-ED02-3143-B21D-FB0C83521214}" type="datetimeFigureOut">
              <a:rPr lang="en-US" smtClean="0"/>
              <a:t>7/28/2021</a:t>
            </a:fld>
            <a:endParaRPr lang="en-US"/>
          </a:p>
        </p:txBody>
      </p:sp>
      <p:sp>
        <p:nvSpPr>
          <p:cNvPr id="6" name="Footer Placeholder 5">
            <a:extLst>
              <a:ext uri="{FF2B5EF4-FFF2-40B4-BE49-F238E27FC236}">
                <a16:creationId xmlns:a16="http://schemas.microsoft.com/office/drawing/2014/main" id="{1E1C859C-83CE-B742-8E60-00573EBE309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159AB39-C7FF-BE49-88B8-0FA8DD2877BE}"/>
              </a:ext>
            </a:extLst>
          </p:cNvPr>
          <p:cNvSpPr>
            <a:spLocks noGrp="1"/>
          </p:cNvSpPr>
          <p:nvPr>
            <p:ph type="sldNum" sz="quarter" idx="12"/>
          </p:nvPr>
        </p:nvSpPr>
        <p:spPr/>
        <p:txBody>
          <a:bodyPr/>
          <a:lstStyle/>
          <a:p>
            <a:fld id="{94BCDD17-C6A4-CF49-9CB4-207F6C621D48}" type="slidenum">
              <a:rPr lang="en-US" smtClean="0"/>
              <a:t>‹#›</a:t>
            </a:fld>
            <a:endParaRPr lang="en-US"/>
          </a:p>
        </p:txBody>
      </p:sp>
    </p:spTree>
    <p:extLst>
      <p:ext uri="{BB962C8B-B14F-4D97-AF65-F5344CB8AC3E}">
        <p14:creationId xmlns:p14="http://schemas.microsoft.com/office/powerpoint/2010/main" val="2723425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B9E6D1-A472-6748-88C3-866539B64FD2}"/>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9C0C855-B2C0-704D-A771-8B1FDFBFBA3E}"/>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344996A-4C61-CE4F-AC0F-58B844B730CA}"/>
              </a:ext>
            </a:extLst>
          </p:cNvPr>
          <p:cNvSpPr>
            <a:spLocks noGrp="1"/>
          </p:cNvSpPr>
          <p:nvPr>
            <p:ph type="dt" sz="half" idx="10"/>
          </p:nvPr>
        </p:nvSpPr>
        <p:spPr/>
        <p:txBody>
          <a:bodyPr/>
          <a:lstStyle/>
          <a:p>
            <a:fld id="{5DF2BB2B-ED02-3143-B21D-FB0C83521214}" type="datetimeFigureOut">
              <a:rPr lang="en-US" smtClean="0"/>
              <a:t>7/28/2021</a:t>
            </a:fld>
            <a:endParaRPr lang="en-US"/>
          </a:p>
        </p:txBody>
      </p:sp>
      <p:sp>
        <p:nvSpPr>
          <p:cNvPr id="5" name="Footer Placeholder 4">
            <a:extLst>
              <a:ext uri="{FF2B5EF4-FFF2-40B4-BE49-F238E27FC236}">
                <a16:creationId xmlns:a16="http://schemas.microsoft.com/office/drawing/2014/main" id="{B8C0BFB6-20B3-8242-B8A7-67AF6FAD045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68E89A-7374-0B45-9200-CF9B52BD7908}"/>
              </a:ext>
            </a:extLst>
          </p:cNvPr>
          <p:cNvSpPr>
            <a:spLocks noGrp="1"/>
          </p:cNvSpPr>
          <p:nvPr>
            <p:ph type="sldNum" sz="quarter" idx="12"/>
          </p:nvPr>
        </p:nvSpPr>
        <p:spPr/>
        <p:txBody>
          <a:bodyPr/>
          <a:lstStyle/>
          <a:p>
            <a:fld id="{94BCDD17-C6A4-CF49-9CB4-207F6C621D48}" type="slidenum">
              <a:rPr lang="en-US" smtClean="0"/>
              <a:t>‹#›</a:t>
            </a:fld>
            <a:endParaRPr lang="en-US"/>
          </a:p>
        </p:txBody>
      </p:sp>
    </p:spTree>
    <p:extLst>
      <p:ext uri="{BB962C8B-B14F-4D97-AF65-F5344CB8AC3E}">
        <p14:creationId xmlns:p14="http://schemas.microsoft.com/office/powerpoint/2010/main" val="41804471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0494700-445C-194E-A0D3-8448DBE2360B}"/>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5F15D9B-3EF8-B949-8CA6-2545B37BB95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0FEB791-A0C6-6D4C-8DDD-EFB34B97D830}"/>
              </a:ext>
            </a:extLst>
          </p:cNvPr>
          <p:cNvSpPr>
            <a:spLocks noGrp="1"/>
          </p:cNvSpPr>
          <p:nvPr>
            <p:ph type="dt" sz="half" idx="10"/>
          </p:nvPr>
        </p:nvSpPr>
        <p:spPr/>
        <p:txBody>
          <a:bodyPr/>
          <a:lstStyle/>
          <a:p>
            <a:fld id="{5DF2BB2B-ED02-3143-B21D-FB0C83521214}" type="datetimeFigureOut">
              <a:rPr lang="en-US" smtClean="0"/>
              <a:t>7/28/2021</a:t>
            </a:fld>
            <a:endParaRPr lang="en-US"/>
          </a:p>
        </p:txBody>
      </p:sp>
      <p:sp>
        <p:nvSpPr>
          <p:cNvPr id="5" name="Footer Placeholder 4">
            <a:extLst>
              <a:ext uri="{FF2B5EF4-FFF2-40B4-BE49-F238E27FC236}">
                <a16:creationId xmlns:a16="http://schemas.microsoft.com/office/drawing/2014/main" id="{8771D59F-7197-EA44-921A-69E8F815C76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9599AAF-B51A-574C-9686-6392A1951155}"/>
              </a:ext>
            </a:extLst>
          </p:cNvPr>
          <p:cNvSpPr>
            <a:spLocks noGrp="1"/>
          </p:cNvSpPr>
          <p:nvPr>
            <p:ph type="sldNum" sz="quarter" idx="12"/>
          </p:nvPr>
        </p:nvSpPr>
        <p:spPr/>
        <p:txBody>
          <a:bodyPr/>
          <a:lstStyle/>
          <a:p>
            <a:fld id="{94BCDD17-C6A4-CF49-9CB4-207F6C621D48}" type="slidenum">
              <a:rPr lang="en-US" smtClean="0"/>
              <a:t>‹#›</a:t>
            </a:fld>
            <a:endParaRPr lang="en-US"/>
          </a:p>
        </p:txBody>
      </p:sp>
    </p:spTree>
    <p:extLst>
      <p:ext uri="{BB962C8B-B14F-4D97-AF65-F5344CB8AC3E}">
        <p14:creationId xmlns:p14="http://schemas.microsoft.com/office/powerpoint/2010/main" val="27697061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AAD9C23-EFB9-0D41-BC7F-9E9E2401311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C0F49948-537E-274D-BB20-BB36D1F70BA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61810A-0072-6142-8F3D-21247717861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DF2BB2B-ED02-3143-B21D-FB0C83521214}" type="datetimeFigureOut">
              <a:rPr lang="en-US" smtClean="0"/>
              <a:t>7/28/2021</a:t>
            </a:fld>
            <a:endParaRPr lang="en-US"/>
          </a:p>
        </p:txBody>
      </p:sp>
      <p:sp>
        <p:nvSpPr>
          <p:cNvPr id="5" name="Footer Placeholder 4">
            <a:extLst>
              <a:ext uri="{FF2B5EF4-FFF2-40B4-BE49-F238E27FC236}">
                <a16:creationId xmlns:a16="http://schemas.microsoft.com/office/drawing/2014/main" id="{EB16E212-74E8-E24F-83D3-4EE44AEA35F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E57A14D-3759-B745-B974-939C451D0E6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4BCDD17-C6A4-CF49-9CB4-207F6C621D48}" type="slidenum">
              <a:rPr lang="en-US" smtClean="0"/>
              <a:t>‹#›</a:t>
            </a:fld>
            <a:endParaRPr lang="en-US"/>
          </a:p>
        </p:txBody>
      </p:sp>
    </p:spTree>
    <p:extLst>
      <p:ext uri="{BB962C8B-B14F-4D97-AF65-F5344CB8AC3E}">
        <p14:creationId xmlns:p14="http://schemas.microsoft.com/office/powerpoint/2010/main" val="61020599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gif"/></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mailto:michelle.vicars@uwtsd.ac.uk"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mailto:michelle.viccars@uwtsd.ac.uk"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9.xml"/><Relationship Id="rId1" Type="http://schemas.openxmlformats.org/officeDocument/2006/relationships/slideLayout" Target="../slideLayouts/slideLayout1.xml"/><Relationship Id="rId4" Type="http://schemas.openxmlformats.org/officeDocument/2006/relationships/hyperlink" Target="mailto:Michelle.viccars@uwtsd.ac.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E22E9B15-7CF4-5A45-9084-FB804338AD09}"/>
              </a:ext>
            </a:extLst>
          </p:cNvPr>
          <p:cNvSpPr/>
          <p:nvPr/>
        </p:nvSpPr>
        <p:spPr>
          <a:xfrm>
            <a:off x="1" y="-1"/>
            <a:ext cx="12191999" cy="2043289"/>
          </a:xfrm>
          <a:prstGeom prst="rect">
            <a:avLst/>
          </a:prstGeom>
          <a:solidFill>
            <a:srgbClr val="4E189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icture containing drawing&#10;&#10;Description automatically generated">
            <a:extLst>
              <a:ext uri="{FF2B5EF4-FFF2-40B4-BE49-F238E27FC236}">
                <a16:creationId xmlns:a16="http://schemas.microsoft.com/office/drawing/2014/main" id="{1A46655D-E8E6-0743-9B5E-6A1C5F647BBF}"/>
              </a:ext>
            </a:extLst>
          </p:cNvPr>
          <p:cNvPicPr>
            <a:picLocks noChangeAspect="1"/>
          </p:cNvPicPr>
          <p:nvPr/>
        </p:nvPicPr>
        <p:blipFill>
          <a:blip r:embed="rId3"/>
          <a:stretch>
            <a:fillRect/>
          </a:stretch>
        </p:blipFill>
        <p:spPr>
          <a:xfrm>
            <a:off x="995228" y="486876"/>
            <a:ext cx="4774952" cy="1069534"/>
          </a:xfrm>
          <a:prstGeom prst="rect">
            <a:avLst/>
          </a:prstGeom>
        </p:spPr>
      </p:pic>
      <p:sp>
        <p:nvSpPr>
          <p:cNvPr id="6" name="Title 1">
            <a:extLst>
              <a:ext uri="{FF2B5EF4-FFF2-40B4-BE49-F238E27FC236}">
                <a16:creationId xmlns:a16="http://schemas.microsoft.com/office/drawing/2014/main" id="{EBFB3734-DC6F-204E-A59D-ED1AC50DD130}"/>
              </a:ext>
            </a:extLst>
          </p:cNvPr>
          <p:cNvSpPr txBox="1">
            <a:spLocks/>
          </p:cNvSpPr>
          <p:nvPr/>
        </p:nvSpPr>
        <p:spPr>
          <a:xfrm>
            <a:off x="995228" y="5552335"/>
            <a:ext cx="9144000" cy="934929"/>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sz="1800">
                <a:solidFill>
                  <a:schemeClr val="bg2">
                    <a:lumMod val="25000"/>
                  </a:schemeClr>
                </a:solidFill>
                <a:latin typeface="Avenir Next LT Pro" panose="020B0504020202020204" pitchFamily="34" charset="77"/>
              </a:rPr>
              <a:t>@</a:t>
            </a:r>
            <a:r>
              <a:rPr lang="en-US" sz="1800" err="1">
                <a:solidFill>
                  <a:schemeClr val="bg2">
                    <a:lumMod val="25000"/>
                  </a:schemeClr>
                </a:solidFill>
                <a:latin typeface="Avenir Next LT Pro" panose="020B0504020202020204" pitchFamily="34" charset="77"/>
              </a:rPr>
              <a:t>uwtsd</a:t>
            </a:r>
            <a:r>
              <a:rPr lang="en-US" sz="1800" b="1" err="1">
                <a:solidFill>
                  <a:schemeClr val="bg2">
                    <a:lumMod val="25000"/>
                  </a:schemeClr>
                </a:solidFill>
                <a:latin typeface="Avenir Next LT Pro" panose="020B0504020202020204" pitchFamily="34" charset="77"/>
              </a:rPr>
              <a:t>union</a:t>
            </a:r>
            <a:r>
              <a:rPr lang="en-US" sz="1800" b="1">
                <a:solidFill>
                  <a:schemeClr val="bg2">
                    <a:lumMod val="25000"/>
                  </a:schemeClr>
                </a:solidFill>
                <a:latin typeface="Avenir Next LT Pro" panose="020B0504020202020204" pitchFamily="34" charset="77"/>
              </a:rPr>
              <a:t> • </a:t>
            </a:r>
            <a:r>
              <a:rPr lang="en-US" sz="1800" err="1">
                <a:solidFill>
                  <a:schemeClr val="bg2">
                    <a:lumMod val="25000"/>
                  </a:schemeClr>
                </a:solidFill>
                <a:latin typeface="Avenir Next LT Pro" panose="020B0504020202020204" pitchFamily="34" charset="77"/>
              </a:rPr>
              <a:t>www.uwtsd</a:t>
            </a:r>
            <a:r>
              <a:rPr lang="en-US" sz="1800" b="1" err="1">
                <a:solidFill>
                  <a:schemeClr val="bg2">
                    <a:lumMod val="25000"/>
                  </a:schemeClr>
                </a:solidFill>
                <a:latin typeface="Avenir Next LT Pro" panose="020B0504020202020204" pitchFamily="34" charset="77"/>
              </a:rPr>
              <a:t>union</a:t>
            </a:r>
            <a:r>
              <a:rPr lang="en-US" sz="1800" err="1">
                <a:solidFill>
                  <a:schemeClr val="bg2">
                    <a:lumMod val="25000"/>
                  </a:schemeClr>
                </a:solidFill>
                <a:latin typeface="Avenir Next LT Pro" panose="020B0504020202020204" pitchFamily="34" charset="77"/>
              </a:rPr>
              <a:t>.co.uk</a:t>
            </a:r>
            <a:r>
              <a:rPr lang="en-US" sz="1800">
                <a:solidFill>
                  <a:schemeClr val="bg2">
                    <a:lumMod val="25000"/>
                  </a:schemeClr>
                </a:solidFill>
                <a:latin typeface="Avenir Next LT Pro" panose="020B0504020202020204" pitchFamily="34" charset="77"/>
              </a:rPr>
              <a:t> • </a:t>
            </a:r>
            <a:r>
              <a:rPr lang="en-US" sz="1800" b="1" err="1">
                <a:solidFill>
                  <a:schemeClr val="bg2">
                    <a:lumMod val="25000"/>
                  </a:schemeClr>
                </a:solidFill>
                <a:latin typeface="Avenir Next LT Pro" panose="020B0504020202020204" pitchFamily="34" charset="77"/>
              </a:rPr>
              <a:t>union</a:t>
            </a:r>
            <a:r>
              <a:rPr lang="en-US" sz="1800" err="1">
                <a:solidFill>
                  <a:schemeClr val="bg2">
                    <a:lumMod val="25000"/>
                  </a:schemeClr>
                </a:solidFill>
                <a:latin typeface="Avenir Next LT Pro" panose="020B0504020202020204" pitchFamily="34" charset="77"/>
              </a:rPr>
              <a:t>@uwtsd.ac.uk</a:t>
            </a:r>
            <a:endParaRPr lang="en-US" sz="1800">
              <a:solidFill>
                <a:schemeClr val="bg2">
                  <a:lumMod val="25000"/>
                </a:schemeClr>
              </a:solidFill>
              <a:latin typeface="Avenir Next LT Pro" panose="020B0504020202020204" pitchFamily="34" charset="77"/>
            </a:endParaRPr>
          </a:p>
        </p:txBody>
      </p:sp>
      <p:sp>
        <p:nvSpPr>
          <p:cNvPr id="2" name="TextBox 1"/>
          <p:cNvSpPr txBox="1"/>
          <p:nvPr/>
        </p:nvSpPr>
        <p:spPr>
          <a:xfrm>
            <a:off x="5091307" y="3243813"/>
            <a:ext cx="6363855" cy="2123658"/>
          </a:xfrm>
          <a:prstGeom prst="rect">
            <a:avLst/>
          </a:prstGeom>
          <a:noFill/>
        </p:spPr>
        <p:txBody>
          <a:bodyPr wrap="square" rtlCol="0">
            <a:spAutoFit/>
          </a:bodyPr>
          <a:lstStyle/>
          <a:p>
            <a:r>
              <a:rPr lang="en-GB" sz="6600" dirty="0" smtClean="0">
                <a:latin typeface="Aileron Heavy" panose="00000A00000000000000" pitchFamily="50" charset="0"/>
              </a:rPr>
              <a:t>Finance Training</a:t>
            </a:r>
            <a:endParaRPr lang="en-GB" sz="6600" dirty="0">
              <a:latin typeface="Aileron Heavy" panose="00000A00000000000000" pitchFamily="50" charset="0"/>
            </a:endParaRPr>
          </a:p>
        </p:txBody>
      </p:sp>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03385" y="2617678"/>
            <a:ext cx="4018084" cy="3013563"/>
          </a:xfrm>
          <a:prstGeom prst="rect">
            <a:avLst/>
          </a:prstGeom>
        </p:spPr>
      </p:pic>
    </p:spTree>
    <p:extLst>
      <p:ext uri="{BB962C8B-B14F-4D97-AF65-F5344CB8AC3E}">
        <p14:creationId xmlns:p14="http://schemas.microsoft.com/office/powerpoint/2010/main" val="38937649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4E189A"/>
        </a:solidFill>
        <a:effectLst/>
      </p:bgPr>
    </p:bg>
    <p:spTree>
      <p:nvGrpSpPr>
        <p:cNvPr id="1" name=""/>
        <p:cNvGrpSpPr/>
        <p:nvPr/>
      </p:nvGrpSpPr>
      <p:grpSpPr>
        <a:xfrm>
          <a:off x="0" y="0"/>
          <a:ext cx="0" cy="0"/>
          <a:chOff x="0" y="0"/>
          <a:chExt cx="0" cy="0"/>
        </a:xfrm>
      </p:grpSpPr>
      <p:pic>
        <p:nvPicPr>
          <p:cNvPr id="5" name="Content Placeholder 4" descr="A picture containing drawing&#10;&#10;Description automatically generated">
            <a:extLst>
              <a:ext uri="{FF2B5EF4-FFF2-40B4-BE49-F238E27FC236}">
                <a16:creationId xmlns:a16="http://schemas.microsoft.com/office/drawing/2014/main" id="{1A46655D-E8E6-0743-9B5E-6A1C5F647BBF}"/>
              </a:ext>
            </a:extLst>
          </p:cNvPr>
          <p:cNvPicPr>
            <a:picLocks noChangeAspect="1"/>
          </p:cNvPicPr>
          <p:nvPr/>
        </p:nvPicPr>
        <p:blipFill>
          <a:blip r:embed="rId3"/>
          <a:stretch>
            <a:fillRect/>
          </a:stretch>
        </p:blipFill>
        <p:spPr>
          <a:xfrm>
            <a:off x="588828" y="532032"/>
            <a:ext cx="3689661" cy="826441"/>
          </a:xfrm>
          <a:prstGeom prst="rect">
            <a:avLst/>
          </a:prstGeom>
        </p:spPr>
      </p:pic>
      <p:sp>
        <p:nvSpPr>
          <p:cNvPr id="6" name="Title 1">
            <a:extLst>
              <a:ext uri="{FF2B5EF4-FFF2-40B4-BE49-F238E27FC236}">
                <a16:creationId xmlns:a16="http://schemas.microsoft.com/office/drawing/2014/main" id="{EBFB3734-DC6F-204E-A59D-ED1AC50DD130}"/>
              </a:ext>
            </a:extLst>
          </p:cNvPr>
          <p:cNvSpPr txBox="1">
            <a:spLocks/>
          </p:cNvSpPr>
          <p:nvPr/>
        </p:nvSpPr>
        <p:spPr>
          <a:xfrm>
            <a:off x="464651" y="5091289"/>
            <a:ext cx="9144000" cy="1395975"/>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lnSpc>
                <a:spcPct val="150000"/>
              </a:lnSpc>
            </a:pPr>
            <a:r>
              <a:rPr lang="en-US" sz="1600">
                <a:solidFill>
                  <a:schemeClr val="bg1"/>
                </a:solidFill>
                <a:latin typeface="Avenir Next LT Pro" panose="020B0504020202020204" pitchFamily="34" charset="77"/>
              </a:rPr>
              <a:t>@</a:t>
            </a:r>
            <a:r>
              <a:rPr lang="en-US" sz="1600" err="1">
                <a:solidFill>
                  <a:schemeClr val="bg1"/>
                </a:solidFill>
                <a:latin typeface="Avenir Next LT Pro" panose="020B0504020202020204" pitchFamily="34" charset="77"/>
              </a:rPr>
              <a:t>uwtsd</a:t>
            </a:r>
            <a:r>
              <a:rPr lang="en-US" sz="1600" b="1" err="1">
                <a:solidFill>
                  <a:schemeClr val="bg1"/>
                </a:solidFill>
                <a:latin typeface="Avenir Next LT Pro" panose="020B0504020202020204" pitchFamily="34" charset="77"/>
              </a:rPr>
              <a:t>union</a:t>
            </a:r>
            <a:r>
              <a:rPr lang="en-US" sz="1600" b="1">
                <a:solidFill>
                  <a:schemeClr val="bg1"/>
                </a:solidFill>
                <a:latin typeface="Avenir Next LT Pro" panose="020B0504020202020204" pitchFamily="34" charset="77"/>
              </a:rPr>
              <a:t> • </a:t>
            </a:r>
            <a:r>
              <a:rPr lang="en-US" sz="1600" err="1">
                <a:solidFill>
                  <a:schemeClr val="bg1"/>
                </a:solidFill>
                <a:latin typeface="Avenir Next LT Pro" panose="020B0504020202020204" pitchFamily="34" charset="77"/>
              </a:rPr>
              <a:t>uwtsd</a:t>
            </a:r>
            <a:r>
              <a:rPr lang="en-US" sz="1600" b="1" err="1">
                <a:solidFill>
                  <a:schemeClr val="bg1"/>
                </a:solidFill>
                <a:latin typeface="Avenir Next LT Pro" panose="020B0504020202020204" pitchFamily="34" charset="77"/>
              </a:rPr>
              <a:t>union</a:t>
            </a:r>
            <a:r>
              <a:rPr lang="en-US" sz="1600" err="1">
                <a:solidFill>
                  <a:schemeClr val="bg1"/>
                </a:solidFill>
                <a:latin typeface="Avenir Next LT Pro" panose="020B0504020202020204" pitchFamily="34" charset="77"/>
              </a:rPr>
              <a:t>.co.uk</a:t>
            </a:r>
            <a:r>
              <a:rPr lang="en-US" sz="1600">
                <a:solidFill>
                  <a:schemeClr val="bg1"/>
                </a:solidFill>
                <a:latin typeface="Avenir Next LT Pro" panose="020B0504020202020204" pitchFamily="34" charset="77"/>
              </a:rPr>
              <a:t> • </a:t>
            </a:r>
            <a:r>
              <a:rPr lang="en-US" sz="1600" b="1" err="1">
                <a:solidFill>
                  <a:schemeClr val="bg1"/>
                </a:solidFill>
                <a:latin typeface="Avenir Next LT Pro" panose="020B0504020202020204" pitchFamily="34" charset="77"/>
              </a:rPr>
              <a:t>union</a:t>
            </a:r>
            <a:r>
              <a:rPr lang="en-US" sz="1600" err="1">
                <a:solidFill>
                  <a:schemeClr val="bg1"/>
                </a:solidFill>
                <a:latin typeface="Avenir Next LT Pro" panose="020B0504020202020204" pitchFamily="34" charset="77"/>
              </a:rPr>
              <a:t>@uwtsd.ac.uk</a:t>
            </a:r>
            <a:endParaRPr lang="en-US" sz="1600">
              <a:solidFill>
                <a:schemeClr val="bg1"/>
              </a:solidFill>
              <a:latin typeface="Avenir Next LT Pro" panose="020B0504020202020204" pitchFamily="34" charset="77"/>
            </a:endParaRPr>
          </a:p>
        </p:txBody>
      </p:sp>
      <p:sp>
        <p:nvSpPr>
          <p:cNvPr id="8" name="TextBox 7"/>
          <p:cNvSpPr txBox="1"/>
          <p:nvPr/>
        </p:nvSpPr>
        <p:spPr>
          <a:xfrm>
            <a:off x="2638225" y="2044301"/>
            <a:ext cx="6602770" cy="3046988"/>
          </a:xfrm>
          <a:prstGeom prst="rect">
            <a:avLst/>
          </a:prstGeom>
          <a:noFill/>
        </p:spPr>
        <p:txBody>
          <a:bodyPr wrap="none" rtlCol="0">
            <a:spAutoFit/>
          </a:bodyPr>
          <a:lstStyle/>
          <a:p>
            <a:r>
              <a:rPr lang="en-GB" sz="3200" dirty="0" smtClean="0">
                <a:solidFill>
                  <a:schemeClr val="bg1"/>
                </a:solidFill>
                <a:latin typeface="Aileron Bold" panose="00000800000000000000" pitchFamily="50" charset="0"/>
              </a:rPr>
              <a:t>What we will cover:</a:t>
            </a:r>
          </a:p>
          <a:p>
            <a:pPr marL="285750" indent="-285750">
              <a:buFont typeface="Arial" panose="020B0604020202020204" pitchFamily="34" charset="0"/>
              <a:buChar char="•"/>
            </a:pPr>
            <a:r>
              <a:rPr lang="en-GB" sz="3200" dirty="0" smtClean="0">
                <a:solidFill>
                  <a:schemeClr val="bg1"/>
                </a:solidFill>
                <a:latin typeface="Aileron Bold" panose="00000800000000000000" pitchFamily="50" charset="0"/>
              </a:rPr>
              <a:t>How you are a constituted body</a:t>
            </a:r>
            <a:endParaRPr lang="en-GB" sz="3200" dirty="0" smtClean="0">
              <a:solidFill>
                <a:schemeClr val="bg1"/>
              </a:solidFill>
              <a:latin typeface="Aileron Bold" panose="00000800000000000000" pitchFamily="50" charset="0"/>
            </a:endParaRPr>
          </a:p>
          <a:p>
            <a:pPr marL="285750" indent="-285750">
              <a:buFont typeface="Arial" panose="020B0604020202020204" pitchFamily="34" charset="0"/>
              <a:buChar char="•"/>
            </a:pPr>
            <a:r>
              <a:rPr lang="en-GB" sz="3200" dirty="0" smtClean="0">
                <a:solidFill>
                  <a:schemeClr val="bg1"/>
                </a:solidFill>
                <a:latin typeface="Aileron Bold" panose="00000800000000000000" pitchFamily="50" charset="0"/>
              </a:rPr>
              <a:t>Fundraising</a:t>
            </a:r>
            <a:endParaRPr lang="en-GB" sz="3200" dirty="0" smtClean="0">
              <a:solidFill>
                <a:schemeClr val="bg1"/>
              </a:solidFill>
              <a:latin typeface="Aileron Bold" panose="00000800000000000000" pitchFamily="50" charset="0"/>
            </a:endParaRPr>
          </a:p>
          <a:p>
            <a:pPr marL="285750" indent="-285750">
              <a:buFont typeface="Arial" panose="020B0604020202020204" pitchFamily="34" charset="0"/>
              <a:buChar char="•"/>
            </a:pPr>
            <a:r>
              <a:rPr lang="en-GB" sz="3200" dirty="0" smtClean="0">
                <a:solidFill>
                  <a:schemeClr val="bg1"/>
                </a:solidFill>
                <a:latin typeface="Aileron Bold" panose="00000800000000000000" pitchFamily="50" charset="0"/>
              </a:rPr>
              <a:t>How we look after your money</a:t>
            </a:r>
          </a:p>
          <a:p>
            <a:pPr marL="285750" indent="-285750">
              <a:buFont typeface="Arial" panose="020B0604020202020204" pitchFamily="34" charset="0"/>
              <a:buChar char="•"/>
            </a:pPr>
            <a:r>
              <a:rPr lang="en-GB" sz="3200" dirty="0" smtClean="0">
                <a:solidFill>
                  <a:schemeClr val="bg1"/>
                </a:solidFill>
                <a:latin typeface="Aileron Bold" panose="00000800000000000000" pitchFamily="50" charset="0"/>
              </a:rPr>
              <a:t>Spending your funds</a:t>
            </a:r>
          </a:p>
          <a:p>
            <a:pPr marL="285750" indent="-285750">
              <a:buFont typeface="Arial" panose="020B0604020202020204" pitchFamily="34" charset="0"/>
              <a:buChar char="•"/>
            </a:pPr>
            <a:endParaRPr lang="en-GB" sz="3200" dirty="0" smtClean="0">
              <a:solidFill>
                <a:schemeClr val="bg1"/>
              </a:solidFill>
              <a:latin typeface="Aileron Bold" panose="00000800000000000000" pitchFamily="50" charset="0"/>
            </a:endParaRPr>
          </a:p>
        </p:txBody>
      </p:sp>
    </p:spTree>
    <p:extLst>
      <p:ext uri="{BB962C8B-B14F-4D97-AF65-F5344CB8AC3E}">
        <p14:creationId xmlns:p14="http://schemas.microsoft.com/office/powerpoint/2010/main" val="354468727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39ABA164-BF49-2A4D-AA1D-4AC17CA84EC6}"/>
              </a:ext>
            </a:extLst>
          </p:cNvPr>
          <p:cNvSpPr/>
          <p:nvPr/>
        </p:nvSpPr>
        <p:spPr>
          <a:xfrm>
            <a:off x="10984089" y="0"/>
            <a:ext cx="1207911" cy="6858000"/>
          </a:xfrm>
          <a:prstGeom prst="rect">
            <a:avLst/>
          </a:prstGeom>
          <a:solidFill>
            <a:srgbClr val="4E189A">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AC3BF629-B90C-3242-9623-16B50894B3D7}"/>
              </a:ext>
            </a:extLst>
          </p:cNvPr>
          <p:cNvSpPr/>
          <p:nvPr/>
        </p:nvSpPr>
        <p:spPr>
          <a:xfrm>
            <a:off x="11943644" y="0"/>
            <a:ext cx="248356" cy="6858000"/>
          </a:xfrm>
          <a:prstGeom prst="rect">
            <a:avLst/>
          </a:prstGeom>
          <a:solidFill>
            <a:srgbClr val="4E189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1524088" y="847170"/>
            <a:ext cx="7635616" cy="707886"/>
          </a:xfrm>
          <a:prstGeom prst="rect">
            <a:avLst/>
          </a:prstGeom>
          <a:noFill/>
        </p:spPr>
        <p:txBody>
          <a:bodyPr wrap="none" rtlCol="0">
            <a:spAutoFit/>
          </a:bodyPr>
          <a:lstStyle/>
          <a:p>
            <a:r>
              <a:rPr lang="en-GB" sz="4000" dirty="0" smtClean="0">
                <a:latin typeface="Aileron SemiBold" panose="00000700000000000000" pitchFamily="50" charset="0"/>
              </a:rPr>
              <a:t>How you are a constituted body</a:t>
            </a:r>
            <a:endParaRPr lang="en-GB" sz="4000" dirty="0">
              <a:latin typeface="Aileron SemiBold" panose="00000700000000000000" pitchFamily="50" charset="0"/>
            </a:endParaRPr>
          </a:p>
        </p:txBody>
      </p:sp>
      <p:sp>
        <p:nvSpPr>
          <p:cNvPr id="4" name="TextBox 3"/>
          <p:cNvSpPr txBox="1"/>
          <p:nvPr/>
        </p:nvSpPr>
        <p:spPr>
          <a:xfrm>
            <a:off x="1524088" y="2216862"/>
            <a:ext cx="8719128" cy="2862322"/>
          </a:xfrm>
          <a:prstGeom prst="rect">
            <a:avLst/>
          </a:prstGeom>
          <a:noFill/>
        </p:spPr>
        <p:txBody>
          <a:bodyPr wrap="square" rtlCol="0">
            <a:spAutoFit/>
          </a:bodyPr>
          <a:lstStyle/>
          <a:p>
            <a:pPr marL="342900" indent="-342900" fontAlgn="base">
              <a:buFont typeface="Arial" panose="020B0604020202020204" pitchFamily="34" charset="0"/>
              <a:buChar char="•"/>
            </a:pPr>
            <a:r>
              <a:rPr lang="en-GB" sz="2000" dirty="0">
                <a:latin typeface="Aileron Light" panose="00000400000000000000" pitchFamily="50" charset="0"/>
              </a:rPr>
              <a:t>All Union clubs/societies are subject to the </a:t>
            </a:r>
            <a:r>
              <a:rPr lang="en-GB" sz="2000" b="1" dirty="0">
                <a:latin typeface="Aileron Light" panose="00000400000000000000" pitchFamily="50" charset="0"/>
              </a:rPr>
              <a:t>Constitution, policies, procedures and regulations </a:t>
            </a:r>
            <a:r>
              <a:rPr lang="en-GB" sz="2000" dirty="0">
                <a:latin typeface="Aileron Light" panose="00000400000000000000" pitchFamily="50" charset="0"/>
              </a:rPr>
              <a:t>of the Union, which may be revised from time to time</a:t>
            </a:r>
            <a:r>
              <a:rPr lang="en-US" sz="2000" dirty="0">
                <a:latin typeface="Aileron Light" panose="00000400000000000000" pitchFamily="50" charset="0"/>
              </a:rPr>
              <a:t>​</a:t>
            </a:r>
          </a:p>
          <a:p>
            <a:pPr fontAlgn="base"/>
            <a:endParaRPr lang="en-GB" sz="2000" dirty="0">
              <a:latin typeface="Aileron Light" panose="00000400000000000000" pitchFamily="50" charset="0"/>
            </a:endParaRPr>
          </a:p>
          <a:p>
            <a:pPr marL="342900" indent="-342900" fontAlgn="base">
              <a:buFont typeface="Arial" panose="020B0604020202020204" pitchFamily="34" charset="0"/>
              <a:buChar char="•"/>
            </a:pPr>
            <a:r>
              <a:rPr lang="en-GB" sz="2000" dirty="0">
                <a:latin typeface="Aileron Light" panose="00000400000000000000" pitchFamily="50" charset="0"/>
              </a:rPr>
              <a:t>Club/Society officers, as elected in accordance with the union constitution, will be </a:t>
            </a:r>
            <a:r>
              <a:rPr lang="en-GB" sz="2000" b="1" dirty="0">
                <a:latin typeface="Aileron Light" panose="00000400000000000000" pitchFamily="50" charset="0"/>
              </a:rPr>
              <a:t>responsible for the finances</a:t>
            </a:r>
            <a:r>
              <a:rPr lang="en-GB" sz="2000" dirty="0">
                <a:latin typeface="Aileron Light" panose="00000400000000000000" pitchFamily="50" charset="0"/>
              </a:rPr>
              <a:t> of their club/society</a:t>
            </a:r>
            <a:r>
              <a:rPr lang="en-US" sz="2000" dirty="0">
                <a:latin typeface="Aileron Light" panose="00000400000000000000" pitchFamily="50" charset="0"/>
              </a:rPr>
              <a:t>​</a:t>
            </a:r>
          </a:p>
          <a:p>
            <a:pPr fontAlgn="base"/>
            <a:endParaRPr lang="en-GB" sz="2000" dirty="0">
              <a:latin typeface="Aileron Light" panose="00000400000000000000" pitchFamily="50" charset="0"/>
            </a:endParaRPr>
          </a:p>
          <a:p>
            <a:pPr marL="342900" indent="-342900" fontAlgn="base">
              <a:buFont typeface="Arial" panose="020B0604020202020204" pitchFamily="34" charset="0"/>
              <a:buChar char="•"/>
            </a:pPr>
            <a:r>
              <a:rPr lang="en-GB" sz="2000" dirty="0">
                <a:latin typeface="Aileron Light" panose="00000400000000000000" pitchFamily="50" charset="0"/>
              </a:rPr>
              <a:t>You are responsible for the financial affairs of your club/society so they must be run according to our rules and regulations</a:t>
            </a:r>
            <a:r>
              <a:rPr lang="en-US" sz="2000" dirty="0">
                <a:latin typeface="Aileron Light" panose="00000400000000000000" pitchFamily="50" charset="0"/>
              </a:rPr>
              <a:t>​</a:t>
            </a:r>
          </a:p>
        </p:txBody>
      </p:sp>
    </p:spTree>
    <p:extLst>
      <p:ext uri="{BB962C8B-B14F-4D97-AF65-F5344CB8AC3E}">
        <p14:creationId xmlns:p14="http://schemas.microsoft.com/office/powerpoint/2010/main" val="16507367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C56D10B-A3D9-D443-88B1-4C5E25DC9DA3}"/>
              </a:ext>
            </a:extLst>
          </p:cNvPr>
          <p:cNvSpPr/>
          <p:nvPr/>
        </p:nvSpPr>
        <p:spPr>
          <a:xfrm>
            <a:off x="11943644" y="0"/>
            <a:ext cx="248356" cy="6858000"/>
          </a:xfrm>
          <a:prstGeom prst="rect">
            <a:avLst/>
          </a:prstGeom>
          <a:solidFill>
            <a:srgbClr val="4E189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p:cNvSpPr txBox="1"/>
          <p:nvPr/>
        </p:nvSpPr>
        <p:spPr>
          <a:xfrm>
            <a:off x="620168" y="577984"/>
            <a:ext cx="10378803" cy="707886"/>
          </a:xfrm>
          <a:prstGeom prst="rect">
            <a:avLst/>
          </a:prstGeom>
          <a:noFill/>
        </p:spPr>
        <p:txBody>
          <a:bodyPr wrap="none" rtlCol="0">
            <a:spAutoFit/>
          </a:bodyPr>
          <a:lstStyle/>
          <a:p>
            <a:r>
              <a:rPr lang="en-GB" sz="4000" dirty="0" smtClean="0">
                <a:latin typeface="Aileron SemiBold" panose="00000700000000000000" pitchFamily="50" charset="0"/>
              </a:rPr>
              <a:t>The main club members governing finance:</a:t>
            </a:r>
            <a:endParaRPr lang="en-GB" sz="4000" dirty="0">
              <a:latin typeface="Aileron SemiBold" panose="00000700000000000000" pitchFamily="50" charset="0"/>
            </a:endParaRPr>
          </a:p>
        </p:txBody>
      </p:sp>
      <p:sp>
        <p:nvSpPr>
          <p:cNvPr id="3" name="Rectangle 2"/>
          <p:cNvSpPr/>
          <p:nvPr/>
        </p:nvSpPr>
        <p:spPr>
          <a:xfrm>
            <a:off x="2264459" y="2409065"/>
            <a:ext cx="2254787" cy="1754326"/>
          </a:xfrm>
          <a:prstGeom prst="rect">
            <a:avLst/>
          </a:prstGeom>
          <a:solidFill>
            <a:srgbClr val="4E189A"/>
          </a:solidFill>
        </p:spPr>
        <p:txBody>
          <a:bodyPr wrap="square">
            <a:spAutoFit/>
          </a:bodyPr>
          <a:lstStyle/>
          <a:p>
            <a:pPr fontAlgn="base"/>
            <a:r>
              <a:rPr lang="en-GB" dirty="0" smtClean="0">
                <a:solidFill>
                  <a:schemeClr val="bg1"/>
                </a:solidFill>
                <a:latin typeface="Aileron Light" panose="00000400000000000000" pitchFamily="50" charset="0"/>
              </a:rPr>
              <a:t>The </a:t>
            </a:r>
            <a:r>
              <a:rPr lang="en-GB" dirty="0">
                <a:solidFill>
                  <a:schemeClr val="bg1"/>
                </a:solidFill>
                <a:latin typeface="Aileron Light" panose="00000400000000000000" pitchFamily="50" charset="0"/>
              </a:rPr>
              <a:t>Chair / Captain – the main person responsible for the society</a:t>
            </a:r>
            <a:r>
              <a:rPr lang="en-US" dirty="0">
                <a:solidFill>
                  <a:schemeClr val="bg1"/>
                </a:solidFill>
                <a:latin typeface="Aileron Light" panose="00000400000000000000" pitchFamily="50" charset="0"/>
              </a:rPr>
              <a:t>​</a:t>
            </a:r>
          </a:p>
          <a:p>
            <a:pPr fontAlgn="base"/>
            <a:r>
              <a:rPr lang="en-GB" dirty="0"/>
              <a:t>​</a:t>
            </a:r>
          </a:p>
          <a:p>
            <a:endParaRPr lang="en-GB" dirty="0"/>
          </a:p>
        </p:txBody>
      </p:sp>
      <p:sp>
        <p:nvSpPr>
          <p:cNvPr id="7" name="Rectangle 6"/>
          <p:cNvSpPr/>
          <p:nvPr/>
        </p:nvSpPr>
        <p:spPr>
          <a:xfrm>
            <a:off x="6936106" y="2409065"/>
            <a:ext cx="2254787" cy="1754326"/>
          </a:xfrm>
          <a:prstGeom prst="rect">
            <a:avLst/>
          </a:prstGeom>
          <a:solidFill>
            <a:srgbClr val="4E189A"/>
          </a:solidFill>
        </p:spPr>
        <p:txBody>
          <a:bodyPr wrap="square">
            <a:spAutoFit/>
          </a:bodyPr>
          <a:lstStyle/>
          <a:p>
            <a:pPr fontAlgn="base"/>
            <a:r>
              <a:rPr lang="en-GB" dirty="0">
                <a:solidFill>
                  <a:schemeClr val="bg1"/>
                </a:solidFill>
                <a:latin typeface="Aileron Light" panose="00000400000000000000" pitchFamily="50" charset="0"/>
              </a:rPr>
              <a:t>The Treasurer – responsible for the financial aspects of the </a:t>
            </a:r>
            <a:r>
              <a:rPr lang="en-GB" dirty="0" smtClean="0">
                <a:solidFill>
                  <a:schemeClr val="bg1"/>
                </a:solidFill>
                <a:latin typeface="Aileron Light" panose="00000400000000000000" pitchFamily="50" charset="0"/>
              </a:rPr>
              <a:t>organisation</a:t>
            </a:r>
          </a:p>
          <a:p>
            <a:pPr fontAlgn="base"/>
            <a:endParaRPr lang="en-GB" dirty="0">
              <a:solidFill>
                <a:schemeClr val="bg1"/>
              </a:solidFill>
              <a:latin typeface="Aileron Light" panose="00000400000000000000" pitchFamily="50" charset="0"/>
            </a:endParaRPr>
          </a:p>
          <a:p>
            <a:pPr fontAlgn="base"/>
            <a:endParaRPr lang="en-GB" dirty="0">
              <a:solidFill>
                <a:schemeClr val="bg1"/>
              </a:solidFill>
              <a:latin typeface="Aileron Light" panose="00000400000000000000" pitchFamily="50" charset="0"/>
            </a:endParaRPr>
          </a:p>
        </p:txBody>
      </p:sp>
      <p:sp>
        <p:nvSpPr>
          <p:cNvPr id="5" name="Rectangle 4"/>
          <p:cNvSpPr/>
          <p:nvPr/>
        </p:nvSpPr>
        <p:spPr>
          <a:xfrm>
            <a:off x="5061439" y="5224781"/>
            <a:ext cx="1717431" cy="1200329"/>
          </a:xfrm>
          <a:prstGeom prst="rect">
            <a:avLst/>
          </a:prstGeom>
          <a:solidFill>
            <a:srgbClr val="4E189A"/>
          </a:solidFill>
        </p:spPr>
        <p:txBody>
          <a:bodyPr wrap="square">
            <a:spAutoFit/>
          </a:bodyPr>
          <a:lstStyle/>
          <a:p>
            <a:r>
              <a:rPr lang="en-GB" dirty="0" smtClean="0">
                <a:solidFill>
                  <a:srgbClr val="FFFFFF"/>
                </a:solidFill>
                <a:latin typeface="Aileron Light" panose="00000400000000000000" pitchFamily="50" charset="0"/>
              </a:rPr>
              <a:t>Both are elected student positions</a:t>
            </a:r>
            <a:endParaRPr lang="en-GB" dirty="0">
              <a:latin typeface="Aileron Light" panose="00000400000000000000" pitchFamily="50" charset="0"/>
            </a:endParaRPr>
          </a:p>
        </p:txBody>
      </p:sp>
      <p:cxnSp>
        <p:nvCxnSpPr>
          <p:cNvPr id="9" name="Straight Arrow Connector 8"/>
          <p:cNvCxnSpPr/>
          <p:nvPr/>
        </p:nvCxnSpPr>
        <p:spPr>
          <a:xfrm>
            <a:off x="3455377" y="4290646"/>
            <a:ext cx="1512277" cy="1310054"/>
          </a:xfrm>
          <a:prstGeom prst="straightConnector1">
            <a:avLst/>
          </a:prstGeom>
          <a:ln>
            <a:solidFill>
              <a:srgbClr val="4E189A"/>
            </a:solidFill>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p:nvPr/>
        </p:nvCxnSpPr>
        <p:spPr>
          <a:xfrm flipH="1">
            <a:off x="6872655" y="4327897"/>
            <a:ext cx="1284628" cy="1272803"/>
          </a:xfrm>
          <a:prstGeom prst="straightConnector1">
            <a:avLst/>
          </a:prstGeom>
          <a:ln>
            <a:solidFill>
              <a:srgbClr val="4E189A"/>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626625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74B1817-333C-8447-B2DA-B9CD3E4FB91A}"/>
              </a:ext>
            </a:extLst>
          </p:cNvPr>
          <p:cNvSpPr/>
          <p:nvPr/>
        </p:nvSpPr>
        <p:spPr>
          <a:xfrm>
            <a:off x="1" y="0"/>
            <a:ext cx="12191999" cy="6858000"/>
          </a:xfrm>
          <a:prstGeom prst="rect">
            <a:avLst/>
          </a:prstGeom>
          <a:solidFill>
            <a:srgbClr val="4E189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3334327" y="436702"/>
            <a:ext cx="3017173" cy="707886"/>
          </a:xfrm>
          <a:prstGeom prst="rect">
            <a:avLst/>
          </a:prstGeom>
          <a:noFill/>
        </p:spPr>
        <p:txBody>
          <a:bodyPr wrap="none" rtlCol="0">
            <a:spAutoFit/>
          </a:bodyPr>
          <a:lstStyle/>
          <a:p>
            <a:r>
              <a:rPr lang="en-GB" sz="4000" dirty="0" smtClean="0">
                <a:solidFill>
                  <a:schemeClr val="bg1"/>
                </a:solidFill>
                <a:latin typeface="Aileron SemiBold" panose="00000700000000000000" pitchFamily="50" charset="0"/>
              </a:rPr>
              <a:t>Fundraising</a:t>
            </a:r>
            <a:endParaRPr lang="en-GB" sz="4000" dirty="0">
              <a:solidFill>
                <a:schemeClr val="bg1"/>
              </a:solidFill>
              <a:latin typeface="Aileron SemiBold" panose="00000700000000000000" pitchFamily="50" charset="0"/>
            </a:endParaRPr>
          </a:p>
        </p:txBody>
      </p:sp>
      <p:sp>
        <p:nvSpPr>
          <p:cNvPr id="5" name="Content Placeholder 3"/>
          <p:cNvSpPr>
            <a:spLocks noGrp="1"/>
          </p:cNvSpPr>
          <p:nvPr>
            <p:ph idx="1"/>
          </p:nvPr>
        </p:nvSpPr>
        <p:spPr>
          <a:xfrm>
            <a:off x="838200" y="1825625"/>
            <a:ext cx="10515600" cy="4351338"/>
          </a:xfrm>
        </p:spPr>
        <p:txBody>
          <a:bodyPr>
            <a:normAutofit fontScale="62500" lnSpcReduction="20000"/>
          </a:bodyPr>
          <a:lstStyle/>
          <a:p>
            <a:r>
              <a:rPr lang="en-GB" dirty="0" smtClean="0">
                <a:solidFill>
                  <a:schemeClr val="bg1"/>
                </a:solidFill>
                <a:latin typeface="Aileron Light" panose="00000400000000000000" pitchFamily="50" charset="0"/>
              </a:rPr>
              <a:t>As a club, you will want to raise money!</a:t>
            </a:r>
            <a:br>
              <a:rPr lang="en-GB" dirty="0" smtClean="0">
                <a:solidFill>
                  <a:schemeClr val="bg1"/>
                </a:solidFill>
                <a:latin typeface="Aileron Light" panose="00000400000000000000" pitchFamily="50" charset="0"/>
              </a:rPr>
            </a:br>
            <a:endParaRPr lang="en-GB" dirty="0" smtClean="0">
              <a:solidFill>
                <a:schemeClr val="bg1"/>
              </a:solidFill>
              <a:latin typeface="Aileron Light" panose="00000400000000000000" pitchFamily="50" charset="0"/>
            </a:endParaRPr>
          </a:p>
          <a:p>
            <a:r>
              <a:rPr lang="en-GB" dirty="0">
                <a:solidFill>
                  <a:schemeClr val="bg1"/>
                </a:solidFill>
                <a:latin typeface="Aileron Light" panose="00000400000000000000" pitchFamily="50" charset="0"/>
              </a:rPr>
              <a:t>All clubs/</a:t>
            </a:r>
            <a:r>
              <a:rPr lang="en-GB" dirty="0" err="1">
                <a:solidFill>
                  <a:schemeClr val="bg1"/>
                </a:solidFill>
                <a:latin typeface="Aileron Light" panose="00000400000000000000" pitchFamily="50" charset="0"/>
              </a:rPr>
              <a:t>Socs</a:t>
            </a:r>
            <a:r>
              <a:rPr lang="en-GB" dirty="0">
                <a:solidFill>
                  <a:schemeClr val="bg1"/>
                </a:solidFill>
                <a:latin typeface="Aileron Light" panose="00000400000000000000" pitchFamily="50" charset="0"/>
              </a:rPr>
              <a:t> are able to raise funds under the auspices of the Student Union charity status</a:t>
            </a:r>
            <a:r>
              <a:rPr lang="en-GB" dirty="0" smtClean="0">
                <a:solidFill>
                  <a:schemeClr val="bg1"/>
                </a:solidFill>
                <a:latin typeface="Aileron Light" panose="00000400000000000000" pitchFamily="50" charset="0"/>
              </a:rPr>
              <a:t>​</a:t>
            </a:r>
            <a:br>
              <a:rPr lang="en-GB" dirty="0" smtClean="0">
                <a:solidFill>
                  <a:schemeClr val="bg1"/>
                </a:solidFill>
                <a:latin typeface="Aileron Light" panose="00000400000000000000" pitchFamily="50" charset="0"/>
              </a:rPr>
            </a:br>
            <a:endParaRPr lang="en-GB" dirty="0" smtClean="0">
              <a:solidFill>
                <a:schemeClr val="bg1"/>
              </a:solidFill>
              <a:latin typeface="Aileron Light" panose="00000400000000000000" pitchFamily="50" charset="0"/>
            </a:endParaRPr>
          </a:p>
          <a:p>
            <a:r>
              <a:rPr lang="en-GB" dirty="0" smtClean="0">
                <a:solidFill>
                  <a:schemeClr val="bg1"/>
                </a:solidFill>
                <a:latin typeface="Aileron Light" panose="00000400000000000000" pitchFamily="50" charset="0"/>
              </a:rPr>
              <a:t>Raffles/Bar nights/Auctions/specific </a:t>
            </a:r>
            <a:r>
              <a:rPr lang="en-GB" dirty="0">
                <a:solidFill>
                  <a:schemeClr val="bg1"/>
                </a:solidFill>
                <a:latin typeface="Aileron Light" panose="00000400000000000000" pitchFamily="50" charset="0"/>
              </a:rPr>
              <a:t>events BBQ’s/ </a:t>
            </a:r>
            <a:r>
              <a:rPr lang="en-GB" dirty="0" smtClean="0">
                <a:solidFill>
                  <a:schemeClr val="bg1"/>
                </a:solidFill>
                <a:latin typeface="Aileron Light" panose="00000400000000000000" pitchFamily="50" charset="0"/>
              </a:rPr>
              <a:t>Sponsorship </a:t>
            </a:r>
            <a:r>
              <a:rPr lang="en-GB" dirty="0" err="1" smtClean="0">
                <a:solidFill>
                  <a:schemeClr val="bg1"/>
                </a:solidFill>
                <a:latin typeface="Aileron Light" panose="00000400000000000000" pitchFamily="50" charset="0"/>
              </a:rPr>
              <a:t>etc</a:t>
            </a:r>
            <a:r>
              <a:rPr lang="en-GB" dirty="0" smtClean="0">
                <a:solidFill>
                  <a:schemeClr val="bg1"/>
                </a:solidFill>
                <a:latin typeface="Aileron Light" panose="00000400000000000000" pitchFamily="50" charset="0"/>
              </a:rPr>
              <a:t/>
            </a:r>
            <a:br>
              <a:rPr lang="en-GB" dirty="0" smtClean="0">
                <a:solidFill>
                  <a:schemeClr val="bg1"/>
                </a:solidFill>
                <a:latin typeface="Aileron Light" panose="00000400000000000000" pitchFamily="50" charset="0"/>
              </a:rPr>
            </a:br>
            <a:endParaRPr lang="en-GB" dirty="0" smtClean="0">
              <a:solidFill>
                <a:schemeClr val="bg1"/>
              </a:solidFill>
              <a:latin typeface="Aileron Light" panose="00000400000000000000" pitchFamily="50" charset="0"/>
            </a:endParaRPr>
          </a:p>
          <a:p>
            <a:r>
              <a:rPr lang="en-GB" dirty="0">
                <a:solidFill>
                  <a:schemeClr val="bg1"/>
                </a:solidFill>
                <a:latin typeface="Aileron Light" panose="00000400000000000000" pitchFamily="50" charset="0"/>
              </a:rPr>
              <a:t>Responsibility for collecting the  money must be delegated to two club </a:t>
            </a:r>
            <a:r>
              <a:rPr lang="en-GB" dirty="0" smtClean="0">
                <a:solidFill>
                  <a:schemeClr val="bg1"/>
                </a:solidFill>
                <a:latin typeface="Aileron Light" panose="00000400000000000000" pitchFamily="50" charset="0"/>
              </a:rPr>
              <a:t>members</a:t>
            </a:r>
            <a:br>
              <a:rPr lang="en-GB" dirty="0" smtClean="0">
                <a:solidFill>
                  <a:schemeClr val="bg1"/>
                </a:solidFill>
                <a:latin typeface="Aileron Light" panose="00000400000000000000" pitchFamily="50" charset="0"/>
              </a:rPr>
            </a:br>
            <a:endParaRPr lang="en-GB" dirty="0" smtClean="0">
              <a:solidFill>
                <a:schemeClr val="bg1"/>
              </a:solidFill>
              <a:latin typeface="Aileron Light" panose="00000400000000000000" pitchFamily="50" charset="0"/>
            </a:endParaRPr>
          </a:p>
          <a:p>
            <a:r>
              <a:rPr lang="en-GB" dirty="0">
                <a:solidFill>
                  <a:schemeClr val="bg1"/>
                </a:solidFill>
                <a:latin typeface="Aileron Light" panose="00000400000000000000" pitchFamily="50" charset="0"/>
              </a:rPr>
              <a:t>All money must collected in a sealed tamper proof collection tin or in a lockable cash </a:t>
            </a:r>
            <a:r>
              <a:rPr lang="en-GB" dirty="0" smtClean="0">
                <a:solidFill>
                  <a:schemeClr val="bg1"/>
                </a:solidFill>
                <a:latin typeface="Aileron Light" panose="00000400000000000000" pitchFamily="50" charset="0"/>
              </a:rPr>
              <a:t>tin</a:t>
            </a:r>
            <a:br>
              <a:rPr lang="en-GB" dirty="0" smtClean="0">
                <a:solidFill>
                  <a:schemeClr val="bg1"/>
                </a:solidFill>
                <a:latin typeface="Aileron Light" panose="00000400000000000000" pitchFamily="50" charset="0"/>
              </a:rPr>
            </a:br>
            <a:endParaRPr lang="en-GB" dirty="0" smtClean="0">
              <a:solidFill>
                <a:schemeClr val="bg1"/>
              </a:solidFill>
              <a:latin typeface="Aileron Light" panose="00000400000000000000" pitchFamily="50" charset="0"/>
            </a:endParaRPr>
          </a:p>
          <a:p>
            <a:r>
              <a:rPr lang="en-GB" dirty="0">
                <a:solidFill>
                  <a:schemeClr val="bg1"/>
                </a:solidFill>
                <a:latin typeface="Aileron Light" panose="00000400000000000000" pitchFamily="50" charset="0"/>
              </a:rPr>
              <a:t>Money must be counted, verified and recorded by two club </a:t>
            </a:r>
            <a:r>
              <a:rPr lang="en-GB" dirty="0" smtClean="0">
                <a:solidFill>
                  <a:schemeClr val="bg1"/>
                </a:solidFill>
                <a:latin typeface="Aileron Light" panose="00000400000000000000" pitchFamily="50" charset="0"/>
              </a:rPr>
              <a:t>members</a:t>
            </a:r>
            <a:br>
              <a:rPr lang="en-GB" dirty="0" smtClean="0">
                <a:solidFill>
                  <a:schemeClr val="bg1"/>
                </a:solidFill>
                <a:latin typeface="Aileron Light" panose="00000400000000000000" pitchFamily="50" charset="0"/>
              </a:rPr>
            </a:br>
            <a:endParaRPr lang="en-GB" dirty="0" smtClean="0">
              <a:solidFill>
                <a:schemeClr val="bg1"/>
              </a:solidFill>
              <a:latin typeface="Aileron Light" panose="00000400000000000000" pitchFamily="50" charset="0"/>
            </a:endParaRPr>
          </a:p>
          <a:p>
            <a:r>
              <a:rPr lang="en-GB" dirty="0">
                <a:solidFill>
                  <a:schemeClr val="bg1"/>
                </a:solidFill>
                <a:latin typeface="Aileron Light" panose="00000400000000000000" pitchFamily="50" charset="0"/>
              </a:rPr>
              <a:t>All money must be handed into the campus </a:t>
            </a:r>
            <a:r>
              <a:rPr lang="en-GB" dirty="0" smtClean="0">
                <a:solidFill>
                  <a:schemeClr val="bg1"/>
                </a:solidFill>
                <a:latin typeface="Aileron Light" panose="00000400000000000000" pitchFamily="50" charset="0"/>
              </a:rPr>
              <a:t>opportunities coordinator, and </a:t>
            </a:r>
            <a:r>
              <a:rPr lang="en-GB" dirty="0">
                <a:solidFill>
                  <a:schemeClr val="bg1"/>
                </a:solidFill>
                <a:latin typeface="Aileron Light" panose="00000400000000000000" pitchFamily="50" charset="0"/>
              </a:rPr>
              <a:t>a receipt obtained within </a:t>
            </a:r>
            <a:r>
              <a:rPr lang="en-GB" dirty="0" smtClean="0">
                <a:solidFill>
                  <a:schemeClr val="bg1"/>
                </a:solidFill>
                <a:latin typeface="Aileron Light" panose="00000400000000000000" pitchFamily="50" charset="0"/>
              </a:rPr>
              <a:t>24hrs</a:t>
            </a:r>
            <a:br>
              <a:rPr lang="en-GB" dirty="0" smtClean="0">
                <a:solidFill>
                  <a:schemeClr val="bg1"/>
                </a:solidFill>
                <a:latin typeface="Aileron Light" panose="00000400000000000000" pitchFamily="50" charset="0"/>
              </a:rPr>
            </a:br>
            <a:endParaRPr lang="en-GB" dirty="0" smtClean="0">
              <a:solidFill>
                <a:schemeClr val="bg1"/>
              </a:solidFill>
              <a:latin typeface="Aileron Light" panose="00000400000000000000" pitchFamily="50" charset="0"/>
            </a:endParaRPr>
          </a:p>
          <a:p>
            <a:r>
              <a:rPr lang="en-GB" dirty="0">
                <a:solidFill>
                  <a:schemeClr val="bg1"/>
                </a:solidFill>
                <a:latin typeface="Aileron Light" panose="00000400000000000000" pitchFamily="50" charset="0"/>
              </a:rPr>
              <a:t>All funds will be banked by </a:t>
            </a:r>
            <a:r>
              <a:rPr lang="en-GB" dirty="0" smtClean="0">
                <a:solidFill>
                  <a:schemeClr val="bg1"/>
                </a:solidFill>
                <a:latin typeface="Aileron Light" panose="00000400000000000000" pitchFamily="50" charset="0"/>
              </a:rPr>
              <a:t>the union​</a:t>
            </a:r>
            <a:endParaRPr lang="en-GB" dirty="0">
              <a:solidFill>
                <a:schemeClr val="bg1"/>
              </a:solidFill>
              <a:latin typeface="Aileron Light" panose="00000400000000000000" pitchFamily="50" charset="0"/>
            </a:endParaRPr>
          </a:p>
        </p:txBody>
      </p:sp>
    </p:spTree>
    <p:extLst>
      <p:ext uri="{BB962C8B-B14F-4D97-AF65-F5344CB8AC3E}">
        <p14:creationId xmlns:p14="http://schemas.microsoft.com/office/powerpoint/2010/main" val="14749500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C56D10B-A3D9-D443-88B1-4C5E25DC9DA3}"/>
              </a:ext>
            </a:extLst>
          </p:cNvPr>
          <p:cNvSpPr/>
          <p:nvPr/>
        </p:nvSpPr>
        <p:spPr>
          <a:xfrm>
            <a:off x="11943644" y="0"/>
            <a:ext cx="248356" cy="6858000"/>
          </a:xfrm>
          <a:prstGeom prst="rect">
            <a:avLst/>
          </a:prstGeom>
          <a:solidFill>
            <a:srgbClr val="4E189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p:cNvSpPr>
            <a:spLocks noGrp="1"/>
          </p:cNvSpPr>
          <p:nvPr>
            <p:ph idx="1"/>
          </p:nvPr>
        </p:nvSpPr>
        <p:spPr/>
        <p:txBody>
          <a:bodyPr/>
          <a:lstStyle/>
          <a:p>
            <a:pPr fontAlgn="base"/>
            <a:r>
              <a:rPr lang="en-GB" dirty="0">
                <a:latin typeface="Aileron Light" panose="00000400000000000000" pitchFamily="50" charset="0"/>
              </a:rPr>
              <a:t>All club/</a:t>
            </a:r>
            <a:r>
              <a:rPr lang="en-GB" dirty="0" err="1">
                <a:latin typeface="Aileron Light" panose="00000400000000000000" pitchFamily="50" charset="0"/>
              </a:rPr>
              <a:t>soc</a:t>
            </a:r>
            <a:r>
              <a:rPr lang="en-GB" dirty="0">
                <a:latin typeface="Aileron Light" panose="00000400000000000000" pitchFamily="50" charset="0"/>
              </a:rPr>
              <a:t> money is kept in a separate </a:t>
            </a:r>
            <a:r>
              <a:rPr lang="en-GB" dirty="0" smtClean="0">
                <a:latin typeface="Aileron Light" panose="00000400000000000000" pitchFamily="50" charset="0"/>
              </a:rPr>
              <a:t>Union </a:t>
            </a:r>
            <a:r>
              <a:rPr lang="en-GB" dirty="0">
                <a:latin typeface="Aileron Light" panose="00000400000000000000" pitchFamily="50" charset="0"/>
              </a:rPr>
              <a:t>bank account with HSBC</a:t>
            </a:r>
            <a:r>
              <a:rPr lang="en-US" dirty="0">
                <a:latin typeface="Aileron Light" panose="00000400000000000000" pitchFamily="50" charset="0"/>
              </a:rPr>
              <a:t>​</a:t>
            </a:r>
          </a:p>
          <a:p>
            <a:pPr marL="0" indent="0" fontAlgn="base">
              <a:buNone/>
            </a:pPr>
            <a:endParaRPr lang="en-GB" dirty="0">
              <a:latin typeface="Aileron Light" panose="00000400000000000000" pitchFamily="50" charset="0"/>
            </a:endParaRPr>
          </a:p>
          <a:p>
            <a:pPr fontAlgn="base"/>
            <a:r>
              <a:rPr lang="en-GB" dirty="0">
                <a:latin typeface="Aileron Light" panose="00000400000000000000" pitchFamily="50" charset="0"/>
              </a:rPr>
              <a:t>You can get a statement of your account at anytime showing the balance of your funds</a:t>
            </a:r>
            <a:r>
              <a:rPr lang="en-US" dirty="0">
                <a:latin typeface="Aileron Light" panose="00000400000000000000" pitchFamily="50" charset="0"/>
              </a:rPr>
              <a:t>​</a:t>
            </a:r>
          </a:p>
          <a:p>
            <a:pPr marL="0" indent="0" fontAlgn="base">
              <a:buNone/>
            </a:pPr>
            <a:endParaRPr lang="en-GB" dirty="0">
              <a:latin typeface="Aileron Light" panose="00000400000000000000" pitchFamily="50" charset="0"/>
            </a:endParaRPr>
          </a:p>
          <a:p>
            <a:pPr fontAlgn="base"/>
            <a:r>
              <a:rPr lang="en-GB" b="1" u="sng" dirty="0">
                <a:latin typeface="Aileron Light" panose="00000400000000000000" pitchFamily="50" charset="0"/>
              </a:rPr>
              <a:t>No club or society to have their own bank account</a:t>
            </a:r>
            <a:endParaRPr lang="en-US" u="sng" dirty="0">
              <a:latin typeface="Aileron Light" panose="00000400000000000000" pitchFamily="50" charset="0"/>
            </a:endParaRPr>
          </a:p>
        </p:txBody>
      </p:sp>
      <p:sp>
        <p:nvSpPr>
          <p:cNvPr id="8" name="TextBox 7"/>
          <p:cNvSpPr txBox="1"/>
          <p:nvPr/>
        </p:nvSpPr>
        <p:spPr>
          <a:xfrm>
            <a:off x="1043709" y="390520"/>
            <a:ext cx="7916206" cy="707886"/>
          </a:xfrm>
          <a:prstGeom prst="rect">
            <a:avLst/>
          </a:prstGeom>
          <a:noFill/>
        </p:spPr>
        <p:txBody>
          <a:bodyPr wrap="none" rtlCol="0">
            <a:spAutoFit/>
          </a:bodyPr>
          <a:lstStyle/>
          <a:p>
            <a:r>
              <a:rPr lang="en-GB" sz="4000" dirty="0" smtClean="0">
                <a:latin typeface="Aileron SemiBold" panose="00000700000000000000" pitchFamily="50" charset="0"/>
              </a:rPr>
              <a:t>How we look after groups money</a:t>
            </a:r>
            <a:endParaRPr lang="en-GB" sz="4000" dirty="0">
              <a:latin typeface="Aileron SemiBold" panose="00000700000000000000" pitchFamily="50" charset="0"/>
            </a:endParaRPr>
          </a:p>
        </p:txBody>
      </p:sp>
    </p:spTree>
    <p:extLst>
      <p:ext uri="{BB962C8B-B14F-4D97-AF65-F5344CB8AC3E}">
        <p14:creationId xmlns:p14="http://schemas.microsoft.com/office/powerpoint/2010/main" val="33133505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4">
            <a:extLst>
              <a:ext uri="{FF2B5EF4-FFF2-40B4-BE49-F238E27FC236}">
                <a16:creationId xmlns:a16="http://schemas.microsoft.com/office/drawing/2014/main" id="{EBF87945-A001-489F-9D9B-7D9435F0B9C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639" y="347471"/>
            <a:ext cx="11100816" cy="1801368"/>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ED4BB9C4-EF3D-4F83-9A14-623C0AB158F9}"/>
              </a:ext>
            </a:extLst>
          </p:cNvPr>
          <p:cNvSpPr>
            <a:spLocks noGrp="1"/>
          </p:cNvSpPr>
          <p:nvPr>
            <p:ph type="title"/>
          </p:nvPr>
        </p:nvSpPr>
        <p:spPr>
          <a:xfrm>
            <a:off x="551330" y="352135"/>
            <a:ext cx="11098304" cy="1782761"/>
          </a:xfrm>
          <a:solidFill>
            <a:srgbClr val="4E189A"/>
          </a:solidFill>
        </p:spPr>
        <p:txBody>
          <a:bodyPr vert="horz" lIns="91440" tIns="45720" rIns="91440" bIns="45720" rtlCol="0" anchor="ctr">
            <a:normAutofit/>
          </a:bodyPr>
          <a:lstStyle/>
          <a:p>
            <a:r>
              <a:rPr lang="en-US" b="1" dirty="0" smtClean="0">
                <a:solidFill>
                  <a:schemeClr val="bg1"/>
                </a:solidFill>
                <a:latin typeface="Avenir Next LT Pro"/>
              </a:rPr>
              <a:t>Spending your funds</a:t>
            </a:r>
            <a:endParaRPr lang="en-US" b="1" dirty="0">
              <a:solidFill>
                <a:schemeClr val="bg1"/>
              </a:solidFill>
              <a:latin typeface="Avenir Next LT Pro"/>
            </a:endParaRPr>
          </a:p>
        </p:txBody>
      </p:sp>
      <p:sp>
        <p:nvSpPr>
          <p:cNvPr id="10" name="Rectangle 9">
            <a:extLst>
              <a:ext uri="{FF2B5EF4-FFF2-40B4-BE49-F238E27FC236}">
                <a16:creationId xmlns:a16="http://schemas.microsoft.com/office/drawing/2014/main" id="{5C56D10B-A3D9-D443-88B1-4C5E25DC9DA3}"/>
              </a:ext>
            </a:extLst>
          </p:cNvPr>
          <p:cNvSpPr/>
          <p:nvPr/>
        </p:nvSpPr>
        <p:spPr>
          <a:xfrm>
            <a:off x="11943644" y="0"/>
            <a:ext cx="248356" cy="6858000"/>
          </a:xfrm>
          <a:prstGeom prst="rect">
            <a:avLst/>
          </a:prstGeom>
          <a:solidFill>
            <a:srgbClr val="4E189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Content Placeholder 3"/>
          <p:cNvSpPr>
            <a:spLocks noGrp="1"/>
          </p:cNvSpPr>
          <p:nvPr>
            <p:ph idx="1"/>
          </p:nvPr>
        </p:nvSpPr>
        <p:spPr>
          <a:xfrm>
            <a:off x="548639" y="2407516"/>
            <a:ext cx="11100816" cy="4351338"/>
          </a:xfrm>
        </p:spPr>
        <p:txBody>
          <a:bodyPr>
            <a:normAutofit fontScale="62500" lnSpcReduction="20000"/>
          </a:bodyPr>
          <a:lstStyle/>
          <a:p>
            <a:pPr fontAlgn="base"/>
            <a:r>
              <a:rPr lang="en-GB" dirty="0"/>
              <a:t>All physical items such as kit and equipment must be ordered directly via the Students Union</a:t>
            </a:r>
            <a:r>
              <a:rPr lang="en-US" dirty="0" smtClean="0"/>
              <a:t>​</a:t>
            </a:r>
            <a:br>
              <a:rPr lang="en-US" dirty="0" smtClean="0"/>
            </a:br>
            <a:endParaRPr lang="en-US" dirty="0"/>
          </a:p>
          <a:p>
            <a:pPr fontAlgn="base"/>
            <a:r>
              <a:rPr lang="en-GB" dirty="0"/>
              <a:t>All decisions to purchase items using club funds must be agreed by your committee in advance</a:t>
            </a:r>
            <a:r>
              <a:rPr lang="en-US" dirty="0" smtClean="0"/>
              <a:t>​</a:t>
            </a:r>
            <a:br>
              <a:rPr lang="en-US" dirty="0" smtClean="0"/>
            </a:br>
            <a:endParaRPr lang="en-US" dirty="0"/>
          </a:p>
          <a:p>
            <a:pPr fontAlgn="base"/>
            <a:r>
              <a:rPr lang="en-GB" dirty="0"/>
              <a:t>Contact your campus Student </a:t>
            </a:r>
            <a:r>
              <a:rPr lang="en-GB" dirty="0" smtClean="0"/>
              <a:t>Opportunities Coordinator to </a:t>
            </a:r>
            <a:r>
              <a:rPr lang="en-GB" dirty="0"/>
              <a:t>discuss what you want to buy and to see that you have the funds available</a:t>
            </a:r>
            <a:r>
              <a:rPr lang="en-US" dirty="0" smtClean="0"/>
              <a:t>​</a:t>
            </a:r>
            <a:br>
              <a:rPr lang="en-US" dirty="0" smtClean="0"/>
            </a:br>
            <a:endParaRPr lang="en-US" dirty="0" smtClean="0"/>
          </a:p>
          <a:p>
            <a:pPr fontAlgn="base"/>
            <a:r>
              <a:rPr lang="en-GB" dirty="0"/>
              <a:t>If your society/club does not have enough funds then this will need to be discussed with the </a:t>
            </a:r>
            <a:r>
              <a:rPr lang="en-GB" dirty="0" smtClean="0"/>
              <a:t>Head of Membership Services and </a:t>
            </a:r>
            <a:r>
              <a:rPr lang="en-GB" dirty="0"/>
              <a:t>Business and Finance Manager</a:t>
            </a:r>
            <a:r>
              <a:rPr lang="en-US" dirty="0" smtClean="0"/>
              <a:t>​</a:t>
            </a:r>
            <a:br>
              <a:rPr lang="en-US" dirty="0" smtClean="0"/>
            </a:br>
            <a:endParaRPr lang="en-US" dirty="0" smtClean="0"/>
          </a:p>
          <a:p>
            <a:pPr fontAlgn="base"/>
            <a:r>
              <a:rPr lang="en-GB" dirty="0"/>
              <a:t>The Chair and the Treasurer will need to complete a requisition form authorising the purchase from club funds and return to </a:t>
            </a:r>
            <a:r>
              <a:rPr lang="en-GB" u="sng" dirty="0">
                <a:hlinkClick r:id="rId3"/>
              </a:rPr>
              <a:t>michelle.vicars@uwtsd.ac.uk</a:t>
            </a:r>
            <a:r>
              <a:rPr lang="en-GB" dirty="0"/>
              <a:t> and copy in the Campus </a:t>
            </a:r>
            <a:r>
              <a:rPr lang="en-GB" dirty="0" smtClean="0"/>
              <a:t>Opportunities Coordinator </a:t>
            </a:r>
            <a:br>
              <a:rPr lang="en-GB" dirty="0" smtClean="0"/>
            </a:br>
            <a:endParaRPr lang="en-GB" dirty="0" smtClean="0"/>
          </a:p>
          <a:p>
            <a:pPr fontAlgn="base"/>
            <a:r>
              <a:rPr lang="en-GB" dirty="0"/>
              <a:t>The Students Union will raise a Purchase order and the item will be purchased and paid for by the SU using the club funds on receipt of the form</a:t>
            </a:r>
            <a:r>
              <a:rPr lang="en-US" dirty="0" smtClean="0"/>
              <a:t>​</a:t>
            </a:r>
            <a:br>
              <a:rPr lang="en-US" dirty="0" smtClean="0"/>
            </a:br>
            <a:endParaRPr lang="en-US" dirty="0"/>
          </a:p>
          <a:p>
            <a:pPr fontAlgn="base"/>
            <a:r>
              <a:rPr lang="en-GB" dirty="0"/>
              <a:t>All items purchased remain the property of the society/SU and must be returned on request</a:t>
            </a:r>
            <a:r>
              <a:rPr lang="en-US" dirty="0"/>
              <a:t>​</a:t>
            </a:r>
          </a:p>
          <a:p>
            <a:pPr fontAlgn="base"/>
            <a:endParaRPr lang="en-US" dirty="0"/>
          </a:p>
          <a:p>
            <a:pPr fontAlgn="base"/>
            <a:endParaRPr lang="en-US" dirty="0"/>
          </a:p>
          <a:p>
            <a:pPr fontAlgn="base"/>
            <a:endParaRPr lang="en-US" dirty="0"/>
          </a:p>
        </p:txBody>
      </p:sp>
    </p:spTree>
    <p:extLst>
      <p:ext uri="{BB962C8B-B14F-4D97-AF65-F5344CB8AC3E}">
        <p14:creationId xmlns:p14="http://schemas.microsoft.com/office/powerpoint/2010/main" val="11074109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4">
            <a:extLst>
              <a:ext uri="{FF2B5EF4-FFF2-40B4-BE49-F238E27FC236}">
                <a16:creationId xmlns:a16="http://schemas.microsoft.com/office/drawing/2014/main" id="{EBF87945-A001-489F-9D9B-7D9435F0B9C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639" y="347471"/>
            <a:ext cx="11100816" cy="1801368"/>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ED4BB9C4-EF3D-4F83-9A14-623C0AB158F9}"/>
              </a:ext>
            </a:extLst>
          </p:cNvPr>
          <p:cNvSpPr>
            <a:spLocks noGrp="1"/>
          </p:cNvSpPr>
          <p:nvPr>
            <p:ph type="title"/>
          </p:nvPr>
        </p:nvSpPr>
        <p:spPr>
          <a:xfrm>
            <a:off x="551330" y="352135"/>
            <a:ext cx="11098304" cy="1782761"/>
          </a:xfrm>
          <a:solidFill>
            <a:srgbClr val="4E189A"/>
          </a:solidFill>
        </p:spPr>
        <p:txBody>
          <a:bodyPr vert="horz" lIns="91440" tIns="45720" rIns="91440" bIns="45720" rtlCol="0" anchor="ctr">
            <a:normAutofit/>
          </a:bodyPr>
          <a:lstStyle/>
          <a:p>
            <a:r>
              <a:rPr lang="en-US" b="1" dirty="0" smtClean="0">
                <a:solidFill>
                  <a:schemeClr val="bg1"/>
                </a:solidFill>
                <a:latin typeface="Avenir Next LT Pro"/>
              </a:rPr>
              <a:t>Being Reimbursed for expenditure</a:t>
            </a:r>
            <a:endParaRPr lang="en-US" b="1" dirty="0">
              <a:solidFill>
                <a:schemeClr val="bg1"/>
              </a:solidFill>
              <a:latin typeface="Avenir Next LT Pro"/>
            </a:endParaRPr>
          </a:p>
        </p:txBody>
      </p:sp>
      <p:sp>
        <p:nvSpPr>
          <p:cNvPr id="10" name="Rectangle 9">
            <a:extLst>
              <a:ext uri="{FF2B5EF4-FFF2-40B4-BE49-F238E27FC236}">
                <a16:creationId xmlns:a16="http://schemas.microsoft.com/office/drawing/2014/main" id="{5C56D10B-A3D9-D443-88B1-4C5E25DC9DA3}"/>
              </a:ext>
            </a:extLst>
          </p:cNvPr>
          <p:cNvSpPr/>
          <p:nvPr/>
        </p:nvSpPr>
        <p:spPr>
          <a:xfrm>
            <a:off x="11943644" y="0"/>
            <a:ext cx="248356" cy="6858000"/>
          </a:xfrm>
          <a:prstGeom prst="rect">
            <a:avLst/>
          </a:prstGeom>
          <a:solidFill>
            <a:srgbClr val="4E189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Content Placeholder 3"/>
          <p:cNvSpPr>
            <a:spLocks noGrp="1"/>
          </p:cNvSpPr>
          <p:nvPr>
            <p:ph idx="1"/>
          </p:nvPr>
        </p:nvSpPr>
        <p:spPr>
          <a:xfrm>
            <a:off x="548639" y="2407516"/>
            <a:ext cx="11100816" cy="4351338"/>
          </a:xfrm>
        </p:spPr>
        <p:txBody>
          <a:bodyPr>
            <a:normAutofit fontScale="85000" lnSpcReduction="20000"/>
          </a:bodyPr>
          <a:lstStyle/>
          <a:p>
            <a:pPr fontAlgn="base"/>
            <a:r>
              <a:rPr lang="en-GB" dirty="0">
                <a:latin typeface="Aileron Light" panose="00000400000000000000" pitchFamily="50" charset="0"/>
              </a:rPr>
              <a:t>You may want to be re-</a:t>
            </a:r>
            <a:r>
              <a:rPr lang="en-GB" dirty="0" err="1">
                <a:latin typeface="Aileron Light" panose="00000400000000000000" pitchFamily="50" charset="0"/>
              </a:rPr>
              <a:t>imbursed</a:t>
            </a:r>
            <a:r>
              <a:rPr lang="en-GB" dirty="0">
                <a:latin typeface="Aileron Light" panose="00000400000000000000" pitchFamily="50" charset="0"/>
              </a:rPr>
              <a:t> for some items such as kit washing or miscellaneous small purchases</a:t>
            </a:r>
            <a:r>
              <a:rPr lang="en-US" dirty="0" smtClean="0">
                <a:latin typeface="Aileron Light" panose="00000400000000000000" pitchFamily="50" charset="0"/>
              </a:rPr>
              <a:t>​</a:t>
            </a:r>
            <a:br>
              <a:rPr lang="en-US" dirty="0" smtClean="0">
                <a:latin typeface="Aileron Light" panose="00000400000000000000" pitchFamily="50" charset="0"/>
              </a:rPr>
            </a:br>
            <a:endParaRPr lang="en-US" dirty="0">
              <a:latin typeface="Aileron Light" panose="00000400000000000000" pitchFamily="50" charset="0"/>
            </a:endParaRPr>
          </a:p>
          <a:p>
            <a:pPr fontAlgn="base"/>
            <a:r>
              <a:rPr lang="en-GB" dirty="0">
                <a:latin typeface="Aileron Light" panose="00000400000000000000" pitchFamily="50" charset="0"/>
              </a:rPr>
              <a:t>This can be done using ‘Authorisation form for transfer of Club funds’ available from the finance department or </a:t>
            </a:r>
            <a:r>
              <a:rPr lang="en-GB" dirty="0" smtClean="0">
                <a:latin typeface="Aileron Light" panose="00000400000000000000" pitchFamily="50" charset="0"/>
              </a:rPr>
              <a:t>our website</a:t>
            </a:r>
            <a:br>
              <a:rPr lang="en-GB" dirty="0" smtClean="0">
                <a:latin typeface="Aileron Light" panose="00000400000000000000" pitchFamily="50" charset="0"/>
              </a:rPr>
            </a:br>
            <a:endParaRPr lang="en-GB" dirty="0" smtClean="0">
              <a:latin typeface="Aileron Light" panose="00000400000000000000" pitchFamily="50" charset="0"/>
            </a:endParaRPr>
          </a:p>
          <a:p>
            <a:pPr fontAlgn="base"/>
            <a:r>
              <a:rPr lang="en-GB" dirty="0">
                <a:latin typeface="Aileron Light" panose="00000400000000000000" pitchFamily="50" charset="0"/>
              </a:rPr>
              <a:t>The form </a:t>
            </a:r>
            <a:r>
              <a:rPr lang="en-GB" b="1" dirty="0">
                <a:latin typeface="Aileron Light" panose="00000400000000000000" pitchFamily="50" charset="0"/>
              </a:rPr>
              <a:t>MUST</a:t>
            </a:r>
            <a:r>
              <a:rPr lang="en-GB" dirty="0">
                <a:latin typeface="Aileron Light" panose="00000400000000000000" pitchFamily="50" charset="0"/>
              </a:rPr>
              <a:t> signed by the Chair and Treasurer of the club/society and all receipts </a:t>
            </a:r>
            <a:r>
              <a:rPr lang="en-GB" b="1" dirty="0">
                <a:latin typeface="Aileron Light" panose="00000400000000000000" pitchFamily="50" charset="0"/>
              </a:rPr>
              <a:t>MUST</a:t>
            </a:r>
            <a:r>
              <a:rPr lang="en-GB" dirty="0">
                <a:latin typeface="Aileron Light" panose="00000400000000000000" pitchFamily="50" charset="0"/>
              </a:rPr>
              <a:t> be produced- only then can </a:t>
            </a:r>
            <a:r>
              <a:rPr lang="en-GB" dirty="0" smtClean="0">
                <a:latin typeface="Aileron Light" panose="00000400000000000000" pitchFamily="50" charset="0"/>
              </a:rPr>
              <a:t>the Union reimburse</a:t>
            </a:r>
            <a:r>
              <a:rPr lang="en-GB" dirty="0">
                <a:latin typeface="Aileron Light" panose="00000400000000000000" pitchFamily="50" charset="0"/>
              </a:rPr>
              <a:t> from club funds, the form must be returned to </a:t>
            </a:r>
            <a:r>
              <a:rPr lang="en-GB" u="sng" dirty="0">
                <a:latin typeface="Aileron Light" panose="00000400000000000000" pitchFamily="50" charset="0"/>
                <a:hlinkClick r:id="rId3"/>
              </a:rPr>
              <a:t>michelle.viccars@uwtsd.ac.uk</a:t>
            </a:r>
            <a:r>
              <a:rPr lang="en-GB" dirty="0">
                <a:latin typeface="Aileron Light" panose="00000400000000000000" pitchFamily="50" charset="0"/>
              </a:rPr>
              <a:t> and copy in the Campus Engagement Assistant.  </a:t>
            </a:r>
            <a:r>
              <a:rPr lang="en-GB" b="1" u="sng" dirty="0">
                <a:latin typeface="Aileron Light" panose="00000400000000000000" pitchFamily="50" charset="0"/>
              </a:rPr>
              <a:t>The person who is to receive the money cannot be one of the authorising signatories.</a:t>
            </a:r>
            <a:r>
              <a:rPr lang="en-US" dirty="0" smtClean="0">
                <a:latin typeface="Aileron Light" panose="00000400000000000000" pitchFamily="50" charset="0"/>
              </a:rPr>
              <a:t>​</a:t>
            </a:r>
            <a:br>
              <a:rPr lang="en-US" dirty="0" smtClean="0">
                <a:latin typeface="Aileron Light" panose="00000400000000000000" pitchFamily="50" charset="0"/>
              </a:rPr>
            </a:br>
            <a:endParaRPr lang="en-US" dirty="0" smtClean="0">
              <a:latin typeface="Aileron Light" panose="00000400000000000000" pitchFamily="50" charset="0"/>
            </a:endParaRPr>
          </a:p>
          <a:p>
            <a:pPr fontAlgn="base"/>
            <a:r>
              <a:rPr lang="en-GB" dirty="0">
                <a:latin typeface="Aileron Light" panose="00000400000000000000" pitchFamily="50" charset="0"/>
              </a:rPr>
              <a:t>We will not give cash advances as there are processes in place to purchase items and to be re-</a:t>
            </a:r>
            <a:r>
              <a:rPr lang="en-GB" dirty="0" err="1">
                <a:latin typeface="Aileron Light" panose="00000400000000000000" pitchFamily="50" charset="0"/>
              </a:rPr>
              <a:t>imbursed</a:t>
            </a:r>
            <a:r>
              <a:rPr lang="en-GB" dirty="0">
                <a:latin typeface="Aileron Light" panose="00000400000000000000" pitchFamily="50" charset="0"/>
              </a:rPr>
              <a:t>​</a:t>
            </a:r>
          </a:p>
          <a:p>
            <a:pPr fontAlgn="base"/>
            <a:endParaRPr lang="en-US" dirty="0"/>
          </a:p>
          <a:p>
            <a:pPr fontAlgn="base"/>
            <a:endParaRPr lang="en-US" dirty="0"/>
          </a:p>
          <a:p>
            <a:pPr fontAlgn="base"/>
            <a:endParaRPr lang="en-US" dirty="0"/>
          </a:p>
          <a:p>
            <a:pPr fontAlgn="base"/>
            <a:endParaRPr lang="en-US" dirty="0"/>
          </a:p>
          <a:p>
            <a:pPr fontAlgn="base"/>
            <a:endParaRPr lang="en-US" dirty="0"/>
          </a:p>
        </p:txBody>
      </p:sp>
    </p:spTree>
    <p:extLst>
      <p:ext uri="{BB962C8B-B14F-4D97-AF65-F5344CB8AC3E}">
        <p14:creationId xmlns:p14="http://schemas.microsoft.com/office/powerpoint/2010/main" val="24045549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Freeform 5">
            <a:extLst>
              <a:ext uri="{FF2B5EF4-FFF2-40B4-BE49-F238E27FC236}">
                <a16:creationId xmlns:a16="http://schemas.microsoft.com/office/drawing/2014/main" id="{87CC2527-562A-4F69-B487-4371E5B243E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7488621" y="2277613"/>
            <a:ext cx="4703379" cy="4580387"/>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0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cxnSp>
        <p:nvCxnSpPr>
          <p:cNvPr id="17" name="Straight Connector 16">
            <a:extLst>
              <a:ext uri="{FF2B5EF4-FFF2-40B4-BE49-F238E27FC236}">
                <a16:creationId xmlns:a16="http://schemas.microsoft.com/office/drawing/2014/main" id="{BCDAEC91-5BCE-4B55-9CC0-43EF94CB734B}"/>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80331" y="5123793"/>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10" name="Rectangle 9">
            <a:extLst>
              <a:ext uri="{FF2B5EF4-FFF2-40B4-BE49-F238E27FC236}">
                <a16:creationId xmlns:a16="http://schemas.microsoft.com/office/drawing/2014/main" id="{5C56D10B-A3D9-D443-88B1-4C5E25DC9DA3}"/>
              </a:ext>
            </a:extLst>
          </p:cNvPr>
          <p:cNvSpPr/>
          <p:nvPr/>
        </p:nvSpPr>
        <p:spPr>
          <a:xfrm>
            <a:off x="11943644" y="0"/>
            <a:ext cx="248356" cy="6858000"/>
          </a:xfrm>
          <a:prstGeom prst="rect">
            <a:avLst/>
          </a:prstGeom>
          <a:solidFill>
            <a:srgbClr val="4E189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p:txBody>
          <a:bodyPr/>
          <a:lstStyle/>
          <a:p>
            <a:r>
              <a:rPr lang="en-GB" dirty="0" smtClean="0"/>
              <a:t>Things to remember	</a:t>
            </a:r>
            <a:endParaRPr lang="en-GB" dirty="0"/>
          </a:p>
        </p:txBody>
      </p:sp>
      <p:sp>
        <p:nvSpPr>
          <p:cNvPr id="3" name="Content Placeholder 2"/>
          <p:cNvSpPr>
            <a:spLocks noGrp="1"/>
          </p:cNvSpPr>
          <p:nvPr>
            <p:ph idx="1"/>
          </p:nvPr>
        </p:nvSpPr>
        <p:spPr>
          <a:xfrm>
            <a:off x="838199" y="1825625"/>
            <a:ext cx="10614891" cy="4206059"/>
          </a:xfrm>
        </p:spPr>
        <p:txBody>
          <a:bodyPr>
            <a:normAutofit fontScale="77500" lnSpcReduction="20000"/>
          </a:bodyPr>
          <a:lstStyle/>
          <a:p>
            <a:pPr fontAlgn="base"/>
            <a:r>
              <a:rPr lang="en-GB" dirty="0"/>
              <a:t>A club or society does not have the authority to enter into any Contract or Agreement on behalf of the Student Union.</a:t>
            </a:r>
            <a:r>
              <a:rPr lang="en-US" dirty="0"/>
              <a:t>​</a:t>
            </a:r>
          </a:p>
          <a:p>
            <a:pPr marL="0" indent="0" fontAlgn="base">
              <a:buNone/>
            </a:pPr>
            <a:endParaRPr lang="en-GB" dirty="0"/>
          </a:p>
          <a:p>
            <a:pPr fontAlgn="base"/>
            <a:r>
              <a:rPr lang="en-GB" dirty="0"/>
              <a:t>This includes sponsorship contracts, please make sure any contracts are reviewed by the SU before you sign.</a:t>
            </a:r>
            <a:r>
              <a:rPr lang="en-US" dirty="0" smtClean="0"/>
              <a:t>​</a:t>
            </a:r>
            <a:br>
              <a:rPr lang="en-US" dirty="0" smtClean="0"/>
            </a:br>
            <a:endParaRPr lang="en-US" dirty="0"/>
          </a:p>
          <a:p>
            <a:pPr fontAlgn="base"/>
            <a:r>
              <a:rPr lang="en-GB" dirty="0" smtClean="0"/>
              <a:t>​</a:t>
            </a:r>
            <a:r>
              <a:rPr lang="en-GB" dirty="0"/>
              <a:t>All </a:t>
            </a:r>
            <a:r>
              <a:rPr lang="en-GB" b="1" dirty="0"/>
              <a:t>events</a:t>
            </a:r>
            <a:r>
              <a:rPr lang="en-GB" dirty="0"/>
              <a:t> (including entertainment) organised by a club/society, on behalf of a club/society, or for the benefit of a club/society, represent a Students’ Union activity.  As such, the Union is legally and morally responsible for such events.  All such events:</a:t>
            </a:r>
            <a:r>
              <a:rPr lang="en-US" dirty="0"/>
              <a:t>​</a:t>
            </a:r>
          </a:p>
          <a:p>
            <a:pPr lvl="1" fontAlgn="base"/>
            <a:r>
              <a:rPr lang="en-GB" dirty="0"/>
              <a:t>Must be organised in accordance with Students’ Union policies, procedures and regulations.</a:t>
            </a:r>
            <a:r>
              <a:rPr lang="en-US" dirty="0"/>
              <a:t>​</a:t>
            </a:r>
          </a:p>
          <a:p>
            <a:pPr lvl="1" fontAlgn="base"/>
            <a:r>
              <a:rPr lang="en-GB" dirty="0"/>
              <a:t>Must be discussed with the appropriate Students’ Union staff member or officer in advance.</a:t>
            </a:r>
            <a:r>
              <a:rPr lang="en-US" dirty="0"/>
              <a:t>​</a:t>
            </a:r>
          </a:p>
          <a:p>
            <a:pPr lvl="1" fontAlgn="base"/>
            <a:r>
              <a:rPr lang="en-GB" dirty="0"/>
              <a:t>Must take special note of Health &amp; Safety legislation and best practice.</a:t>
            </a:r>
            <a:r>
              <a:rPr lang="en-US" dirty="0"/>
              <a:t>​</a:t>
            </a:r>
          </a:p>
          <a:p>
            <a:pPr lvl="1" fontAlgn="base"/>
            <a:r>
              <a:rPr lang="en-GB" dirty="0"/>
              <a:t>Must ensure the financial security of the club/society and Students’ Union</a:t>
            </a:r>
            <a:r>
              <a:rPr lang="en-US" dirty="0" smtClean="0"/>
              <a:t>​</a:t>
            </a:r>
          </a:p>
          <a:p>
            <a:pPr lvl="1" fontAlgn="base"/>
            <a:r>
              <a:rPr lang="en-US" dirty="0" smtClean="0"/>
              <a:t>Must be risk assessed</a:t>
            </a:r>
            <a:endParaRPr lang="en-US" dirty="0"/>
          </a:p>
          <a:p>
            <a:pPr fontAlgn="base"/>
            <a:endParaRPr lang="en-GB" dirty="0"/>
          </a:p>
        </p:txBody>
      </p:sp>
    </p:spTree>
    <p:extLst>
      <p:ext uri="{BB962C8B-B14F-4D97-AF65-F5344CB8AC3E}">
        <p14:creationId xmlns:p14="http://schemas.microsoft.com/office/powerpoint/2010/main" val="38202941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4E189A"/>
        </a:solidFill>
        <a:effectLst/>
      </p:bgPr>
    </p:bg>
    <p:spTree>
      <p:nvGrpSpPr>
        <p:cNvPr id="1" name=""/>
        <p:cNvGrpSpPr/>
        <p:nvPr/>
      </p:nvGrpSpPr>
      <p:grpSpPr>
        <a:xfrm>
          <a:off x="0" y="0"/>
          <a:ext cx="0" cy="0"/>
          <a:chOff x="0" y="0"/>
          <a:chExt cx="0" cy="0"/>
        </a:xfrm>
      </p:grpSpPr>
      <p:pic>
        <p:nvPicPr>
          <p:cNvPr id="5" name="Content Placeholder 4" descr="A picture containing drawing&#10;&#10;Description automatically generated">
            <a:extLst>
              <a:ext uri="{FF2B5EF4-FFF2-40B4-BE49-F238E27FC236}">
                <a16:creationId xmlns:a16="http://schemas.microsoft.com/office/drawing/2014/main" id="{1A46655D-E8E6-0743-9B5E-6A1C5F647BBF}"/>
              </a:ext>
            </a:extLst>
          </p:cNvPr>
          <p:cNvPicPr>
            <a:picLocks noChangeAspect="1"/>
          </p:cNvPicPr>
          <p:nvPr/>
        </p:nvPicPr>
        <p:blipFill>
          <a:blip r:embed="rId3"/>
          <a:stretch>
            <a:fillRect/>
          </a:stretch>
        </p:blipFill>
        <p:spPr>
          <a:xfrm>
            <a:off x="588828" y="532032"/>
            <a:ext cx="3689661" cy="826441"/>
          </a:xfrm>
          <a:prstGeom prst="rect">
            <a:avLst/>
          </a:prstGeom>
        </p:spPr>
      </p:pic>
      <p:sp>
        <p:nvSpPr>
          <p:cNvPr id="6" name="Title 1">
            <a:extLst>
              <a:ext uri="{FF2B5EF4-FFF2-40B4-BE49-F238E27FC236}">
                <a16:creationId xmlns:a16="http://schemas.microsoft.com/office/drawing/2014/main" id="{EBFB3734-DC6F-204E-A59D-ED1AC50DD130}"/>
              </a:ext>
            </a:extLst>
          </p:cNvPr>
          <p:cNvSpPr txBox="1">
            <a:spLocks/>
          </p:cNvSpPr>
          <p:nvPr/>
        </p:nvSpPr>
        <p:spPr>
          <a:xfrm>
            <a:off x="464651" y="5091289"/>
            <a:ext cx="9144000" cy="1395975"/>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lnSpc>
                <a:spcPct val="150000"/>
              </a:lnSpc>
            </a:pPr>
            <a:r>
              <a:rPr lang="en-US" sz="1600">
                <a:solidFill>
                  <a:schemeClr val="bg1"/>
                </a:solidFill>
                <a:latin typeface="Avenir Next LT Pro" panose="020B0504020202020204" pitchFamily="34" charset="77"/>
              </a:rPr>
              <a:t>@</a:t>
            </a:r>
            <a:r>
              <a:rPr lang="en-US" sz="1600" err="1">
                <a:solidFill>
                  <a:schemeClr val="bg1"/>
                </a:solidFill>
                <a:latin typeface="Avenir Next LT Pro" panose="020B0504020202020204" pitchFamily="34" charset="77"/>
              </a:rPr>
              <a:t>uwtsd</a:t>
            </a:r>
            <a:r>
              <a:rPr lang="en-US" sz="1600" b="1" err="1">
                <a:solidFill>
                  <a:schemeClr val="bg1"/>
                </a:solidFill>
                <a:latin typeface="Avenir Next LT Pro" panose="020B0504020202020204" pitchFamily="34" charset="77"/>
              </a:rPr>
              <a:t>union</a:t>
            </a:r>
            <a:r>
              <a:rPr lang="en-US" sz="1600" b="1">
                <a:solidFill>
                  <a:schemeClr val="bg1"/>
                </a:solidFill>
                <a:latin typeface="Avenir Next LT Pro" panose="020B0504020202020204" pitchFamily="34" charset="77"/>
              </a:rPr>
              <a:t> • </a:t>
            </a:r>
            <a:r>
              <a:rPr lang="en-US" sz="1600" err="1">
                <a:solidFill>
                  <a:schemeClr val="bg1"/>
                </a:solidFill>
                <a:latin typeface="Avenir Next LT Pro" panose="020B0504020202020204" pitchFamily="34" charset="77"/>
              </a:rPr>
              <a:t>uwtsd</a:t>
            </a:r>
            <a:r>
              <a:rPr lang="en-US" sz="1600" b="1" err="1">
                <a:solidFill>
                  <a:schemeClr val="bg1"/>
                </a:solidFill>
                <a:latin typeface="Avenir Next LT Pro" panose="020B0504020202020204" pitchFamily="34" charset="77"/>
              </a:rPr>
              <a:t>union</a:t>
            </a:r>
            <a:r>
              <a:rPr lang="en-US" sz="1600" err="1">
                <a:solidFill>
                  <a:schemeClr val="bg1"/>
                </a:solidFill>
                <a:latin typeface="Avenir Next LT Pro" panose="020B0504020202020204" pitchFamily="34" charset="77"/>
              </a:rPr>
              <a:t>.co.uk</a:t>
            </a:r>
            <a:r>
              <a:rPr lang="en-US" sz="1600">
                <a:solidFill>
                  <a:schemeClr val="bg1"/>
                </a:solidFill>
                <a:latin typeface="Avenir Next LT Pro" panose="020B0504020202020204" pitchFamily="34" charset="77"/>
              </a:rPr>
              <a:t> • </a:t>
            </a:r>
            <a:r>
              <a:rPr lang="en-US" sz="1600" b="1" err="1">
                <a:solidFill>
                  <a:schemeClr val="bg1"/>
                </a:solidFill>
                <a:latin typeface="Avenir Next LT Pro" panose="020B0504020202020204" pitchFamily="34" charset="77"/>
              </a:rPr>
              <a:t>union</a:t>
            </a:r>
            <a:r>
              <a:rPr lang="en-US" sz="1600" err="1">
                <a:solidFill>
                  <a:schemeClr val="bg1"/>
                </a:solidFill>
                <a:latin typeface="Avenir Next LT Pro" panose="020B0504020202020204" pitchFamily="34" charset="77"/>
              </a:rPr>
              <a:t>@uwtsd.ac.uk</a:t>
            </a:r>
            <a:endParaRPr lang="en-US" sz="1600">
              <a:solidFill>
                <a:schemeClr val="bg1"/>
              </a:solidFill>
              <a:latin typeface="Avenir Next LT Pro" panose="020B0504020202020204" pitchFamily="34" charset="77"/>
            </a:endParaRPr>
          </a:p>
        </p:txBody>
      </p:sp>
      <p:sp>
        <p:nvSpPr>
          <p:cNvPr id="8" name="TextBox 7"/>
          <p:cNvSpPr txBox="1"/>
          <p:nvPr/>
        </p:nvSpPr>
        <p:spPr>
          <a:xfrm>
            <a:off x="394283" y="2044301"/>
            <a:ext cx="11250510" cy="3877985"/>
          </a:xfrm>
          <a:prstGeom prst="rect">
            <a:avLst/>
          </a:prstGeom>
          <a:noFill/>
        </p:spPr>
        <p:txBody>
          <a:bodyPr wrap="square" rtlCol="0">
            <a:spAutoFit/>
          </a:bodyPr>
          <a:lstStyle/>
          <a:p>
            <a:pPr fontAlgn="base"/>
            <a:r>
              <a:rPr lang="en-GB" sz="3200" dirty="0" smtClean="0">
                <a:solidFill>
                  <a:schemeClr val="bg1"/>
                </a:solidFill>
                <a:latin typeface="Aileron Light" panose="00000400000000000000" pitchFamily="50" charset="0"/>
              </a:rPr>
              <a:t>Contact details:</a:t>
            </a:r>
            <a:br>
              <a:rPr lang="en-GB" sz="3200" dirty="0" smtClean="0">
                <a:solidFill>
                  <a:schemeClr val="bg1"/>
                </a:solidFill>
                <a:latin typeface="Aileron Light" panose="00000400000000000000" pitchFamily="50" charset="0"/>
              </a:rPr>
            </a:br>
            <a:r>
              <a:rPr lang="en-GB" sz="3200" dirty="0" smtClean="0">
                <a:solidFill>
                  <a:schemeClr val="bg1"/>
                </a:solidFill>
                <a:latin typeface="Aileron Light" panose="00000400000000000000" pitchFamily="50" charset="0"/>
              </a:rPr>
              <a:t/>
            </a:r>
            <a:br>
              <a:rPr lang="en-GB" sz="3200" dirty="0" smtClean="0">
                <a:solidFill>
                  <a:schemeClr val="bg1"/>
                </a:solidFill>
                <a:latin typeface="Aileron Light" panose="00000400000000000000" pitchFamily="50" charset="0"/>
              </a:rPr>
            </a:br>
            <a:r>
              <a:rPr lang="en-GB" sz="3200" dirty="0" smtClean="0">
                <a:solidFill>
                  <a:schemeClr val="bg1"/>
                </a:solidFill>
                <a:latin typeface="Aileron Light" panose="00000400000000000000" pitchFamily="50" charset="0"/>
              </a:rPr>
              <a:t>Finance - </a:t>
            </a:r>
            <a:r>
              <a:rPr lang="en-GB" dirty="0">
                <a:solidFill>
                  <a:schemeClr val="bg1"/>
                </a:solidFill>
                <a:latin typeface="Aileron Light" panose="00000400000000000000" pitchFamily="50" charset="0"/>
              </a:rPr>
              <a:t>Michelle (Mick) Viccars​</a:t>
            </a:r>
          </a:p>
          <a:p>
            <a:pPr fontAlgn="base"/>
            <a:r>
              <a:rPr lang="en-GB" dirty="0">
                <a:solidFill>
                  <a:schemeClr val="bg1"/>
                </a:solidFill>
                <a:latin typeface="Aileron Light" panose="00000400000000000000" pitchFamily="50" charset="0"/>
              </a:rPr>
              <a:t>Business and Finance Manager</a:t>
            </a:r>
            <a:r>
              <a:rPr lang="en-US" dirty="0">
                <a:solidFill>
                  <a:schemeClr val="bg1"/>
                </a:solidFill>
                <a:latin typeface="Aileron Light" panose="00000400000000000000" pitchFamily="50" charset="0"/>
              </a:rPr>
              <a:t>​</a:t>
            </a:r>
          </a:p>
          <a:p>
            <a:pPr fontAlgn="base"/>
            <a:r>
              <a:rPr lang="en-GB" u="sng" dirty="0">
                <a:solidFill>
                  <a:schemeClr val="bg1"/>
                </a:solidFill>
                <a:latin typeface="Aileron Light" panose="00000400000000000000" pitchFamily="50" charset="0"/>
                <a:hlinkClick r:id="rId4"/>
              </a:rPr>
              <a:t>Michelle.viccars@uwtsd.ac.uk</a:t>
            </a:r>
            <a:r>
              <a:rPr lang="en-GB" dirty="0">
                <a:solidFill>
                  <a:schemeClr val="bg1"/>
                </a:solidFill>
                <a:latin typeface="Aileron Light" panose="00000400000000000000" pitchFamily="50" charset="0"/>
              </a:rPr>
              <a:t>​</a:t>
            </a:r>
          </a:p>
          <a:p>
            <a:pPr fontAlgn="base"/>
            <a:r>
              <a:rPr lang="en-GB" dirty="0">
                <a:solidFill>
                  <a:schemeClr val="bg1"/>
                </a:solidFill>
                <a:latin typeface="Aileron Light" panose="00000400000000000000" pitchFamily="50" charset="0"/>
              </a:rPr>
              <a:t>01792 655400</a:t>
            </a:r>
            <a:endParaRPr lang="en-US" dirty="0">
              <a:solidFill>
                <a:schemeClr val="bg1"/>
              </a:solidFill>
              <a:latin typeface="Aileron Light" panose="00000400000000000000" pitchFamily="50" charset="0"/>
            </a:endParaRPr>
          </a:p>
          <a:p>
            <a:endParaRPr lang="en-GB" sz="3200" dirty="0" smtClean="0">
              <a:solidFill>
                <a:schemeClr val="bg1"/>
              </a:solidFill>
              <a:latin typeface="Aileron Light" panose="00000400000000000000" pitchFamily="50" charset="0"/>
            </a:endParaRPr>
          </a:p>
          <a:p>
            <a:r>
              <a:rPr lang="en-GB" sz="3200" dirty="0" smtClean="0">
                <a:solidFill>
                  <a:schemeClr val="bg1"/>
                </a:solidFill>
                <a:latin typeface="Aileron Light" panose="00000400000000000000" pitchFamily="50" charset="0"/>
              </a:rPr>
              <a:t>Or contact your student opportunities coordinator </a:t>
            </a:r>
          </a:p>
          <a:p>
            <a:pPr marL="285750" indent="-285750">
              <a:buFont typeface="Arial" panose="020B0604020202020204" pitchFamily="34" charset="0"/>
              <a:buChar char="•"/>
            </a:pPr>
            <a:endParaRPr lang="en-GB" sz="3200" dirty="0" smtClean="0">
              <a:solidFill>
                <a:schemeClr val="bg1"/>
              </a:solidFill>
              <a:latin typeface="Aileron Bold" panose="00000800000000000000" pitchFamily="50" charset="0"/>
            </a:endParaRPr>
          </a:p>
        </p:txBody>
      </p:sp>
    </p:spTree>
    <p:extLst>
      <p:ext uri="{BB962C8B-B14F-4D97-AF65-F5344CB8AC3E}">
        <p14:creationId xmlns:p14="http://schemas.microsoft.com/office/powerpoint/2010/main" val="1413948145"/>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CA4FF0561DE8F46B4B0717BC8209791" ma:contentTypeVersion="12" ma:contentTypeDescription="Create a new document." ma:contentTypeScope="" ma:versionID="be42ca3b8ef3f330957bbf08467a6708">
  <xsd:schema xmlns:xsd="http://www.w3.org/2001/XMLSchema" xmlns:xs="http://www.w3.org/2001/XMLSchema" xmlns:p="http://schemas.microsoft.com/office/2006/metadata/properties" xmlns:ns2="e7248ab6-56ee-45eb-9b7f-1ee7019cb7d5" xmlns:ns3="5b2a2d34-0285-43f9-9aa2-946ee255fe48" targetNamespace="http://schemas.microsoft.com/office/2006/metadata/properties" ma:root="true" ma:fieldsID="dd8e2f6024ac2861c0a9fc7e62d9a17b" ns2:_="" ns3:_="">
    <xsd:import namespace="e7248ab6-56ee-45eb-9b7f-1ee7019cb7d5"/>
    <xsd:import namespace="5b2a2d34-0285-43f9-9aa2-946ee255fe48"/>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Tags" minOccurs="0"/>
                <xsd:element ref="ns2:MediaServiceDateTaken" minOccurs="0"/>
                <xsd:element ref="ns2:MediaServiceOCR" minOccurs="0"/>
                <xsd:element ref="ns2:MediaServiceLocation" minOccurs="0"/>
                <xsd:element ref="ns2:MediaServiceGenerationTime" minOccurs="0"/>
                <xsd:element ref="ns2:MediaServiceEventHashCode"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7248ab6-56ee-45eb-9b7f-1ee7019cb7d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2" nillable="true" ma:displayName="MediaServiceAutoTags" ma:internalName="MediaServiceAutoTags" ma:readOnly="true">
      <xsd:simpleType>
        <xsd:restriction base="dms:Text"/>
      </xsd:simpleType>
    </xsd:element>
    <xsd:element name="MediaServiceDateTaken" ma:index="13" nillable="true" ma:displayName="MediaServiceDateTaken" ma:hidden="true" ma:internalName="MediaServiceDateTaken"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Location" ma:index="15"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5b2a2d34-0285-43f9-9aa2-946ee255fe48"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91E9C731-46D4-4B05-A869-CBB5D1C2230E}">
  <ds:schemaRefs>
    <ds:schemaRef ds:uri="5b2a2d34-0285-43f9-9aa2-946ee255fe48"/>
    <ds:schemaRef ds:uri="e7248ab6-56ee-45eb-9b7f-1ee7019cb7d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9CF7206F-2F9A-49EE-9795-B5492179170F}">
  <ds:schemaRefs>
    <ds:schemaRef ds:uri="http://schemas.microsoft.com/sharepoint/v3/contenttype/forms"/>
  </ds:schemaRefs>
</ds:datastoreItem>
</file>

<file path=customXml/itemProps3.xml><?xml version="1.0" encoding="utf-8"?>
<ds:datastoreItem xmlns:ds="http://schemas.openxmlformats.org/officeDocument/2006/customXml" ds:itemID="{EDB20151-6644-46DB-AF80-1B5A6C07FEA6}">
  <ds:schemaRefs>
    <ds:schemaRef ds:uri="http://schemas.microsoft.com/office/2006/metadata/properties"/>
    <ds:schemaRef ds:uri="http://purl.org/dc/terms/"/>
    <ds:schemaRef ds:uri="http://schemas.microsoft.com/office/2006/documentManagement/types"/>
    <ds:schemaRef ds:uri="http://www.w3.org/XML/1998/namespace"/>
    <ds:schemaRef ds:uri="http://purl.org/dc/dcmitype/"/>
    <ds:schemaRef ds:uri="e7248ab6-56ee-45eb-9b7f-1ee7019cb7d5"/>
    <ds:schemaRef ds:uri="5b2a2d34-0285-43f9-9aa2-946ee255fe48"/>
    <ds:schemaRef ds:uri="http://purl.org/dc/elements/1.1/"/>
    <ds:schemaRef ds:uri="http://schemas.microsoft.com/office/infopath/2007/PartnerControls"/>
    <ds:schemaRef ds:uri="http://schemas.openxmlformats.org/package/2006/metadata/core-properties"/>
  </ds:schemaRefs>
</ds:datastoreItem>
</file>

<file path=docProps/app.xml><?xml version="1.0" encoding="utf-8"?>
<Properties xmlns="http://schemas.openxmlformats.org/officeDocument/2006/extended-properties" xmlns:vt="http://schemas.openxmlformats.org/officeDocument/2006/docPropsVTypes">
  <TotalTime>306</TotalTime>
  <Words>651</Words>
  <Application>Microsoft Office PowerPoint</Application>
  <PresentationFormat>Widescreen</PresentationFormat>
  <Paragraphs>152</Paragraphs>
  <Slides>10</Slides>
  <Notes>9</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10</vt:i4>
      </vt:variant>
    </vt:vector>
  </HeadingPairs>
  <TitlesOfParts>
    <vt:vector size="19" baseType="lpstr">
      <vt:lpstr>Aileron Bold</vt:lpstr>
      <vt:lpstr>Aileron Heavy</vt:lpstr>
      <vt:lpstr>Aileron Light</vt:lpstr>
      <vt:lpstr>Aileron SemiBold</vt:lpstr>
      <vt:lpstr>Arial</vt:lpstr>
      <vt:lpstr>Avenir Next LT Pro</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Spending your funds</vt:lpstr>
      <vt:lpstr>Being Reimbursed for expenditure</vt:lpstr>
      <vt:lpstr>Things to remember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Title Here</dc:title>
  <dc:creator>Matthew Otten</dc:creator>
  <cp:lastModifiedBy>Laura-Cait Driscoll</cp:lastModifiedBy>
  <cp:revision>373</cp:revision>
  <dcterms:created xsi:type="dcterms:W3CDTF">2020-09-02T10:14:26Z</dcterms:created>
  <dcterms:modified xsi:type="dcterms:W3CDTF">2021-07-28T15:40:55Z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0x010100FCA4FF0561DE8F46B4B0717BC8209791</vt:lpwstr>
  </property>
</Properties>
</file>