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2C2752-1DCE-F4A6-ADE5-5782DD04E66E}" v="14" dt="2025-04-22T11:40:41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C2C2752-1DCE-F4A6-ADE5-5782DD04E66E}"/>
    <pc:docChg chg="modSld">
      <pc:chgData name="" userId="" providerId="" clId="Web-{1C2C2752-1DCE-F4A6-ADE5-5782DD04E66E}" dt="2025-04-22T11:40:26.774" v="11" actId="20577"/>
      <pc:docMkLst>
        <pc:docMk/>
      </pc:docMkLst>
      <pc:sldChg chg="modSp">
        <pc:chgData name="" userId="" providerId="" clId="Web-{1C2C2752-1DCE-F4A6-ADE5-5782DD04E66E}" dt="2025-04-22T11:40:26.774" v="11" actId="20577"/>
        <pc:sldMkLst>
          <pc:docMk/>
          <pc:sldMk cId="109857222" sldId="256"/>
        </pc:sldMkLst>
        <pc:spChg chg="mod">
          <ac:chgData name="" userId="" providerId="" clId="Web-{1C2C2752-1DCE-F4A6-ADE5-5782DD04E66E}" dt="2025-04-22T11:40:26.774" v="1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imberley George (2008421)" userId="S::2008421@student.uwtsd.ac.uk::5f9e94d6-d4c1-424a-97d3-45878350812e" providerId="AD" clId="Web-{1C2C2752-1DCE-F4A6-ADE5-5782DD04E66E}"/>
    <pc:docChg chg="modSld">
      <pc:chgData name="Kimberley George (2008421)" userId="S::2008421@student.uwtsd.ac.uk::5f9e94d6-d4c1-424a-97d3-45878350812e" providerId="AD" clId="Web-{1C2C2752-1DCE-F4A6-ADE5-5782DD04E66E}" dt="2025-04-22T11:40:29.149" v="0" actId="20577"/>
      <pc:docMkLst>
        <pc:docMk/>
      </pc:docMkLst>
      <pc:sldChg chg="modSp">
        <pc:chgData name="Kimberley George (2008421)" userId="S::2008421@student.uwtsd.ac.uk::5f9e94d6-d4c1-424a-97d3-45878350812e" providerId="AD" clId="Web-{1C2C2752-1DCE-F4A6-ADE5-5782DD04E66E}" dt="2025-04-22T11:40:29.149" v="0" actId="20577"/>
        <pc:sldMkLst>
          <pc:docMk/>
          <pc:sldMk cId="109857222" sldId="256"/>
        </pc:sldMkLst>
        <pc:spChg chg="mod">
          <ac:chgData name="Kimberley George (2008421)" userId="S::2008421@student.uwtsd.ac.uk::5f9e94d6-d4c1-424a-97d3-45878350812e" providerId="AD" clId="Web-{1C2C2752-1DCE-F4A6-ADE5-5782DD04E66E}" dt="2025-04-22T11:40:29.149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008421_student_uwtsd_ac_uk/EaGdgOfpeW1DirADGNoUxLMBRaC4mrXnYZ7suJuoVPhr7g?nav=eyJyZWZlcnJhbEluZm8iOnsicmVmZXJyYWxBcHAiOiJPbmVEcml2ZUZvckJ1c2luZXNzIiwicmVmZXJyYWxBcHBQbGF0Zm9ybSI6IldlYiIsInJlZmVycmFsTW9kZSI6InZpZXciLCJyZWZlcnJhbFZpZXciOiJNeUZpbGVzTGlua0NvcHkifX0&amp;e=1EsYKq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Welsh micro lesson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Welsh micro lesson.mov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Welsh micro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</cp:revision>
  <dcterms:created xsi:type="dcterms:W3CDTF">2025-04-22T11:40:00Z</dcterms:created>
  <dcterms:modified xsi:type="dcterms:W3CDTF">2025-04-22T11:40:48Z</dcterms:modified>
</cp:coreProperties>
</file>