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EE8F42-292E-433F-1D64-CCA82BE403A7}" v="59" dt="2019-09-11T10:49:04.670"/>
    <p1510:client id="{B4F6BC2D-3151-5A05-F9E4-C6251732EC97}" v="2" dt="2019-09-11T13:09:25.214"/>
    <p1510:client id="{98E279DA-1694-EAF0-0FD7-F9DC74D61B03}" v="599" dt="2019-09-11T11:50:21.954"/>
    <p1510:client id="{1FE85FC0-1DEF-1D5D-233E-9CF32DA42BC0}" v="83" dt="2019-09-11T11:59:51.986"/>
    <p1510:client id="{071010CA-A166-C203-8753-7338F4485552}" v="2" dt="2019-09-11T10:39:50.317"/>
    <p1510:client id="{7E7EE86C-8D6F-483F-83BC-D94DD14FC18A}" v="687" dt="2019-09-11T11:31:41.518"/>
    <p1510:client id="{06D9F273-6C0E-A955-EA3E-41A90EBBE206}" v="2462" dt="2019-09-11T13:12:30.6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76"/>
  </p:normalViewPr>
  <p:slideViewPr>
    <p:cSldViewPr snapToGrid="0">
      <p:cViewPr varScale="1">
        <p:scale>
          <a:sx n="95" d="100"/>
          <a:sy n="95" d="100"/>
        </p:scale>
        <p:origin x="6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9/11/19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281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9/11/19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1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9/11/19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174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9/11/19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606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9/11/19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386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9/11/19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245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9/11/19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270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037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261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9/11/19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848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9/11/19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083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8327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8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C556B11B-FF51-4A6B-AA74-C7961CF9C4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24" t="22560" r="69745" b="15618"/>
          <a:stretch/>
        </p:blipFill>
        <p:spPr>
          <a:xfrm>
            <a:off x="5349" y="-2841"/>
            <a:ext cx="1685092" cy="6406990"/>
          </a:xfrm>
          <a:prstGeom prst="rect">
            <a:avLst/>
          </a:prstGeom>
        </p:spPr>
      </p:pic>
      <p:pic>
        <p:nvPicPr>
          <p:cNvPr id="14" name="Picture 14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5F89C6B7-C194-462D-944C-4C4914F61A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726" t="22477" r="27384" b="23216"/>
          <a:stretch/>
        </p:blipFill>
        <p:spPr>
          <a:xfrm>
            <a:off x="10646612" y="-2842"/>
            <a:ext cx="1541015" cy="6516648"/>
          </a:xfrm>
          <a:prstGeom prst="rect">
            <a:avLst/>
          </a:prstGeom>
        </p:spPr>
      </p:pic>
      <p:pic>
        <p:nvPicPr>
          <p:cNvPr id="6" name="Picture 12" descr="A screenshot of a video game&#10;&#10;Description generated with high confidence">
            <a:extLst>
              <a:ext uri="{FF2B5EF4-FFF2-40B4-BE49-F238E27FC236}">
                <a16:creationId xmlns:a16="http://schemas.microsoft.com/office/drawing/2014/main" id="{E897C035-76E2-41C1-B671-2489A8A2106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138" t="34035" r="27379" b="6757"/>
          <a:stretch/>
        </p:blipFill>
        <p:spPr>
          <a:xfrm>
            <a:off x="1609558" y="-2840"/>
            <a:ext cx="9020048" cy="640471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A9D5E3-3A22-4873-81C8-59749E216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97BDBB63-3862-45CD-B09F-2BFF36577AFB}"/>
              </a:ext>
            </a:extLst>
          </p:cNvPr>
          <p:cNvSpPr/>
          <p:nvPr/>
        </p:nvSpPr>
        <p:spPr>
          <a:xfrm>
            <a:off x="4515853" y="2356852"/>
            <a:ext cx="3154946" cy="1777999"/>
          </a:xfrm>
          <a:prstGeom prst="ellipse">
            <a:avLst/>
          </a:prstGeom>
          <a:solidFill>
            <a:srgbClr val="00B0F0"/>
          </a:solidFill>
          <a:ln w="57150">
            <a:solidFill>
              <a:schemeClr val="bg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cs typeface="Calibri"/>
              </a:rPr>
              <a:t>Mathemateg</a:t>
            </a:r>
            <a:r>
              <a:rPr lang="en-US" sz="2400" b="1">
                <a:cs typeface="Calibri"/>
              </a:rPr>
              <a:t> a </a:t>
            </a:r>
            <a:r>
              <a:rPr lang="en-US" sz="2400" b="1" err="1">
                <a:cs typeface="Calibri"/>
              </a:rPr>
              <a:t>Rhifedd</a:t>
            </a:r>
            <a:endParaRPr lang="en-US" sz="3600" b="1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84934C-7E0E-451D-9490-C68E8C3B5CA6}"/>
              </a:ext>
            </a:extLst>
          </p:cNvPr>
          <p:cNvSpPr txBox="1"/>
          <p:nvPr/>
        </p:nvSpPr>
        <p:spPr>
          <a:xfrm>
            <a:off x="108118" y="94749"/>
            <a:ext cx="4267199" cy="4247317"/>
          </a:xfrm>
          <a:prstGeom prst="rect">
            <a:avLst/>
          </a:prstGeom>
          <a:ln w="57150">
            <a:solidFill>
              <a:srgbClr val="00B0F0"/>
            </a:solidFill>
            <a:prstDash val="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ea typeface="+mn-lt"/>
                <a:cs typeface="+mn-lt"/>
              </a:rPr>
              <a:t>Y </a:t>
            </a:r>
            <a:r>
              <a:rPr lang="en-US" b="1" u="sng" dirty="0" err="1">
                <a:ea typeface="+mn-lt"/>
                <a:cs typeface="+mn-lt"/>
              </a:rPr>
              <a:t>Newidiadau</a:t>
            </a:r>
            <a:r>
              <a:rPr lang="en-US" b="1" u="sng" dirty="0">
                <a:ea typeface="+mn-lt"/>
                <a:cs typeface="+mn-lt"/>
              </a:rPr>
              <a:t> </a:t>
            </a:r>
            <a:r>
              <a:rPr lang="en-US" b="1" u="sng" dirty="0" err="1">
                <a:ea typeface="+mn-lt"/>
                <a:cs typeface="+mn-lt"/>
              </a:rPr>
              <a:t>Allwedodol</a:t>
            </a:r>
            <a:r>
              <a:rPr lang="en-US" b="1" u="sng" dirty="0">
                <a:ea typeface="+mn-lt"/>
                <a:cs typeface="+mn-lt"/>
              </a:rPr>
              <a:t>: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dirty="0" err="1">
                <a:ea typeface="+mn-lt"/>
                <a:cs typeface="+mn-lt"/>
              </a:rPr>
              <a:t>Bydd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yr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agweddau</a:t>
            </a:r>
            <a:r>
              <a:rPr lang="en-US" dirty="0">
                <a:ea typeface="+mn-lt"/>
                <a:cs typeface="+mn-lt"/>
              </a:rPr>
              <a:t> o </a:t>
            </a:r>
            <a:r>
              <a:rPr lang="en-US" dirty="0" err="1">
                <a:ea typeface="+mn-lt"/>
                <a:cs typeface="+mn-lt"/>
              </a:rPr>
              <a:t>fewn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mathemateg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rhyng-gysylltiedig</a:t>
            </a:r>
            <a:r>
              <a:rPr lang="en-US" dirty="0">
                <a:ea typeface="+mn-lt"/>
                <a:cs typeface="+mn-lt"/>
              </a:rPr>
              <a:t> ac 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rhyngddibynnol</a:t>
            </a:r>
            <a:r>
              <a:rPr lang="en-US" dirty="0">
                <a:ea typeface="+mn-lt"/>
                <a:cs typeface="+mn-lt"/>
              </a:rPr>
              <a:t>;</a:t>
            </a:r>
          </a:p>
          <a:p>
            <a:pPr marL="285750" indent="-285750">
              <a:buFont typeface="Arial,Sans-Serif"/>
              <a:buChar char="•"/>
            </a:pPr>
            <a:r>
              <a:rPr lang="en-US" dirty="0" err="1">
                <a:ea typeface="+mn-lt"/>
                <a:cs typeface="+mn-lt"/>
              </a:rPr>
              <a:t>Defnyddio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profiadau</a:t>
            </a:r>
            <a:r>
              <a:rPr lang="en-US" dirty="0">
                <a:ea typeface="+mn-lt"/>
                <a:cs typeface="+mn-lt"/>
              </a:rPr>
              <a:t> a </a:t>
            </a:r>
            <a:r>
              <a:rPr lang="en-US" dirty="0" err="1">
                <a:ea typeface="+mn-lt"/>
                <a:cs typeface="+mn-lt"/>
              </a:rPr>
              <a:t>cyd-destunau</a:t>
            </a:r>
            <a:r>
              <a:rPr lang="en-US" dirty="0">
                <a:ea typeface="+mn-lt"/>
                <a:cs typeface="+mn-lt"/>
              </a:rPr>
              <a:t> go </a:t>
            </a:r>
            <a:r>
              <a:rPr lang="en-US" dirty="0" err="1">
                <a:ea typeface="+mn-lt"/>
                <a:cs typeface="+mn-lt"/>
              </a:rPr>
              <a:t>iawn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er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mwyn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esbonio</a:t>
            </a:r>
            <a:r>
              <a:rPr lang="en-US" dirty="0">
                <a:ea typeface="+mn-lt"/>
                <a:cs typeface="+mn-lt"/>
              </a:rPr>
              <a:t>, </a:t>
            </a:r>
          </a:p>
          <a:p>
            <a:r>
              <a:rPr lang="en-US" dirty="0">
                <a:ea typeface="+mn-lt"/>
                <a:cs typeface="+mn-lt"/>
              </a:rPr>
              <a:t>      </a:t>
            </a:r>
            <a:r>
              <a:rPr lang="en-US" dirty="0" err="1">
                <a:ea typeface="+mn-lt"/>
                <a:cs typeface="+mn-lt"/>
              </a:rPr>
              <a:t>deall</a:t>
            </a:r>
            <a:r>
              <a:rPr lang="en-US" dirty="0">
                <a:ea typeface="+mn-lt"/>
                <a:cs typeface="+mn-lt"/>
              </a:rPr>
              <a:t> a </a:t>
            </a:r>
            <a:r>
              <a:rPr lang="en-US" dirty="0" err="1">
                <a:ea typeface="+mn-lt"/>
                <a:cs typeface="+mn-lt"/>
              </a:rPr>
              <a:t>datblygu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rhuglder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fathemategol</a:t>
            </a:r>
            <a:r>
              <a:rPr lang="en-US" dirty="0">
                <a:ea typeface="+mn-lt"/>
                <a:cs typeface="+mn-lt"/>
              </a:rPr>
              <a:t>;</a:t>
            </a:r>
          </a:p>
          <a:p>
            <a:pPr marL="285750" indent="-285750">
              <a:buFont typeface="Arial,Sans-Serif"/>
              <a:buChar char="•"/>
            </a:pPr>
            <a:r>
              <a:rPr lang="en-US" dirty="0" err="1">
                <a:ea typeface="+mn-lt"/>
                <a:cs typeface="+mn-lt"/>
              </a:rPr>
              <a:t>Bydd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hawl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ysgolion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newid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eu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cwricwlwm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bersonoli'r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addysg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ar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gyfer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sefyllfaoedd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eu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chymunedau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marL="285750" indent="-285750">
              <a:buFont typeface="Arial,Sans-Serif"/>
              <a:buChar char="•"/>
            </a:pPr>
            <a:r>
              <a:rPr lang="en-US" dirty="0">
                <a:ea typeface="+mn-lt"/>
                <a:cs typeface="+mn-lt"/>
              </a:rPr>
              <a:t>Ni </a:t>
            </a:r>
            <a:r>
              <a:rPr lang="en-US" dirty="0" err="1">
                <a:ea typeface="+mn-lt"/>
                <a:cs typeface="+mn-lt"/>
              </a:rPr>
              <a:t>fydd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b="1" dirty="0" err="1">
                <a:ea typeface="+mn-lt"/>
                <a:cs typeface="+mn-lt"/>
              </a:rPr>
              <a:t>bwnc</a:t>
            </a:r>
            <a:r>
              <a:rPr lang="en-US" b="1" dirty="0">
                <a:ea typeface="+mn-lt"/>
                <a:cs typeface="+mn-lt"/>
              </a:rPr>
              <a:t> </a:t>
            </a:r>
            <a:r>
              <a:rPr lang="en-US" b="1" dirty="0" err="1">
                <a:ea typeface="+mn-lt"/>
                <a:cs typeface="+mn-lt"/>
              </a:rPr>
              <a:t>mathemateg</a:t>
            </a:r>
            <a:r>
              <a:rPr lang="en-US" b="1" dirty="0">
                <a:ea typeface="+mn-lt"/>
                <a:cs typeface="+mn-lt"/>
              </a:rPr>
              <a:t> </a:t>
            </a:r>
            <a:r>
              <a:rPr lang="en-US" b="1" dirty="0" err="1">
                <a:ea typeface="+mn-lt"/>
                <a:cs typeface="+mn-lt"/>
              </a:rPr>
              <a:t>penodol</a:t>
            </a:r>
            <a:r>
              <a:rPr lang="en-US" b="1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yng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b="1" dirty="0" err="1">
                <a:ea typeface="+mn-lt"/>
                <a:cs typeface="+mn-lt"/>
              </a:rPr>
              <a:t>Nghyfnod</a:t>
            </a:r>
            <a:r>
              <a:rPr lang="en-US" b="1" dirty="0">
                <a:ea typeface="+mn-lt"/>
                <a:cs typeface="+mn-lt"/>
              </a:rPr>
              <a:t> </a:t>
            </a:r>
            <a:r>
              <a:rPr lang="en-US" b="1" dirty="0" err="1">
                <a:ea typeface="+mn-lt"/>
                <a:cs typeface="+mn-lt"/>
              </a:rPr>
              <a:t>Allweddol</a:t>
            </a:r>
            <a:r>
              <a:rPr lang="en-US" b="1" dirty="0">
                <a:ea typeface="+mn-lt"/>
                <a:cs typeface="+mn-lt"/>
              </a:rPr>
              <a:t> 2 </a:t>
            </a:r>
            <a:r>
              <a:rPr lang="en-US" dirty="0">
                <a:ea typeface="+mn-lt"/>
                <a:cs typeface="+mn-lt"/>
              </a:rPr>
              <a:t>--  </a:t>
            </a:r>
            <a:r>
              <a:rPr lang="en-US" dirty="0" err="1">
                <a:ea typeface="+mn-lt"/>
                <a:cs typeface="+mn-lt"/>
              </a:rPr>
              <a:t>bydd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sgiliau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mathemateg</a:t>
            </a:r>
            <a:r>
              <a:rPr lang="en-US" dirty="0">
                <a:ea typeface="+mn-lt"/>
                <a:cs typeface="+mn-lt"/>
              </a:rPr>
              <a:t> 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cael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ei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addysgu'n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drawsgwricwlaidd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gynnwys</a:t>
            </a:r>
            <a:r>
              <a:rPr lang="en-US" dirty="0">
                <a:ea typeface="+mn-lt"/>
                <a:cs typeface="+mn-lt"/>
              </a:rPr>
              <a:t> y </a:t>
            </a:r>
            <a:r>
              <a:rPr lang="en-US" b="1" dirty="0">
                <a:ea typeface="+mn-lt"/>
                <a:cs typeface="+mn-lt"/>
              </a:rPr>
              <a:t>4 </a:t>
            </a:r>
            <a:r>
              <a:rPr lang="en-US" b="1" dirty="0" err="1">
                <a:ea typeface="+mn-lt"/>
                <a:cs typeface="+mn-lt"/>
              </a:rPr>
              <a:t>diben</a:t>
            </a:r>
            <a:r>
              <a:rPr lang="en-US" b="1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46FBD8-F698-4730-AB43-358539D88020}"/>
              </a:ext>
            </a:extLst>
          </p:cNvPr>
          <p:cNvSpPr txBox="1"/>
          <p:nvPr/>
        </p:nvSpPr>
        <p:spPr>
          <a:xfrm>
            <a:off x="4369365" y="97523"/>
            <a:ext cx="7692793" cy="1477328"/>
          </a:xfrm>
          <a:prstGeom prst="rect">
            <a:avLst/>
          </a:prstGeom>
          <a:ln w="57150">
            <a:solidFill>
              <a:srgbClr val="00B0F0"/>
            </a:solidFill>
            <a:prstDash val="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 err="1">
                <a:ea typeface="+mn-lt"/>
                <a:cs typeface="+mn-lt"/>
              </a:rPr>
              <a:t>Trawsgwricwlaidd</a:t>
            </a:r>
            <a:r>
              <a:rPr lang="en-US" b="1" u="sng" dirty="0">
                <a:ea typeface="+mn-lt"/>
                <a:cs typeface="+mn-lt"/>
              </a:rPr>
              <a:t>:</a:t>
            </a:r>
            <a:endParaRPr lang="en-US" b="1" u="sng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Creu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cysylltiadau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rhwng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Rhifedd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a'r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meysydd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arall</a:t>
            </a:r>
            <a:r>
              <a:rPr lang="en-US" dirty="0">
                <a:cs typeface="Calibri"/>
              </a:rPr>
              <a:t>.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Gall y </a:t>
            </a:r>
            <a:r>
              <a:rPr lang="en-US" dirty="0" err="1">
                <a:cs typeface="Calibri"/>
              </a:rPr>
              <a:t>gwahanol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elfennau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yma</a:t>
            </a:r>
            <a:r>
              <a:rPr lang="en-US" dirty="0">
                <a:cs typeface="Calibri"/>
              </a:rPr>
              <a:t> </a:t>
            </a:r>
            <a:r>
              <a:rPr lang="en-US">
                <a:cs typeface="Calibri"/>
              </a:rPr>
              <a:t>ddod</a:t>
            </a:r>
            <a:r>
              <a:rPr lang="en-US" dirty="0">
                <a:cs typeface="Calibri"/>
              </a:rPr>
              <a:t> at </a:t>
            </a:r>
            <a:r>
              <a:rPr lang="en-US" dirty="0" err="1">
                <a:cs typeface="Calibri"/>
              </a:rPr>
              <a:t>ei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gilydd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i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greu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dysgu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cyfannol</a:t>
            </a:r>
            <a:r>
              <a:rPr lang="en-US" dirty="0"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Enghraifft</a:t>
            </a:r>
            <a:r>
              <a:rPr lang="en-US" dirty="0">
                <a:cs typeface="Calibri"/>
              </a:rPr>
              <a:t> : </a:t>
            </a:r>
            <a:r>
              <a:rPr lang="en-US" dirty="0" err="1">
                <a:cs typeface="Calibri"/>
              </a:rPr>
              <a:t>Rhifedd</a:t>
            </a:r>
            <a:r>
              <a:rPr lang="en-US" dirty="0">
                <a:cs typeface="Calibri"/>
              </a:rPr>
              <a:t> &amp; </a:t>
            </a:r>
            <a:r>
              <a:rPr lang="en-US" dirty="0" err="1">
                <a:cs typeface="Calibri"/>
              </a:rPr>
              <a:t>Iechyd</a:t>
            </a:r>
            <a:r>
              <a:rPr lang="en-US" dirty="0">
                <a:cs typeface="Calibri"/>
              </a:rPr>
              <a:t> a </a:t>
            </a:r>
            <a:r>
              <a:rPr lang="en-US" dirty="0" err="1">
                <a:cs typeface="Calibri"/>
              </a:rPr>
              <a:t>Lles</a:t>
            </a:r>
            <a:r>
              <a:rPr lang="en-US" dirty="0">
                <a:cs typeface="Calibri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Gwneud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penderfyniadau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bywyd</a:t>
            </a:r>
            <a:r>
              <a:rPr lang="en-US" dirty="0">
                <a:cs typeface="Calibri"/>
              </a:rPr>
              <a:t> go </a:t>
            </a:r>
            <a:r>
              <a:rPr lang="en-US" dirty="0" err="1">
                <a:cs typeface="Calibri"/>
              </a:rPr>
              <a:t>iawn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gan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gynnwys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rhai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ariannol</a:t>
            </a:r>
            <a:r>
              <a:rPr lang="en-US" dirty="0">
                <a:cs typeface="Calibri"/>
              </a:rPr>
              <a:t>.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5FEBC6-A1AC-4D77-A213-FCBBBA9389B5}"/>
              </a:ext>
            </a:extLst>
          </p:cNvPr>
          <p:cNvSpPr txBox="1"/>
          <p:nvPr/>
        </p:nvSpPr>
        <p:spPr>
          <a:xfrm>
            <a:off x="105845" y="4396604"/>
            <a:ext cx="7477890" cy="2361797"/>
          </a:xfrm>
          <a:prstGeom prst="rect">
            <a:avLst/>
          </a:prstGeom>
          <a:ln w="57150">
            <a:solidFill>
              <a:srgbClr val="00B0F0"/>
            </a:solidFill>
            <a:prstDash val="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Beth </a:t>
            </a:r>
            <a:r>
              <a:rPr lang="en-US" b="1" u="sng" dirty="0" err="1"/>
              <a:t>sy'n</a:t>
            </a:r>
            <a:r>
              <a:rPr lang="en-US" b="1" u="sng" dirty="0"/>
              <a:t> </a:t>
            </a:r>
            <a:r>
              <a:rPr lang="en-US" b="1" u="sng" dirty="0" err="1"/>
              <a:t>wahanol</a:t>
            </a:r>
            <a:r>
              <a:rPr lang="en-US" b="1" u="sng" dirty="0"/>
              <a:t>? Beth </a:t>
            </a:r>
            <a:r>
              <a:rPr lang="en-US" b="1" u="sng" dirty="0" err="1"/>
              <a:t>yw'r</a:t>
            </a:r>
            <a:r>
              <a:rPr lang="en-US" b="1" u="sng" dirty="0"/>
              <a:t> </a:t>
            </a:r>
            <a:r>
              <a:rPr lang="en-US" b="1" u="sng" dirty="0" err="1"/>
              <a:t>goblygiadau</a:t>
            </a:r>
            <a:r>
              <a:rPr lang="en-US" b="1" u="sng" dirty="0"/>
              <a:t>/</a:t>
            </a:r>
            <a:r>
              <a:rPr lang="en-US" b="1" u="sng" dirty="0" err="1"/>
              <a:t>manteision</a:t>
            </a:r>
            <a:r>
              <a:rPr lang="en-US" b="1" u="sng" dirty="0"/>
              <a:t>?</a:t>
            </a:r>
            <a:endParaRPr lang="en-US" b="1" u="sng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Nid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beth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sy’n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cael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unig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ffocws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Cwricwlwm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Newydd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ond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hefyd</a:t>
            </a:r>
            <a:r>
              <a:rPr lang="en-US" dirty="0">
                <a:cs typeface="Calibri"/>
              </a:rPr>
              <a:t> '</a:t>
            </a:r>
            <a:r>
              <a:rPr lang="en-US" dirty="0" err="1">
                <a:cs typeface="Calibri"/>
              </a:rPr>
              <a:t>sut</a:t>
            </a:r>
            <a:r>
              <a:rPr lang="en-US" dirty="0">
                <a:cs typeface="Calibri"/>
              </a:rPr>
              <a:t>' a '</a:t>
            </a:r>
            <a:r>
              <a:rPr lang="en-US" dirty="0" err="1">
                <a:cs typeface="Calibri"/>
              </a:rPr>
              <a:t>pham</a:t>
            </a:r>
            <a:r>
              <a:rPr lang="en-US" dirty="0">
                <a:cs typeface="Calibri"/>
              </a:rPr>
              <a:t>'?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Berfau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annog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addysgu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gyfer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ddealltwriaeth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cysyniadol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ddwfn</a:t>
            </a:r>
            <a:r>
              <a:rPr lang="en-US" dirty="0">
                <a:cs typeface="Calibri"/>
              </a:rPr>
              <a:t>. 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Adeiladu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ymchwil</a:t>
            </a:r>
            <a:r>
              <a:rPr lang="en-US" dirty="0"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Dysgu</a:t>
            </a:r>
            <a:r>
              <a:rPr lang="en-US" dirty="0">
                <a:cs typeface="Calibri"/>
              </a:rPr>
              <a:t> am </a:t>
            </a:r>
            <a:r>
              <a:rPr lang="en-US" dirty="0" err="1">
                <a:cs typeface="Calibri"/>
              </a:rPr>
              <a:t>sgiliau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fywyd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pob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dydd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e.e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cyllido</a:t>
            </a: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Sicrhau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fod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dysgwyr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hyderus</a:t>
            </a:r>
            <a:r>
              <a:rPr lang="en-US" dirty="0"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cs typeface="Calibri"/>
              </a:rPr>
              <a:t>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drwy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brofi</a:t>
            </a:r>
            <a:r>
              <a:rPr lang="en-US" dirty="0">
                <a:cs typeface="Calibri"/>
              </a:rPr>
              <a:t> a </a:t>
            </a:r>
            <a:r>
              <a:rPr lang="en-US" dirty="0" err="1">
                <a:cs typeface="Calibri"/>
              </a:rPr>
              <a:t>methu</a:t>
            </a:r>
            <a:r>
              <a:rPr lang="en-US" dirty="0">
                <a:cs typeface="Calibri"/>
              </a:rPr>
              <a:t>.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FDDA157-D909-42D1-BF79-1E69491AEE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74913" y="2305434"/>
            <a:ext cx="4277896" cy="431635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CC671C-2565-48A2-8AD4-CC55E372BCF0}"/>
              </a:ext>
            </a:extLst>
          </p:cNvPr>
          <p:cNvSpPr txBox="1"/>
          <p:nvPr/>
        </p:nvSpPr>
        <p:spPr>
          <a:xfrm>
            <a:off x="8440822" y="171650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chemeClr val="bg1"/>
                </a:solidFill>
              </a:rPr>
              <a:t>Y 4 Diben</a:t>
            </a:r>
            <a:endParaRPr lang="en-US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2C41"/>
      </a:dk2>
      <a:lt2>
        <a:srgbClr val="E5E8E2"/>
      </a:lt2>
      <a:accent1>
        <a:srgbClr val="9049C7"/>
      </a:accent1>
      <a:accent2>
        <a:srgbClr val="5948BB"/>
      </a:accent2>
      <a:accent3>
        <a:srgbClr val="496BC7"/>
      </a:accent3>
      <a:accent4>
        <a:srgbClr val="378DB5"/>
      </a:accent4>
      <a:accent5>
        <a:srgbClr val="42B4A8"/>
      </a:accent5>
      <a:accent6>
        <a:srgbClr val="37B574"/>
      </a:accent6>
      <a:hlink>
        <a:srgbClr val="329096"/>
      </a:hlink>
      <a:folHlink>
        <a:srgbClr val="7F7F7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44</Words>
  <Application>Microsoft Macintosh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Arial,Sans-Serif</vt:lpstr>
      <vt:lpstr>Calibri</vt:lpstr>
      <vt:lpstr>Calibri Light</vt:lpstr>
      <vt:lpstr>RetrospectVTI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Sioned Hughes</cp:lastModifiedBy>
  <cp:revision>35</cp:revision>
  <dcterms:created xsi:type="dcterms:W3CDTF">2013-07-15T20:26:40Z</dcterms:created>
  <dcterms:modified xsi:type="dcterms:W3CDTF">2019-09-11T14:19:54Z</dcterms:modified>
</cp:coreProperties>
</file>