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comment1.xml" ContentType="application/vnd.openxmlformats-officedocument.presentationml.comment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raschiva Nunuca (2029228)" initials="PN(" lastIdx="1" clrIdx="0">
    <p:extLst>
      <p:ext uri="{19B8F6BF-5375-455C-9EA6-DF929625EA0E}">
        <p15:presenceInfo xmlns:p15="http://schemas.microsoft.com/office/powerpoint/2012/main" userId="S::2029228@student.uwtsd.ac.uk::c4688ba8-8d47-4789-9f51-6a7e4eb3a26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4A183E-96C0-9C43-836B-B4AC8BF6B404}" v="32" dt="2021-11-23T01:23:25.3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65"/>
    <p:restoredTop sz="95135"/>
  </p:normalViewPr>
  <p:slideViewPr>
    <p:cSldViewPr snapToGrid="0" snapToObjects="1">
      <p:cViewPr varScale="1">
        <p:scale>
          <a:sx n="44" d="100"/>
          <a:sy n="44" d="100"/>
        </p:scale>
        <p:origin x="224" y="1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aschiva Nunuca (2029228)" userId="c4688ba8-8d47-4789-9f51-6a7e4eb3a26e" providerId="ADAL" clId="{474A183E-96C0-9C43-836B-B4AC8BF6B404}"/>
    <pc:docChg chg="custSel addSld delSld modSld">
      <pc:chgData name="Paraschiva Nunuca (2029228)" userId="c4688ba8-8d47-4789-9f51-6a7e4eb3a26e" providerId="ADAL" clId="{474A183E-96C0-9C43-836B-B4AC8BF6B404}" dt="2021-11-23T01:24:26.735" v="3639" actId="1076"/>
      <pc:docMkLst>
        <pc:docMk/>
      </pc:docMkLst>
      <pc:sldChg chg="addSp delSp modSp mod">
        <pc:chgData name="Paraschiva Nunuca (2029228)" userId="c4688ba8-8d47-4789-9f51-6a7e4eb3a26e" providerId="ADAL" clId="{474A183E-96C0-9C43-836B-B4AC8BF6B404}" dt="2021-11-23T00:16:33.020" v="378" actId="1076"/>
        <pc:sldMkLst>
          <pc:docMk/>
          <pc:sldMk cId="3318400838" sldId="257"/>
        </pc:sldMkLst>
        <pc:spChg chg="add mod">
          <ac:chgData name="Paraschiva Nunuca (2029228)" userId="c4688ba8-8d47-4789-9f51-6a7e4eb3a26e" providerId="ADAL" clId="{474A183E-96C0-9C43-836B-B4AC8BF6B404}" dt="2021-11-23T00:12:51.127" v="40" actId="1076"/>
          <ac:spMkLst>
            <pc:docMk/>
            <pc:sldMk cId="3318400838" sldId="257"/>
            <ac:spMk id="2" creationId="{9085330F-A52C-0F4C-80EE-FAE15D4B3074}"/>
          </ac:spMkLst>
        </pc:spChg>
        <pc:spChg chg="add mod">
          <ac:chgData name="Paraschiva Nunuca (2029228)" userId="c4688ba8-8d47-4789-9f51-6a7e4eb3a26e" providerId="ADAL" clId="{474A183E-96C0-9C43-836B-B4AC8BF6B404}" dt="2021-11-23T00:16:33.020" v="378" actId="1076"/>
          <ac:spMkLst>
            <pc:docMk/>
            <pc:sldMk cId="3318400838" sldId="257"/>
            <ac:spMk id="3" creationId="{BF118B52-19FD-AF4A-8414-72BAC3729C2B}"/>
          </ac:spMkLst>
        </pc:spChg>
        <pc:picChg chg="del">
          <ac:chgData name="Paraschiva Nunuca (2029228)" userId="c4688ba8-8d47-4789-9f51-6a7e4eb3a26e" providerId="ADAL" clId="{474A183E-96C0-9C43-836B-B4AC8BF6B404}" dt="2021-11-23T00:11:41.259" v="24" actId="478"/>
          <ac:picMkLst>
            <pc:docMk/>
            <pc:sldMk cId="3318400838" sldId="257"/>
            <ac:picMk id="1025" creationId="{FB15CD55-639F-9643-93FE-84407A1D9635}"/>
          </ac:picMkLst>
        </pc:picChg>
      </pc:sldChg>
      <pc:sldChg chg="addSp delSp modSp mod addCm">
        <pc:chgData name="Paraschiva Nunuca (2029228)" userId="c4688ba8-8d47-4789-9f51-6a7e4eb3a26e" providerId="ADAL" clId="{474A183E-96C0-9C43-836B-B4AC8BF6B404}" dt="2021-11-23T00:23:22.368" v="861" actId="1076"/>
        <pc:sldMkLst>
          <pc:docMk/>
          <pc:sldMk cId="2838629922" sldId="258"/>
        </pc:sldMkLst>
        <pc:spChg chg="add mod">
          <ac:chgData name="Paraschiva Nunuca (2029228)" userId="c4688ba8-8d47-4789-9f51-6a7e4eb3a26e" providerId="ADAL" clId="{474A183E-96C0-9C43-836B-B4AC8BF6B404}" dt="2021-11-23T00:18:57.124" v="469" actId="1076"/>
          <ac:spMkLst>
            <pc:docMk/>
            <pc:sldMk cId="2838629922" sldId="258"/>
            <ac:spMk id="2" creationId="{7C5C541C-BA87-0047-903C-DA3F6C4B1A22}"/>
          </ac:spMkLst>
        </pc:spChg>
        <pc:spChg chg="add mod">
          <ac:chgData name="Paraschiva Nunuca (2029228)" userId="c4688ba8-8d47-4789-9f51-6a7e4eb3a26e" providerId="ADAL" clId="{474A183E-96C0-9C43-836B-B4AC8BF6B404}" dt="2021-11-23T00:23:22.368" v="861" actId="1076"/>
          <ac:spMkLst>
            <pc:docMk/>
            <pc:sldMk cId="2838629922" sldId="258"/>
            <ac:spMk id="3" creationId="{A91F640E-A415-7D4C-9E23-97ED5D2E7413}"/>
          </ac:spMkLst>
        </pc:spChg>
        <pc:picChg chg="del">
          <ac:chgData name="Paraschiva Nunuca (2029228)" userId="c4688ba8-8d47-4789-9f51-6a7e4eb3a26e" providerId="ADAL" clId="{474A183E-96C0-9C43-836B-B4AC8BF6B404}" dt="2021-11-23T00:16:36.983" v="379" actId="478"/>
          <ac:picMkLst>
            <pc:docMk/>
            <pc:sldMk cId="2838629922" sldId="258"/>
            <ac:picMk id="2052" creationId="{8B175AA8-BA08-DB4B-847F-C23E6D0847FA}"/>
          </ac:picMkLst>
        </pc:picChg>
      </pc:sldChg>
      <pc:sldChg chg="addSp delSp modSp mod">
        <pc:chgData name="Paraschiva Nunuca (2029228)" userId="c4688ba8-8d47-4789-9f51-6a7e4eb3a26e" providerId="ADAL" clId="{474A183E-96C0-9C43-836B-B4AC8BF6B404}" dt="2021-11-23T00:28:28.059" v="1297" actId="20577"/>
        <pc:sldMkLst>
          <pc:docMk/>
          <pc:sldMk cId="3623945835" sldId="259"/>
        </pc:sldMkLst>
        <pc:spChg chg="add del mod">
          <ac:chgData name="Paraschiva Nunuca (2029228)" userId="c4688ba8-8d47-4789-9f51-6a7e4eb3a26e" providerId="ADAL" clId="{474A183E-96C0-9C43-836B-B4AC8BF6B404}" dt="2021-11-23T00:11:36.499" v="23" actId="478"/>
          <ac:spMkLst>
            <pc:docMk/>
            <pc:sldMk cId="3623945835" sldId="259"/>
            <ac:spMk id="2" creationId="{F3B5FD2B-BA63-0044-932B-51CA2F90557E}"/>
          </ac:spMkLst>
        </pc:spChg>
        <pc:spChg chg="add mod">
          <ac:chgData name="Paraschiva Nunuca (2029228)" userId="c4688ba8-8d47-4789-9f51-6a7e4eb3a26e" providerId="ADAL" clId="{474A183E-96C0-9C43-836B-B4AC8BF6B404}" dt="2021-11-23T00:24:01.392" v="887" actId="115"/>
          <ac:spMkLst>
            <pc:docMk/>
            <pc:sldMk cId="3623945835" sldId="259"/>
            <ac:spMk id="3" creationId="{65F8E0DD-852E-9F4B-B732-D2D87249B542}"/>
          </ac:spMkLst>
        </pc:spChg>
        <pc:spChg chg="add mod">
          <ac:chgData name="Paraschiva Nunuca (2029228)" userId="c4688ba8-8d47-4789-9f51-6a7e4eb3a26e" providerId="ADAL" clId="{474A183E-96C0-9C43-836B-B4AC8BF6B404}" dt="2021-11-23T00:28:28.059" v="1297" actId="20577"/>
          <ac:spMkLst>
            <pc:docMk/>
            <pc:sldMk cId="3623945835" sldId="259"/>
            <ac:spMk id="4" creationId="{84946087-2C23-524C-91DA-73FB9DDF7AFF}"/>
          </ac:spMkLst>
        </pc:spChg>
        <pc:picChg chg="mod">
          <ac:chgData name="Paraschiva Nunuca (2029228)" userId="c4688ba8-8d47-4789-9f51-6a7e4eb3a26e" providerId="ADAL" clId="{474A183E-96C0-9C43-836B-B4AC8BF6B404}" dt="2021-11-23T00:10:44.931" v="0" actId="14100"/>
          <ac:picMkLst>
            <pc:docMk/>
            <pc:sldMk cId="3623945835" sldId="259"/>
            <ac:picMk id="3075" creationId="{A2BB6573-AEC4-9E40-BD68-1E9F4551182E}"/>
          </ac:picMkLst>
        </pc:picChg>
        <pc:picChg chg="del mod">
          <ac:chgData name="Paraschiva Nunuca (2029228)" userId="c4688ba8-8d47-4789-9f51-6a7e4eb3a26e" providerId="ADAL" clId="{474A183E-96C0-9C43-836B-B4AC8BF6B404}" dt="2021-11-23T00:16:39.186" v="380" actId="478"/>
          <ac:picMkLst>
            <pc:docMk/>
            <pc:sldMk cId="3623945835" sldId="259"/>
            <ac:picMk id="3076" creationId="{E211F1A0-B70E-3642-844D-396AE37FF618}"/>
          </ac:picMkLst>
        </pc:picChg>
      </pc:sldChg>
      <pc:sldChg chg="del">
        <pc:chgData name="Paraschiva Nunuca (2029228)" userId="c4688ba8-8d47-4789-9f51-6a7e4eb3a26e" providerId="ADAL" clId="{474A183E-96C0-9C43-836B-B4AC8BF6B404}" dt="2021-11-23T00:16:40.940" v="381" actId="2696"/>
        <pc:sldMkLst>
          <pc:docMk/>
          <pc:sldMk cId="155967272" sldId="260"/>
        </pc:sldMkLst>
      </pc:sldChg>
      <pc:sldChg chg="addSp delSp modSp new mod">
        <pc:chgData name="Paraschiva Nunuca (2029228)" userId="c4688ba8-8d47-4789-9f51-6a7e4eb3a26e" providerId="ADAL" clId="{474A183E-96C0-9C43-836B-B4AC8BF6B404}" dt="2021-11-23T00:49:52.913" v="2115" actId="11529"/>
        <pc:sldMkLst>
          <pc:docMk/>
          <pc:sldMk cId="2539272558" sldId="260"/>
        </pc:sldMkLst>
        <pc:spChg chg="del">
          <ac:chgData name="Paraschiva Nunuca (2029228)" userId="c4688ba8-8d47-4789-9f51-6a7e4eb3a26e" providerId="ADAL" clId="{474A183E-96C0-9C43-836B-B4AC8BF6B404}" dt="2021-11-23T00:28:35.644" v="1299" actId="478"/>
          <ac:spMkLst>
            <pc:docMk/>
            <pc:sldMk cId="2539272558" sldId="260"/>
            <ac:spMk id="2" creationId="{91800185-E7F6-ED4D-97D0-A75DD128764B}"/>
          </ac:spMkLst>
        </pc:spChg>
        <pc:spChg chg="del">
          <ac:chgData name="Paraschiva Nunuca (2029228)" userId="c4688ba8-8d47-4789-9f51-6a7e4eb3a26e" providerId="ADAL" clId="{474A183E-96C0-9C43-836B-B4AC8BF6B404}" dt="2021-11-23T00:28:38.052" v="1300" actId="478"/>
          <ac:spMkLst>
            <pc:docMk/>
            <pc:sldMk cId="2539272558" sldId="260"/>
            <ac:spMk id="3" creationId="{3CF4F1CE-D790-B049-95EF-7457848780BC}"/>
          </ac:spMkLst>
        </pc:spChg>
        <pc:spChg chg="add mod">
          <ac:chgData name="Paraschiva Nunuca (2029228)" userId="c4688ba8-8d47-4789-9f51-6a7e4eb3a26e" providerId="ADAL" clId="{474A183E-96C0-9C43-836B-B4AC8BF6B404}" dt="2021-11-23T00:40:08.654" v="1759" actId="20577"/>
          <ac:spMkLst>
            <pc:docMk/>
            <pc:sldMk cId="2539272558" sldId="260"/>
            <ac:spMk id="4" creationId="{1840EFE2-7F6F-8B45-A175-B6143F366D1C}"/>
          </ac:spMkLst>
        </pc:spChg>
        <pc:spChg chg="add mod">
          <ac:chgData name="Paraschiva Nunuca (2029228)" userId="c4688ba8-8d47-4789-9f51-6a7e4eb3a26e" providerId="ADAL" clId="{474A183E-96C0-9C43-836B-B4AC8BF6B404}" dt="2021-11-23T00:47:23.405" v="2085" actId="14100"/>
          <ac:spMkLst>
            <pc:docMk/>
            <pc:sldMk cId="2539272558" sldId="260"/>
            <ac:spMk id="5" creationId="{632F0F7F-491B-8942-8418-98927ED0382A}"/>
          </ac:spMkLst>
        </pc:spChg>
        <pc:spChg chg="add mod">
          <ac:chgData name="Paraschiva Nunuca (2029228)" userId="c4688ba8-8d47-4789-9f51-6a7e4eb3a26e" providerId="ADAL" clId="{474A183E-96C0-9C43-836B-B4AC8BF6B404}" dt="2021-11-23T00:32:10.018" v="1418" actId="207"/>
          <ac:spMkLst>
            <pc:docMk/>
            <pc:sldMk cId="2539272558" sldId="260"/>
            <ac:spMk id="6" creationId="{E97B5FE2-63B2-834F-AE20-5F0C96EAFD78}"/>
          </ac:spMkLst>
        </pc:spChg>
        <pc:spChg chg="add mod">
          <ac:chgData name="Paraschiva Nunuca (2029228)" userId="c4688ba8-8d47-4789-9f51-6a7e4eb3a26e" providerId="ADAL" clId="{474A183E-96C0-9C43-836B-B4AC8BF6B404}" dt="2021-11-23T00:33:32.585" v="1488" actId="207"/>
          <ac:spMkLst>
            <pc:docMk/>
            <pc:sldMk cId="2539272558" sldId="260"/>
            <ac:spMk id="7" creationId="{0E5BE20F-DC71-784F-B28C-EACE06781B83}"/>
          </ac:spMkLst>
        </pc:spChg>
        <pc:spChg chg="add mod">
          <ac:chgData name="Paraschiva Nunuca (2029228)" userId="c4688ba8-8d47-4789-9f51-6a7e4eb3a26e" providerId="ADAL" clId="{474A183E-96C0-9C43-836B-B4AC8BF6B404}" dt="2021-11-23T00:34:50.604" v="1564" actId="20577"/>
          <ac:spMkLst>
            <pc:docMk/>
            <pc:sldMk cId="2539272558" sldId="260"/>
            <ac:spMk id="8" creationId="{F5AE3597-1642-004B-B3DF-AA2B722D41D0}"/>
          </ac:spMkLst>
        </pc:spChg>
        <pc:spChg chg="add mod">
          <ac:chgData name="Paraschiva Nunuca (2029228)" userId="c4688ba8-8d47-4789-9f51-6a7e4eb3a26e" providerId="ADAL" clId="{474A183E-96C0-9C43-836B-B4AC8BF6B404}" dt="2021-11-23T00:35:45.708" v="1608" actId="947"/>
          <ac:spMkLst>
            <pc:docMk/>
            <pc:sldMk cId="2539272558" sldId="260"/>
            <ac:spMk id="9" creationId="{32A2FBC4-C26A-B846-9651-DC8396520D82}"/>
          </ac:spMkLst>
        </pc:spChg>
        <pc:spChg chg="add mod">
          <ac:chgData name="Paraschiva Nunuca (2029228)" userId="c4688ba8-8d47-4789-9f51-6a7e4eb3a26e" providerId="ADAL" clId="{474A183E-96C0-9C43-836B-B4AC8BF6B404}" dt="2021-11-23T00:36:37.947" v="1635" actId="14100"/>
          <ac:spMkLst>
            <pc:docMk/>
            <pc:sldMk cId="2539272558" sldId="260"/>
            <ac:spMk id="10" creationId="{9DD14298-BAC0-ED43-A016-A53321B3A4A4}"/>
          </ac:spMkLst>
        </pc:spChg>
        <pc:spChg chg="add mod">
          <ac:chgData name="Paraschiva Nunuca (2029228)" userId="c4688ba8-8d47-4789-9f51-6a7e4eb3a26e" providerId="ADAL" clId="{474A183E-96C0-9C43-836B-B4AC8BF6B404}" dt="2021-11-23T00:38:53.644" v="1714" actId="207"/>
          <ac:spMkLst>
            <pc:docMk/>
            <pc:sldMk cId="2539272558" sldId="260"/>
            <ac:spMk id="11" creationId="{A6A45936-C40E-6E49-8666-83429C4F45C2}"/>
          </ac:spMkLst>
        </pc:spChg>
        <pc:spChg chg="add mod">
          <ac:chgData name="Paraschiva Nunuca (2029228)" userId="c4688ba8-8d47-4789-9f51-6a7e4eb3a26e" providerId="ADAL" clId="{474A183E-96C0-9C43-836B-B4AC8BF6B404}" dt="2021-11-23T00:38:55.590" v="1715" actId="207"/>
          <ac:spMkLst>
            <pc:docMk/>
            <pc:sldMk cId="2539272558" sldId="260"/>
            <ac:spMk id="12" creationId="{52E22CAD-4A9F-6944-82BC-5556CB3796F2}"/>
          </ac:spMkLst>
        </pc:spChg>
        <pc:spChg chg="add mod">
          <ac:chgData name="Paraschiva Nunuca (2029228)" userId="c4688ba8-8d47-4789-9f51-6a7e4eb3a26e" providerId="ADAL" clId="{474A183E-96C0-9C43-836B-B4AC8BF6B404}" dt="2021-11-23T00:39:13.184" v="1731" actId="947"/>
          <ac:spMkLst>
            <pc:docMk/>
            <pc:sldMk cId="2539272558" sldId="260"/>
            <ac:spMk id="13" creationId="{2DFC1071-0F20-984B-B881-FE3574AA644A}"/>
          </ac:spMkLst>
        </pc:spChg>
        <pc:spChg chg="add mod">
          <ac:chgData name="Paraschiva Nunuca (2029228)" userId="c4688ba8-8d47-4789-9f51-6a7e4eb3a26e" providerId="ADAL" clId="{474A183E-96C0-9C43-836B-B4AC8BF6B404}" dt="2021-11-23T00:39:47.932" v="1755" actId="947"/>
          <ac:spMkLst>
            <pc:docMk/>
            <pc:sldMk cId="2539272558" sldId="260"/>
            <ac:spMk id="14" creationId="{9303254C-198A-C34C-AEF9-000241AE0E8D}"/>
          </ac:spMkLst>
        </pc:spChg>
        <pc:spChg chg="add mod">
          <ac:chgData name="Paraschiva Nunuca (2029228)" userId="c4688ba8-8d47-4789-9f51-6a7e4eb3a26e" providerId="ADAL" clId="{474A183E-96C0-9C43-836B-B4AC8BF6B404}" dt="2021-11-23T00:40:16.485" v="1771" actId="20577"/>
          <ac:spMkLst>
            <pc:docMk/>
            <pc:sldMk cId="2539272558" sldId="260"/>
            <ac:spMk id="15" creationId="{B05FFA83-1781-3B4E-93FA-4A37B4BECC69}"/>
          </ac:spMkLst>
        </pc:spChg>
        <pc:spChg chg="add mod">
          <ac:chgData name="Paraschiva Nunuca (2029228)" userId="c4688ba8-8d47-4789-9f51-6a7e4eb3a26e" providerId="ADAL" clId="{474A183E-96C0-9C43-836B-B4AC8BF6B404}" dt="2021-11-23T00:41:22.348" v="1826" actId="947"/>
          <ac:spMkLst>
            <pc:docMk/>
            <pc:sldMk cId="2539272558" sldId="260"/>
            <ac:spMk id="16" creationId="{17246AF8-6991-2843-9860-AF9A2CFF1028}"/>
          </ac:spMkLst>
        </pc:spChg>
        <pc:spChg chg="add mod">
          <ac:chgData name="Paraschiva Nunuca (2029228)" userId="c4688ba8-8d47-4789-9f51-6a7e4eb3a26e" providerId="ADAL" clId="{474A183E-96C0-9C43-836B-B4AC8BF6B404}" dt="2021-11-23T00:44:20.578" v="1938" actId="20577"/>
          <ac:spMkLst>
            <pc:docMk/>
            <pc:sldMk cId="2539272558" sldId="260"/>
            <ac:spMk id="17" creationId="{A485274F-8D84-FF4F-8CF1-517725E557CE}"/>
          </ac:spMkLst>
        </pc:spChg>
        <pc:spChg chg="add mod">
          <ac:chgData name="Paraschiva Nunuca (2029228)" userId="c4688ba8-8d47-4789-9f51-6a7e4eb3a26e" providerId="ADAL" clId="{474A183E-96C0-9C43-836B-B4AC8BF6B404}" dt="2021-11-23T00:43:13.467" v="1874" actId="20577"/>
          <ac:spMkLst>
            <pc:docMk/>
            <pc:sldMk cId="2539272558" sldId="260"/>
            <ac:spMk id="18" creationId="{A93A9B8F-B531-4D42-B821-3B10FCAD5ECA}"/>
          </ac:spMkLst>
        </pc:spChg>
        <pc:spChg chg="add mod">
          <ac:chgData name="Paraschiva Nunuca (2029228)" userId="c4688ba8-8d47-4789-9f51-6a7e4eb3a26e" providerId="ADAL" clId="{474A183E-96C0-9C43-836B-B4AC8BF6B404}" dt="2021-11-23T00:46:46.880" v="2078" actId="20577"/>
          <ac:spMkLst>
            <pc:docMk/>
            <pc:sldMk cId="2539272558" sldId="260"/>
            <ac:spMk id="19" creationId="{2838B02E-7F6A-FD4C-8748-0DB3D6EA6D86}"/>
          </ac:spMkLst>
        </pc:spChg>
        <pc:spChg chg="add mod">
          <ac:chgData name="Paraschiva Nunuca (2029228)" userId="c4688ba8-8d47-4789-9f51-6a7e4eb3a26e" providerId="ADAL" clId="{474A183E-96C0-9C43-836B-B4AC8BF6B404}" dt="2021-11-23T00:46:05.601" v="2027" actId="20577"/>
          <ac:spMkLst>
            <pc:docMk/>
            <pc:sldMk cId="2539272558" sldId="260"/>
            <ac:spMk id="20" creationId="{2C7B35CB-4AE0-6B41-A835-54FAB27FE06A}"/>
          </ac:spMkLst>
        </pc:spChg>
        <pc:cxnChg chg="add mod">
          <ac:chgData name="Paraschiva Nunuca (2029228)" userId="c4688ba8-8d47-4789-9f51-6a7e4eb3a26e" providerId="ADAL" clId="{474A183E-96C0-9C43-836B-B4AC8BF6B404}" dt="2021-11-23T00:47:06.237" v="2082" actId="14100"/>
          <ac:cxnSpMkLst>
            <pc:docMk/>
            <pc:sldMk cId="2539272558" sldId="260"/>
            <ac:cxnSpMk id="22" creationId="{FC0340F5-E51C-E243-A1F7-AD37DA5617DA}"/>
          </ac:cxnSpMkLst>
        </pc:cxnChg>
        <pc:cxnChg chg="add mod">
          <ac:chgData name="Paraschiva Nunuca (2029228)" userId="c4688ba8-8d47-4789-9f51-6a7e4eb3a26e" providerId="ADAL" clId="{474A183E-96C0-9C43-836B-B4AC8BF6B404}" dt="2021-11-23T00:47:46.131" v="2089" actId="14100"/>
          <ac:cxnSpMkLst>
            <pc:docMk/>
            <pc:sldMk cId="2539272558" sldId="260"/>
            <ac:cxnSpMk id="27" creationId="{7DAB9A35-3F7F-1541-8331-505D8E8AC9ED}"/>
          </ac:cxnSpMkLst>
        </pc:cxnChg>
        <pc:cxnChg chg="add mod">
          <ac:chgData name="Paraschiva Nunuca (2029228)" userId="c4688ba8-8d47-4789-9f51-6a7e4eb3a26e" providerId="ADAL" clId="{474A183E-96C0-9C43-836B-B4AC8BF6B404}" dt="2021-11-23T00:47:49.669" v="2090" actId="14100"/>
          <ac:cxnSpMkLst>
            <pc:docMk/>
            <pc:sldMk cId="2539272558" sldId="260"/>
            <ac:cxnSpMk id="31" creationId="{03373BCF-AC34-9249-9412-64C02067443F}"/>
          </ac:cxnSpMkLst>
        </pc:cxnChg>
        <pc:cxnChg chg="add mod">
          <ac:chgData name="Paraschiva Nunuca (2029228)" userId="c4688ba8-8d47-4789-9f51-6a7e4eb3a26e" providerId="ADAL" clId="{474A183E-96C0-9C43-836B-B4AC8BF6B404}" dt="2021-11-23T00:48:01.240" v="2093" actId="14100"/>
          <ac:cxnSpMkLst>
            <pc:docMk/>
            <pc:sldMk cId="2539272558" sldId="260"/>
            <ac:cxnSpMk id="36" creationId="{07E34438-7743-5E43-8698-42BA380404A0}"/>
          </ac:cxnSpMkLst>
        </pc:cxnChg>
        <pc:cxnChg chg="add mod">
          <ac:chgData name="Paraschiva Nunuca (2029228)" userId="c4688ba8-8d47-4789-9f51-6a7e4eb3a26e" providerId="ADAL" clId="{474A183E-96C0-9C43-836B-B4AC8BF6B404}" dt="2021-11-23T00:48:19.189" v="2097" actId="14100"/>
          <ac:cxnSpMkLst>
            <pc:docMk/>
            <pc:sldMk cId="2539272558" sldId="260"/>
            <ac:cxnSpMk id="40" creationId="{FE17452F-88A1-A048-B760-B6A6F0254D1D}"/>
          </ac:cxnSpMkLst>
        </pc:cxnChg>
        <pc:cxnChg chg="add mod">
          <ac:chgData name="Paraschiva Nunuca (2029228)" userId="c4688ba8-8d47-4789-9f51-6a7e4eb3a26e" providerId="ADAL" clId="{474A183E-96C0-9C43-836B-B4AC8BF6B404}" dt="2021-11-23T00:48:28.090" v="2099" actId="14100"/>
          <ac:cxnSpMkLst>
            <pc:docMk/>
            <pc:sldMk cId="2539272558" sldId="260"/>
            <ac:cxnSpMk id="44" creationId="{5EE9E0A2-9F35-D14F-BB1D-A872E62B3297}"/>
          </ac:cxnSpMkLst>
        </pc:cxnChg>
        <pc:cxnChg chg="add mod">
          <ac:chgData name="Paraschiva Nunuca (2029228)" userId="c4688ba8-8d47-4789-9f51-6a7e4eb3a26e" providerId="ADAL" clId="{474A183E-96C0-9C43-836B-B4AC8BF6B404}" dt="2021-11-23T00:48:38.205" v="2101" actId="14100"/>
          <ac:cxnSpMkLst>
            <pc:docMk/>
            <pc:sldMk cId="2539272558" sldId="260"/>
            <ac:cxnSpMk id="47" creationId="{6465770E-7302-8B42-AFDB-3F217E207927}"/>
          </ac:cxnSpMkLst>
        </pc:cxnChg>
        <pc:cxnChg chg="add mod">
          <ac:chgData name="Paraschiva Nunuca (2029228)" userId="c4688ba8-8d47-4789-9f51-6a7e4eb3a26e" providerId="ADAL" clId="{474A183E-96C0-9C43-836B-B4AC8BF6B404}" dt="2021-11-23T00:48:50.230" v="2103" actId="14100"/>
          <ac:cxnSpMkLst>
            <pc:docMk/>
            <pc:sldMk cId="2539272558" sldId="260"/>
            <ac:cxnSpMk id="50" creationId="{6C4D3601-B67B-3143-A0BB-857DF15F45C0}"/>
          </ac:cxnSpMkLst>
        </pc:cxnChg>
        <pc:cxnChg chg="add mod">
          <ac:chgData name="Paraschiva Nunuca (2029228)" userId="c4688ba8-8d47-4789-9f51-6a7e4eb3a26e" providerId="ADAL" clId="{474A183E-96C0-9C43-836B-B4AC8BF6B404}" dt="2021-11-23T00:49:02.398" v="2105" actId="14100"/>
          <ac:cxnSpMkLst>
            <pc:docMk/>
            <pc:sldMk cId="2539272558" sldId="260"/>
            <ac:cxnSpMk id="53" creationId="{34DB047B-D54C-A74A-9EC3-D27D7D9F6788}"/>
          </ac:cxnSpMkLst>
        </pc:cxnChg>
        <pc:cxnChg chg="add mod">
          <ac:chgData name="Paraschiva Nunuca (2029228)" userId="c4688ba8-8d47-4789-9f51-6a7e4eb3a26e" providerId="ADAL" clId="{474A183E-96C0-9C43-836B-B4AC8BF6B404}" dt="2021-11-23T00:49:12.092" v="2107" actId="14100"/>
          <ac:cxnSpMkLst>
            <pc:docMk/>
            <pc:sldMk cId="2539272558" sldId="260"/>
            <ac:cxnSpMk id="56" creationId="{B4D26DAA-2E72-A749-9157-0E080204C002}"/>
          </ac:cxnSpMkLst>
        </pc:cxnChg>
        <pc:cxnChg chg="add mod">
          <ac:chgData name="Paraschiva Nunuca (2029228)" userId="c4688ba8-8d47-4789-9f51-6a7e4eb3a26e" providerId="ADAL" clId="{474A183E-96C0-9C43-836B-B4AC8BF6B404}" dt="2021-11-23T00:49:21.863" v="2109" actId="14100"/>
          <ac:cxnSpMkLst>
            <pc:docMk/>
            <pc:sldMk cId="2539272558" sldId="260"/>
            <ac:cxnSpMk id="59" creationId="{9A50DC8F-3D74-784F-83FF-5B461880D52E}"/>
          </ac:cxnSpMkLst>
        </pc:cxnChg>
        <pc:cxnChg chg="add mod">
          <ac:chgData name="Paraschiva Nunuca (2029228)" userId="c4688ba8-8d47-4789-9f51-6a7e4eb3a26e" providerId="ADAL" clId="{474A183E-96C0-9C43-836B-B4AC8BF6B404}" dt="2021-11-23T00:49:29.997" v="2111" actId="14100"/>
          <ac:cxnSpMkLst>
            <pc:docMk/>
            <pc:sldMk cId="2539272558" sldId="260"/>
            <ac:cxnSpMk id="62" creationId="{1569299C-0070-E64E-BFCA-5BFAA987ED69}"/>
          </ac:cxnSpMkLst>
        </pc:cxnChg>
        <pc:cxnChg chg="add">
          <ac:chgData name="Paraschiva Nunuca (2029228)" userId="c4688ba8-8d47-4789-9f51-6a7e4eb3a26e" providerId="ADAL" clId="{474A183E-96C0-9C43-836B-B4AC8BF6B404}" dt="2021-11-23T00:49:37.685" v="2112" actId="11529"/>
          <ac:cxnSpMkLst>
            <pc:docMk/>
            <pc:sldMk cId="2539272558" sldId="260"/>
            <ac:cxnSpMk id="65" creationId="{282F42D9-6E42-FB42-8B05-48B5191ABFAC}"/>
          </ac:cxnSpMkLst>
        </pc:cxnChg>
        <pc:cxnChg chg="add mod">
          <ac:chgData name="Paraschiva Nunuca (2029228)" userId="c4688ba8-8d47-4789-9f51-6a7e4eb3a26e" providerId="ADAL" clId="{474A183E-96C0-9C43-836B-B4AC8BF6B404}" dt="2021-11-23T00:49:46.363" v="2114" actId="14100"/>
          <ac:cxnSpMkLst>
            <pc:docMk/>
            <pc:sldMk cId="2539272558" sldId="260"/>
            <ac:cxnSpMk id="67" creationId="{C4F5231F-8E6C-604D-B8F7-17ECC8AADFEF}"/>
          </ac:cxnSpMkLst>
        </pc:cxnChg>
        <pc:cxnChg chg="add">
          <ac:chgData name="Paraschiva Nunuca (2029228)" userId="c4688ba8-8d47-4789-9f51-6a7e4eb3a26e" providerId="ADAL" clId="{474A183E-96C0-9C43-836B-B4AC8BF6B404}" dt="2021-11-23T00:49:52.913" v="2115" actId="11529"/>
          <ac:cxnSpMkLst>
            <pc:docMk/>
            <pc:sldMk cId="2539272558" sldId="260"/>
            <ac:cxnSpMk id="70" creationId="{EDCB1EA9-AC6C-4449-9F10-BB494940FBAA}"/>
          </ac:cxnSpMkLst>
        </pc:cxnChg>
      </pc:sldChg>
      <pc:sldChg chg="addSp delSp modSp new mod">
        <pc:chgData name="Paraschiva Nunuca (2029228)" userId="c4688ba8-8d47-4789-9f51-6a7e4eb3a26e" providerId="ADAL" clId="{474A183E-96C0-9C43-836B-B4AC8BF6B404}" dt="2021-11-23T01:06:27.739" v="2796" actId="20577"/>
        <pc:sldMkLst>
          <pc:docMk/>
          <pc:sldMk cId="838560019" sldId="261"/>
        </pc:sldMkLst>
        <pc:spChg chg="del">
          <ac:chgData name="Paraschiva Nunuca (2029228)" userId="c4688ba8-8d47-4789-9f51-6a7e4eb3a26e" providerId="ADAL" clId="{474A183E-96C0-9C43-836B-B4AC8BF6B404}" dt="2021-11-23T00:50:01.776" v="2117" actId="478"/>
          <ac:spMkLst>
            <pc:docMk/>
            <pc:sldMk cId="838560019" sldId="261"/>
            <ac:spMk id="2" creationId="{B6237975-1634-2047-AD4E-3C10A402D90A}"/>
          </ac:spMkLst>
        </pc:spChg>
        <pc:spChg chg="del">
          <ac:chgData name="Paraschiva Nunuca (2029228)" userId="c4688ba8-8d47-4789-9f51-6a7e4eb3a26e" providerId="ADAL" clId="{474A183E-96C0-9C43-836B-B4AC8BF6B404}" dt="2021-11-23T00:50:03.988" v="2118" actId="478"/>
          <ac:spMkLst>
            <pc:docMk/>
            <pc:sldMk cId="838560019" sldId="261"/>
            <ac:spMk id="3" creationId="{21D0FDF2-0CBD-0C4C-9CBE-F34AEA682420}"/>
          </ac:spMkLst>
        </pc:spChg>
        <pc:spChg chg="add mod">
          <ac:chgData name="Paraschiva Nunuca (2029228)" userId="c4688ba8-8d47-4789-9f51-6a7e4eb3a26e" providerId="ADAL" clId="{474A183E-96C0-9C43-836B-B4AC8BF6B404}" dt="2021-11-23T00:51:03.065" v="2148" actId="115"/>
          <ac:spMkLst>
            <pc:docMk/>
            <pc:sldMk cId="838560019" sldId="261"/>
            <ac:spMk id="4" creationId="{10F86931-760C-BF49-84AD-4339F391A650}"/>
          </ac:spMkLst>
        </pc:spChg>
        <pc:spChg chg="add mod">
          <ac:chgData name="Paraschiva Nunuca (2029228)" userId="c4688ba8-8d47-4789-9f51-6a7e4eb3a26e" providerId="ADAL" clId="{474A183E-96C0-9C43-836B-B4AC8BF6B404}" dt="2021-11-23T00:52:55.472" v="2244" actId="313"/>
          <ac:spMkLst>
            <pc:docMk/>
            <pc:sldMk cId="838560019" sldId="261"/>
            <ac:spMk id="5" creationId="{DFEBD613-25A3-2045-A3C1-61687053EE9E}"/>
          </ac:spMkLst>
        </pc:spChg>
        <pc:spChg chg="add mod">
          <ac:chgData name="Paraschiva Nunuca (2029228)" userId="c4688ba8-8d47-4789-9f51-6a7e4eb3a26e" providerId="ADAL" clId="{474A183E-96C0-9C43-836B-B4AC8BF6B404}" dt="2021-11-23T00:56:33.555" v="2277" actId="1076"/>
          <ac:spMkLst>
            <pc:docMk/>
            <pc:sldMk cId="838560019" sldId="261"/>
            <ac:spMk id="6" creationId="{2EAD7998-1EC5-574F-9AF9-A32D85DAB9E8}"/>
          </ac:spMkLst>
        </pc:spChg>
        <pc:spChg chg="add mod">
          <ac:chgData name="Paraschiva Nunuca (2029228)" userId="c4688ba8-8d47-4789-9f51-6a7e4eb3a26e" providerId="ADAL" clId="{474A183E-96C0-9C43-836B-B4AC8BF6B404}" dt="2021-11-23T01:02:14.748" v="2443" actId="947"/>
          <ac:spMkLst>
            <pc:docMk/>
            <pc:sldMk cId="838560019" sldId="261"/>
            <ac:spMk id="7" creationId="{814AFDD1-B59B-9B45-A71F-2336AAB11294}"/>
          </ac:spMkLst>
        </pc:spChg>
        <pc:spChg chg="add mod">
          <ac:chgData name="Paraschiva Nunuca (2029228)" userId="c4688ba8-8d47-4789-9f51-6a7e4eb3a26e" providerId="ADAL" clId="{474A183E-96C0-9C43-836B-B4AC8BF6B404}" dt="2021-11-23T01:04:00.396" v="2594" actId="313"/>
          <ac:spMkLst>
            <pc:docMk/>
            <pc:sldMk cId="838560019" sldId="261"/>
            <ac:spMk id="8" creationId="{8F65B3A7-9EBF-C646-BE65-4C765A4A513A}"/>
          </ac:spMkLst>
        </pc:spChg>
        <pc:spChg chg="add mod">
          <ac:chgData name="Paraschiva Nunuca (2029228)" userId="c4688ba8-8d47-4789-9f51-6a7e4eb3a26e" providerId="ADAL" clId="{474A183E-96C0-9C43-836B-B4AC8BF6B404}" dt="2021-11-23T01:05:08.445" v="2687" actId="20577"/>
          <ac:spMkLst>
            <pc:docMk/>
            <pc:sldMk cId="838560019" sldId="261"/>
            <ac:spMk id="9" creationId="{47147C38-7573-E542-96AA-A52E69E18C6F}"/>
          </ac:spMkLst>
        </pc:spChg>
        <pc:spChg chg="add mod">
          <ac:chgData name="Paraschiva Nunuca (2029228)" userId="c4688ba8-8d47-4789-9f51-6a7e4eb3a26e" providerId="ADAL" clId="{474A183E-96C0-9C43-836B-B4AC8BF6B404}" dt="2021-11-23T01:06:27.739" v="2796" actId="20577"/>
          <ac:spMkLst>
            <pc:docMk/>
            <pc:sldMk cId="838560019" sldId="261"/>
            <ac:spMk id="10" creationId="{1B3DE665-EAF1-184C-A968-9DDC42CB2426}"/>
          </ac:spMkLst>
        </pc:spChg>
        <pc:spChg chg="add del mod">
          <ac:chgData name="Paraschiva Nunuca (2029228)" userId="c4688ba8-8d47-4789-9f51-6a7e4eb3a26e" providerId="ADAL" clId="{474A183E-96C0-9C43-836B-B4AC8BF6B404}" dt="2021-11-23T00:56:48.039" v="2280" actId="478"/>
          <ac:spMkLst>
            <pc:docMk/>
            <pc:sldMk cId="838560019" sldId="261"/>
            <ac:spMk id="11" creationId="{230958C2-F5B5-3E43-A313-70CA926DF559}"/>
          </ac:spMkLst>
        </pc:spChg>
        <pc:spChg chg="add mod">
          <ac:chgData name="Paraschiva Nunuca (2029228)" userId="c4688ba8-8d47-4789-9f51-6a7e4eb3a26e" providerId="ADAL" clId="{474A183E-96C0-9C43-836B-B4AC8BF6B404}" dt="2021-11-23T00:57:43.794" v="2291" actId="14100"/>
          <ac:spMkLst>
            <pc:docMk/>
            <pc:sldMk cId="838560019" sldId="261"/>
            <ac:spMk id="12" creationId="{2ECFDE35-4A59-5E43-9834-0F60652A6AE3}"/>
          </ac:spMkLst>
        </pc:spChg>
        <pc:spChg chg="add mod">
          <ac:chgData name="Paraschiva Nunuca (2029228)" userId="c4688ba8-8d47-4789-9f51-6a7e4eb3a26e" providerId="ADAL" clId="{474A183E-96C0-9C43-836B-B4AC8BF6B404}" dt="2021-11-23T00:58:18.690" v="2300" actId="14100"/>
          <ac:spMkLst>
            <pc:docMk/>
            <pc:sldMk cId="838560019" sldId="261"/>
            <ac:spMk id="13" creationId="{F0C3CE9A-33ED-5E40-9563-BA5B32DAFA22}"/>
          </ac:spMkLst>
        </pc:spChg>
        <pc:spChg chg="add mod">
          <ac:chgData name="Paraschiva Nunuca (2029228)" userId="c4688ba8-8d47-4789-9f51-6a7e4eb3a26e" providerId="ADAL" clId="{474A183E-96C0-9C43-836B-B4AC8BF6B404}" dt="2021-11-23T00:59:09" v="2310" actId="14100"/>
          <ac:spMkLst>
            <pc:docMk/>
            <pc:sldMk cId="838560019" sldId="261"/>
            <ac:spMk id="14" creationId="{CBF190E1-2436-8342-9106-0F05655E85BA}"/>
          </ac:spMkLst>
        </pc:spChg>
        <pc:spChg chg="add mod">
          <ac:chgData name="Paraschiva Nunuca (2029228)" userId="c4688ba8-8d47-4789-9f51-6a7e4eb3a26e" providerId="ADAL" clId="{474A183E-96C0-9C43-836B-B4AC8BF6B404}" dt="2021-11-23T00:59:33.535" v="2316" actId="1076"/>
          <ac:spMkLst>
            <pc:docMk/>
            <pc:sldMk cId="838560019" sldId="261"/>
            <ac:spMk id="15" creationId="{87A62472-0E2C-314D-9B79-44B9F3E7A158}"/>
          </ac:spMkLst>
        </pc:spChg>
        <pc:spChg chg="add mod">
          <ac:chgData name="Paraschiva Nunuca (2029228)" userId="c4688ba8-8d47-4789-9f51-6a7e4eb3a26e" providerId="ADAL" clId="{474A183E-96C0-9C43-836B-B4AC8BF6B404}" dt="2021-11-23T01:00:16.554" v="2325" actId="1076"/>
          <ac:spMkLst>
            <pc:docMk/>
            <pc:sldMk cId="838560019" sldId="261"/>
            <ac:spMk id="16" creationId="{C0026ECD-E821-AB47-A66E-916931141D20}"/>
          </ac:spMkLst>
        </pc:spChg>
      </pc:sldChg>
      <pc:sldChg chg="del">
        <pc:chgData name="Paraschiva Nunuca (2029228)" userId="c4688ba8-8d47-4789-9f51-6a7e4eb3a26e" providerId="ADAL" clId="{474A183E-96C0-9C43-836B-B4AC8BF6B404}" dt="2021-11-23T00:16:42.722" v="382" actId="2696"/>
        <pc:sldMkLst>
          <pc:docMk/>
          <pc:sldMk cId="2963281122" sldId="261"/>
        </pc:sldMkLst>
      </pc:sldChg>
      <pc:sldChg chg="addSp delSp modSp new mod">
        <pc:chgData name="Paraschiva Nunuca (2029228)" userId="c4688ba8-8d47-4789-9f51-6a7e4eb3a26e" providerId="ADAL" clId="{474A183E-96C0-9C43-836B-B4AC8BF6B404}" dt="2021-11-23T01:10:02.516" v="3056" actId="115"/>
        <pc:sldMkLst>
          <pc:docMk/>
          <pc:sldMk cId="2957103346" sldId="262"/>
        </pc:sldMkLst>
        <pc:spChg chg="del">
          <ac:chgData name="Paraschiva Nunuca (2029228)" userId="c4688ba8-8d47-4789-9f51-6a7e4eb3a26e" providerId="ADAL" clId="{474A183E-96C0-9C43-836B-B4AC8BF6B404}" dt="2021-11-23T01:06:33.902" v="2798" actId="478"/>
          <ac:spMkLst>
            <pc:docMk/>
            <pc:sldMk cId="2957103346" sldId="262"/>
            <ac:spMk id="2" creationId="{B7B94048-3582-214C-A13C-63E86E96A66D}"/>
          </ac:spMkLst>
        </pc:spChg>
        <pc:spChg chg="del">
          <ac:chgData name="Paraschiva Nunuca (2029228)" userId="c4688ba8-8d47-4789-9f51-6a7e4eb3a26e" providerId="ADAL" clId="{474A183E-96C0-9C43-836B-B4AC8BF6B404}" dt="2021-11-23T01:06:36.280" v="2799" actId="478"/>
          <ac:spMkLst>
            <pc:docMk/>
            <pc:sldMk cId="2957103346" sldId="262"/>
            <ac:spMk id="3" creationId="{2BC4C3AE-CB79-B64C-9C6E-EBDE151878F8}"/>
          </ac:spMkLst>
        </pc:spChg>
        <pc:spChg chg="add mod">
          <ac:chgData name="Paraschiva Nunuca (2029228)" userId="c4688ba8-8d47-4789-9f51-6a7e4eb3a26e" providerId="ADAL" clId="{474A183E-96C0-9C43-836B-B4AC8BF6B404}" dt="2021-11-23T01:08:32.655" v="2913" actId="1076"/>
          <ac:spMkLst>
            <pc:docMk/>
            <pc:sldMk cId="2957103346" sldId="262"/>
            <ac:spMk id="4" creationId="{5B626D51-2173-A445-82EE-398C95B05334}"/>
          </ac:spMkLst>
        </pc:spChg>
        <pc:spChg chg="add mod">
          <ac:chgData name="Paraschiva Nunuca (2029228)" userId="c4688ba8-8d47-4789-9f51-6a7e4eb3a26e" providerId="ADAL" clId="{474A183E-96C0-9C43-836B-B4AC8BF6B404}" dt="2021-11-23T01:10:02.516" v="3056" actId="115"/>
          <ac:spMkLst>
            <pc:docMk/>
            <pc:sldMk cId="2957103346" sldId="262"/>
            <ac:spMk id="5" creationId="{8E275F81-8592-CA4E-9AE4-83F2CEBB6FF3}"/>
          </ac:spMkLst>
        </pc:spChg>
      </pc:sldChg>
      <pc:sldChg chg="del">
        <pc:chgData name="Paraschiva Nunuca (2029228)" userId="c4688ba8-8d47-4789-9f51-6a7e4eb3a26e" providerId="ADAL" clId="{474A183E-96C0-9C43-836B-B4AC8BF6B404}" dt="2021-11-23T00:16:44.852" v="383" actId="2696"/>
        <pc:sldMkLst>
          <pc:docMk/>
          <pc:sldMk cId="3308447612" sldId="262"/>
        </pc:sldMkLst>
      </pc:sldChg>
      <pc:sldChg chg="del">
        <pc:chgData name="Paraschiva Nunuca (2029228)" userId="c4688ba8-8d47-4789-9f51-6a7e4eb3a26e" providerId="ADAL" clId="{474A183E-96C0-9C43-836B-B4AC8BF6B404}" dt="2021-11-23T00:16:46.842" v="384" actId="2696"/>
        <pc:sldMkLst>
          <pc:docMk/>
          <pc:sldMk cId="644466554" sldId="263"/>
        </pc:sldMkLst>
      </pc:sldChg>
      <pc:sldChg chg="addSp delSp modSp new mod">
        <pc:chgData name="Paraschiva Nunuca (2029228)" userId="c4688ba8-8d47-4789-9f51-6a7e4eb3a26e" providerId="ADAL" clId="{474A183E-96C0-9C43-836B-B4AC8BF6B404}" dt="2021-11-23T01:18:53.320" v="3399" actId="20577"/>
        <pc:sldMkLst>
          <pc:docMk/>
          <pc:sldMk cId="1472822001" sldId="263"/>
        </pc:sldMkLst>
        <pc:spChg chg="del">
          <ac:chgData name="Paraschiva Nunuca (2029228)" userId="c4688ba8-8d47-4789-9f51-6a7e4eb3a26e" providerId="ADAL" clId="{474A183E-96C0-9C43-836B-B4AC8BF6B404}" dt="2021-11-23T01:10:08.605" v="3058" actId="478"/>
          <ac:spMkLst>
            <pc:docMk/>
            <pc:sldMk cId="1472822001" sldId="263"/>
            <ac:spMk id="2" creationId="{A37E2DDA-8A8B-E043-8ADB-8F05069C75CB}"/>
          </ac:spMkLst>
        </pc:spChg>
        <pc:spChg chg="del">
          <ac:chgData name="Paraschiva Nunuca (2029228)" userId="c4688ba8-8d47-4789-9f51-6a7e4eb3a26e" providerId="ADAL" clId="{474A183E-96C0-9C43-836B-B4AC8BF6B404}" dt="2021-11-23T01:10:10.953" v="3059" actId="478"/>
          <ac:spMkLst>
            <pc:docMk/>
            <pc:sldMk cId="1472822001" sldId="263"/>
            <ac:spMk id="3" creationId="{F1FD2253-C218-B543-B8E5-B574A83A18A1}"/>
          </ac:spMkLst>
        </pc:spChg>
        <pc:spChg chg="add mod">
          <ac:chgData name="Paraschiva Nunuca (2029228)" userId="c4688ba8-8d47-4789-9f51-6a7e4eb3a26e" providerId="ADAL" clId="{474A183E-96C0-9C43-836B-B4AC8BF6B404}" dt="2021-11-23T01:10:49.529" v="3095" actId="1076"/>
          <ac:spMkLst>
            <pc:docMk/>
            <pc:sldMk cId="1472822001" sldId="263"/>
            <ac:spMk id="4" creationId="{104F4F2B-C204-0943-AFB2-9D37CD1C2E4F}"/>
          </ac:spMkLst>
        </pc:spChg>
        <pc:spChg chg="add mod">
          <ac:chgData name="Paraschiva Nunuca (2029228)" userId="c4688ba8-8d47-4789-9f51-6a7e4eb3a26e" providerId="ADAL" clId="{474A183E-96C0-9C43-836B-B4AC8BF6B404}" dt="2021-11-23T01:11:18.787" v="3101" actId="1076"/>
          <ac:spMkLst>
            <pc:docMk/>
            <pc:sldMk cId="1472822001" sldId="263"/>
            <ac:spMk id="5" creationId="{8E7CB8CB-F8FA-B345-A654-0AE361C1296A}"/>
          </ac:spMkLst>
        </pc:spChg>
        <pc:spChg chg="add mod">
          <ac:chgData name="Paraschiva Nunuca (2029228)" userId="c4688ba8-8d47-4789-9f51-6a7e4eb3a26e" providerId="ADAL" clId="{474A183E-96C0-9C43-836B-B4AC8BF6B404}" dt="2021-11-23T01:15:15.960" v="3186" actId="20577"/>
          <ac:spMkLst>
            <pc:docMk/>
            <pc:sldMk cId="1472822001" sldId="263"/>
            <ac:spMk id="6" creationId="{24A8496B-2B03-8140-99F0-8C94A857CD71}"/>
          </ac:spMkLst>
        </pc:spChg>
        <pc:spChg chg="add mod">
          <ac:chgData name="Paraschiva Nunuca (2029228)" userId="c4688ba8-8d47-4789-9f51-6a7e4eb3a26e" providerId="ADAL" clId="{474A183E-96C0-9C43-836B-B4AC8BF6B404}" dt="2021-11-23T01:15:47.965" v="3216" actId="20577"/>
          <ac:spMkLst>
            <pc:docMk/>
            <pc:sldMk cId="1472822001" sldId="263"/>
            <ac:spMk id="7" creationId="{648B1375-A005-7F4E-A706-38EAEDBEDF45}"/>
          </ac:spMkLst>
        </pc:spChg>
        <pc:spChg chg="add mod">
          <ac:chgData name="Paraschiva Nunuca (2029228)" userId="c4688ba8-8d47-4789-9f51-6a7e4eb3a26e" providerId="ADAL" clId="{474A183E-96C0-9C43-836B-B4AC8BF6B404}" dt="2021-11-23T01:16:24.599" v="3257" actId="20577"/>
          <ac:spMkLst>
            <pc:docMk/>
            <pc:sldMk cId="1472822001" sldId="263"/>
            <ac:spMk id="8" creationId="{9C0521D2-4B21-C54D-8A64-C544E48D69FF}"/>
          </ac:spMkLst>
        </pc:spChg>
        <pc:spChg chg="add mod">
          <ac:chgData name="Paraschiva Nunuca (2029228)" userId="c4688ba8-8d47-4789-9f51-6a7e4eb3a26e" providerId="ADAL" clId="{474A183E-96C0-9C43-836B-B4AC8BF6B404}" dt="2021-11-23T01:17:15.405" v="3289" actId="20577"/>
          <ac:spMkLst>
            <pc:docMk/>
            <pc:sldMk cId="1472822001" sldId="263"/>
            <ac:spMk id="9" creationId="{1224B23E-5BA3-0042-9245-51B426D6085A}"/>
          </ac:spMkLst>
        </pc:spChg>
        <pc:spChg chg="add mod">
          <ac:chgData name="Paraschiva Nunuca (2029228)" userId="c4688ba8-8d47-4789-9f51-6a7e4eb3a26e" providerId="ADAL" clId="{474A183E-96C0-9C43-836B-B4AC8BF6B404}" dt="2021-11-23T01:18:53.320" v="3399" actId="20577"/>
          <ac:spMkLst>
            <pc:docMk/>
            <pc:sldMk cId="1472822001" sldId="263"/>
            <ac:spMk id="10" creationId="{23946674-F114-5F41-9559-90A095C071DB}"/>
          </ac:spMkLst>
        </pc:spChg>
        <pc:spChg chg="add mod">
          <ac:chgData name="Paraschiva Nunuca (2029228)" userId="c4688ba8-8d47-4789-9f51-6a7e4eb3a26e" providerId="ADAL" clId="{474A183E-96C0-9C43-836B-B4AC8BF6B404}" dt="2021-11-23T01:18:21.719" v="3361" actId="20577"/>
          <ac:spMkLst>
            <pc:docMk/>
            <pc:sldMk cId="1472822001" sldId="263"/>
            <ac:spMk id="11" creationId="{0A2FFAA9-C44E-1A42-AF49-D305A12067C7}"/>
          </ac:spMkLst>
        </pc:spChg>
        <pc:spChg chg="add mod">
          <ac:chgData name="Paraschiva Nunuca (2029228)" userId="c4688ba8-8d47-4789-9f51-6a7e4eb3a26e" providerId="ADAL" clId="{474A183E-96C0-9C43-836B-B4AC8BF6B404}" dt="2021-11-23T01:17:46.863" v="3327" actId="20577"/>
          <ac:spMkLst>
            <pc:docMk/>
            <pc:sldMk cId="1472822001" sldId="263"/>
            <ac:spMk id="12" creationId="{F1C3E169-75E2-4548-89DE-503063105739}"/>
          </ac:spMkLst>
        </pc:spChg>
        <pc:cxnChg chg="add mod">
          <ac:chgData name="Paraschiva Nunuca (2029228)" userId="c4688ba8-8d47-4789-9f51-6a7e4eb3a26e" providerId="ADAL" clId="{474A183E-96C0-9C43-836B-B4AC8BF6B404}" dt="2021-11-23T01:12:59.516" v="3122" actId="13822"/>
          <ac:cxnSpMkLst>
            <pc:docMk/>
            <pc:sldMk cId="1472822001" sldId="263"/>
            <ac:cxnSpMk id="14" creationId="{26B5AD8E-2E2E-9D41-9DAD-49D4068D35D6}"/>
          </ac:cxnSpMkLst>
        </pc:cxnChg>
        <pc:cxnChg chg="add mod">
          <ac:chgData name="Paraschiva Nunuca (2029228)" userId="c4688ba8-8d47-4789-9f51-6a7e4eb3a26e" providerId="ADAL" clId="{474A183E-96C0-9C43-836B-B4AC8BF6B404}" dt="2021-11-23T01:13:14.047" v="3125" actId="14100"/>
          <ac:cxnSpMkLst>
            <pc:docMk/>
            <pc:sldMk cId="1472822001" sldId="263"/>
            <ac:cxnSpMk id="16" creationId="{7CDA2A22-2F8E-2C40-96AB-1B472200C6FB}"/>
          </ac:cxnSpMkLst>
        </pc:cxnChg>
        <pc:cxnChg chg="add mod">
          <ac:chgData name="Paraschiva Nunuca (2029228)" userId="c4688ba8-8d47-4789-9f51-6a7e4eb3a26e" providerId="ADAL" clId="{474A183E-96C0-9C43-836B-B4AC8BF6B404}" dt="2021-11-23T01:13:29.292" v="3128" actId="14100"/>
          <ac:cxnSpMkLst>
            <pc:docMk/>
            <pc:sldMk cId="1472822001" sldId="263"/>
            <ac:cxnSpMk id="20" creationId="{16B418CF-F594-EB47-A166-45A2CD29E48C}"/>
          </ac:cxnSpMkLst>
        </pc:cxnChg>
        <pc:cxnChg chg="add mod">
          <ac:chgData name="Paraschiva Nunuca (2029228)" userId="c4688ba8-8d47-4789-9f51-6a7e4eb3a26e" providerId="ADAL" clId="{474A183E-96C0-9C43-836B-B4AC8BF6B404}" dt="2021-11-23T01:14:15.141" v="3138" actId="14100"/>
          <ac:cxnSpMkLst>
            <pc:docMk/>
            <pc:sldMk cId="1472822001" sldId="263"/>
            <ac:cxnSpMk id="24" creationId="{C66C0293-B1C7-D74C-93F4-6FD6F563D5CF}"/>
          </ac:cxnSpMkLst>
        </pc:cxnChg>
        <pc:cxnChg chg="add mod">
          <ac:chgData name="Paraschiva Nunuca (2029228)" userId="c4688ba8-8d47-4789-9f51-6a7e4eb3a26e" providerId="ADAL" clId="{474A183E-96C0-9C43-836B-B4AC8BF6B404}" dt="2021-11-23T01:14:25" v="3141" actId="14100"/>
          <ac:cxnSpMkLst>
            <pc:docMk/>
            <pc:sldMk cId="1472822001" sldId="263"/>
            <ac:cxnSpMk id="28" creationId="{5E70A713-1FAB-6F4C-AC51-5D59DF41AF20}"/>
          </ac:cxnSpMkLst>
        </pc:cxnChg>
        <pc:cxnChg chg="add mod">
          <ac:chgData name="Paraschiva Nunuca (2029228)" userId="c4688ba8-8d47-4789-9f51-6a7e4eb3a26e" providerId="ADAL" clId="{474A183E-96C0-9C43-836B-B4AC8BF6B404}" dt="2021-11-23T01:14:31.472" v="3143" actId="14100"/>
          <ac:cxnSpMkLst>
            <pc:docMk/>
            <pc:sldMk cId="1472822001" sldId="263"/>
            <ac:cxnSpMk id="31" creationId="{ED0674B3-148B-BC4A-8449-1E92B3FA3F2E}"/>
          </ac:cxnSpMkLst>
        </pc:cxnChg>
      </pc:sldChg>
      <pc:sldChg chg="addSp delSp modSp new mod">
        <pc:chgData name="Paraschiva Nunuca (2029228)" userId="c4688ba8-8d47-4789-9f51-6a7e4eb3a26e" providerId="ADAL" clId="{474A183E-96C0-9C43-836B-B4AC8BF6B404}" dt="2021-11-23T01:21:28.663" v="3607" actId="947"/>
        <pc:sldMkLst>
          <pc:docMk/>
          <pc:sldMk cId="1327784420" sldId="264"/>
        </pc:sldMkLst>
        <pc:spChg chg="del">
          <ac:chgData name="Paraschiva Nunuca (2029228)" userId="c4688ba8-8d47-4789-9f51-6a7e4eb3a26e" providerId="ADAL" clId="{474A183E-96C0-9C43-836B-B4AC8BF6B404}" dt="2021-11-23T01:19:00.502" v="3401" actId="478"/>
          <ac:spMkLst>
            <pc:docMk/>
            <pc:sldMk cId="1327784420" sldId="264"/>
            <ac:spMk id="2" creationId="{650E9300-61DE-BB48-9AF4-0A9BBE4C06A8}"/>
          </ac:spMkLst>
        </pc:spChg>
        <pc:spChg chg="del">
          <ac:chgData name="Paraschiva Nunuca (2029228)" userId="c4688ba8-8d47-4789-9f51-6a7e4eb3a26e" providerId="ADAL" clId="{474A183E-96C0-9C43-836B-B4AC8BF6B404}" dt="2021-11-23T01:19:02.972" v="3402" actId="478"/>
          <ac:spMkLst>
            <pc:docMk/>
            <pc:sldMk cId="1327784420" sldId="264"/>
            <ac:spMk id="3" creationId="{A17FB303-7D7C-2A40-B729-C4EE38AFD6DA}"/>
          </ac:spMkLst>
        </pc:spChg>
        <pc:spChg chg="add mod">
          <ac:chgData name="Paraschiva Nunuca (2029228)" userId="c4688ba8-8d47-4789-9f51-6a7e4eb3a26e" providerId="ADAL" clId="{474A183E-96C0-9C43-836B-B4AC8BF6B404}" dt="2021-11-23T01:19:24.638" v="3419" actId="1076"/>
          <ac:spMkLst>
            <pc:docMk/>
            <pc:sldMk cId="1327784420" sldId="264"/>
            <ac:spMk id="4" creationId="{0B17E723-C143-E141-84C7-C45801C01AB6}"/>
          </ac:spMkLst>
        </pc:spChg>
        <pc:spChg chg="add mod">
          <ac:chgData name="Paraschiva Nunuca (2029228)" userId="c4688ba8-8d47-4789-9f51-6a7e4eb3a26e" providerId="ADAL" clId="{474A183E-96C0-9C43-836B-B4AC8BF6B404}" dt="2021-11-23T01:21:28.663" v="3607" actId="947"/>
          <ac:spMkLst>
            <pc:docMk/>
            <pc:sldMk cId="1327784420" sldId="264"/>
            <ac:spMk id="5" creationId="{29308BA0-B956-2F4C-ACD4-760618D00D56}"/>
          </ac:spMkLst>
        </pc:spChg>
      </pc:sldChg>
      <pc:sldChg chg="del">
        <pc:chgData name="Paraschiva Nunuca (2029228)" userId="c4688ba8-8d47-4789-9f51-6a7e4eb3a26e" providerId="ADAL" clId="{474A183E-96C0-9C43-836B-B4AC8BF6B404}" dt="2021-11-23T00:16:48.380" v="385" actId="2696"/>
        <pc:sldMkLst>
          <pc:docMk/>
          <pc:sldMk cId="2192433492" sldId="264"/>
        </pc:sldMkLst>
      </pc:sldChg>
      <pc:sldChg chg="addSp delSp modSp new mod">
        <pc:chgData name="Paraschiva Nunuca (2029228)" userId="c4688ba8-8d47-4789-9f51-6a7e4eb3a26e" providerId="ADAL" clId="{474A183E-96C0-9C43-836B-B4AC8BF6B404}" dt="2021-11-23T01:24:26.735" v="3639" actId="1076"/>
        <pc:sldMkLst>
          <pc:docMk/>
          <pc:sldMk cId="1444946016" sldId="265"/>
        </pc:sldMkLst>
        <pc:spChg chg="del">
          <ac:chgData name="Paraschiva Nunuca (2029228)" userId="c4688ba8-8d47-4789-9f51-6a7e4eb3a26e" providerId="ADAL" clId="{474A183E-96C0-9C43-836B-B4AC8BF6B404}" dt="2021-11-23T01:21:41.110" v="3609" actId="478"/>
          <ac:spMkLst>
            <pc:docMk/>
            <pc:sldMk cId="1444946016" sldId="265"/>
            <ac:spMk id="2" creationId="{6512C538-2B74-3647-939E-13B002851479}"/>
          </ac:spMkLst>
        </pc:spChg>
        <pc:spChg chg="del">
          <ac:chgData name="Paraschiva Nunuca (2029228)" userId="c4688ba8-8d47-4789-9f51-6a7e4eb3a26e" providerId="ADAL" clId="{474A183E-96C0-9C43-836B-B4AC8BF6B404}" dt="2021-11-23T01:21:43.456" v="3610" actId="478"/>
          <ac:spMkLst>
            <pc:docMk/>
            <pc:sldMk cId="1444946016" sldId="265"/>
            <ac:spMk id="3" creationId="{F2C653CE-50C9-114F-8A63-EFDD29BD6A34}"/>
          </ac:spMkLst>
        </pc:spChg>
        <pc:spChg chg="add mod">
          <ac:chgData name="Paraschiva Nunuca (2029228)" userId="c4688ba8-8d47-4789-9f51-6a7e4eb3a26e" providerId="ADAL" clId="{474A183E-96C0-9C43-836B-B4AC8BF6B404}" dt="2021-11-23T01:21:56.808" v="3623" actId="1076"/>
          <ac:spMkLst>
            <pc:docMk/>
            <pc:sldMk cId="1444946016" sldId="265"/>
            <ac:spMk id="4" creationId="{B7B2A29A-367C-104E-829D-5ECB5F5A390A}"/>
          </ac:spMkLst>
        </pc:spChg>
        <pc:spChg chg="add mod">
          <ac:chgData name="Paraschiva Nunuca (2029228)" userId="c4688ba8-8d47-4789-9f51-6a7e4eb3a26e" providerId="ADAL" clId="{474A183E-96C0-9C43-836B-B4AC8BF6B404}" dt="2021-11-23T01:24:26.735" v="3639" actId="1076"/>
          <ac:spMkLst>
            <pc:docMk/>
            <pc:sldMk cId="1444946016" sldId="265"/>
            <ac:spMk id="5" creationId="{0690E867-80F8-0845-8CD2-1F3DAC3CA5D5}"/>
          </ac:spMkLst>
        </pc:spChg>
      </pc:sldChg>
      <pc:sldChg chg="del">
        <pc:chgData name="Paraschiva Nunuca (2029228)" userId="c4688ba8-8d47-4789-9f51-6a7e4eb3a26e" providerId="ADAL" clId="{474A183E-96C0-9C43-836B-B4AC8BF6B404}" dt="2021-11-23T00:16:50.002" v="386" actId="2696"/>
        <pc:sldMkLst>
          <pc:docMk/>
          <pc:sldMk cId="1882976239" sldId="265"/>
        </pc:sldMkLst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11-23T00:19:00.170" idx="1">
    <p:pos x="7007" y="758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C91F634-56C0-E844-9508-033F5448B421}"/>
              </a:ext>
            </a:extLst>
          </p:cNvPr>
          <p:cNvSpPr/>
          <p:nvPr/>
        </p:nvSpPr>
        <p:spPr>
          <a:xfrm>
            <a:off x="3377016" y="1372997"/>
            <a:ext cx="47580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Work-related </a:t>
            </a:r>
          </a:p>
          <a:p>
            <a:pPr algn="ctr"/>
            <a:r>
              <a:rPr lang="en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Stress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6646E8-247E-CB40-B93C-9387E588A716}"/>
              </a:ext>
            </a:extLst>
          </p:cNvPr>
          <p:cNvSpPr/>
          <p:nvPr/>
        </p:nvSpPr>
        <p:spPr>
          <a:xfrm>
            <a:off x="3741190" y="4256873"/>
            <a:ext cx="3818673" cy="4924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By </a:t>
            </a:r>
            <a:r>
              <a:rPr lang="en-GB" sz="26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Paraschiva</a:t>
            </a:r>
            <a:r>
              <a:rPr lang="en-GB" sz="2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GB" sz="26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Nunuca</a:t>
            </a:r>
            <a:endParaRPr lang="en-GB" sz="26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01721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Rectangle 133">
            <a:extLst>
              <a:ext uri="{FF2B5EF4-FFF2-40B4-BE49-F238E27FC236}">
                <a16:creationId xmlns:a16="http://schemas.microsoft.com/office/drawing/2014/main" id="{388DD50E-1D2D-48C6-A470-79FB7F337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085330F-A52C-0F4C-80EE-FAE15D4B3074}"/>
              </a:ext>
            </a:extLst>
          </p:cNvPr>
          <p:cNvSpPr/>
          <p:nvPr/>
        </p:nvSpPr>
        <p:spPr>
          <a:xfrm>
            <a:off x="1068388" y="866001"/>
            <a:ext cx="1955985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000" b="1" i="1" u="sng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Overview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118B52-19FD-AF4A-8414-72BAC3729C2B}"/>
              </a:ext>
            </a:extLst>
          </p:cNvPr>
          <p:cNvSpPr txBox="1"/>
          <p:nvPr/>
        </p:nvSpPr>
        <p:spPr>
          <a:xfrm>
            <a:off x="842549" y="2025445"/>
            <a:ext cx="884498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-A through look at the case study</a:t>
            </a:r>
          </a:p>
          <a:p>
            <a:r>
              <a:rPr lang="en-US" dirty="0"/>
              <a:t>-</a:t>
            </a:r>
            <a:r>
              <a:rPr lang="en-US" dirty="0" err="1"/>
              <a:t>Disscusion</a:t>
            </a:r>
            <a:r>
              <a:rPr lang="en-US" dirty="0"/>
              <a:t> on the impact of work- related stress on </a:t>
            </a:r>
            <a:r>
              <a:rPr lang="en-US" dirty="0" err="1"/>
              <a:t>organisations</a:t>
            </a:r>
            <a:r>
              <a:rPr lang="en-US" dirty="0"/>
              <a:t> and UK employees</a:t>
            </a:r>
          </a:p>
          <a:p>
            <a:r>
              <a:rPr lang="en-US" dirty="0"/>
              <a:t>-Factors behind the stress</a:t>
            </a:r>
          </a:p>
          <a:p>
            <a:r>
              <a:rPr lang="en-US" dirty="0"/>
              <a:t>-Cost and effect analysis of our problem</a:t>
            </a:r>
          </a:p>
          <a:p>
            <a:r>
              <a:rPr lang="en-US" dirty="0"/>
              <a:t>-Pestle analysis of macro-environmental factors that contribute to this problem</a:t>
            </a:r>
          </a:p>
          <a:p>
            <a:r>
              <a:rPr lang="en-US" dirty="0"/>
              <a:t>-Solutions to the problem and best amongst them.</a:t>
            </a:r>
          </a:p>
        </p:txBody>
      </p:sp>
    </p:spTree>
    <p:extLst>
      <p:ext uri="{BB962C8B-B14F-4D97-AF65-F5344CB8AC3E}">
        <p14:creationId xmlns:p14="http://schemas.microsoft.com/office/powerpoint/2010/main" val="3318400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89FE3FA-A44C-4C6B-9291-3D7327AF8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6D75838-7FA2-4AAF-9C77-E34C3B4AD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206B0C47-1CFB-42F6-B66C-063C5B601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F85B938-6BC7-4B98-9953-B70B3646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1" name="Picture 3" descr="page4image17933120">
            <a:extLst>
              <a:ext uri="{FF2B5EF4-FFF2-40B4-BE49-F238E27FC236}">
                <a16:creationId xmlns:a16="http://schemas.microsoft.com/office/drawing/2014/main" id="{16792C07-6507-6245-B65E-C820ED71D4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010" y="1203960"/>
            <a:ext cx="9609602" cy="4650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C5C541C-BA87-0047-903C-DA3F6C4B1A22}"/>
              </a:ext>
            </a:extLst>
          </p:cNvPr>
          <p:cNvSpPr/>
          <p:nvPr/>
        </p:nvSpPr>
        <p:spPr>
          <a:xfrm>
            <a:off x="2816681" y="1003301"/>
            <a:ext cx="624081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000" b="1" i="1" u="sng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Impact and nature of </a:t>
            </a:r>
          </a:p>
          <a:p>
            <a:pPr algn="ctr"/>
            <a:r>
              <a:rPr lang="en-GB" sz="3000" b="1" i="1" u="sng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wor</a:t>
            </a:r>
            <a:r>
              <a:rPr lang="en-GB" sz="3000" b="1" i="1" u="sng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-related stress on employees</a:t>
            </a:r>
            <a:endParaRPr lang="en-GB" sz="3000" b="1" i="1" u="sng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1F640E-A415-7D4C-9E23-97ED5D2E7413}"/>
              </a:ext>
            </a:extLst>
          </p:cNvPr>
          <p:cNvSpPr txBox="1"/>
          <p:nvPr/>
        </p:nvSpPr>
        <p:spPr>
          <a:xfrm>
            <a:off x="993919" y="2512185"/>
            <a:ext cx="747932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Work-related stress is the discomfort that a person experiences due to their job position.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Mismatch between job needs and psychological assets.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Workplace stress majorly originates due to these three factors.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Organization can face three problems due to work-stress in employees which are: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 employee turnover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Low morale of workers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Poor employee performance and low productivity.</a:t>
            </a:r>
          </a:p>
        </p:txBody>
      </p:sp>
    </p:spTree>
    <p:extLst>
      <p:ext uri="{BB962C8B-B14F-4D97-AF65-F5344CB8AC3E}">
        <p14:creationId xmlns:p14="http://schemas.microsoft.com/office/powerpoint/2010/main" val="2838629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89FE3FA-A44C-4C6B-9291-3D7327AF8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6D75838-7FA2-4AAF-9C77-E34C3B4AD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206B0C47-1CFB-42F6-B66C-063C5B601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F85B938-6BC7-4B98-9953-B70B3646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75" name="Picture 3" descr="page5image17923648">
            <a:extLst>
              <a:ext uri="{FF2B5EF4-FFF2-40B4-BE49-F238E27FC236}">
                <a16:creationId xmlns:a16="http://schemas.microsoft.com/office/drawing/2014/main" id="{A2BB6573-AEC4-9E40-BD68-1E9F45511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16" y="1535722"/>
            <a:ext cx="9551720" cy="4393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5F8E0DD-852E-9F4B-B732-D2D87249B542}"/>
              </a:ext>
            </a:extLst>
          </p:cNvPr>
          <p:cNvSpPr/>
          <p:nvPr/>
        </p:nvSpPr>
        <p:spPr>
          <a:xfrm>
            <a:off x="3779169" y="981724"/>
            <a:ext cx="3906839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000" b="1" i="1" u="sng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Others minor effects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946087-2C23-524C-91DA-73FB9DDF7AFF}"/>
              </a:ext>
            </a:extLst>
          </p:cNvPr>
          <p:cNvSpPr txBox="1"/>
          <p:nvPr/>
        </p:nvSpPr>
        <p:spPr>
          <a:xfrm>
            <a:off x="924819" y="1920728"/>
            <a:ext cx="1043753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Employment overload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Low wages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Forced occupation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Stereotypes gender issues i.e., harassment and stalking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Personality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Lack of promotions, lack of commitment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Single source of income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Personal life 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Interpersonal and occupational conflicts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Adverse working 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Lack of social support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Culturally diverse workplace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Job dissatisfaction and poor performance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3945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840EFE2-7F6F-8B45-A175-B6143F366D1C}"/>
              </a:ext>
            </a:extLst>
          </p:cNvPr>
          <p:cNvSpPr/>
          <p:nvPr/>
        </p:nvSpPr>
        <p:spPr>
          <a:xfrm>
            <a:off x="3809156" y="1079920"/>
            <a:ext cx="4573688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Causes of the problem</a:t>
            </a:r>
            <a:endParaRPr lang="en-GB" sz="30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32F0F7F-491B-8942-8418-98927ED0382A}"/>
              </a:ext>
            </a:extLst>
          </p:cNvPr>
          <p:cNvSpPr/>
          <p:nvPr/>
        </p:nvSpPr>
        <p:spPr>
          <a:xfrm>
            <a:off x="4994032" y="3648778"/>
            <a:ext cx="1441927" cy="830246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Work </a:t>
            </a:r>
          </a:p>
          <a:p>
            <a:pPr algn="ctr"/>
            <a:r>
              <a:rPr lang="en-US" dirty="0"/>
              <a:t>stressor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7B5FE2-63B2-834F-AE20-5F0C96EAFD78}"/>
              </a:ext>
            </a:extLst>
          </p:cNvPr>
          <p:cNvSpPr/>
          <p:nvPr/>
        </p:nvSpPr>
        <p:spPr>
          <a:xfrm>
            <a:off x="4232031" y="2414953"/>
            <a:ext cx="2965938" cy="37159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Fewer opportunities of career growth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E5BE20F-DC71-784F-B28C-EACE06781B83}"/>
              </a:ext>
            </a:extLst>
          </p:cNvPr>
          <p:cNvSpPr/>
          <p:nvPr/>
        </p:nvSpPr>
        <p:spPr>
          <a:xfrm>
            <a:off x="7537938" y="2414954"/>
            <a:ext cx="3083170" cy="37159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Lack of resources and opportunities to</a:t>
            </a:r>
          </a:p>
          <a:p>
            <a:pPr algn="ctr"/>
            <a:r>
              <a:rPr lang="en-US" sz="1200" dirty="0"/>
              <a:t>Improve their job skills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5AE3597-1642-004B-B3DF-AA2B722D41D0}"/>
              </a:ext>
            </a:extLst>
          </p:cNvPr>
          <p:cNvSpPr/>
          <p:nvPr/>
        </p:nvSpPr>
        <p:spPr>
          <a:xfrm>
            <a:off x="797169" y="2414953"/>
            <a:ext cx="3212123" cy="37159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Role ambiguity (lack of clarity about </a:t>
            </a:r>
            <a:r>
              <a:rPr lang="en-US" sz="1200" dirty="0" err="1"/>
              <a:t>responsabilities</a:t>
            </a:r>
            <a:r>
              <a:rPr lang="en-US" sz="1200" dirty="0"/>
              <a:t>, expectations))</a:t>
            </a:r>
            <a:r>
              <a:rPr lang="en-US" dirty="0"/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2A2FBC4-C26A-B846-9651-DC8396520D82}"/>
              </a:ext>
            </a:extLst>
          </p:cNvPr>
          <p:cNvSpPr/>
          <p:nvPr/>
        </p:nvSpPr>
        <p:spPr>
          <a:xfrm>
            <a:off x="978876" y="3053862"/>
            <a:ext cx="2848708" cy="37513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Job dissatisfaction and poor performance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D14298-BAC0-ED43-A016-A53321B3A4A4}"/>
              </a:ext>
            </a:extLst>
          </p:cNvPr>
          <p:cNvSpPr/>
          <p:nvPr/>
        </p:nvSpPr>
        <p:spPr>
          <a:xfrm>
            <a:off x="978876" y="3594574"/>
            <a:ext cx="2848708" cy="37513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Poor peer relations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A45936-C40E-6E49-8666-83429C4F45C2}"/>
              </a:ext>
            </a:extLst>
          </p:cNvPr>
          <p:cNvSpPr/>
          <p:nvPr/>
        </p:nvSpPr>
        <p:spPr>
          <a:xfrm>
            <a:off x="978875" y="4107433"/>
            <a:ext cx="2848707" cy="37159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Unsupportive Spouse/family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E22CAD-4A9F-6944-82BC-5556CB3796F2}"/>
              </a:ext>
            </a:extLst>
          </p:cNvPr>
          <p:cNvSpPr/>
          <p:nvPr/>
        </p:nvSpPr>
        <p:spPr>
          <a:xfrm>
            <a:off x="978875" y="4648145"/>
            <a:ext cx="2827315" cy="40293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Poor individual beliefs and values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DFC1071-0F20-984B-B881-FE3574AA644A}"/>
              </a:ext>
            </a:extLst>
          </p:cNvPr>
          <p:cNvSpPr/>
          <p:nvPr/>
        </p:nvSpPr>
        <p:spPr>
          <a:xfrm>
            <a:off x="7731367" y="3053862"/>
            <a:ext cx="2848709" cy="37513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Jobs insecurity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03254C-198A-C34C-AEF9-000241AE0E8D}"/>
              </a:ext>
            </a:extLst>
          </p:cNvPr>
          <p:cNvSpPr/>
          <p:nvPr/>
        </p:nvSpPr>
        <p:spPr>
          <a:xfrm>
            <a:off x="7731367" y="3594574"/>
            <a:ext cx="2848707" cy="375137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Long working hours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5FFA83-1781-3B4E-93FA-4A37B4BECC69}"/>
              </a:ext>
            </a:extLst>
          </p:cNvPr>
          <p:cNvSpPr/>
          <p:nvPr/>
        </p:nvSpPr>
        <p:spPr>
          <a:xfrm>
            <a:off x="7731367" y="4107433"/>
            <a:ext cx="2848709" cy="37159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Low income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7246AF8-6991-2843-9860-AF9A2CFF1028}"/>
              </a:ext>
            </a:extLst>
          </p:cNvPr>
          <p:cNvSpPr/>
          <p:nvPr/>
        </p:nvSpPr>
        <p:spPr>
          <a:xfrm>
            <a:off x="7731367" y="4648145"/>
            <a:ext cx="2848707" cy="40293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Inadequate resources to complete the allotted task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485274F-8D84-FF4F-8CF1-517725E557CE}"/>
              </a:ext>
            </a:extLst>
          </p:cNvPr>
          <p:cNvSpPr/>
          <p:nvPr/>
        </p:nvSpPr>
        <p:spPr>
          <a:xfrm>
            <a:off x="7731367" y="5205046"/>
            <a:ext cx="2848707" cy="40293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Role conflict ( conflicting job demands, multiple supervisors.)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93A9B8F-B531-4D42-B821-3B10FCAD5ECA}"/>
              </a:ext>
            </a:extLst>
          </p:cNvPr>
          <p:cNvSpPr/>
          <p:nvPr/>
        </p:nvSpPr>
        <p:spPr>
          <a:xfrm>
            <a:off x="978875" y="5205046"/>
            <a:ext cx="2827315" cy="40293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Workload (overloads and under load)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38B02E-7F6A-FD4C-8748-0DB3D6EA6D86}"/>
              </a:ext>
            </a:extLst>
          </p:cNvPr>
          <p:cNvSpPr/>
          <p:nvPr/>
        </p:nvSpPr>
        <p:spPr>
          <a:xfrm>
            <a:off x="978875" y="5778080"/>
            <a:ext cx="4718540" cy="38825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Unsound organizational policies and practices.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7B35CB-4AE0-6B41-A835-54FAB27FE06A}"/>
              </a:ext>
            </a:extLst>
          </p:cNvPr>
          <p:cNvSpPr/>
          <p:nvPr/>
        </p:nvSpPr>
        <p:spPr>
          <a:xfrm>
            <a:off x="6006387" y="5761947"/>
            <a:ext cx="4573688" cy="387724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Poor physical environment (noise, air quality, </a:t>
            </a:r>
            <a:r>
              <a:rPr lang="en-US" sz="1200" dirty="0" err="1"/>
              <a:t>etc</a:t>
            </a:r>
            <a:r>
              <a:rPr lang="en-US" sz="1200" dirty="0"/>
              <a:t>)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C0340F5-E51C-E243-A1F7-AD37DA5617DA}"/>
              </a:ext>
            </a:extLst>
          </p:cNvPr>
          <p:cNvCxnSpPr>
            <a:cxnSpLocks/>
          </p:cNvCxnSpPr>
          <p:nvPr/>
        </p:nvCxnSpPr>
        <p:spPr>
          <a:xfrm flipV="1">
            <a:off x="5462954" y="2872154"/>
            <a:ext cx="0" cy="7224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DAB9A35-3F7F-1541-8331-505D8E8AC9ED}"/>
              </a:ext>
            </a:extLst>
          </p:cNvPr>
          <p:cNvCxnSpPr>
            <a:cxnSpLocks/>
          </p:cNvCxnSpPr>
          <p:nvPr/>
        </p:nvCxnSpPr>
        <p:spPr>
          <a:xfrm flipH="1" flipV="1">
            <a:off x="4009292" y="2932975"/>
            <a:ext cx="1113700" cy="7224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03373BCF-AC34-9249-9412-64C02067443F}"/>
              </a:ext>
            </a:extLst>
          </p:cNvPr>
          <p:cNvCxnSpPr>
            <a:cxnSpLocks/>
          </p:cNvCxnSpPr>
          <p:nvPr/>
        </p:nvCxnSpPr>
        <p:spPr>
          <a:xfrm flipH="1" flipV="1">
            <a:off x="4009293" y="3442287"/>
            <a:ext cx="984739" cy="5274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07E34438-7743-5E43-8698-42BA380404A0}"/>
              </a:ext>
            </a:extLst>
          </p:cNvPr>
          <p:cNvCxnSpPr>
            <a:cxnSpLocks/>
          </p:cNvCxnSpPr>
          <p:nvPr/>
        </p:nvCxnSpPr>
        <p:spPr>
          <a:xfrm flipH="1" flipV="1">
            <a:off x="3950689" y="3861886"/>
            <a:ext cx="1043341" cy="3028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FE17452F-88A1-A048-B760-B6A6F0254D1D}"/>
              </a:ext>
            </a:extLst>
          </p:cNvPr>
          <p:cNvCxnSpPr>
            <a:cxnSpLocks/>
          </p:cNvCxnSpPr>
          <p:nvPr/>
        </p:nvCxnSpPr>
        <p:spPr>
          <a:xfrm flipH="1" flipV="1">
            <a:off x="3950690" y="4310377"/>
            <a:ext cx="1043340" cy="244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5EE9E0A2-9F35-D14F-BB1D-A872E62B3297}"/>
              </a:ext>
            </a:extLst>
          </p:cNvPr>
          <p:cNvCxnSpPr>
            <a:cxnSpLocks/>
          </p:cNvCxnSpPr>
          <p:nvPr/>
        </p:nvCxnSpPr>
        <p:spPr>
          <a:xfrm flipH="1">
            <a:off x="3996694" y="4479023"/>
            <a:ext cx="997336" cy="3494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6465770E-7302-8B42-AFDB-3F217E207927}"/>
              </a:ext>
            </a:extLst>
          </p:cNvPr>
          <p:cNvCxnSpPr>
            <a:cxnSpLocks/>
          </p:cNvCxnSpPr>
          <p:nvPr/>
        </p:nvCxnSpPr>
        <p:spPr>
          <a:xfrm flipH="1">
            <a:off x="3950689" y="4533228"/>
            <a:ext cx="1319421" cy="8953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6C4D3601-B67B-3143-A0BB-857DF15F45C0}"/>
              </a:ext>
            </a:extLst>
          </p:cNvPr>
          <p:cNvCxnSpPr>
            <a:cxnSpLocks/>
          </p:cNvCxnSpPr>
          <p:nvPr/>
        </p:nvCxnSpPr>
        <p:spPr>
          <a:xfrm>
            <a:off x="5462954" y="4533228"/>
            <a:ext cx="0" cy="10747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34DB047B-D54C-A74A-9EC3-D27D7D9F6788}"/>
              </a:ext>
            </a:extLst>
          </p:cNvPr>
          <p:cNvCxnSpPr>
            <a:cxnSpLocks/>
          </p:cNvCxnSpPr>
          <p:nvPr/>
        </p:nvCxnSpPr>
        <p:spPr>
          <a:xfrm flipV="1">
            <a:off x="6435959" y="2872154"/>
            <a:ext cx="1101979" cy="7224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B4D26DAA-2E72-A749-9157-0E080204C002}"/>
              </a:ext>
            </a:extLst>
          </p:cNvPr>
          <p:cNvCxnSpPr>
            <a:cxnSpLocks/>
          </p:cNvCxnSpPr>
          <p:nvPr/>
        </p:nvCxnSpPr>
        <p:spPr>
          <a:xfrm flipV="1">
            <a:off x="6532674" y="3294184"/>
            <a:ext cx="1069731" cy="5677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9A50DC8F-3D74-784F-83FF-5B461880D52E}"/>
              </a:ext>
            </a:extLst>
          </p:cNvPr>
          <p:cNvCxnSpPr>
            <a:cxnSpLocks/>
          </p:cNvCxnSpPr>
          <p:nvPr/>
        </p:nvCxnSpPr>
        <p:spPr>
          <a:xfrm flipV="1">
            <a:off x="6548797" y="3861886"/>
            <a:ext cx="989141" cy="209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1569299C-0070-E64E-BFCA-5BFAA987ED69}"/>
              </a:ext>
            </a:extLst>
          </p:cNvPr>
          <p:cNvCxnSpPr>
            <a:cxnSpLocks/>
          </p:cNvCxnSpPr>
          <p:nvPr/>
        </p:nvCxnSpPr>
        <p:spPr>
          <a:xfrm>
            <a:off x="6532674" y="4283916"/>
            <a:ext cx="1005264" cy="386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282F42D9-6E42-FB42-8B05-48B5191ABFAC}"/>
              </a:ext>
            </a:extLst>
          </p:cNvPr>
          <p:cNvCxnSpPr/>
          <p:nvPr/>
        </p:nvCxnSpPr>
        <p:spPr>
          <a:xfrm>
            <a:off x="6435959" y="4477034"/>
            <a:ext cx="1166446" cy="4203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4F5231F-8E6C-604D-B8F7-17ECC8AADFEF}"/>
              </a:ext>
            </a:extLst>
          </p:cNvPr>
          <p:cNvCxnSpPr>
            <a:cxnSpLocks/>
          </p:cNvCxnSpPr>
          <p:nvPr/>
        </p:nvCxnSpPr>
        <p:spPr>
          <a:xfrm>
            <a:off x="6254849" y="4533228"/>
            <a:ext cx="1347556" cy="8535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EDCB1EA9-AC6C-4449-9F10-BB494940FBAA}"/>
              </a:ext>
            </a:extLst>
          </p:cNvPr>
          <p:cNvCxnSpPr/>
          <p:nvPr/>
        </p:nvCxnSpPr>
        <p:spPr>
          <a:xfrm>
            <a:off x="6006387" y="4533228"/>
            <a:ext cx="644407" cy="10722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9272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0F86931-760C-BF49-84AD-4339F391A650}"/>
              </a:ext>
            </a:extLst>
          </p:cNvPr>
          <p:cNvSpPr/>
          <p:nvPr/>
        </p:nvSpPr>
        <p:spPr>
          <a:xfrm>
            <a:off x="3853331" y="997858"/>
            <a:ext cx="4227439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000" b="1" i="1" u="sng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Effects of the problem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EBD613-25A3-2045-A3C1-61687053EE9E}"/>
              </a:ext>
            </a:extLst>
          </p:cNvPr>
          <p:cNvSpPr txBox="1"/>
          <p:nvPr/>
        </p:nvSpPr>
        <p:spPr>
          <a:xfrm>
            <a:off x="504092" y="2321169"/>
            <a:ext cx="348175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1500" dirty="0"/>
              <a:t>Cognitive consequences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500" dirty="0"/>
              <a:t>Behavioral consequences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500" dirty="0"/>
              <a:t>Emotional Consequences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500" dirty="0"/>
              <a:t>Physical consequences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EAD7998-1EC5-574F-9AF9-A32D85DAB9E8}"/>
              </a:ext>
            </a:extLst>
          </p:cNvPr>
          <p:cNvSpPr/>
          <p:nvPr/>
        </p:nvSpPr>
        <p:spPr>
          <a:xfrm>
            <a:off x="4542696" y="2762402"/>
            <a:ext cx="2848708" cy="574430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500" dirty="0"/>
              <a:t>Work stress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14AFDD1-B59B-9B45-A71F-2336AAB11294}"/>
              </a:ext>
            </a:extLst>
          </p:cNvPr>
          <p:cNvSpPr/>
          <p:nvPr/>
        </p:nvSpPr>
        <p:spPr>
          <a:xfrm>
            <a:off x="1008185" y="4044462"/>
            <a:ext cx="2262553" cy="1899138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Cognitive Consequences</a:t>
            </a:r>
          </a:p>
          <a:p>
            <a:pPr algn="ctr"/>
            <a:r>
              <a:rPr lang="en-US" sz="1200" dirty="0"/>
              <a:t>Menta illness, concentration problem, poor judgement, constant nervous etc.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F65B3A7-9EBF-C646-BE65-4C765A4A513A}"/>
              </a:ext>
            </a:extLst>
          </p:cNvPr>
          <p:cNvSpPr/>
          <p:nvPr/>
        </p:nvSpPr>
        <p:spPr>
          <a:xfrm>
            <a:off x="4009291" y="4044462"/>
            <a:ext cx="2379785" cy="1899138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Behavioral consequences</a:t>
            </a:r>
          </a:p>
          <a:p>
            <a:pPr algn="ctr"/>
            <a:r>
              <a:rPr lang="en-US" sz="1200" dirty="0"/>
              <a:t>Sleeping disorder, poor eating habits, use of drugs and alcohols, neglect the responsibilities etc.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7147C38-7573-E542-96AA-A52E69E18C6F}"/>
              </a:ext>
            </a:extLst>
          </p:cNvPr>
          <p:cNvSpPr/>
          <p:nvPr/>
        </p:nvSpPr>
        <p:spPr>
          <a:xfrm>
            <a:off x="7022122" y="4044463"/>
            <a:ext cx="2286000" cy="1899138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Emotional consequences</a:t>
            </a:r>
          </a:p>
          <a:p>
            <a:pPr algn="ctr"/>
            <a:r>
              <a:rPr lang="en-US" sz="1200" dirty="0"/>
              <a:t>Short temper, restless, impatient, </a:t>
            </a:r>
            <a:r>
              <a:rPr lang="en-US" sz="1200" dirty="0" err="1"/>
              <a:t>depression,sense</a:t>
            </a:r>
            <a:r>
              <a:rPr lang="en-US" sz="1200" dirty="0"/>
              <a:t> of isolation </a:t>
            </a:r>
            <a:r>
              <a:rPr lang="en-US" sz="1200" dirty="0" err="1"/>
              <a:t>etc</a:t>
            </a:r>
            <a:endParaRPr lang="en-US" sz="1200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B3DE665-EAF1-184C-A968-9DDC42CB2426}"/>
              </a:ext>
            </a:extLst>
          </p:cNvPr>
          <p:cNvSpPr/>
          <p:nvPr/>
        </p:nvSpPr>
        <p:spPr>
          <a:xfrm>
            <a:off x="9894275" y="4044462"/>
            <a:ext cx="2203939" cy="1899138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Physical consequences</a:t>
            </a:r>
          </a:p>
          <a:p>
            <a:pPr algn="ctr"/>
            <a:r>
              <a:rPr lang="en-US" sz="1200" dirty="0"/>
              <a:t>Back and neck pains, heart problems, blood  pressure, nausea, anxiety.</a:t>
            </a:r>
          </a:p>
        </p:txBody>
      </p:sp>
      <p:sp>
        <p:nvSpPr>
          <p:cNvPr id="12" name="Bent Up Arrow 11">
            <a:extLst>
              <a:ext uri="{FF2B5EF4-FFF2-40B4-BE49-F238E27FC236}">
                <a16:creationId xmlns:a16="http://schemas.microsoft.com/office/drawing/2014/main" id="{2ECFDE35-4A59-5E43-9834-0F60652A6AE3}"/>
              </a:ext>
            </a:extLst>
          </p:cNvPr>
          <p:cNvSpPr/>
          <p:nvPr/>
        </p:nvSpPr>
        <p:spPr>
          <a:xfrm rot="10800000">
            <a:off x="1904997" y="3501968"/>
            <a:ext cx="3792417" cy="540879"/>
          </a:xfrm>
          <a:prstGeom prst="bentUp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Bent Up Arrow 12">
            <a:extLst>
              <a:ext uri="{FF2B5EF4-FFF2-40B4-BE49-F238E27FC236}">
                <a16:creationId xmlns:a16="http://schemas.microsoft.com/office/drawing/2014/main" id="{F0C3CE9A-33ED-5E40-9563-BA5B32DAFA22}"/>
              </a:ext>
            </a:extLst>
          </p:cNvPr>
          <p:cNvSpPr/>
          <p:nvPr/>
        </p:nvSpPr>
        <p:spPr>
          <a:xfrm rot="10800000" flipH="1">
            <a:off x="5697414" y="3493752"/>
            <a:ext cx="5441877" cy="549095"/>
          </a:xfrm>
          <a:prstGeom prst="bentUp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Up Arrow 13">
            <a:extLst>
              <a:ext uri="{FF2B5EF4-FFF2-40B4-BE49-F238E27FC236}">
                <a16:creationId xmlns:a16="http://schemas.microsoft.com/office/drawing/2014/main" id="{CBF190E1-2436-8342-9106-0F05655E85BA}"/>
              </a:ext>
            </a:extLst>
          </p:cNvPr>
          <p:cNvSpPr/>
          <p:nvPr/>
        </p:nvSpPr>
        <p:spPr>
          <a:xfrm rot="10800000">
            <a:off x="5251937" y="3657599"/>
            <a:ext cx="288547" cy="386055"/>
          </a:xfrm>
          <a:prstGeom prst="up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Down Arrow 14">
            <a:extLst>
              <a:ext uri="{FF2B5EF4-FFF2-40B4-BE49-F238E27FC236}">
                <a16:creationId xmlns:a16="http://schemas.microsoft.com/office/drawing/2014/main" id="{87A62472-0E2C-314D-9B79-44B9F3E7A158}"/>
              </a:ext>
            </a:extLst>
          </p:cNvPr>
          <p:cNvSpPr/>
          <p:nvPr/>
        </p:nvSpPr>
        <p:spPr>
          <a:xfrm>
            <a:off x="8120482" y="3704855"/>
            <a:ext cx="297870" cy="291543"/>
          </a:xfrm>
          <a:prstGeom prst="down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Up Arrow 15">
            <a:extLst>
              <a:ext uri="{FF2B5EF4-FFF2-40B4-BE49-F238E27FC236}">
                <a16:creationId xmlns:a16="http://schemas.microsoft.com/office/drawing/2014/main" id="{C0026ECD-E821-AB47-A66E-916931141D20}"/>
              </a:ext>
            </a:extLst>
          </p:cNvPr>
          <p:cNvSpPr/>
          <p:nvPr/>
        </p:nvSpPr>
        <p:spPr>
          <a:xfrm rot="21420926" flipH="1" flipV="1">
            <a:off x="6037385" y="3331477"/>
            <a:ext cx="93782" cy="195046"/>
          </a:xfrm>
          <a:prstGeom prst="up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560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626D51-2173-A445-82EE-398C95B05334}"/>
              </a:ext>
            </a:extLst>
          </p:cNvPr>
          <p:cNvSpPr/>
          <p:nvPr/>
        </p:nvSpPr>
        <p:spPr>
          <a:xfrm>
            <a:off x="289537" y="2800961"/>
            <a:ext cx="4790094" cy="286232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Political factor</a:t>
            </a:r>
          </a:p>
          <a:p>
            <a:pPr algn="ctr"/>
            <a:r>
              <a:rPr lang="en-GB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Economical factor </a:t>
            </a:r>
          </a:p>
          <a:p>
            <a:pPr algn="ctr"/>
            <a:r>
              <a:rPr lang="en-GB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Technological factor</a:t>
            </a:r>
          </a:p>
          <a:p>
            <a:pPr algn="ctr"/>
            <a:r>
              <a:rPr lang="en-GB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Legal factor</a:t>
            </a:r>
          </a:p>
          <a:p>
            <a:pPr algn="ctr"/>
            <a:r>
              <a:rPr lang="en-GB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Environmental factor</a:t>
            </a:r>
            <a:endParaRPr lang="en-GB" sz="3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275F81-8592-CA4E-9AE4-83F2CEBB6FF3}"/>
              </a:ext>
            </a:extLst>
          </p:cNvPr>
          <p:cNvSpPr/>
          <p:nvPr/>
        </p:nvSpPr>
        <p:spPr>
          <a:xfrm>
            <a:off x="6096000" y="3105761"/>
            <a:ext cx="5120312" cy="147732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000" b="1" i="1" u="sng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PESTLE Analysis </a:t>
            </a:r>
            <a:r>
              <a:rPr lang="en-GB" sz="3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of macro-</a:t>
            </a:r>
          </a:p>
          <a:p>
            <a:pPr algn="ctr"/>
            <a:r>
              <a:rPr lang="en-GB" sz="3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</a:t>
            </a:r>
            <a:r>
              <a:rPr lang="en-GB" sz="3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nvironmental factors that</a:t>
            </a:r>
          </a:p>
          <a:p>
            <a:pPr algn="ctr"/>
            <a:r>
              <a:rPr lang="en-GB" sz="3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Contribute to this problem.</a:t>
            </a:r>
          </a:p>
        </p:txBody>
      </p:sp>
    </p:spTree>
    <p:extLst>
      <p:ext uri="{BB962C8B-B14F-4D97-AF65-F5344CB8AC3E}">
        <p14:creationId xmlns:p14="http://schemas.microsoft.com/office/powerpoint/2010/main" val="2957103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04F4F2B-C204-0943-AFB2-9D37CD1C2E4F}"/>
              </a:ext>
            </a:extLst>
          </p:cNvPr>
          <p:cNvSpPr/>
          <p:nvPr/>
        </p:nvSpPr>
        <p:spPr>
          <a:xfrm>
            <a:off x="2519733" y="950965"/>
            <a:ext cx="6824304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5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Solutions to work-related stress</a:t>
            </a:r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8E7CB8CB-F8FA-B345-A654-0AE361C1296A}"/>
              </a:ext>
            </a:extLst>
          </p:cNvPr>
          <p:cNvSpPr/>
          <p:nvPr/>
        </p:nvSpPr>
        <p:spPr>
          <a:xfrm>
            <a:off x="1482977" y="4267199"/>
            <a:ext cx="8897815" cy="484632"/>
          </a:xfrm>
          <a:prstGeom prst="righ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4A8496B-2B03-8140-99F0-8C94A857CD71}"/>
              </a:ext>
            </a:extLst>
          </p:cNvPr>
          <p:cNvSpPr/>
          <p:nvPr/>
        </p:nvSpPr>
        <p:spPr>
          <a:xfrm>
            <a:off x="10585937" y="4009292"/>
            <a:ext cx="1512277" cy="855785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Reduce work-</a:t>
            </a:r>
          </a:p>
          <a:p>
            <a:pPr algn="ctr"/>
            <a:r>
              <a:rPr lang="en-US" sz="1000" dirty="0"/>
              <a:t>related stress 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48B1375-A005-7F4E-A706-38EAEDBEDF45}"/>
              </a:ext>
            </a:extLst>
          </p:cNvPr>
          <p:cNvSpPr/>
          <p:nvPr/>
        </p:nvSpPr>
        <p:spPr>
          <a:xfrm>
            <a:off x="7467600" y="2497015"/>
            <a:ext cx="1876437" cy="609600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Establishment of work</a:t>
            </a:r>
          </a:p>
          <a:p>
            <a:pPr algn="ctr"/>
            <a:r>
              <a:rPr lang="en-US" sz="1000" dirty="0"/>
              <a:t>plans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9C0521D2-4B21-C54D-8A64-C544E48D69FF}"/>
              </a:ext>
            </a:extLst>
          </p:cNvPr>
          <p:cNvSpPr/>
          <p:nvPr/>
        </p:nvSpPr>
        <p:spPr>
          <a:xfrm>
            <a:off x="4584469" y="2497015"/>
            <a:ext cx="1946030" cy="621322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Restructuring of workplace</a:t>
            </a:r>
          </a:p>
          <a:p>
            <a:pPr algn="ctr"/>
            <a:r>
              <a:rPr lang="en-US" sz="1000" dirty="0"/>
              <a:t>environment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1224B23E-5BA3-0042-9245-51B426D6085A}"/>
              </a:ext>
            </a:extLst>
          </p:cNvPr>
          <p:cNvSpPr/>
          <p:nvPr/>
        </p:nvSpPr>
        <p:spPr>
          <a:xfrm>
            <a:off x="1606062" y="2497015"/>
            <a:ext cx="2028092" cy="609600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Stress-management</a:t>
            </a:r>
          </a:p>
          <a:p>
            <a:pPr algn="ctr"/>
            <a:r>
              <a:rPr lang="en-US" sz="1000" dirty="0"/>
              <a:t>counselling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3946674-F114-5F41-9559-90A095C071DB}"/>
              </a:ext>
            </a:extLst>
          </p:cNvPr>
          <p:cNvSpPr/>
          <p:nvPr/>
        </p:nvSpPr>
        <p:spPr>
          <a:xfrm>
            <a:off x="7620000" y="5791907"/>
            <a:ext cx="1887415" cy="586154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A good  vacation and </a:t>
            </a:r>
          </a:p>
          <a:p>
            <a:pPr algn="ctr"/>
            <a:r>
              <a:rPr lang="en-US" sz="1000" dirty="0"/>
              <a:t>Holiday policy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0A2FFAA9-C44E-1A42-AF49-D305A12067C7}"/>
              </a:ext>
            </a:extLst>
          </p:cNvPr>
          <p:cNvSpPr/>
          <p:nvPr/>
        </p:nvSpPr>
        <p:spPr>
          <a:xfrm>
            <a:off x="4594881" y="5791907"/>
            <a:ext cx="2099176" cy="621323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Employee recognition</a:t>
            </a:r>
          </a:p>
          <a:p>
            <a:pPr algn="ctr"/>
            <a:r>
              <a:rPr lang="en-US" sz="1000" dirty="0"/>
              <a:t>days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F1C3E169-75E2-4548-89DE-503063105739}"/>
              </a:ext>
            </a:extLst>
          </p:cNvPr>
          <p:cNvSpPr/>
          <p:nvPr/>
        </p:nvSpPr>
        <p:spPr>
          <a:xfrm>
            <a:off x="1634992" y="5756031"/>
            <a:ext cx="2033946" cy="622029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Formation of a compensation bundle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26B5AD8E-2E2E-9D41-9DAD-49D4068D35D6}"/>
              </a:ext>
            </a:extLst>
          </p:cNvPr>
          <p:cNvCxnSpPr/>
          <p:nvPr/>
        </p:nvCxnSpPr>
        <p:spPr>
          <a:xfrm flipH="1" flipV="1">
            <a:off x="8563707" y="3259015"/>
            <a:ext cx="943708" cy="10081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CDA2A22-2F8E-2C40-96AB-1B472200C6FB}"/>
              </a:ext>
            </a:extLst>
          </p:cNvPr>
          <p:cNvCxnSpPr>
            <a:cxnSpLocks/>
          </p:cNvCxnSpPr>
          <p:nvPr/>
        </p:nvCxnSpPr>
        <p:spPr>
          <a:xfrm flipH="1" flipV="1">
            <a:off x="5551249" y="3259015"/>
            <a:ext cx="837828" cy="10081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6B418CF-F594-EB47-A166-45A2CD29E48C}"/>
              </a:ext>
            </a:extLst>
          </p:cNvPr>
          <p:cNvCxnSpPr>
            <a:cxnSpLocks/>
          </p:cNvCxnSpPr>
          <p:nvPr/>
        </p:nvCxnSpPr>
        <p:spPr>
          <a:xfrm flipH="1" flipV="1">
            <a:off x="2391509" y="3229708"/>
            <a:ext cx="985110" cy="10257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66C0293-B1C7-D74C-93F4-6FD6F563D5CF}"/>
              </a:ext>
            </a:extLst>
          </p:cNvPr>
          <p:cNvCxnSpPr>
            <a:cxnSpLocks/>
          </p:cNvCxnSpPr>
          <p:nvPr/>
        </p:nvCxnSpPr>
        <p:spPr>
          <a:xfrm flipH="1">
            <a:off x="8698523" y="4630615"/>
            <a:ext cx="808892" cy="1014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5E70A713-1FAB-6F4C-AC51-5D59DF41AF20}"/>
              </a:ext>
            </a:extLst>
          </p:cNvPr>
          <p:cNvCxnSpPr>
            <a:cxnSpLocks/>
            <a:endCxn id="11" idx="0"/>
          </p:cNvCxnSpPr>
          <p:nvPr/>
        </p:nvCxnSpPr>
        <p:spPr>
          <a:xfrm flipH="1">
            <a:off x="5644469" y="4751831"/>
            <a:ext cx="744608" cy="10400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ED0674B3-148B-BC4A-8449-1E92B3FA3F2E}"/>
              </a:ext>
            </a:extLst>
          </p:cNvPr>
          <p:cNvCxnSpPr>
            <a:cxnSpLocks/>
          </p:cNvCxnSpPr>
          <p:nvPr/>
        </p:nvCxnSpPr>
        <p:spPr>
          <a:xfrm flipH="1">
            <a:off x="2391509" y="4763553"/>
            <a:ext cx="985111" cy="8811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2822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17E723-C143-E141-84C7-C45801C01AB6}"/>
              </a:ext>
            </a:extLst>
          </p:cNvPr>
          <p:cNvSpPr/>
          <p:nvPr/>
        </p:nvSpPr>
        <p:spPr>
          <a:xfrm>
            <a:off x="3891290" y="1044751"/>
            <a:ext cx="39405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Conclusion</a:t>
            </a:r>
            <a:endParaRPr lang="en-GB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308BA0-B956-2F4C-ACD4-760618D00D56}"/>
              </a:ext>
            </a:extLst>
          </p:cNvPr>
          <p:cNvSpPr txBox="1"/>
          <p:nvPr/>
        </p:nvSpPr>
        <p:spPr>
          <a:xfrm>
            <a:off x="668215" y="2778369"/>
            <a:ext cx="776067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Overview of work-related 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Mismatch between job needs and psychological assets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Caused by various reasons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Best solution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Employee recognition days as best solution</a:t>
            </a:r>
          </a:p>
        </p:txBody>
      </p:sp>
    </p:spTree>
    <p:extLst>
      <p:ext uri="{BB962C8B-B14F-4D97-AF65-F5344CB8AC3E}">
        <p14:creationId xmlns:p14="http://schemas.microsoft.com/office/powerpoint/2010/main" val="1327784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7B2A29A-367C-104E-829D-5ECB5F5A390A}"/>
              </a:ext>
            </a:extLst>
          </p:cNvPr>
          <p:cNvSpPr/>
          <p:nvPr/>
        </p:nvSpPr>
        <p:spPr>
          <a:xfrm>
            <a:off x="4124947" y="986135"/>
            <a:ext cx="39421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References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690E867-80F8-0845-8CD2-1F3DAC3CA5D5}"/>
              </a:ext>
            </a:extLst>
          </p:cNvPr>
          <p:cNvSpPr/>
          <p:nvPr/>
        </p:nvSpPr>
        <p:spPr>
          <a:xfrm>
            <a:off x="539261" y="2619845"/>
            <a:ext cx="997633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/>
              <a:t>-</a:t>
            </a:r>
            <a:r>
              <a:rPr lang="en-US" sz="1000" dirty="0" err="1"/>
              <a:t>Ayyagari</a:t>
            </a:r>
            <a:r>
              <a:rPr lang="en-US" sz="1000" dirty="0"/>
              <a:t>, R., Grover, V., &amp; Purvis, R. (2011). Technostress: Technological Antecedents and Implications. MIS Quarterly, 35(4), 831-858. Retrieved September 15, 2012, from</a:t>
            </a:r>
          </a:p>
          <a:p>
            <a:r>
              <a:rPr lang="en-US" sz="1000" dirty="0"/>
              <a:t>http://0web.ebscohost.com.helin.uri.edu/</a:t>
            </a:r>
            <a:r>
              <a:rPr lang="en-US" sz="1000" dirty="0" err="1"/>
              <a:t>ehost</a:t>
            </a:r>
            <a:r>
              <a:rPr lang="en-US" sz="1000" dirty="0"/>
              <a:t>/</a:t>
            </a:r>
            <a:r>
              <a:rPr lang="en-US" sz="1000" dirty="0" err="1"/>
              <a:t>pdfviewer</a:t>
            </a:r>
            <a:r>
              <a:rPr lang="en-US" sz="1000" dirty="0"/>
              <a:t>/</a:t>
            </a:r>
            <a:r>
              <a:rPr lang="en-US" sz="1000" dirty="0" err="1"/>
              <a:t>pdfviewer?vid</a:t>
            </a:r>
            <a:r>
              <a:rPr lang="en-US" sz="1000" dirty="0"/>
              <a:t>=6&amp;hid=21&amp;sid=a0874fdf-02b0-4cfc-8a5d-2d60c8166aa4%40sessionmgr12</a:t>
            </a:r>
          </a:p>
          <a:p>
            <a:r>
              <a:rPr lang="en-US" sz="1000" dirty="0"/>
              <a:t>-Idris, M. A., Dollard, M. F., Coward, J., &amp;</a:t>
            </a:r>
            <a:r>
              <a:rPr lang="en-US" sz="1000" dirty="0" err="1"/>
              <a:t>Dormann</a:t>
            </a:r>
            <a:r>
              <a:rPr lang="en-US" sz="1000" dirty="0"/>
              <a:t>, C. (2012). Psychosocial safety climate: Conceptual distinctiveness and effect on job demands and worker psychological health. Safety science,</a:t>
            </a:r>
          </a:p>
          <a:p>
            <a:r>
              <a:rPr lang="en-US" sz="1000" dirty="0"/>
              <a:t>50(1), 19-28</a:t>
            </a:r>
          </a:p>
          <a:p>
            <a:r>
              <a:rPr lang="en-US" sz="1000" dirty="0"/>
              <a:t>-</a:t>
            </a:r>
            <a:r>
              <a:rPr lang="en-US" sz="1000" dirty="0" err="1"/>
              <a:t>Celis</a:t>
            </a:r>
            <a:r>
              <a:rPr lang="en-US" sz="1000" dirty="0"/>
              <a:t>, I. L. R., de Bobadilla-</a:t>
            </a:r>
            <a:r>
              <a:rPr lang="en-US" sz="1000" dirty="0" err="1"/>
              <a:t>Güémez</a:t>
            </a:r>
            <a:r>
              <a:rPr lang="en-US" sz="1000" dirty="0"/>
              <a:t>, S. F., del Mar Alonso-Almeida, M., &amp; Velasco-</a:t>
            </a:r>
            <a:r>
              <a:rPr lang="en-US" sz="1000" dirty="0" err="1"/>
              <a:t>Balmaseda</a:t>
            </a:r>
            <a:r>
              <a:rPr lang="en-US" sz="1000" dirty="0"/>
              <a:t>, E. (2017). Women’s occupational health and safety management: An issue for corporate social</a:t>
            </a:r>
          </a:p>
          <a:p>
            <a:r>
              <a:rPr lang="en-US" sz="1000" dirty="0"/>
              <a:t>responsibility. Safety science, 91, 61-70</a:t>
            </a:r>
          </a:p>
          <a:p>
            <a:r>
              <a:rPr lang="en-US" sz="1000" dirty="0"/>
              <a:t>-</a:t>
            </a:r>
            <a:r>
              <a:rPr lang="en-US" sz="1000" dirty="0" err="1"/>
              <a:t>Torén</a:t>
            </a:r>
            <a:r>
              <a:rPr lang="en-US" sz="1000" dirty="0"/>
              <a:t>, K., </a:t>
            </a:r>
            <a:r>
              <a:rPr lang="en-US" sz="1000" dirty="0" err="1"/>
              <a:t>Schiöler</a:t>
            </a:r>
            <a:r>
              <a:rPr lang="en-US" sz="1000" dirty="0"/>
              <a:t>, L., </a:t>
            </a:r>
            <a:r>
              <a:rPr lang="en-US" sz="1000" dirty="0" err="1"/>
              <a:t>Giang</a:t>
            </a:r>
            <a:r>
              <a:rPr lang="en-US" sz="1000" dirty="0"/>
              <a:t>, W. K., Novak, M., </a:t>
            </a:r>
            <a:r>
              <a:rPr lang="en-US" sz="1000" dirty="0" err="1"/>
              <a:t>Söderberg</a:t>
            </a:r>
            <a:r>
              <a:rPr lang="en-US" sz="1000" dirty="0"/>
              <a:t>, M., &amp; Rosengren, A. (2014). A longitudinal general population-based study of job strain and risk for coronary heart disease and stroke</a:t>
            </a:r>
          </a:p>
          <a:p>
            <a:r>
              <a:rPr lang="en-US" sz="1000" dirty="0"/>
              <a:t>in Swedish men. BMJ open, 4(3)</a:t>
            </a:r>
          </a:p>
          <a:p>
            <a:r>
              <a:rPr lang="en-US" sz="1000" dirty="0"/>
              <a:t>-</a:t>
            </a:r>
            <a:r>
              <a:rPr lang="en-US" sz="1000" dirty="0" err="1"/>
              <a:t>Cropanzano</a:t>
            </a:r>
            <a:r>
              <a:rPr lang="en-US" sz="1000" dirty="0"/>
              <a:t>, R., Rupp, D. E. and Byrne, Z. S. (2013). The relationship of emotional exhaustion to work attitudes, job performance, and organizational citizenship behaviors. Journal of Applied</a:t>
            </a:r>
          </a:p>
          <a:p>
            <a:r>
              <a:rPr lang="en-US" sz="1000" dirty="0"/>
              <a:t>-Psychology, 88(1), 160-169. https://</a:t>
            </a:r>
            <a:r>
              <a:rPr lang="en-US" sz="1000" dirty="0" err="1"/>
              <a:t>doi.org</a:t>
            </a:r>
            <a:r>
              <a:rPr lang="en-US" sz="1000" dirty="0"/>
              <a:t>/10.1037/0021-9010.88.1.160 [7]</a:t>
            </a:r>
          </a:p>
          <a:p>
            <a:r>
              <a:rPr lang="en-US" sz="1000" dirty="0"/>
              <a:t>-Barley, S.R., </a:t>
            </a:r>
            <a:r>
              <a:rPr lang="en-US" sz="1000" dirty="0" err="1"/>
              <a:t>Grobal</a:t>
            </a:r>
            <a:r>
              <a:rPr lang="en-US" sz="1000" dirty="0"/>
              <a:t>, S., &amp; Meyerson, D.E. (2011). E-mail as a Source and Symbol of Stress. Journal of Organization Science, 22(4), 887-906. Retrieved Sept 15, 2012, from</a:t>
            </a:r>
          </a:p>
          <a:p>
            <a:r>
              <a:rPr lang="en-US" sz="1000" dirty="0"/>
              <a:t>http://</a:t>
            </a:r>
            <a:r>
              <a:rPr lang="en-US" sz="1000" dirty="0" err="1"/>
              <a:t>www.stanford.edu</a:t>
            </a:r>
            <a:r>
              <a:rPr lang="en-US" sz="1000" dirty="0"/>
              <a:t>/group/WTO/</a:t>
            </a:r>
            <a:r>
              <a:rPr lang="en-US" sz="1000" dirty="0" err="1"/>
              <a:t>cgibin</a:t>
            </a:r>
            <a:r>
              <a:rPr lang="en-US" sz="1000" dirty="0"/>
              <a:t>/uploads/2011%20Email%20as%20a%20Source%20and%20Symbol%20of%20Stress.pdf</a:t>
            </a:r>
          </a:p>
          <a:p>
            <a:r>
              <a:rPr lang="en-US" sz="1000" dirty="0"/>
              <a:t>-</a:t>
            </a:r>
            <a:r>
              <a:rPr lang="en-US" sz="1000" dirty="0" err="1"/>
              <a:t>Brod</a:t>
            </a:r>
            <a:r>
              <a:rPr lang="en-US" sz="1000" dirty="0"/>
              <a:t>, C. (2015). Technostress: The Human Cost of the Computer Revolution. Addison Wesley Publishing.</a:t>
            </a:r>
          </a:p>
          <a:p>
            <a:r>
              <a:rPr lang="en-US" sz="1000" dirty="0"/>
              <a:t>Font, P. (2011, October 18). It’s a mad mad mad mad world. Business </a:t>
            </a:r>
            <a:r>
              <a:rPr lang="en-US" sz="1000" dirty="0" err="1"/>
              <a:t>Report.com</a:t>
            </a:r>
            <a:r>
              <a:rPr lang="en-US" sz="1000" dirty="0"/>
              <a:t>. Retrieved October 26, 2012, from</a:t>
            </a:r>
          </a:p>
          <a:p>
            <a:r>
              <a:rPr lang="en-US" sz="1000" dirty="0"/>
              <a:t>http://</a:t>
            </a:r>
            <a:r>
              <a:rPr lang="en-US" sz="1000" dirty="0" err="1"/>
              <a:t>www.businessreport.com</a:t>
            </a:r>
            <a:r>
              <a:rPr lang="en-US" sz="1000" dirty="0"/>
              <a:t>/article/20101018/BUSINESSREPORT01/310189962/0/businessreport0402</a:t>
            </a:r>
          </a:p>
          <a:p>
            <a:r>
              <a:rPr lang="en-US" sz="1000" dirty="0"/>
              <a:t>-</a:t>
            </a:r>
            <a:r>
              <a:rPr lang="en-US" sz="1000" dirty="0" err="1"/>
              <a:t>Bhui</a:t>
            </a:r>
            <a:r>
              <a:rPr lang="en-US" sz="1000" dirty="0"/>
              <a:t>, K., </a:t>
            </a:r>
            <a:r>
              <a:rPr lang="en-US" sz="1000" dirty="0" err="1"/>
              <a:t>Dinos</a:t>
            </a:r>
            <a:r>
              <a:rPr lang="en-US" sz="1000" dirty="0"/>
              <a:t>, S., Galant-</a:t>
            </a:r>
            <a:r>
              <a:rPr lang="en-US" sz="1000" dirty="0" err="1"/>
              <a:t>Miecznikowska</a:t>
            </a:r>
            <a:r>
              <a:rPr lang="en-US" sz="1000" dirty="0"/>
              <a:t>, M., de </a:t>
            </a:r>
            <a:r>
              <a:rPr lang="en-US" sz="1000" dirty="0" err="1"/>
              <a:t>Jongh</a:t>
            </a:r>
            <a:r>
              <a:rPr lang="en-US" sz="1000" dirty="0"/>
              <a:t>, B., &amp;</a:t>
            </a:r>
            <a:r>
              <a:rPr lang="en-US" sz="1000" dirty="0" err="1"/>
              <a:t>Stansfeld</a:t>
            </a:r>
            <a:r>
              <a:rPr lang="en-US" sz="1000" dirty="0"/>
              <a:t>, S. (2016). Perceptions of work stress causes and effective interventions in employees working in public, private and</a:t>
            </a:r>
          </a:p>
          <a:p>
            <a:r>
              <a:rPr lang="en-US" sz="1000" dirty="0"/>
              <a:t>non-governmental </a:t>
            </a:r>
            <a:r>
              <a:rPr lang="en-US" sz="1000" dirty="0" err="1"/>
              <a:t>organisations</a:t>
            </a:r>
            <a:r>
              <a:rPr lang="en-US" sz="1000" dirty="0"/>
              <a:t>: a qualitative study. </a:t>
            </a:r>
            <a:r>
              <a:rPr lang="en-US" sz="1000" dirty="0" err="1"/>
              <a:t>BJPsych</a:t>
            </a:r>
            <a:r>
              <a:rPr lang="en-US" sz="1000" dirty="0"/>
              <a:t> bulletin, 40(6), 318-325.</a:t>
            </a:r>
          </a:p>
        </p:txBody>
      </p:sp>
    </p:spTree>
    <p:extLst>
      <p:ext uri="{BB962C8B-B14F-4D97-AF65-F5344CB8AC3E}">
        <p14:creationId xmlns:p14="http://schemas.microsoft.com/office/powerpoint/2010/main" val="14449460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87</TotalTime>
  <Words>923</Words>
  <Application>Microsoft Macintosh PowerPoint</Application>
  <PresentationFormat>Widescreen</PresentationFormat>
  <Paragraphs>112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 Boardroom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Paraschiva Nunuca (2029228)</dc:creator>
  <cp:lastModifiedBy>Paraschiva Nunuca (2029228)</cp:lastModifiedBy>
  <cp:revision>2</cp:revision>
  <dcterms:created xsi:type="dcterms:W3CDTF">2021-11-22T23:50:12Z</dcterms:created>
  <dcterms:modified xsi:type="dcterms:W3CDTF">2021-11-23T01:24:55Z</dcterms:modified>
</cp:coreProperties>
</file>