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6" r:id="rId1"/>
  </p:sldMasterIdLst>
  <p:notesMasterIdLst>
    <p:notesMasterId r:id="rId4"/>
  </p:notesMasterIdLst>
  <p:sldIdLst>
    <p:sldId id="276" r:id="rId2"/>
    <p:sldId id="277" r:id="rId3"/>
  </p:sldIdLst>
  <p:sldSz cx="9144000" cy="5143500" type="screen16x9"/>
  <p:notesSz cx="6858000" cy="9144000"/>
  <p:embeddedFontLst>
    <p:embeddedFont>
      <p:font typeface="Abadi" panose="020B0604020104020204" pitchFamily="34" charset="0"/>
      <p:regular r:id="rId5"/>
    </p:embeddedFont>
    <p:embeddedFont>
      <p:font typeface="Aharoni" panose="02010803020104030203" pitchFamily="2" charset="-79"/>
      <p:bold r:id="rId6"/>
    </p:embeddedFont>
    <p:embeddedFont>
      <p:font typeface="Chewy" panose="02000000000000000000" pitchFamily="2" charset="0"/>
      <p:regular r:id="rId7"/>
    </p:embeddedFont>
    <p:embeddedFont>
      <p:font typeface="Didact Gothic" pitchFamily="2" charset="0"/>
      <p:regular r:id="rId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3604BD1-082C-4BD0-BAC9-070095747518}">
  <a:tblStyle styleId="{C3604BD1-082C-4BD0-BAC9-07009574751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74"/>
  </p:normalViewPr>
  <p:slideViewPr>
    <p:cSldViewPr snapToGrid="0" snapToObjects="1">
      <p:cViewPr>
        <p:scale>
          <a:sx n="144" d="100"/>
          <a:sy n="144" d="100"/>
        </p:scale>
        <p:origin x="1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theme" Target="theme/theme1.xml"/><Relationship Id="rId5" Type="http://schemas.openxmlformats.org/officeDocument/2006/relationships/font" Target="fonts/font1.fntdata"/><Relationship Id="rId10" Type="http://schemas.openxmlformats.org/officeDocument/2006/relationships/viewProps" Target="viewProps.xml"/><Relationship Id="rId4" Type="http://schemas.openxmlformats.org/officeDocument/2006/relationships/notesMaster" Target="notesMasters/notes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0" name="Google Shape;1570;g615eedb6e8_3_10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1" name="Google Shape;1571;g615eedb6e8_3_10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FOUR COLUMNS 2">
  <p:cSld name="BIG_NUMBER_1_2_1_1_2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1"/>
          <p:cNvSpPr/>
          <p:nvPr/>
        </p:nvSpPr>
        <p:spPr>
          <a:xfrm flipH="1">
            <a:off x="0" y="0"/>
            <a:ext cx="9143964" cy="2393826"/>
          </a:xfrm>
          <a:custGeom>
            <a:avLst/>
            <a:gdLst/>
            <a:ahLst/>
            <a:cxnLst/>
            <a:rect l="l" t="t" r="r" b="b"/>
            <a:pathLst>
              <a:path w="95205" h="24924" extrusionOk="0">
                <a:moveTo>
                  <a:pt x="0" y="1"/>
                </a:moveTo>
                <a:cubicBezTo>
                  <a:pt x="0" y="1"/>
                  <a:pt x="54643" y="1997"/>
                  <a:pt x="95204" y="24923"/>
                </a:cubicBezTo>
                <a:lnTo>
                  <a:pt x="95204" y="1"/>
                </a:lnTo>
                <a:close/>
              </a:path>
            </a:pathLst>
          </a:custGeom>
          <a:solidFill>
            <a:srgbClr val="BAE0D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5" name="Google Shape;115;p21"/>
          <p:cNvSpPr txBox="1">
            <a:spLocks noGrp="1"/>
          </p:cNvSpPr>
          <p:nvPr>
            <p:ph type="ctrTitle"/>
          </p:nvPr>
        </p:nvSpPr>
        <p:spPr>
          <a:xfrm>
            <a:off x="311700" y="351950"/>
            <a:ext cx="85206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16" name="Google Shape;116;p21"/>
          <p:cNvSpPr txBox="1">
            <a:spLocks noGrp="1"/>
          </p:cNvSpPr>
          <p:nvPr>
            <p:ph type="ctrTitle" idx="2"/>
          </p:nvPr>
        </p:nvSpPr>
        <p:spPr>
          <a:xfrm>
            <a:off x="910525" y="1753250"/>
            <a:ext cx="18477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7" name="Google Shape;117;p21"/>
          <p:cNvSpPr txBox="1">
            <a:spLocks noGrp="1"/>
          </p:cNvSpPr>
          <p:nvPr>
            <p:ph type="subTitle" idx="1"/>
          </p:nvPr>
        </p:nvSpPr>
        <p:spPr>
          <a:xfrm>
            <a:off x="843325" y="2095650"/>
            <a:ext cx="1982100" cy="92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sp>
        <p:nvSpPr>
          <p:cNvPr id="118" name="Google Shape;118;p21"/>
          <p:cNvSpPr txBox="1">
            <a:spLocks noGrp="1"/>
          </p:cNvSpPr>
          <p:nvPr>
            <p:ph type="ctrTitle" idx="3"/>
          </p:nvPr>
        </p:nvSpPr>
        <p:spPr>
          <a:xfrm>
            <a:off x="4564975" y="1753250"/>
            <a:ext cx="18477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9" name="Google Shape;119;p21"/>
          <p:cNvSpPr txBox="1">
            <a:spLocks noGrp="1"/>
          </p:cNvSpPr>
          <p:nvPr>
            <p:ph type="subTitle" idx="4"/>
          </p:nvPr>
        </p:nvSpPr>
        <p:spPr>
          <a:xfrm>
            <a:off x="4497775" y="2095650"/>
            <a:ext cx="1982100" cy="92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sp>
        <p:nvSpPr>
          <p:cNvPr id="120" name="Google Shape;120;p21"/>
          <p:cNvSpPr txBox="1">
            <a:spLocks noGrp="1"/>
          </p:cNvSpPr>
          <p:nvPr>
            <p:ph type="ctrTitle" idx="5"/>
          </p:nvPr>
        </p:nvSpPr>
        <p:spPr>
          <a:xfrm>
            <a:off x="2758225" y="3402575"/>
            <a:ext cx="18477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1" name="Google Shape;121;p21"/>
          <p:cNvSpPr txBox="1">
            <a:spLocks noGrp="1"/>
          </p:cNvSpPr>
          <p:nvPr>
            <p:ph type="subTitle" idx="6"/>
          </p:nvPr>
        </p:nvSpPr>
        <p:spPr>
          <a:xfrm>
            <a:off x="2691025" y="3744975"/>
            <a:ext cx="1982100" cy="92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  <p:sp>
        <p:nvSpPr>
          <p:cNvPr id="122" name="Google Shape;122;p21"/>
          <p:cNvSpPr txBox="1">
            <a:spLocks noGrp="1"/>
          </p:cNvSpPr>
          <p:nvPr>
            <p:ph type="ctrTitle" idx="7"/>
          </p:nvPr>
        </p:nvSpPr>
        <p:spPr>
          <a:xfrm>
            <a:off x="6412675" y="3402575"/>
            <a:ext cx="18477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3" name="Google Shape;123;p21"/>
          <p:cNvSpPr txBox="1">
            <a:spLocks noGrp="1"/>
          </p:cNvSpPr>
          <p:nvPr>
            <p:ph type="subTitle" idx="8"/>
          </p:nvPr>
        </p:nvSpPr>
        <p:spPr>
          <a:xfrm>
            <a:off x="6345475" y="3744975"/>
            <a:ext cx="1982100" cy="92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  <a:defRPr sz="1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>
  <p:cSld name="BLANK"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Font typeface="Chewy"/>
              <a:buNone/>
              <a:defRPr sz="2800">
                <a:solidFill>
                  <a:srgbClr val="322824"/>
                </a:solidFill>
                <a:latin typeface="Chewy"/>
                <a:ea typeface="Chewy"/>
                <a:cs typeface="Chewy"/>
                <a:sym typeface="Chew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2800"/>
              <a:buNone/>
              <a:defRPr sz="2800">
                <a:solidFill>
                  <a:srgbClr val="322824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3048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322824"/>
              </a:buClr>
              <a:buSzPts val="1800"/>
              <a:buFont typeface="Didact Gothic"/>
              <a:buChar char="●"/>
              <a:defRPr sz="1800"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322824"/>
              </a:buClr>
              <a:buSzPts val="1400"/>
              <a:buFont typeface="Didact Gothic"/>
              <a:buChar char="○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322824"/>
              </a:buClr>
              <a:buSzPts val="1400"/>
              <a:buFont typeface="Didact Gothic"/>
              <a:buChar char="■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322824"/>
              </a:buClr>
              <a:buSzPts val="1400"/>
              <a:buFont typeface="Didact Gothic"/>
              <a:buChar char="●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322824"/>
              </a:buClr>
              <a:buSzPts val="1400"/>
              <a:buFont typeface="Didact Gothic"/>
              <a:buChar char="○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322824"/>
              </a:buClr>
              <a:buSzPts val="1400"/>
              <a:buFont typeface="Didact Gothic"/>
              <a:buChar char="■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322824"/>
              </a:buClr>
              <a:buSzPts val="1400"/>
              <a:buFont typeface="Didact Gothic"/>
              <a:buChar char="●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322824"/>
              </a:buClr>
              <a:buSzPts val="1400"/>
              <a:buFont typeface="Didact Gothic"/>
              <a:buChar char="○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322824"/>
              </a:buClr>
              <a:buSzPts val="1400"/>
              <a:buFont typeface="Didact Gothic"/>
              <a:buChar char="■"/>
              <a:defRPr>
                <a:solidFill>
                  <a:srgbClr val="322824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7" r:id="rId1"/>
    <p:sldLayoutId id="2147483674" r:id="rId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circle-colorful-cooperation-1300241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Shape 1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3" name="Google Shape;1573;p51"/>
          <p:cNvSpPr txBox="1">
            <a:spLocks noGrp="1"/>
          </p:cNvSpPr>
          <p:nvPr>
            <p:ph type="ctrTitle"/>
          </p:nvPr>
        </p:nvSpPr>
        <p:spPr>
          <a:xfrm>
            <a:off x="206293" y="-30051"/>
            <a:ext cx="85206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 dirty="0">
                <a:latin typeface="Aharoni" panose="02010803020104030203" pitchFamily="2" charset="-79"/>
                <a:cs typeface="Aharoni" panose="02010803020104030203" pitchFamily="2" charset="-79"/>
              </a:rPr>
              <a:t>Barriers &amp; Strategies to Physical Education &amp; Sport</a:t>
            </a:r>
            <a:endParaRPr sz="2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593" name="Google Shape;1593;p51"/>
          <p:cNvSpPr txBox="1">
            <a:spLocks noGrp="1"/>
          </p:cNvSpPr>
          <p:nvPr>
            <p:ph type="ctrTitle" idx="2"/>
          </p:nvPr>
        </p:nvSpPr>
        <p:spPr>
          <a:xfrm>
            <a:off x="-247475" y="2737971"/>
            <a:ext cx="1728412" cy="32398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latin typeface="Abadi" panose="020B0604020104020204" pitchFamily="34" charset="0"/>
              </a:rPr>
              <a:t>Gender</a:t>
            </a:r>
            <a:endParaRPr sz="1800" b="1" dirty="0">
              <a:latin typeface="Abadi" panose="020B0604020104020204" pitchFamily="34" charset="0"/>
            </a:endParaRPr>
          </a:p>
        </p:txBody>
      </p:sp>
      <p:sp>
        <p:nvSpPr>
          <p:cNvPr id="1595" name="Google Shape;1595;p51"/>
          <p:cNvSpPr txBox="1">
            <a:spLocks noGrp="1"/>
          </p:cNvSpPr>
          <p:nvPr>
            <p:ph type="ctrTitle" idx="3"/>
          </p:nvPr>
        </p:nvSpPr>
        <p:spPr>
          <a:xfrm>
            <a:off x="7006348" y="2909953"/>
            <a:ext cx="18477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b="1" dirty="0">
                <a:latin typeface="Abadi" panose="020B0604020104020204" pitchFamily="34" charset="0"/>
              </a:rPr>
              <a:t>Poverty</a:t>
            </a:r>
            <a:endParaRPr sz="1800" b="1" dirty="0">
              <a:latin typeface="Abadi" panose="020B0604020104020204" pitchFamily="34" charset="0"/>
            </a:endParaRPr>
          </a:p>
        </p:txBody>
      </p:sp>
      <p:sp>
        <p:nvSpPr>
          <p:cNvPr id="1596" name="Google Shape;1596;p51"/>
          <p:cNvSpPr txBox="1">
            <a:spLocks noGrp="1"/>
          </p:cNvSpPr>
          <p:nvPr>
            <p:ph type="subTitle" idx="4"/>
          </p:nvPr>
        </p:nvSpPr>
        <p:spPr>
          <a:xfrm>
            <a:off x="6898073" y="3255934"/>
            <a:ext cx="2571311" cy="19897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algn="l"/>
            <a:r>
              <a:rPr lang="en-GB" sz="1200" b="1" dirty="0">
                <a:latin typeface="Abadi" panose="020B0604020104020204" pitchFamily="34" charset="0"/>
                <a:cs typeface="Aharoni" panose="02010803020104030203" pitchFamily="2" charset="-79"/>
              </a:rPr>
              <a:t>Barriers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Cost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No safe space to play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Fear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Low expectations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Delayed movement skills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Nutritional deficiency which can affect growth</a:t>
            </a:r>
          </a:p>
          <a:p>
            <a:pPr marL="0" indent="0" algn="l"/>
            <a:endParaRPr sz="1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597" name="Google Shape;1597;p51"/>
          <p:cNvSpPr txBox="1">
            <a:spLocks noGrp="1"/>
          </p:cNvSpPr>
          <p:nvPr>
            <p:ph type="ctrTitle" idx="5"/>
          </p:nvPr>
        </p:nvSpPr>
        <p:spPr>
          <a:xfrm>
            <a:off x="6123807" y="555719"/>
            <a:ext cx="18477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latin typeface="Abadi" panose="020B0604020104020204" pitchFamily="34" charset="0"/>
              </a:rPr>
              <a:t>Motivation</a:t>
            </a:r>
            <a:endParaRPr sz="1800" b="1" dirty="0">
              <a:latin typeface="Abadi" panose="020B0604020104020204" pitchFamily="34" charset="0"/>
            </a:endParaRPr>
          </a:p>
        </p:txBody>
      </p:sp>
      <p:sp>
        <p:nvSpPr>
          <p:cNvPr id="1598" name="Google Shape;1598;p51"/>
          <p:cNvSpPr txBox="1">
            <a:spLocks noGrp="1"/>
          </p:cNvSpPr>
          <p:nvPr>
            <p:ph type="subTitle" idx="6"/>
          </p:nvPr>
        </p:nvSpPr>
        <p:spPr>
          <a:xfrm>
            <a:off x="6751954" y="885755"/>
            <a:ext cx="2531804" cy="135336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/>
            <a:r>
              <a:rPr lang="en-GB" sz="1200" b="1" dirty="0">
                <a:latin typeface="Abadi" panose="020B0604020104020204" pitchFamily="34" charset="0"/>
                <a:cs typeface="Aharoni" panose="02010803020104030203" pitchFamily="2" charset="-79"/>
              </a:rPr>
              <a:t>Barriers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Perceived confidence (self efficacy)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Low self esteem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Teachers attitude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Lesson content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000" b="1" dirty="0">
                <a:latin typeface="Abadi" panose="020B0604020104020204" pitchFamily="34" charset="0"/>
                <a:cs typeface="Aharoni" panose="02010803020104030203" pitchFamily="2" charset="-79"/>
              </a:rPr>
              <a:t>Learning environment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000" b="1" dirty="0">
                <a:latin typeface="Abadi" panose="020B0604020104020204" pitchFamily="34" charset="0"/>
                <a:cs typeface="Aharoni" panose="02010803020104030203" pitchFamily="2" charset="-79"/>
              </a:rPr>
              <a:t>Self determination theory</a:t>
            </a:r>
            <a:endParaRPr sz="1000" b="1" dirty="0">
              <a:latin typeface="Abadi" panose="020B0604020104020204" pitchFamily="34" charset="0"/>
              <a:cs typeface="Aharoni" panose="02010803020104030203" pitchFamily="2" charset="-79"/>
            </a:endParaRPr>
          </a:p>
        </p:txBody>
      </p:sp>
      <p:sp>
        <p:nvSpPr>
          <p:cNvPr id="1599" name="Google Shape;1599;p51"/>
          <p:cNvSpPr txBox="1">
            <a:spLocks noGrp="1"/>
          </p:cNvSpPr>
          <p:nvPr>
            <p:ph type="ctrTitle" idx="7"/>
          </p:nvPr>
        </p:nvSpPr>
        <p:spPr>
          <a:xfrm>
            <a:off x="609167" y="677840"/>
            <a:ext cx="1847700" cy="48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 dirty="0">
                <a:latin typeface="Abadi" panose="020B0604020104020204" pitchFamily="34" charset="0"/>
              </a:rPr>
              <a:t>Disability</a:t>
            </a:r>
            <a:endParaRPr sz="1800" b="1" dirty="0">
              <a:latin typeface="Abadi" panose="020B0604020104020204" pitchFamily="34" charset="0"/>
            </a:endParaRPr>
          </a:p>
        </p:txBody>
      </p:sp>
      <p:sp>
        <p:nvSpPr>
          <p:cNvPr id="1600" name="Google Shape;1600;p51"/>
          <p:cNvSpPr txBox="1">
            <a:spLocks noGrp="1"/>
          </p:cNvSpPr>
          <p:nvPr>
            <p:ph type="subTitle" idx="8"/>
          </p:nvPr>
        </p:nvSpPr>
        <p:spPr>
          <a:xfrm>
            <a:off x="41736" y="3075914"/>
            <a:ext cx="2838684" cy="204068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 algn="l"/>
            <a:r>
              <a:rPr lang="en-GB" sz="1200" b="1" dirty="0">
                <a:latin typeface="Abadi" panose="020B0604020104020204" pitchFamily="34" charset="0"/>
                <a:cs typeface="Aharoni" panose="02010803020104030203" pitchFamily="2" charset="-79"/>
              </a:rPr>
              <a:t>Barriers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Societal stereotyping especially by the media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Confidence/Self belief/Fear of judgement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Other Hobbies - But are we programmed from an early age based on our gender?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Physical Education still dominated by team sports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1" dirty="0">
                <a:latin typeface="Abadi" panose="020B0604020104020204" pitchFamily="34" charset="0"/>
                <a:cs typeface="Aharoni" panose="02010803020104030203" pitchFamily="2" charset="-79"/>
              </a:rPr>
              <a:t>Pressure to conform to a certain image – Can girls be feminine &amp; play sports?</a:t>
            </a:r>
          </a:p>
          <a:p>
            <a:pPr marL="0" indent="0" algn="l"/>
            <a:endParaRPr lang="en-GB" sz="1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b="1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b="1" dirty="0"/>
          </a:p>
        </p:txBody>
      </p:sp>
      <p:sp>
        <p:nvSpPr>
          <p:cNvPr id="1601" name="Google Shape;1601;p51"/>
          <p:cNvSpPr/>
          <p:nvPr/>
        </p:nvSpPr>
        <p:spPr>
          <a:xfrm rot="21183456">
            <a:off x="1366268" y="2704905"/>
            <a:ext cx="830568" cy="590066"/>
          </a:xfrm>
          <a:custGeom>
            <a:avLst/>
            <a:gdLst/>
            <a:ahLst/>
            <a:cxnLst/>
            <a:rect l="l" t="t" r="r" b="b"/>
            <a:pathLst>
              <a:path w="74357" h="52826" extrusionOk="0">
                <a:moveTo>
                  <a:pt x="24268" y="3574"/>
                </a:moveTo>
                <a:cubicBezTo>
                  <a:pt x="25015" y="4519"/>
                  <a:pt x="25609" y="5392"/>
                  <a:pt x="26328" y="6147"/>
                </a:cubicBezTo>
                <a:cubicBezTo>
                  <a:pt x="27150" y="7011"/>
                  <a:pt x="28005" y="7885"/>
                  <a:pt x="28985" y="8550"/>
                </a:cubicBezTo>
                <a:cubicBezTo>
                  <a:pt x="31139" y="10013"/>
                  <a:pt x="33472" y="10169"/>
                  <a:pt x="35821" y="9001"/>
                </a:cubicBezTo>
                <a:cubicBezTo>
                  <a:pt x="38810" y="7516"/>
                  <a:pt x="40873" y="5203"/>
                  <a:pt x="41873" y="1987"/>
                </a:cubicBezTo>
                <a:cubicBezTo>
                  <a:pt x="42059" y="1394"/>
                  <a:pt x="42222" y="792"/>
                  <a:pt x="42451" y="1"/>
                </a:cubicBezTo>
                <a:cubicBezTo>
                  <a:pt x="43052" y="532"/>
                  <a:pt x="43514" y="929"/>
                  <a:pt x="43963" y="1339"/>
                </a:cubicBezTo>
                <a:cubicBezTo>
                  <a:pt x="45495" y="2740"/>
                  <a:pt x="47195" y="3863"/>
                  <a:pt x="49219" y="4408"/>
                </a:cubicBezTo>
                <a:cubicBezTo>
                  <a:pt x="49895" y="4589"/>
                  <a:pt x="50601" y="4693"/>
                  <a:pt x="51299" y="4755"/>
                </a:cubicBezTo>
                <a:cubicBezTo>
                  <a:pt x="53581" y="4961"/>
                  <a:pt x="54855" y="3515"/>
                  <a:pt x="55404" y="2077"/>
                </a:cubicBezTo>
                <a:cubicBezTo>
                  <a:pt x="55601" y="1559"/>
                  <a:pt x="55731" y="1015"/>
                  <a:pt x="55881" y="526"/>
                </a:cubicBezTo>
                <a:cubicBezTo>
                  <a:pt x="56408" y="287"/>
                  <a:pt x="56566" y="706"/>
                  <a:pt x="56800" y="918"/>
                </a:cubicBezTo>
                <a:cubicBezTo>
                  <a:pt x="57999" y="2009"/>
                  <a:pt x="59129" y="3186"/>
                  <a:pt x="60393" y="4195"/>
                </a:cubicBezTo>
                <a:cubicBezTo>
                  <a:pt x="61730" y="5262"/>
                  <a:pt x="63276" y="5978"/>
                  <a:pt x="65013" y="6167"/>
                </a:cubicBezTo>
                <a:cubicBezTo>
                  <a:pt x="65434" y="6213"/>
                  <a:pt x="65859" y="6256"/>
                  <a:pt x="66281" y="6244"/>
                </a:cubicBezTo>
                <a:cubicBezTo>
                  <a:pt x="68801" y="6172"/>
                  <a:pt x="70158" y="5089"/>
                  <a:pt x="71034" y="2338"/>
                </a:cubicBezTo>
                <a:cubicBezTo>
                  <a:pt x="71287" y="2741"/>
                  <a:pt x="71535" y="3023"/>
                  <a:pt x="71662" y="3352"/>
                </a:cubicBezTo>
                <a:cubicBezTo>
                  <a:pt x="72938" y="6671"/>
                  <a:pt x="73629" y="10105"/>
                  <a:pt x="73878" y="13660"/>
                </a:cubicBezTo>
                <a:cubicBezTo>
                  <a:pt x="74357" y="20500"/>
                  <a:pt x="72549" y="26813"/>
                  <a:pt x="69685" y="32901"/>
                </a:cubicBezTo>
                <a:cubicBezTo>
                  <a:pt x="68965" y="34431"/>
                  <a:pt x="68193" y="35951"/>
                  <a:pt x="67307" y="37389"/>
                </a:cubicBezTo>
                <a:cubicBezTo>
                  <a:pt x="63940" y="42854"/>
                  <a:pt x="59101" y="46667"/>
                  <a:pt x="53384" y="49396"/>
                </a:cubicBezTo>
                <a:cubicBezTo>
                  <a:pt x="51749" y="50177"/>
                  <a:pt x="49984" y="50766"/>
                  <a:pt x="48218" y="51166"/>
                </a:cubicBezTo>
                <a:cubicBezTo>
                  <a:pt x="45952" y="51679"/>
                  <a:pt x="43635" y="52051"/>
                  <a:pt x="41321" y="52240"/>
                </a:cubicBezTo>
                <a:cubicBezTo>
                  <a:pt x="34212" y="52826"/>
                  <a:pt x="27395" y="51667"/>
                  <a:pt x="20911" y="48611"/>
                </a:cubicBezTo>
                <a:cubicBezTo>
                  <a:pt x="17365" y="46941"/>
                  <a:pt x="14075" y="44873"/>
                  <a:pt x="11210" y="42225"/>
                </a:cubicBezTo>
                <a:cubicBezTo>
                  <a:pt x="6887" y="38227"/>
                  <a:pt x="3130" y="33756"/>
                  <a:pt x="704" y="28307"/>
                </a:cubicBezTo>
                <a:cubicBezTo>
                  <a:pt x="446" y="27730"/>
                  <a:pt x="238" y="27128"/>
                  <a:pt x="35" y="26530"/>
                </a:cubicBezTo>
                <a:cubicBezTo>
                  <a:pt x="0" y="26430"/>
                  <a:pt x="109" y="26284"/>
                  <a:pt x="198" y="26017"/>
                </a:cubicBezTo>
                <a:cubicBezTo>
                  <a:pt x="568" y="26057"/>
                  <a:pt x="977" y="26063"/>
                  <a:pt x="1370" y="26150"/>
                </a:cubicBezTo>
                <a:cubicBezTo>
                  <a:pt x="2594" y="26423"/>
                  <a:pt x="3639" y="26035"/>
                  <a:pt x="4466" y="25187"/>
                </a:cubicBezTo>
                <a:cubicBezTo>
                  <a:pt x="5199" y="24436"/>
                  <a:pt x="5885" y="23607"/>
                  <a:pt x="6440" y="22717"/>
                </a:cubicBezTo>
                <a:cubicBezTo>
                  <a:pt x="7861" y="20434"/>
                  <a:pt x="8971" y="17992"/>
                  <a:pt x="9903" y="15465"/>
                </a:cubicBezTo>
                <a:cubicBezTo>
                  <a:pt x="10136" y="14835"/>
                  <a:pt x="10152" y="14069"/>
                  <a:pt x="10903" y="13551"/>
                </a:cubicBezTo>
                <a:cubicBezTo>
                  <a:pt x="11278" y="13967"/>
                  <a:pt x="11597" y="14458"/>
                  <a:pt x="12040" y="14781"/>
                </a:cubicBezTo>
                <a:cubicBezTo>
                  <a:pt x="12658" y="15233"/>
                  <a:pt x="13337" y="15636"/>
                  <a:pt x="14045" y="15920"/>
                </a:cubicBezTo>
                <a:cubicBezTo>
                  <a:pt x="15271" y="16409"/>
                  <a:pt x="16407" y="16106"/>
                  <a:pt x="17399" y="15264"/>
                </a:cubicBezTo>
                <a:cubicBezTo>
                  <a:pt x="18384" y="14428"/>
                  <a:pt x="19109" y="13380"/>
                  <a:pt x="19702" y="12248"/>
                </a:cubicBezTo>
                <a:cubicBezTo>
                  <a:pt x="20979" y="9809"/>
                  <a:pt x="22221" y="7350"/>
                  <a:pt x="23487" y="4905"/>
                </a:cubicBezTo>
                <a:cubicBezTo>
                  <a:pt x="23703" y="4484"/>
                  <a:pt x="23965" y="4085"/>
                  <a:pt x="24268" y="3574"/>
                </a:cubicBezTo>
                <a:close/>
                <a:moveTo>
                  <a:pt x="46278" y="31952"/>
                </a:moveTo>
                <a:lnTo>
                  <a:pt x="46309" y="31952"/>
                </a:lnTo>
                <a:cubicBezTo>
                  <a:pt x="46309" y="32798"/>
                  <a:pt x="46380" y="33652"/>
                  <a:pt x="46294" y="34489"/>
                </a:cubicBezTo>
                <a:cubicBezTo>
                  <a:pt x="46147" y="35918"/>
                  <a:pt x="44565" y="37585"/>
                  <a:pt x="43175" y="37889"/>
                </a:cubicBezTo>
                <a:cubicBezTo>
                  <a:pt x="41033" y="38359"/>
                  <a:pt x="38619" y="37066"/>
                  <a:pt x="37939" y="34992"/>
                </a:cubicBezTo>
                <a:cubicBezTo>
                  <a:pt x="37679" y="34203"/>
                  <a:pt x="37654" y="33341"/>
                  <a:pt x="37518" y="32512"/>
                </a:cubicBezTo>
                <a:cubicBezTo>
                  <a:pt x="37444" y="32068"/>
                  <a:pt x="37266" y="31699"/>
                  <a:pt x="36765" y="31619"/>
                </a:cubicBezTo>
                <a:cubicBezTo>
                  <a:pt x="36303" y="31545"/>
                  <a:pt x="35799" y="31927"/>
                  <a:pt x="35705" y="32440"/>
                </a:cubicBezTo>
                <a:cubicBezTo>
                  <a:pt x="35655" y="32718"/>
                  <a:pt x="35634" y="33000"/>
                  <a:pt x="35645" y="33281"/>
                </a:cubicBezTo>
                <a:cubicBezTo>
                  <a:pt x="35756" y="36583"/>
                  <a:pt x="37602" y="38840"/>
                  <a:pt x="40834" y="39635"/>
                </a:cubicBezTo>
                <a:cubicBezTo>
                  <a:pt x="43867" y="40380"/>
                  <a:pt x="47121" y="38540"/>
                  <a:pt x="47991" y="35534"/>
                </a:cubicBezTo>
                <a:cubicBezTo>
                  <a:pt x="48560" y="33572"/>
                  <a:pt x="48206" y="31613"/>
                  <a:pt x="47800" y="29671"/>
                </a:cubicBezTo>
                <a:cubicBezTo>
                  <a:pt x="47715" y="29271"/>
                  <a:pt x="47114" y="28910"/>
                  <a:pt x="46811" y="29089"/>
                </a:cubicBezTo>
                <a:cubicBezTo>
                  <a:pt x="46540" y="29249"/>
                  <a:pt x="46213" y="29571"/>
                  <a:pt x="46190" y="29843"/>
                </a:cubicBezTo>
                <a:cubicBezTo>
                  <a:pt x="46135" y="30540"/>
                  <a:pt x="46238" y="31248"/>
                  <a:pt x="46278" y="31952"/>
                </a:cubicBezTo>
                <a:close/>
                <a:moveTo>
                  <a:pt x="27464" y="28047"/>
                </a:moveTo>
                <a:cubicBezTo>
                  <a:pt x="27475" y="26421"/>
                  <a:pt x="26411" y="25464"/>
                  <a:pt x="24565" y="25440"/>
                </a:cubicBezTo>
                <a:cubicBezTo>
                  <a:pt x="22789" y="25418"/>
                  <a:pt x="21519" y="26580"/>
                  <a:pt x="21532" y="28219"/>
                </a:cubicBezTo>
                <a:cubicBezTo>
                  <a:pt x="21544" y="29769"/>
                  <a:pt x="22795" y="31053"/>
                  <a:pt x="24318" y="31075"/>
                </a:cubicBezTo>
                <a:cubicBezTo>
                  <a:pt x="26009" y="31102"/>
                  <a:pt x="27454" y="29711"/>
                  <a:pt x="27464" y="28047"/>
                </a:cubicBezTo>
                <a:close/>
                <a:moveTo>
                  <a:pt x="57984" y="18899"/>
                </a:moveTo>
                <a:cubicBezTo>
                  <a:pt x="58040" y="17719"/>
                  <a:pt x="57432" y="16681"/>
                  <a:pt x="56487" y="16335"/>
                </a:cubicBezTo>
                <a:cubicBezTo>
                  <a:pt x="54870" y="15744"/>
                  <a:pt x="52718" y="16866"/>
                  <a:pt x="52268" y="18536"/>
                </a:cubicBezTo>
                <a:cubicBezTo>
                  <a:pt x="51949" y="19713"/>
                  <a:pt x="52563" y="21055"/>
                  <a:pt x="53651" y="21565"/>
                </a:cubicBezTo>
                <a:cubicBezTo>
                  <a:pt x="55504" y="22435"/>
                  <a:pt x="57887" y="20969"/>
                  <a:pt x="57984" y="18899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2" name="Google Shape;1602;p51"/>
          <p:cNvSpPr/>
          <p:nvPr/>
        </p:nvSpPr>
        <p:spPr>
          <a:xfrm>
            <a:off x="1330882" y="2476274"/>
            <a:ext cx="812775" cy="526243"/>
          </a:xfrm>
          <a:custGeom>
            <a:avLst/>
            <a:gdLst/>
            <a:ahLst/>
            <a:cxnLst/>
            <a:rect l="l" t="t" r="r" b="b"/>
            <a:pathLst>
              <a:path w="71103" h="43945" extrusionOk="0">
                <a:moveTo>
                  <a:pt x="10004" y="13210"/>
                </a:moveTo>
                <a:cubicBezTo>
                  <a:pt x="11957" y="13458"/>
                  <a:pt x="13377" y="12720"/>
                  <a:pt x="14617" y="11596"/>
                </a:cubicBezTo>
                <a:cubicBezTo>
                  <a:pt x="15874" y="10458"/>
                  <a:pt x="17071" y="9256"/>
                  <a:pt x="18307" y="8096"/>
                </a:cubicBezTo>
                <a:cubicBezTo>
                  <a:pt x="18821" y="7614"/>
                  <a:pt x="19339" y="7127"/>
                  <a:pt x="19909" y="6718"/>
                </a:cubicBezTo>
                <a:cubicBezTo>
                  <a:pt x="20416" y="6353"/>
                  <a:pt x="20972" y="6124"/>
                  <a:pt x="21645" y="6030"/>
                </a:cubicBezTo>
                <a:cubicBezTo>
                  <a:pt x="22682" y="5888"/>
                  <a:pt x="23706" y="5559"/>
                  <a:pt x="24696" y="5197"/>
                </a:cubicBezTo>
                <a:cubicBezTo>
                  <a:pt x="25843" y="4776"/>
                  <a:pt x="26866" y="4145"/>
                  <a:pt x="27218" y="3007"/>
                </a:cubicBezTo>
                <a:cubicBezTo>
                  <a:pt x="29606" y="2395"/>
                  <a:pt x="31861" y="1821"/>
                  <a:pt x="34112" y="1236"/>
                </a:cubicBezTo>
                <a:cubicBezTo>
                  <a:pt x="35554" y="861"/>
                  <a:pt x="37017" y="692"/>
                  <a:pt x="38502" y="572"/>
                </a:cubicBezTo>
                <a:cubicBezTo>
                  <a:pt x="45569" y="0"/>
                  <a:pt x="52137" y="1669"/>
                  <a:pt x="58264" y="5074"/>
                </a:cubicBezTo>
                <a:cubicBezTo>
                  <a:pt x="63494" y="7982"/>
                  <a:pt x="67618" y="12097"/>
                  <a:pt x="70680" y="17259"/>
                </a:cubicBezTo>
                <a:cubicBezTo>
                  <a:pt x="70984" y="17772"/>
                  <a:pt x="71102" y="18274"/>
                  <a:pt x="70972" y="18870"/>
                </a:cubicBezTo>
                <a:cubicBezTo>
                  <a:pt x="70778" y="19765"/>
                  <a:pt x="70671" y="20679"/>
                  <a:pt x="70477" y="21574"/>
                </a:cubicBezTo>
                <a:cubicBezTo>
                  <a:pt x="70179" y="22941"/>
                  <a:pt x="69554" y="23476"/>
                  <a:pt x="68186" y="23590"/>
                </a:cubicBezTo>
                <a:cubicBezTo>
                  <a:pt x="67034" y="23686"/>
                  <a:pt x="65889" y="23559"/>
                  <a:pt x="64896" y="22976"/>
                </a:cubicBezTo>
                <a:cubicBezTo>
                  <a:pt x="63746" y="22301"/>
                  <a:pt x="62599" y="21569"/>
                  <a:pt x="61604" y="20688"/>
                </a:cubicBezTo>
                <a:cubicBezTo>
                  <a:pt x="60179" y="19426"/>
                  <a:pt x="58861" y="18034"/>
                  <a:pt x="57850" y="16391"/>
                </a:cubicBezTo>
                <a:cubicBezTo>
                  <a:pt x="57670" y="16099"/>
                  <a:pt x="57424" y="15829"/>
                  <a:pt x="57161" y="15608"/>
                </a:cubicBezTo>
                <a:cubicBezTo>
                  <a:pt x="56875" y="15367"/>
                  <a:pt x="56186" y="15556"/>
                  <a:pt x="56053" y="15904"/>
                </a:cubicBezTo>
                <a:cubicBezTo>
                  <a:pt x="55927" y="16231"/>
                  <a:pt x="55844" y="16571"/>
                  <a:pt x="55802" y="16920"/>
                </a:cubicBezTo>
                <a:cubicBezTo>
                  <a:pt x="55691" y="17902"/>
                  <a:pt x="55673" y="18900"/>
                  <a:pt x="55512" y="19873"/>
                </a:cubicBezTo>
                <a:cubicBezTo>
                  <a:pt x="55213" y="21684"/>
                  <a:pt x="54151" y="22419"/>
                  <a:pt x="52352" y="22095"/>
                </a:cubicBezTo>
                <a:cubicBezTo>
                  <a:pt x="49414" y="21564"/>
                  <a:pt x="47204" y="19867"/>
                  <a:pt x="45387" y="17598"/>
                </a:cubicBezTo>
                <a:cubicBezTo>
                  <a:pt x="44903" y="16995"/>
                  <a:pt x="44532" y="16302"/>
                  <a:pt x="44096" y="15660"/>
                </a:cubicBezTo>
                <a:cubicBezTo>
                  <a:pt x="43941" y="15430"/>
                  <a:pt x="43773" y="15201"/>
                  <a:pt x="43567" y="15020"/>
                </a:cubicBezTo>
                <a:cubicBezTo>
                  <a:pt x="43206" y="14703"/>
                  <a:pt x="42456" y="14946"/>
                  <a:pt x="42362" y="15420"/>
                </a:cubicBezTo>
                <a:cubicBezTo>
                  <a:pt x="42282" y="15830"/>
                  <a:pt x="42300" y="16259"/>
                  <a:pt x="42263" y="16680"/>
                </a:cubicBezTo>
                <a:cubicBezTo>
                  <a:pt x="42174" y="17661"/>
                  <a:pt x="42143" y="18656"/>
                  <a:pt x="41971" y="19624"/>
                </a:cubicBezTo>
                <a:cubicBezTo>
                  <a:pt x="41418" y="22769"/>
                  <a:pt x="39625" y="25033"/>
                  <a:pt x="36826" y="26481"/>
                </a:cubicBezTo>
                <a:cubicBezTo>
                  <a:pt x="34985" y="27431"/>
                  <a:pt x="33142" y="27325"/>
                  <a:pt x="31421" y="26109"/>
                </a:cubicBezTo>
                <a:cubicBezTo>
                  <a:pt x="29649" y="24857"/>
                  <a:pt x="28405" y="23151"/>
                  <a:pt x="27335" y="21300"/>
                </a:cubicBezTo>
                <a:cubicBezTo>
                  <a:pt x="27089" y="20874"/>
                  <a:pt x="26889" y="20414"/>
                  <a:pt x="26602" y="20018"/>
                </a:cubicBezTo>
                <a:cubicBezTo>
                  <a:pt x="26268" y="19558"/>
                  <a:pt x="25446" y="19580"/>
                  <a:pt x="25121" y="20055"/>
                </a:cubicBezTo>
                <a:cubicBezTo>
                  <a:pt x="24844" y="20460"/>
                  <a:pt x="24644" y="20918"/>
                  <a:pt x="24422" y="21360"/>
                </a:cubicBezTo>
                <a:cubicBezTo>
                  <a:pt x="22921" y="24321"/>
                  <a:pt x="21449" y="27298"/>
                  <a:pt x="19909" y="30238"/>
                </a:cubicBezTo>
                <a:cubicBezTo>
                  <a:pt x="19454" y="31106"/>
                  <a:pt x="18876" y="31932"/>
                  <a:pt x="18238" y="32676"/>
                </a:cubicBezTo>
                <a:cubicBezTo>
                  <a:pt x="17416" y="33635"/>
                  <a:pt x="16470" y="33695"/>
                  <a:pt x="15401" y="33017"/>
                </a:cubicBezTo>
                <a:cubicBezTo>
                  <a:pt x="14536" y="32464"/>
                  <a:pt x="14017" y="31621"/>
                  <a:pt x="13506" y="30769"/>
                </a:cubicBezTo>
                <a:cubicBezTo>
                  <a:pt x="13180" y="30225"/>
                  <a:pt x="12897" y="29647"/>
                  <a:pt x="12514" y="29146"/>
                </a:cubicBezTo>
                <a:cubicBezTo>
                  <a:pt x="12086" y="28584"/>
                  <a:pt x="11216" y="28780"/>
                  <a:pt x="11000" y="29459"/>
                </a:cubicBezTo>
                <a:cubicBezTo>
                  <a:pt x="10893" y="29792"/>
                  <a:pt x="10851" y="30148"/>
                  <a:pt x="10785" y="30494"/>
                </a:cubicBezTo>
                <a:cubicBezTo>
                  <a:pt x="10030" y="34441"/>
                  <a:pt x="8282" y="37978"/>
                  <a:pt x="6272" y="41406"/>
                </a:cubicBezTo>
                <a:cubicBezTo>
                  <a:pt x="6094" y="41708"/>
                  <a:pt x="5868" y="41986"/>
                  <a:pt x="5641" y="42255"/>
                </a:cubicBezTo>
                <a:cubicBezTo>
                  <a:pt x="4418" y="43720"/>
                  <a:pt x="2735" y="43945"/>
                  <a:pt x="1145" y="42875"/>
                </a:cubicBezTo>
                <a:cubicBezTo>
                  <a:pt x="615" y="42518"/>
                  <a:pt x="501" y="41956"/>
                  <a:pt x="438" y="41396"/>
                </a:cubicBezTo>
                <a:cubicBezTo>
                  <a:pt x="162" y="39004"/>
                  <a:pt x="0" y="36605"/>
                  <a:pt x="260" y="34202"/>
                </a:cubicBezTo>
                <a:cubicBezTo>
                  <a:pt x="790" y="29269"/>
                  <a:pt x="2475" y="24710"/>
                  <a:pt x="5024" y="20497"/>
                </a:cubicBezTo>
                <a:cubicBezTo>
                  <a:pt x="6518" y="18027"/>
                  <a:pt x="8279" y="15716"/>
                  <a:pt x="10004" y="13210"/>
                </a:cubicBezTo>
                <a:close/>
              </a:path>
            </a:pathLst>
          </a:custGeom>
          <a:solidFill>
            <a:srgbClr val="8E49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3" name="Google Shape;1603;p51"/>
          <p:cNvSpPr/>
          <p:nvPr/>
        </p:nvSpPr>
        <p:spPr>
          <a:xfrm rot="193529">
            <a:off x="1429518" y="2217028"/>
            <a:ext cx="189041" cy="255815"/>
          </a:xfrm>
          <a:custGeom>
            <a:avLst/>
            <a:gdLst/>
            <a:ahLst/>
            <a:cxnLst/>
            <a:rect l="l" t="t" r="r" b="b"/>
            <a:pathLst>
              <a:path w="16924" h="22902" extrusionOk="0">
                <a:moveTo>
                  <a:pt x="16299" y="21418"/>
                </a:moveTo>
                <a:cubicBezTo>
                  <a:pt x="14957" y="21889"/>
                  <a:pt x="13579" y="22375"/>
                  <a:pt x="12086" y="22901"/>
                </a:cubicBezTo>
                <a:cubicBezTo>
                  <a:pt x="8279" y="20499"/>
                  <a:pt x="4733" y="17747"/>
                  <a:pt x="2242" y="13854"/>
                </a:cubicBezTo>
                <a:cubicBezTo>
                  <a:pt x="438" y="11037"/>
                  <a:pt x="1" y="7947"/>
                  <a:pt x="765" y="4704"/>
                </a:cubicBezTo>
                <a:cubicBezTo>
                  <a:pt x="924" y="4032"/>
                  <a:pt x="1240" y="3378"/>
                  <a:pt x="1585" y="2772"/>
                </a:cubicBezTo>
                <a:cubicBezTo>
                  <a:pt x="1947" y="2135"/>
                  <a:pt x="2656" y="2031"/>
                  <a:pt x="3205" y="2541"/>
                </a:cubicBezTo>
                <a:cubicBezTo>
                  <a:pt x="3771" y="3064"/>
                  <a:pt x="4322" y="3636"/>
                  <a:pt x="4740" y="4278"/>
                </a:cubicBezTo>
                <a:cubicBezTo>
                  <a:pt x="5395" y="5279"/>
                  <a:pt x="5933" y="6357"/>
                  <a:pt x="6518" y="7403"/>
                </a:cubicBezTo>
                <a:cubicBezTo>
                  <a:pt x="6759" y="7833"/>
                  <a:pt x="6930" y="8320"/>
                  <a:pt x="7249" y="8681"/>
                </a:cubicBezTo>
                <a:cubicBezTo>
                  <a:pt x="7443" y="8898"/>
                  <a:pt x="7894" y="9063"/>
                  <a:pt x="8162" y="8993"/>
                </a:cubicBezTo>
                <a:cubicBezTo>
                  <a:pt x="8430" y="8925"/>
                  <a:pt x="8716" y="8566"/>
                  <a:pt x="8815" y="8274"/>
                </a:cubicBezTo>
                <a:cubicBezTo>
                  <a:pt x="8946" y="7886"/>
                  <a:pt x="8884" y="7436"/>
                  <a:pt x="8941" y="7018"/>
                </a:cubicBezTo>
                <a:cubicBezTo>
                  <a:pt x="9147" y="5481"/>
                  <a:pt x="9345" y="3943"/>
                  <a:pt x="9595" y="2412"/>
                </a:cubicBezTo>
                <a:cubicBezTo>
                  <a:pt x="9731" y="1573"/>
                  <a:pt x="10035" y="780"/>
                  <a:pt x="10721" y="1"/>
                </a:cubicBezTo>
                <a:cubicBezTo>
                  <a:pt x="10952" y="257"/>
                  <a:pt x="11244" y="450"/>
                  <a:pt x="11345" y="713"/>
                </a:cubicBezTo>
                <a:cubicBezTo>
                  <a:pt x="11674" y="1567"/>
                  <a:pt x="11932" y="2447"/>
                  <a:pt x="12218" y="3317"/>
                </a:cubicBezTo>
                <a:cubicBezTo>
                  <a:pt x="12326" y="3649"/>
                  <a:pt x="12381" y="4017"/>
                  <a:pt x="12566" y="4298"/>
                </a:cubicBezTo>
                <a:cubicBezTo>
                  <a:pt x="12704" y="4507"/>
                  <a:pt x="13030" y="4747"/>
                  <a:pt x="13239" y="4721"/>
                </a:cubicBezTo>
                <a:cubicBezTo>
                  <a:pt x="13546" y="4681"/>
                  <a:pt x="13982" y="4479"/>
                  <a:pt x="14084" y="4230"/>
                </a:cubicBezTo>
                <a:cubicBezTo>
                  <a:pt x="14376" y="3519"/>
                  <a:pt x="14505" y="2744"/>
                  <a:pt x="14743" y="2007"/>
                </a:cubicBezTo>
                <a:cubicBezTo>
                  <a:pt x="14865" y="1635"/>
                  <a:pt x="15081" y="1296"/>
                  <a:pt x="15305" y="838"/>
                </a:cubicBezTo>
                <a:cubicBezTo>
                  <a:pt x="16061" y="1954"/>
                  <a:pt x="16150" y="3098"/>
                  <a:pt x="16353" y="4189"/>
                </a:cubicBezTo>
                <a:cubicBezTo>
                  <a:pt x="16562" y="5300"/>
                  <a:pt x="16691" y="6425"/>
                  <a:pt x="16738" y="7554"/>
                </a:cubicBezTo>
                <a:cubicBezTo>
                  <a:pt x="16923" y="12144"/>
                  <a:pt x="16910" y="16729"/>
                  <a:pt x="16299" y="21418"/>
                </a:cubicBezTo>
                <a:close/>
              </a:path>
            </a:pathLst>
          </a:custGeom>
          <a:solidFill>
            <a:srgbClr val="8E49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4" name="Google Shape;1604;p51"/>
          <p:cNvSpPr/>
          <p:nvPr/>
        </p:nvSpPr>
        <p:spPr>
          <a:xfrm rot="437893">
            <a:off x="1267458" y="2990557"/>
            <a:ext cx="156626" cy="166757"/>
          </a:xfrm>
          <a:custGeom>
            <a:avLst/>
            <a:gdLst/>
            <a:ahLst/>
            <a:cxnLst/>
            <a:rect l="l" t="t" r="r" b="b"/>
            <a:pathLst>
              <a:path w="14022" h="14929" extrusionOk="0">
                <a:moveTo>
                  <a:pt x="14021" y="14346"/>
                </a:moveTo>
                <a:cubicBezTo>
                  <a:pt x="13314" y="14569"/>
                  <a:pt x="12920" y="14790"/>
                  <a:pt x="12517" y="14807"/>
                </a:cubicBezTo>
                <a:cubicBezTo>
                  <a:pt x="9411" y="14928"/>
                  <a:pt x="6400" y="14509"/>
                  <a:pt x="3947" y="12431"/>
                </a:cubicBezTo>
                <a:cubicBezTo>
                  <a:pt x="1300" y="10190"/>
                  <a:pt x="0" y="7309"/>
                  <a:pt x="589" y="3778"/>
                </a:cubicBezTo>
                <a:cubicBezTo>
                  <a:pt x="885" y="1999"/>
                  <a:pt x="2034" y="912"/>
                  <a:pt x="3722" y="403"/>
                </a:cubicBezTo>
                <a:cubicBezTo>
                  <a:pt x="5063" y="0"/>
                  <a:pt x="6094" y="500"/>
                  <a:pt x="6644" y="1768"/>
                </a:cubicBezTo>
                <a:cubicBezTo>
                  <a:pt x="7009" y="2609"/>
                  <a:pt x="7305" y="3480"/>
                  <a:pt x="7673" y="4322"/>
                </a:cubicBezTo>
                <a:cubicBezTo>
                  <a:pt x="8980" y="7317"/>
                  <a:pt x="10724" y="10049"/>
                  <a:pt x="12734" y="12621"/>
                </a:cubicBezTo>
                <a:cubicBezTo>
                  <a:pt x="13114" y="13108"/>
                  <a:pt x="13476" y="13611"/>
                  <a:pt x="14021" y="14346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5" name="Google Shape;1605;p51"/>
          <p:cNvSpPr/>
          <p:nvPr/>
        </p:nvSpPr>
        <p:spPr>
          <a:xfrm rot="389144">
            <a:off x="2174805" y="2702246"/>
            <a:ext cx="95705" cy="211750"/>
          </a:xfrm>
          <a:custGeom>
            <a:avLst/>
            <a:gdLst/>
            <a:ahLst/>
            <a:cxnLst/>
            <a:rect l="l" t="t" r="r" b="b"/>
            <a:pathLst>
              <a:path w="8568" h="18957" extrusionOk="0">
                <a:moveTo>
                  <a:pt x="2529" y="18956"/>
                </a:moveTo>
                <a:cubicBezTo>
                  <a:pt x="2500" y="17886"/>
                  <a:pt x="2465" y="17191"/>
                  <a:pt x="2466" y="16496"/>
                </a:cubicBezTo>
                <a:cubicBezTo>
                  <a:pt x="2478" y="12587"/>
                  <a:pt x="1960" y="8754"/>
                  <a:pt x="805" y="5014"/>
                </a:cubicBezTo>
                <a:cubicBezTo>
                  <a:pt x="743" y="4811"/>
                  <a:pt x="682" y="4608"/>
                  <a:pt x="602" y="4412"/>
                </a:cubicBezTo>
                <a:cubicBezTo>
                  <a:pt x="0" y="2936"/>
                  <a:pt x="762" y="1802"/>
                  <a:pt x="1842" y="903"/>
                </a:cubicBezTo>
                <a:cubicBezTo>
                  <a:pt x="2733" y="160"/>
                  <a:pt x="4415" y="0"/>
                  <a:pt x="5587" y="924"/>
                </a:cubicBezTo>
                <a:cubicBezTo>
                  <a:pt x="7043" y="2068"/>
                  <a:pt x="7993" y="3490"/>
                  <a:pt x="8168" y="5364"/>
                </a:cubicBezTo>
                <a:cubicBezTo>
                  <a:pt x="8568" y="9639"/>
                  <a:pt x="7249" y="13440"/>
                  <a:pt x="4906" y="16939"/>
                </a:cubicBezTo>
                <a:cubicBezTo>
                  <a:pt x="4596" y="17402"/>
                  <a:pt x="4160" y="17784"/>
                  <a:pt x="3745" y="18165"/>
                </a:cubicBezTo>
                <a:cubicBezTo>
                  <a:pt x="3501" y="18390"/>
                  <a:pt x="3184" y="18538"/>
                  <a:pt x="2529" y="18956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6" name="Google Shape;1606;p51"/>
          <p:cNvSpPr/>
          <p:nvPr/>
        </p:nvSpPr>
        <p:spPr>
          <a:xfrm>
            <a:off x="1627961" y="2319937"/>
            <a:ext cx="115755" cy="197251"/>
          </a:xfrm>
          <a:custGeom>
            <a:avLst/>
            <a:gdLst/>
            <a:ahLst/>
            <a:cxnLst/>
            <a:rect l="l" t="t" r="r" b="b"/>
            <a:pathLst>
              <a:path w="10363" h="17659" extrusionOk="0">
                <a:moveTo>
                  <a:pt x="1140" y="17659"/>
                </a:moveTo>
                <a:cubicBezTo>
                  <a:pt x="204" y="16737"/>
                  <a:pt x="1" y="15815"/>
                  <a:pt x="20" y="14778"/>
                </a:cubicBezTo>
                <a:cubicBezTo>
                  <a:pt x="49" y="13281"/>
                  <a:pt x="337" y="11839"/>
                  <a:pt x="704" y="10396"/>
                </a:cubicBezTo>
                <a:cubicBezTo>
                  <a:pt x="1355" y="7839"/>
                  <a:pt x="2354" y="5432"/>
                  <a:pt x="3790" y="3230"/>
                </a:cubicBezTo>
                <a:cubicBezTo>
                  <a:pt x="4368" y="2345"/>
                  <a:pt x="5064" y="1544"/>
                  <a:pt x="5860" y="849"/>
                </a:cubicBezTo>
                <a:cubicBezTo>
                  <a:pt x="6837" y="1"/>
                  <a:pt x="7784" y="208"/>
                  <a:pt x="8575" y="1262"/>
                </a:cubicBezTo>
                <a:cubicBezTo>
                  <a:pt x="9495" y="2489"/>
                  <a:pt x="9891" y="3933"/>
                  <a:pt x="10051" y="5409"/>
                </a:cubicBezTo>
                <a:cubicBezTo>
                  <a:pt x="10362" y="8293"/>
                  <a:pt x="10359" y="11191"/>
                  <a:pt x="10159" y="14087"/>
                </a:cubicBezTo>
                <a:cubicBezTo>
                  <a:pt x="10102" y="14923"/>
                  <a:pt x="9841" y="15578"/>
                  <a:pt x="8959" y="15883"/>
                </a:cubicBezTo>
                <a:cubicBezTo>
                  <a:pt x="6422" y="16759"/>
                  <a:pt x="3865" y="17528"/>
                  <a:pt x="1140" y="1765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7" name="Google Shape;1607;p51"/>
          <p:cNvSpPr/>
          <p:nvPr/>
        </p:nvSpPr>
        <p:spPr>
          <a:xfrm rot="496589">
            <a:off x="1390670" y="2472487"/>
            <a:ext cx="169717" cy="157810"/>
          </a:xfrm>
          <a:custGeom>
            <a:avLst/>
            <a:gdLst/>
            <a:ahLst/>
            <a:cxnLst/>
            <a:rect l="l" t="t" r="r" b="b"/>
            <a:pathLst>
              <a:path w="15194" h="14128" extrusionOk="0">
                <a:moveTo>
                  <a:pt x="15194" y="7438"/>
                </a:moveTo>
                <a:cubicBezTo>
                  <a:pt x="13455" y="9101"/>
                  <a:pt x="11738" y="10767"/>
                  <a:pt x="9991" y="12401"/>
                </a:cubicBezTo>
                <a:cubicBezTo>
                  <a:pt x="9527" y="12835"/>
                  <a:pt x="9015" y="13216"/>
                  <a:pt x="8467" y="13538"/>
                </a:cubicBezTo>
                <a:cubicBezTo>
                  <a:pt x="7459" y="14128"/>
                  <a:pt x="6604" y="13950"/>
                  <a:pt x="5835" y="13056"/>
                </a:cubicBezTo>
                <a:cubicBezTo>
                  <a:pt x="5651" y="12843"/>
                  <a:pt x="5505" y="12598"/>
                  <a:pt x="5353" y="12361"/>
                </a:cubicBezTo>
                <a:cubicBezTo>
                  <a:pt x="3565" y="9560"/>
                  <a:pt x="2044" y="6598"/>
                  <a:pt x="813" y="3512"/>
                </a:cubicBezTo>
                <a:cubicBezTo>
                  <a:pt x="424" y="2540"/>
                  <a:pt x="1" y="1543"/>
                  <a:pt x="442" y="486"/>
                </a:cubicBezTo>
                <a:cubicBezTo>
                  <a:pt x="1116" y="0"/>
                  <a:pt x="1843" y="162"/>
                  <a:pt x="2533" y="182"/>
                </a:cubicBezTo>
                <a:cubicBezTo>
                  <a:pt x="4550" y="248"/>
                  <a:pt x="11413" y="1584"/>
                  <a:pt x="13482" y="2310"/>
                </a:cubicBezTo>
                <a:cubicBezTo>
                  <a:pt x="13730" y="3074"/>
                  <a:pt x="14001" y="3942"/>
                  <a:pt x="14288" y="4803"/>
                </a:cubicBezTo>
                <a:cubicBezTo>
                  <a:pt x="14574" y="5666"/>
                  <a:pt x="14878" y="6521"/>
                  <a:pt x="15194" y="743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8" name="Google Shape;1608;p51"/>
          <p:cNvSpPr/>
          <p:nvPr/>
        </p:nvSpPr>
        <p:spPr>
          <a:xfrm rot="10637338" flipH="1" flipV="1">
            <a:off x="1534036" y="2483036"/>
            <a:ext cx="111394" cy="45719"/>
          </a:xfrm>
          <a:custGeom>
            <a:avLst/>
            <a:gdLst/>
            <a:ahLst/>
            <a:cxnLst/>
            <a:rect l="l" t="t" r="r" b="b"/>
            <a:pathLst>
              <a:path w="5381" h="5211" extrusionOk="0">
                <a:moveTo>
                  <a:pt x="5380" y="3779"/>
                </a:moveTo>
                <a:cubicBezTo>
                  <a:pt x="4352" y="4565"/>
                  <a:pt x="3417" y="4872"/>
                  <a:pt x="2440" y="5049"/>
                </a:cubicBezTo>
                <a:cubicBezTo>
                  <a:pt x="1538" y="5211"/>
                  <a:pt x="1066" y="5003"/>
                  <a:pt x="721" y="4206"/>
                </a:cubicBezTo>
                <a:cubicBezTo>
                  <a:pt x="416" y="3502"/>
                  <a:pt x="229" y="2748"/>
                  <a:pt x="1" y="2051"/>
                </a:cubicBezTo>
                <a:cubicBezTo>
                  <a:pt x="779" y="775"/>
                  <a:pt x="1920" y="315"/>
                  <a:pt x="3236" y="0"/>
                </a:cubicBezTo>
                <a:cubicBezTo>
                  <a:pt x="4288" y="1055"/>
                  <a:pt x="4497" y="2509"/>
                  <a:pt x="5380" y="3779"/>
                </a:cubicBezTo>
                <a:close/>
              </a:path>
            </a:pathLst>
          </a:custGeom>
          <a:solidFill>
            <a:srgbClr val="E84A6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09" name="Google Shape;1609;p51"/>
          <p:cNvSpPr/>
          <p:nvPr/>
        </p:nvSpPr>
        <p:spPr>
          <a:xfrm>
            <a:off x="1989381" y="2959946"/>
            <a:ext cx="148204" cy="148885"/>
          </a:xfrm>
          <a:custGeom>
            <a:avLst/>
            <a:gdLst/>
            <a:ahLst/>
            <a:cxnLst/>
            <a:rect l="l" t="t" r="r" b="b"/>
            <a:pathLst>
              <a:path w="13268" h="13329" extrusionOk="0">
                <a:moveTo>
                  <a:pt x="6410" y="263"/>
                </a:moveTo>
                <a:cubicBezTo>
                  <a:pt x="2633" y="517"/>
                  <a:pt x="1" y="4119"/>
                  <a:pt x="605" y="7757"/>
                </a:cubicBezTo>
                <a:cubicBezTo>
                  <a:pt x="877" y="9387"/>
                  <a:pt x="1773" y="10684"/>
                  <a:pt x="2988" y="11531"/>
                </a:cubicBezTo>
                <a:cubicBezTo>
                  <a:pt x="4029" y="12424"/>
                  <a:pt x="5394" y="12975"/>
                  <a:pt x="6711" y="13082"/>
                </a:cubicBezTo>
                <a:cubicBezTo>
                  <a:pt x="9758" y="13329"/>
                  <a:pt x="12292" y="10147"/>
                  <a:pt x="12707" y="7410"/>
                </a:cubicBezTo>
                <a:cubicBezTo>
                  <a:pt x="13267" y="3705"/>
                  <a:pt x="10297" y="0"/>
                  <a:pt x="6410" y="2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0" name="Google Shape;1610;p51"/>
          <p:cNvSpPr/>
          <p:nvPr/>
        </p:nvSpPr>
        <p:spPr>
          <a:xfrm>
            <a:off x="1597615" y="3105612"/>
            <a:ext cx="148673" cy="143467"/>
          </a:xfrm>
          <a:custGeom>
            <a:avLst/>
            <a:gdLst/>
            <a:ahLst/>
            <a:cxnLst/>
            <a:rect l="l" t="t" r="r" b="b"/>
            <a:pathLst>
              <a:path w="13310" h="12844" extrusionOk="0">
                <a:moveTo>
                  <a:pt x="13019" y="6177"/>
                </a:moveTo>
                <a:cubicBezTo>
                  <a:pt x="12960" y="5596"/>
                  <a:pt x="12800" y="5030"/>
                  <a:pt x="12546" y="4504"/>
                </a:cubicBezTo>
                <a:cubicBezTo>
                  <a:pt x="11819" y="1746"/>
                  <a:pt x="9175" y="0"/>
                  <a:pt x="6296" y="344"/>
                </a:cubicBezTo>
                <a:cubicBezTo>
                  <a:pt x="3093" y="726"/>
                  <a:pt x="0" y="3001"/>
                  <a:pt x="193" y="6539"/>
                </a:cubicBezTo>
                <a:cubicBezTo>
                  <a:pt x="402" y="10371"/>
                  <a:pt x="4299" y="12843"/>
                  <a:pt x="7896" y="12215"/>
                </a:cubicBezTo>
                <a:cubicBezTo>
                  <a:pt x="10540" y="11754"/>
                  <a:pt x="13310" y="9023"/>
                  <a:pt x="13019" y="61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1" name="Google Shape;1611;p51"/>
          <p:cNvSpPr/>
          <p:nvPr/>
        </p:nvSpPr>
        <p:spPr>
          <a:xfrm>
            <a:off x="1252963" y="2195704"/>
            <a:ext cx="1048695" cy="1123903"/>
          </a:xfrm>
          <a:custGeom>
            <a:avLst/>
            <a:gdLst/>
            <a:ahLst/>
            <a:cxnLst/>
            <a:rect l="l" t="t" r="r" b="b"/>
            <a:pathLst>
              <a:path w="93885" h="100618" extrusionOk="0">
                <a:moveTo>
                  <a:pt x="38332" y="99448"/>
                </a:moveTo>
                <a:cubicBezTo>
                  <a:pt x="39223" y="99670"/>
                  <a:pt x="40141" y="99783"/>
                  <a:pt x="41022" y="100034"/>
                </a:cubicBezTo>
                <a:cubicBezTo>
                  <a:pt x="41820" y="100262"/>
                  <a:pt x="42716" y="100149"/>
                  <a:pt x="43491" y="100540"/>
                </a:cubicBezTo>
                <a:cubicBezTo>
                  <a:pt x="45365" y="100566"/>
                  <a:pt x="47239" y="100610"/>
                  <a:pt x="49115" y="100617"/>
                </a:cubicBezTo>
                <a:cubicBezTo>
                  <a:pt x="49334" y="100617"/>
                  <a:pt x="49555" y="100610"/>
                  <a:pt x="49774" y="100604"/>
                </a:cubicBezTo>
                <a:cubicBezTo>
                  <a:pt x="51658" y="100497"/>
                  <a:pt x="53510" y="100328"/>
                  <a:pt x="55337" y="100060"/>
                </a:cubicBezTo>
                <a:cubicBezTo>
                  <a:pt x="57233" y="99639"/>
                  <a:pt x="59118" y="99224"/>
                  <a:pt x="61006" y="98830"/>
                </a:cubicBezTo>
                <a:cubicBezTo>
                  <a:pt x="61191" y="98775"/>
                  <a:pt x="61376" y="98728"/>
                  <a:pt x="61562" y="98670"/>
                </a:cubicBezTo>
                <a:cubicBezTo>
                  <a:pt x="61571" y="98683"/>
                  <a:pt x="61579" y="98698"/>
                  <a:pt x="61590" y="98712"/>
                </a:cubicBezTo>
                <a:cubicBezTo>
                  <a:pt x="61710" y="98686"/>
                  <a:pt x="61830" y="98664"/>
                  <a:pt x="61951" y="98640"/>
                </a:cubicBezTo>
                <a:cubicBezTo>
                  <a:pt x="62082" y="98578"/>
                  <a:pt x="62223" y="98512"/>
                  <a:pt x="62395" y="98432"/>
                </a:cubicBezTo>
                <a:cubicBezTo>
                  <a:pt x="63282" y="98020"/>
                  <a:pt x="64177" y="97619"/>
                  <a:pt x="65072" y="97221"/>
                </a:cubicBezTo>
                <a:cubicBezTo>
                  <a:pt x="65185" y="97159"/>
                  <a:pt x="65296" y="97092"/>
                  <a:pt x="65413" y="97036"/>
                </a:cubicBezTo>
                <a:cubicBezTo>
                  <a:pt x="69266" y="95142"/>
                  <a:pt x="72548" y="92471"/>
                  <a:pt x="75586" y="89488"/>
                </a:cubicBezTo>
                <a:cubicBezTo>
                  <a:pt x="76387" y="88701"/>
                  <a:pt x="77096" y="87800"/>
                  <a:pt x="77743" y="86878"/>
                </a:cubicBezTo>
                <a:cubicBezTo>
                  <a:pt x="81488" y="81545"/>
                  <a:pt x="83942" y="75643"/>
                  <a:pt x="85389" y="69305"/>
                </a:cubicBezTo>
                <a:cubicBezTo>
                  <a:pt x="85543" y="68623"/>
                  <a:pt x="85712" y="67943"/>
                  <a:pt x="85854" y="67349"/>
                </a:cubicBezTo>
                <a:cubicBezTo>
                  <a:pt x="88953" y="65808"/>
                  <a:pt x="90014" y="64757"/>
                  <a:pt x="91536" y="61737"/>
                </a:cubicBezTo>
                <a:cubicBezTo>
                  <a:pt x="92561" y="59702"/>
                  <a:pt x="93190" y="57540"/>
                  <a:pt x="93600" y="55302"/>
                </a:cubicBezTo>
                <a:cubicBezTo>
                  <a:pt x="93885" y="53747"/>
                  <a:pt x="93860" y="52209"/>
                  <a:pt x="93571" y="50666"/>
                </a:cubicBezTo>
                <a:cubicBezTo>
                  <a:pt x="93188" y="48634"/>
                  <a:pt x="92160" y="46988"/>
                  <a:pt x="90528" y="45728"/>
                </a:cubicBezTo>
                <a:cubicBezTo>
                  <a:pt x="88443" y="44117"/>
                  <a:pt x="85942" y="44197"/>
                  <a:pt x="83944" y="45925"/>
                </a:cubicBezTo>
                <a:cubicBezTo>
                  <a:pt x="83631" y="46198"/>
                  <a:pt x="83339" y="46493"/>
                  <a:pt x="82942" y="46867"/>
                </a:cubicBezTo>
                <a:cubicBezTo>
                  <a:pt x="82644" y="46401"/>
                  <a:pt x="82377" y="46004"/>
                  <a:pt x="82128" y="45595"/>
                </a:cubicBezTo>
                <a:cubicBezTo>
                  <a:pt x="81213" y="44086"/>
                  <a:pt x="80380" y="42518"/>
                  <a:pt x="79376" y="41071"/>
                </a:cubicBezTo>
                <a:cubicBezTo>
                  <a:pt x="76435" y="36822"/>
                  <a:pt x="72715" y="33344"/>
                  <a:pt x="68226" y="30818"/>
                </a:cubicBezTo>
                <a:cubicBezTo>
                  <a:pt x="61753" y="27176"/>
                  <a:pt x="54808" y="25243"/>
                  <a:pt x="47293" y="25831"/>
                </a:cubicBezTo>
                <a:cubicBezTo>
                  <a:pt x="46899" y="25863"/>
                  <a:pt x="46493" y="25769"/>
                  <a:pt x="46090" y="25734"/>
                </a:cubicBezTo>
                <a:cubicBezTo>
                  <a:pt x="46068" y="25403"/>
                  <a:pt x="46022" y="25193"/>
                  <a:pt x="46044" y="24990"/>
                </a:cubicBezTo>
                <a:cubicBezTo>
                  <a:pt x="46404" y="21812"/>
                  <a:pt x="46336" y="18638"/>
                  <a:pt x="45945" y="15471"/>
                </a:cubicBezTo>
                <a:cubicBezTo>
                  <a:pt x="45708" y="13552"/>
                  <a:pt x="45156" y="11731"/>
                  <a:pt x="43867" y="10226"/>
                </a:cubicBezTo>
                <a:cubicBezTo>
                  <a:pt x="42591" y="8738"/>
                  <a:pt x="40755" y="8470"/>
                  <a:pt x="39125" y="9565"/>
                </a:cubicBezTo>
                <a:cubicBezTo>
                  <a:pt x="38545" y="9955"/>
                  <a:pt x="37991" y="10437"/>
                  <a:pt x="37561" y="10981"/>
                </a:cubicBezTo>
                <a:cubicBezTo>
                  <a:pt x="36863" y="11864"/>
                  <a:pt x="36276" y="12835"/>
                  <a:pt x="35645" y="13770"/>
                </a:cubicBezTo>
                <a:cubicBezTo>
                  <a:pt x="35386" y="14155"/>
                  <a:pt x="35129" y="14542"/>
                  <a:pt x="34634" y="15287"/>
                </a:cubicBezTo>
                <a:cubicBezTo>
                  <a:pt x="34577" y="14558"/>
                  <a:pt x="34537" y="14237"/>
                  <a:pt x="34529" y="13914"/>
                </a:cubicBezTo>
                <a:cubicBezTo>
                  <a:pt x="34501" y="12430"/>
                  <a:pt x="34583" y="10935"/>
                  <a:pt x="34433" y="9463"/>
                </a:cubicBezTo>
                <a:cubicBezTo>
                  <a:pt x="34248" y="7642"/>
                  <a:pt x="33914" y="5832"/>
                  <a:pt x="33560" y="4035"/>
                </a:cubicBezTo>
                <a:cubicBezTo>
                  <a:pt x="33427" y="3354"/>
                  <a:pt x="33118" y="2686"/>
                  <a:pt x="32779" y="2074"/>
                </a:cubicBezTo>
                <a:cubicBezTo>
                  <a:pt x="32050" y="766"/>
                  <a:pt x="30894" y="632"/>
                  <a:pt x="29846" y="1687"/>
                </a:cubicBezTo>
                <a:cubicBezTo>
                  <a:pt x="29618" y="1917"/>
                  <a:pt x="29428" y="2187"/>
                  <a:pt x="29138" y="2539"/>
                </a:cubicBezTo>
                <a:cubicBezTo>
                  <a:pt x="28825" y="2068"/>
                  <a:pt x="28618" y="1704"/>
                  <a:pt x="28360" y="1376"/>
                </a:cubicBezTo>
                <a:cubicBezTo>
                  <a:pt x="27294" y="19"/>
                  <a:pt x="26095" y="1"/>
                  <a:pt x="25077" y="1410"/>
                </a:cubicBezTo>
                <a:cubicBezTo>
                  <a:pt x="24588" y="2086"/>
                  <a:pt x="24234" y="2882"/>
                  <a:pt x="23941" y="3667"/>
                </a:cubicBezTo>
                <a:cubicBezTo>
                  <a:pt x="23671" y="4390"/>
                  <a:pt x="23580" y="5177"/>
                  <a:pt x="23376" y="5926"/>
                </a:cubicBezTo>
                <a:cubicBezTo>
                  <a:pt x="23314" y="6151"/>
                  <a:pt x="23134" y="6344"/>
                  <a:pt x="22922" y="6695"/>
                </a:cubicBezTo>
                <a:cubicBezTo>
                  <a:pt x="22519" y="6152"/>
                  <a:pt x="22256" y="5739"/>
                  <a:pt x="21934" y="5376"/>
                </a:cubicBezTo>
                <a:cubicBezTo>
                  <a:pt x="21374" y="4742"/>
                  <a:pt x="20830" y="4078"/>
                  <a:pt x="20187" y="3537"/>
                </a:cubicBezTo>
                <a:cubicBezTo>
                  <a:pt x="18803" y="2379"/>
                  <a:pt x="17177" y="2547"/>
                  <a:pt x="16135" y="4010"/>
                </a:cubicBezTo>
                <a:cubicBezTo>
                  <a:pt x="15613" y="4742"/>
                  <a:pt x="15193" y="5610"/>
                  <a:pt x="14972" y="6478"/>
                </a:cubicBezTo>
                <a:cubicBezTo>
                  <a:pt x="13866" y="10850"/>
                  <a:pt x="14598" y="14918"/>
                  <a:pt x="17374" y="18496"/>
                </a:cubicBezTo>
                <a:cubicBezTo>
                  <a:pt x="18582" y="20052"/>
                  <a:pt x="20040" y="21412"/>
                  <a:pt x="21383" y="22862"/>
                </a:cubicBezTo>
                <a:cubicBezTo>
                  <a:pt x="21648" y="23148"/>
                  <a:pt x="21906" y="23438"/>
                  <a:pt x="22340" y="23918"/>
                </a:cubicBezTo>
                <a:cubicBezTo>
                  <a:pt x="21781" y="23877"/>
                  <a:pt x="21506" y="23875"/>
                  <a:pt x="21234" y="23834"/>
                </a:cubicBezTo>
                <a:cubicBezTo>
                  <a:pt x="19210" y="23529"/>
                  <a:pt x="17190" y="23186"/>
                  <a:pt x="15160" y="22922"/>
                </a:cubicBezTo>
                <a:cubicBezTo>
                  <a:pt x="14469" y="22833"/>
                  <a:pt x="13740" y="22854"/>
                  <a:pt x="13053" y="22967"/>
                </a:cubicBezTo>
                <a:cubicBezTo>
                  <a:pt x="11630" y="23198"/>
                  <a:pt x="10936" y="23982"/>
                  <a:pt x="10858" y="25400"/>
                </a:cubicBezTo>
                <a:cubicBezTo>
                  <a:pt x="10827" y="25954"/>
                  <a:pt x="10878" y="26541"/>
                  <a:pt x="11031" y="27073"/>
                </a:cubicBezTo>
                <a:cubicBezTo>
                  <a:pt x="11304" y="28023"/>
                  <a:pt x="11633" y="28955"/>
                  <a:pt x="12017" y="29867"/>
                </a:cubicBezTo>
                <a:cubicBezTo>
                  <a:pt x="13224" y="32737"/>
                  <a:pt x="14699" y="35473"/>
                  <a:pt x="16357" y="38110"/>
                </a:cubicBezTo>
                <a:cubicBezTo>
                  <a:pt x="16648" y="38570"/>
                  <a:pt x="16879" y="39070"/>
                  <a:pt x="17138" y="39553"/>
                </a:cubicBezTo>
                <a:cubicBezTo>
                  <a:pt x="16719" y="40089"/>
                  <a:pt x="16375" y="40534"/>
                  <a:pt x="16027" y="40976"/>
                </a:cubicBezTo>
                <a:cubicBezTo>
                  <a:pt x="13521" y="44152"/>
                  <a:pt x="11357" y="47529"/>
                  <a:pt x="9763" y="51268"/>
                </a:cubicBezTo>
                <a:cubicBezTo>
                  <a:pt x="7442" y="56708"/>
                  <a:pt x="6353" y="62319"/>
                  <a:pt x="7206" y="68232"/>
                </a:cubicBezTo>
                <a:cubicBezTo>
                  <a:pt x="7252" y="68554"/>
                  <a:pt x="7212" y="68889"/>
                  <a:pt x="7212" y="69274"/>
                </a:cubicBezTo>
                <a:cubicBezTo>
                  <a:pt x="6791" y="69308"/>
                  <a:pt x="6519" y="69333"/>
                  <a:pt x="6247" y="69351"/>
                </a:cubicBezTo>
                <a:cubicBezTo>
                  <a:pt x="2717" y="69581"/>
                  <a:pt x="315" y="71956"/>
                  <a:pt x="168" y="75454"/>
                </a:cubicBezTo>
                <a:cubicBezTo>
                  <a:pt x="1" y="79409"/>
                  <a:pt x="1468" y="82727"/>
                  <a:pt x="4662" y="85014"/>
                </a:cubicBezTo>
                <a:cubicBezTo>
                  <a:pt x="8355" y="87659"/>
                  <a:pt x="12486" y="88390"/>
                  <a:pt x="16992" y="86811"/>
                </a:cubicBezTo>
                <a:cubicBezTo>
                  <a:pt x="17593" y="87423"/>
                  <a:pt x="18216" y="88093"/>
                  <a:pt x="18878" y="88720"/>
                </a:cubicBezTo>
                <a:cubicBezTo>
                  <a:pt x="19544" y="89353"/>
                  <a:pt x="20234" y="89961"/>
                  <a:pt x="20940" y="90549"/>
                </a:cubicBezTo>
                <a:cubicBezTo>
                  <a:pt x="21700" y="91183"/>
                  <a:pt x="22473" y="91801"/>
                  <a:pt x="23268" y="92391"/>
                </a:cubicBezTo>
                <a:cubicBezTo>
                  <a:pt x="24004" y="92938"/>
                  <a:pt x="24766" y="93455"/>
                  <a:pt x="25538" y="93952"/>
                </a:cubicBezTo>
                <a:cubicBezTo>
                  <a:pt x="26312" y="94448"/>
                  <a:pt x="27100" y="94922"/>
                  <a:pt x="27905" y="95364"/>
                </a:cubicBezTo>
                <a:cubicBezTo>
                  <a:pt x="28710" y="95807"/>
                  <a:pt x="29531" y="96216"/>
                  <a:pt x="30362" y="96606"/>
                </a:cubicBezTo>
                <a:cubicBezTo>
                  <a:pt x="31192" y="96994"/>
                  <a:pt x="32038" y="97360"/>
                  <a:pt x="32890" y="97698"/>
                </a:cubicBezTo>
                <a:cubicBezTo>
                  <a:pt x="33744" y="98037"/>
                  <a:pt x="34606" y="98357"/>
                  <a:pt x="35479" y="98638"/>
                </a:cubicBezTo>
                <a:cubicBezTo>
                  <a:pt x="36420" y="98940"/>
                  <a:pt x="37372" y="99210"/>
                  <a:pt x="38332" y="99448"/>
                </a:cubicBezTo>
                <a:close/>
                <a:moveTo>
                  <a:pt x="85495" y="47043"/>
                </a:moveTo>
                <a:cubicBezTo>
                  <a:pt x="86386" y="46300"/>
                  <a:pt x="88067" y="46140"/>
                  <a:pt x="89239" y="47064"/>
                </a:cubicBezTo>
                <a:cubicBezTo>
                  <a:pt x="90694" y="48208"/>
                  <a:pt x="91644" y="49630"/>
                  <a:pt x="91819" y="51504"/>
                </a:cubicBezTo>
                <a:cubicBezTo>
                  <a:pt x="92219" y="55779"/>
                  <a:pt x="90902" y="59580"/>
                  <a:pt x="88557" y="63079"/>
                </a:cubicBezTo>
                <a:cubicBezTo>
                  <a:pt x="88247" y="63542"/>
                  <a:pt x="87812" y="63924"/>
                  <a:pt x="87398" y="64305"/>
                </a:cubicBezTo>
                <a:cubicBezTo>
                  <a:pt x="87151" y="64530"/>
                  <a:pt x="86834" y="64678"/>
                  <a:pt x="86180" y="65096"/>
                </a:cubicBezTo>
                <a:cubicBezTo>
                  <a:pt x="86152" y="64026"/>
                  <a:pt x="86115" y="63331"/>
                  <a:pt x="86118" y="62636"/>
                </a:cubicBezTo>
                <a:cubicBezTo>
                  <a:pt x="86128" y="58727"/>
                  <a:pt x="85610" y="54894"/>
                  <a:pt x="84457" y="51154"/>
                </a:cubicBezTo>
                <a:cubicBezTo>
                  <a:pt x="84394" y="50951"/>
                  <a:pt x="84334" y="50748"/>
                  <a:pt x="84254" y="50552"/>
                </a:cubicBezTo>
                <a:cubicBezTo>
                  <a:pt x="83650" y="49076"/>
                  <a:pt x="84412" y="47942"/>
                  <a:pt x="85494" y="47043"/>
                </a:cubicBezTo>
                <a:close/>
                <a:moveTo>
                  <a:pt x="34794" y="20817"/>
                </a:moveTo>
                <a:cubicBezTo>
                  <a:pt x="35445" y="18260"/>
                  <a:pt x="36445" y="15853"/>
                  <a:pt x="37881" y="13651"/>
                </a:cubicBezTo>
                <a:cubicBezTo>
                  <a:pt x="38459" y="12766"/>
                  <a:pt x="39154" y="11965"/>
                  <a:pt x="39952" y="11270"/>
                </a:cubicBezTo>
                <a:cubicBezTo>
                  <a:pt x="40928" y="10422"/>
                  <a:pt x="41875" y="10629"/>
                  <a:pt x="42665" y="11683"/>
                </a:cubicBezTo>
                <a:cubicBezTo>
                  <a:pt x="43587" y="12910"/>
                  <a:pt x="43983" y="14354"/>
                  <a:pt x="44141" y="15830"/>
                </a:cubicBezTo>
                <a:cubicBezTo>
                  <a:pt x="44454" y="18714"/>
                  <a:pt x="44449" y="21612"/>
                  <a:pt x="44249" y="24508"/>
                </a:cubicBezTo>
                <a:cubicBezTo>
                  <a:pt x="44192" y="25344"/>
                  <a:pt x="43932" y="25999"/>
                  <a:pt x="43050" y="26304"/>
                </a:cubicBezTo>
                <a:cubicBezTo>
                  <a:pt x="40513" y="27180"/>
                  <a:pt x="37955" y="27949"/>
                  <a:pt x="35232" y="28080"/>
                </a:cubicBezTo>
                <a:cubicBezTo>
                  <a:pt x="34294" y="27158"/>
                  <a:pt x="34091" y="26236"/>
                  <a:pt x="34111" y="25199"/>
                </a:cubicBezTo>
                <a:cubicBezTo>
                  <a:pt x="34139" y="23702"/>
                  <a:pt x="34427" y="22260"/>
                  <a:pt x="34794" y="20817"/>
                </a:cubicBezTo>
                <a:close/>
                <a:moveTo>
                  <a:pt x="33738" y="29951"/>
                </a:moveTo>
                <a:cubicBezTo>
                  <a:pt x="32708" y="30737"/>
                  <a:pt x="31774" y="31044"/>
                  <a:pt x="30798" y="31221"/>
                </a:cubicBezTo>
                <a:cubicBezTo>
                  <a:pt x="29895" y="31383"/>
                  <a:pt x="29422" y="31175"/>
                  <a:pt x="29077" y="30378"/>
                </a:cubicBezTo>
                <a:cubicBezTo>
                  <a:pt x="28773" y="29674"/>
                  <a:pt x="28586" y="28920"/>
                  <a:pt x="28358" y="28223"/>
                </a:cubicBezTo>
                <a:cubicBezTo>
                  <a:pt x="29136" y="26947"/>
                  <a:pt x="30276" y="26487"/>
                  <a:pt x="31593" y="26172"/>
                </a:cubicBezTo>
                <a:cubicBezTo>
                  <a:pt x="32644" y="27227"/>
                  <a:pt x="32853" y="28681"/>
                  <a:pt x="33736" y="29951"/>
                </a:cubicBezTo>
                <a:close/>
                <a:moveTo>
                  <a:pt x="18151" y="16375"/>
                </a:moveTo>
                <a:cubicBezTo>
                  <a:pt x="16347" y="13558"/>
                  <a:pt x="15911" y="10468"/>
                  <a:pt x="16674" y="7225"/>
                </a:cubicBezTo>
                <a:cubicBezTo>
                  <a:pt x="16833" y="6553"/>
                  <a:pt x="17150" y="5899"/>
                  <a:pt x="17494" y="5293"/>
                </a:cubicBezTo>
                <a:cubicBezTo>
                  <a:pt x="17856" y="4654"/>
                  <a:pt x="18565" y="4552"/>
                  <a:pt x="19115" y="5062"/>
                </a:cubicBezTo>
                <a:cubicBezTo>
                  <a:pt x="19680" y="5585"/>
                  <a:pt x="20231" y="6157"/>
                  <a:pt x="20649" y="6799"/>
                </a:cubicBezTo>
                <a:cubicBezTo>
                  <a:pt x="21304" y="7800"/>
                  <a:pt x="21842" y="8878"/>
                  <a:pt x="22427" y="9924"/>
                </a:cubicBezTo>
                <a:cubicBezTo>
                  <a:pt x="22668" y="10354"/>
                  <a:pt x="22839" y="10841"/>
                  <a:pt x="23158" y="11202"/>
                </a:cubicBezTo>
                <a:cubicBezTo>
                  <a:pt x="23352" y="11419"/>
                  <a:pt x="23803" y="11584"/>
                  <a:pt x="24071" y="11514"/>
                </a:cubicBezTo>
                <a:cubicBezTo>
                  <a:pt x="24339" y="11446"/>
                  <a:pt x="24625" y="11087"/>
                  <a:pt x="24724" y="10795"/>
                </a:cubicBezTo>
                <a:cubicBezTo>
                  <a:pt x="24855" y="10407"/>
                  <a:pt x="24793" y="9957"/>
                  <a:pt x="24850" y="9539"/>
                </a:cubicBezTo>
                <a:cubicBezTo>
                  <a:pt x="25056" y="8002"/>
                  <a:pt x="25254" y="6464"/>
                  <a:pt x="25504" y="4933"/>
                </a:cubicBezTo>
                <a:cubicBezTo>
                  <a:pt x="25640" y="4094"/>
                  <a:pt x="25944" y="3301"/>
                  <a:pt x="26630" y="2522"/>
                </a:cubicBezTo>
                <a:cubicBezTo>
                  <a:pt x="26861" y="2778"/>
                  <a:pt x="27153" y="2971"/>
                  <a:pt x="27254" y="3234"/>
                </a:cubicBezTo>
                <a:cubicBezTo>
                  <a:pt x="27583" y="4088"/>
                  <a:pt x="27841" y="4968"/>
                  <a:pt x="28127" y="5838"/>
                </a:cubicBezTo>
                <a:cubicBezTo>
                  <a:pt x="28235" y="6170"/>
                  <a:pt x="28290" y="6538"/>
                  <a:pt x="28475" y="6819"/>
                </a:cubicBezTo>
                <a:cubicBezTo>
                  <a:pt x="28613" y="7028"/>
                  <a:pt x="28939" y="7268"/>
                  <a:pt x="29148" y="7242"/>
                </a:cubicBezTo>
                <a:cubicBezTo>
                  <a:pt x="29455" y="7202"/>
                  <a:pt x="29891" y="7000"/>
                  <a:pt x="29993" y="6751"/>
                </a:cubicBezTo>
                <a:cubicBezTo>
                  <a:pt x="30285" y="6040"/>
                  <a:pt x="30414" y="5265"/>
                  <a:pt x="30652" y="4528"/>
                </a:cubicBezTo>
                <a:cubicBezTo>
                  <a:pt x="30774" y="4156"/>
                  <a:pt x="30990" y="3817"/>
                  <a:pt x="31214" y="3359"/>
                </a:cubicBezTo>
                <a:cubicBezTo>
                  <a:pt x="31970" y="4475"/>
                  <a:pt x="32059" y="5619"/>
                  <a:pt x="32262" y="6710"/>
                </a:cubicBezTo>
                <a:cubicBezTo>
                  <a:pt x="32471" y="7821"/>
                  <a:pt x="32600" y="8946"/>
                  <a:pt x="32647" y="10075"/>
                </a:cubicBezTo>
                <a:cubicBezTo>
                  <a:pt x="32832" y="14665"/>
                  <a:pt x="32819" y="19250"/>
                  <a:pt x="32208" y="23939"/>
                </a:cubicBezTo>
                <a:cubicBezTo>
                  <a:pt x="30866" y="24410"/>
                  <a:pt x="29488" y="24896"/>
                  <a:pt x="27995" y="25422"/>
                </a:cubicBezTo>
                <a:cubicBezTo>
                  <a:pt x="24188" y="23020"/>
                  <a:pt x="20640" y="20268"/>
                  <a:pt x="18151" y="16375"/>
                </a:cubicBezTo>
                <a:close/>
                <a:moveTo>
                  <a:pt x="13285" y="28099"/>
                </a:moveTo>
                <a:cubicBezTo>
                  <a:pt x="12898" y="27128"/>
                  <a:pt x="12473" y="26131"/>
                  <a:pt x="12915" y="25073"/>
                </a:cubicBezTo>
                <a:cubicBezTo>
                  <a:pt x="13590" y="24587"/>
                  <a:pt x="14317" y="24748"/>
                  <a:pt x="15006" y="24770"/>
                </a:cubicBezTo>
                <a:cubicBezTo>
                  <a:pt x="17024" y="24834"/>
                  <a:pt x="23887" y="26172"/>
                  <a:pt x="25956" y="26897"/>
                </a:cubicBezTo>
                <a:cubicBezTo>
                  <a:pt x="26202" y="27662"/>
                  <a:pt x="26475" y="28529"/>
                  <a:pt x="26761" y="29391"/>
                </a:cubicBezTo>
                <a:cubicBezTo>
                  <a:pt x="27048" y="30254"/>
                  <a:pt x="27352" y="31109"/>
                  <a:pt x="27668" y="32026"/>
                </a:cubicBezTo>
                <a:cubicBezTo>
                  <a:pt x="25929" y="33689"/>
                  <a:pt x="24212" y="35355"/>
                  <a:pt x="22465" y="36989"/>
                </a:cubicBezTo>
                <a:cubicBezTo>
                  <a:pt x="22001" y="37423"/>
                  <a:pt x="21489" y="37804"/>
                  <a:pt x="20941" y="38126"/>
                </a:cubicBezTo>
                <a:cubicBezTo>
                  <a:pt x="19933" y="38716"/>
                  <a:pt x="19078" y="38538"/>
                  <a:pt x="18309" y="37644"/>
                </a:cubicBezTo>
                <a:cubicBezTo>
                  <a:pt x="18125" y="37431"/>
                  <a:pt x="17979" y="37186"/>
                  <a:pt x="17827" y="36949"/>
                </a:cubicBezTo>
                <a:cubicBezTo>
                  <a:pt x="16037" y="34148"/>
                  <a:pt x="14517" y="31186"/>
                  <a:pt x="13285" y="28099"/>
                </a:cubicBezTo>
                <a:close/>
                <a:moveTo>
                  <a:pt x="8924" y="61347"/>
                </a:moveTo>
                <a:cubicBezTo>
                  <a:pt x="9454" y="56412"/>
                  <a:pt x="11139" y="51853"/>
                  <a:pt x="13688" y="47640"/>
                </a:cubicBezTo>
                <a:cubicBezTo>
                  <a:pt x="15182" y="45170"/>
                  <a:pt x="16943" y="42859"/>
                  <a:pt x="18668" y="40353"/>
                </a:cubicBezTo>
                <a:cubicBezTo>
                  <a:pt x="20621" y="40601"/>
                  <a:pt x="22041" y="39863"/>
                  <a:pt x="23281" y="38739"/>
                </a:cubicBezTo>
                <a:cubicBezTo>
                  <a:pt x="24538" y="37601"/>
                  <a:pt x="25735" y="36399"/>
                  <a:pt x="26971" y="35239"/>
                </a:cubicBezTo>
                <a:cubicBezTo>
                  <a:pt x="27485" y="34757"/>
                  <a:pt x="28003" y="34270"/>
                  <a:pt x="28573" y="33861"/>
                </a:cubicBezTo>
                <a:cubicBezTo>
                  <a:pt x="29080" y="33496"/>
                  <a:pt x="29636" y="33267"/>
                  <a:pt x="30309" y="33173"/>
                </a:cubicBezTo>
                <a:cubicBezTo>
                  <a:pt x="31346" y="33031"/>
                  <a:pt x="32370" y="32702"/>
                  <a:pt x="33360" y="32340"/>
                </a:cubicBezTo>
                <a:cubicBezTo>
                  <a:pt x="34507" y="31919"/>
                  <a:pt x="35530" y="31288"/>
                  <a:pt x="35882" y="30150"/>
                </a:cubicBezTo>
                <a:cubicBezTo>
                  <a:pt x="38270" y="29538"/>
                  <a:pt x="40525" y="28964"/>
                  <a:pt x="42776" y="28379"/>
                </a:cubicBezTo>
                <a:cubicBezTo>
                  <a:pt x="44218" y="28004"/>
                  <a:pt x="45681" y="27835"/>
                  <a:pt x="47166" y="27715"/>
                </a:cubicBezTo>
                <a:cubicBezTo>
                  <a:pt x="54233" y="27143"/>
                  <a:pt x="60801" y="28812"/>
                  <a:pt x="66928" y="32217"/>
                </a:cubicBezTo>
                <a:cubicBezTo>
                  <a:pt x="72158" y="35125"/>
                  <a:pt x="76282" y="39240"/>
                  <a:pt x="79344" y="44402"/>
                </a:cubicBezTo>
                <a:cubicBezTo>
                  <a:pt x="79648" y="44915"/>
                  <a:pt x="79766" y="45417"/>
                  <a:pt x="79636" y="46013"/>
                </a:cubicBezTo>
                <a:cubicBezTo>
                  <a:pt x="79442" y="46908"/>
                  <a:pt x="79335" y="47822"/>
                  <a:pt x="79141" y="48717"/>
                </a:cubicBezTo>
                <a:cubicBezTo>
                  <a:pt x="78843" y="50084"/>
                  <a:pt x="78218" y="50619"/>
                  <a:pt x="76850" y="50733"/>
                </a:cubicBezTo>
                <a:cubicBezTo>
                  <a:pt x="75697" y="50829"/>
                  <a:pt x="74551" y="50702"/>
                  <a:pt x="73560" y="50119"/>
                </a:cubicBezTo>
                <a:cubicBezTo>
                  <a:pt x="72410" y="49444"/>
                  <a:pt x="71263" y="48712"/>
                  <a:pt x="70268" y="47831"/>
                </a:cubicBezTo>
                <a:cubicBezTo>
                  <a:pt x="68843" y="46569"/>
                  <a:pt x="67525" y="45177"/>
                  <a:pt x="66514" y="43534"/>
                </a:cubicBezTo>
                <a:cubicBezTo>
                  <a:pt x="66334" y="43242"/>
                  <a:pt x="66088" y="42972"/>
                  <a:pt x="65825" y="42751"/>
                </a:cubicBezTo>
                <a:cubicBezTo>
                  <a:pt x="65539" y="42510"/>
                  <a:pt x="64850" y="42699"/>
                  <a:pt x="64717" y="43047"/>
                </a:cubicBezTo>
                <a:cubicBezTo>
                  <a:pt x="64591" y="43374"/>
                  <a:pt x="64508" y="43714"/>
                  <a:pt x="64466" y="44063"/>
                </a:cubicBezTo>
                <a:cubicBezTo>
                  <a:pt x="64355" y="45047"/>
                  <a:pt x="64337" y="46043"/>
                  <a:pt x="64176" y="47016"/>
                </a:cubicBezTo>
                <a:cubicBezTo>
                  <a:pt x="63877" y="48829"/>
                  <a:pt x="62815" y="49562"/>
                  <a:pt x="61016" y="49238"/>
                </a:cubicBezTo>
                <a:cubicBezTo>
                  <a:pt x="58078" y="48707"/>
                  <a:pt x="55868" y="47010"/>
                  <a:pt x="54051" y="44741"/>
                </a:cubicBezTo>
                <a:cubicBezTo>
                  <a:pt x="53567" y="44138"/>
                  <a:pt x="53196" y="43445"/>
                  <a:pt x="52760" y="42803"/>
                </a:cubicBezTo>
                <a:cubicBezTo>
                  <a:pt x="52605" y="42575"/>
                  <a:pt x="52437" y="42344"/>
                  <a:pt x="52231" y="42163"/>
                </a:cubicBezTo>
                <a:cubicBezTo>
                  <a:pt x="51870" y="41846"/>
                  <a:pt x="51120" y="42089"/>
                  <a:pt x="51026" y="42563"/>
                </a:cubicBezTo>
                <a:cubicBezTo>
                  <a:pt x="50946" y="42973"/>
                  <a:pt x="50964" y="43402"/>
                  <a:pt x="50927" y="43823"/>
                </a:cubicBezTo>
                <a:cubicBezTo>
                  <a:pt x="50838" y="44805"/>
                  <a:pt x="50807" y="45799"/>
                  <a:pt x="50635" y="46767"/>
                </a:cubicBezTo>
                <a:cubicBezTo>
                  <a:pt x="50082" y="49912"/>
                  <a:pt x="48289" y="52176"/>
                  <a:pt x="45490" y="53624"/>
                </a:cubicBezTo>
                <a:cubicBezTo>
                  <a:pt x="43649" y="54574"/>
                  <a:pt x="41806" y="54469"/>
                  <a:pt x="40085" y="53252"/>
                </a:cubicBezTo>
                <a:cubicBezTo>
                  <a:pt x="38313" y="52000"/>
                  <a:pt x="37069" y="50294"/>
                  <a:pt x="35999" y="48443"/>
                </a:cubicBezTo>
                <a:cubicBezTo>
                  <a:pt x="35753" y="48018"/>
                  <a:pt x="35553" y="47557"/>
                  <a:pt x="35266" y="47161"/>
                </a:cubicBezTo>
                <a:cubicBezTo>
                  <a:pt x="34932" y="46701"/>
                  <a:pt x="34110" y="46723"/>
                  <a:pt x="33785" y="47198"/>
                </a:cubicBezTo>
                <a:cubicBezTo>
                  <a:pt x="33508" y="47603"/>
                  <a:pt x="33308" y="48062"/>
                  <a:pt x="33086" y="48503"/>
                </a:cubicBezTo>
                <a:cubicBezTo>
                  <a:pt x="31585" y="51464"/>
                  <a:pt x="30113" y="54441"/>
                  <a:pt x="28573" y="57383"/>
                </a:cubicBezTo>
                <a:cubicBezTo>
                  <a:pt x="28118" y="58249"/>
                  <a:pt x="27540" y="59075"/>
                  <a:pt x="26902" y="59819"/>
                </a:cubicBezTo>
                <a:cubicBezTo>
                  <a:pt x="26080" y="60778"/>
                  <a:pt x="25134" y="60838"/>
                  <a:pt x="24065" y="60160"/>
                </a:cubicBezTo>
                <a:cubicBezTo>
                  <a:pt x="23200" y="59607"/>
                  <a:pt x="22681" y="58764"/>
                  <a:pt x="22170" y="57912"/>
                </a:cubicBezTo>
                <a:cubicBezTo>
                  <a:pt x="21844" y="57368"/>
                  <a:pt x="21561" y="56790"/>
                  <a:pt x="21178" y="56289"/>
                </a:cubicBezTo>
                <a:cubicBezTo>
                  <a:pt x="20750" y="55727"/>
                  <a:pt x="19880" y="55923"/>
                  <a:pt x="19664" y="56602"/>
                </a:cubicBezTo>
                <a:cubicBezTo>
                  <a:pt x="19557" y="56935"/>
                  <a:pt x="19515" y="57291"/>
                  <a:pt x="19449" y="57637"/>
                </a:cubicBezTo>
                <a:cubicBezTo>
                  <a:pt x="18694" y="61584"/>
                  <a:pt x="16946" y="65121"/>
                  <a:pt x="14936" y="68549"/>
                </a:cubicBezTo>
                <a:cubicBezTo>
                  <a:pt x="14758" y="68851"/>
                  <a:pt x="14532" y="69129"/>
                  <a:pt x="14305" y="69398"/>
                </a:cubicBezTo>
                <a:cubicBezTo>
                  <a:pt x="13082" y="70863"/>
                  <a:pt x="11399" y="71088"/>
                  <a:pt x="9809" y="70016"/>
                </a:cubicBezTo>
                <a:cubicBezTo>
                  <a:pt x="9279" y="69661"/>
                  <a:pt x="9165" y="69099"/>
                  <a:pt x="9102" y="68539"/>
                </a:cubicBezTo>
                <a:cubicBezTo>
                  <a:pt x="8826" y="66148"/>
                  <a:pt x="8664" y="63749"/>
                  <a:pt x="8924" y="61347"/>
                </a:cubicBezTo>
                <a:close/>
                <a:moveTo>
                  <a:pt x="14072" y="85730"/>
                </a:moveTo>
                <a:cubicBezTo>
                  <a:pt x="10966" y="85851"/>
                  <a:pt x="7955" y="85432"/>
                  <a:pt x="5502" y="83354"/>
                </a:cubicBezTo>
                <a:cubicBezTo>
                  <a:pt x="2855" y="81113"/>
                  <a:pt x="1555" y="78232"/>
                  <a:pt x="2144" y="74701"/>
                </a:cubicBezTo>
                <a:cubicBezTo>
                  <a:pt x="2440" y="72922"/>
                  <a:pt x="3589" y="71835"/>
                  <a:pt x="5277" y="71326"/>
                </a:cubicBezTo>
                <a:cubicBezTo>
                  <a:pt x="6618" y="70923"/>
                  <a:pt x="7649" y="71423"/>
                  <a:pt x="8199" y="72691"/>
                </a:cubicBezTo>
                <a:cubicBezTo>
                  <a:pt x="8564" y="73532"/>
                  <a:pt x="8860" y="74403"/>
                  <a:pt x="9228" y="75245"/>
                </a:cubicBezTo>
                <a:cubicBezTo>
                  <a:pt x="10535" y="78240"/>
                  <a:pt x="12279" y="80972"/>
                  <a:pt x="14289" y="83544"/>
                </a:cubicBezTo>
                <a:cubicBezTo>
                  <a:pt x="14669" y="84031"/>
                  <a:pt x="15029" y="84534"/>
                  <a:pt x="15576" y="85269"/>
                </a:cubicBezTo>
                <a:cubicBezTo>
                  <a:pt x="14869" y="85492"/>
                  <a:pt x="14475" y="85713"/>
                  <a:pt x="14072" y="85730"/>
                </a:cubicBezTo>
                <a:close/>
                <a:moveTo>
                  <a:pt x="31220" y="94986"/>
                </a:moveTo>
                <a:cubicBezTo>
                  <a:pt x="27674" y="93316"/>
                  <a:pt x="24384" y="91248"/>
                  <a:pt x="21519" y="88600"/>
                </a:cubicBezTo>
                <a:cubicBezTo>
                  <a:pt x="17196" y="84602"/>
                  <a:pt x="13439" y="80132"/>
                  <a:pt x="11013" y="74682"/>
                </a:cubicBezTo>
                <a:cubicBezTo>
                  <a:pt x="10755" y="74105"/>
                  <a:pt x="10547" y="73505"/>
                  <a:pt x="10344" y="72906"/>
                </a:cubicBezTo>
                <a:cubicBezTo>
                  <a:pt x="10309" y="72805"/>
                  <a:pt x="10418" y="72659"/>
                  <a:pt x="10507" y="72392"/>
                </a:cubicBezTo>
                <a:cubicBezTo>
                  <a:pt x="10877" y="72432"/>
                  <a:pt x="11286" y="72438"/>
                  <a:pt x="11679" y="72525"/>
                </a:cubicBezTo>
                <a:cubicBezTo>
                  <a:pt x="12903" y="72799"/>
                  <a:pt x="13948" y="72410"/>
                  <a:pt x="14775" y="71562"/>
                </a:cubicBezTo>
                <a:cubicBezTo>
                  <a:pt x="15508" y="70811"/>
                  <a:pt x="16194" y="69982"/>
                  <a:pt x="16749" y="69093"/>
                </a:cubicBezTo>
                <a:cubicBezTo>
                  <a:pt x="18170" y="66809"/>
                  <a:pt x="19280" y="64369"/>
                  <a:pt x="20212" y="61840"/>
                </a:cubicBezTo>
                <a:cubicBezTo>
                  <a:pt x="20445" y="61210"/>
                  <a:pt x="20461" y="60446"/>
                  <a:pt x="21212" y="59926"/>
                </a:cubicBezTo>
                <a:cubicBezTo>
                  <a:pt x="21586" y="60342"/>
                  <a:pt x="21906" y="60833"/>
                  <a:pt x="22349" y="61157"/>
                </a:cubicBezTo>
                <a:cubicBezTo>
                  <a:pt x="22965" y="61608"/>
                  <a:pt x="23646" y="62012"/>
                  <a:pt x="24354" y="62295"/>
                </a:cubicBezTo>
                <a:cubicBezTo>
                  <a:pt x="25580" y="62784"/>
                  <a:pt x="26716" y="62481"/>
                  <a:pt x="27708" y="61639"/>
                </a:cubicBezTo>
                <a:cubicBezTo>
                  <a:pt x="28692" y="60803"/>
                  <a:pt x="29418" y="59755"/>
                  <a:pt x="30011" y="58624"/>
                </a:cubicBezTo>
                <a:cubicBezTo>
                  <a:pt x="31288" y="56185"/>
                  <a:pt x="32530" y="53725"/>
                  <a:pt x="33796" y="51280"/>
                </a:cubicBezTo>
                <a:cubicBezTo>
                  <a:pt x="34013" y="50857"/>
                  <a:pt x="34276" y="50459"/>
                  <a:pt x="34578" y="49948"/>
                </a:cubicBezTo>
                <a:cubicBezTo>
                  <a:pt x="35325" y="50893"/>
                  <a:pt x="35919" y="51766"/>
                  <a:pt x="36638" y="52520"/>
                </a:cubicBezTo>
                <a:cubicBezTo>
                  <a:pt x="37459" y="53386"/>
                  <a:pt x="38316" y="54259"/>
                  <a:pt x="39295" y="54924"/>
                </a:cubicBezTo>
                <a:cubicBezTo>
                  <a:pt x="41450" y="56388"/>
                  <a:pt x="43781" y="56544"/>
                  <a:pt x="46130" y="55376"/>
                </a:cubicBezTo>
                <a:cubicBezTo>
                  <a:pt x="49119" y="53890"/>
                  <a:pt x="51182" y="51576"/>
                  <a:pt x="52184" y="48362"/>
                </a:cubicBezTo>
                <a:cubicBezTo>
                  <a:pt x="52369" y="47768"/>
                  <a:pt x="52532" y="47167"/>
                  <a:pt x="52762" y="46376"/>
                </a:cubicBezTo>
                <a:cubicBezTo>
                  <a:pt x="53362" y="46907"/>
                  <a:pt x="53824" y="47302"/>
                  <a:pt x="54273" y="47713"/>
                </a:cubicBezTo>
                <a:cubicBezTo>
                  <a:pt x="55806" y="49113"/>
                  <a:pt x="57506" y="50236"/>
                  <a:pt x="59528" y="50782"/>
                </a:cubicBezTo>
                <a:cubicBezTo>
                  <a:pt x="60204" y="50964"/>
                  <a:pt x="60910" y="51066"/>
                  <a:pt x="61608" y="51130"/>
                </a:cubicBezTo>
                <a:cubicBezTo>
                  <a:pt x="63890" y="51336"/>
                  <a:pt x="65164" y="49888"/>
                  <a:pt x="65713" y="48451"/>
                </a:cubicBezTo>
                <a:cubicBezTo>
                  <a:pt x="65911" y="47932"/>
                  <a:pt x="66042" y="47390"/>
                  <a:pt x="66190" y="46899"/>
                </a:cubicBezTo>
                <a:cubicBezTo>
                  <a:pt x="66719" y="46662"/>
                  <a:pt x="66876" y="47080"/>
                  <a:pt x="67109" y="47292"/>
                </a:cubicBezTo>
                <a:cubicBezTo>
                  <a:pt x="68309" y="48383"/>
                  <a:pt x="69438" y="49561"/>
                  <a:pt x="70702" y="50570"/>
                </a:cubicBezTo>
                <a:cubicBezTo>
                  <a:pt x="72039" y="51637"/>
                  <a:pt x="73585" y="52351"/>
                  <a:pt x="75323" y="52542"/>
                </a:cubicBezTo>
                <a:cubicBezTo>
                  <a:pt x="75744" y="52587"/>
                  <a:pt x="76169" y="52631"/>
                  <a:pt x="76590" y="52618"/>
                </a:cubicBezTo>
                <a:cubicBezTo>
                  <a:pt x="79111" y="52547"/>
                  <a:pt x="80467" y="51464"/>
                  <a:pt x="81343" y="48712"/>
                </a:cubicBezTo>
                <a:cubicBezTo>
                  <a:pt x="81598" y="49115"/>
                  <a:pt x="81845" y="49396"/>
                  <a:pt x="81971" y="49727"/>
                </a:cubicBezTo>
                <a:cubicBezTo>
                  <a:pt x="83247" y="53045"/>
                  <a:pt x="83939" y="56479"/>
                  <a:pt x="84187" y="60035"/>
                </a:cubicBezTo>
                <a:cubicBezTo>
                  <a:pt x="84666" y="66873"/>
                  <a:pt x="82858" y="73188"/>
                  <a:pt x="79996" y="79274"/>
                </a:cubicBezTo>
                <a:cubicBezTo>
                  <a:pt x="79276" y="80806"/>
                  <a:pt x="78502" y="82324"/>
                  <a:pt x="77616" y="83763"/>
                </a:cubicBezTo>
                <a:cubicBezTo>
                  <a:pt x="74249" y="89229"/>
                  <a:pt x="69410" y="93040"/>
                  <a:pt x="63694" y="95771"/>
                </a:cubicBezTo>
                <a:cubicBezTo>
                  <a:pt x="62060" y="96551"/>
                  <a:pt x="60295" y="97139"/>
                  <a:pt x="58527" y="97539"/>
                </a:cubicBezTo>
                <a:cubicBezTo>
                  <a:pt x="56262" y="98054"/>
                  <a:pt x="53946" y="98424"/>
                  <a:pt x="51631" y="98614"/>
                </a:cubicBezTo>
                <a:cubicBezTo>
                  <a:pt x="44522" y="99202"/>
                  <a:pt x="37705" y="98042"/>
                  <a:pt x="31220" y="94986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2" name="Google Shape;1612;p51"/>
          <p:cNvSpPr/>
          <p:nvPr/>
        </p:nvSpPr>
        <p:spPr>
          <a:xfrm rot="20811691">
            <a:off x="1758745" y="2983689"/>
            <a:ext cx="153893" cy="167113"/>
          </a:xfrm>
          <a:custGeom>
            <a:avLst/>
            <a:gdLst/>
            <a:ahLst/>
            <a:cxnLst/>
            <a:rect l="l" t="t" r="r" b="b"/>
            <a:pathLst>
              <a:path w="12926" h="11470" extrusionOk="0">
                <a:moveTo>
                  <a:pt x="10644" y="3043"/>
                </a:moveTo>
                <a:cubicBezTo>
                  <a:pt x="10604" y="2339"/>
                  <a:pt x="10501" y="1631"/>
                  <a:pt x="10556" y="934"/>
                </a:cubicBezTo>
                <a:cubicBezTo>
                  <a:pt x="10579" y="662"/>
                  <a:pt x="10906" y="339"/>
                  <a:pt x="11177" y="179"/>
                </a:cubicBezTo>
                <a:cubicBezTo>
                  <a:pt x="11480" y="1"/>
                  <a:pt x="12081" y="361"/>
                  <a:pt x="12166" y="761"/>
                </a:cubicBezTo>
                <a:cubicBezTo>
                  <a:pt x="12572" y="2702"/>
                  <a:pt x="12926" y="4663"/>
                  <a:pt x="12357" y="6624"/>
                </a:cubicBezTo>
                <a:cubicBezTo>
                  <a:pt x="11487" y="9631"/>
                  <a:pt x="8233" y="11470"/>
                  <a:pt x="5200" y="10726"/>
                </a:cubicBezTo>
                <a:cubicBezTo>
                  <a:pt x="1968" y="9933"/>
                  <a:pt x="120" y="7673"/>
                  <a:pt x="11" y="4372"/>
                </a:cubicBezTo>
                <a:cubicBezTo>
                  <a:pt x="0" y="4091"/>
                  <a:pt x="21" y="3808"/>
                  <a:pt x="71" y="3531"/>
                </a:cubicBezTo>
                <a:cubicBezTo>
                  <a:pt x="165" y="3016"/>
                  <a:pt x="669" y="2634"/>
                  <a:pt x="1131" y="2708"/>
                </a:cubicBezTo>
                <a:cubicBezTo>
                  <a:pt x="1632" y="2790"/>
                  <a:pt x="1810" y="3159"/>
                  <a:pt x="1884" y="3602"/>
                </a:cubicBezTo>
                <a:cubicBezTo>
                  <a:pt x="2020" y="4430"/>
                  <a:pt x="2045" y="5294"/>
                  <a:pt x="2305" y="6081"/>
                </a:cubicBezTo>
                <a:cubicBezTo>
                  <a:pt x="2986" y="8156"/>
                  <a:pt x="5399" y="9450"/>
                  <a:pt x="7541" y="8980"/>
                </a:cubicBezTo>
                <a:cubicBezTo>
                  <a:pt x="8931" y="8675"/>
                  <a:pt x="10513" y="7007"/>
                  <a:pt x="10660" y="5580"/>
                </a:cubicBezTo>
                <a:cubicBezTo>
                  <a:pt x="10746" y="4743"/>
                  <a:pt x="10675" y="3889"/>
                  <a:pt x="10675" y="3043"/>
                </a:cubicBezTo>
                <a:cubicBezTo>
                  <a:pt x="10664" y="3043"/>
                  <a:pt x="10654" y="3043"/>
                  <a:pt x="10644" y="3043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3" name="Google Shape;1613;p51"/>
          <p:cNvSpPr/>
          <p:nvPr/>
        </p:nvSpPr>
        <p:spPr>
          <a:xfrm rot="7535620">
            <a:off x="1933289" y="2862372"/>
            <a:ext cx="65606" cy="81109"/>
          </a:xfrm>
          <a:custGeom>
            <a:avLst/>
            <a:gdLst/>
            <a:ahLst/>
            <a:cxnLst/>
            <a:rect l="l" t="t" r="r" b="b"/>
            <a:pathLst>
              <a:path w="5957" h="5684" extrusionOk="0">
                <a:moveTo>
                  <a:pt x="5946" y="2629"/>
                </a:moveTo>
                <a:cubicBezTo>
                  <a:pt x="5936" y="4293"/>
                  <a:pt x="4491" y="5684"/>
                  <a:pt x="2800" y="5657"/>
                </a:cubicBezTo>
                <a:cubicBezTo>
                  <a:pt x="1277" y="5633"/>
                  <a:pt x="26" y="4350"/>
                  <a:pt x="14" y="2801"/>
                </a:cubicBezTo>
                <a:cubicBezTo>
                  <a:pt x="1" y="1162"/>
                  <a:pt x="1271" y="0"/>
                  <a:pt x="3047" y="22"/>
                </a:cubicBezTo>
                <a:cubicBezTo>
                  <a:pt x="4893" y="46"/>
                  <a:pt x="5957" y="1003"/>
                  <a:pt x="5946" y="2629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4" name="Google Shape;1614;p51"/>
          <p:cNvSpPr/>
          <p:nvPr/>
        </p:nvSpPr>
        <p:spPr>
          <a:xfrm>
            <a:off x="1597615" y="3013757"/>
            <a:ext cx="66232" cy="69351"/>
          </a:xfrm>
          <a:custGeom>
            <a:avLst/>
            <a:gdLst/>
            <a:ahLst/>
            <a:cxnLst/>
            <a:rect l="l" t="t" r="r" b="b"/>
            <a:pathLst>
              <a:path w="6090" h="6692" extrusionOk="0">
                <a:moveTo>
                  <a:pt x="6035" y="3156"/>
                </a:moveTo>
                <a:cubicBezTo>
                  <a:pt x="5938" y="5226"/>
                  <a:pt x="3555" y="6692"/>
                  <a:pt x="1702" y="5822"/>
                </a:cubicBezTo>
                <a:cubicBezTo>
                  <a:pt x="614" y="5312"/>
                  <a:pt x="0" y="3970"/>
                  <a:pt x="319" y="2793"/>
                </a:cubicBezTo>
                <a:cubicBezTo>
                  <a:pt x="769" y="1123"/>
                  <a:pt x="2921" y="1"/>
                  <a:pt x="4538" y="592"/>
                </a:cubicBezTo>
                <a:cubicBezTo>
                  <a:pt x="5483" y="938"/>
                  <a:pt x="6090" y="1976"/>
                  <a:pt x="6035" y="3156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5" name="Google Shape;1615;p51"/>
          <p:cNvSpPr/>
          <p:nvPr/>
        </p:nvSpPr>
        <p:spPr>
          <a:xfrm>
            <a:off x="6283715" y="2689170"/>
            <a:ext cx="768070" cy="409985"/>
          </a:xfrm>
          <a:custGeom>
            <a:avLst/>
            <a:gdLst/>
            <a:ahLst/>
            <a:cxnLst/>
            <a:rect l="l" t="t" r="r" b="b"/>
            <a:pathLst>
              <a:path w="68593" h="36614" extrusionOk="0">
                <a:moveTo>
                  <a:pt x="33764" y="2775"/>
                </a:moveTo>
                <a:cubicBezTo>
                  <a:pt x="36707" y="1669"/>
                  <a:pt x="39534" y="0"/>
                  <a:pt x="43029" y="713"/>
                </a:cubicBezTo>
                <a:cubicBezTo>
                  <a:pt x="43371" y="1516"/>
                  <a:pt x="43671" y="2282"/>
                  <a:pt x="44017" y="3028"/>
                </a:cubicBezTo>
                <a:cubicBezTo>
                  <a:pt x="44544" y="4154"/>
                  <a:pt x="45064" y="5288"/>
                  <a:pt x="45661" y="6380"/>
                </a:cubicBezTo>
                <a:cubicBezTo>
                  <a:pt x="46331" y="7610"/>
                  <a:pt x="47248" y="8652"/>
                  <a:pt x="48466" y="9421"/>
                </a:cubicBezTo>
                <a:cubicBezTo>
                  <a:pt x="49117" y="9832"/>
                  <a:pt x="49769" y="10248"/>
                  <a:pt x="50394" y="10694"/>
                </a:cubicBezTo>
                <a:cubicBezTo>
                  <a:pt x="54916" y="13914"/>
                  <a:pt x="62127" y="12948"/>
                  <a:pt x="66191" y="9068"/>
                </a:cubicBezTo>
                <a:cubicBezTo>
                  <a:pt x="66890" y="8400"/>
                  <a:pt x="67441" y="7583"/>
                  <a:pt x="68068" y="6828"/>
                </a:cubicBezTo>
                <a:cubicBezTo>
                  <a:pt x="68593" y="6902"/>
                  <a:pt x="68451" y="7300"/>
                  <a:pt x="68436" y="7606"/>
                </a:cubicBezTo>
                <a:cubicBezTo>
                  <a:pt x="68291" y="10945"/>
                  <a:pt x="67606" y="14155"/>
                  <a:pt x="66162" y="17212"/>
                </a:cubicBezTo>
                <a:cubicBezTo>
                  <a:pt x="64381" y="20983"/>
                  <a:pt x="62429" y="24631"/>
                  <a:pt x="59577" y="27769"/>
                </a:cubicBezTo>
                <a:cubicBezTo>
                  <a:pt x="55353" y="32411"/>
                  <a:pt x="50095" y="35087"/>
                  <a:pt x="43803" y="35800"/>
                </a:cubicBezTo>
                <a:cubicBezTo>
                  <a:pt x="36697" y="36614"/>
                  <a:pt x="29877" y="35513"/>
                  <a:pt x="23277" y="32879"/>
                </a:cubicBezTo>
                <a:cubicBezTo>
                  <a:pt x="18673" y="31042"/>
                  <a:pt x="14374" y="28707"/>
                  <a:pt x="10430" y="25738"/>
                </a:cubicBezTo>
                <a:cubicBezTo>
                  <a:pt x="5720" y="22194"/>
                  <a:pt x="2389" y="17664"/>
                  <a:pt x="179" y="12311"/>
                </a:cubicBezTo>
                <a:cubicBezTo>
                  <a:pt x="79" y="12068"/>
                  <a:pt x="65" y="11791"/>
                  <a:pt x="0" y="11480"/>
                </a:cubicBezTo>
                <a:cubicBezTo>
                  <a:pt x="1393" y="11071"/>
                  <a:pt x="2736" y="10678"/>
                  <a:pt x="4212" y="10244"/>
                </a:cubicBezTo>
                <a:cubicBezTo>
                  <a:pt x="4381" y="10540"/>
                  <a:pt x="4605" y="10866"/>
                  <a:pt x="4762" y="11219"/>
                </a:cubicBezTo>
                <a:cubicBezTo>
                  <a:pt x="6782" y="15755"/>
                  <a:pt x="10280" y="18799"/>
                  <a:pt x="14839" y="20782"/>
                </a:cubicBezTo>
                <a:cubicBezTo>
                  <a:pt x="24990" y="24002"/>
                  <a:pt x="32765" y="17160"/>
                  <a:pt x="33648" y="9707"/>
                </a:cubicBezTo>
                <a:cubicBezTo>
                  <a:pt x="33893" y="7640"/>
                  <a:pt x="34102" y="5593"/>
                  <a:pt x="33694" y="3530"/>
                </a:cubicBezTo>
                <a:cubicBezTo>
                  <a:pt x="33657" y="3341"/>
                  <a:pt x="33728" y="3129"/>
                  <a:pt x="33764" y="2775"/>
                </a:cubicBezTo>
                <a:close/>
                <a:moveTo>
                  <a:pt x="45824" y="13713"/>
                </a:moveTo>
                <a:cubicBezTo>
                  <a:pt x="45197" y="13805"/>
                  <a:pt x="44157" y="13963"/>
                  <a:pt x="43112" y="14113"/>
                </a:cubicBezTo>
                <a:cubicBezTo>
                  <a:pt x="40607" y="14478"/>
                  <a:pt x="38106" y="14875"/>
                  <a:pt x="35592" y="15170"/>
                </a:cubicBezTo>
                <a:cubicBezTo>
                  <a:pt x="34875" y="15254"/>
                  <a:pt x="34413" y="15487"/>
                  <a:pt x="34084" y="16084"/>
                </a:cubicBezTo>
                <a:cubicBezTo>
                  <a:pt x="33744" y="16706"/>
                  <a:pt x="33528" y="17350"/>
                  <a:pt x="33601" y="18058"/>
                </a:cubicBezTo>
                <a:cubicBezTo>
                  <a:pt x="33811" y="20134"/>
                  <a:pt x="34302" y="22120"/>
                  <a:pt x="35505" y="23893"/>
                </a:cubicBezTo>
                <a:cubicBezTo>
                  <a:pt x="36765" y="25745"/>
                  <a:pt x="38463" y="26716"/>
                  <a:pt x="40787" y="26782"/>
                </a:cubicBezTo>
                <a:cubicBezTo>
                  <a:pt x="44129" y="26883"/>
                  <a:pt x="46900" y="25880"/>
                  <a:pt x="47659" y="21609"/>
                </a:cubicBezTo>
                <a:cubicBezTo>
                  <a:pt x="47985" y="19779"/>
                  <a:pt x="48248" y="17941"/>
                  <a:pt x="48563" y="16112"/>
                </a:cubicBezTo>
                <a:cubicBezTo>
                  <a:pt x="48912" y="14051"/>
                  <a:pt x="48610" y="13697"/>
                  <a:pt x="46461" y="13711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6" name="Google Shape;1616;p51"/>
          <p:cNvSpPr/>
          <p:nvPr/>
        </p:nvSpPr>
        <p:spPr>
          <a:xfrm>
            <a:off x="6784549" y="2544101"/>
            <a:ext cx="290138" cy="276533"/>
          </a:xfrm>
          <a:custGeom>
            <a:avLst/>
            <a:gdLst/>
            <a:ahLst/>
            <a:cxnLst/>
            <a:rect l="l" t="t" r="r" b="b"/>
            <a:pathLst>
              <a:path w="25911" h="24696" extrusionOk="0">
                <a:moveTo>
                  <a:pt x="24029" y="5780"/>
                </a:moveTo>
                <a:cubicBezTo>
                  <a:pt x="25911" y="7994"/>
                  <a:pt x="25857" y="10472"/>
                  <a:pt x="25429" y="13061"/>
                </a:cubicBezTo>
                <a:cubicBezTo>
                  <a:pt x="24636" y="17867"/>
                  <a:pt x="21640" y="21084"/>
                  <a:pt x="17593" y="23527"/>
                </a:cubicBezTo>
                <a:cubicBezTo>
                  <a:pt x="16398" y="24245"/>
                  <a:pt x="15051" y="24656"/>
                  <a:pt x="13587" y="24669"/>
                </a:cubicBezTo>
                <a:cubicBezTo>
                  <a:pt x="11032" y="24696"/>
                  <a:pt x="8696" y="24131"/>
                  <a:pt x="6675" y="22547"/>
                </a:cubicBezTo>
                <a:cubicBezTo>
                  <a:pt x="6456" y="22375"/>
                  <a:pt x="6247" y="22177"/>
                  <a:pt x="5999" y="22051"/>
                </a:cubicBezTo>
                <a:cubicBezTo>
                  <a:pt x="4206" y="21133"/>
                  <a:pt x="3225" y="19553"/>
                  <a:pt x="2434" y="17843"/>
                </a:cubicBezTo>
                <a:cubicBezTo>
                  <a:pt x="1590" y="16025"/>
                  <a:pt x="861" y="14164"/>
                  <a:pt x="440" y="12196"/>
                </a:cubicBezTo>
                <a:cubicBezTo>
                  <a:pt x="0" y="10137"/>
                  <a:pt x="58" y="8104"/>
                  <a:pt x="538" y="6057"/>
                </a:cubicBezTo>
                <a:cubicBezTo>
                  <a:pt x="849" y="4731"/>
                  <a:pt x="1528" y="3640"/>
                  <a:pt x="2515" y="2715"/>
                </a:cubicBezTo>
                <a:cubicBezTo>
                  <a:pt x="3760" y="1546"/>
                  <a:pt x="5267" y="807"/>
                  <a:pt x="6866" y="233"/>
                </a:cubicBezTo>
                <a:cubicBezTo>
                  <a:pt x="7517" y="0"/>
                  <a:pt x="8114" y="109"/>
                  <a:pt x="8606" y="620"/>
                </a:cubicBezTo>
                <a:cubicBezTo>
                  <a:pt x="9088" y="1122"/>
                  <a:pt x="9630" y="1580"/>
                  <a:pt x="10046" y="2129"/>
                </a:cubicBezTo>
                <a:cubicBezTo>
                  <a:pt x="12176" y="4932"/>
                  <a:pt x="15187" y="5854"/>
                  <a:pt x="18565" y="5925"/>
                </a:cubicBezTo>
                <a:cubicBezTo>
                  <a:pt x="20324" y="5964"/>
                  <a:pt x="22086" y="5838"/>
                  <a:pt x="24029" y="5780"/>
                </a:cubicBezTo>
                <a:close/>
                <a:moveTo>
                  <a:pt x="13797" y="11463"/>
                </a:moveTo>
                <a:cubicBezTo>
                  <a:pt x="13821" y="10922"/>
                  <a:pt x="13600" y="10226"/>
                  <a:pt x="13141" y="9581"/>
                </a:cubicBezTo>
                <a:cubicBezTo>
                  <a:pt x="12357" y="8474"/>
                  <a:pt x="11270" y="8222"/>
                  <a:pt x="9999" y="8476"/>
                </a:cubicBezTo>
                <a:cubicBezTo>
                  <a:pt x="8987" y="8677"/>
                  <a:pt x="8450" y="9395"/>
                  <a:pt x="8289" y="10779"/>
                </a:cubicBezTo>
                <a:cubicBezTo>
                  <a:pt x="8241" y="11183"/>
                  <a:pt x="8228" y="11607"/>
                  <a:pt x="8298" y="12004"/>
                </a:cubicBezTo>
                <a:cubicBezTo>
                  <a:pt x="8553" y="13458"/>
                  <a:pt x="9794" y="14371"/>
                  <a:pt x="11321" y="14269"/>
                </a:cubicBezTo>
                <a:cubicBezTo>
                  <a:pt x="12745" y="14174"/>
                  <a:pt x="13754" y="13123"/>
                  <a:pt x="13797" y="11463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7" name="Google Shape;1617;p51"/>
          <p:cNvSpPr/>
          <p:nvPr/>
        </p:nvSpPr>
        <p:spPr>
          <a:xfrm>
            <a:off x="6371172" y="2604162"/>
            <a:ext cx="287417" cy="307237"/>
          </a:xfrm>
          <a:custGeom>
            <a:avLst/>
            <a:gdLst/>
            <a:ahLst/>
            <a:cxnLst/>
            <a:rect l="l" t="t" r="r" b="b"/>
            <a:pathLst>
              <a:path w="25668" h="27438" extrusionOk="0">
                <a:moveTo>
                  <a:pt x="13648" y="156"/>
                </a:moveTo>
                <a:cubicBezTo>
                  <a:pt x="14454" y="0"/>
                  <a:pt x="15113" y="217"/>
                  <a:pt x="15792" y="396"/>
                </a:cubicBezTo>
                <a:cubicBezTo>
                  <a:pt x="20231" y="1574"/>
                  <a:pt x="25668" y="7029"/>
                  <a:pt x="25465" y="13203"/>
                </a:cubicBezTo>
                <a:cubicBezTo>
                  <a:pt x="25423" y="14444"/>
                  <a:pt x="25312" y="15680"/>
                  <a:pt x="25134" y="16908"/>
                </a:cubicBezTo>
                <a:cubicBezTo>
                  <a:pt x="24398" y="22036"/>
                  <a:pt x="19361" y="27437"/>
                  <a:pt x="11723" y="26529"/>
                </a:cubicBezTo>
                <a:cubicBezTo>
                  <a:pt x="9941" y="26316"/>
                  <a:pt x="8292" y="25767"/>
                  <a:pt x="6773" y="24819"/>
                </a:cubicBezTo>
                <a:cubicBezTo>
                  <a:pt x="4664" y="23500"/>
                  <a:pt x="2878" y="21849"/>
                  <a:pt x="1416" y="19871"/>
                </a:cubicBezTo>
                <a:cubicBezTo>
                  <a:pt x="402" y="18491"/>
                  <a:pt x="157" y="17785"/>
                  <a:pt x="0" y="16169"/>
                </a:cubicBezTo>
                <a:cubicBezTo>
                  <a:pt x="1012" y="15534"/>
                  <a:pt x="2081" y="14882"/>
                  <a:pt x="3133" y="14205"/>
                </a:cubicBezTo>
                <a:cubicBezTo>
                  <a:pt x="6746" y="11880"/>
                  <a:pt x="9593" y="8861"/>
                  <a:pt x="11580" y="5106"/>
                </a:cubicBezTo>
                <a:cubicBezTo>
                  <a:pt x="12161" y="4008"/>
                  <a:pt x="12601" y="2835"/>
                  <a:pt x="13086" y="1691"/>
                </a:cubicBezTo>
                <a:cubicBezTo>
                  <a:pt x="13297" y="1192"/>
                  <a:pt x="13460" y="673"/>
                  <a:pt x="13648" y="156"/>
                </a:cubicBezTo>
                <a:close/>
                <a:moveTo>
                  <a:pt x="18758" y="12840"/>
                </a:moveTo>
                <a:cubicBezTo>
                  <a:pt x="18758" y="11348"/>
                  <a:pt x="17142" y="9759"/>
                  <a:pt x="15641" y="9777"/>
                </a:cubicBezTo>
                <a:cubicBezTo>
                  <a:pt x="13989" y="9799"/>
                  <a:pt x="12367" y="11487"/>
                  <a:pt x="12335" y="13222"/>
                </a:cubicBezTo>
                <a:cubicBezTo>
                  <a:pt x="12307" y="14783"/>
                  <a:pt x="13763" y="16013"/>
                  <a:pt x="15620" y="15995"/>
                </a:cubicBezTo>
                <a:cubicBezTo>
                  <a:pt x="17482" y="15977"/>
                  <a:pt x="18758" y="14694"/>
                  <a:pt x="18758" y="12840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8" name="Google Shape;1618;p51"/>
          <p:cNvSpPr/>
          <p:nvPr/>
        </p:nvSpPr>
        <p:spPr>
          <a:xfrm>
            <a:off x="6529280" y="2376371"/>
            <a:ext cx="303116" cy="327684"/>
          </a:xfrm>
          <a:custGeom>
            <a:avLst/>
            <a:gdLst/>
            <a:ahLst/>
            <a:cxnLst/>
            <a:rect l="l" t="t" r="r" b="b"/>
            <a:pathLst>
              <a:path w="27070" h="29264" extrusionOk="0">
                <a:moveTo>
                  <a:pt x="0" y="14920"/>
                </a:moveTo>
                <a:cubicBezTo>
                  <a:pt x="664" y="14735"/>
                  <a:pt x="1272" y="14570"/>
                  <a:pt x="1877" y="14395"/>
                </a:cubicBezTo>
                <a:cubicBezTo>
                  <a:pt x="4663" y="13588"/>
                  <a:pt x="6703" y="11935"/>
                  <a:pt x="8028" y="9383"/>
                </a:cubicBezTo>
                <a:cubicBezTo>
                  <a:pt x="9232" y="7062"/>
                  <a:pt x="9732" y="4580"/>
                  <a:pt x="10048" y="2037"/>
                </a:cubicBezTo>
                <a:cubicBezTo>
                  <a:pt x="10130" y="1373"/>
                  <a:pt x="10235" y="711"/>
                  <a:pt x="10325" y="82"/>
                </a:cubicBezTo>
                <a:cubicBezTo>
                  <a:pt x="11066" y="1"/>
                  <a:pt x="11093" y="552"/>
                  <a:pt x="11265" y="859"/>
                </a:cubicBezTo>
                <a:cubicBezTo>
                  <a:pt x="12415" y="2931"/>
                  <a:pt x="13842" y="4804"/>
                  <a:pt x="15391" y="6604"/>
                </a:cubicBezTo>
                <a:cubicBezTo>
                  <a:pt x="17910" y="9533"/>
                  <a:pt x="21068" y="11534"/>
                  <a:pt x="24699" y="12875"/>
                </a:cubicBezTo>
                <a:cubicBezTo>
                  <a:pt x="25413" y="13137"/>
                  <a:pt x="26130" y="13392"/>
                  <a:pt x="27070" y="13730"/>
                </a:cubicBezTo>
                <a:cubicBezTo>
                  <a:pt x="26533" y="14158"/>
                  <a:pt x="26194" y="14463"/>
                  <a:pt x="25822" y="14723"/>
                </a:cubicBezTo>
                <a:cubicBezTo>
                  <a:pt x="23504" y="16338"/>
                  <a:pt x="22217" y="18528"/>
                  <a:pt x="21827" y="21276"/>
                </a:cubicBezTo>
                <a:cubicBezTo>
                  <a:pt x="21575" y="23065"/>
                  <a:pt x="21584" y="24842"/>
                  <a:pt x="21858" y="26670"/>
                </a:cubicBezTo>
                <a:cubicBezTo>
                  <a:pt x="20226" y="27007"/>
                  <a:pt x="18635" y="27251"/>
                  <a:pt x="17096" y="27675"/>
                </a:cubicBezTo>
                <a:cubicBezTo>
                  <a:pt x="15546" y="28103"/>
                  <a:pt x="14048" y="28708"/>
                  <a:pt x="12446" y="29264"/>
                </a:cubicBezTo>
                <a:cubicBezTo>
                  <a:pt x="9795" y="24187"/>
                  <a:pt x="6062" y="20456"/>
                  <a:pt x="0" y="19437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19" name="Google Shape;1619;p51"/>
          <p:cNvSpPr/>
          <p:nvPr/>
        </p:nvSpPr>
        <p:spPr>
          <a:xfrm>
            <a:off x="6200151" y="2814008"/>
            <a:ext cx="170997" cy="166238"/>
          </a:xfrm>
          <a:custGeom>
            <a:avLst/>
            <a:gdLst/>
            <a:ahLst/>
            <a:cxnLst/>
            <a:rect l="l" t="t" r="r" b="b"/>
            <a:pathLst>
              <a:path w="15271" h="14846" extrusionOk="0">
                <a:moveTo>
                  <a:pt x="15271" y="14262"/>
                </a:moveTo>
                <a:cubicBezTo>
                  <a:pt x="14090" y="14782"/>
                  <a:pt x="13018" y="14764"/>
                  <a:pt x="11981" y="14795"/>
                </a:cubicBezTo>
                <a:cubicBezTo>
                  <a:pt x="10214" y="14846"/>
                  <a:pt x="8449" y="14632"/>
                  <a:pt x="6745" y="14161"/>
                </a:cubicBezTo>
                <a:cubicBezTo>
                  <a:pt x="5155" y="13719"/>
                  <a:pt x="3725" y="12964"/>
                  <a:pt x="2557" y="11822"/>
                </a:cubicBezTo>
                <a:cubicBezTo>
                  <a:pt x="924" y="10226"/>
                  <a:pt x="1" y="8365"/>
                  <a:pt x="522" y="6031"/>
                </a:cubicBezTo>
                <a:cubicBezTo>
                  <a:pt x="733" y="5091"/>
                  <a:pt x="819" y="4110"/>
                  <a:pt x="1155" y="3215"/>
                </a:cubicBezTo>
                <a:cubicBezTo>
                  <a:pt x="1440" y="2461"/>
                  <a:pt x="1929" y="1745"/>
                  <a:pt x="2458" y="1117"/>
                </a:cubicBezTo>
                <a:cubicBezTo>
                  <a:pt x="3252" y="173"/>
                  <a:pt x="4374" y="1"/>
                  <a:pt x="5549" y="233"/>
                </a:cubicBezTo>
                <a:cubicBezTo>
                  <a:pt x="5865" y="297"/>
                  <a:pt x="6210" y="506"/>
                  <a:pt x="6419" y="749"/>
                </a:cubicBezTo>
                <a:cubicBezTo>
                  <a:pt x="6775" y="1164"/>
                  <a:pt x="7113" y="1624"/>
                  <a:pt x="7322" y="2122"/>
                </a:cubicBezTo>
                <a:cubicBezTo>
                  <a:pt x="9118" y="6372"/>
                  <a:pt x="11490" y="10258"/>
                  <a:pt x="14807" y="13556"/>
                </a:cubicBezTo>
                <a:cubicBezTo>
                  <a:pt x="14949" y="13696"/>
                  <a:pt x="15031" y="13891"/>
                  <a:pt x="15271" y="14262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0" name="Google Shape;1620;p51"/>
          <p:cNvSpPr/>
          <p:nvPr/>
        </p:nvSpPr>
        <p:spPr>
          <a:xfrm>
            <a:off x="7087590" y="2568227"/>
            <a:ext cx="89278" cy="226906"/>
          </a:xfrm>
          <a:custGeom>
            <a:avLst/>
            <a:gdLst/>
            <a:ahLst/>
            <a:cxnLst/>
            <a:rect l="l" t="t" r="r" b="b"/>
            <a:pathLst>
              <a:path w="7973" h="20264" extrusionOk="0">
                <a:moveTo>
                  <a:pt x="1" y="20192"/>
                </a:moveTo>
                <a:cubicBezTo>
                  <a:pt x="109" y="18137"/>
                  <a:pt x="196" y="16141"/>
                  <a:pt x="331" y="14148"/>
                </a:cubicBezTo>
                <a:cubicBezTo>
                  <a:pt x="362" y="13673"/>
                  <a:pt x="516" y="13198"/>
                  <a:pt x="664" y="12740"/>
                </a:cubicBezTo>
                <a:cubicBezTo>
                  <a:pt x="1643" y="9737"/>
                  <a:pt x="1497" y="6763"/>
                  <a:pt x="475" y="3800"/>
                </a:cubicBezTo>
                <a:cubicBezTo>
                  <a:pt x="319" y="3354"/>
                  <a:pt x="192" y="2876"/>
                  <a:pt x="180" y="2410"/>
                </a:cubicBezTo>
                <a:cubicBezTo>
                  <a:pt x="140" y="1010"/>
                  <a:pt x="854" y="247"/>
                  <a:pt x="2286" y="112"/>
                </a:cubicBezTo>
                <a:cubicBezTo>
                  <a:pt x="3465" y="1"/>
                  <a:pt x="4516" y="316"/>
                  <a:pt x="5430" y="1072"/>
                </a:cubicBezTo>
                <a:cubicBezTo>
                  <a:pt x="7098" y="2450"/>
                  <a:pt x="7972" y="4201"/>
                  <a:pt x="7942" y="6330"/>
                </a:cubicBezTo>
                <a:cubicBezTo>
                  <a:pt x="7910" y="8420"/>
                  <a:pt x="7539" y="10446"/>
                  <a:pt x="6517" y="12323"/>
                </a:cubicBezTo>
                <a:cubicBezTo>
                  <a:pt x="5014" y="15084"/>
                  <a:pt x="3150" y="17586"/>
                  <a:pt x="967" y="19866"/>
                </a:cubicBezTo>
                <a:cubicBezTo>
                  <a:pt x="823" y="20015"/>
                  <a:pt x="638" y="20126"/>
                  <a:pt x="460" y="20237"/>
                </a:cubicBezTo>
                <a:cubicBezTo>
                  <a:pt x="420" y="20264"/>
                  <a:pt x="335" y="20228"/>
                  <a:pt x="1" y="20192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1" name="Google Shape;1621;p51"/>
          <p:cNvSpPr/>
          <p:nvPr/>
        </p:nvSpPr>
        <p:spPr>
          <a:xfrm>
            <a:off x="6278269" y="2987473"/>
            <a:ext cx="333954" cy="236278"/>
          </a:xfrm>
          <a:custGeom>
            <a:avLst/>
            <a:gdLst/>
            <a:ahLst/>
            <a:cxnLst/>
            <a:rect l="l" t="t" r="r" b="b"/>
            <a:pathLst>
              <a:path w="29824" h="21101" extrusionOk="0">
                <a:moveTo>
                  <a:pt x="10765" y="0"/>
                </a:moveTo>
                <a:cubicBezTo>
                  <a:pt x="9592" y="285"/>
                  <a:pt x="8701" y="479"/>
                  <a:pt x="7825" y="718"/>
                </a:cubicBezTo>
                <a:cubicBezTo>
                  <a:pt x="6936" y="961"/>
                  <a:pt x="6047" y="1273"/>
                  <a:pt x="5559" y="2105"/>
                </a:cubicBezTo>
                <a:cubicBezTo>
                  <a:pt x="4122" y="4559"/>
                  <a:pt x="2665" y="7007"/>
                  <a:pt x="1334" y="9518"/>
                </a:cubicBezTo>
                <a:cubicBezTo>
                  <a:pt x="826" y="10476"/>
                  <a:pt x="493" y="11579"/>
                  <a:pt x="334" y="12650"/>
                </a:cubicBezTo>
                <a:cubicBezTo>
                  <a:pt x="0" y="14921"/>
                  <a:pt x="996" y="15880"/>
                  <a:pt x="3353" y="15641"/>
                </a:cubicBezTo>
                <a:cubicBezTo>
                  <a:pt x="4033" y="15573"/>
                  <a:pt x="4729" y="15321"/>
                  <a:pt x="5343" y="15013"/>
                </a:cubicBezTo>
                <a:cubicBezTo>
                  <a:pt x="6090" y="14635"/>
                  <a:pt x="6763" y="14113"/>
                  <a:pt x="7458" y="13642"/>
                </a:cubicBezTo>
                <a:cubicBezTo>
                  <a:pt x="7922" y="13326"/>
                  <a:pt x="8350" y="12954"/>
                  <a:pt x="8832" y="12673"/>
                </a:cubicBezTo>
                <a:cubicBezTo>
                  <a:pt x="9802" y="12102"/>
                  <a:pt x="10472" y="12382"/>
                  <a:pt x="10691" y="13431"/>
                </a:cubicBezTo>
                <a:cubicBezTo>
                  <a:pt x="10804" y="13972"/>
                  <a:pt x="10810" y="14541"/>
                  <a:pt x="10977" y="15062"/>
                </a:cubicBezTo>
                <a:cubicBezTo>
                  <a:pt x="11292" y="16044"/>
                  <a:pt x="11582" y="17055"/>
                  <a:pt x="12073" y="17954"/>
                </a:cubicBezTo>
                <a:cubicBezTo>
                  <a:pt x="13237" y="20109"/>
                  <a:pt x="14011" y="19485"/>
                  <a:pt x="15048" y="18341"/>
                </a:cubicBezTo>
                <a:cubicBezTo>
                  <a:pt x="15563" y="17774"/>
                  <a:pt x="16080" y="17194"/>
                  <a:pt x="16677" y="16720"/>
                </a:cubicBezTo>
                <a:cubicBezTo>
                  <a:pt x="17502" y="16059"/>
                  <a:pt x="18405" y="16149"/>
                  <a:pt x="19131" y="16923"/>
                </a:cubicBezTo>
                <a:cubicBezTo>
                  <a:pt x="19558" y="17376"/>
                  <a:pt x="19903" y="17907"/>
                  <a:pt x="20266" y="18415"/>
                </a:cubicBezTo>
                <a:cubicBezTo>
                  <a:pt x="20588" y="18867"/>
                  <a:pt x="20865" y="19352"/>
                  <a:pt x="21200" y="19796"/>
                </a:cubicBezTo>
                <a:cubicBezTo>
                  <a:pt x="21897" y="20720"/>
                  <a:pt x="22858" y="21101"/>
                  <a:pt x="23994" y="20847"/>
                </a:cubicBezTo>
                <a:cubicBezTo>
                  <a:pt x="25944" y="20419"/>
                  <a:pt x="27562" y="19518"/>
                  <a:pt x="28275" y="17548"/>
                </a:cubicBezTo>
                <a:cubicBezTo>
                  <a:pt x="28487" y="16963"/>
                  <a:pt x="28657" y="16364"/>
                  <a:pt x="28788" y="15757"/>
                </a:cubicBezTo>
                <a:cubicBezTo>
                  <a:pt x="29133" y="14137"/>
                  <a:pt x="29459" y="12513"/>
                  <a:pt x="29764" y="10882"/>
                </a:cubicBezTo>
                <a:cubicBezTo>
                  <a:pt x="29824" y="10568"/>
                  <a:pt x="29773" y="10232"/>
                  <a:pt x="29773" y="9792"/>
                </a:cubicBezTo>
                <a:cubicBezTo>
                  <a:pt x="22823" y="7591"/>
                  <a:pt x="16370" y="4540"/>
                  <a:pt x="1076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2" name="Google Shape;1622;p51"/>
          <p:cNvSpPr/>
          <p:nvPr/>
        </p:nvSpPr>
        <p:spPr>
          <a:xfrm>
            <a:off x="6967154" y="2834978"/>
            <a:ext cx="235248" cy="275593"/>
          </a:xfrm>
          <a:custGeom>
            <a:avLst/>
            <a:gdLst/>
            <a:ahLst/>
            <a:cxnLst/>
            <a:rect l="l" t="t" r="r" b="b"/>
            <a:pathLst>
              <a:path w="21009" h="24612" extrusionOk="0">
                <a:moveTo>
                  <a:pt x="20847" y="10003"/>
                </a:moveTo>
                <a:cubicBezTo>
                  <a:pt x="20776" y="9399"/>
                  <a:pt x="20616" y="8765"/>
                  <a:pt x="20324" y="8239"/>
                </a:cubicBezTo>
                <a:cubicBezTo>
                  <a:pt x="19922" y="7522"/>
                  <a:pt x="19452" y="6793"/>
                  <a:pt x="18845" y="6246"/>
                </a:cubicBezTo>
                <a:cubicBezTo>
                  <a:pt x="17032" y="4616"/>
                  <a:pt x="15161" y="3043"/>
                  <a:pt x="13262" y="1506"/>
                </a:cubicBezTo>
                <a:cubicBezTo>
                  <a:pt x="12459" y="856"/>
                  <a:pt x="11546" y="324"/>
                  <a:pt x="10347" y="1"/>
                </a:cubicBezTo>
                <a:cubicBezTo>
                  <a:pt x="9873" y="1292"/>
                  <a:pt x="9505" y="2406"/>
                  <a:pt x="9056" y="3486"/>
                </a:cubicBezTo>
                <a:cubicBezTo>
                  <a:pt x="7114" y="8171"/>
                  <a:pt x="4745" y="12608"/>
                  <a:pt x="1244" y="16403"/>
                </a:cubicBezTo>
                <a:cubicBezTo>
                  <a:pt x="21" y="17728"/>
                  <a:pt x="0" y="18434"/>
                  <a:pt x="984" y="19899"/>
                </a:cubicBezTo>
                <a:cubicBezTo>
                  <a:pt x="2354" y="21941"/>
                  <a:pt x="4289" y="23297"/>
                  <a:pt x="6678" y="23945"/>
                </a:cubicBezTo>
                <a:cubicBezTo>
                  <a:pt x="9133" y="24612"/>
                  <a:pt x="10802" y="23752"/>
                  <a:pt x="11631" y="21417"/>
                </a:cubicBezTo>
                <a:cubicBezTo>
                  <a:pt x="12025" y="20316"/>
                  <a:pt x="12695" y="19867"/>
                  <a:pt x="13830" y="19920"/>
                </a:cubicBezTo>
                <a:cubicBezTo>
                  <a:pt x="14183" y="19935"/>
                  <a:pt x="14535" y="19921"/>
                  <a:pt x="14886" y="19881"/>
                </a:cubicBezTo>
                <a:cubicBezTo>
                  <a:pt x="16440" y="19705"/>
                  <a:pt x="17025" y="18878"/>
                  <a:pt x="16551" y="17472"/>
                </a:cubicBezTo>
                <a:cubicBezTo>
                  <a:pt x="16374" y="16956"/>
                  <a:pt x="16078" y="16476"/>
                  <a:pt x="15801" y="15999"/>
                </a:cubicBezTo>
                <a:cubicBezTo>
                  <a:pt x="15525" y="15520"/>
                  <a:pt x="15165" y="15084"/>
                  <a:pt x="14912" y="14595"/>
                </a:cubicBezTo>
                <a:cubicBezTo>
                  <a:pt x="14541" y="13884"/>
                  <a:pt x="14937" y="13150"/>
                  <a:pt x="15728" y="13057"/>
                </a:cubicBezTo>
                <a:cubicBezTo>
                  <a:pt x="16217" y="12996"/>
                  <a:pt x="16718" y="13050"/>
                  <a:pt x="17206" y="12995"/>
                </a:cubicBezTo>
                <a:cubicBezTo>
                  <a:pt x="17833" y="12928"/>
                  <a:pt x="18480" y="12884"/>
                  <a:pt x="19072" y="12689"/>
                </a:cubicBezTo>
                <a:cubicBezTo>
                  <a:pt x="20417" y="12251"/>
                  <a:pt x="21008" y="11356"/>
                  <a:pt x="20847" y="1000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3" name="Google Shape;1623;p51"/>
          <p:cNvSpPr/>
          <p:nvPr/>
        </p:nvSpPr>
        <p:spPr>
          <a:xfrm>
            <a:off x="6273831" y="2260358"/>
            <a:ext cx="779816" cy="540638"/>
          </a:xfrm>
          <a:custGeom>
            <a:avLst/>
            <a:gdLst/>
            <a:ahLst/>
            <a:cxnLst/>
            <a:rect l="l" t="t" r="r" b="b"/>
            <a:pathLst>
              <a:path w="69642" h="48282" extrusionOk="0">
                <a:moveTo>
                  <a:pt x="68377" y="24833"/>
                </a:moveTo>
                <a:cubicBezTo>
                  <a:pt x="68672" y="25064"/>
                  <a:pt x="69026" y="25222"/>
                  <a:pt x="69641" y="25587"/>
                </a:cubicBezTo>
                <a:cubicBezTo>
                  <a:pt x="68946" y="23139"/>
                  <a:pt x="68180" y="21086"/>
                  <a:pt x="67190" y="19111"/>
                </a:cubicBezTo>
                <a:cubicBezTo>
                  <a:pt x="64751" y="14248"/>
                  <a:pt x="61167" y="10309"/>
                  <a:pt x="56984" y="6816"/>
                </a:cubicBezTo>
                <a:cubicBezTo>
                  <a:pt x="54195" y="4490"/>
                  <a:pt x="51088" y="2818"/>
                  <a:pt x="47607" y="1723"/>
                </a:cubicBezTo>
                <a:cubicBezTo>
                  <a:pt x="44826" y="847"/>
                  <a:pt x="41974" y="410"/>
                  <a:pt x="39083" y="198"/>
                </a:cubicBezTo>
                <a:cubicBezTo>
                  <a:pt x="36384" y="1"/>
                  <a:pt x="33700" y="223"/>
                  <a:pt x="31110" y="1013"/>
                </a:cubicBezTo>
                <a:cubicBezTo>
                  <a:pt x="28148" y="1918"/>
                  <a:pt x="25184" y="2816"/>
                  <a:pt x="22323" y="4021"/>
                </a:cubicBezTo>
                <a:cubicBezTo>
                  <a:pt x="18500" y="5632"/>
                  <a:pt x="15114" y="7803"/>
                  <a:pt x="12437" y="10963"/>
                </a:cubicBezTo>
                <a:cubicBezTo>
                  <a:pt x="11809" y="11707"/>
                  <a:pt x="11232" y="12587"/>
                  <a:pt x="10422" y="13070"/>
                </a:cubicBezTo>
                <a:cubicBezTo>
                  <a:pt x="9076" y="13876"/>
                  <a:pt x="8320" y="15077"/>
                  <a:pt x="7551" y="16305"/>
                </a:cubicBezTo>
                <a:cubicBezTo>
                  <a:pt x="5782" y="19143"/>
                  <a:pt x="4341" y="22140"/>
                  <a:pt x="3125" y="25239"/>
                </a:cubicBezTo>
                <a:cubicBezTo>
                  <a:pt x="943" y="30799"/>
                  <a:pt x="1" y="36548"/>
                  <a:pt x="464" y="42493"/>
                </a:cubicBezTo>
                <a:cubicBezTo>
                  <a:pt x="614" y="44405"/>
                  <a:pt x="922" y="46300"/>
                  <a:pt x="1638" y="48077"/>
                </a:cubicBezTo>
                <a:cubicBezTo>
                  <a:pt x="3550" y="48282"/>
                  <a:pt x="5100" y="47762"/>
                  <a:pt x="6456" y="46904"/>
                </a:cubicBezTo>
                <a:cubicBezTo>
                  <a:pt x="6735" y="44654"/>
                  <a:pt x="6972" y="42532"/>
                  <a:pt x="7264" y="40415"/>
                </a:cubicBezTo>
                <a:cubicBezTo>
                  <a:pt x="7624" y="37804"/>
                  <a:pt x="8670" y="35523"/>
                  <a:pt x="10731" y="33736"/>
                </a:cubicBezTo>
                <a:cubicBezTo>
                  <a:pt x="13181" y="31611"/>
                  <a:pt x="15989" y="30280"/>
                  <a:pt x="19259" y="29920"/>
                </a:cubicBezTo>
                <a:cubicBezTo>
                  <a:pt x="19743" y="29867"/>
                  <a:pt x="20226" y="29808"/>
                  <a:pt x="20677" y="29754"/>
                </a:cubicBezTo>
                <a:cubicBezTo>
                  <a:pt x="21249" y="27880"/>
                  <a:pt x="21245" y="27383"/>
                  <a:pt x="20681" y="25448"/>
                </a:cubicBezTo>
                <a:cubicBezTo>
                  <a:pt x="20320" y="24206"/>
                  <a:pt x="20514" y="23854"/>
                  <a:pt x="21793" y="23545"/>
                </a:cubicBezTo>
                <a:cubicBezTo>
                  <a:pt x="22682" y="23328"/>
                  <a:pt x="23590" y="23180"/>
                  <a:pt x="24475" y="22943"/>
                </a:cubicBezTo>
                <a:cubicBezTo>
                  <a:pt x="26639" y="22367"/>
                  <a:pt x="28214" y="21076"/>
                  <a:pt x="29255" y="19134"/>
                </a:cubicBezTo>
                <a:cubicBezTo>
                  <a:pt x="30184" y="17398"/>
                  <a:pt x="30692" y="15547"/>
                  <a:pt x="30971" y="13619"/>
                </a:cubicBezTo>
                <a:cubicBezTo>
                  <a:pt x="31277" y="11498"/>
                  <a:pt x="31495" y="9373"/>
                  <a:pt x="31452" y="7227"/>
                </a:cubicBezTo>
                <a:cubicBezTo>
                  <a:pt x="31443" y="6745"/>
                  <a:pt x="31506" y="6265"/>
                  <a:pt x="31636" y="5801"/>
                </a:cubicBezTo>
                <a:cubicBezTo>
                  <a:pt x="31796" y="5241"/>
                  <a:pt x="32583" y="5002"/>
                  <a:pt x="33028" y="5371"/>
                </a:cubicBezTo>
                <a:cubicBezTo>
                  <a:pt x="33612" y="5860"/>
                  <a:pt x="34151" y="6364"/>
                  <a:pt x="34478" y="7110"/>
                </a:cubicBezTo>
                <a:cubicBezTo>
                  <a:pt x="35088" y="8503"/>
                  <a:pt x="35762" y="9880"/>
                  <a:pt x="36538" y="11190"/>
                </a:cubicBezTo>
                <a:cubicBezTo>
                  <a:pt x="39782" y="16671"/>
                  <a:pt x="44307" y="20602"/>
                  <a:pt x="50715" y="22248"/>
                </a:cubicBezTo>
                <a:cubicBezTo>
                  <a:pt x="52372" y="22672"/>
                  <a:pt x="53992" y="23057"/>
                  <a:pt x="55690" y="22491"/>
                </a:cubicBezTo>
                <a:cubicBezTo>
                  <a:pt x="56086" y="22362"/>
                  <a:pt x="56521" y="22333"/>
                  <a:pt x="56941" y="22276"/>
                </a:cubicBezTo>
                <a:cubicBezTo>
                  <a:pt x="61078" y="21728"/>
                  <a:pt x="64980" y="22192"/>
                  <a:pt x="68377" y="2483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4" name="Google Shape;1624;p51"/>
          <p:cNvSpPr/>
          <p:nvPr/>
        </p:nvSpPr>
        <p:spPr>
          <a:xfrm>
            <a:off x="6371172" y="2604250"/>
            <a:ext cx="130428" cy="154861"/>
          </a:xfrm>
          <a:custGeom>
            <a:avLst/>
            <a:gdLst/>
            <a:ahLst/>
            <a:cxnLst/>
            <a:rect l="l" t="t" r="r" b="b"/>
            <a:pathLst>
              <a:path w="11648" h="13830" extrusionOk="0">
                <a:moveTo>
                  <a:pt x="11648" y="145"/>
                </a:moveTo>
                <a:cubicBezTo>
                  <a:pt x="11520" y="95"/>
                  <a:pt x="11388" y="0"/>
                  <a:pt x="11265" y="7"/>
                </a:cubicBezTo>
                <a:cubicBezTo>
                  <a:pt x="7095" y="274"/>
                  <a:pt x="3996" y="2312"/>
                  <a:pt x="1664" y="5589"/>
                </a:cubicBezTo>
                <a:cubicBezTo>
                  <a:pt x="1467" y="5863"/>
                  <a:pt x="1352" y="6204"/>
                  <a:pt x="1243" y="6528"/>
                </a:cubicBezTo>
                <a:cubicBezTo>
                  <a:pt x="468" y="8830"/>
                  <a:pt x="309" y="11226"/>
                  <a:pt x="1" y="13830"/>
                </a:cubicBezTo>
                <a:cubicBezTo>
                  <a:pt x="5486" y="11754"/>
                  <a:pt x="11618" y="4422"/>
                  <a:pt x="11648" y="145"/>
                </a:cubicBezTo>
                <a:close/>
              </a:path>
            </a:pathLst>
          </a:custGeom>
          <a:solidFill>
            <a:srgbClr val="FAAE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5" name="Google Shape;1625;p51"/>
          <p:cNvSpPr/>
          <p:nvPr/>
        </p:nvSpPr>
        <p:spPr>
          <a:xfrm>
            <a:off x="6918087" y="2514087"/>
            <a:ext cx="133698" cy="66424"/>
          </a:xfrm>
          <a:custGeom>
            <a:avLst/>
            <a:gdLst/>
            <a:ahLst/>
            <a:cxnLst/>
            <a:rect l="l" t="t" r="r" b="b"/>
            <a:pathLst>
              <a:path w="11940" h="5932" extrusionOk="0">
                <a:moveTo>
                  <a:pt x="11939" y="5657"/>
                </a:moveTo>
                <a:cubicBezTo>
                  <a:pt x="10045" y="2120"/>
                  <a:pt x="4211" y="1"/>
                  <a:pt x="1" y="1528"/>
                </a:cubicBezTo>
                <a:cubicBezTo>
                  <a:pt x="405" y="2023"/>
                  <a:pt x="795" y="2498"/>
                  <a:pt x="1177" y="2976"/>
                </a:cubicBezTo>
                <a:cubicBezTo>
                  <a:pt x="2265" y="4337"/>
                  <a:pt x="3677" y="5122"/>
                  <a:pt x="5411" y="5488"/>
                </a:cubicBezTo>
                <a:cubicBezTo>
                  <a:pt x="7517" y="5931"/>
                  <a:pt x="9613" y="5736"/>
                  <a:pt x="11939" y="5657"/>
                </a:cubicBezTo>
                <a:close/>
              </a:path>
            </a:pathLst>
          </a:custGeom>
          <a:solidFill>
            <a:srgbClr val="FAAE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6" name="Google Shape;1626;p51"/>
          <p:cNvSpPr/>
          <p:nvPr/>
        </p:nvSpPr>
        <p:spPr>
          <a:xfrm>
            <a:off x="6690849" y="2853267"/>
            <a:ext cx="122210" cy="106679"/>
          </a:xfrm>
          <a:custGeom>
            <a:avLst/>
            <a:gdLst/>
            <a:ahLst/>
            <a:cxnLst/>
            <a:rect l="l" t="t" r="r" b="b"/>
            <a:pathLst>
              <a:path w="10914" h="9527" extrusionOk="0">
                <a:moveTo>
                  <a:pt x="98" y="2123"/>
                </a:moveTo>
                <a:cubicBezTo>
                  <a:pt x="1308" y="1453"/>
                  <a:pt x="2444" y="1205"/>
                  <a:pt x="3649" y="1059"/>
                </a:cubicBezTo>
                <a:cubicBezTo>
                  <a:pt x="5605" y="820"/>
                  <a:pt x="7538" y="417"/>
                  <a:pt x="9484" y="100"/>
                </a:cubicBezTo>
                <a:cubicBezTo>
                  <a:pt x="9885" y="32"/>
                  <a:pt x="10296" y="36"/>
                  <a:pt x="10844" y="0"/>
                </a:cubicBezTo>
                <a:cubicBezTo>
                  <a:pt x="10856" y="430"/>
                  <a:pt x="10914" y="761"/>
                  <a:pt x="10863" y="1075"/>
                </a:cubicBezTo>
                <a:cubicBezTo>
                  <a:pt x="10576" y="2840"/>
                  <a:pt x="10302" y="4609"/>
                  <a:pt x="9943" y="6362"/>
                </a:cubicBezTo>
                <a:cubicBezTo>
                  <a:pt x="9614" y="7960"/>
                  <a:pt x="8565" y="8849"/>
                  <a:pt x="6895" y="9070"/>
                </a:cubicBezTo>
                <a:cubicBezTo>
                  <a:pt x="3473" y="9526"/>
                  <a:pt x="2112" y="8418"/>
                  <a:pt x="945" y="5988"/>
                </a:cubicBezTo>
                <a:cubicBezTo>
                  <a:pt x="376" y="4805"/>
                  <a:pt x="1" y="3545"/>
                  <a:pt x="98" y="212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7" name="Google Shape;1627;p51"/>
          <p:cNvSpPr/>
          <p:nvPr/>
        </p:nvSpPr>
        <p:spPr>
          <a:xfrm>
            <a:off x="6870601" y="2753813"/>
            <a:ext cx="140260" cy="162330"/>
          </a:xfrm>
          <a:custGeom>
            <a:avLst/>
            <a:gdLst/>
            <a:ahLst/>
            <a:cxnLst/>
            <a:rect l="l" t="t" r="r" b="b"/>
            <a:pathLst>
              <a:path w="12526" h="14497" extrusionOk="0">
                <a:moveTo>
                  <a:pt x="12524" y="6178"/>
                </a:moveTo>
                <a:cubicBezTo>
                  <a:pt x="12526" y="2926"/>
                  <a:pt x="10224" y="0"/>
                  <a:pt x="6817" y="94"/>
                </a:cubicBezTo>
                <a:cubicBezTo>
                  <a:pt x="3586" y="184"/>
                  <a:pt x="1040" y="3180"/>
                  <a:pt x="442" y="6176"/>
                </a:cubicBezTo>
                <a:cubicBezTo>
                  <a:pt x="0" y="8393"/>
                  <a:pt x="670" y="10701"/>
                  <a:pt x="2183" y="12129"/>
                </a:cubicBezTo>
                <a:cubicBezTo>
                  <a:pt x="4036" y="14497"/>
                  <a:pt x="7533" y="14377"/>
                  <a:pt x="9700" y="12379"/>
                </a:cubicBezTo>
                <a:cubicBezTo>
                  <a:pt x="11555" y="10985"/>
                  <a:pt x="12523" y="8450"/>
                  <a:pt x="12524" y="617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8" name="Google Shape;1628;p51"/>
          <p:cNvSpPr/>
          <p:nvPr/>
        </p:nvSpPr>
        <p:spPr>
          <a:xfrm>
            <a:off x="6434128" y="2848276"/>
            <a:ext cx="163282" cy="168578"/>
          </a:xfrm>
          <a:custGeom>
            <a:avLst/>
            <a:gdLst/>
            <a:ahLst/>
            <a:cxnLst/>
            <a:rect l="l" t="t" r="r" b="b"/>
            <a:pathLst>
              <a:path w="14582" h="15055" extrusionOk="0">
                <a:moveTo>
                  <a:pt x="13308" y="3903"/>
                </a:moveTo>
                <a:cubicBezTo>
                  <a:pt x="11459" y="485"/>
                  <a:pt x="7521" y="1"/>
                  <a:pt x="4317" y="1766"/>
                </a:cubicBezTo>
                <a:cubicBezTo>
                  <a:pt x="1321" y="3415"/>
                  <a:pt x="0" y="6896"/>
                  <a:pt x="639" y="10154"/>
                </a:cubicBezTo>
                <a:cubicBezTo>
                  <a:pt x="1208" y="13048"/>
                  <a:pt x="3907" y="14534"/>
                  <a:pt x="6589" y="14834"/>
                </a:cubicBezTo>
                <a:cubicBezTo>
                  <a:pt x="8578" y="15054"/>
                  <a:pt x="10896" y="14093"/>
                  <a:pt x="12151" y="12548"/>
                </a:cubicBezTo>
                <a:cubicBezTo>
                  <a:pt x="12367" y="12283"/>
                  <a:pt x="12561" y="12000"/>
                  <a:pt x="12732" y="11704"/>
                </a:cubicBezTo>
                <a:cubicBezTo>
                  <a:pt x="14276" y="9459"/>
                  <a:pt x="14581" y="6256"/>
                  <a:pt x="13308" y="390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29" name="Google Shape;1629;p51"/>
          <p:cNvSpPr/>
          <p:nvPr/>
        </p:nvSpPr>
        <p:spPr>
          <a:xfrm>
            <a:off x="6177046" y="2232824"/>
            <a:ext cx="1048803" cy="1012164"/>
          </a:xfrm>
          <a:custGeom>
            <a:avLst/>
            <a:gdLst/>
            <a:ahLst/>
            <a:cxnLst/>
            <a:rect l="l" t="t" r="r" b="b"/>
            <a:pathLst>
              <a:path w="93664" h="90392" extrusionOk="0">
                <a:moveTo>
                  <a:pt x="93158" y="63130"/>
                </a:moveTo>
                <a:cubicBezTo>
                  <a:pt x="92751" y="61533"/>
                  <a:pt x="91962" y="60181"/>
                  <a:pt x="90814" y="59024"/>
                </a:cubicBezTo>
                <a:cubicBezTo>
                  <a:pt x="88499" y="56685"/>
                  <a:pt x="86003" y="54551"/>
                  <a:pt x="83137" y="52862"/>
                </a:cubicBezTo>
                <a:cubicBezTo>
                  <a:pt x="82856" y="52696"/>
                  <a:pt x="82598" y="52487"/>
                  <a:pt x="82232" y="52232"/>
                </a:cubicBezTo>
                <a:cubicBezTo>
                  <a:pt x="82770" y="51681"/>
                  <a:pt x="83198" y="51241"/>
                  <a:pt x="83628" y="50799"/>
                </a:cubicBezTo>
                <a:cubicBezTo>
                  <a:pt x="85830" y="48536"/>
                  <a:pt x="87700" y="46035"/>
                  <a:pt x="89280" y="43323"/>
                </a:cubicBezTo>
                <a:cubicBezTo>
                  <a:pt x="90640" y="40991"/>
                  <a:pt x="91269" y="38482"/>
                  <a:pt x="91291" y="35799"/>
                </a:cubicBezTo>
                <a:cubicBezTo>
                  <a:pt x="91315" y="33061"/>
                  <a:pt x="90267" y="30818"/>
                  <a:pt x="88151" y="29068"/>
                </a:cubicBezTo>
                <a:cubicBezTo>
                  <a:pt x="86200" y="27452"/>
                  <a:pt x="84019" y="27074"/>
                  <a:pt x="81646" y="28138"/>
                </a:cubicBezTo>
                <a:cubicBezTo>
                  <a:pt x="81344" y="28272"/>
                  <a:pt x="81055" y="28435"/>
                  <a:pt x="80639" y="28644"/>
                </a:cubicBezTo>
                <a:cubicBezTo>
                  <a:pt x="80446" y="28144"/>
                  <a:pt x="80284" y="27777"/>
                  <a:pt x="80161" y="27397"/>
                </a:cubicBezTo>
                <a:cubicBezTo>
                  <a:pt x="79357" y="24970"/>
                  <a:pt x="78571" y="22538"/>
                  <a:pt x="77412" y="20235"/>
                </a:cubicBezTo>
                <a:cubicBezTo>
                  <a:pt x="74638" y="14735"/>
                  <a:pt x="70530" y="10341"/>
                  <a:pt x="65684" y="6521"/>
                </a:cubicBezTo>
                <a:cubicBezTo>
                  <a:pt x="63343" y="4676"/>
                  <a:pt x="60768" y="3305"/>
                  <a:pt x="57953" y="2305"/>
                </a:cubicBezTo>
                <a:cubicBezTo>
                  <a:pt x="55484" y="1427"/>
                  <a:pt x="52945" y="881"/>
                  <a:pt x="50346" y="525"/>
                </a:cubicBezTo>
                <a:cubicBezTo>
                  <a:pt x="46518" y="0"/>
                  <a:pt x="42720" y="62"/>
                  <a:pt x="39009" y="1171"/>
                </a:cubicBezTo>
                <a:cubicBezTo>
                  <a:pt x="36457" y="1933"/>
                  <a:pt x="33829" y="2503"/>
                  <a:pt x="31448" y="3763"/>
                </a:cubicBezTo>
                <a:cubicBezTo>
                  <a:pt x="30954" y="4024"/>
                  <a:pt x="30390" y="4150"/>
                  <a:pt x="29874" y="4373"/>
                </a:cubicBezTo>
                <a:cubicBezTo>
                  <a:pt x="29169" y="4682"/>
                  <a:pt x="28465" y="4999"/>
                  <a:pt x="27781" y="5352"/>
                </a:cubicBezTo>
                <a:cubicBezTo>
                  <a:pt x="24374" y="7108"/>
                  <a:pt x="21455" y="9504"/>
                  <a:pt x="18666" y="12062"/>
                </a:cubicBezTo>
                <a:cubicBezTo>
                  <a:pt x="16907" y="13676"/>
                  <a:pt x="15397" y="15493"/>
                  <a:pt x="14177" y="17539"/>
                </a:cubicBezTo>
                <a:cubicBezTo>
                  <a:pt x="12501" y="20349"/>
                  <a:pt x="11028" y="23252"/>
                  <a:pt x="9862" y="26295"/>
                </a:cubicBezTo>
                <a:cubicBezTo>
                  <a:pt x="7084" y="33542"/>
                  <a:pt x="5891" y="40947"/>
                  <a:pt x="7591" y="48634"/>
                </a:cubicBezTo>
                <a:cubicBezTo>
                  <a:pt x="7673" y="49001"/>
                  <a:pt x="7578" y="49406"/>
                  <a:pt x="7564" y="49782"/>
                </a:cubicBezTo>
                <a:cubicBezTo>
                  <a:pt x="3889" y="50017"/>
                  <a:pt x="2026" y="51421"/>
                  <a:pt x="1014" y="54750"/>
                </a:cubicBezTo>
                <a:cubicBezTo>
                  <a:pt x="715" y="55737"/>
                  <a:pt x="573" y="56773"/>
                  <a:pt x="433" y="57798"/>
                </a:cubicBezTo>
                <a:cubicBezTo>
                  <a:pt x="1" y="60965"/>
                  <a:pt x="1308" y="63446"/>
                  <a:pt x="3720" y="65451"/>
                </a:cubicBezTo>
                <a:cubicBezTo>
                  <a:pt x="5374" y="66825"/>
                  <a:pt x="7308" y="67624"/>
                  <a:pt x="9432" y="68018"/>
                </a:cubicBezTo>
                <a:cubicBezTo>
                  <a:pt x="10382" y="68194"/>
                  <a:pt x="11370" y="68218"/>
                  <a:pt x="12390" y="68620"/>
                </a:cubicBezTo>
                <a:cubicBezTo>
                  <a:pt x="12046" y="69762"/>
                  <a:pt x="11409" y="70672"/>
                  <a:pt x="10860" y="71621"/>
                </a:cubicBezTo>
                <a:cubicBezTo>
                  <a:pt x="9956" y="73183"/>
                  <a:pt x="8999" y="74717"/>
                  <a:pt x="8157" y="76311"/>
                </a:cubicBezTo>
                <a:cubicBezTo>
                  <a:pt x="7339" y="77857"/>
                  <a:pt x="6847" y="79523"/>
                  <a:pt x="6918" y="81286"/>
                </a:cubicBezTo>
                <a:cubicBezTo>
                  <a:pt x="6992" y="83088"/>
                  <a:pt x="7941" y="84244"/>
                  <a:pt x="9722" y="84741"/>
                </a:cubicBezTo>
                <a:cubicBezTo>
                  <a:pt x="11349" y="85197"/>
                  <a:pt x="12947" y="85096"/>
                  <a:pt x="14448" y="84293"/>
                </a:cubicBezTo>
                <a:cubicBezTo>
                  <a:pt x="15189" y="83896"/>
                  <a:pt x="15880" y="83408"/>
                  <a:pt x="16607" y="82984"/>
                </a:cubicBezTo>
                <a:cubicBezTo>
                  <a:pt x="16877" y="82826"/>
                  <a:pt x="17187" y="82732"/>
                  <a:pt x="17529" y="82589"/>
                </a:cubicBezTo>
                <a:cubicBezTo>
                  <a:pt x="17784" y="83396"/>
                  <a:pt x="17969" y="84060"/>
                  <a:pt x="18202" y="84706"/>
                </a:cubicBezTo>
                <a:cubicBezTo>
                  <a:pt x="18605" y="85822"/>
                  <a:pt x="19153" y="86870"/>
                  <a:pt x="19994" y="87731"/>
                </a:cubicBezTo>
                <a:cubicBezTo>
                  <a:pt x="21242" y="89012"/>
                  <a:pt x="22766" y="89066"/>
                  <a:pt x="24115" y="87888"/>
                </a:cubicBezTo>
                <a:cubicBezTo>
                  <a:pt x="24588" y="87475"/>
                  <a:pt x="24983" y="86980"/>
                  <a:pt x="25441" y="86549"/>
                </a:cubicBezTo>
                <a:cubicBezTo>
                  <a:pt x="25723" y="86283"/>
                  <a:pt x="26058" y="86070"/>
                  <a:pt x="26455" y="85770"/>
                </a:cubicBezTo>
                <a:cubicBezTo>
                  <a:pt x="26889" y="86403"/>
                  <a:pt x="27226" y="86925"/>
                  <a:pt x="27595" y="87421"/>
                </a:cubicBezTo>
                <a:cubicBezTo>
                  <a:pt x="28010" y="87979"/>
                  <a:pt x="28407" y="88558"/>
                  <a:pt x="28897" y="89047"/>
                </a:cubicBezTo>
                <a:cubicBezTo>
                  <a:pt x="29782" y="89927"/>
                  <a:pt x="30913" y="90391"/>
                  <a:pt x="32161" y="90249"/>
                </a:cubicBezTo>
                <a:cubicBezTo>
                  <a:pt x="34262" y="90010"/>
                  <a:pt x="36120" y="89189"/>
                  <a:pt x="37496" y="87567"/>
                </a:cubicBezTo>
                <a:cubicBezTo>
                  <a:pt x="38369" y="86538"/>
                  <a:pt x="38795" y="85283"/>
                  <a:pt x="39068" y="83986"/>
                </a:cubicBezTo>
                <a:cubicBezTo>
                  <a:pt x="39129" y="83688"/>
                  <a:pt x="39185" y="83389"/>
                  <a:pt x="39246" y="83091"/>
                </a:cubicBezTo>
                <a:cubicBezTo>
                  <a:pt x="39173" y="82552"/>
                  <a:pt x="39200" y="82005"/>
                  <a:pt x="39321" y="81476"/>
                </a:cubicBezTo>
                <a:cubicBezTo>
                  <a:pt x="39403" y="81119"/>
                  <a:pt x="39563" y="80763"/>
                  <a:pt x="39775" y="80429"/>
                </a:cubicBezTo>
                <a:cubicBezTo>
                  <a:pt x="39808" y="80261"/>
                  <a:pt x="39842" y="80092"/>
                  <a:pt x="39876" y="79923"/>
                </a:cubicBezTo>
                <a:cubicBezTo>
                  <a:pt x="40011" y="79251"/>
                  <a:pt x="40116" y="78567"/>
                  <a:pt x="40672" y="77900"/>
                </a:cubicBezTo>
                <a:cubicBezTo>
                  <a:pt x="41295" y="78049"/>
                  <a:pt x="41958" y="78207"/>
                  <a:pt x="42651" y="78371"/>
                </a:cubicBezTo>
                <a:cubicBezTo>
                  <a:pt x="42626" y="78426"/>
                  <a:pt x="42603" y="78482"/>
                  <a:pt x="42577" y="78537"/>
                </a:cubicBezTo>
                <a:cubicBezTo>
                  <a:pt x="42743" y="78507"/>
                  <a:pt x="42911" y="78487"/>
                  <a:pt x="43080" y="78475"/>
                </a:cubicBezTo>
                <a:cubicBezTo>
                  <a:pt x="43656" y="78368"/>
                  <a:pt x="44296" y="78392"/>
                  <a:pt x="44994" y="78599"/>
                </a:cubicBezTo>
                <a:cubicBezTo>
                  <a:pt x="45095" y="78629"/>
                  <a:pt x="45200" y="78645"/>
                  <a:pt x="45301" y="78673"/>
                </a:cubicBezTo>
                <a:cubicBezTo>
                  <a:pt x="45360" y="78681"/>
                  <a:pt x="45421" y="78685"/>
                  <a:pt x="45482" y="78691"/>
                </a:cubicBezTo>
                <a:cubicBezTo>
                  <a:pt x="46330" y="78549"/>
                  <a:pt x="47206" y="78496"/>
                  <a:pt x="48090" y="78500"/>
                </a:cubicBezTo>
                <a:cubicBezTo>
                  <a:pt x="51631" y="78515"/>
                  <a:pt x="56474" y="78691"/>
                  <a:pt x="60428" y="77565"/>
                </a:cubicBezTo>
                <a:lnTo>
                  <a:pt x="63051" y="76527"/>
                </a:lnTo>
                <a:cubicBezTo>
                  <a:pt x="63556" y="76256"/>
                  <a:pt x="64038" y="75957"/>
                  <a:pt x="64473" y="75609"/>
                </a:cubicBezTo>
                <a:cubicBezTo>
                  <a:pt x="65217" y="75014"/>
                  <a:pt x="66019" y="74721"/>
                  <a:pt x="66807" y="74654"/>
                </a:cubicBezTo>
                <a:cubicBezTo>
                  <a:pt x="66796" y="74635"/>
                  <a:pt x="66787" y="74619"/>
                  <a:pt x="66775" y="74601"/>
                </a:cubicBezTo>
                <a:cubicBezTo>
                  <a:pt x="67304" y="74183"/>
                  <a:pt x="67729" y="73829"/>
                  <a:pt x="68175" y="73507"/>
                </a:cubicBezTo>
                <a:cubicBezTo>
                  <a:pt x="68398" y="73349"/>
                  <a:pt x="68663" y="73251"/>
                  <a:pt x="68946" y="73106"/>
                </a:cubicBezTo>
                <a:cubicBezTo>
                  <a:pt x="69115" y="73392"/>
                  <a:pt x="69266" y="73618"/>
                  <a:pt x="69391" y="73858"/>
                </a:cubicBezTo>
                <a:cubicBezTo>
                  <a:pt x="70739" y="76443"/>
                  <a:pt x="72892" y="78131"/>
                  <a:pt x="75591" y="79239"/>
                </a:cubicBezTo>
                <a:cubicBezTo>
                  <a:pt x="77085" y="79853"/>
                  <a:pt x="78614" y="79923"/>
                  <a:pt x="80166" y="79606"/>
                </a:cubicBezTo>
                <a:cubicBezTo>
                  <a:pt x="81627" y="79303"/>
                  <a:pt x="82737" y="78494"/>
                  <a:pt x="83429" y="77185"/>
                </a:cubicBezTo>
                <a:cubicBezTo>
                  <a:pt x="83687" y="76702"/>
                  <a:pt x="83896" y="76194"/>
                  <a:pt x="84126" y="75698"/>
                </a:cubicBezTo>
                <a:cubicBezTo>
                  <a:pt x="84689" y="75643"/>
                  <a:pt x="85179" y="75601"/>
                  <a:pt x="85668" y="75542"/>
                </a:cubicBezTo>
                <a:cubicBezTo>
                  <a:pt x="88463" y="75216"/>
                  <a:pt x="89714" y="73258"/>
                  <a:pt x="88769" y="70665"/>
                </a:cubicBezTo>
                <a:cubicBezTo>
                  <a:pt x="88563" y="70099"/>
                  <a:pt x="88290" y="69555"/>
                  <a:pt x="88000" y="68889"/>
                </a:cubicBezTo>
                <a:cubicBezTo>
                  <a:pt x="88431" y="68771"/>
                  <a:pt x="88758" y="68677"/>
                  <a:pt x="89089" y="68593"/>
                </a:cubicBezTo>
                <a:cubicBezTo>
                  <a:pt x="89430" y="68507"/>
                  <a:pt x="89784" y="68454"/>
                  <a:pt x="90117" y="68344"/>
                </a:cubicBezTo>
                <a:cubicBezTo>
                  <a:pt x="92743" y="67471"/>
                  <a:pt x="93664" y="65109"/>
                  <a:pt x="93158" y="63130"/>
                </a:cubicBezTo>
                <a:close/>
                <a:moveTo>
                  <a:pt x="81863" y="33224"/>
                </a:moveTo>
                <a:cubicBezTo>
                  <a:pt x="81707" y="32778"/>
                  <a:pt x="81581" y="32301"/>
                  <a:pt x="81568" y="31836"/>
                </a:cubicBezTo>
                <a:cubicBezTo>
                  <a:pt x="81529" y="30434"/>
                  <a:pt x="82242" y="29671"/>
                  <a:pt x="83674" y="29536"/>
                </a:cubicBezTo>
                <a:cubicBezTo>
                  <a:pt x="84855" y="29425"/>
                  <a:pt x="85906" y="29740"/>
                  <a:pt x="86818" y="30496"/>
                </a:cubicBezTo>
                <a:cubicBezTo>
                  <a:pt x="88486" y="31876"/>
                  <a:pt x="89362" y="33626"/>
                  <a:pt x="89330" y="35754"/>
                </a:cubicBezTo>
                <a:cubicBezTo>
                  <a:pt x="89298" y="37844"/>
                  <a:pt x="88929" y="39870"/>
                  <a:pt x="87906" y="41747"/>
                </a:cubicBezTo>
                <a:cubicBezTo>
                  <a:pt x="86402" y="44508"/>
                  <a:pt x="84538" y="47010"/>
                  <a:pt x="82355" y="49290"/>
                </a:cubicBezTo>
                <a:cubicBezTo>
                  <a:pt x="82213" y="49440"/>
                  <a:pt x="82026" y="49550"/>
                  <a:pt x="81849" y="49662"/>
                </a:cubicBezTo>
                <a:cubicBezTo>
                  <a:pt x="81808" y="49688"/>
                  <a:pt x="81723" y="49652"/>
                  <a:pt x="81389" y="49616"/>
                </a:cubicBezTo>
                <a:cubicBezTo>
                  <a:pt x="81497" y="47562"/>
                  <a:pt x="81584" y="45565"/>
                  <a:pt x="81719" y="43572"/>
                </a:cubicBezTo>
                <a:cubicBezTo>
                  <a:pt x="81750" y="43097"/>
                  <a:pt x="81904" y="42623"/>
                  <a:pt x="82052" y="42164"/>
                </a:cubicBezTo>
                <a:cubicBezTo>
                  <a:pt x="83031" y="39161"/>
                  <a:pt x="82887" y="36188"/>
                  <a:pt x="81863" y="33224"/>
                </a:cubicBezTo>
                <a:close/>
                <a:moveTo>
                  <a:pt x="80436" y="39917"/>
                </a:moveTo>
                <a:cubicBezTo>
                  <a:pt x="79641" y="44723"/>
                  <a:pt x="76645" y="47940"/>
                  <a:pt x="72598" y="50383"/>
                </a:cubicBezTo>
                <a:cubicBezTo>
                  <a:pt x="71403" y="51101"/>
                  <a:pt x="70056" y="51512"/>
                  <a:pt x="68592" y="51525"/>
                </a:cubicBezTo>
                <a:cubicBezTo>
                  <a:pt x="66037" y="51552"/>
                  <a:pt x="63703" y="50987"/>
                  <a:pt x="61680" y="49403"/>
                </a:cubicBezTo>
                <a:cubicBezTo>
                  <a:pt x="61461" y="49231"/>
                  <a:pt x="61252" y="49033"/>
                  <a:pt x="61004" y="48907"/>
                </a:cubicBezTo>
                <a:cubicBezTo>
                  <a:pt x="59212" y="47989"/>
                  <a:pt x="58230" y="46409"/>
                  <a:pt x="57439" y="44699"/>
                </a:cubicBezTo>
                <a:cubicBezTo>
                  <a:pt x="56597" y="42881"/>
                  <a:pt x="55868" y="41020"/>
                  <a:pt x="55445" y="39052"/>
                </a:cubicBezTo>
                <a:cubicBezTo>
                  <a:pt x="55005" y="36993"/>
                  <a:pt x="55064" y="34960"/>
                  <a:pt x="55543" y="32913"/>
                </a:cubicBezTo>
                <a:cubicBezTo>
                  <a:pt x="55854" y="31587"/>
                  <a:pt x="56533" y="30496"/>
                  <a:pt x="57520" y="29571"/>
                </a:cubicBezTo>
                <a:cubicBezTo>
                  <a:pt x="58765" y="28402"/>
                  <a:pt x="60272" y="27663"/>
                  <a:pt x="61871" y="27089"/>
                </a:cubicBezTo>
                <a:cubicBezTo>
                  <a:pt x="62522" y="26856"/>
                  <a:pt x="63119" y="26965"/>
                  <a:pt x="63611" y="27476"/>
                </a:cubicBezTo>
                <a:cubicBezTo>
                  <a:pt x="64093" y="27978"/>
                  <a:pt x="64635" y="28436"/>
                  <a:pt x="65051" y="28985"/>
                </a:cubicBezTo>
                <a:cubicBezTo>
                  <a:pt x="67181" y="31788"/>
                  <a:pt x="70194" y="32710"/>
                  <a:pt x="73570" y="32781"/>
                </a:cubicBezTo>
                <a:cubicBezTo>
                  <a:pt x="75330" y="32820"/>
                  <a:pt x="77089" y="32694"/>
                  <a:pt x="79034" y="32636"/>
                </a:cubicBezTo>
                <a:cubicBezTo>
                  <a:pt x="80916" y="34850"/>
                  <a:pt x="80862" y="37328"/>
                  <a:pt x="80436" y="39917"/>
                </a:cubicBezTo>
                <a:close/>
                <a:moveTo>
                  <a:pt x="53381" y="39149"/>
                </a:moveTo>
                <a:cubicBezTo>
                  <a:pt x="51748" y="39486"/>
                  <a:pt x="50158" y="39730"/>
                  <a:pt x="48618" y="40154"/>
                </a:cubicBezTo>
                <a:cubicBezTo>
                  <a:pt x="47068" y="40582"/>
                  <a:pt x="45569" y="41187"/>
                  <a:pt x="43967" y="41743"/>
                </a:cubicBezTo>
                <a:cubicBezTo>
                  <a:pt x="41316" y="36666"/>
                  <a:pt x="37585" y="32935"/>
                  <a:pt x="31523" y="31916"/>
                </a:cubicBezTo>
                <a:lnTo>
                  <a:pt x="31523" y="27399"/>
                </a:lnTo>
                <a:cubicBezTo>
                  <a:pt x="32187" y="27214"/>
                  <a:pt x="32795" y="27049"/>
                  <a:pt x="33400" y="26874"/>
                </a:cubicBezTo>
                <a:cubicBezTo>
                  <a:pt x="36186" y="26067"/>
                  <a:pt x="38226" y="24414"/>
                  <a:pt x="39551" y="21862"/>
                </a:cubicBezTo>
                <a:cubicBezTo>
                  <a:pt x="40755" y="19541"/>
                  <a:pt x="41255" y="17059"/>
                  <a:pt x="41571" y="14516"/>
                </a:cubicBezTo>
                <a:cubicBezTo>
                  <a:pt x="41653" y="13852"/>
                  <a:pt x="41758" y="13190"/>
                  <a:pt x="41848" y="12561"/>
                </a:cubicBezTo>
                <a:cubicBezTo>
                  <a:pt x="42589" y="12480"/>
                  <a:pt x="42616" y="13031"/>
                  <a:pt x="42786" y="13338"/>
                </a:cubicBezTo>
                <a:cubicBezTo>
                  <a:pt x="43938" y="15410"/>
                  <a:pt x="45365" y="17283"/>
                  <a:pt x="46914" y="19083"/>
                </a:cubicBezTo>
                <a:cubicBezTo>
                  <a:pt x="49433" y="22012"/>
                  <a:pt x="52591" y="24013"/>
                  <a:pt x="56222" y="25354"/>
                </a:cubicBezTo>
                <a:cubicBezTo>
                  <a:pt x="56936" y="25616"/>
                  <a:pt x="57653" y="25871"/>
                  <a:pt x="58593" y="26209"/>
                </a:cubicBezTo>
                <a:cubicBezTo>
                  <a:pt x="58055" y="26637"/>
                  <a:pt x="57717" y="26942"/>
                  <a:pt x="57345" y="27202"/>
                </a:cubicBezTo>
                <a:cubicBezTo>
                  <a:pt x="55027" y="28817"/>
                  <a:pt x="53740" y="31007"/>
                  <a:pt x="53350" y="33755"/>
                </a:cubicBezTo>
                <a:cubicBezTo>
                  <a:pt x="53096" y="35544"/>
                  <a:pt x="53105" y="37321"/>
                  <a:pt x="53381" y="39149"/>
                </a:cubicBezTo>
                <a:close/>
                <a:moveTo>
                  <a:pt x="20572" y="48134"/>
                </a:moveTo>
                <a:cubicBezTo>
                  <a:pt x="24183" y="45809"/>
                  <a:pt x="27030" y="42791"/>
                  <a:pt x="29019" y="39035"/>
                </a:cubicBezTo>
                <a:cubicBezTo>
                  <a:pt x="29598" y="37937"/>
                  <a:pt x="30038" y="36766"/>
                  <a:pt x="30523" y="35621"/>
                </a:cubicBezTo>
                <a:cubicBezTo>
                  <a:pt x="30735" y="35121"/>
                  <a:pt x="30897" y="34604"/>
                  <a:pt x="31085" y="34085"/>
                </a:cubicBezTo>
                <a:cubicBezTo>
                  <a:pt x="31891" y="33930"/>
                  <a:pt x="32550" y="34146"/>
                  <a:pt x="33231" y="34327"/>
                </a:cubicBezTo>
                <a:cubicBezTo>
                  <a:pt x="37669" y="35505"/>
                  <a:pt x="43105" y="40960"/>
                  <a:pt x="42903" y="47134"/>
                </a:cubicBezTo>
                <a:cubicBezTo>
                  <a:pt x="42860" y="48375"/>
                  <a:pt x="42751" y="49611"/>
                  <a:pt x="42573" y="50839"/>
                </a:cubicBezTo>
                <a:cubicBezTo>
                  <a:pt x="41836" y="55965"/>
                  <a:pt x="36798" y="61368"/>
                  <a:pt x="29160" y="60459"/>
                </a:cubicBezTo>
                <a:cubicBezTo>
                  <a:pt x="27378" y="60247"/>
                  <a:pt x="25729" y="59697"/>
                  <a:pt x="24211" y="58750"/>
                </a:cubicBezTo>
                <a:cubicBezTo>
                  <a:pt x="22101" y="57429"/>
                  <a:pt x="20315" y="55780"/>
                  <a:pt x="18853" y="53800"/>
                </a:cubicBezTo>
                <a:cubicBezTo>
                  <a:pt x="17839" y="52422"/>
                  <a:pt x="17596" y="51716"/>
                  <a:pt x="17437" y="50098"/>
                </a:cubicBezTo>
                <a:cubicBezTo>
                  <a:pt x="18449" y="49465"/>
                  <a:pt x="19518" y="48812"/>
                  <a:pt x="20572" y="48134"/>
                </a:cubicBezTo>
                <a:close/>
                <a:moveTo>
                  <a:pt x="17016" y="47702"/>
                </a:moveTo>
                <a:cubicBezTo>
                  <a:pt x="17325" y="45096"/>
                  <a:pt x="17483" y="42702"/>
                  <a:pt x="18258" y="40399"/>
                </a:cubicBezTo>
                <a:cubicBezTo>
                  <a:pt x="18368" y="40074"/>
                  <a:pt x="18482" y="39735"/>
                  <a:pt x="18679" y="39459"/>
                </a:cubicBezTo>
                <a:cubicBezTo>
                  <a:pt x="21013" y="36184"/>
                  <a:pt x="24111" y="34146"/>
                  <a:pt x="28281" y="33879"/>
                </a:cubicBezTo>
                <a:cubicBezTo>
                  <a:pt x="28404" y="33872"/>
                  <a:pt x="28537" y="33967"/>
                  <a:pt x="28663" y="34016"/>
                </a:cubicBezTo>
                <a:cubicBezTo>
                  <a:pt x="28635" y="38294"/>
                  <a:pt x="22503" y="45626"/>
                  <a:pt x="17016" y="47702"/>
                </a:cubicBezTo>
                <a:close/>
                <a:moveTo>
                  <a:pt x="65655" y="26563"/>
                </a:moveTo>
                <a:cubicBezTo>
                  <a:pt x="69865" y="25037"/>
                  <a:pt x="75699" y="27156"/>
                  <a:pt x="77593" y="30693"/>
                </a:cubicBezTo>
                <a:cubicBezTo>
                  <a:pt x="75267" y="30770"/>
                  <a:pt x="73171" y="30967"/>
                  <a:pt x="71065" y="30523"/>
                </a:cubicBezTo>
                <a:cubicBezTo>
                  <a:pt x="69331" y="30158"/>
                  <a:pt x="67919" y="29371"/>
                  <a:pt x="66831" y="28012"/>
                </a:cubicBezTo>
                <a:cubicBezTo>
                  <a:pt x="66449" y="27534"/>
                  <a:pt x="66059" y="27059"/>
                  <a:pt x="65655" y="26564"/>
                </a:cubicBezTo>
                <a:close/>
                <a:moveTo>
                  <a:pt x="11584" y="27248"/>
                </a:moveTo>
                <a:cubicBezTo>
                  <a:pt x="12800" y="24147"/>
                  <a:pt x="14241" y="21151"/>
                  <a:pt x="16010" y="18314"/>
                </a:cubicBezTo>
                <a:cubicBezTo>
                  <a:pt x="16779" y="17084"/>
                  <a:pt x="17535" y="15884"/>
                  <a:pt x="18881" y="15078"/>
                </a:cubicBezTo>
                <a:cubicBezTo>
                  <a:pt x="19691" y="14595"/>
                  <a:pt x="20268" y="13714"/>
                  <a:pt x="20896" y="12970"/>
                </a:cubicBezTo>
                <a:cubicBezTo>
                  <a:pt x="23573" y="9811"/>
                  <a:pt x="26959" y="7640"/>
                  <a:pt x="30782" y="6029"/>
                </a:cubicBezTo>
                <a:cubicBezTo>
                  <a:pt x="33643" y="4825"/>
                  <a:pt x="36607" y="3926"/>
                  <a:pt x="39569" y="3022"/>
                </a:cubicBezTo>
                <a:cubicBezTo>
                  <a:pt x="42159" y="2231"/>
                  <a:pt x="44843" y="2008"/>
                  <a:pt x="47542" y="2207"/>
                </a:cubicBezTo>
                <a:cubicBezTo>
                  <a:pt x="50432" y="2417"/>
                  <a:pt x="53285" y="2854"/>
                  <a:pt x="56066" y="3730"/>
                </a:cubicBezTo>
                <a:cubicBezTo>
                  <a:pt x="59549" y="4825"/>
                  <a:pt x="62654" y="6499"/>
                  <a:pt x="65443" y="8824"/>
                </a:cubicBezTo>
                <a:cubicBezTo>
                  <a:pt x="69628" y="12318"/>
                  <a:pt x="73210" y="16256"/>
                  <a:pt x="75649" y="21120"/>
                </a:cubicBezTo>
                <a:cubicBezTo>
                  <a:pt x="76639" y="23094"/>
                  <a:pt x="77405" y="25148"/>
                  <a:pt x="78100" y="27594"/>
                </a:cubicBezTo>
                <a:cubicBezTo>
                  <a:pt x="77485" y="27230"/>
                  <a:pt x="77131" y="27071"/>
                  <a:pt x="76836" y="26842"/>
                </a:cubicBezTo>
                <a:cubicBezTo>
                  <a:pt x="73439" y="24199"/>
                  <a:pt x="69537" y="23735"/>
                  <a:pt x="65398" y="24285"/>
                </a:cubicBezTo>
                <a:cubicBezTo>
                  <a:pt x="64979" y="24340"/>
                  <a:pt x="64545" y="24370"/>
                  <a:pt x="64147" y="24500"/>
                </a:cubicBezTo>
                <a:cubicBezTo>
                  <a:pt x="62449" y="25065"/>
                  <a:pt x="60829" y="24679"/>
                  <a:pt x="59172" y="24256"/>
                </a:cubicBezTo>
                <a:cubicBezTo>
                  <a:pt x="52764" y="22611"/>
                  <a:pt x="48240" y="18680"/>
                  <a:pt x="44996" y="13199"/>
                </a:cubicBezTo>
                <a:cubicBezTo>
                  <a:pt x="44219" y="11889"/>
                  <a:pt x="43547" y="10512"/>
                  <a:pt x="42936" y="9119"/>
                </a:cubicBezTo>
                <a:cubicBezTo>
                  <a:pt x="42610" y="8372"/>
                  <a:pt x="42069" y="7869"/>
                  <a:pt x="41485" y="7380"/>
                </a:cubicBezTo>
                <a:cubicBezTo>
                  <a:pt x="41042" y="7011"/>
                  <a:pt x="40255" y="7250"/>
                  <a:pt x="40094" y="7809"/>
                </a:cubicBezTo>
                <a:cubicBezTo>
                  <a:pt x="39963" y="8274"/>
                  <a:pt x="39901" y="8754"/>
                  <a:pt x="39910" y="9236"/>
                </a:cubicBezTo>
                <a:cubicBezTo>
                  <a:pt x="39954" y="11382"/>
                  <a:pt x="39736" y="13505"/>
                  <a:pt x="39428" y="15628"/>
                </a:cubicBezTo>
                <a:cubicBezTo>
                  <a:pt x="39150" y="17556"/>
                  <a:pt x="38641" y="19407"/>
                  <a:pt x="37712" y="21142"/>
                </a:cubicBezTo>
                <a:cubicBezTo>
                  <a:pt x="36672" y="23085"/>
                  <a:pt x="35096" y="24376"/>
                  <a:pt x="32934" y="24952"/>
                </a:cubicBezTo>
                <a:cubicBezTo>
                  <a:pt x="32048" y="25188"/>
                  <a:pt x="31141" y="25336"/>
                  <a:pt x="30250" y="25552"/>
                </a:cubicBezTo>
                <a:cubicBezTo>
                  <a:pt x="28971" y="25863"/>
                  <a:pt x="28777" y="26215"/>
                  <a:pt x="29140" y="27457"/>
                </a:cubicBezTo>
                <a:cubicBezTo>
                  <a:pt x="29704" y="29392"/>
                  <a:pt x="29707" y="29887"/>
                  <a:pt x="29134" y="31762"/>
                </a:cubicBezTo>
                <a:cubicBezTo>
                  <a:pt x="28684" y="31815"/>
                  <a:pt x="28201" y="31873"/>
                  <a:pt x="27718" y="31929"/>
                </a:cubicBezTo>
                <a:cubicBezTo>
                  <a:pt x="24447" y="32289"/>
                  <a:pt x="21639" y="33620"/>
                  <a:pt x="19189" y="35744"/>
                </a:cubicBezTo>
                <a:cubicBezTo>
                  <a:pt x="17128" y="37532"/>
                  <a:pt x="16083" y="39812"/>
                  <a:pt x="15723" y="42424"/>
                </a:cubicBezTo>
                <a:cubicBezTo>
                  <a:pt x="15429" y="44541"/>
                  <a:pt x="15192" y="46663"/>
                  <a:pt x="14914" y="48911"/>
                </a:cubicBezTo>
                <a:cubicBezTo>
                  <a:pt x="13558" y="49769"/>
                  <a:pt x="12007" y="50289"/>
                  <a:pt x="10096" y="50086"/>
                </a:cubicBezTo>
                <a:cubicBezTo>
                  <a:pt x="9380" y="48309"/>
                  <a:pt x="9072" y="46412"/>
                  <a:pt x="8923" y="44502"/>
                </a:cubicBezTo>
                <a:cubicBezTo>
                  <a:pt x="8460" y="38558"/>
                  <a:pt x="9402" y="32808"/>
                  <a:pt x="11584" y="27248"/>
                </a:cubicBezTo>
                <a:close/>
                <a:moveTo>
                  <a:pt x="8661" y="65841"/>
                </a:moveTo>
                <a:cubicBezTo>
                  <a:pt x="7071" y="65399"/>
                  <a:pt x="5641" y="64644"/>
                  <a:pt x="4473" y="63502"/>
                </a:cubicBezTo>
                <a:cubicBezTo>
                  <a:pt x="2840" y="61906"/>
                  <a:pt x="1917" y="60045"/>
                  <a:pt x="2438" y="57711"/>
                </a:cubicBezTo>
                <a:cubicBezTo>
                  <a:pt x="2649" y="56771"/>
                  <a:pt x="2735" y="55790"/>
                  <a:pt x="3071" y="54895"/>
                </a:cubicBezTo>
                <a:cubicBezTo>
                  <a:pt x="3356" y="54141"/>
                  <a:pt x="3845" y="53425"/>
                  <a:pt x="4374" y="52797"/>
                </a:cubicBezTo>
                <a:cubicBezTo>
                  <a:pt x="5168" y="51853"/>
                  <a:pt x="6290" y="51681"/>
                  <a:pt x="7465" y="51913"/>
                </a:cubicBezTo>
                <a:cubicBezTo>
                  <a:pt x="7781" y="51977"/>
                  <a:pt x="8126" y="52186"/>
                  <a:pt x="8335" y="52429"/>
                </a:cubicBezTo>
                <a:cubicBezTo>
                  <a:pt x="8691" y="52843"/>
                  <a:pt x="9029" y="53304"/>
                  <a:pt x="9238" y="53800"/>
                </a:cubicBezTo>
                <a:cubicBezTo>
                  <a:pt x="11032" y="58052"/>
                  <a:pt x="13406" y="61938"/>
                  <a:pt x="16723" y="65236"/>
                </a:cubicBezTo>
                <a:cubicBezTo>
                  <a:pt x="16864" y="65376"/>
                  <a:pt x="16947" y="65571"/>
                  <a:pt x="17187" y="65942"/>
                </a:cubicBezTo>
                <a:cubicBezTo>
                  <a:pt x="16006" y="66462"/>
                  <a:pt x="14934" y="66444"/>
                  <a:pt x="13897" y="66474"/>
                </a:cubicBezTo>
                <a:cubicBezTo>
                  <a:pt x="12130" y="66526"/>
                  <a:pt x="10365" y="66312"/>
                  <a:pt x="8661" y="65841"/>
                </a:cubicBezTo>
                <a:close/>
                <a:moveTo>
                  <a:pt x="38312" y="78381"/>
                </a:moveTo>
                <a:cubicBezTo>
                  <a:pt x="38004" y="80007"/>
                  <a:pt x="37679" y="81633"/>
                  <a:pt x="37336" y="83254"/>
                </a:cubicBezTo>
                <a:cubicBezTo>
                  <a:pt x="37205" y="83863"/>
                  <a:pt x="37033" y="84460"/>
                  <a:pt x="36823" y="85046"/>
                </a:cubicBezTo>
                <a:cubicBezTo>
                  <a:pt x="36110" y="87017"/>
                  <a:pt x="34492" y="87918"/>
                  <a:pt x="32542" y="88346"/>
                </a:cubicBezTo>
                <a:cubicBezTo>
                  <a:pt x="31406" y="88598"/>
                  <a:pt x="30445" y="88217"/>
                  <a:pt x="29747" y="87294"/>
                </a:cubicBezTo>
                <a:cubicBezTo>
                  <a:pt x="29413" y="86851"/>
                  <a:pt x="29136" y="86365"/>
                  <a:pt x="28814" y="85913"/>
                </a:cubicBezTo>
                <a:cubicBezTo>
                  <a:pt x="28451" y="85406"/>
                  <a:pt x="28104" y="84875"/>
                  <a:pt x="27679" y="84422"/>
                </a:cubicBezTo>
                <a:cubicBezTo>
                  <a:pt x="26953" y="83648"/>
                  <a:pt x="26050" y="83558"/>
                  <a:pt x="25224" y="84217"/>
                </a:cubicBezTo>
                <a:cubicBezTo>
                  <a:pt x="24628" y="84692"/>
                  <a:pt x="24111" y="85273"/>
                  <a:pt x="23595" y="85839"/>
                </a:cubicBezTo>
                <a:cubicBezTo>
                  <a:pt x="22558" y="86983"/>
                  <a:pt x="21785" y="87608"/>
                  <a:pt x="20619" y="85453"/>
                </a:cubicBezTo>
                <a:cubicBezTo>
                  <a:pt x="20130" y="84552"/>
                  <a:pt x="19840" y="83543"/>
                  <a:pt x="19524" y="82561"/>
                </a:cubicBezTo>
                <a:cubicBezTo>
                  <a:pt x="19358" y="82042"/>
                  <a:pt x="19351" y="81471"/>
                  <a:pt x="19238" y="80930"/>
                </a:cubicBezTo>
                <a:cubicBezTo>
                  <a:pt x="19019" y="79881"/>
                  <a:pt x="18349" y="79601"/>
                  <a:pt x="17380" y="80170"/>
                </a:cubicBezTo>
                <a:cubicBezTo>
                  <a:pt x="16896" y="80453"/>
                  <a:pt x="16470" y="80825"/>
                  <a:pt x="16006" y="81139"/>
                </a:cubicBezTo>
                <a:cubicBezTo>
                  <a:pt x="15309" y="81611"/>
                  <a:pt x="14636" y="82132"/>
                  <a:pt x="13889" y="82510"/>
                </a:cubicBezTo>
                <a:cubicBezTo>
                  <a:pt x="13277" y="82820"/>
                  <a:pt x="12581" y="83070"/>
                  <a:pt x="11899" y="83139"/>
                </a:cubicBezTo>
                <a:cubicBezTo>
                  <a:pt x="9544" y="83379"/>
                  <a:pt x="8547" y="82418"/>
                  <a:pt x="8880" y="80149"/>
                </a:cubicBezTo>
                <a:cubicBezTo>
                  <a:pt x="9041" y="79076"/>
                  <a:pt x="9374" y="77974"/>
                  <a:pt x="9881" y="77015"/>
                </a:cubicBezTo>
                <a:cubicBezTo>
                  <a:pt x="11213" y="74505"/>
                  <a:pt x="12668" y="72058"/>
                  <a:pt x="14107" y="69604"/>
                </a:cubicBezTo>
                <a:cubicBezTo>
                  <a:pt x="14595" y="68769"/>
                  <a:pt x="15483" y="68458"/>
                  <a:pt x="16372" y="68215"/>
                </a:cubicBezTo>
                <a:cubicBezTo>
                  <a:pt x="17249" y="67977"/>
                  <a:pt x="18138" y="67782"/>
                  <a:pt x="19312" y="67498"/>
                </a:cubicBezTo>
                <a:cubicBezTo>
                  <a:pt x="24918" y="72037"/>
                  <a:pt x="31369" y="75088"/>
                  <a:pt x="38320" y="77289"/>
                </a:cubicBezTo>
                <a:cubicBezTo>
                  <a:pt x="38321" y="77729"/>
                  <a:pt x="38372" y="78064"/>
                  <a:pt x="38312" y="78381"/>
                </a:cubicBezTo>
                <a:close/>
                <a:moveTo>
                  <a:pt x="54767" y="76720"/>
                </a:moveTo>
                <a:cubicBezTo>
                  <a:pt x="47661" y="77534"/>
                  <a:pt x="40841" y="76433"/>
                  <a:pt x="34241" y="73799"/>
                </a:cubicBezTo>
                <a:cubicBezTo>
                  <a:pt x="29637" y="71962"/>
                  <a:pt x="25338" y="69627"/>
                  <a:pt x="21394" y="66658"/>
                </a:cubicBezTo>
                <a:cubicBezTo>
                  <a:pt x="16684" y="63114"/>
                  <a:pt x="13353" y="58584"/>
                  <a:pt x="11143" y="53231"/>
                </a:cubicBezTo>
                <a:cubicBezTo>
                  <a:pt x="11044" y="52988"/>
                  <a:pt x="11029" y="52711"/>
                  <a:pt x="10964" y="52400"/>
                </a:cubicBezTo>
                <a:cubicBezTo>
                  <a:pt x="12357" y="51991"/>
                  <a:pt x="13700" y="51598"/>
                  <a:pt x="15176" y="51164"/>
                </a:cubicBezTo>
                <a:cubicBezTo>
                  <a:pt x="15345" y="51460"/>
                  <a:pt x="15569" y="51786"/>
                  <a:pt x="15726" y="52139"/>
                </a:cubicBezTo>
                <a:cubicBezTo>
                  <a:pt x="17746" y="56675"/>
                  <a:pt x="21244" y="59719"/>
                  <a:pt x="25803" y="61702"/>
                </a:cubicBezTo>
                <a:cubicBezTo>
                  <a:pt x="35954" y="64922"/>
                  <a:pt x="43729" y="58080"/>
                  <a:pt x="44612" y="50627"/>
                </a:cubicBezTo>
                <a:cubicBezTo>
                  <a:pt x="44857" y="48560"/>
                  <a:pt x="45066" y="46513"/>
                  <a:pt x="44658" y="44450"/>
                </a:cubicBezTo>
                <a:cubicBezTo>
                  <a:pt x="44621" y="44261"/>
                  <a:pt x="44692" y="44049"/>
                  <a:pt x="44728" y="43695"/>
                </a:cubicBezTo>
                <a:cubicBezTo>
                  <a:pt x="47671" y="42589"/>
                  <a:pt x="50498" y="40920"/>
                  <a:pt x="53993" y="41633"/>
                </a:cubicBezTo>
                <a:cubicBezTo>
                  <a:pt x="54335" y="42436"/>
                  <a:pt x="54635" y="43202"/>
                  <a:pt x="54981" y="43948"/>
                </a:cubicBezTo>
                <a:cubicBezTo>
                  <a:pt x="55508" y="45074"/>
                  <a:pt x="56028" y="46208"/>
                  <a:pt x="56625" y="47300"/>
                </a:cubicBezTo>
                <a:cubicBezTo>
                  <a:pt x="57295" y="48530"/>
                  <a:pt x="58212" y="49572"/>
                  <a:pt x="59430" y="50341"/>
                </a:cubicBezTo>
                <a:cubicBezTo>
                  <a:pt x="60081" y="50752"/>
                  <a:pt x="60733" y="51168"/>
                  <a:pt x="61358" y="51614"/>
                </a:cubicBezTo>
                <a:cubicBezTo>
                  <a:pt x="65880" y="54834"/>
                  <a:pt x="73091" y="53868"/>
                  <a:pt x="77155" y="49988"/>
                </a:cubicBezTo>
                <a:cubicBezTo>
                  <a:pt x="77854" y="49320"/>
                  <a:pt x="78405" y="48503"/>
                  <a:pt x="79032" y="47748"/>
                </a:cubicBezTo>
                <a:cubicBezTo>
                  <a:pt x="79557" y="47822"/>
                  <a:pt x="79415" y="48220"/>
                  <a:pt x="79400" y="48526"/>
                </a:cubicBezTo>
                <a:cubicBezTo>
                  <a:pt x="79255" y="51865"/>
                  <a:pt x="78570" y="55075"/>
                  <a:pt x="77126" y="58132"/>
                </a:cubicBezTo>
                <a:cubicBezTo>
                  <a:pt x="75345" y="61903"/>
                  <a:pt x="73393" y="65551"/>
                  <a:pt x="70541" y="68689"/>
                </a:cubicBezTo>
                <a:cubicBezTo>
                  <a:pt x="66317" y="73331"/>
                  <a:pt x="61059" y="76007"/>
                  <a:pt x="54767" y="76720"/>
                </a:cubicBezTo>
                <a:close/>
                <a:moveTo>
                  <a:pt x="89566" y="66589"/>
                </a:moveTo>
                <a:cubicBezTo>
                  <a:pt x="88975" y="66784"/>
                  <a:pt x="88327" y="66828"/>
                  <a:pt x="87700" y="66895"/>
                </a:cubicBezTo>
                <a:cubicBezTo>
                  <a:pt x="87213" y="66950"/>
                  <a:pt x="86712" y="66896"/>
                  <a:pt x="86224" y="66957"/>
                </a:cubicBezTo>
                <a:cubicBezTo>
                  <a:pt x="85431" y="67050"/>
                  <a:pt x="85037" y="67782"/>
                  <a:pt x="85406" y="68495"/>
                </a:cubicBezTo>
                <a:cubicBezTo>
                  <a:pt x="85658" y="68984"/>
                  <a:pt x="86020" y="69420"/>
                  <a:pt x="86295" y="69899"/>
                </a:cubicBezTo>
                <a:cubicBezTo>
                  <a:pt x="86572" y="70376"/>
                  <a:pt x="86870" y="70856"/>
                  <a:pt x="87045" y="71372"/>
                </a:cubicBezTo>
                <a:cubicBezTo>
                  <a:pt x="87521" y="72780"/>
                  <a:pt x="86934" y="73605"/>
                  <a:pt x="85381" y="73781"/>
                </a:cubicBezTo>
                <a:cubicBezTo>
                  <a:pt x="85030" y="73821"/>
                  <a:pt x="84677" y="73835"/>
                  <a:pt x="84324" y="73820"/>
                </a:cubicBezTo>
                <a:cubicBezTo>
                  <a:pt x="83189" y="73767"/>
                  <a:pt x="82519" y="74216"/>
                  <a:pt x="82127" y="75317"/>
                </a:cubicBezTo>
                <a:cubicBezTo>
                  <a:pt x="81297" y="77651"/>
                  <a:pt x="79628" y="78512"/>
                  <a:pt x="77172" y="77845"/>
                </a:cubicBezTo>
                <a:cubicBezTo>
                  <a:pt x="74783" y="77197"/>
                  <a:pt x="72848" y="75841"/>
                  <a:pt x="71479" y="73799"/>
                </a:cubicBezTo>
                <a:cubicBezTo>
                  <a:pt x="70495" y="72334"/>
                  <a:pt x="70515" y="71628"/>
                  <a:pt x="71738" y="70303"/>
                </a:cubicBezTo>
                <a:cubicBezTo>
                  <a:pt x="75240" y="66508"/>
                  <a:pt x="77608" y="62071"/>
                  <a:pt x="79552" y="57386"/>
                </a:cubicBezTo>
                <a:cubicBezTo>
                  <a:pt x="80000" y="56305"/>
                  <a:pt x="80367" y="55192"/>
                  <a:pt x="80843" y="53901"/>
                </a:cubicBezTo>
                <a:cubicBezTo>
                  <a:pt x="82041" y="54224"/>
                  <a:pt x="82955" y="54756"/>
                  <a:pt x="83757" y="55406"/>
                </a:cubicBezTo>
                <a:cubicBezTo>
                  <a:pt x="85655" y="56945"/>
                  <a:pt x="87527" y="58517"/>
                  <a:pt x="89339" y="60146"/>
                </a:cubicBezTo>
                <a:cubicBezTo>
                  <a:pt x="89947" y="60693"/>
                  <a:pt x="90418" y="61422"/>
                  <a:pt x="90818" y="62139"/>
                </a:cubicBezTo>
                <a:cubicBezTo>
                  <a:pt x="91112" y="62665"/>
                  <a:pt x="91270" y="63299"/>
                  <a:pt x="91341" y="63903"/>
                </a:cubicBezTo>
                <a:cubicBezTo>
                  <a:pt x="91501" y="65256"/>
                  <a:pt x="90910" y="66151"/>
                  <a:pt x="89566" y="66589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0" name="Google Shape;1630;p51"/>
          <p:cNvSpPr/>
          <p:nvPr/>
        </p:nvSpPr>
        <p:spPr>
          <a:xfrm rot="20436038" flipH="1">
            <a:off x="6658931" y="2833078"/>
            <a:ext cx="192886" cy="155276"/>
          </a:xfrm>
          <a:custGeom>
            <a:avLst/>
            <a:gdLst/>
            <a:ahLst/>
            <a:cxnLst/>
            <a:rect l="l" t="t" r="r" b="b"/>
            <a:pathLst>
              <a:path w="15387" h="13188" extrusionOk="0">
                <a:moveTo>
                  <a:pt x="12298" y="17"/>
                </a:moveTo>
                <a:lnTo>
                  <a:pt x="12935" y="17"/>
                </a:lnTo>
                <a:cubicBezTo>
                  <a:pt x="15084" y="1"/>
                  <a:pt x="15386" y="356"/>
                  <a:pt x="15037" y="2416"/>
                </a:cubicBezTo>
                <a:cubicBezTo>
                  <a:pt x="14724" y="4245"/>
                  <a:pt x="14459" y="6084"/>
                  <a:pt x="14134" y="7913"/>
                </a:cubicBezTo>
                <a:cubicBezTo>
                  <a:pt x="13375" y="12185"/>
                  <a:pt x="10603" y="13187"/>
                  <a:pt x="7262" y="13086"/>
                </a:cubicBezTo>
                <a:cubicBezTo>
                  <a:pt x="4937" y="13020"/>
                  <a:pt x="3239" y="12047"/>
                  <a:pt x="1979" y="10197"/>
                </a:cubicBezTo>
                <a:cubicBezTo>
                  <a:pt x="776" y="8426"/>
                  <a:pt x="287" y="6440"/>
                  <a:pt x="75" y="4364"/>
                </a:cubicBezTo>
                <a:cubicBezTo>
                  <a:pt x="1" y="3655"/>
                  <a:pt x="218" y="3010"/>
                  <a:pt x="558" y="2390"/>
                </a:cubicBezTo>
                <a:cubicBezTo>
                  <a:pt x="887" y="1791"/>
                  <a:pt x="1349" y="1558"/>
                  <a:pt x="2066" y="1474"/>
                </a:cubicBezTo>
                <a:cubicBezTo>
                  <a:pt x="4580" y="1180"/>
                  <a:pt x="7081" y="782"/>
                  <a:pt x="9586" y="419"/>
                </a:cubicBezTo>
                <a:cubicBezTo>
                  <a:pt x="10629" y="267"/>
                  <a:pt x="11673" y="109"/>
                  <a:pt x="12298" y="17"/>
                </a:cubicBezTo>
                <a:close/>
                <a:moveTo>
                  <a:pt x="2146" y="4112"/>
                </a:moveTo>
                <a:cubicBezTo>
                  <a:pt x="2049" y="5534"/>
                  <a:pt x="2425" y="6794"/>
                  <a:pt x="2993" y="7977"/>
                </a:cubicBezTo>
                <a:cubicBezTo>
                  <a:pt x="4159" y="10407"/>
                  <a:pt x="5521" y="11514"/>
                  <a:pt x="8943" y="11059"/>
                </a:cubicBezTo>
                <a:cubicBezTo>
                  <a:pt x="10611" y="10837"/>
                  <a:pt x="11661" y="9949"/>
                  <a:pt x="11990" y="8350"/>
                </a:cubicBezTo>
                <a:cubicBezTo>
                  <a:pt x="12350" y="6597"/>
                  <a:pt x="12622" y="4829"/>
                  <a:pt x="12910" y="3062"/>
                </a:cubicBezTo>
                <a:cubicBezTo>
                  <a:pt x="12962" y="2750"/>
                  <a:pt x="12904" y="2419"/>
                  <a:pt x="12892" y="1988"/>
                </a:cubicBezTo>
                <a:cubicBezTo>
                  <a:pt x="12344" y="2023"/>
                  <a:pt x="11932" y="2021"/>
                  <a:pt x="11532" y="2087"/>
                </a:cubicBezTo>
                <a:cubicBezTo>
                  <a:pt x="9584" y="2404"/>
                  <a:pt x="7652" y="2807"/>
                  <a:pt x="5696" y="3048"/>
                </a:cubicBezTo>
                <a:cubicBezTo>
                  <a:pt x="4492" y="3194"/>
                  <a:pt x="3356" y="3442"/>
                  <a:pt x="2146" y="4112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1" name="Google Shape;1631;p51"/>
          <p:cNvSpPr/>
          <p:nvPr/>
        </p:nvSpPr>
        <p:spPr>
          <a:xfrm>
            <a:off x="6514880" y="2712192"/>
            <a:ext cx="62616" cy="68865"/>
          </a:xfrm>
          <a:custGeom>
            <a:avLst/>
            <a:gdLst/>
            <a:ahLst/>
            <a:cxnLst/>
            <a:rect l="l" t="t" r="r" b="b"/>
            <a:pathLst>
              <a:path w="5592" h="6150" extrusionOk="0">
                <a:moveTo>
                  <a:pt x="5568" y="3241"/>
                </a:moveTo>
                <a:cubicBezTo>
                  <a:pt x="5525" y="4901"/>
                  <a:pt x="4516" y="5952"/>
                  <a:pt x="3093" y="6047"/>
                </a:cubicBezTo>
                <a:cubicBezTo>
                  <a:pt x="1565" y="6149"/>
                  <a:pt x="324" y="5236"/>
                  <a:pt x="70" y="3782"/>
                </a:cubicBezTo>
                <a:cubicBezTo>
                  <a:pt x="0" y="3385"/>
                  <a:pt x="12" y="2961"/>
                  <a:pt x="61" y="2557"/>
                </a:cubicBezTo>
                <a:cubicBezTo>
                  <a:pt x="221" y="1173"/>
                  <a:pt x="758" y="455"/>
                  <a:pt x="1770" y="254"/>
                </a:cubicBezTo>
                <a:cubicBezTo>
                  <a:pt x="3043" y="0"/>
                  <a:pt x="4128" y="252"/>
                  <a:pt x="4913" y="1359"/>
                </a:cubicBezTo>
                <a:cubicBezTo>
                  <a:pt x="5373" y="2004"/>
                  <a:pt x="5592" y="2702"/>
                  <a:pt x="5568" y="3241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2" name="Google Shape;1632;p51"/>
          <p:cNvSpPr/>
          <p:nvPr/>
        </p:nvSpPr>
        <p:spPr>
          <a:xfrm rot="17048582">
            <a:off x="6861950" y="2635803"/>
            <a:ext cx="72246" cy="70018"/>
          </a:xfrm>
          <a:custGeom>
            <a:avLst/>
            <a:gdLst/>
            <a:ahLst/>
            <a:cxnLst/>
            <a:rect l="l" t="t" r="r" b="b"/>
            <a:pathLst>
              <a:path w="6452" h="6253" extrusionOk="0">
                <a:moveTo>
                  <a:pt x="6452" y="3081"/>
                </a:moveTo>
                <a:cubicBezTo>
                  <a:pt x="6452" y="4935"/>
                  <a:pt x="5176" y="6218"/>
                  <a:pt x="3314" y="6236"/>
                </a:cubicBezTo>
                <a:cubicBezTo>
                  <a:pt x="1457" y="6252"/>
                  <a:pt x="1" y="5022"/>
                  <a:pt x="29" y="3463"/>
                </a:cubicBezTo>
                <a:cubicBezTo>
                  <a:pt x="61" y="1728"/>
                  <a:pt x="1683" y="40"/>
                  <a:pt x="3335" y="18"/>
                </a:cubicBezTo>
                <a:cubicBezTo>
                  <a:pt x="4836" y="0"/>
                  <a:pt x="6452" y="1589"/>
                  <a:pt x="6452" y="3081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3" name="Google Shape;1633;p51"/>
          <p:cNvSpPr/>
          <p:nvPr/>
        </p:nvSpPr>
        <p:spPr>
          <a:xfrm rot="19955229">
            <a:off x="238017" y="393898"/>
            <a:ext cx="798029" cy="529011"/>
          </a:xfrm>
          <a:custGeom>
            <a:avLst/>
            <a:gdLst/>
            <a:ahLst/>
            <a:cxnLst/>
            <a:rect l="l" t="t" r="r" b="b"/>
            <a:pathLst>
              <a:path w="70999" h="47065" extrusionOk="0">
                <a:moveTo>
                  <a:pt x="3189" y="0"/>
                </a:moveTo>
                <a:cubicBezTo>
                  <a:pt x="4045" y="162"/>
                  <a:pt x="4729" y="306"/>
                  <a:pt x="5417" y="421"/>
                </a:cubicBezTo>
                <a:cubicBezTo>
                  <a:pt x="11334" y="1420"/>
                  <a:pt x="17252" y="2414"/>
                  <a:pt x="23171" y="3407"/>
                </a:cubicBezTo>
                <a:cubicBezTo>
                  <a:pt x="27002" y="4046"/>
                  <a:pt x="30838" y="4643"/>
                  <a:pt x="34663" y="5307"/>
                </a:cubicBezTo>
                <a:cubicBezTo>
                  <a:pt x="40891" y="6388"/>
                  <a:pt x="47161" y="6641"/>
                  <a:pt x="53459" y="6364"/>
                </a:cubicBezTo>
                <a:cubicBezTo>
                  <a:pt x="55857" y="6257"/>
                  <a:pt x="58219" y="5829"/>
                  <a:pt x="60662" y="5101"/>
                </a:cubicBezTo>
                <a:cubicBezTo>
                  <a:pt x="60742" y="5553"/>
                  <a:pt x="60841" y="5933"/>
                  <a:pt x="60872" y="6318"/>
                </a:cubicBezTo>
                <a:cubicBezTo>
                  <a:pt x="61026" y="8145"/>
                  <a:pt x="61020" y="9998"/>
                  <a:pt x="61608" y="11761"/>
                </a:cubicBezTo>
                <a:cubicBezTo>
                  <a:pt x="61875" y="12561"/>
                  <a:pt x="62175" y="13366"/>
                  <a:pt x="62591" y="14095"/>
                </a:cubicBezTo>
                <a:cubicBezTo>
                  <a:pt x="63153" y="15082"/>
                  <a:pt x="63984" y="15688"/>
                  <a:pt x="65226" y="15350"/>
                </a:cubicBezTo>
                <a:cubicBezTo>
                  <a:pt x="65420" y="15297"/>
                  <a:pt x="65635" y="15316"/>
                  <a:pt x="65922" y="15296"/>
                </a:cubicBezTo>
                <a:cubicBezTo>
                  <a:pt x="66225" y="15835"/>
                  <a:pt x="66506" y="16398"/>
                  <a:pt x="66844" y="16924"/>
                </a:cubicBezTo>
                <a:cubicBezTo>
                  <a:pt x="67643" y="18174"/>
                  <a:pt x="68686" y="18867"/>
                  <a:pt x="70235" y="18307"/>
                </a:cubicBezTo>
                <a:cubicBezTo>
                  <a:pt x="70362" y="18261"/>
                  <a:pt x="70511" y="18266"/>
                  <a:pt x="70648" y="18263"/>
                </a:cubicBezTo>
                <a:cubicBezTo>
                  <a:pt x="70711" y="18263"/>
                  <a:pt x="70773" y="18303"/>
                  <a:pt x="70955" y="18366"/>
                </a:cubicBezTo>
                <a:cubicBezTo>
                  <a:pt x="70998" y="20171"/>
                  <a:pt x="70691" y="21969"/>
                  <a:pt x="70198" y="23732"/>
                </a:cubicBezTo>
                <a:cubicBezTo>
                  <a:pt x="68491" y="29850"/>
                  <a:pt x="64961" y="34781"/>
                  <a:pt x="60232" y="38920"/>
                </a:cubicBezTo>
                <a:cubicBezTo>
                  <a:pt x="56358" y="42307"/>
                  <a:pt x="51833" y="44350"/>
                  <a:pt x="46827" y="45371"/>
                </a:cubicBezTo>
                <a:cubicBezTo>
                  <a:pt x="40625" y="46636"/>
                  <a:pt x="34376" y="47065"/>
                  <a:pt x="28078" y="46236"/>
                </a:cubicBezTo>
                <a:cubicBezTo>
                  <a:pt x="25035" y="45835"/>
                  <a:pt x="22142" y="44888"/>
                  <a:pt x="19467" y="43413"/>
                </a:cubicBezTo>
                <a:cubicBezTo>
                  <a:pt x="17493" y="42327"/>
                  <a:pt x="15588" y="41091"/>
                  <a:pt x="13753" y="39778"/>
                </a:cubicBezTo>
                <a:cubicBezTo>
                  <a:pt x="9879" y="37006"/>
                  <a:pt x="7029" y="33345"/>
                  <a:pt x="4953" y="29085"/>
                </a:cubicBezTo>
                <a:cubicBezTo>
                  <a:pt x="2900" y="24875"/>
                  <a:pt x="1355" y="20503"/>
                  <a:pt x="701" y="15829"/>
                </a:cubicBezTo>
                <a:cubicBezTo>
                  <a:pt x="0" y="10807"/>
                  <a:pt x="642" y="5979"/>
                  <a:pt x="2528" y="1297"/>
                </a:cubicBezTo>
                <a:cubicBezTo>
                  <a:pt x="2684" y="909"/>
                  <a:pt x="2908" y="547"/>
                  <a:pt x="3189" y="0"/>
                </a:cubicBezTo>
                <a:close/>
                <a:moveTo>
                  <a:pt x="28063" y="22445"/>
                </a:moveTo>
                <a:cubicBezTo>
                  <a:pt x="26696" y="22557"/>
                  <a:pt x="24869" y="22671"/>
                  <a:pt x="23051" y="22871"/>
                </a:cubicBezTo>
                <a:cubicBezTo>
                  <a:pt x="21918" y="22994"/>
                  <a:pt x="21628" y="23307"/>
                  <a:pt x="21767" y="24352"/>
                </a:cubicBezTo>
                <a:cubicBezTo>
                  <a:pt x="21991" y="26024"/>
                  <a:pt x="22160" y="27735"/>
                  <a:pt x="22668" y="29330"/>
                </a:cubicBezTo>
                <a:cubicBezTo>
                  <a:pt x="24100" y="33831"/>
                  <a:pt x="28051" y="36251"/>
                  <a:pt x="32620" y="35633"/>
                </a:cubicBezTo>
                <a:cubicBezTo>
                  <a:pt x="34697" y="35353"/>
                  <a:pt x="36267" y="34311"/>
                  <a:pt x="36858" y="32306"/>
                </a:cubicBezTo>
                <a:cubicBezTo>
                  <a:pt x="37595" y="29813"/>
                  <a:pt x="38106" y="27249"/>
                  <a:pt x="38637" y="24700"/>
                </a:cubicBezTo>
                <a:cubicBezTo>
                  <a:pt x="38816" y="23847"/>
                  <a:pt x="38265" y="23227"/>
                  <a:pt x="37395" y="23018"/>
                </a:cubicBezTo>
                <a:cubicBezTo>
                  <a:pt x="37189" y="22969"/>
                  <a:pt x="36977" y="22950"/>
                  <a:pt x="36765" y="22938"/>
                </a:cubicBezTo>
                <a:cubicBezTo>
                  <a:pt x="34022" y="22781"/>
                  <a:pt x="31277" y="22625"/>
                  <a:pt x="28063" y="22445"/>
                </a:cubicBezTo>
                <a:close/>
                <a:moveTo>
                  <a:pt x="14110" y="11871"/>
                </a:moveTo>
                <a:cubicBezTo>
                  <a:pt x="12241" y="11723"/>
                  <a:pt x="10075" y="13981"/>
                  <a:pt x="10899" y="16500"/>
                </a:cubicBezTo>
                <a:cubicBezTo>
                  <a:pt x="11441" y="18157"/>
                  <a:pt x="12756" y="18866"/>
                  <a:pt x="14360" y="18205"/>
                </a:cubicBezTo>
                <a:cubicBezTo>
                  <a:pt x="14940" y="17966"/>
                  <a:pt x="15482" y="17605"/>
                  <a:pt x="15991" y="17233"/>
                </a:cubicBezTo>
                <a:cubicBezTo>
                  <a:pt x="17107" y="16420"/>
                  <a:pt x="17479" y="15171"/>
                  <a:pt x="17049" y="13861"/>
                </a:cubicBezTo>
                <a:cubicBezTo>
                  <a:pt x="16662" y="12676"/>
                  <a:pt x="15435" y="11844"/>
                  <a:pt x="14110" y="11871"/>
                </a:cubicBezTo>
                <a:close/>
                <a:moveTo>
                  <a:pt x="48366" y="20180"/>
                </a:moveTo>
                <a:cubicBezTo>
                  <a:pt x="50079" y="20223"/>
                  <a:pt x="51710" y="18892"/>
                  <a:pt x="51802" y="17378"/>
                </a:cubicBezTo>
                <a:cubicBezTo>
                  <a:pt x="51879" y="16078"/>
                  <a:pt x="50383" y="14405"/>
                  <a:pt x="49076" y="14329"/>
                </a:cubicBezTo>
                <a:cubicBezTo>
                  <a:pt x="47272" y="14226"/>
                  <a:pt x="45600" y="15502"/>
                  <a:pt x="45658" y="17034"/>
                </a:cubicBezTo>
                <a:cubicBezTo>
                  <a:pt x="45732" y="19042"/>
                  <a:pt x="46685" y="20106"/>
                  <a:pt x="48366" y="20180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4" name="Google Shape;1634;p51"/>
          <p:cNvSpPr/>
          <p:nvPr/>
        </p:nvSpPr>
        <p:spPr>
          <a:xfrm rot="19894959">
            <a:off x="6353" y="329173"/>
            <a:ext cx="767692" cy="205445"/>
          </a:xfrm>
          <a:custGeom>
            <a:avLst/>
            <a:gdLst/>
            <a:ahLst/>
            <a:cxnLst/>
            <a:rect l="l" t="t" r="r" b="b"/>
            <a:pathLst>
              <a:path w="68300" h="18278" extrusionOk="0">
                <a:moveTo>
                  <a:pt x="68300" y="16448"/>
                </a:moveTo>
                <a:cubicBezTo>
                  <a:pt x="66639" y="17405"/>
                  <a:pt x="65151" y="17479"/>
                  <a:pt x="63709" y="17685"/>
                </a:cubicBezTo>
                <a:cubicBezTo>
                  <a:pt x="59556" y="18278"/>
                  <a:pt x="55390" y="18069"/>
                  <a:pt x="51223" y="17836"/>
                </a:cubicBezTo>
                <a:cubicBezTo>
                  <a:pt x="46555" y="17577"/>
                  <a:pt x="41976" y="16680"/>
                  <a:pt x="37374" y="15938"/>
                </a:cubicBezTo>
                <a:cubicBezTo>
                  <a:pt x="30541" y="14835"/>
                  <a:pt x="23708" y="13727"/>
                  <a:pt x="16886" y="12565"/>
                </a:cubicBezTo>
                <a:cubicBezTo>
                  <a:pt x="15225" y="12282"/>
                  <a:pt x="13604" y="11775"/>
                  <a:pt x="11960" y="11379"/>
                </a:cubicBezTo>
                <a:cubicBezTo>
                  <a:pt x="11618" y="11301"/>
                  <a:pt x="11271" y="11239"/>
                  <a:pt x="10923" y="11194"/>
                </a:cubicBezTo>
                <a:cubicBezTo>
                  <a:pt x="8368" y="10844"/>
                  <a:pt x="5998" y="9943"/>
                  <a:pt x="3769" y="8688"/>
                </a:cubicBezTo>
                <a:cubicBezTo>
                  <a:pt x="3040" y="8278"/>
                  <a:pt x="2363" y="7731"/>
                  <a:pt x="1767" y="7141"/>
                </a:cubicBezTo>
                <a:cubicBezTo>
                  <a:pt x="1" y="5388"/>
                  <a:pt x="568" y="2313"/>
                  <a:pt x="2822" y="1246"/>
                </a:cubicBezTo>
                <a:cubicBezTo>
                  <a:pt x="3866" y="751"/>
                  <a:pt x="4967" y="431"/>
                  <a:pt x="6083" y="391"/>
                </a:cubicBezTo>
                <a:cubicBezTo>
                  <a:pt x="10740" y="226"/>
                  <a:pt x="15416" y="1"/>
                  <a:pt x="20019" y="1009"/>
                </a:cubicBezTo>
                <a:cubicBezTo>
                  <a:pt x="22082" y="1462"/>
                  <a:pt x="24091" y="2159"/>
                  <a:pt x="26156" y="2605"/>
                </a:cubicBezTo>
                <a:cubicBezTo>
                  <a:pt x="36676" y="4875"/>
                  <a:pt x="46829" y="8341"/>
                  <a:pt x="56926" y="11994"/>
                </a:cubicBezTo>
                <a:cubicBezTo>
                  <a:pt x="60245" y="13195"/>
                  <a:pt x="63534" y="14477"/>
                  <a:pt x="66833" y="15733"/>
                </a:cubicBezTo>
                <a:cubicBezTo>
                  <a:pt x="67217" y="15877"/>
                  <a:pt x="67572" y="16091"/>
                  <a:pt x="68300" y="16448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5" name="Google Shape;1635;p51"/>
          <p:cNvSpPr/>
          <p:nvPr/>
        </p:nvSpPr>
        <p:spPr>
          <a:xfrm rot="19619900">
            <a:off x="337382" y="159789"/>
            <a:ext cx="302704" cy="235647"/>
          </a:xfrm>
          <a:custGeom>
            <a:avLst/>
            <a:gdLst/>
            <a:ahLst/>
            <a:cxnLst/>
            <a:rect l="l" t="t" r="r" b="b"/>
            <a:pathLst>
              <a:path w="26931" h="20965" extrusionOk="0">
                <a:moveTo>
                  <a:pt x="17262" y="1"/>
                </a:moveTo>
                <a:cubicBezTo>
                  <a:pt x="18571" y="834"/>
                  <a:pt x="19616" y="1732"/>
                  <a:pt x="20826" y="2207"/>
                </a:cubicBezTo>
                <a:cubicBezTo>
                  <a:pt x="21972" y="2656"/>
                  <a:pt x="23291" y="2664"/>
                  <a:pt x="24579" y="2873"/>
                </a:cubicBezTo>
                <a:cubicBezTo>
                  <a:pt x="25229" y="3800"/>
                  <a:pt x="25340" y="4949"/>
                  <a:pt x="25576" y="6034"/>
                </a:cubicBezTo>
                <a:cubicBezTo>
                  <a:pt x="26450" y="10043"/>
                  <a:pt x="26812" y="14113"/>
                  <a:pt x="26901" y="18210"/>
                </a:cubicBezTo>
                <a:cubicBezTo>
                  <a:pt x="26931" y="19656"/>
                  <a:pt x="26913" y="19656"/>
                  <a:pt x="26372" y="20965"/>
                </a:cubicBezTo>
                <a:cubicBezTo>
                  <a:pt x="23418" y="20136"/>
                  <a:pt x="20573" y="18940"/>
                  <a:pt x="17653" y="17974"/>
                </a:cubicBezTo>
                <a:cubicBezTo>
                  <a:pt x="14710" y="17000"/>
                  <a:pt x="11785" y="15979"/>
                  <a:pt x="8839" y="15015"/>
                </a:cubicBezTo>
                <a:cubicBezTo>
                  <a:pt x="5901" y="14051"/>
                  <a:pt x="2948" y="13132"/>
                  <a:pt x="0" y="12194"/>
                </a:cubicBezTo>
                <a:cubicBezTo>
                  <a:pt x="129" y="11336"/>
                  <a:pt x="676" y="10862"/>
                  <a:pt x="1183" y="10406"/>
                </a:cubicBezTo>
                <a:cubicBezTo>
                  <a:pt x="2385" y="9321"/>
                  <a:pt x="3575" y="8206"/>
                  <a:pt x="4879" y="7255"/>
                </a:cubicBezTo>
                <a:cubicBezTo>
                  <a:pt x="8359" y="4712"/>
                  <a:pt x="12145" y="2664"/>
                  <a:pt x="15922" y="608"/>
                </a:cubicBezTo>
                <a:cubicBezTo>
                  <a:pt x="16354" y="376"/>
                  <a:pt x="16816" y="201"/>
                  <a:pt x="17262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6" name="Google Shape;1636;p51"/>
          <p:cNvSpPr/>
          <p:nvPr/>
        </p:nvSpPr>
        <p:spPr>
          <a:xfrm rot="19796448">
            <a:off x="643375" y="69709"/>
            <a:ext cx="184662" cy="288677"/>
          </a:xfrm>
          <a:custGeom>
            <a:avLst/>
            <a:gdLst/>
            <a:ahLst/>
            <a:cxnLst/>
            <a:rect l="l" t="t" r="r" b="b"/>
            <a:pathLst>
              <a:path w="16429" h="25683" extrusionOk="0">
                <a:moveTo>
                  <a:pt x="1852" y="19201"/>
                </a:moveTo>
                <a:cubicBezTo>
                  <a:pt x="1976" y="15880"/>
                  <a:pt x="1941" y="12647"/>
                  <a:pt x="1628" y="9409"/>
                </a:cubicBezTo>
                <a:cubicBezTo>
                  <a:pt x="1326" y="6256"/>
                  <a:pt x="582" y="3188"/>
                  <a:pt x="1" y="0"/>
                </a:cubicBezTo>
                <a:cubicBezTo>
                  <a:pt x="7252" y="3120"/>
                  <a:pt x="15711" y="16358"/>
                  <a:pt x="16428" y="25683"/>
                </a:cubicBezTo>
                <a:cubicBezTo>
                  <a:pt x="16154" y="25638"/>
                  <a:pt x="15886" y="25658"/>
                  <a:pt x="15684" y="25551"/>
                </a:cubicBezTo>
                <a:cubicBezTo>
                  <a:pt x="11436" y="23312"/>
                  <a:pt x="7061" y="21350"/>
                  <a:pt x="2579" y="19623"/>
                </a:cubicBezTo>
                <a:cubicBezTo>
                  <a:pt x="2384" y="19549"/>
                  <a:pt x="2215" y="19414"/>
                  <a:pt x="1852" y="1920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7" name="Google Shape;1637;p51"/>
          <p:cNvSpPr/>
          <p:nvPr/>
        </p:nvSpPr>
        <p:spPr>
          <a:xfrm rot="20015863">
            <a:off x="176062" y="198152"/>
            <a:ext cx="331366" cy="155663"/>
          </a:xfrm>
          <a:custGeom>
            <a:avLst/>
            <a:gdLst/>
            <a:ahLst/>
            <a:cxnLst/>
            <a:rect l="l" t="t" r="r" b="b"/>
            <a:pathLst>
              <a:path w="29481" h="13849" extrusionOk="0">
                <a:moveTo>
                  <a:pt x="10961" y="13848"/>
                </a:moveTo>
                <a:cubicBezTo>
                  <a:pt x="5968" y="13044"/>
                  <a:pt x="1575" y="11870"/>
                  <a:pt x="0" y="10892"/>
                </a:cubicBezTo>
                <a:cubicBezTo>
                  <a:pt x="245" y="10567"/>
                  <a:pt x="443" y="10209"/>
                  <a:pt x="729" y="9941"/>
                </a:cubicBezTo>
                <a:cubicBezTo>
                  <a:pt x="3582" y="7260"/>
                  <a:pt x="6731" y="5014"/>
                  <a:pt x="10346" y="3455"/>
                </a:cubicBezTo>
                <a:cubicBezTo>
                  <a:pt x="11383" y="3008"/>
                  <a:pt x="12400" y="2508"/>
                  <a:pt x="13391" y="1972"/>
                </a:cubicBezTo>
                <a:cubicBezTo>
                  <a:pt x="15559" y="800"/>
                  <a:pt x="17935" y="369"/>
                  <a:pt x="20324" y="185"/>
                </a:cubicBezTo>
                <a:cubicBezTo>
                  <a:pt x="22714" y="1"/>
                  <a:pt x="25127" y="97"/>
                  <a:pt x="27529" y="115"/>
                </a:cubicBezTo>
                <a:cubicBezTo>
                  <a:pt x="28068" y="120"/>
                  <a:pt x="28606" y="314"/>
                  <a:pt x="29481" y="486"/>
                </a:cubicBezTo>
                <a:cubicBezTo>
                  <a:pt x="28900" y="883"/>
                  <a:pt x="28602" y="1114"/>
                  <a:pt x="28277" y="1304"/>
                </a:cubicBezTo>
                <a:cubicBezTo>
                  <a:pt x="25113" y="3171"/>
                  <a:pt x="21915" y="4980"/>
                  <a:pt x="18787" y="6905"/>
                </a:cubicBezTo>
                <a:cubicBezTo>
                  <a:pt x="15941" y="8657"/>
                  <a:pt x="13401" y="10791"/>
                  <a:pt x="11396" y="13505"/>
                </a:cubicBezTo>
                <a:cubicBezTo>
                  <a:pt x="11315" y="13613"/>
                  <a:pt x="11178" y="13680"/>
                  <a:pt x="10961" y="1384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8" name="Google Shape;1638;p51"/>
          <p:cNvSpPr/>
          <p:nvPr/>
        </p:nvSpPr>
        <p:spPr>
          <a:xfrm rot="20455247">
            <a:off x="969049" y="359236"/>
            <a:ext cx="116784" cy="163216"/>
          </a:xfrm>
          <a:custGeom>
            <a:avLst/>
            <a:gdLst/>
            <a:ahLst/>
            <a:cxnLst/>
            <a:rect l="l" t="t" r="r" b="b"/>
            <a:pathLst>
              <a:path w="10390" h="14521" extrusionOk="0">
                <a:moveTo>
                  <a:pt x="1" y="14469"/>
                </a:moveTo>
                <a:cubicBezTo>
                  <a:pt x="39" y="14160"/>
                  <a:pt x="18" y="13943"/>
                  <a:pt x="95" y="13771"/>
                </a:cubicBezTo>
                <a:cubicBezTo>
                  <a:pt x="1525" y="10583"/>
                  <a:pt x="2315" y="7234"/>
                  <a:pt x="2472" y="3756"/>
                </a:cubicBezTo>
                <a:cubicBezTo>
                  <a:pt x="2524" y="2617"/>
                  <a:pt x="3044" y="1930"/>
                  <a:pt x="3895" y="1353"/>
                </a:cubicBezTo>
                <a:cubicBezTo>
                  <a:pt x="4959" y="632"/>
                  <a:pt x="6068" y="70"/>
                  <a:pt x="7400" y="28"/>
                </a:cubicBezTo>
                <a:cubicBezTo>
                  <a:pt x="8357" y="0"/>
                  <a:pt x="9045" y="362"/>
                  <a:pt x="9457" y="1207"/>
                </a:cubicBezTo>
                <a:cubicBezTo>
                  <a:pt x="10158" y="2644"/>
                  <a:pt x="10389" y="4150"/>
                  <a:pt x="10035" y="5725"/>
                </a:cubicBezTo>
                <a:cubicBezTo>
                  <a:pt x="9380" y="8637"/>
                  <a:pt x="7607" y="10768"/>
                  <a:pt x="5235" y="12438"/>
                </a:cubicBezTo>
                <a:cubicBezTo>
                  <a:pt x="3903" y="13375"/>
                  <a:pt x="2438" y="14073"/>
                  <a:pt x="845" y="14460"/>
                </a:cubicBezTo>
                <a:cubicBezTo>
                  <a:pt x="596" y="14521"/>
                  <a:pt x="319" y="14469"/>
                  <a:pt x="1" y="14469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39" name="Google Shape;1639;p51"/>
          <p:cNvSpPr/>
          <p:nvPr/>
        </p:nvSpPr>
        <p:spPr>
          <a:xfrm rot="20087899">
            <a:off x="138884" y="634709"/>
            <a:ext cx="78444" cy="204680"/>
          </a:xfrm>
          <a:custGeom>
            <a:avLst/>
            <a:gdLst/>
            <a:ahLst/>
            <a:cxnLst/>
            <a:rect l="l" t="t" r="r" b="b"/>
            <a:pathLst>
              <a:path w="6979" h="18210" extrusionOk="0">
                <a:moveTo>
                  <a:pt x="6979" y="18209"/>
                </a:moveTo>
                <a:cubicBezTo>
                  <a:pt x="6429" y="17938"/>
                  <a:pt x="6017" y="17824"/>
                  <a:pt x="5718" y="17577"/>
                </a:cubicBezTo>
                <a:cubicBezTo>
                  <a:pt x="2166" y="14650"/>
                  <a:pt x="0" y="11014"/>
                  <a:pt x="80" y="6278"/>
                </a:cubicBezTo>
                <a:cubicBezTo>
                  <a:pt x="95" y="5365"/>
                  <a:pt x="149" y="4436"/>
                  <a:pt x="328" y="3544"/>
                </a:cubicBezTo>
                <a:cubicBezTo>
                  <a:pt x="756" y="1401"/>
                  <a:pt x="2576" y="0"/>
                  <a:pt x="4575" y="264"/>
                </a:cubicBezTo>
                <a:cubicBezTo>
                  <a:pt x="5107" y="334"/>
                  <a:pt x="5659" y="581"/>
                  <a:pt x="6111" y="884"/>
                </a:cubicBezTo>
                <a:cubicBezTo>
                  <a:pt x="6659" y="1251"/>
                  <a:pt x="6936" y="1810"/>
                  <a:pt x="6763" y="2535"/>
                </a:cubicBezTo>
                <a:cubicBezTo>
                  <a:pt x="6549" y="3425"/>
                  <a:pt x="6385" y="4328"/>
                  <a:pt x="6220" y="5229"/>
                </a:cubicBezTo>
                <a:cubicBezTo>
                  <a:pt x="5624" y="8468"/>
                  <a:pt x="5965" y="11690"/>
                  <a:pt x="6429" y="14906"/>
                </a:cubicBezTo>
                <a:cubicBezTo>
                  <a:pt x="6577" y="15940"/>
                  <a:pt x="6771" y="16967"/>
                  <a:pt x="6979" y="18209"/>
                </a:cubicBezTo>
                <a:close/>
              </a:path>
            </a:pathLst>
          </a:custGeom>
          <a:solidFill>
            <a:srgbClr val="FFD5A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0" name="Google Shape;1640;p51"/>
          <p:cNvSpPr/>
          <p:nvPr/>
        </p:nvSpPr>
        <p:spPr>
          <a:xfrm rot="20083185">
            <a:off x="818175" y="298174"/>
            <a:ext cx="97507" cy="136712"/>
          </a:xfrm>
          <a:custGeom>
            <a:avLst/>
            <a:gdLst/>
            <a:ahLst/>
            <a:cxnLst/>
            <a:rect l="l" t="t" r="r" b="b"/>
            <a:pathLst>
              <a:path w="8675" h="12163" extrusionOk="0">
                <a:moveTo>
                  <a:pt x="2049" y="8793"/>
                </a:moveTo>
                <a:cubicBezTo>
                  <a:pt x="532" y="6648"/>
                  <a:pt x="1" y="3115"/>
                  <a:pt x="712" y="0"/>
                </a:cubicBezTo>
                <a:cubicBezTo>
                  <a:pt x="976" y="64"/>
                  <a:pt x="1261" y="80"/>
                  <a:pt x="1496" y="199"/>
                </a:cubicBezTo>
                <a:cubicBezTo>
                  <a:pt x="3442" y="1180"/>
                  <a:pt x="5376" y="2186"/>
                  <a:pt x="7320" y="3173"/>
                </a:cubicBezTo>
                <a:cubicBezTo>
                  <a:pt x="8159" y="3598"/>
                  <a:pt x="8553" y="4240"/>
                  <a:pt x="8550" y="5199"/>
                </a:cubicBezTo>
                <a:cubicBezTo>
                  <a:pt x="8547" y="6607"/>
                  <a:pt x="8675" y="8015"/>
                  <a:pt x="8657" y="9420"/>
                </a:cubicBezTo>
                <a:cubicBezTo>
                  <a:pt x="8641" y="10704"/>
                  <a:pt x="8115" y="11711"/>
                  <a:pt x="6808" y="12163"/>
                </a:cubicBezTo>
                <a:cubicBezTo>
                  <a:pt x="5784" y="11601"/>
                  <a:pt x="5564" y="10599"/>
                  <a:pt x="5220" y="9700"/>
                </a:cubicBezTo>
                <a:cubicBezTo>
                  <a:pt x="4945" y="8979"/>
                  <a:pt x="4816" y="8203"/>
                  <a:pt x="4530" y="7489"/>
                </a:cubicBezTo>
                <a:cubicBezTo>
                  <a:pt x="4226" y="6730"/>
                  <a:pt x="3282" y="6670"/>
                  <a:pt x="2854" y="7354"/>
                </a:cubicBezTo>
                <a:cubicBezTo>
                  <a:pt x="2706" y="7586"/>
                  <a:pt x="2664" y="7883"/>
                  <a:pt x="2532" y="8127"/>
                </a:cubicBezTo>
                <a:cubicBezTo>
                  <a:pt x="2409" y="8354"/>
                  <a:pt x="2228" y="8553"/>
                  <a:pt x="2049" y="8793"/>
                </a:cubicBezTo>
                <a:close/>
              </a:path>
            </a:pathLst>
          </a:custGeom>
          <a:solidFill>
            <a:srgbClr val="8E491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2" name="Google Shape;1642;p51"/>
          <p:cNvSpPr/>
          <p:nvPr/>
        </p:nvSpPr>
        <p:spPr>
          <a:xfrm rot="19718500">
            <a:off x="542290" y="697681"/>
            <a:ext cx="144175" cy="111377"/>
          </a:xfrm>
          <a:custGeom>
            <a:avLst/>
            <a:gdLst/>
            <a:ahLst/>
            <a:cxnLst/>
            <a:rect l="l" t="t" r="r" b="b"/>
            <a:pathLst>
              <a:path w="12827" h="9909" extrusionOk="0">
                <a:moveTo>
                  <a:pt x="12688" y="547"/>
                </a:moveTo>
                <a:cubicBezTo>
                  <a:pt x="12736" y="882"/>
                  <a:pt x="12827" y="1100"/>
                  <a:pt x="12788" y="1291"/>
                </a:cubicBezTo>
                <a:cubicBezTo>
                  <a:pt x="12413" y="3083"/>
                  <a:pt x="12027" y="4873"/>
                  <a:pt x="11628" y="6659"/>
                </a:cubicBezTo>
                <a:cubicBezTo>
                  <a:pt x="11197" y="8573"/>
                  <a:pt x="9941" y="9427"/>
                  <a:pt x="8027" y="9645"/>
                </a:cubicBezTo>
                <a:cubicBezTo>
                  <a:pt x="5705" y="9909"/>
                  <a:pt x="3882" y="9077"/>
                  <a:pt x="2372" y="7416"/>
                </a:cubicBezTo>
                <a:cubicBezTo>
                  <a:pt x="618" y="5489"/>
                  <a:pt x="0" y="3172"/>
                  <a:pt x="78" y="465"/>
                </a:cubicBezTo>
                <a:cubicBezTo>
                  <a:pt x="807" y="348"/>
                  <a:pt x="1481" y="168"/>
                  <a:pt x="2160" y="139"/>
                </a:cubicBezTo>
                <a:cubicBezTo>
                  <a:pt x="5682" y="0"/>
                  <a:pt x="9181" y="328"/>
                  <a:pt x="12688" y="54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3" name="Google Shape;1643;p51"/>
          <p:cNvSpPr/>
          <p:nvPr/>
        </p:nvSpPr>
        <p:spPr>
          <a:xfrm>
            <a:off x="349787" y="713633"/>
            <a:ext cx="150537" cy="154269"/>
          </a:xfrm>
          <a:custGeom>
            <a:avLst/>
            <a:gdLst/>
            <a:ahLst/>
            <a:cxnLst/>
            <a:rect l="l" t="t" r="r" b="b"/>
            <a:pathLst>
              <a:path w="13393" h="13725" extrusionOk="0">
                <a:moveTo>
                  <a:pt x="10936" y="3043"/>
                </a:moveTo>
                <a:cubicBezTo>
                  <a:pt x="8548" y="0"/>
                  <a:pt x="3942" y="1432"/>
                  <a:pt x="2171" y="4270"/>
                </a:cubicBezTo>
                <a:cubicBezTo>
                  <a:pt x="0" y="7748"/>
                  <a:pt x="2706" y="13725"/>
                  <a:pt x="7142" y="13225"/>
                </a:cubicBezTo>
                <a:cubicBezTo>
                  <a:pt x="9289" y="12985"/>
                  <a:pt x="10916" y="11680"/>
                  <a:pt x="11706" y="10008"/>
                </a:cubicBezTo>
                <a:cubicBezTo>
                  <a:pt x="13393" y="7908"/>
                  <a:pt x="12452" y="4977"/>
                  <a:pt x="10936" y="304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4" name="Google Shape;1644;p51"/>
          <p:cNvSpPr/>
          <p:nvPr/>
        </p:nvSpPr>
        <p:spPr>
          <a:xfrm>
            <a:off x="765878" y="555861"/>
            <a:ext cx="181841" cy="172073"/>
          </a:xfrm>
          <a:custGeom>
            <a:avLst/>
            <a:gdLst/>
            <a:ahLst/>
            <a:cxnLst/>
            <a:rect l="l" t="t" r="r" b="b"/>
            <a:pathLst>
              <a:path w="16178" h="15309" extrusionOk="0">
                <a:moveTo>
                  <a:pt x="12221" y="2831"/>
                </a:moveTo>
                <a:cubicBezTo>
                  <a:pt x="11456" y="2027"/>
                  <a:pt x="10493" y="1401"/>
                  <a:pt x="9447" y="1080"/>
                </a:cubicBezTo>
                <a:cubicBezTo>
                  <a:pt x="5946" y="1"/>
                  <a:pt x="2341" y="2723"/>
                  <a:pt x="1266" y="5917"/>
                </a:cubicBezTo>
                <a:cubicBezTo>
                  <a:pt x="1" y="9672"/>
                  <a:pt x="3711" y="13340"/>
                  <a:pt x="7021" y="14283"/>
                </a:cubicBezTo>
                <a:cubicBezTo>
                  <a:pt x="10620" y="15308"/>
                  <a:pt x="13961" y="12649"/>
                  <a:pt x="15169" y="9411"/>
                </a:cubicBezTo>
                <a:cubicBezTo>
                  <a:pt x="16178" y="6705"/>
                  <a:pt x="14559" y="4168"/>
                  <a:pt x="12221" y="283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5" name="Google Shape;1645;p51"/>
          <p:cNvSpPr/>
          <p:nvPr/>
        </p:nvSpPr>
        <p:spPr>
          <a:xfrm rot="19925819">
            <a:off x="38768" y="102305"/>
            <a:ext cx="1048703" cy="848691"/>
          </a:xfrm>
          <a:custGeom>
            <a:avLst/>
            <a:gdLst/>
            <a:ahLst/>
            <a:cxnLst/>
            <a:rect l="l" t="t" r="r" b="b"/>
            <a:pathLst>
              <a:path w="93301" h="75658" extrusionOk="0">
                <a:moveTo>
                  <a:pt x="92420" y="42870"/>
                </a:moveTo>
                <a:cubicBezTo>
                  <a:pt x="91516" y="40621"/>
                  <a:pt x="89895" y="39721"/>
                  <a:pt x="87537" y="40182"/>
                </a:cubicBezTo>
                <a:cubicBezTo>
                  <a:pt x="86716" y="40342"/>
                  <a:pt x="85936" y="40711"/>
                  <a:pt x="85145" y="41003"/>
                </a:cubicBezTo>
                <a:cubicBezTo>
                  <a:pt x="84702" y="41168"/>
                  <a:pt x="84271" y="41371"/>
                  <a:pt x="83685" y="41618"/>
                </a:cubicBezTo>
                <a:cubicBezTo>
                  <a:pt x="83630" y="40539"/>
                  <a:pt x="83478" y="39618"/>
                  <a:pt x="83558" y="38718"/>
                </a:cubicBezTo>
                <a:cubicBezTo>
                  <a:pt x="83734" y="36726"/>
                  <a:pt x="83310" y="34835"/>
                  <a:pt x="82972" y="32894"/>
                </a:cubicBezTo>
                <a:cubicBezTo>
                  <a:pt x="82226" y="28604"/>
                  <a:pt x="80881" y="24536"/>
                  <a:pt x="78976" y="20648"/>
                </a:cubicBezTo>
                <a:cubicBezTo>
                  <a:pt x="76553" y="15713"/>
                  <a:pt x="73460" y="11267"/>
                  <a:pt x="69123" y="7792"/>
                </a:cubicBezTo>
                <a:cubicBezTo>
                  <a:pt x="68134" y="6999"/>
                  <a:pt x="67093" y="6267"/>
                  <a:pt x="65976" y="5432"/>
                </a:cubicBezTo>
                <a:cubicBezTo>
                  <a:pt x="65900" y="4234"/>
                  <a:pt x="65208" y="3269"/>
                  <a:pt x="64252" y="2487"/>
                </a:cubicBezTo>
                <a:cubicBezTo>
                  <a:pt x="63150" y="1586"/>
                  <a:pt x="61932" y="892"/>
                  <a:pt x="60553" y="473"/>
                </a:cubicBezTo>
                <a:cubicBezTo>
                  <a:pt x="59291" y="88"/>
                  <a:pt x="58021" y="0"/>
                  <a:pt x="56823" y="540"/>
                </a:cubicBezTo>
                <a:cubicBezTo>
                  <a:pt x="55992" y="914"/>
                  <a:pt x="55229" y="938"/>
                  <a:pt x="54366" y="775"/>
                </a:cubicBezTo>
                <a:cubicBezTo>
                  <a:pt x="50430" y="31"/>
                  <a:pt x="46481" y="218"/>
                  <a:pt x="42544" y="738"/>
                </a:cubicBezTo>
                <a:cubicBezTo>
                  <a:pt x="39640" y="1123"/>
                  <a:pt x="36999" y="2265"/>
                  <a:pt x="34382" y="3567"/>
                </a:cubicBezTo>
                <a:cubicBezTo>
                  <a:pt x="30167" y="5667"/>
                  <a:pt x="26301" y="8210"/>
                  <a:pt x="22944" y="11518"/>
                </a:cubicBezTo>
                <a:cubicBezTo>
                  <a:pt x="22550" y="11906"/>
                  <a:pt x="22107" y="12249"/>
                  <a:pt x="21730" y="12575"/>
                </a:cubicBezTo>
                <a:cubicBezTo>
                  <a:pt x="21342" y="12552"/>
                  <a:pt x="21060" y="12526"/>
                  <a:pt x="20777" y="12521"/>
                </a:cubicBezTo>
                <a:cubicBezTo>
                  <a:pt x="16822" y="12460"/>
                  <a:pt x="12865" y="12377"/>
                  <a:pt x="8910" y="12358"/>
                </a:cubicBezTo>
                <a:cubicBezTo>
                  <a:pt x="7337" y="12351"/>
                  <a:pt x="5844" y="12766"/>
                  <a:pt x="4413" y="13447"/>
                </a:cubicBezTo>
                <a:cubicBezTo>
                  <a:pt x="1017" y="15069"/>
                  <a:pt x="445" y="19612"/>
                  <a:pt x="2742" y="22092"/>
                </a:cubicBezTo>
                <a:cubicBezTo>
                  <a:pt x="3619" y="23039"/>
                  <a:pt x="4608" y="23840"/>
                  <a:pt x="5777" y="24359"/>
                </a:cubicBezTo>
                <a:cubicBezTo>
                  <a:pt x="7389" y="25075"/>
                  <a:pt x="9045" y="25683"/>
                  <a:pt x="10676" y="26355"/>
                </a:cubicBezTo>
                <a:cubicBezTo>
                  <a:pt x="11041" y="26505"/>
                  <a:pt x="11374" y="26730"/>
                  <a:pt x="11807" y="26966"/>
                </a:cubicBezTo>
                <a:cubicBezTo>
                  <a:pt x="11466" y="27686"/>
                  <a:pt x="11176" y="28294"/>
                  <a:pt x="10860" y="28961"/>
                </a:cubicBezTo>
                <a:cubicBezTo>
                  <a:pt x="10473" y="28774"/>
                  <a:pt x="10218" y="28669"/>
                  <a:pt x="9980" y="28531"/>
                </a:cubicBezTo>
                <a:cubicBezTo>
                  <a:pt x="6791" y="26681"/>
                  <a:pt x="2687" y="28821"/>
                  <a:pt x="1851" y="32372"/>
                </a:cubicBezTo>
                <a:cubicBezTo>
                  <a:pt x="0" y="40237"/>
                  <a:pt x="4579" y="46697"/>
                  <a:pt x="9079" y="49364"/>
                </a:cubicBezTo>
                <a:cubicBezTo>
                  <a:pt x="9737" y="49754"/>
                  <a:pt x="10457" y="50039"/>
                  <a:pt x="11088" y="50342"/>
                </a:cubicBezTo>
                <a:cubicBezTo>
                  <a:pt x="11644" y="51753"/>
                  <a:pt x="12127" y="53083"/>
                  <a:pt x="12689" y="54378"/>
                </a:cubicBezTo>
                <a:cubicBezTo>
                  <a:pt x="13249" y="55673"/>
                  <a:pt x="13837" y="56962"/>
                  <a:pt x="14512" y="58201"/>
                </a:cubicBezTo>
                <a:cubicBezTo>
                  <a:pt x="15186" y="59442"/>
                  <a:pt x="15917" y="60658"/>
                  <a:pt x="16730" y="61810"/>
                </a:cubicBezTo>
                <a:cubicBezTo>
                  <a:pt x="17502" y="62904"/>
                  <a:pt x="18353" y="63956"/>
                  <a:pt x="19276" y="64925"/>
                </a:cubicBezTo>
                <a:cubicBezTo>
                  <a:pt x="20248" y="65946"/>
                  <a:pt x="21303" y="66899"/>
                  <a:pt x="22400" y="67787"/>
                </a:cubicBezTo>
                <a:cubicBezTo>
                  <a:pt x="23498" y="68673"/>
                  <a:pt x="24666" y="69475"/>
                  <a:pt x="25847" y="70247"/>
                </a:cubicBezTo>
                <a:cubicBezTo>
                  <a:pt x="27028" y="71019"/>
                  <a:pt x="28258" y="71720"/>
                  <a:pt x="29479" y="72433"/>
                </a:cubicBezTo>
                <a:cubicBezTo>
                  <a:pt x="30674" y="73128"/>
                  <a:pt x="32076" y="73414"/>
                  <a:pt x="33331" y="74245"/>
                </a:cubicBezTo>
                <a:cubicBezTo>
                  <a:pt x="33293" y="74303"/>
                  <a:pt x="33263" y="74350"/>
                  <a:pt x="33232" y="74399"/>
                </a:cubicBezTo>
                <a:cubicBezTo>
                  <a:pt x="37017" y="75102"/>
                  <a:pt x="40824" y="75468"/>
                  <a:pt x="44647" y="75657"/>
                </a:cubicBezTo>
                <a:cubicBezTo>
                  <a:pt x="47755" y="75463"/>
                  <a:pt x="50860" y="75254"/>
                  <a:pt x="53966" y="75032"/>
                </a:cubicBezTo>
                <a:cubicBezTo>
                  <a:pt x="54787" y="74906"/>
                  <a:pt x="55608" y="74768"/>
                  <a:pt x="56428" y="74636"/>
                </a:cubicBezTo>
                <a:cubicBezTo>
                  <a:pt x="59677" y="73889"/>
                  <a:pt x="62987" y="72459"/>
                  <a:pt x="66434" y="71407"/>
                </a:cubicBezTo>
                <a:cubicBezTo>
                  <a:pt x="67816" y="70634"/>
                  <a:pt x="69131" y="69839"/>
                  <a:pt x="70357" y="68907"/>
                </a:cubicBezTo>
                <a:cubicBezTo>
                  <a:pt x="72222" y="67490"/>
                  <a:pt x="73998" y="65976"/>
                  <a:pt x="75493" y="64174"/>
                </a:cubicBezTo>
                <a:cubicBezTo>
                  <a:pt x="76975" y="62385"/>
                  <a:pt x="78349" y="60504"/>
                  <a:pt x="79865" y="58542"/>
                </a:cubicBezTo>
                <a:cubicBezTo>
                  <a:pt x="79985" y="58524"/>
                  <a:pt x="80258" y="58459"/>
                  <a:pt x="80533" y="58446"/>
                </a:cubicBezTo>
                <a:cubicBezTo>
                  <a:pt x="82789" y="58338"/>
                  <a:pt x="84806" y="57493"/>
                  <a:pt x="86677" y="56319"/>
                </a:cubicBezTo>
                <a:cubicBezTo>
                  <a:pt x="89582" y="54499"/>
                  <a:pt x="91743" y="52051"/>
                  <a:pt x="92724" y="48687"/>
                </a:cubicBezTo>
                <a:cubicBezTo>
                  <a:pt x="93300" y="46715"/>
                  <a:pt x="93182" y="44763"/>
                  <a:pt x="92420" y="42870"/>
                </a:cubicBezTo>
                <a:close/>
                <a:moveTo>
                  <a:pt x="8990" y="47093"/>
                </a:moveTo>
                <a:cubicBezTo>
                  <a:pt x="5438" y="44166"/>
                  <a:pt x="3272" y="40530"/>
                  <a:pt x="3352" y="35794"/>
                </a:cubicBezTo>
                <a:cubicBezTo>
                  <a:pt x="3367" y="34881"/>
                  <a:pt x="3421" y="33952"/>
                  <a:pt x="3600" y="33060"/>
                </a:cubicBezTo>
                <a:cubicBezTo>
                  <a:pt x="4028" y="30917"/>
                  <a:pt x="5848" y="29516"/>
                  <a:pt x="7847" y="29780"/>
                </a:cubicBezTo>
                <a:cubicBezTo>
                  <a:pt x="8379" y="29850"/>
                  <a:pt x="8931" y="30097"/>
                  <a:pt x="9383" y="30400"/>
                </a:cubicBezTo>
                <a:cubicBezTo>
                  <a:pt x="9931" y="30767"/>
                  <a:pt x="10208" y="31326"/>
                  <a:pt x="10035" y="32051"/>
                </a:cubicBezTo>
                <a:cubicBezTo>
                  <a:pt x="9821" y="32941"/>
                  <a:pt x="9657" y="33844"/>
                  <a:pt x="9492" y="34745"/>
                </a:cubicBezTo>
                <a:cubicBezTo>
                  <a:pt x="8896" y="37984"/>
                  <a:pt x="9237" y="41206"/>
                  <a:pt x="9701" y="44422"/>
                </a:cubicBezTo>
                <a:cubicBezTo>
                  <a:pt x="9849" y="45456"/>
                  <a:pt x="10043" y="46483"/>
                  <a:pt x="10251" y="47725"/>
                </a:cubicBezTo>
                <a:cubicBezTo>
                  <a:pt x="9701" y="47454"/>
                  <a:pt x="9289" y="47340"/>
                  <a:pt x="8990" y="47093"/>
                </a:cubicBezTo>
                <a:close/>
                <a:moveTo>
                  <a:pt x="81579" y="36876"/>
                </a:moveTo>
                <a:cubicBezTo>
                  <a:pt x="81576" y="38284"/>
                  <a:pt x="81704" y="39692"/>
                  <a:pt x="81686" y="41097"/>
                </a:cubicBezTo>
                <a:cubicBezTo>
                  <a:pt x="81670" y="42381"/>
                  <a:pt x="81144" y="43388"/>
                  <a:pt x="79837" y="43840"/>
                </a:cubicBezTo>
                <a:cubicBezTo>
                  <a:pt x="78813" y="43278"/>
                  <a:pt x="78593" y="42276"/>
                  <a:pt x="78249" y="41377"/>
                </a:cubicBezTo>
                <a:cubicBezTo>
                  <a:pt x="77974" y="40656"/>
                  <a:pt x="77845" y="39880"/>
                  <a:pt x="77559" y="39166"/>
                </a:cubicBezTo>
                <a:cubicBezTo>
                  <a:pt x="77255" y="38407"/>
                  <a:pt x="76311" y="38347"/>
                  <a:pt x="75883" y="39031"/>
                </a:cubicBezTo>
                <a:cubicBezTo>
                  <a:pt x="75735" y="39263"/>
                  <a:pt x="75693" y="39560"/>
                  <a:pt x="75561" y="39804"/>
                </a:cubicBezTo>
                <a:cubicBezTo>
                  <a:pt x="75437" y="40032"/>
                  <a:pt x="75257" y="40230"/>
                  <a:pt x="75078" y="40470"/>
                </a:cubicBezTo>
                <a:cubicBezTo>
                  <a:pt x="73561" y="38327"/>
                  <a:pt x="73030" y="34794"/>
                  <a:pt x="73741" y="31677"/>
                </a:cubicBezTo>
                <a:cubicBezTo>
                  <a:pt x="74005" y="31741"/>
                  <a:pt x="74290" y="31759"/>
                  <a:pt x="74525" y="31876"/>
                </a:cubicBezTo>
                <a:cubicBezTo>
                  <a:pt x="76471" y="32858"/>
                  <a:pt x="78405" y="33865"/>
                  <a:pt x="80349" y="34850"/>
                </a:cubicBezTo>
                <a:cubicBezTo>
                  <a:pt x="81188" y="35275"/>
                  <a:pt x="81582" y="35917"/>
                  <a:pt x="81579" y="36876"/>
                </a:cubicBezTo>
                <a:close/>
                <a:moveTo>
                  <a:pt x="80847" y="32691"/>
                </a:moveTo>
                <a:cubicBezTo>
                  <a:pt x="80573" y="32646"/>
                  <a:pt x="80305" y="32666"/>
                  <a:pt x="80103" y="32559"/>
                </a:cubicBezTo>
                <a:cubicBezTo>
                  <a:pt x="75855" y="30320"/>
                  <a:pt x="71480" y="28358"/>
                  <a:pt x="66998" y="26631"/>
                </a:cubicBezTo>
                <a:cubicBezTo>
                  <a:pt x="66803" y="26557"/>
                  <a:pt x="66632" y="26422"/>
                  <a:pt x="66271" y="26209"/>
                </a:cubicBezTo>
                <a:cubicBezTo>
                  <a:pt x="66395" y="22888"/>
                  <a:pt x="66360" y="19655"/>
                  <a:pt x="66047" y="16417"/>
                </a:cubicBezTo>
                <a:cubicBezTo>
                  <a:pt x="65745" y="13265"/>
                  <a:pt x="65001" y="10196"/>
                  <a:pt x="64420" y="7010"/>
                </a:cubicBezTo>
                <a:cubicBezTo>
                  <a:pt x="71671" y="10128"/>
                  <a:pt x="80130" y="23366"/>
                  <a:pt x="80847" y="32691"/>
                </a:cubicBezTo>
                <a:close/>
                <a:moveTo>
                  <a:pt x="57103" y="2828"/>
                </a:moveTo>
                <a:cubicBezTo>
                  <a:pt x="57275" y="2398"/>
                  <a:pt x="57616" y="2150"/>
                  <a:pt x="58068" y="2137"/>
                </a:cubicBezTo>
                <a:cubicBezTo>
                  <a:pt x="58627" y="2121"/>
                  <a:pt x="59199" y="2093"/>
                  <a:pt x="59738" y="2198"/>
                </a:cubicBezTo>
                <a:cubicBezTo>
                  <a:pt x="61005" y="2442"/>
                  <a:pt x="62095" y="3089"/>
                  <a:pt x="63047" y="3939"/>
                </a:cubicBezTo>
                <a:cubicBezTo>
                  <a:pt x="63213" y="4087"/>
                  <a:pt x="63280" y="4434"/>
                  <a:pt x="63255" y="4676"/>
                </a:cubicBezTo>
                <a:cubicBezTo>
                  <a:pt x="63239" y="4825"/>
                  <a:pt x="62981" y="5034"/>
                  <a:pt x="62806" y="5068"/>
                </a:cubicBezTo>
                <a:cubicBezTo>
                  <a:pt x="62259" y="5172"/>
                  <a:pt x="61697" y="5205"/>
                  <a:pt x="61143" y="5264"/>
                </a:cubicBezTo>
                <a:cubicBezTo>
                  <a:pt x="59723" y="5347"/>
                  <a:pt x="58524" y="4858"/>
                  <a:pt x="57483" y="3927"/>
                </a:cubicBezTo>
                <a:cubicBezTo>
                  <a:pt x="57149" y="3631"/>
                  <a:pt x="56915" y="3295"/>
                  <a:pt x="57103" y="2828"/>
                </a:cubicBezTo>
                <a:close/>
                <a:moveTo>
                  <a:pt x="54935" y="4430"/>
                </a:moveTo>
                <a:cubicBezTo>
                  <a:pt x="56244" y="5263"/>
                  <a:pt x="57289" y="6161"/>
                  <a:pt x="58499" y="6636"/>
                </a:cubicBezTo>
                <a:cubicBezTo>
                  <a:pt x="59645" y="7085"/>
                  <a:pt x="60964" y="7093"/>
                  <a:pt x="62252" y="7302"/>
                </a:cubicBezTo>
                <a:cubicBezTo>
                  <a:pt x="62902" y="8229"/>
                  <a:pt x="63013" y="9378"/>
                  <a:pt x="63249" y="10463"/>
                </a:cubicBezTo>
                <a:cubicBezTo>
                  <a:pt x="64123" y="14472"/>
                  <a:pt x="64485" y="18542"/>
                  <a:pt x="64574" y="22639"/>
                </a:cubicBezTo>
                <a:cubicBezTo>
                  <a:pt x="64604" y="24085"/>
                  <a:pt x="64586" y="24085"/>
                  <a:pt x="64045" y="25394"/>
                </a:cubicBezTo>
                <a:cubicBezTo>
                  <a:pt x="61091" y="24565"/>
                  <a:pt x="58246" y="23369"/>
                  <a:pt x="55326" y="22403"/>
                </a:cubicBezTo>
                <a:cubicBezTo>
                  <a:pt x="52383" y="21429"/>
                  <a:pt x="49458" y="20408"/>
                  <a:pt x="46512" y="19444"/>
                </a:cubicBezTo>
                <a:cubicBezTo>
                  <a:pt x="43574" y="18480"/>
                  <a:pt x="40621" y="17563"/>
                  <a:pt x="37673" y="16623"/>
                </a:cubicBezTo>
                <a:cubicBezTo>
                  <a:pt x="37802" y="15765"/>
                  <a:pt x="38349" y="15291"/>
                  <a:pt x="38856" y="14835"/>
                </a:cubicBezTo>
                <a:cubicBezTo>
                  <a:pt x="40058" y="13750"/>
                  <a:pt x="41248" y="12635"/>
                  <a:pt x="42552" y="11684"/>
                </a:cubicBezTo>
                <a:cubicBezTo>
                  <a:pt x="46032" y="9141"/>
                  <a:pt x="49818" y="7094"/>
                  <a:pt x="53595" y="5039"/>
                </a:cubicBezTo>
                <a:cubicBezTo>
                  <a:pt x="54027" y="4805"/>
                  <a:pt x="54489" y="4630"/>
                  <a:pt x="54935" y="4430"/>
                </a:cubicBezTo>
                <a:close/>
                <a:moveTo>
                  <a:pt x="25069" y="12086"/>
                </a:moveTo>
                <a:cubicBezTo>
                  <a:pt x="27922" y="9403"/>
                  <a:pt x="31071" y="7159"/>
                  <a:pt x="34686" y="5599"/>
                </a:cubicBezTo>
                <a:cubicBezTo>
                  <a:pt x="35723" y="5153"/>
                  <a:pt x="36740" y="4653"/>
                  <a:pt x="37731" y="4117"/>
                </a:cubicBezTo>
                <a:cubicBezTo>
                  <a:pt x="39899" y="2945"/>
                  <a:pt x="42275" y="2514"/>
                  <a:pt x="44664" y="2330"/>
                </a:cubicBezTo>
                <a:cubicBezTo>
                  <a:pt x="47054" y="2145"/>
                  <a:pt x="49467" y="2241"/>
                  <a:pt x="51869" y="2260"/>
                </a:cubicBezTo>
                <a:cubicBezTo>
                  <a:pt x="52408" y="2265"/>
                  <a:pt x="52946" y="2457"/>
                  <a:pt x="53821" y="2631"/>
                </a:cubicBezTo>
                <a:cubicBezTo>
                  <a:pt x="53240" y="3028"/>
                  <a:pt x="52942" y="3257"/>
                  <a:pt x="52617" y="3449"/>
                </a:cubicBezTo>
                <a:cubicBezTo>
                  <a:pt x="49453" y="5314"/>
                  <a:pt x="46255" y="7125"/>
                  <a:pt x="43127" y="9050"/>
                </a:cubicBezTo>
                <a:cubicBezTo>
                  <a:pt x="40281" y="10802"/>
                  <a:pt x="37740" y="12935"/>
                  <a:pt x="35735" y="15650"/>
                </a:cubicBezTo>
                <a:cubicBezTo>
                  <a:pt x="35655" y="15758"/>
                  <a:pt x="35518" y="15823"/>
                  <a:pt x="35301" y="15993"/>
                </a:cubicBezTo>
                <a:cubicBezTo>
                  <a:pt x="30308" y="15189"/>
                  <a:pt x="25915" y="14015"/>
                  <a:pt x="24341" y="13037"/>
                </a:cubicBezTo>
                <a:cubicBezTo>
                  <a:pt x="24586" y="12712"/>
                  <a:pt x="24783" y="12354"/>
                  <a:pt x="25069" y="12086"/>
                </a:cubicBezTo>
                <a:close/>
                <a:moveTo>
                  <a:pt x="6247" y="22511"/>
                </a:moveTo>
                <a:cubicBezTo>
                  <a:pt x="5516" y="22101"/>
                  <a:pt x="4839" y="21555"/>
                  <a:pt x="4245" y="20964"/>
                </a:cubicBezTo>
                <a:cubicBezTo>
                  <a:pt x="2478" y="19211"/>
                  <a:pt x="3044" y="16136"/>
                  <a:pt x="5298" y="15069"/>
                </a:cubicBezTo>
                <a:cubicBezTo>
                  <a:pt x="6343" y="14574"/>
                  <a:pt x="7444" y="14254"/>
                  <a:pt x="8559" y="14214"/>
                </a:cubicBezTo>
                <a:cubicBezTo>
                  <a:pt x="13218" y="14049"/>
                  <a:pt x="17892" y="13824"/>
                  <a:pt x="22495" y="14833"/>
                </a:cubicBezTo>
                <a:cubicBezTo>
                  <a:pt x="24558" y="15285"/>
                  <a:pt x="26567" y="15983"/>
                  <a:pt x="28633" y="16428"/>
                </a:cubicBezTo>
                <a:cubicBezTo>
                  <a:pt x="39154" y="18698"/>
                  <a:pt x="49307" y="22166"/>
                  <a:pt x="59402" y="25817"/>
                </a:cubicBezTo>
                <a:cubicBezTo>
                  <a:pt x="62721" y="27019"/>
                  <a:pt x="66011" y="28300"/>
                  <a:pt x="69309" y="29556"/>
                </a:cubicBezTo>
                <a:cubicBezTo>
                  <a:pt x="69693" y="29700"/>
                  <a:pt x="70048" y="29914"/>
                  <a:pt x="70776" y="30271"/>
                </a:cubicBezTo>
                <a:cubicBezTo>
                  <a:pt x="69115" y="31228"/>
                  <a:pt x="67627" y="31302"/>
                  <a:pt x="66185" y="31508"/>
                </a:cubicBezTo>
                <a:cubicBezTo>
                  <a:pt x="62032" y="32101"/>
                  <a:pt x="57866" y="31892"/>
                  <a:pt x="53699" y="31659"/>
                </a:cubicBezTo>
                <a:cubicBezTo>
                  <a:pt x="49031" y="31400"/>
                  <a:pt x="44452" y="30503"/>
                  <a:pt x="39850" y="29761"/>
                </a:cubicBezTo>
                <a:cubicBezTo>
                  <a:pt x="33017" y="28658"/>
                  <a:pt x="26184" y="27550"/>
                  <a:pt x="19362" y="26388"/>
                </a:cubicBezTo>
                <a:cubicBezTo>
                  <a:pt x="17701" y="26105"/>
                  <a:pt x="16080" y="25598"/>
                  <a:pt x="14436" y="25202"/>
                </a:cubicBezTo>
                <a:cubicBezTo>
                  <a:pt x="14094" y="25124"/>
                  <a:pt x="13747" y="25062"/>
                  <a:pt x="13399" y="25017"/>
                </a:cubicBezTo>
                <a:cubicBezTo>
                  <a:pt x="10844" y="24667"/>
                  <a:pt x="8474" y="23766"/>
                  <a:pt x="6247" y="22511"/>
                </a:cubicBezTo>
                <a:close/>
                <a:moveTo>
                  <a:pt x="70871" y="66148"/>
                </a:moveTo>
                <a:cubicBezTo>
                  <a:pt x="66997" y="69535"/>
                  <a:pt x="62472" y="71576"/>
                  <a:pt x="57466" y="72599"/>
                </a:cubicBezTo>
                <a:cubicBezTo>
                  <a:pt x="51266" y="73864"/>
                  <a:pt x="45015" y="74293"/>
                  <a:pt x="38718" y="73463"/>
                </a:cubicBezTo>
                <a:cubicBezTo>
                  <a:pt x="35676" y="73063"/>
                  <a:pt x="32783" y="72116"/>
                  <a:pt x="30106" y="70641"/>
                </a:cubicBezTo>
                <a:cubicBezTo>
                  <a:pt x="28132" y="69555"/>
                  <a:pt x="26227" y="68319"/>
                  <a:pt x="24392" y="67006"/>
                </a:cubicBezTo>
                <a:cubicBezTo>
                  <a:pt x="20518" y="64234"/>
                  <a:pt x="17668" y="60571"/>
                  <a:pt x="15592" y="56312"/>
                </a:cubicBezTo>
                <a:cubicBezTo>
                  <a:pt x="13539" y="52103"/>
                  <a:pt x="11994" y="47730"/>
                  <a:pt x="11340" y="43057"/>
                </a:cubicBezTo>
                <a:cubicBezTo>
                  <a:pt x="10639" y="38033"/>
                  <a:pt x="11282" y="33207"/>
                  <a:pt x="13167" y="28524"/>
                </a:cubicBezTo>
                <a:cubicBezTo>
                  <a:pt x="13323" y="28137"/>
                  <a:pt x="13547" y="27775"/>
                  <a:pt x="13830" y="27227"/>
                </a:cubicBezTo>
                <a:cubicBezTo>
                  <a:pt x="14684" y="27390"/>
                  <a:pt x="15368" y="27532"/>
                  <a:pt x="16057" y="27649"/>
                </a:cubicBezTo>
                <a:cubicBezTo>
                  <a:pt x="21973" y="28647"/>
                  <a:pt x="27892" y="29642"/>
                  <a:pt x="33810" y="30634"/>
                </a:cubicBezTo>
                <a:cubicBezTo>
                  <a:pt x="37641" y="31274"/>
                  <a:pt x="41477" y="31871"/>
                  <a:pt x="45302" y="32535"/>
                </a:cubicBezTo>
                <a:cubicBezTo>
                  <a:pt x="51530" y="33616"/>
                  <a:pt x="57801" y="33869"/>
                  <a:pt x="64098" y="33590"/>
                </a:cubicBezTo>
                <a:cubicBezTo>
                  <a:pt x="66496" y="33485"/>
                  <a:pt x="68860" y="33055"/>
                  <a:pt x="71302" y="32328"/>
                </a:cubicBezTo>
                <a:cubicBezTo>
                  <a:pt x="71382" y="32781"/>
                  <a:pt x="71480" y="33161"/>
                  <a:pt x="71512" y="33546"/>
                </a:cubicBezTo>
                <a:cubicBezTo>
                  <a:pt x="71667" y="35373"/>
                  <a:pt x="71661" y="37226"/>
                  <a:pt x="72249" y="38989"/>
                </a:cubicBezTo>
                <a:cubicBezTo>
                  <a:pt x="72516" y="39788"/>
                  <a:pt x="72814" y="40594"/>
                  <a:pt x="73230" y="41323"/>
                </a:cubicBezTo>
                <a:cubicBezTo>
                  <a:pt x="73792" y="42310"/>
                  <a:pt x="74623" y="42916"/>
                  <a:pt x="75866" y="42578"/>
                </a:cubicBezTo>
                <a:cubicBezTo>
                  <a:pt x="76061" y="42525"/>
                  <a:pt x="76275" y="42544"/>
                  <a:pt x="76563" y="42524"/>
                </a:cubicBezTo>
                <a:cubicBezTo>
                  <a:pt x="76865" y="43063"/>
                  <a:pt x="77145" y="43626"/>
                  <a:pt x="77483" y="44152"/>
                </a:cubicBezTo>
                <a:cubicBezTo>
                  <a:pt x="78282" y="45400"/>
                  <a:pt x="79327" y="46095"/>
                  <a:pt x="80875" y="45534"/>
                </a:cubicBezTo>
                <a:cubicBezTo>
                  <a:pt x="81001" y="45488"/>
                  <a:pt x="81150" y="45492"/>
                  <a:pt x="81287" y="45491"/>
                </a:cubicBezTo>
                <a:cubicBezTo>
                  <a:pt x="81350" y="45491"/>
                  <a:pt x="81413" y="45529"/>
                  <a:pt x="81596" y="45593"/>
                </a:cubicBezTo>
                <a:cubicBezTo>
                  <a:pt x="81639" y="47398"/>
                  <a:pt x="81330" y="49197"/>
                  <a:pt x="80837" y="50960"/>
                </a:cubicBezTo>
                <a:cubicBezTo>
                  <a:pt x="79130" y="57078"/>
                  <a:pt x="75600" y="62009"/>
                  <a:pt x="70869" y="66148"/>
                </a:cubicBezTo>
                <a:close/>
                <a:moveTo>
                  <a:pt x="91073" y="47663"/>
                </a:moveTo>
                <a:cubicBezTo>
                  <a:pt x="90419" y="50575"/>
                  <a:pt x="88647" y="52705"/>
                  <a:pt x="86273" y="54376"/>
                </a:cubicBezTo>
                <a:cubicBezTo>
                  <a:pt x="84942" y="55313"/>
                  <a:pt x="83478" y="56011"/>
                  <a:pt x="81885" y="56398"/>
                </a:cubicBezTo>
                <a:cubicBezTo>
                  <a:pt x="81634" y="56459"/>
                  <a:pt x="81357" y="56407"/>
                  <a:pt x="81039" y="56407"/>
                </a:cubicBezTo>
                <a:cubicBezTo>
                  <a:pt x="81079" y="56098"/>
                  <a:pt x="81058" y="55881"/>
                  <a:pt x="81133" y="55709"/>
                </a:cubicBezTo>
                <a:cubicBezTo>
                  <a:pt x="82563" y="52520"/>
                  <a:pt x="83355" y="49170"/>
                  <a:pt x="83512" y="45694"/>
                </a:cubicBezTo>
                <a:cubicBezTo>
                  <a:pt x="83564" y="44555"/>
                  <a:pt x="84084" y="43868"/>
                  <a:pt x="84935" y="43290"/>
                </a:cubicBezTo>
                <a:cubicBezTo>
                  <a:pt x="85999" y="42570"/>
                  <a:pt x="87107" y="42008"/>
                  <a:pt x="88438" y="41966"/>
                </a:cubicBezTo>
                <a:cubicBezTo>
                  <a:pt x="89397" y="41938"/>
                  <a:pt x="90083" y="42300"/>
                  <a:pt x="90496" y="43145"/>
                </a:cubicBezTo>
                <a:cubicBezTo>
                  <a:pt x="91196" y="44582"/>
                  <a:pt x="91427" y="46088"/>
                  <a:pt x="91073" y="47663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6" name="Google Shape;1646;p51"/>
          <p:cNvSpPr/>
          <p:nvPr/>
        </p:nvSpPr>
        <p:spPr>
          <a:xfrm rot="19618933">
            <a:off x="522543" y="678002"/>
            <a:ext cx="193216" cy="155179"/>
          </a:xfrm>
          <a:custGeom>
            <a:avLst/>
            <a:gdLst/>
            <a:ahLst/>
            <a:cxnLst/>
            <a:rect l="l" t="t" r="r" b="b"/>
            <a:pathLst>
              <a:path w="17190" h="13806" extrusionOk="0">
                <a:moveTo>
                  <a:pt x="6435" y="1"/>
                </a:moveTo>
                <a:cubicBezTo>
                  <a:pt x="9649" y="181"/>
                  <a:pt x="12394" y="337"/>
                  <a:pt x="15138" y="494"/>
                </a:cubicBezTo>
                <a:cubicBezTo>
                  <a:pt x="15349" y="506"/>
                  <a:pt x="15562" y="525"/>
                  <a:pt x="15768" y="574"/>
                </a:cubicBezTo>
                <a:cubicBezTo>
                  <a:pt x="16638" y="782"/>
                  <a:pt x="17189" y="1401"/>
                  <a:pt x="17010" y="2256"/>
                </a:cubicBezTo>
                <a:cubicBezTo>
                  <a:pt x="16479" y="4805"/>
                  <a:pt x="15968" y="7369"/>
                  <a:pt x="15232" y="9862"/>
                </a:cubicBezTo>
                <a:cubicBezTo>
                  <a:pt x="14640" y="11865"/>
                  <a:pt x="13071" y="12909"/>
                  <a:pt x="10993" y="13189"/>
                </a:cubicBezTo>
                <a:cubicBezTo>
                  <a:pt x="6424" y="13805"/>
                  <a:pt x="2473" y="11385"/>
                  <a:pt x="1042" y="6884"/>
                </a:cubicBezTo>
                <a:cubicBezTo>
                  <a:pt x="534" y="5290"/>
                  <a:pt x="363" y="3578"/>
                  <a:pt x="141" y="1908"/>
                </a:cubicBezTo>
                <a:cubicBezTo>
                  <a:pt x="0" y="863"/>
                  <a:pt x="292" y="550"/>
                  <a:pt x="1424" y="426"/>
                </a:cubicBezTo>
                <a:cubicBezTo>
                  <a:pt x="3241" y="227"/>
                  <a:pt x="5068" y="113"/>
                  <a:pt x="6435" y="1"/>
                </a:cubicBezTo>
                <a:close/>
                <a:moveTo>
                  <a:pt x="14829" y="2357"/>
                </a:moveTo>
                <a:cubicBezTo>
                  <a:pt x="11322" y="2138"/>
                  <a:pt x="7823" y="1810"/>
                  <a:pt x="4301" y="1949"/>
                </a:cubicBezTo>
                <a:cubicBezTo>
                  <a:pt x="3622" y="1978"/>
                  <a:pt x="2948" y="2158"/>
                  <a:pt x="2219" y="2275"/>
                </a:cubicBezTo>
                <a:cubicBezTo>
                  <a:pt x="2141" y="4982"/>
                  <a:pt x="2759" y="7298"/>
                  <a:pt x="4513" y="9226"/>
                </a:cubicBezTo>
                <a:cubicBezTo>
                  <a:pt x="6023" y="10887"/>
                  <a:pt x="7847" y="11719"/>
                  <a:pt x="10168" y="11455"/>
                </a:cubicBezTo>
                <a:cubicBezTo>
                  <a:pt x="12082" y="11237"/>
                  <a:pt x="13338" y="10383"/>
                  <a:pt x="13769" y="8469"/>
                </a:cubicBezTo>
                <a:cubicBezTo>
                  <a:pt x="14169" y="6683"/>
                  <a:pt x="14556" y="4893"/>
                  <a:pt x="14929" y="3101"/>
                </a:cubicBezTo>
                <a:cubicBezTo>
                  <a:pt x="14968" y="2910"/>
                  <a:pt x="14877" y="2692"/>
                  <a:pt x="14829" y="2357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7" name="Google Shape;1647;p51"/>
          <p:cNvSpPr/>
          <p:nvPr/>
        </p:nvSpPr>
        <p:spPr>
          <a:xfrm>
            <a:off x="689207" y="499947"/>
            <a:ext cx="83232" cy="80299"/>
          </a:xfrm>
          <a:custGeom>
            <a:avLst/>
            <a:gdLst/>
            <a:ahLst/>
            <a:cxnLst/>
            <a:rect l="l" t="t" r="r" b="b"/>
            <a:pathLst>
              <a:path w="7405" h="7144" extrusionOk="0">
                <a:moveTo>
                  <a:pt x="4036" y="149"/>
                </a:moveTo>
                <a:cubicBezTo>
                  <a:pt x="5361" y="122"/>
                  <a:pt x="6588" y="954"/>
                  <a:pt x="6976" y="2139"/>
                </a:cubicBezTo>
                <a:cubicBezTo>
                  <a:pt x="7405" y="3451"/>
                  <a:pt x="7033" y="4698"/>
                  <a:pt x="5917" y="5511"/>
                </a:cubicBezTo>
                <a:cubicBezTo>
                  <a:pt x="5408" y="5883"/>
                  <a:pt x="4866" y="6244"/>
                  <a:pt x="4286" y="6483"/>
                </a:cubicBezTo>
                <a:cubicBezTo>
                  <a:pt x="2682" y="7144"/>
                  <a:pt x="1367" y="6435"/>
                  <a:pt x="825" y="4778"/>
                </a:cubicBezTo>
                <a:cubicBezTo>
                  <a:pt x="1" y="2259"/>
                  <a:pt x="2167" y="1"/>
                  <a:pt x="4036" y="149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48" name="Google Shape;1648;p51"/>
          <p:cNvSpPr/>
          <p:nvPr/>
        </p:nvSpPr>
        <p:spPr>
          <a:xfrm>
            <a:off x="332855" y="626378"/>
            <a:ext cx="94762" cy="93276"/>
          </a:xfrm>
          <a:custGeom>
            <a:avLst/>
            <a:gdLst/>
            <a:ahLst/>
            <a:cxnLst/>
            <a:rect l="l" t="t" r="r" b="b"/>
            <a:pathLst>
              <a:path w="6280" h="5999" extrusionOk="0">
                <a:moveTo>
                  <a:pt x="2766" y="5955"/>
                </a:moveTo>
                <a:cubicBezTo>
                  <a:pt x="1085" y="5881"/>
                  <a:pt x="132" y="4817"/>
                  <a:pt x="58" y="2810"/>
                </a:cubicBezTo>
                <a:cubicBezTo>
                  <a:pt x="0" y="1277"/>
                  <a:pt x="1672" y="1"/>
                  <a:pt x="3476" y="106"/>
                </a:cubicBezTo>
                <a:cubicBezTo>
                  <a:pt x="4783" y="180"/>
                  <a:pt x="6279" y="1853"/>
                  <a:pt x="6202" y="3153"/>
                </a:cubicBezTo>
                <a:cubicBezTo>
                  <a:pt x="6110" y="4667"/>
                  <a:pt x="4479" y="5998"/>
                  <a:pt x="2766" y="5955"/>
                </a:cubicBezTo>
                <a:close/>
              </a:path>
            </a:pathLst>
          </a:custGeom>
          <a:solidFill>
            <a:srgbClr val="32282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grpSp>
        <p:nvGrpSpPr>
          <p:cNvPr id="1649" name="Google Shape;1649;p51"/>
          <p:cNvGrpSpPr/>
          <p:nvPr/>
        </p:nvGrpSpPr>
        <p:grpSpPr>
          <a:xfrm rot="396851">
            <a:off x="7806025" y="94089"/>
            <a:ext cx="1193928" cy="850472"/>
            <a:chOff x="3770925" y="1203800"/>
            <a:chExt cx="2711625" cy="1931575"/>
          </a:xfrm>
        </p:grpSpPr>
        <p:sp>
          <p:nvSpPr>
            <p:cNvPr id="1650" name="Google Shape;1650;p51"/>
            <p:cNvSpPr/>
            <p:nvPr/>
          </p:nvSpPr>
          <p:spPr>
            <a:xfrm>
              <a:off x="4266875" y="1563575"/>
              <a:ext cx="1872300" cy="1368900"/>
            </a:xfrm>
            <a:custGeom>
              <a:avLst/>
              <a:gdLst/>
              <a:ahLst/>
              <a:cxnLst/>
              <a:rect l="l" t="t" r="r" b="b"/>
              <a:pathLst>
                <a:path w="74892" h="54756" extrusionOk="0">
                  <a:moveTo>
                    <a:pt x="2570" y="16781"/>
                  </a:moveTo>
                  <a:cubicBezTo>
                    <a:pt x="6629" y="17685"/>
                    <a:pt x="10190" y="16153"/>
                    <a:pt x="13741" y="14858"/>
                  </a:cubicBezTo>
                  <a:cubicBezTo>
                    <a:pt x="16862" y="13718"/>
                    <a:pt x="19752" y="12039"/>
                    <a:pt x="22498" y="10149"/>
                  </a:cubicBezTo>
                  <a:cubicBezTo>
                    <a:pt x="26462" y="7423"/>
                    <a:pt x="30237" y="4453"/>
                    <a:pt x="33872" y="1303"/>
                  </a:cubicBezTo>
                  <a:cubicBezTo>
                    <a:pt x="34345" y="894"/>
                    <a:pt x="34844" y="515"/>
                    <a:pt x="35483" y="1"/>
                  </a:cubicBezTo>
                  <a:cubicBezTo>
                    <a:pt x="35630" y="465"/>
                    <a:pt x="35785" y="766"/>
                    <a:pt x="35818" y="1080"/>
                  </a:cubicBezTo>
                  <a:cubicBezTo>
                    <a:pt x="36193" y="4885"/>
                    <a:pt x="37534" y="8344"/>
                    <a:pt x="39585" y="11542"/>
                  </a:cubicBezTo>
                  <a:cubicBezTo>
                    <a:pt x="41737" y="14902"/>
                    <a:pt x="44938" y="16225"/>
                    <a:pt x="48801" y="16135"/>
                  </a:cubicBezTo>
                  <a:cubicBezTo>
                    <a:pt x="51101" y="16082"/>
                    <a:pt x="52727" y="15055"/>
                    <a:pt x="54387" y="12809"/>
                  </a:cubicBezTo>
                  <a:cubicBezTo>
                    <a:pt x="54851" y="12712"/>
                    <a:pt x="54957" y="13087"/>
                    <a:pt x="55128" y="13377"/>
                  </a:cubicBezTo>
                  <a:cubicBezTo>
                    <a:pt x="56138" y="15077"/>
                    <a:pt x="57097" y="16811"/>
                    <a:pt x="58173" y="18468"/>
                  </a:cubicBezTo>
                  <a:cubicBezTo>
                    <a:pt x="59369" y="20310"/>
                    <a:pt x="60764" y="22004"/>
                    <a:pt x="62543" y="23334"/>
                  </a:cubicBezTo>
                  <a:cubicBezTo>
                    <a:pt x="62938" y="23631"/>
                    <a:pt x="63335" y="23945"/>
                    <a:pt x="63778" y="24148"/>
                  </a:cubicBezTo>
                  <a:cubicBezTo>
                    <a:pt x="65011" y="24714"/>
                    <a:pt x="66228" y="24843"/>
                    <a:pt x="67314" y="23792"/>
                  </a:cubicBezTo>
                  <a:cubicBezTo>
                    <a:pt x="67462" y="23649"/>
                    <a:pt x="67649" y="23542"/>
                    <a:pt x="67938" y="23331"/>
                  </a:cubicBezTo>
                  <a:cubicBezTo>
                    <a:pt x="68169" y="23777"/>
                    <a:pt x="68385" y="24184"/>
                    <a:pt x="68590" y="24594"/>
                  </a:cubicBezTo>
                  <a:cubicBezTo>
                    <a:pt x="69066" y="25540"/>
                    <a:pt x="69472" y="26528"/>
                    <a:pt x="70018" y="27431"/>
                  </a:cubicBezTo>
                  <a:cubicBezTo>
                    <a:pt x="71204" y="29381"/>
                    <a:pt x="72559" y="31186"/>
                    <a:pt x="74891" y="32004"/>
                  </a:cubicBezTo>
                  <a:cubicBezTo>
                    <a:pt x="74832" y="32957"/>
                    <a:pt x="74433" y="33699"/>
                    <a:pt x="74101" y="34458"/>
                  </a:cubicBezTo>
                  <a:cubicBezTo>
                    <a:pt x="72464" y="38191"/>
                    <a:pt x="70107" y="41431"/>
                    <a:pt x="67329" y="44392"/>
                  </a:cubicBezTo>
                  <a:cubicBezTo>
                    <a:pt x="62766" y="49257"/>
                    <a:pt x="56999" y="51917"/>
                    <a:pt x="50657" y="53521"/>
                  </a:cubicBezTo>
                  <a:cubicBezTo>
                    <a:pt x="46722" y="54515"/>
                    <a:pt x="42700" y="54755"/>
                    <a:pt x="38668" y="54749"/>
                  </a:cubicBezTo>
                  <a:cubicBezTo>
                    <a:pt x="34851" y="54743"/>
                    <a:pt x="31035" y="54610"/>
                    <a:pt x="27256" y="54001"/>
                  </a:cubicBezTo>
                  <a:cubicBezTo>
                    <a:pt x="23547" y="53401"/>
                    <a:pt x="19891" y="52529"/>
                    <a:pt x="16508" y="50878"/>
                  </a:cubicBezTo>
                  <a:cubicBezTo>
                    <a:pt x="10824" y="48105"/>
                    <a:pt x="6035" y="44230"/>
                    <a:pt x="2497" y="38904"/>
                  </a:cubicBezTo>
                  <a:cubicBezTo>
                    <a:pt x="1051" y="36725"/>
                    <a:pt x="227" y="34385"/>
                    <a:pt x="141" y="31764"/>
                  </a:cubicBezTo>
                  <a:cubicBezTo>
                    <a:pt x="0" y="27491"/>
                    <a:pt x="474" y="23297"/>
                    <a:pt x="1663" y="19192"/>
                  </a:cubicBezTo>
                  <a:cubicBezTo>
                    <a:pt x="1896" y="18392"/>
                    <a:pt x="2248" y="17626"/>
                    <a:pt x="2570" y="16781"/>
                  </a:cubicBezTo>
                  <a:close/>
                  <a:moveTo>
                    <a:pt x="27448" y="36725"/>
                  </a:moveTo>
                  <a:cubicBezTo>
                    <a:pt x="27424" y="40873"/>
                    <a:pt x="29839" y="43591"/>
                    <a:pt x="33251" y="43860"/>
                  </a:cubicBezTo>
                  <a:cubicBezTo>
                    <a:pt x="34897" y="43990"/>
                    <a:pt x="36150" y="43403"/>
                    <a:pt x="37085" y="42092"/>
                  </a:cubicBezTo>
                  <a:cubicBezTo>
                    <a:pt x="38579" y="40001"/>
                    <a:pt x="38868" y="37677"/>
                    <a:pt x="38315" y="35220"/>
                  </a:cubicBezTo>
                  <a:cubicBezTo>
                    <a:pt x="38156" y="34519"/>
                    <a:pt x="37636" y="34139"/>
                    <a:pt x="37137" y="34264"/>
                  </a:cubicBezTo>
                  <a:cubicBezTo>
                    <a:pt x="36502" y="34424"/>
                    <a:pt x="36245" y="34962"/>
                    <a:pt x="36434" y="35775"/>
                  </a:cubicBezTo>
                  <a:cubicBezTo>
                    <a:pt x="36482" y="35980"/>
                    <a:pt x="36606" y="36168"/>
                    <a:pt x="36643" y="36373"/>
                  </a:cubicBezTo>
                  <a:cubicBezTo>
                    <a:pt x="36957" y="38062"/>
                    <a:pt x="36551" y="39597"/>
                    <a:pt x="35588" y="40993"/>
                  </a:cubicBezTo>
                  <a:cubicBezTo>
                    <a:pt x="34958" y="41906"/>
                    <a:pt x="34082" y="42209"/>
                    <a:pt x="32998" y="41998"/>
                  </a:cubicBezTo>
                  <a:cubicBezTo>
                    <a:pt x="31089" y="41631"/>
                    <a:pt x="29754" y="40244"/>
                    <a:pt x="29404" y="38305"/>
                  </a:cubicBezTo>
                  <a:cubicBezTo>
                    <a:pt x="29210" y="37229"/>
                    <a:pt x="29390" y="36198"/>
                    <a:pt x="29629" y="35162"/>
                  </a:cubicBezTo>
                  <a:cubicBezTo>
                    <a:pt x="29706" y="34823"/>
                    <a:pt x="29868" y="34479"/>
                    <a:pt x="29842" y="34148"/>
                  </a:cubicBezTo>
                  <a:cubicBezTo>
                    <a:pt x="29825" y="33922"/>
                    <a:pt x="29595" y="33627"/>
                    <a:pt x="29382" y="33521"/>
                  </a:cubicBezTo>
                  <a:cubicBezTo>
                    <a:pt x="29170" y="33416"/>
                    <a:pt x="28799" y="33419"/>
                    <a:pt x="28611" y="33544"/>
                  </a:cubicBezTo>
                  <a:cubicBezTo>
                    <a:pt x="28338" y="33726"/>
                    <a:pt x="28054" y="34030"/>
                    <a:pt x="27969" y="34335"/>
                  </a:cubicBezTo>
                  <a:cubicBezTo>
                    <a:pt x="27710" y="35283"/>
                    <a:pt x="27545" y="36257"/>
                    <a:pt x="27448" y="36725"/>
                  </a:cubicBezTo>
                  <a:close/>
                  <a:moveTo>
                    <a:pt x="52365" y="26652"/>
                  </a:moveTo>
                  <a:cubicBezTo>
                    <a:pt x="50676" y="26679"/>
                    <a:pt x="49421" y="27968"/>
                    <a:pt x="49541" y="29658"/>
                  </a:cubicBezTo>
                  <a:cubicBezTo>
                    <a:pt x="49584" y="30271"/>
                    <a:pt x="49779" y="30913"/>
                    <a:pt x="50058" y="31463"/>
                  </a:cubicBezTo>
                  <a:cubicBezTo>
                    <a:pt x="50522" y="32379"/>
                    <a:pt x="51251" y="33075"/>
                    <a:pt x="52365" y="33044"/>
                  </a:cubicBezTo>
                  <a:cubicBezTo>
                    <a:pt x="53431" y="33016"/>
                    <a:pt x="54249" y="32463"/>
                    <a:pt x="54722" y="31510"/>
                  </a:cubicBezTo>
                  <a:cubicBezTo>
                    <a:pt x="54966" y="31015"/>
                    <a:pt x="55162" y="30460"/>
                    <a:pt x="55214" y="29914"/>
                  </a:cubicBezTo>
                  <a:cubicBezTo>
                    <a:pt x="55372" y="28231"/>
                    <a:pt x="53935" y="26626"/>
                    <a:pt x="52365" y="26652"/>
                  </a:cubicBezTo>
                  <a:close/>
                  <a:moveTo>
                    <a:pt x="23291" y="23983"/>
                  </a:moveTo>
                  <a:cubicBezTo>
                    <a:pt x="23246" y="23761"/>
                    <a:pt x="23208" y="23260"/>
                    <a:pt x="23040" y="22807"/>
                  </a:cubicBezTo>
                  <a:cubicBezTo>
                    <a:pt x="22579" y="21547"/>
                    <a:pt x="21455" y="20984"/>
                    <a:pt x="20168" y="21372"/>
                  </a:cubicBezTo>
                  <a:cubicBezTo>
                    <a:pt x="18922" y="21747"/>
                    <a:pt x="18135" y="22650"/>
                    <a:pt x="17824" y="23869"/>
                  </a:cubicBezTo>
                  <a:cubicBezTo>
                    <a:pt x="17529" y="25030"/>
                    <a:pt x="17905" y="26098"/>
                    <a:pt x="18740" y="26961"/>
                  </a:cubicBezTo>
                  <a:cubicBezTo>
                    <a:pt x="19260" y="27499"/>
                    <a:pt x="19921" y="27684"/>
                    <a:pt x="20669" y="27531"/>
                  </a:cubicBezTo>
                  <a:cubicBezTo>
                    <a:pt x="22394" y="27180"/>
                    <a:pt x="23322" y="26026"/>
                    <a:pt x="23291" y="23983"/>
                  </a:cubicBez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1" name="Google Shape;1651;p51"/>
            <p:cNvSpPr/>
            <p:nvPr/>
          </p:nvSpPr>
          <p:spPr>
            <a:xfrm>
              <a:off x="4357375" y="1245700"/>
              <a:ext cx="1826425" cy="1070350"/>
            </a:xfrm>
            <a:custGeom>
              <a:avLst/>
              <a:gdLst/>
              <a:ahLst/>
              <a:cxnLst/>
              <a:rect l="l" t="t" r="r" b="b"/>
              <a:pathLst>
                <a:path w="73057" h="42814" extrusionOk="0">
                  <a:moveTo>
                    <a:pt x="71978" y="42813"/>
                  </a:moveTo>
                  <a:cubicBezTo>
                    <a:pt x="70535" y="42555"/>
                    <a:pt x="69800" y="41705"/>
                    <a:pt x="69106" y="40820"/>
                  </a:cubicBezTo>
                  <a:cubicBezTo>
                    <a:pt x="67556" y="38849"/>
                    <a:pt x="66584" y="36583"/>
                    <a:pt x="65800" y="34225"/>
                  </a:cubicBezTo>
                  <a:cubicBezTo>
                    <a:pt x="65598" y="33623"/>
                    <a:pt x="65460" y="32991"/>
                    <a:pt x="65177" y="32430"/>
                  </a:cubicBezTo>
                  <a:cubicBezTo>
                    <a:pt x="65048" y="32174"/>
                    <a:pt x="64633" y="31916"/>
                    <a:pt x="64353" y="31921"/>
                  </a:cubicBezTo>
                  <a:cubicBezTo>
                    <a:pt x="64072" y="31924"/>
                    <a:pt x="63663" y="32189"/>
                    <a:pt x="63540" y="32450"/>
                  </a:cubicBezTo>
                  <a:cubicBezTo>
                    <a:pt x="63236" y="33080"/>
                    <a:pt x="63106" y="33789"/>
                    <a:pt x="62831" y="34436"/>
                  </a:cubicBezTo>
                  <a:cubicBezTo>
                    <a:pt x="62421" y="35406"/>
                    <a:pt x="61677" y="35671"/>
                    <a:pt x="60786" y="35077"/>
                  </a:cubicBezTo>
                  <a:cubicBezTo>
                    <a:pt x="59970" y="34532"/>
                    <a:pt x="59149" y="33924"/>
                    <a:pt x="58522" y="33182"/>
                  </a:cubicBezTo>
                  <a:cubicBezTo>
                    <a:pt x="57341" y="31783"/>
                    <a:pt x="56185" y="30336"/>
                    <a:pt x="55229" y="28780"/>
                  </a:cubicBezTo>
                  <a:cubicBezTo>
                    <a:pt x="53608" y="26144"/>
                    <a:pt x="51838" y="23550"/>
                    <a:pt x="51315" y="20389"/>
                  </a:cubicBezTo>
                  <a:cubicBezTo>
                    <a:pt x="51291" y="20256"/>
                    <a:pt x="51237" y="20072"/>
                    <a:pt x="51136" y="20017"/>
                  </a:cubicBezTo>
                  <a:cubicBezTo>
                    <a:pt x="50847" y="19857"/>
                    <a:pt x="50527" y="19656"/>
                    <a:pt x="50220" y="19657"/>
                  </a:cubicBezTo>
                  <a:cubicBezTo>
                    <a:pt x="50023" y="19657"/>
                    <a:pt x="49737" y="19955"/>
                    <a:pt x="49654" y="20179"/>
                  </a:cubicBezTo>
                  <a:cubicBezTo>
                    <a:pt x="49538" y="20496"/>
                    <a:pt x="49574" y="20868"/>
                    <a:pt x="49543" y="21216"/>
                  </a:cubicBezTo>
                  <a:cubicBezTo>
                    <a:pt x="49473" y="21988"/>
                    <a:pt x="49446" y="22767"/>
                    <a:pt x="49320" y="23528"/>
                  </a:cubicBezTo>
                  <a:cubicBezTo>
                    <a:pt x="49011" y="25444"/>
                    <a:pt x="47791" y="26572"/>
                    <a:pt x="45944" y="26836"/>
                  </a:cubicBezTo>
                  <a:cubicBezTo>
                    <a:pt x="42634" y="27307"/>
                    <a:pt x="39704" y="26483"/>
                    <a:pt x="37760" y="23579"/>
                  </a:cubicBezTo>
                  <a:cubicBezTo>
                    <a:pt x="35233" y="19801"/>
                    <a:pt x="33702" y="15677"/>
                    <a:pt x="34010" y="11028"/>
                  </a:cubicBezTo>
                  <a:cubicBezTo>
                    <a:pt x="34055" y="10343"/>
                    <a:pt x="34350" y="9518"/>
                    <a:pt x="33465" y="9186"/>
                  </a:cubicBezTo>
                  <a:cubicBezTo>
                    <a:pt x="32745" y="8915"/>
                    <a:pt x="32321" y="9571"/>
                    <a:pt x="31872" y="10001"/>
                  </a:cubicBezTo>
                  <a:cubicBezTo>
                    <a:pt x="27377" y="14324"/>
                    <a:pt x="22497" y="18172"/>
                    <a:pt x="17335" y="21655"/>
                  </a:cubicBezTo>
                  <a:cubicBezTo>
                    <a:pt x="13448" y="24280"/>
                    <a:pt x="9261" y="26308"/>
                    <a:pt x="4664" y="27393"/>
                  </a:cubicBezTo>
                  <a:cubicBezTo>
                    <a:pt x="3840" y="27589"/>
                    <a:pt x="3010" y="27753"/>
                    <a:pt x="2173" y="27887"/>
                  </a:cubicBezTo>
                  <a:cubicBezTo>
                    <a:pt x="1475" y="27999"/>
                    <a:pt x="774" y="28011"/>
                    <a:pt x="1" y="27558"/>
                  </a:cubicBezTo>
                  <a:cubicBezTo>
                    <a:pt x="98" y="27230"/>
                    <a:pt x="162" y="26907"/>
                    <a:pt x="292" y="26612"/>
                  </a:cubicBezTo>
                  <a:cubicBezTo>
                    <a:pt x="463" y="26225"/>
                    <a:pt x="691" y="25864"/>
                    <a:pt x="885" y="25487"/>
                  </a:cubicBezTo>
                  <a:cubicBezTo>
                    <a:pt x="2182" y="22986"/>
                    <a:pt x="3824" y="20693"/>
                    <a:pt x="5149" y="18195"/>
                  </a:cubicBezTo>
                  <a:cubicBezTo>
                    <a:pt x="6607" y="15447"/>
                    <a:pt x="8775" y="13152"/>
                    <a:pt x="11090" y="11056"/>
                  </a:cubicBezTo>
                  <a:cubicBezTo>
                    <a:pt x="13451" y="8918"/>
                    <a:pt x="16007" y="7030"/>
                    <a:pt x="18654" y="5259"/>
                  </a:cubicBezTo>
                  <a:cubicBezTo>
                    <a:pt x="22615" y="2612"/>
                    <a:pt x="26989" y="1122"/>
                    <a:pt x="31695" y="598"/>
                  </a:cubicBezTo>
                  <a:cubicBezTo>
                    <a:pt x="35282" y="198"/>
                    <a:pt x="38877" y="1"/>
                    <a:pt x="42477" y="490"/>
                  </a:cubicBezTo>
                  <a:cubicBezTo>
                    <a:pt x="46620" y="1053"/>
                    <a:pt x="50672" y="2009"/>
                    <a:pt x="54565" y="3535"/>
                  </a:cubicBezTo>
                  <a:cubicBezTo>
                    <a:pt x="55734" y="3993"/>
                    <a:pt x="56866" y="4647"/>
                    <a:pt x="57874" y="5398"/>
                  </a:cubicBezTo>
                  <a:cubicBezTo>
                    <a:pt x="59341" y="6493"/>
                    <a:pt x="60700" y="7738"/>
                    <a:pt x="62070" y="8959"/>
                  </a:cubicBezTo>
                  <a:cubicBezTo>
                    <a:pt x="63128" y="9902"/>
                    <a:pt x="63978" y="11010"/>
                    <a:pt x="64728" y="12228"/>
                  </a:cubicBezTo>
                  <a:cubicBezTo>
                    <a:pt x="67099" y="16084"/>
                    <a:pt x="69340" y="20004"/>
                    <a:pt x="71169" y="24149"/>
                  </a:cubicBezTo>
                  <a:cubicBezTo>
                    <a:pt x="72266" y="26631"/>
                    <a:pt x="72851" y="29240"/>
                    <a:pt x="72962" y="31947"/>
                  </a:cubicBezTo>
                  <a:cubicBezTo>
                    <a:pt x="73024" y="33500"/>
                    <a:pt x="73057" y="35055"/>
                    <a:pt x="73039" y="36610"/>
                  </a:cubicBezTo>
                  <a:cubicBezTo>
                    <a:pt x="73024" y="38092"/>
                    <a:pt x="72932" y="39565"/>
                    <a:pt x="72312" y="40964"/>
                  </a:cubicBezTo>
                  <a:cubicBezTo>
                    <a:pt x="72094" y="41456"/>
                    <a:pt x="72109" y="42048"/>
                    <a:pt x="71978" y="4281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2" name="Google Shape;1652;p51"/>
            <p:cNvSpPr/>
            <p:nvPr/>
          </p:nvSpPr>
          <p:spPr>
            <a:xfrm>
              <a:off x="5979425" y="2603476"/>
              <a:ext cx="451249" cy="482301"/>
            </a:xfrm>
            <a:custGeom>
              <a:avLst/>
              <a:gdLst/>
              <a:ahLst/>
              <a:cxnLst/>
              <a:rect l="l" t="t" r="r" b="b"/>
              <a:pathLst>
                <a:path w="18050" h="19292" extrusionOk="0">
                  <a:moveTo>
                    <a:pt x="9060" y="210"/>
                  </a:moveTo>
                  <a:cubicBezTo>
                    <a:pt x="9952" y="1"/>
                    <a:pt x="10562" y="176"/>
                    <a:pt x="11130" y="478"/>
                  </a:cubicBezTo>
                  <a:cubicBezTo>
                    <a:pt x="14035" y="2013"/>
                    <a:pt x="16191" y="4269"/>
                    <a:pt x="17599" y="7244"/>
                  </a:cubicBezTo>
                  <a:cubicBezTo>
                    <a:pt x="18042" y="8178"/>
                    <a:pt x="18049" y="9162"/>
                    <a:pt x="17868" y="10148"/>
                  </a:cubicBezTo>
                  <a:cubicBezTo>
                    <a:pt x="17698" y="11083"/>
                    <a:pt x="17005" y="11508"/>
                    <a:pt x="16158" y="11120"/>
                  </a:cubicBezTo>
                  <a:cubicBezTo>
                    <a:pt x="15463" y="10803"/>
                    <a:pt x="14841" y="10320"/>
                    <a:pt x="14199" y="9891"/>
                  </a:cubicBezTo>
                  <a:cubicBezTo>
                    <a:pt x="13643" y="9521"/>
                    <a:pt x="13203" y="8740"/>
                    <a:pt x="12387" y="9238"/>
                  </a:cubicBezTo>
                  <a:cubicBezTo>
                    <a:pt x="11696" y="9659"/>
                    <a:pt x="11979" y="10371"/>
                    <a:pt x="12056" y="10979"/>
                  </a:cubicBezTo>
                  <a:cubicBezTo>
                    <a:pt x="12154" y="11757"/>
                    <a:pt x="12246" y="12526"/>
                    <a:pt x="11933" y="13275"/>
                  </a:cubicBezTo>
                  <a:cubicBezTo>
                    <a:pt x="11775" y="13651"/>
                    <a:pt x="11425" y="13853"/>
                    <a:pt x="11086" y="13679"/>
                  </a:cubicBezTo>
                  <a:cubicBezTo>
                    <a:pt x="10531" y="13399"/>
                    <a:pt x="9976" y="13063"/>
                    <a:pt x="9535" y="12633"/>
                  </a:cubicBezTo>
                  <a:cubicBezTo>
                    <a:pt x="8879" y="11994"/>
                    <a:pt x="8322" y="11256"/>
                    <a:pt x="8107" y="10323"/>
                  </a:cubicBezTo>
                  <a:cubicBezTo>
                    <a:pt x="8046" y="10051"/>
                    <a:pt x="7999" y="9719"/>
                    <a:pt x="7818" y="9549"/>
                  </a:cubicBezTo>
                  <a:cubicBezTo>
                    <a:pt x="7588" y="9333"/>
                    <a:pt x="7203" y="9107"/>
                    <a:pt x="6936" y="9156"/>
                  </a:cubicBezTo>
                  <a:cubicBezTo>
                    <a:pt x="6665" y="9208"/>
                    <a:pt x="6336" y="9549"/>
                    <a:pt x="6242" y="9832"/>
                  </a:cubicBezTo>
                  <a:cubicBezTo>
                    <a:pt x="6118" y="10216"/>
                    <a:pt x="6192" y="10665"/>
                    <a:pt x="6182" y="11084"/>
                  </a:cubicBezTo>
                  <a:cubicBezTo>
                    <a:pt x="6124" y="13567"/>
                    <a:pt x="5341" y="15798"/>
                    <a:pt x="3800" y="17743"/>
                  </a:cubicBezTo>
                  <a:cubicBezTo>
                    <a:pt x="2575" y="19291"/>
                    <a:pt x="1942" y="19188"/>
                    <a:pt x="1170" y="17394"/>
                  </a:cubicBezTo>
                  <a:cubicBezTo>
                    <a:pt x="0" y="14678"/>
                    <a:pt x="162" y="11877"/>
                    <a:pt x="658" y="9067"/>
                  </a:cubicBezTo>
                  <a:cubicBezTo>
                    <a:pt x="805" y="8239"/>
                    <a:pt x="1125" y="7440"/>
                    <a:pt x="1382" y="6632"/>
                  </a:cubicBezTo>
                  <a:cubicBezTo>
                    <a:pt x="1697" y="5626"/>
                    <a:pt x="2335" y="5070"/>
                    <a:pt x="3384" y="4679"/>
                  </a:cubicBezTo>
                  <a:cubicBezTo>
                    <a:pt x="5715" y="3808"/>
                    <a:pt x="7879" y="2600"/>
                    <a:pt x="9060" y="21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3" name="Google Shape;1653;p51"/>
            <p:cNvSpPr/>
            <p:nvPr/>
          </p:nvSpPr>
          <p:spPr>
            <a:xfrm>
              <a:off x="3820300" y="2258550"/>
              <a:ext cx="396600" cy="458400"/>
            </a:xfrm>
            <a:custGeom>
              <a:avLst/>
              <a:gdLst/>
              <a:ahLst/>
              <a:cxnLst/>
              <a:rect l="l" t="t" r="r" b="b"/>
              <a:pathLst>
                <a:path w="15864" h="18336" extrusionOk="0">
                  <a:moveTo>
                    <a:pt x="10204" y="703"/>
                  </a:moveTo>
                  <a:cubicBezTo>
                    <a:pt x="10299" y="857"/>
                    <a:pt x="10440" y="1022"/>
                    <a:pt x="10514" y="1213"/>
                  </a:cubicBezTo>
                  <a:cubicBezTo>
                    <a:pt x="11540" y="3812"/>
                    <a:pt x="13005" y="6124"/>
                    <a:pt x="15055" y="8034"/>
                  </a:cubicBezTo>
                  <a:cubicBezTo>
                    <a:pt x="15696" y="8633"/>
                    <a:pt x="15864" y="9392"/>
                    <a:pt x="15787" y="10152"/>
                  </a:cubicBezTo>
                  <a:cubicBezTo>
                    <a:pt x="15619" y="11836"/>
                    <a:pt x="15393" y="13521"/>
                    <a:pt x="15055" y="15176"/>
                  </a:cubicBezTo>
                  <a:cubicBezTo>
                    <a:pt x="14904" y="15909"/>
                    <a:pt x="14517" y="16646"/>
                    <a:pt x="14072" y="17261"/>
                  </a:cubicBezTo>
                  <a:cubicBezTo>
                    <a:pt x="13293" y="18335"/>
                    <a:pt x="12306" y="18321"/>
                    <a:pt x="11396" y="17368"/>
                  </a:cubicBezTo>
                  <a:cubicBezTo>
                    <a:pt x="10677" y="16613"/>
                    <a:pt x="10406" y="15669"/>
                    <a:pt x="10235" y="14688"/>
                  </a:cubicBezTo>
                  <a:cubicBezTo>
                    <a:pt x="10127" y="14063"/>
                    <a:pt x="10135" y="13418"/>
                    <a:pt x="10018" y="12796"/>
                  </a:cubicBezTo>
                  <a:cubicBezTo>
                    <a:pt x="9868" y="11996"/>
                    <a:pt x="9016" y="11742"/>
                    <a:pt x="8392" y="12299"/>
                  </a:cubicBezTo>
                  <a:cubicBezTo>
                    <a:pt x="8024" y="12627"/>
                    <a:pt x="7737" y="13048"/>
                    <a:pt x="7352" y="13346"/>
                  </a:cubicBezTo>
                  <a:cubicBezTo>
                    <a:pt x="6811" y="13764"/>
                    <a:pt x="5973" y="13466"/>
                    <a:pt x="5828" y="12812"/>
                  </a:cubicBezTo>
                  <a:cubicBezTo>
                    <a:pt x="5512" y="11398"/>
                    <a:pt x="5606" y="9998"/>
                    <a:pt x="6196" y="8669"/>
                  </a:cubicBezTo>
                  <a:cubicBezTo>
                    <a:pt x="6357" y="8303"/>
                    <a:pt x="6686" y="7996"/>
                    <a:pt x="6981" y="7705"/>
                  </a:cubicBezTo>
                  <a:cubicBezTo>
                    <a:pt x="7231" y="7461"/>
                    <a:pt x="7560" y="7301"/>
                    <a:pt x="7826" y="7070"/>
                  </a:cubicBezTo>
                  <a:cubicBezTo>
                    <a:pt x="8365" y="6601"/>
                    <a:pt x="8493" y="5979"/>
                    <a:pt x="8159" y="5593"/>
                  </a:cubicBezTo>
                  <a:cubicBezTo>
                    <a:pt x="7808" y="5186"/>
                    <a:pt x="7180" y="5072"/>
                    <a:pt x="6611" y="5380"/>
                  </a:cubicBezTo>
                  <a:cubicBezTo>
                    <a:pt x="6243" y="5577"/>
                    <a:pt x="5904" y="5842"/>
                    <a:pt x="5584" y="6114"/>
                  </a:cubicBezTo>
                  <a:cubicBezTo>
                    <a:pt x="4524" y="7015"/>
                    <a:pt x="3340" y="6939"/>
                    <a:pt x="2208" y="6413"/>
                  </a:cubicBezTo>
                  <a:cubicBezTo>
                    <a:pt x="315" y="5533"/>
                    <a:pt x="1" y="2954"/>
                    <a:pt x="1655" y="1674"/>
                  </a:cubicBezTo>
                  <a:cubicBezTo>
                    <a:pt x="2356" y="1131"/>
                    <a:pt x="3261" y="799"/>
                    <a:pt x="4124" y="531"/>
                  </a:cubicBezTo>
                  <a:cubicBezTo>
                    <a:pt x="5833" y="1"/>
                    <a:pt x="8143" y="115"/>
                    <a:pt x="10204" y="703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4" name="Google Shape;1654;p51"/>
            <p:cNvSpPr/>
            <p:nvPr/>
          </p:nvSpPr>
          <p:spPr>
            <a:xfrm>
              <a:off x="6134375" y="2162475"/>
              <a:ext cx="227750" cy="360525"/>
            </a:xfrm>
            <a:custGeom>
              <a:avLst/>
              <a:gdLst/>
              <a:ahLst/>
              <a:cxnLst/>
              <a:rect l="l" t="t" r="r" b="b"/>
              <a:pathLst>
                <a:path w="9110" h="14421" extrusionOk="0">
                  <a:moveTo>
                    <a:pt x="3895" y="702"/>
                  </a:moveTo>
                  <a:cubicBezTo>
                    <a:pt x="5388" y="1"/>
                    <a:pt x="6402" y="472"/>
                    <a:pt x="7303" y="1431"/>
                  </a:cubicBezTo>
                  <a:cubicBezTo>
                    <a:pt x="8595" y="2808"/>
                    <a:pt x="8950" y="4521"/>
                    <a:pt x="9012" y="6315"/>
                  </a:cubicBezTo>
                  <a:cubicBezTo>
                    <a:pt x="9110" y="9130"/>
                    <a:pt x="7696" y="12741"/>
                    <a:pt x="3889" y="14078"/>
                  </a:cubicBezTo>
                  <a:cubicBezTo>
                    <a:pt x="3053" y="14371"/>
                    <a:pt x="2094" y="14420"/>
                    <a:pt x="1196" y="14392"/>
                  </a:cubicBezTo>
                  <a:cubicBezTo>
                    <a:pt x="348" y="14365"/>
                    <a:pt x="0" y="13659"/>
                    <a:pt x="331" y="12872"/>
                  </a:cubicBezTo>
                  <a:cubicBezTo>
                    <a:pt x="765" y="11831"/>
                    <a:pt x="1266" y="10816"/>
                    <a:pt x="1695" y="9773"/>
                  </a:cubicBezTo>
                  <a:cubicBezTo>
                    <a:pt x="2748" y="7211"/>
                    <a:pt x="3447" y="4558"/>
                    <a:pt x="3690" y="1791"/>
                  </a:cubicBezTo>
                  <a:cubicBezTo>
                    <a:pt x="3720" y="1447"/>
                    <a:pt x="3816" y="1109"/>
                    <a:pt x="3895" y="702"/>
                  </a:cubicBez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5" name="Google Shape;1655;p51"/>
            <p:cNvSpPr/>
            <p:nvPr/>
          </p:nvSpPr>
          <p:spPr>
            <a:xfrm>
              <a:off x="4123625" y="1881325"/>
              <a:ext cx="170575" cy="378875"/>
            </a:xfrm>
            <a:custGeom>
              <a:avLst/>
              <a:gdLst/>
              <a:ahLst/>
              <a:cxnLst/>
              <a:rect l="l" t="t" r="r" b="b"/>
              <a:pathLst>
                <a:path w="6823" h="15155" extrusionOk="0">
                  <a:moveTo>
                    <a:pt x="4001" y="15155"/>
                  </a:moveTo>
                  <a:cubicBezTo>
                    <a:pt x="3575" y="15014"/>
                    <a:pt x="3320" y="15007"/>
                    <a:pt x="3211" y="14879"/>
                  </a:cubicBezTo>
                  <a:cubicBezTo>
                    <a:pt x="2710" y="14292"/>
                    <a:pt x="2154" y="13723"/>
                    <a:pt x="1794" y="13053"/>
                  </a:cubicBezTo>
                  <a:cubicBezTo>
                    <a:pt x="143" y="9978"/>
                    <a:pt x="1" y="6743"/>
                    <a:pt x="967" y="3440"/>
                  </a:cubicBezTo>
                  <a:cubicBezTo>
                    <a:pt x="1289" y="2337"/>
                    <a:pt x="1933" y="1414"/>
                    <a:pt x="2852" y="700"/>
                  </a:cubicBezTo>
                  <a:cubicBezTo>
                    <a:pt x="3577" y="137"/>
                    <a:pt x="4377" y="0"/>
                    <a:pt x="5240" y="291"/>
                  </a:cubicBezTo>
                  <a:cubicBezTo>
                    <a:pt x="5792" y="476"/>
                    <a:pt x="6246" y="790"/>
                    <a:pt x="6419" y="1396"/>
                  </a:cubicBezTo>
                  <a:cubicBezTo>
                    <a:pt x="6535" y="1799"/>
                    <a:pt x="6664" y="2199"/>
                    <a:pt x="6822" y="2712"/>
                  </a:cubicBezTo>
                  <a:cubicBezTo>
                    <a:pt x="5080" y="6583"/>
                    <a:pt x="4426" y="10810"/>
                    <a:pt x="4001" y="15155"/>
                  </a:cubicBez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6" name="Google Shape;1656;p51"/>
            <p:cNvSpPr/>
            <p:nvPr/>
          </p:nvSpPr>
          <p:spPr>
            <a:xfrm>
              <a:off x="6021150" y="2552325"/>
              <a:ext cx="143950" cy="127725"/>
            </a:xfrm>
            <a:custGeom>
              <a:avLst/>
              <a:gdLst/>
              <a:ahLst/>
              <a:cxnLst/>
              <a:rect l="l" t="t" r="r" b="b"/>
              <a:pathLst>
                <a:path w="5758" h="5109" extrusionOk="0">
                  <a:moveTo>
                    <a:pt x="3671" y="0"/>
                  </a:moveTo>
                  <a:cubicBezTo>
                    <a:pt x="4233" y="271"/>
                    <a:pt x="4852" y="571"/>
                    <a:pt x="5437" y="855"/>
                  </a:cubicBezTo>
                  <a:cubicBezTo>
                    <a:pt x="5758" y="1531"/>
                    <a:pt x="5437" y="2032"/>
                    <a:pt x="5067" y="2438"/>
                  </a:cubicBezTo>
                  <a:cubicBezTo>
                    <a:pt x="3958" y="3655"/>
                    <a:pt x="2574" y="4483"/>
                    <a:pt x="1024" y="5009"/>
                  </a:cubicBezTo>
                  <a:cubicBezTo>
                    <a:pt x="728" y="5108"/>
                    <a:pt x="357" y="4991"/>
                    <a:pt x="33" y="4974"/>
                  </a:cubicBezTo>
                  <a:cubicBezTo>
                    <a:pt x="22" y="4799"/>
                    <a:pt x="0" y="4725"/>
                    <a:pt x="18" y="4659"/>
                  </a:cubicBezTo>
                  <a:cubicBezTo>
                    <a:pt x="53" y="4526"/>
                    <a:pt x="80" y="4378"/>
                    <a:pt x="160" y="4273"/>
                  </a:cubicBezTo>
                  <a:cubicBezTo>
                    <a:pt x="1171" y="2922"/>
                    <a:pt x="2190" y="1578"/>
                    <a:pt x="3216" y="239"/>
                  </a:cubicBezTo>
                  <a:cubicBezTo>
                    <a:pt x="3292" y="141"/>
                    <a:pt x="3455" y="111"/>
                    <a:pt x="367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7" name="Google Shape;1657;p51"/>
            <p:cNvSpPr/>
            <p:nvPr/>
          </p:nvSpPr>
          <p:spPr>
            <a:xfrm>
              <a:off x="4117850" y="2244700"/>
              <a:ext cx="110575" cy="175225"/>
            </a:xfrm>
            <a:custGeom>
              <a:avLst/>
              <a:gdLst/>
              <a:ahLst/>
              <a:cxnLst/>
              <a:rect l="l" t="t" r="r" b="b"/>
              <a:pathLst>
                <a:path w="4423" h="7009" extrusionOk="0">
                  <a:moveTo>
                    <a:pt x="4423" y="7009"/>
                  </a:moveTo>
                  <a:cubicBezTo>
                    <a:pt x="2065" y="5113"/>
                    <a:pt x="985" y="2804"/>
                    <a:pt x="1" y="0"/>
                  </a:cubicBezTo>
                  <a:cubicBezTo>
                    <a:pt x="1275" y="335"/>
                    <a:pt x="1523" y="1250"/>
                    <a:pt x="2155" y="1702"/>
                  </a:cubicBezTo>
                  <a:cubicBezTo>
                    <a:pt x="2778" y="2146"/>
                    <a:pt x="3399" y="2594"/>
                    <a:pt x="4085" y="3084"/>
                  </a:cubicBezTo>
                  <a:cubicBezTo>
                    <a:pt x="4187" y="4267"/>
                    <a:pt x="4292" y="5495"/>
                    <a:pt x="4423" y="7009"/>
                  </a:cubicBezTo>
                  <a:close/>
                </a:path>
              </a:pathLst>
            </a:custGeom>
            <a:solidFill>
              <a:srgbClr val="FAAE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8" name="Google Shape;1658;p51"/>
            <p:cNvSpPr/>
            <p:nvPr/>
          </p:nvSpPr>
          <p:spPr>
            <a:xfrm>
              <a:off x="5580300" y="2323200"/>
              <a:ext cx="444825" cy="409200"/>
            </a:xfrm>
            <a:custGeom>
              <a:avLst/>
              <a:gdLst/>
              <a:ahLst/>
              <a:cxnLst/>
              <a:rect l="l" t="t" r="r" b="b"/>
              <a:pathLst>
                <a:path w="17793" h="16368" extrusionOk="0">
                  <a:moveTo>
                    <a:pt x="16991" y="5797"/>
                  </a:moveTo>
                  <a:cubicBezTo>
                    <a:pt x="16495" y="2301"/>
                    <a:pt x="12560" y="464"/>
                    <a:pt x="9461" y="72"/>
                  </a:cubicBezTo>
                  <a:cubicBezTo>
                    <a:pt x="8874" y="1"/>
                    <a:pt x="8281" y="12"/>
                    <a:pt x="7698" y="104"/>
                  </a:cubicBezTo>
                  <a:cubicBezTo>
                    <a:pt x="6096" y="242"/>
                    <a:pt x="4535" y="860"/>
                    <a:pt x="3398" y="1952"/>
                  </a:cubicBezTo>
                  <a:cubicBezTo>
                    <a:pt x="0" y="5216"/>
                    <a:pt x="1458" y="11616"/>
                    <a:pt x="5420" y="13719"/>
                  </a:cubicBezTo>
                  <a:cubicBezTo>
                    <a:pt x="10411" y="16367"/>
                    <a:pt x="17793" y="11428"/>
                    <a:pt x="16991" y="579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59" name="Google Shape;1659;p51"/>
            <p:cNvSpPr/>
            <p:nvPr/>
          </p:nvSpPr>
          <p:spPr>
            <a:xfrm>
              <a:off x="4317550" y="2130575"/>
              <a:ext cx="340775" cy="412025"/>
            </a:xfrm>
            <a:custGeom>
              <a:avLst/>
              <a:gdLst/>
              <a:ahLst/>
              <a:cxnLst/>
              <a:rect l="l" t="t" r="r" b="b"/>
              <a:pathLst>
                <a:path w="13631" h="16481" extrusionOk="0">
                  <a:moveTo>
                    <a:pt x="12745" y="6087"/>
                  </a:moveTo>
                  <a:cubicBezTo>
                    <a:pt x="12591" y="5170"/>
                    <a:pt x="12262" y="4296"/>
                    <a:pt x="11761" y="3561"/>
                  </a:cubicBezTo>
                  <a:cubicBezTo>
                    <a:pt x="9738" y="586"/>
                    <a:pt x="5851" y="1"/>
                    <a:pt x="3070" y="2181"/>
                  </a:cubicBezTo>
                  <a:cubicBezTo>
                    <a:pt x="959" y="3833"/>
                    <a:pt x="0" y="6890"/>
                    <a:pt x="91" y="9484"/>
                  </a:cubicBezTo>
                  <a:cubicBezTo>
                    <a:pt x="196" y="12515"/>
                    <a:pt x="2121" y="15527"/>
                    <a:pt x="5285" y="16021"/>
                  </a:cubicBezTo>
                  <a:cubicBezTo>
                    <a:pt x="8219" y="16480"/>
                    <a:pt x="10961" y="15538"/>
                    <a:pt x="12482" y="12863"/>
                  </a:cubicBezTo>
                  <a:cubicBezTo>
                    <a:pt x="13623" y="10852"/>
                    <a:pt x="13630" y="8232"/>
                    <a:pt x="12745" y="6087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0" name="Google Shape;1660;p51"/>
            <p:cNvSpPr/>
            <p:nvPr/>
          </p:nvSpPr>
          <p:spPr>
            <a:xfrm>
              <a:off x="3770925" y="1203800"/>
              <a:ext cx="2711625" cy="1931575"/>
            </a:xfrm>
            <a:custGeom>
              <a:avLst/>
              <a:gdLst/>
              <a:ahLst/>
              <a:cxnLst/>
              <a:rect l="l" t="t" r="r" b="b"/>
              <a:pathLst>
                <a:path w="108465" h="77263" extrusionOk="0">
                  <a:moveTo>
                    <a:pt x="107384" y="61945"/>
                  </a:moveTo>
                  <a:cubicBezTo>
                    <a:pt x="105880" y="59052"/>
                    <a:pt x="103717" y="56778"/>
                    <a:pt x="100899" y="55122"/>
                  </a:cubicBezTo>
                  <a:cubicBezTo>
                    <a:pt x="100423" y="54842"/>
                    <a:pt x="99953" y="54550"/>
                    <a:pt x="99384" y="54205"/>
                  </a:cubicBezTo>
                  <a:cubicBezTo>
                    <a:pt x="99811" y="53943"/>
                    <a:pt x="100101" y="53748"/>
                    <a:pt x="100407" y="53578"/>
                  </a:cubicBezTo>
                  <a:cubicBezTo>
                    <a:pt x="103123" y="52062"/>
                    <a:pt x="104709" y="49704"/>
                    <a:pt x="105226" y="46702"/>
                  </a:cubicBezTo>
                  <a:cubicBezTo>
                    <a:pt x="105697" y="43978"/>
                    <a:pt x="105377" y="41331"/>
                    <a:pt x="103631" y="39035"/>
                  </a:cubicBezTo>
                  <a:cubicBezTo>
                    <a:pt x="102603" y="37679"/>
                    <a:pt x="101328" y="36747"/>
                    <a:pt x="99506" y="36866"/>
                  </a:cubicBezTo>
                  <a:cubicBezTo>
                    <a:pt x="99240" y="36884"/>
                    <a:pt x="98969" y="36832"/>
                    <a:pt x="98594" y="36805"/>
                  </a:cubicBezTo>
                  <a:cubicBezTo>
                    <a:pt x="98560" y="36393"/>
                    <a:pt x="98523" y="36060"/>
                    <a:pt x="98507" y="35726"/>
                  </a:cubicBezTo>
                  <a:cubicBezTo>
                    <a:pt x="98332" y="31886"/>
                    <a:pt x="97767" y="28130"/>
                    <a:pt x="96109" y="24614"/>
                  </a:cubicBezTo>
                  <a:cubicBezTo>
                    <a:pt x="95024" y="22316"/>
                    <a:pt x="93873" y="20047"/>
                    <a:pt x="92774" y="17753"/>
                  </a:cubicBezTo>
                  <a:cubicBezTo>
                    <a:pt x="91238" y="14541"/>
                    <a:pt x="89268" y="11672"/>
                    <a:pt x="86709" y="9152"/>
                  </a:cubicBezTo>
                  <a:cubicBezTo>
                    <a:pt x="83151" y="5639"/>
                    <a:pt x="79092" y="3141"/>
                    <a:pt x="74198" y="1968"/>
                  </a:cubicBezTo>
                  <a:cubicBezTo>
                    <a:pt x="70275" y="1029"/>
                    <a:pt x="66366" y="116"/>
                    <a:pt x="62302" y="46"/>
                  </a:cubicBezTo>
                  <a:cubicBezTo>
                    <a:pt x="59537" y="0"/>
                    <a:pt x="56789" y="184"/>
                    <a:pt x="54055" y="555"/>
                  </a:cubicBezTo>
                  <a:cubicBezTo>
                    <a:pt x="49586" y="1161"/>
                    <a:pt x="45371" y="2541"/>
                    <a:pt x="41622" y="5092"/>
                  </a:cubicBezTo>
                  <a:cubicBezTo>
                    <a:pt x="39170" y="6761"/>
                    <a:pt x="36761" y="8504"/>
                    <a:pt x="34455" y="10367"/>
                  </a:cubicBezTo>
                  <a:cubicBezTo>
                    <a:pt x="31411" y="12825"/>
                    <a:pt x="28890" y="15795"/>
                    <a:pt x="26836" y="19128"/>
                  </a:cubicBezTo>
                  <a:cubicBezTo>
                    <a:pt x="25467" y="21351"/>
                    <a:pt x="24229" y="23656"/>
                    <a:pt x="22924" y="25917"/>
                  </a:cubicBezTo>
                  <a:cubicBezTo>
                    <a:pt x="22719" y="26273"/>
                    <a:pt x="22467" y="26602"/>
                    <a:pt x="22154" y="27064"/>
                  </a:cubicBezTo>
                  <a:cubicBezTo>
                    <a:pt x="21865" y="26833"/>
                    <a:pt x="21668" y="26664"/>
                    <a:pt x="21461" y="26511"/>
                  </a:cubicBezTo>
                  <a:cubicBezTo>
                    <a:pt x="19210" y="24855"/>
                    <a:pt x="16907" y="25047"/>
                    <a:pt x="15019" y="27064"/>
                  </a:cubicBezTo>
                  <a:cubicBezTo>
                    <a:pt x="13771" y="28399"/>
                    <a:pt x="13117" y="30022"/>
                    <a:pt x="12840" y="31806"/>
                  </a:cubicBezTo>
                  <a:cubicBezTo>
                    <a:pt x="12488" y="34071"/>
                    <a:pt x="12568" y="36313"/>
                    <a:pt x="13208" y="38527"/>
                  </a:cubicBezTo>
                  <a:cubicBezTo>
                    <a:pt x="13304" y="38861"/>
                    <a:pt x="13328" y="39213"/>
                    <a:pt x="13390" y="39590"/>
                  </a:cubicBezTo>
                  <a:cubicBezTo>
                    <a:pt x="13002" y="40027"/>
                    <a:pt x="12633" y="40443"/>
                    <a:pt x="12277" y="40846"/>
                  </a:cubicBezTo>
                  <a:cubicBezTo>
                    <a:pt x="11345" y="40732"/>
                    <a:pt x="10580" y="40615"/>
                    <a:pt x="9813" y="40547"/>
                  </a:cubicBezTo>
                  <a:cubicBezTo>
                    <a:pt x="7655" y="40356"/>
                    <a:pt x="5586" y="40720"/>
                    <a:pt x="3624" y="41642"/>
                  </a:cubicBezTo>
                  <a:cubicBezTo>
                    <a:pt x="2429" y="42202"/>
                    <a:pt x="1506" y="43052"/>
                    <a:pt x="1036" y="44311"/>
                  </a:cubicBezTo>
                  <a:cubicBezTo>
                    <a:pt x="1" y="47088"/>
                    <a:pt x="1407" y="49783"/>
                    <a:pt x="4286" y="50630"/>
                  </a:cubicBezTo>
                  <a:cubicBezTo>
                    <a:pt x="4867" y="50801"/>
                    <a:pt x="5585" y="50669"/>
                    <a:pt x="6002" y="51319"/>
                  </a:cubicBezTo>
                  <a:cubicBezTo>
                    <a:pt x="5959" y="51594"/>
                    <a:pt x="5888" y="51871"/>
                    <a:pt x="5878" y="52149"/>
                  </a:cubicBezTo>
                  <a:cubicBezTo>
                    <a:pt x="5844" y="53065"/>
                    <a:pt x="5705" y="53997"/>
                    <a:pt x="5831" y="54891"/>
                  </a:cubicBezTo>
                  <a:cubicBezTo>
                    <a:pt x="6130" y="56998"/>
                    <a:pt x="7433" y="57855"/>
                    <a:pt x="9592" y="57516"/>
                  </a:cubicBezTo>
                  <a:cubicBezTo>
                    <a:pt x="9789" y="57484"/>
                    <a:pt x="9990" y="57477"/>
                    <a:pt x="10287" y="57450"/>
                  </a:cubicBezTo>
                  <a:cubicBezTo>
                    <a:pt x="10484" y="57984"/>
                    <a:pt x="10657" y="58513"/>
                    <a:pt x="10869" y="59024"/>
                  </a:cubicBezTo>
                  <a:cubicBezTo>
                    <a:pt x="11225" y="59885"/>
                    <a:pt x="11735" y="60640"/>
                    <a:pt x="12453" y="61247"/>
                  </a:cubicBezTo>
                  <a:cubicBezTo>
                    <a:pt x="13821" y="62402"/>
                    <a:pt x="15512" y="62403"/>
                    <a:pt x="16892" y="61250"/>
                  </a:cubicBezTo>
                  <a:cubicBezTo>
                    <a:pt x="17620" y="60645"/>
                    <a:pt x="18162" y="59891"/>
                    <a:pt x="18421" y="59000"/>
                  </a:cubicBezTo>
                  <a:cubicBezTo>
                    <a:pt x="18774" y="57785"/>
                    <a:pt x="19025" y="56539"/>
                    <a:pt x="19297" y="55300"/>
                  </a:cubicBezTo>
                  <a:cubicBezTo>
                    <a:pt x="19456" y="54586"/>
                    <a:pt x="19342" y="53796"/>
                    <a:pt x="19900" y="52997"/>
                  </a:cubicBezTo>
                  <a:cubicBezTo>
                    <a:pt x="20222" y="53465"/>
                    <a:pt x="20446" y="53814"/>
                    <a:pt x="20690" y="54146"/>
                  </a:cubicBezTo>
                  <a:cubicBezTo>
                    <a:pt x="21573" y="55337"/>
                    <a:pt x="22445" y="56539"/>
                    <a:pt x="23358" y="57707"/>
                  </a:cubicBezTo>
                  <a:cubicBezTo>
                    <a:pt x="25121" y="59959"/>
                    <a:pt x="27418" y="61624"/>
                    <a:pt x="29643" y="63369"/>
                  </a:cubicBezTo>
                  <a:cubicBezTo>
                    <a:pt x="32226" y="65398"/>
                    <a:pt x="35083" y="66896"/>
                    <a:pt x="38166" y="68011"/>
                  </a:cubicBezTo>
                  <a:cubicBezTo>
                    <a:pt x="40835" y="68976"/>
                    <a:pt x="43570" y="69645"/>
                    <a:pt x="46359" y="70136"/>
                  </a:cubicBezTo>
                  <a:cubicBezTo>
                    <a:pt x="46706" y="70197"/>
                    <a:pt x="47060" y="70246"/>
                    <a:pt x="47397" y="70346"/>
                  </a:cubicBezTo>
                  <a:cubicBezTo>
                    <a:pt x="47566" y="70397"/>
                    <a:pt x="47758" y="70404"/>
                    <a:pt x="47942" y="70453"/>
                  </a:cubicBezTo>
                  <a:cubicBezTo>
                    <a:pt x="49280" y="70546"/>
                    <a:pt x="50617" y="70643"/>
                    <a:pt x="51952" y="70732"/>
                  </a:cubicBezTo>
                  <a:cubicBezTo>
                    <a:pt x="52758" y="70784"/>
                    <a:pt x="53562" y="70837"/>
                    <a:pt x="54363" y="70890"/>
                  </a:cubicBezTo>
                  <a:cubicBezTo>
                    <a:pt x="57117" y="70933"/>
                    <a:pt x="59873" y="70927"/>
                    <a:pt x="62624" y="70812"/>
                  </a:cubicBezTo>
                  <a:cubicBezTo>
                    <a:pt x="63796" y="70763"/>
                    <a:pt x="64967" y="70683"/>
                    <a:pt x="66136" y="70594"/>
                  </a:cubicBezTo>
                  <a:cubicBezTo>
                    <a:pt x="66590" y="70544"/>
                    <a:pt x="67042" y="70498"/>
                    <a:pt x="67495" y="70432"/>
                  </a:cubicBezTo>
                  <a:cubicBezTo>
                    <a:pt x="67504" y="70450"/>
                    <a:pt x="67510" y="70463"/>
                    <a:pt x="67519" y="70480"/>
                  </a:cubicBezTo>
                  <a:cubicBezTo>
                    <a:pt x="69025" y="70311"/>
                    <a:pt x="71221" y="69998"/>
                    <a:pt x="67546" y="70536"/>
                  </a:cubicBezTo>
                  <a:cubicBezTo>
                    <a:pt x="67547" y="70539"/>
                    <a:pt x="67548" y="70542"/>
                    <a:pt x="67550" y="70545"/>
                  </a:cubicBezTo>
                  <a:cubicBezTo>
                    <a:pt x="68180" y="70465"/>
                    <a:pt x="68793" y="70404"/>
                    <a:pt x="69404" y="70348"/>
                  </a:cubicBezTo>
                  <a:cubicBezTo>
                    <a:pt x="70146" y="70121"/>
                    <a:pt x="70889" y="69908"/>
                    <a:pt x="71639" y="69718"/>
                  </a:cubicBezTo>
                  <a:cubicBezTo>
                    <a:pt x="71631" y="69694"/>
                    <a:pt x="71628" y="69678"/>
                    <a:pt x="71618" y="69653"/>
                  </a:cubicBezTo>
                  <a:cubicBezTo>
                    <a:pt x="72082" y="69497"/>
                    <a:pt x="72537" y="69336"/>
                    <a:pt x="72996" y="69189"/>
                  </a:cubicBezTo>
                  <a:cubicBezTo>
                    <a:pt x="73469" y="69038"/>
                    <a:pt x="73946" y="68910"/>
                    <a:pt x="74416" y="68755"/>
                  </a:cubicBezTo>
                  <a:cubicBezTo>
                    <a:pt x="74886" y="68599"/>
                    <a:pt x="75353" y="68433"/>
                    <a:pt x="75812" y="68252"/>
                  </a:cubicBezTo>
                  <a:cubicBezTo>
                    <a:pt x="76271" y="68070"/>
                    <a:pt x="76722" y="67866"/>
                    <a:pt x="77175" y="67667"/>
                  </a:cubicBezTo>
                  <a:cubicBezTo>
                    <a:pt x="77630" y="67468"/>
                    <a:pt x="78082" y="67274"/>
                    <a:pt x="78533" y="67067"/>
                  </a:cubicBezTo>
                  <a:cubicBezTo>
                    <a:pt x="78983" y="66861"/>
                    <a:pt x="79431" y="66650"/>
                    <a:pt x="79870" y="66428"/>
                  </a:cubicBezTo>
                  <a:cubicBezTo>
                    <a:pt x="80310" y="66204"/>
                    <a:pt x="80748" y="65969"/>
                    <a:pt x="81178" y="65727"/>
                  </a:cubicBezTo>
                  <a:cubicBezTo>
                    <a:pt x="81609" y="65484"/>
                    <a:pt x="82033" y="65229"/>
                    <a:pt x="82457" y="64974"/>
                  </a:cubicBezTo>
                  <a:cubicBezTo>
                    <a:pt x="82881" y="64719"/>
                    <a:pt x="83306" y="64463"/>
                    <a:pt x="83721" y="64195"/>
                  </a:cubicBezTo>
                  <a:cubicBezTo>
                    <a:pt x="84136" y="63925"/>
                    <a:pt x="84551" y="63654"/>
                    <a:pt x="84945" y="63357"/>
                  </a:cubicBezTo>
                  <a:cubicBezTo>
                    <a:pt x="85341" y="63060"/>
                    <a:pt x="85716" y="62737"/>
                    <a:pt x="86086" y="62409"/>
                  </a:cubicBezTo>
                  <a:cubicBezTo>
                    <a:pt x="86457" y="62081"/>
                    <a:pt x="86801" y="61724"/>
                    <a:pt x="87168" y="61394"/>
                  </a:cubicBezTo>
                  <a:cubicBezTo>
                    <a:pt x="87491" y="61102"/>
                    <a:pt x="87746" y="60680"/>
                    <a:pt x="88440" y="60622"/>
                  </a:cubicBezTo>
                  <a:cubicBezTo>
                    <a:pt x="88203" y="61330"/>
                    <a:pt x="88032" y="61859"/>
                    <a:pt x="87847" y="62382"/>
                  </a:cubicBezTo>
                  <a:cubicBezTo>
                    <a:pt x="87082" y="64537"/>
                    <a:pt x="86746" y="66760"/>
                    <a:pt x="86752" y="69042"/>
                  </a:cubicBezTo>
                  <a:cubicBezTo>
                    <a:pt x="86758" y="70985"/>
                    <a:pt x="87238" y="72815"/>
                    <a:pt x="88016" y="74580"/>
                  </a:cubicBezTo>
                  <a:cubicBezTo>
                    <a:pt x="88127" y="74841"/>
                    <a:pt x="88259" y="75092"/>
                    <a:pt x="88409" y="75330"/>
                  </a:cubicBezTo>
                  <a:cubicBezTo>
                    <a:pt x="89482" y="77003"/>
                    <a:pt x="91018" y="77263"/>
                    <a:pt x="92520" y="75994"/>
                  </a:cubicBezTo>
                  <a:cubicBezTo>
                    <a:pt x="92948" y="75633"/>
                    <a:pt x="93381" y="75231"/>
                    <a:pt x="93673" y="74761"/>
                  </a:cubicBezTo>
                  <a:cubicBezTo>
                    <a:pt x="94341" y="73687"/>
                    <a:pt x="94944" y="72568"/>
                    <a:pt x="95532" y="71446"/>
                  </a:cubicBezTo>
                  <a:cubicBezTo>
                    <a:pt x="95792" y="70956"/>
                    <a:pt x="95949" y="70412"/>
                    <a:pt x="96192" y="69794"/>
                  </a:cubicBezTo>
                  <a:cubicBezTo>
                    <a:pt x="96663" y="70158"/>
                    <a:pt x="97028" y="70481"/>
                    <a:pt x="97434" y="70744"/>
                  </a:cubicBezTo>
                  <a:cubicBezTo>
                    <a:pt x="97844" y="71010"/>
                    <a:pt x="98280" y="71264"/>
                    <a:pt x="98735" y="71442"/>
                  </a:cubicBezTo>
                  <a:cubicBezTo>
                    <a:pt x="100149" y="71993"/>
                    <a:pt x="101254" y="71579"/>
                    <a:pt x="101908" y="70237"/>
                  </a:cubicBezTo>
                  <a:cubicBezTo>
                    <a:pt x="102181" y="69677"/>
                    <a:pt x="102345" y="69065"/>
                    <a:pt x="102575" y="68426"/>
                  </a:cubicBezTo>
                  <a:cubicBezTo>
                    <a:pt x="103298" y="68673"/>
                    <a:pt x="103943" y="68942"/>
                    <a:pt x="104611" y="69112"/>
                  </a:cubicBezTo>
                  <a:cubicBezTo>
                    <a:pt x="105586" y="69361"/>
                    <a:pt x="106483" y="69103"/>
                    <a:pt x="107089" y="68315"/>
                  </a:cubicBezTo>
                  <a:cubicBezTo>
                    <a:pt x="107507" y="67772"/>
                    <a:pt x="107848" y="67116"/>
                    <a:pt x="108030" y="66458"/>
                  </a:cubicBezTo>
                  <a:cubicBezTo>
                    <a:pt x="108464" y="64882"/>
                    <a:pt x="108125" y="63366"/>
                    <a:pt x="107384" y="61945"/>
                  </a:cubicBezTo>
                  <a:close/>
                  <a:moveTo>
                    <a:pt x="98433" y="39049"/>
                  </a:moveTo>
                  <a:cubicBezTo>
                    <a:pt x="99926" y="38348"/>
                    <a:pt x="100940" y="38819"/>
                    <a:pt x="101841" y="39778"/>
                  </a:cubicBezTo>
                  <a:cubicBezTo>
                    <a:pt x="103133" y="41155"/>
                    <a:pt x="103488" y="42868"/>
                    <a:pt x="103550" y="44664"/>
                  </a:cubicBezTo>
                  <a:cubicBezTo>
                    <a:pt x="103648" y="47477"/>
                    <a:pt x="102234" y="51088"/>
                    <a:pt x="98427" y="52425"/>
                  </a:cubicBezTo>
                  <a:cubicBezTo>
                    <a:pt x="97591" y="52718"/>
                    <a:pt x="96632" y="52769"/>
                    <a:pt x="95734" y="52741"/>
                  </a:cubicBezTo>
                  <a:cubicBezTo>
                    <a:pt x="94886" y="52714"/>
                    <a:pt x="94538" y="52007"/>
                    <a:pt x="94869" y="51219"/>
                  </a:cubicBezTo>
                  <a:cubicBezTo>
                    <a:pt x="95303" y="50178"/>
                    <a:pt x="95804" y="49163"/>
                    <a:pt x="96233" y="48120"/>
                  </a:cubicBezTo>
                  <a:cubicBezTo>
                    <a:pt x="97286" y="45558"/>
                    <a:pt x="97985" y="42905"/>
                    <a:pt x="98228" y="40138"/>
                  </a:cubicBezTo>
                  <a:cubicBezTo>
                    <a:pt x="98258" y="39794"/>
                    <a:pt x="98354" y="39456"/>
                    <a:pt x="98433" y="39049"/>
                  </a:cubicBezTo>
                  <a:close/>
                  <a:moveTo>
                    <a:pt x="95076" y="56380"/>
                  </a:moveTo>
                  <a:cubicBezTo>
                    <a:pt x="93967" y="57596"/>
                    <a:pt x="92583" y="58425"/>
                    <a:pt x="91035" y="58950"/>
                  </a:cubicBezTo>
                  <a:cubicBezTo>
                    <a:pt x="90738" y="59051"/>
                    <a:pt x="90368" y="58932"/>
                    <a:pt x="90042" y="58916"/>
                  </a:cubicBezTo>
                  <a:cubicBezTo>
                    <a:pt x="90031" y="58741"/>
                    <a:pt x="90009" y="58666"/>
                    <a:pt x="90028" y="58600"/>
                  </a:cubicBezTo>
                  <a:cubicBezTo>
                    <a:pt x="90064" y="58467"/>
                    <a:pt x="90091" y="58319"/>
                    <a:pt x="90169" y="58214"/>
                  </a:cubicBezTo>
                  <a:cubicBezTo>
                    <a:pt x="91181" y="56863"/>
                    <a:pt x="92199" y="55519"/>
                    <a:pt x="93225" y="54180"/>
                  </a:cubicBezTo>
                  <a:cubicBezTo>
                    <a:pt x="93301" y="54082"/>
                    <a:pt x="93464" y="54051"/>
                    <a:pt x="93680" y="53940"/>
                  </a:cubicBezTo>
                  <a:cubicBezTo>
                    <a:pt x="94240" y="54211"/>
                    <a:pt x="94861" y="54512"/>
                    <a:pt x="95446" y="54795"/>
                  </a:cubicBezTo>
                  <a:cubicBezTo>
                    <a:pt x="95767" y="55473"/>
                    <a:pt x="95446" y="55974"/>
                    <a:pt x="95076" y="56379"/>
                  </a:cubicBezTo>
                  <a:close/>
                  <a:moveTo>
                    <a:pt x="23750" y="28288"/>
                  </a:moveTo>
                  <a:cubicBezTo>
                    <a:pt x="23921" y="27901"/>
                    <a:pt x="24149" y="27541"/>
                    <a:pt x="24343" y="27165"/>
                  </a:cubicBezTo>
                  <a:cubicBezTo>
                    <a:pt x="25640" y="24662"/>
                    <a:pt x="27282" y="22369"/>
                    <a:pt x="28607" y="19871"/>
                  </a:cubicBezTo>
                  <a:cubicBezTo>
                    <a:pt x="30065" y="17123"/>
                    <a:pt x="32233" y="14828"/>
                    <a:pt x="34548" y="12732"/>
                  </a:cubicBezTo>
                  <a:cubicBezTo>
                    <a:pt x="36909" y="10594"/>
                    <a:pt x="39465" y="8706"/>
                    <a:pt x="42112" y="6935"/>
                  </a:cubicBezTo>
                  <a:cubicBezTo>
                    <a:pt x="46073" y="4286"/>
                    <a:pt x="50447" y="2798"/>
                    <a:pt x="55153" y="2274"/>
                  </a:cubicBezTo>
                  <a:cubicBezTo>
                    <a:pt x="58740" y="1874"/>
                    <a:pt x="62335" y="1677"/>
                    <a:pt x="65935" y="2166"/>
                  </a:cubicBezTo>
                  <a:cubicBezTo>
                    <a:pt x="70078" y="2729"/>
                    <a:pt x="74130" y="3685"/>
                    <a:pt x="78023" y="5211"/>
                  </a:cubicBezTo>
                  <a:cubicBezTo>
                    <a:pt x="79192" y="5670"/>
                    <a:pt x="80324" y="6323"/>
                    <a:pt x="81332" y="7074"/>
                  </a:cubicBezTo>
                  <a:cubicBezTo>
                    <a:pt x="82799" y="8169"/>
                    <a:pt x="84158" y="9414"/>
                    <a:pt x="85528" y="10635"/>
                  </a:cubicBezTo>
                  <a:cubicBezTo>
                    <a:pt x="86586" y="11578"/>
                    <a:pt x="87436" y="12686"/>
                    <a:pt x="88186" y="13904"/>
                  </a:cubicBezTo>
                  <a:cubicBezTo>
                    <a:pt x="90557" y="17760"/>
                    <a:pt x="92798" y="21680"/>
                    <a:pt x="94627" y="25825"/>
                  </a:cubicBezTo>
                  <a:cubicBezTo>
                    <a:pt x="95724" y="28307"/>
                    <a:pt x="96309" y="30916"/>
                    <a:pt x="96420" y="33623"/>
                  </a:cubicBezTo>
                  <a:cubicBezTo>
                    <a:pt x="96482" y="35176"/>
                    <a:pt x="96515" y="36732"/>
                    <a:pt x="96497" y="38286"/>
                  </a:cubicBezTo>
                  <a:cubicBezTo>
                    <a:pt x="96482" y="39768"/>
                    <a:pt x="96390" y="41241"/>
                    <a:pt x="95770" y="42640"/>
                  </a:cubicBezTo>
                  <a:cubicBezTo>
                    <a:pt x="95552" y="43132"/>
                    <a:pt x="95567" y="43723"/>
                    <a:pt x="95436" y="44488"/>
                  </a:cubicBezTo>
                  <a:cubicBezTo>
                    <a:pt x="93994" y="44230"/>
                    <a:pt x="93259" y="43379"/>
                    <a:pt x="92566" y="42496"/>
                  </a:cubicBezTo>
                  <a:cubicBezTo>
                    <a:pt x="91015" y="40523"/>
                    <a:pt x="90043" y="38257"/>
                    <a:pt x="89258" y="35901"/>
                  </a:cubicBezTo>
                  <a:cubicBezTo>
                    <a:pt x="89058" y="35299"/>
                    <a:pt x="88920" y="34665"/>
                    <a:pt x="88635" y="34106"/>
                  </a:cubicBezTo>
                  <a:cubicBezTo>
                    <a:pt x="88506" y="33849"/>
                    <a:pt x="88091" y="33592"/>
                    <a:pt x="87811" y="33595"/>
                  </a:cubicBezTo>
                  <a:cubicBezTo>
                    <a:pt x="87531" y="33600"/>
                    <a:pt x="87122" y="33865"/>
                    <a:pt x="86998" y="34124"/>
                  </a:cubicBezTo>
                  <a:cubicBezTo>
                    <a:pt x="86694" y="34754"/>
                    <a:pt x="86564" y="35464"/>
                    <a:pt x="86291" y="36110"/>
                  </a:cubicBezTo>
                  <a:cubicBezTo>
                    <a:pt x="85879" y="37082"/>
                    <a:pt x="85135" y="37347"/>
                    <a:pt x="84246" y="36752"/>
                  </a:cubicBezTo>
                  <a:cubicBezTo>
                    <a:pt x="83428" y="36208"/>
                    <a:pt x="82608" y="35600"/>
                    <a:pt x="81980" y="34858"/>
                  </a:cubicBezTo>
                  <a:cubicBezTo>
                    <a:pt x="80800" y="33457"/>
                    <a:pt x="79644" y="32012"/>
                    <a:pt x="78687" y="30456"/>
                  </a:cubicBezTo>
                  <a:cubicBezTo>
                    <a:pt x="77066" y="27818"/>
                    <a:pt x="75298" y="25225"/>
                    <a:pt x="74775" y="22064"/>
                  </a:cubicBezTo>
                  <a:cubicBezTo>
                    <a:pt x="74751" y="21931"/>
                    <a:pt x="74696" y="21747"/>
                    <a:pt x="74595" y="21692"/>
                  </a:cubicBezTo>
                  <a:cubicBezTo>
                    <a:pt x="74306" y="21532"/>
                    <a:pt x="73986" y="21332"/>
                    <a:pt x="73678" y="21332"/>
                  </a:cubicBezTo>
                  <a:cubicBezTo>
                    <a:pt x="73482" y="21332"/>
                    <a:pt x="73196" y="21631"/>
                    <a:pt x="73113" y="21855"/>
                  </a:cubicBezTo>
                  <a:cubicBezTo>
                    <a:pt x="72998" y="22171"/>
                    <a:pt x="73033" y="22544"/>
                    <a:pt x="73002" y="22892"/>
                  </a:cubicBezTo>
                  <a:cubicBezTo>
                    <a:pt x="72932" y="23663"/>
                    <a:pt x="72906" y="24441"/>
                    <a:pt x="72780" y="25204"/>
                  </a:cubicBezTo>
                  <a:cubicBezTo>
                    <a:pt x="72469" y="27120"/>
                    <a:pt x="71249" y="28247"/>
                    <a:pt x="69402" y="28511"/>
                  </a:cubicBezTo>
                  <a:cubicBezTo>
                    <a:pt x="66092" y="28983"/>
                    <a:pt x="63162" y="28159"/>
                    <a:pt x="61219" y="25255"/>
                  </a:cubicBezTo>
                  <a:cubicBezTo>
                    <a:pt x="58691" y="21476"/>
                    <a:pt x="57161" y="17353"/>
                    <a:pt x="57468" y="12702"/>
                  </a:cubicBezTo>
                  <a:cubicBezTo>
                    <a:pt x="57513" y="12019"/>
                    <a:pt x="57808" y="11194"/>
                    <a:pt x="56923" y="10862"/>
                  </a:cubicBezTo>
                  <a:cubicBezTo>
                    <a:pt x="56203" y="10591"/>
                    <a:pt x="55779" y="11246"/>
                    <a:pt x="55330" y="11677"/>
                  </a:cubicBezTo>
                  <a:cubicBezTo>
                    <a:pt x="50836" y="16000"/>
                    <a:pt x="45956" y="19848"/>
                    <a:pt x="40795" y="23331"/>
                  </a:cubicBezTo>
                  <a:cubicBezTo>
                    <a:pt x="36906" y="25956"/>
                    <a:pt x="32721" y="27984"/>
                    <a:pt x="28124" y="29069"/>
                  </a:cubicBezTo>
                  <a:cubicBezTo>
                    <a:pt x="27300" y="29263"/>
                    <a:pt x="26468" y="29428"/>
                    <a:pt x="25631" y="29563"/>
                  </a:cubicBezTo>
                  <a:cubicBezTo>
                    <a:pt x="24935" y="29675"/>
                    <a:pt x="24232" y="29687"/>
                    <a:pt x="23460" y="29234"/>
                  </a:cubicBezTo>
                  <a:cubicBezTo>
                    <a:pt x="23558" y="28906"/>
                    <a:pt x="23620" y="28583"/>
                    <a:pt x="23750" y="28288"/>
                  </a:cubicBezTo>
                  <a:close/>
                  <a:moveTo>
                    <a:pt x="17762" y="52342"/>
                  </a:moveTo>
                  <a:cubicBezTo>
                    <a:pt x="17594" y="54026"/>
                    <a:pt x="17368" y="55711"/>
                    <a:pt x="17030" y="57366"/>
                  </a:cubicBezTo>
                  <a:cubicBezTo>
                    <a:pt x="16879" y="58101"/>
                    <a:pt x="16492" y="58836"/>
                    <a:pt x="16047" y="59451"/>
                  </a:cubicBezTo>
                  <a:cubicBezTo>
                    <a:pt x="15268" y="60525"/>
                    <a:pt x="14282" y="60511"/>
                    <a:pt x="13372" y="59558"/>
                  </a:cubicBezTo>
                  <a:cubicBezTo>
                    <a:pt x="12652" y="58803"/>
                    <a:pt x="12381" y="57859"/>
                    <a:pt x="12210" y="56878"/>
                  </a:cubicBezTo>
                  <a:cubicBezTo>
                    <a:pt x="12102" y="56253"/>
                    <a:pt x="12110" y="55608"/>
                    <a:pt x="11993" y="54986"/>
                  </a:cubicBezTo>
                  <a:cubicBezTo>
                    <a:pt x="11843" y="54186"/>
                    <a:pt x="10991" y="53932"/>
                    <a:pt x="10367" y="54489"/>
                  </a:cubicBezTo>
                  <a:cubicBezTo>
                    <a:pt x="9999" y="54817"/>
                    <a:pt x="9712" y="55238"/>
                    <a:pt x="9327" y="55536"/>
                  </a:cubicBezTo>
                  <a:cubicBezTo>
                    <a:pt x="8786" y="55954"/>
                    <a:pt x="7948" y="55656"/>
                    <a:pt x="7803" y="55002"/>
                  </a:cubicBezTo>
                  <a:cubicBezTo>
                    <a:pt x="7487" y="53588"/>
                    <a:pt x="7581" y="52188"/>
                    <a:pt x="8171" y="50859"/>
                  </a:cubicBezTo>
                  <a:cubicBezTo>
                    <a:pt x="8334" y="50493"/>
                    <a:pt x="8661" y="50186"/>
                    <a:pt x="8958" y="49895"/>
                  </a:cubicBezTo>
                  <a:cubicBezTo>
                    <a:pt x="9206" y="49651"/>
                    <a:pt x="9535" y="49491"/>
                    <a:pt x="9802" y="49260"/>
                  </a:cubicBezTo>
                  <a:cubicBezTo>
                    <a:pt x="10340" y="48791"/>
                    <a:pt x="10469" y="48169"/>
                    <a:pt x="10136" y="47783"/>
                  </a:cubicBezTo>
                  <a:cubicBezTo>
                    <a:pt x="9784" y="47376"/>
                    <a:pt x="9156" y="47262"/>
                    <a:pt x="8586" y="47570"/>
                  </a:cubicBezTo>
                  <a:cubicBezTo>
                    <a:pt x="8218" y="47767"/>
                    <a:pt x="7880" y="48032"/>
                    <a:pt x="7560" y="48304"/>
                  </a:cubicBezTo>
                  <a:cubicBezTo>
                    <a:pt x="6500" y="49205"/>
                    <a:pt x="5315" y="49129"/>
                    <a:pt x="4183" y="48603"/>
                  </a:cubicBezTo>
                  <a:cubicBezTo>
                    <a:pt x="2292" y="47723"/>
                    <a:pt x="1977" y="45144"/>
                    <a:pt x="3630" y="43864"/>
                  </a:cubicBezTo>
                  <a:cubicBezTo>
                    <a:pt x="4332" y="43321"/>
                    <a:pt x="5238" y="42988"/>
                    <a:pt x="6100" y="42721"/>
                  </a:cubicBezTo>
                  <a:cubicBezTo>
                    <a:pt x="7809" y="42191"/>
                    <a:pt x="10118" y="42305"/>
                    <a:pt x="12179" y="42893"/>
                  </a:cubicBezTo>
                  <a:cubicBezTo>
                    <a:pt x="12274" y="43047"/>
                    <a:pt x="12415" y="43212"/>
                    <a:pt x="12491" y="43403"/>
                  </a:cubicBezTo>
                  <a:cubicBezTo>
                    <a:pt x="13516" y="46002"/>
                    <a:pt x="14980" y="48314"/>
                    <a:pt x="17030" y="50224"/>
                  </a:cubicBezTo>
                  <a:cubicBezTo>
                    <a:pt x="17673" y="50823"/>
                    <a:pt x="17839" y="51582"/>
                    <a:pt x="17762" y="52342"/>
                  </a:cubicBezTo>
                  <a:close/>
                  <a:moveTo>
                    <a:pt x="13878" y="41636"/>
                  </a:moveTo>
                  <a:cubicBezTo>
                    <a:pt x="15152" y="41971"/>
                    <a:pt x="15400" y="42886"/>
                    <a:pt x="16032" y="43338"/>
                  </a:cubicBezTo>
                  <a:cubicBezTo>
                    <a:pt x="16655" y="43782"/>
                    <a:pt x="17276" y="44230"/>
                    <a:pt x="17962" y="44720"/>
                  </a:cubicBezTo>
                  <a:cubicBezTo>
                    <a:pt x="18064" y="45903"/>
                    <a:pt x="18169" y="47131"/>
                    <a:pt x="18300" y="48645"/>
                  </a:cubicBezTo>
                  <a:cubicBezTo>
                    <a:pt x="15942" y="46749"/>
                    <a:pt x="14862" y="44440"/>
                    <a:pt x="13878" y="41636"/>
                  </a:cubicBezTo>
                  <a:close/>
                  <a:moveTo>
                    <a:pt x="18109" y="42256"/>
                  </a:moveTo>
                  <a:cubicBezTo>
                    <a:pt x="17683" y="42113"/>
                    <a:pt x="17428" y="42108"/>
                    <a:pt x="17319" y="41979"/>
                  </a:cubicBezTo>
                  <a:cubicBezTo>
                    <a:pt x="16818" y="41393"/>
                    <a:pt x="16262" y="40824"/>
                    <a:pt x="15902" y="40154"/>
                  </a:cubicBezTo>
                  <a:cubicBezTo>
                    <a:pt x="14251" y="37079"/>
                    <a:pt x="14109" y="33844"/>
                    <a:pt x="15075" y="30541"/>
                  </a:cubicBezTo>
                  <a:cubicBezTo>
                    <a:pt x="15397" y="29440"/>
                    <a:pt x="16041" y="28515"/>
                    <a:pt x="16960" y="27801"/>
                  </a:cubicBezTo>
                  <a:cubicBezTo>
                    <a:pt x="17685" y="27238"/>
                    <a:pt x="18485" y="27101"/>
                    <a:pt x="19348" y="27392"/>
                  </a:cubicBezTo>
                  <a:cubicBezTo>
                    <a:pt x="19900" y="27577"/>
                    <a:pt x="20354" y="27891"/>
                    <a:pt x="20527" y="28497"/>
                  </a:cubicBezTo>
                  <a:cubicBezTo>
                    <a:pt x="20643" y="28900"/>
                    <a:pt x="20772" y="29300"/>
                    <a:pt x="20930" y="29813"/>
                  </a:cubicBezTo>
                  <a:cubicBezTo>
                    <a:pt x="19188" y="33684"/>
                    <a:pt x="18534" y="37911"/>
                    <a:pt x="18109" y="42256"/>
                  </a:cubicBezTo>
                  <a:close/>
                  <a:moveTo>
                    <a:pt x="87167" y="58783"/>
                  </a:moveTo>
                  <a:cubicBezTo>
                    <a:pt x="82604" y="63648"/>
                    <a:pt x="76839" y="66308"/>
                    <a:pt x="70495" y="67912"/>
                  </a:cubicBezTo>
                  <a:cubicBezTo>
                    <a:pt x="66560" y="68906"/>
                    <a:pt x="62538" y="69146"/>
                    <a:pt x="58506" y="69140"/>
                  </a:cubicBezTo>
                  <a:cubicBezTo>
                    <a:pt x="54689" y="69134"/>
                    <a:pt x="50873" y="69001"/>
                    <a:pt x="47094" y="68390"/>
                  </a:cubicBezTo>
                  <a:cubicBezTo>
                    <a:pt x="43385" y="67792"/>
                    <a:pt x="39729" y="66920"/>
                    <a:pt x="36346" y="65269"/>
                  </a:cubicBezTo>
                  <a:cubicBezTo>
                    <a:pt x="30664" y="62495"/>
                    <a:pt x="25874" y="58621"/>
                    <a:pt x="22337" y="53295"/>
                  </a:cubicBezTo>
                  <a:cubicBezTo>
                    <a:pt x="20890" y="51116"/>
                    <a:pt x="20066" y="48776"/>
                    <a:pt x="19980" y="46153"/>
                  </a:cubicBezTo>
                  <a:cubicBezTo>
                    <a:pt x="19838" y="41881"/>
                    <a:pt x="20314" y="37688"/>
                    <a:pt x="21502" y="33582"/>
                  </a:cubicBezTo>
                  <a:cubicBezTo>
                    <a:pt x="21734" y="32783"/>
                    <a:pt x="22086" y="32017"/>
                    <a:pt x="22408" y="31171"/>
                  </a:cubicBezTo>
                  <a:cubicBezTo>
                    <a:pt x="26467" y="32076"/>
                    <a:pt x="30028" y="30542"/>
                    <a:pt x="33579" y="29249"/>
                  </a:cubicBezTo>
                  <a:cubicBezTo>
                    <a:pt x="36700" y="28109"/>
                    <a:pt x="39590" y="26430"/>
                    <a:pt x="42336" y="24540"/>
                  </a:cubicBezTo>
                  <a:cubicBezTo>
                    <a:pt x="46300" y="21814"/>
                    <a:pt x="50075" y="18844"/>
                    <a:pt x="53710" y="15694"/>
                  </a:cubicBezTo>
                  <a:cubicBezTo>
                    <a:pt x="54181" y="15285"/>
                    <a:pt x="54682" y="14906"/>
                    <a:pt x="55321" y="14392"/>
                  </a:cubicBezTo>
                  <a:cubicBezTo>
                    <a:pt x="55468" y="14856"/>
                    <a:pt x="55623" y="15157"/>
                    <a:pt x="55656" y="15471"/>
                  </a:cubicBezTo>
                  <a:cubicBezTo>
                    <a:pt x="56031" y="19275"/>
                    <a:pt x="57372" y="22735"/>
                    <a:pt x="59423" y="25933"/>
                  </a:cubicBezTo>
                  <a:cubicBezTo>
                    <a:pt x="61575" y="29292"/>
                    <a:pt x="64776" y="30616"/>
                    <a:pt x="68639" y="30526"/>
                  </a:cubicBezTo>
                  <a:cubicBezTo>
                    <a:pt x="70939" y="30473"/>
                    <a:pt x="72565" y="29446"/>
                    <a:pt x="74225" y="27199"/>
                  </a:cubicBezTo>
                  <a:cubicBezTo>
                    <a:pt x="74689" y="27103"/>
                    <a:pt x="74795" y="27478"/>
                    <a:pt x="74966" y="27767"/>
                  </a:cubicBezTo>
                  <a:cubicBezTo>
                    <a:pt x="75978" y="29468"/>
                    <a:pt x="76937" y="31202"/>
                    <a:pt x="78013" y="32859"/>
                  </a:cubicBezTo>
                  <a:cubicBezTo>
                    <a:pt x="79209" y="34701"/>
                    <a:pt x="80603" y="36395"/>
                    <a:pt x="82381" y="37725"/>
                  </a:cubicBezTo>
                  <a:cubicBezTo>
                    <a:pt x="82777" y="38022"/>
                    <a:pt x="83173" y="38334"/>
                    <a:pt x="83617" y="38539"/>
                  </a:cubicBezTo>
                  <a:cubicBezTo>
                    <a:pt x="84850" y="39105"/>
                    <a:pt x="86066" y="39234"/>
                    <a:pt x="87153" y="38183"/>
                  </a:cubicBezTo>
                  <a:cubicBezTo>
                    <a:pt x="87302" y="38040"/>
                    <a:pt x="87487" y="37933"/>
                    <a:pt x="87777" y="37722"/>
                  </a:cubicBezTo>
                  <a:cubicBezTo>
                    <a:pt x="88007" y="38168"/>
                    <a:pt x="88223" y="38575"/>
                    <a:pt x="88429" y="38985"/>
                  </a:cubicBezTo>
                  <a:cubicBezTo>
                    <a:pt x="88905" y="39931"/>
                    <a:pt x="89311" y="40919"/>
                    <a:pt x="89858" y="41822"/>
                  </a:cubicBezTo>
                  <a:cubicBezTo>
                    <a:pt x="91044" y="43772"/>
                    <a:pt x="92398" y="45577"/>
                    <a:pt x="94729" y="46395"/>
                  </a:cubicBezTo>
                  <a:cubicBezTo>
                    <a:pt x="94671" y="47348"/>
                    <a:pt x="94273" y="48090"/>
                    <a:pt x="93939" y="48849"/>
                  </a:cubicBezTo>
                  <a:cubicBezTo>
                    <a:pt x="92302" y="52582"/>
                    <a:pt x="89945" y="55822"/>
                    <a:pt x="87167" y="58783"/>
                  </a:cubicBezTo>
                  <a:close/>
                  <a:moveTo>
                    <a:pt x="106208" y="66135"/>
                  </a:moveTo>
                  <a:cubicBezTo>
                    <a:pt x="106038" y="67068"/>
                    <a:pt x="105345" y="67495"/>
                    <a:pt x="104498" y="67107"/>
                  </a:cubicBezTo>
                  <a:cubicBezTo>
                    <a:pt x="103803" y="66790"/>
                    <a:pt x="103181" y="66307"/>
                    <a:pt x="102539" y="65878"/>
                  </a:cubicBezTo>
                  <a:cubicBezTo>
                    <a:pt x="101983" y="65506"/>
                    <a:pt x="101543" y="64727"/>
                    <a:pt x="100727" y="65225"/>
                  </a:cubicBezTo>
                  <a:cubicBezTo>
                    <a:pt x="100038" y="65646"/>
                    <a:pt x="100319" y="66358"/>
                    <a:pt x="100396" y="66966"/>
                  </a:cubicBezTo>
                  <a:cubicBezTo>
                    <a:pt x="100494" y="67744"/>
                    <a:pt x="100586" y="68513"/>
                    <a:pt x="100273" y="69262"/>
                  </a:cubicBezTo>
                  <a:cubicBezTo>
                    <a:pt x="100116" y="69638"/>
                    <a:pt x="99765" y="69838"/>
                    <a:pt x="99426" y="69666"/>
                  </a:cubicBezTo>
                  <a:cubicBezTo>
                    <a:pt x="98871" y="69386"/>
                    <a:pt x="98316" y="69050"/>
                    <a:pt x="97875" y="68620"/>
                  </a:cubicBezTo>
                  <a:cubicBezTo>
                    <a:pt x="97219" y="67981"/>
                    <a:pt x="96662" y="67243"/>
                    <a:pt x="96447" y="66310"/>
                  </a:cubicBezTo>
                  <a:cubicBezTo>
                    <a:pt x="96386" y="66038"/>
                    <a:pt x="96339" y="65706"/>
                    <a:pt x="96158" y="65536"/>
                  </a:cubicBezTo>
                  <a:cubicBezTo>
                    <a:pt x="95928" y="65320"/>
                    <a:pt x="95543" y="65094"/>
                    <a:pt x="95276" y="65143"/>
                  </a:cubicBezTo>
                  <a:cubicBezTo>
                    <a:pt x="95005" y="65195"/>
                    <a:pt x="94676" y="65536"/>
                    <a:pt x="94582" y="65819"/>
                  </a:cubicBezTo>
                  <a:cubicBezTo>
                    <a:pt x="94458" y="66201"/>
                    <a:pt x="94532" y="66652"/>
                    <a:pt x="94522" y="67071"/>
                  </a:cubicBezTo>
                  <a:cubicBezTo>
                    <a:pt x="94465" y="69554"/>
                    <a:pt x="93681" y="71785"/>
                    <a:pt x="92140" y="73730"/>
                  </a:cubicBezTo>
                  <a:cubicBezTo>
                    <a:pt x="90915" y="75278"/>
                    <a:pt x="90282" y="75175"/>
                    <a:pt x="89510" y="73381"/>
                  </a:cubicBezTo>
                  <a:cubicBezTo>
                    <a:pt x="88340" y="70665"/>
                    <a:pt x="88502" y="67864"/>
                    <a:pt x="88998" y="65054"/>
                  </a:cubicBezTo>
                  <a:cubicBezTo>
                    <a:pt x="89145" y="64226"/>
                    <a:pt x="89465" y="63427"/>
                    <a:pt x="89722" y="62619"/>
                  </a:cubicBezTo>
                  <a:cubicBezTo>
                    <a:pt x="90037" y="61613"/>
                    <a:pt x="90675" y="61057"/>
                    <a:pt x="91724" y="60666"/>
                  </a:cubicBezTo>
                  <a:cubicBezTo>
                    <a:pt x="94056" y="59795"/>
                    <a:pt x="96220" y="58587"/>
                    <a:pt x="97401" y="56197"/>
                  </a:cubicBezTo>
                  <a:cubicBezTo>
                    <a:pt x="98293" y="55988"/>
                    <a:pt x="98902" y="56163"/>
                    <a:pt x="99471" y="56465"/>
                  </a:cubicBezTo>
                  <a:cubicBezTo>
                    <a:pt x="102376" y="58000"/>
                    <a:pt x="104532" y="60256"/>
                    <a:pt x="105939" y="63231"/>
                  </a:cubicBezTo>
                  <a:cubicBezTo>
                    <a:pt x="106382" y="64167"/>
                    <a:pt x="106389" y="65149"/>
                    <a:pt x="106208" y="66135"/>
                  </a:cubicBezTo>
                  <a:close/>
                </a:path>
              </a:pathLst>
            </a:custGeom>
            <a:solidFill>
              <a:srgbClr val="32282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1" name="Google Shape;1661;p51"/>
            <p:cNvSpPr/>
            <p:nvPr/>
          </p:nvSpPr>
          <p:spPr>
            <a:xfrm>
              <a:off x="4952425" y="2399000"/>
              <a:ext cx="286150" cy="264300"/>
            </a:xfrm>
            <a:custGeom>
              <a:avLst/>
              <a:gdLst/>
              <a:ahLst/>
              <a:cxnLst/>
              <a:rect l="l" t="t" r="r" b="b"/>
              <a:pathLst>
                <a:path w="11446" h="10572" extrusionOk="0">
                  <a:moveTo>
                    <a:pt x="26" y="3308"/>
                  </a:moveTo>
                  <a:cubicBezTo>
                    <a:pt x="123" y="2840"/>
                    <a:pt x="288" y="1866"/>
                    <a:pt x="547" y="918"/>
                  </a:cubicBezTo>
                  <a:cubicBezTo>
                    <a:pt x="632" y="613"/>
                    <a:pt x="916" y="309"/>
                    <a:pt x="1189" y="127"/>
                  </a:cubicBezTo>
                  <a:cubicBezTo>
                    <a:pt x="1377" y="2"/>
                    <a:pt x="1749" y="1"/>
                    <a:pt x="1960" y="104"/>
                  </a:cubicBezTo>
                  <a:cubicBezTo>
                    <a:pt x="2171" y="208"/>
                    <a:pt x="2403" y="505"/>
                    <a:pt x="2420" y="731"/>
                  </a:cubicBezTo>
                  <a:cubicBezTo>
                    <a:pt x="2446" y="1062"/>
                    <a:pt x="2284" y="1406"/>
                    <a:pt x="2207" y="1745"/>
                  </a:cubicBezTo>
                  <a:cubicBezTo>
                    <a:pt x="1968" y="2781"/>
                    <a:pt x="1788" y="3812"/>
                    <a:pt x="1982" y="4888"/>
                  </a:cubicBezTo>
                  <a:cubicBezTo>
                    <a:pt x="2332" y="6827"/>
                    <a:pt x="3667" y="8214"/>
                    <a:pt x="5576" y="8581"/>
                  </a:cubicBezTo>
                  <a:cubicBezTo>
                    <a:pt x="6660" y="8792"/>
                    <a:pt x="7536" y="8489"/>
                    <a:pt x="8166" y="7576"/>
                  </a:cubicBezTo>
                  <a:cubicBezTo>
                    <a:pt x="9129" y="6180"/>
                    <a:pt x="9535" y="4645"/>
                    <a:pt x="9221" y="2956"/>
                  </a:cubicBezTo>
                  <a:cubicBezTo>
                    <a:pt x="9184" y="2751"/>
                    <a:pt x="9060" y="2563"/>
                    <a:pt x="9012" y="2358"/>
                  </a:cubicBezTo>
                  <a:cubicBezTo>
                    <a:pt x="8823" y="1545"/>
                    <a:pt x="9080" y="1007"/>
                    <a:pt x="9715" y="847"/>
                  </a:cubicBezTo>
                  <a:cubicBezTo>
                    <a:pt x="10214" y="722"/>
                    <a:pt x="10734" y="1102"/>
                    <a:pt x="10893" y="1803"/>
                  </a:cubicBezTo>
                  <a:cubicBezTo>
                    <a:pt x="11446" y="4260"/>
                    <a:pt x="11157" y="6584"/>
                    <a:pt x="9663" y="8675"/>
                  </a:cubicBezTo>
                  <a:cubicBezTo>
                    <a:pt x="8726" y="9986"/>
                    <a:pt x="7475" y="10572"/>
                    <a:pt x="5829" y="10443"/>
                  </a:cubicBezTo>
                  <a:cubicBezTo>
                    <a:pt x="2417" y="10174"/>
                    <a:pt x="0" y="7456"/>
                    <a:pt x="26" y="3308"/>
                  </a:cubicBezTo>
                  <a:close/>
                </a:path>
              </a:pathLst>
            </a:custGeom>
            <a:solidFill>
              <a:srgbClr val="32282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2" name="Google Shape;1662;p51"/>
            <p:cNvSpPr/>
            <p:nvPr/>
          </p:nvSpPr>
          <p:spPr>
            <a:xfrm>
              <a:off x="5502350" y="2229200"/>
              <a:ext cx="148850" cy="161275"/>
            </a:xfrm>
            <a:custGeom>
              <a:avLst/>
              <a:gdLst/>
              <a:ahLst/>
              <a:cxnLst/>
              <a:rect l="l" t="t" r="r" b="b"/>
              <a:pathLst>
                <a:path w="5954" h="6451" extrusionOk="0">
                  <a:moveTo>
                    <a:pt x="2946" y="27"/>
                  </a:moveTo>
                  <a:cubicBezTo>
                    <a:pt x="4516" y="1"/>
                    <a:pt x="5953" y="1607"/>
                    <a:pt x="5793" y="3289"/>
                  </a:cubicBezTo>
                  <a:cubicBezTo>
                    <a:pt x="5741" y="3835"/>
                    <a:pt x="5547" y="4390"/>
                    <a:pt x="5303" y="4885"/>
                  </a:cubicBezTo>
                  <a:cubicBezTo>
                    <a:pt x="4830" y="5838"/>
                    <a:pt x="4012" y="6391"/>
                    <a:pt x="2945" y="6419"/>
                  </a:cubicBezTo>
                  <a:cubicBezTo>
                    <a:pt x="1832" y="6450"/>
                    <a:pt x="1103" y="5752"/>
                    <a:pt x="637" y="4838"/>
                  </a:cubicBezTo>
                  <a:cubicBezTo>
                    <a:pt x="359" y="4288"/>
                    <a:pt x="163" y="3646"/>
                    <a:pt x="122" y="3033"/>
                  </a:cubicBezTo>
                  <a:cubicBezTo>
                    <a:pt x="0" y="1343"/>
                    <a:pt x="1257" y="54"/>
                    <a:pt x="2946" y="27"/>
                  </a:cubicBezTo>
                  <a:close/>
                </a:path>
              </a:pathLst>
            </a:custGeom>
            <a:solidFill>
              <a:srgbClr val="32282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663" name="Google Shape;1663;p51"/>
            <p:cNvSpPr/>
            <p:nvPr/>
          </p:nvSpPr>
          <p:spPr>
            <a:xfrm>
              <a:off x="4705075" y="2088150"/>
              <a:ext cx="144850" cy="167525"/>
            </a:xfrm>
            <a:custGeom>
              <a:avLst/>
              <a:gdLst/>
              <a:ahLst/>
              <a:cxnLst/>
              <a:rect l="l" t="t" r="r" b="b"/>
              <a:pathLst>
                <a:path w="5794" h="6701" extrusionOk="0">
                  <a:moveTo>
                    <a:pt x="5763" y="3000"/>
                  </a:moveTo>
                  <a:cubicBezTo>
                    <a:pt x="5794" y="5043"/>
                    <a:pt x="4866" y="6197"/>
                    <a:pt x="3141" y="6548"/>
                  </a:cubicBezTo>
                  <a:cubicBezTo>
                    <a:pt x="2393" y="6701"/>
                    <a:pt x="1733" y="6516"/>
                    <a:pt x="1212" y="5978"/>
                  </a:cubicBezTo>
                  <a:cubicBezTo>
                    <a:pt x="377" y="5115"/>
                    <a:pt x="1" y="4047"/>
                    <a:pt x="296" y="2886"/>
                  </a:cubicBezTo>
                  <a:cubicBezTo>
                    <a:pt x="607" y="1668"/>
                    <a:pt x="1394" y="764"/>
                    <a:pt x="2640" y="389"/>
                  </a:cubicBezTo>
                  <a:cubicBezTo>
                    <a:pt x="3927" y="1"/>
                    <a:pt x="5051" y="564"/>
                    <a:pt x="5512" y="1824"/>
                  </a:cubicBezTo>
                  <a:cubicBezTo>
                    <a:pt x="5680" y="2277"/>
                    <a:pt x="5718" y="2778"/>
                    <a:pt x="5763" y="3000"/>
                  </a:cubicBezTo>
                  <a:close/>
                </a:path>
              </a:pathLst>
            </a:custGeom>
            <a:solidFill>
              <a:srgbClr val="32282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pic>
        <p:nvPicPr>
          <p:cNvPr id="25" name="Picture 24" descr="Circle Colorful Cooperation · Free vector graphic on Pixabay">
            <a:extLst>
              <a:ext uri="{FF2B5EF4-FFF2-40B4-BE49-F238E27FC236}">
                <a16:creationId xmlns:a16="http://schemas.microsoft.com/office/drawing/2014/main" id="{45701309-A107-FA42-AD4D-7CB133D9CC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919874" y="544730"/>
            <a:ext cx="3164479" cy="2531184"/>
          </a:xfrm>
          <a:prstGeom prst="rect">
            <a:avLst/>
          </a:prstGeom>
        </p:spPr>
      </p:pic>
      <p:sp>
        <p:nvSpPr>
          <p:cNvPr id="1536" name="TextBox 1535">
            <a:extLst>
              <a:ext uri="{FF2B5EF4-FFF2-40B4-BE49-F238E27FC236}">
                <a16:creationId xmlns:a16="http://schemas.microsoft.com/office/drawing/2014/main" id="{3F3F8517-3CD3-FF4F-8A33-A62BFAC82E1B}"/>
              </a:ext>
            </a:extLst>
          </p:cNvPr>
          <p:cNvSpPr txBox="1"/>
          <p:nvPr/>
        </p:nvSpPr>
        <p:spPr>
          <a:xfrm>
            <a:off x="3281056" y="1208495"/>
            <a:ext cx="24421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Inclusion</a:t>
            </a:r>
          </a:p>
        </p:txBody>
      </p:sp>
      <p:sp>
        <p:nvSpPr>
          <p:cNvPr id="1537" name="TextBox 1536">
            <a:extLst>
              <a:ext uri="{FF2B5EF4-FFF2-40B4-BE49-F238E27FC236}">
                <a16:creationId xmlns:a16="http://schemas.microsoft.com/office/drawing/2014/main" id="{FA9C177A-F331-7943-BA3D-C64908EB1810}"/>
              </a:ext>
            </a:extLst>
          </p:cNvPr>
          <p:cNvSpPr txBox="1"/>
          <p:nvPr/>
        </p:nvSpPr>
        <p:spPr>
          <a:xfrm>
            <a:off x="46399" y="950974"/>
            <a:ext cx="2929445" cy="14619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badi" panose="020B0604020104020204" pitchFamily="34" charset="0"/>
                <a:cs typeface="Aharoni" panose="02010803020104030203" pitchFamily="2" charset="-79"/>
              </a:rPr>
              <a:t>Barriers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A lack of awareness &amp; understanding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Accessibility to suitable learning environments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No or limited opportunity to play in sports teams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Cost of specialist transport to &amp; from leisure activities </a:t>
            </a:r>
          </a:p>
        </p:txBody>
      </p:sp>
      <p:sp>
        <p:nvSpPr>
          <p:cNvPr id="1540" name="TextBox 1539">
            <a:extLst>
              <a:ext uri="{FF2B5EF4-FFF2-40B4-BE49-F238E27FC236}">
                <a16:creationId xmlns:a16="http://schemas.microsoft.com/office/drawing/2014/main" id="{8E25843E-3294-514B-9B8F-0A26E403E7BB}"/>
              </a:ext>
            </a:extLst>
          </p:cNvPr>
          <p:cNvSpPr txBox="1"/>
          <p:nvPr/>
        </p:nvSpPr>
        <p:spPr>
          <a:xfrm>
            <a:off x="3191991" y="3306929"/>
            <a:ext cx="359255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latin typeface="Abadi" panose="020B0604020104020204" pitchFamily="34" charset="0"/>
                <a:cs typeface="Aharoni" panose="02010803020104030203" pitchFamily="2" charset="-79"/>
              </a:rPr>
              <a:t>Strategies For Motivation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Promote intrinsic motivation, (SDT)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Create an autonomous environment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Student centred teaching styles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Give individual positive feedback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Models based teaching, (Sports Education Model, TGFU)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>
                <a:latin typeface="Abadi" panose="020B0604020104020204" pitchFamily="34" charset="0"/>
                <a:cs typeface="Aharoni" panose="02010803020104030203" pitchFamily="2" charset="-79"/>
              </a:rPr>
              <a:t>Skip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0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b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8BC02B-E7EC-9441-97F7-15E19BAD6391}"/>
              </a:ext>
            </a:extLst>
          </p:cNvPr>
          <p:cNvSpPr txBox="1"/>
          <p:nvPr/>
        </p:nvSpPr>
        <p:spPr>
          <a:xfrm>
            <a:off x="175847" y="187568"/>
            <a:ext cx="67759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badi" panose="020B0604020104020204" pitchFamily="34" charset="0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FC9E7A-112C-1B4B-981A-0F6485F688F0}"/>
              </a:ext>
            </a:extLst>
          </p:cNvPr>
          <p:cNvSpPr txBox="1"/>
          <p:nvPr/>
        </p:nvSpPr>
        <p:spPr>
          <a:xfrm>
            <a:off x="175847" y="803850"/>
            <a:ext cx="758483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Collins, M., &amp; Kay, T. (2014). </a:t>
            </a:r>
            <a:r>
              <a:rPr lang="en-GB" sz="800" i="1" dirty="0"/>
              <a:t>Sport and social exclusion </a:t>
            </a:r>
            <a:r>
              <a:rPr lang="en-GB" sz="800" dirty="0"/>
              <a:t>(2nd Ed.). London: Routledge</a:t>
            </a:r>
          </a:p>
          <a:p>
            <a:endParaRPr lang="en-GB" sz="800" dirty="0"/>
          </a:p>
          <a:p>
            <a:r>
              <a:rPr lang="en-GB" sz="800" dirty="0"/>
              <a:t>Bandura, A. (1997). </a:t>
            </a:r>
            <a:r>
              <a:rPr lang="en-GB" sz="800" i="1" dirty="0"/>
              <a:t>Self-efficacy: The Exercise of Control.</a:t>
            </a:r>
            <a:r>
              <a:rPr lang="en-GB" sz="800" dirty="0"/>
              <a:t> W.H.Freeman.</a:t>
            </a:r>
          </a:p>
          <a:p>
            <a:endParaRPr lang="en-GB" sz="800" dirty="0"/>
          </a:p>
          <a:p>
            <a:r>
              <a:rPr lang="en-GB" sz="800" dirty="0"/>
              <a:t>Biddle, S., Fox, K. R., &amp; Boutcher, S. H. (2003) ‘</a:t>
            </a:r>
            <a:r>
              <a:rPr lang="en-GB" sz="800" i="1" dirty="0"/>
              <a:t>Physical activity and psychological well-being’. </a:t>
            </a:r>
            <a:r>
              <a:rPr lang="en-GB" sz="800" dirty="0"/>
              <a:t>London: Routledge. </a:t>
            </a:r>
          </a:p>
          <a:p>
            <a:endParaRPr lang="en-GB" sz="800" dirty="0"/>
          </a:p>
          <a:p>
            <a:r>
              <a:rPr lang="en-GB" sz="800" dirty="0"/>
              <a:t>Block, M., Taliaferro, A., Harris, N., &amp; Krause, J. (2010). ‘Using Self-Efficacy Theory to Facilitate Inclusion in General Physical Education’. </a:t>
            </a:r>
            <a:r>
              <a:rPr lang="en-GB" sz="800" i="1" dirty="0"/>
              <a:t>Journal of Physical Education, Recreation &amp; Dance (JOPERD</a:t>
            </a:r>
            <a:r>
              <a:rPr lang="en-GB" sz="800" dirty="0"/>
              <a:t>), 81(3), 43-46.</a:t>
            </a:r>
          </a:p>
          <a:p>
            <a:r>
              <a:rPr lang="en-GB" sz="800" dirty="0"/>
              <a:t> </a:t>
            </a:r>
          </a:p>
          <a:p>
            <a:r>
              <a:rPr lang="en-GB" sz="800" dirty="0"/>
              <a:t>Bunker, B., &amp; Thorpe, R. (1986). The Curriculum Model. In Thorpe, R., Bunker, D. &amp; Almond, L (Ed.), Rethinking games teaching (pp. 7-10). Loughborough: University of Technology, Loughborough.</a:t>
            </a:r>
          </a:p>
          <a:p>
            <a:endParaRPr lang="en-GB" sz="800" dirty="0"/>
          </a:p>
          <a:p>
            <a:r>
              <a:rPr lang="en-GB" sz="800" dirty="0"/>
              <a:t>Ryan, R., &amp; Deci, E. (2017). Self-determination theory : Basic psychological needs in motivation, development, and wellness.</a:t>
            </a:r>
          </a:p>
          <a:p>
            <a:endParaRPr lang="en-GB" sz="800" dirty="0"/>
          </a:p>
          <a:p>
            <a:r>
              <a:rPr lang="en-GB" sz="800" dirty="0"/>
              <a:t>Grenier, M., &amp; Kearns, C. (2012). ‘The Benefits of Implementing Disability Sports in Physical Education: A Model for Success’. </a:t>
            </a:r>
            <a:r>
              <a:rPr lang="en-GB" sz="800" i="1" dirty="0"/>
              <a:t>Journal of Physical Education, Recreation &amp; Dance</a:t>
            </a:r>
            <a:r>
              <a:rPr lang="en-GB" sz="800" dirty="0"/>
              <a:t>, 83(4), 23-27.</a:t>
            </a:r>
          </a:p>
          <a:p>
            <a:endParaRPr lang="en-GB" sz="800" dirty="0"/>
          </a:p>
          <a:p>
            <a:r>
              <a:rPr lang="en-GB" sz="800" dirty="0"/>
              <a:t>Kirkpatrick, B., Gu, X., Chen, Y. and Zhang, T. (2016). ‘Children's Motivation in Physical Education, Physical Activity, and Psychomotor Skills’. </a:t>
            </a:r>
            <a:r>
              <a:rPr lang="en-GB" sz="800" i="1" dirty="0"/>
              <a:t>Research quarterly for exercise and sport, </a:t>
            </a:r>
            <a:r>
              <a:rPr lang="en-GB" sz="800" dirty="0"/>
              <a:t>87, pp. A22-A23.</a:t>
            </a:r>
          </a:p>
          <a:p>
            <a:endParaRPr lang="en-GB" sz="800" dirty="0"/>
          </a:p>
          <a:p>
            <a:r>
              <a:rPr lang="en-GB" sz="800" dirty="0"/>
              <a:t>Perlman, D. (2012). ‘The influence of the Sport Education Model on developing autonomous instruction’. </a:t>
            </a:r>
            <a:r>
              <a:rPr lang="en-GB" sz="800" i="1" dirty="0"/>
              <a:t>Physical Education &amp; Sport Pedagogy</a:t>
            </a:r>
            <a:r>
              <a:rPr lang="en-GB" sz="800" dirty="0"/>
              <a:t>, 17(5), 493-506.</a:t>
            </a:r>
          </a:p>
          <a:p>
            <a:endParaRPr lang="en-GB" sz="800" dirty="0"/>
          </a:p>
          <a:p>
            <a:r>
              <a:rPr lang="en-GB" sz="800" dirty="0"/>
              <a:t>Shields, N., &amp; Synnot, A. (2016). ‘Perceived barriers and facilitators to participation in physical activity for children with disability: A qualitative study’. </a:t>
            </a:r>
            <a:r>
              <a:rPr lang="en-GB" sz="800" i="1" dirty="0"/>
              <a:t>BMC Peadiatrics</a:t>
            </a:r>
            <a:r>
              <a:rPr lang="en-GB" sz="800" dirty="0"/>
              <a:t>, 16(9), 9.</a:t>
            </a:r>
          </a:p>
          <a:p>
            <a:endParaRPr lang="en-GB" sz="800" dirty="0"/>
          </a:p>
          <a:p>
            <a:r>
              <a:rPr lang="en-GB" sz="800" dirty="0"/>
              <a:t>Wallhead, T.L., Garn, A.C. and Vidoni, C. (2014). ‘Effect of a Sport Education Program on Motivation for Physical Education and Leisure-Time Physical Activity’. </a:t>
            </a:r>
            <a:r>
              <a:rPr lang="en-GB" sz="800" i="1" dirty="0"/>
              <a:t>Research quarterly for exercise and sport, </a:t>
            </a:r>
            <a:r>
              <a:rPr lang="en-GB" sz="800" dirty="0"/>
              <a:t>85(4), pp. 478-87.</a:t>
            </a:r>
          </a:p>
          <a:p>
            <a:endParaRPr lang="en-GB" sz="800" dirty="0"/>
          </a:p>
          <a:p>
            <a:r>
              <a:rPr lang="en-GB" sz="800" dirty="0"/>
              <a:t>Wetton, A., Radley, R., Jones, A., and Pearce, M. (2013). ‘What Are the Barriers Which Discourage 15-16 Year-Old Girls from Participating in Team Sports and How Can We Overcome Them?’ </a:t>
            </a:r>
            <a:r>
              <a:rPr lang="en-GB" sz="800" i="1" dirty="0"/>
              <a:t>BioMed Research International</a:t>
            </a:r>
            <a:r>
              <a:rPr lang="en-GB" sz="800" dirty="0"/>
              <a:t>, 2013, 738705.</a:t>
            </a:r>
          </a:p>
          <a:p>
            <a:endParaRPr lang="en-GB" sz="800" dirty="0"/>
          </a:p>
          <a:p>
            <a:r>
              <a:rPr lang="en-GB" sz="800" dirty="0"/>
              <a:t>Vandermeerschen, H., van Poppel, M., and Scheerder, J. (2016). ‘Facilitating access to sports for people in poverty? A study on local social sports policy</a:t>
            </a:r>
            <a:r>
              <a:rPr lang="en-GB" sz="800" b="1" dirty="0"/>
              <a:t>’. </a:t>
            </a:r>
            <a:r>
              <a:rPr lang="en-GB" sz="800" i="1" dirty="0"/>
              <a:t>Journal of Social Intervention: Theory and Practice</a:t>
            </a:r>
            <a:r>
              <a:rPr lang="en-GB" sz="800" b="1" dirty="0"/>
              <a:t>, </a:t>
            </a:r>
            <a:r>
              <a:rPr lang="en-GB" sz="800" dirty="0"/>
              <a:t>25(2), pp. 4-22.</a:t>
            </a:r>
          </a:p>
          <a:p>
            <a:endParaRPr lang="en-GB" sz="800" b="1" dirty="0"/>
          </a:p>
          <a:p>
            <a:endParaRPr lang="en-GB" sz="800" b="1" dirty="0"/>
          </a:p>
          <a:p>
            <a:endParaRPr lang="en-GB" sz="1000" b="1" dirty="0"/>
          </a:p>
          <a:p>
            <a:endParaRPr lang="en-GB" sz="1000" b="1" dirty="0"/>
          </a:p>
          <a:p>
            <a:endParaRPr lang="en-GB" sz="1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432219"/>
      </p:ext>
    </p:extLst>
  </p:cSld>
  <p:clrMapOvr>
    <a:masterClrMapping/>
  </p:clrMapOvr>
</p:sld>
</file>

<file path=ppt/theme/theme1.xml><?xml version="1.0" encoding="utf-8"?>
<a:theme xmlns:a="http://schemas.openxmlformats.org/drawingml/2006/main" name="CHILDREN'S HOSPITAL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A91A8"/>
      </a:accent1>
      <a:accent2>
        <a:srgbClr val="BAE0DF"/>
      </a:accent2>
      <a:accent3>
        <a:srgbClr val="FAAE43"/>
      </a:accent3>
      <a:accent4>
        <a:srgbClr val="BDD235"/>
      </a:accent4>
      <a:accent5>
        <a:srgbClr val="33B3AD"/>
      </a:accent5>
      <a:accent6>
        <a:srgbClr val="ED4775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{2E9B1E12-33C2-B044-9C8D-18C8785EB834}tf10001120</Template>
  <TotalTime>9990</TotalTime>
  <Words>673</Words>
  <Application>Microsoft Macintosh PowerPoint</Application>
  <PresentationFormat>On-screen Show (16:9)</PresentationFormat>
  <Paragraphs>79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Aharoni</vt:lpstr>
      <vt:lpstr>Didact Gothic</vt:lpstr>
      <vt:lpstr>Abadi</vt:lpstr>
      <vt:lpstr>Chewy</vt:lpstr>
      <vt:lpstr>CHILDREN'S HOSPITAL</vt:lpstr>
      <vt:lpstr>Disability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Children’s Hospital</dc:title>
  <cp:lastModifiedBy>Carly Pegg (1803365)</cp:lastModifiedBy>
  <cp:revision>113</cp:revision>
  <dcterms:modified xsi:type="dcterms:W3CDTF">2019-12-06T11:18:26Z</dcterms:modified>
</cp:coreProperties>
</file>