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png" ContentType="image/png"/>
  <Default Extension="rels" ContentType="application/vnd.openxmlformats-package.relationships+xml"/>
  <Default Extension="wdp" ContentType="image/vnd.ms-photo"/>
  <Override PartName="/ppt/slides/slide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Masters/slideMaster1.xml" ContentType="application/vnd.openxmlformats-officedocument.presentationml.slideMaster+xml"/>
  <Override PartName="/ppt/slideLayouts/slideMasters/theme/theme1.xml" ContentType="application/vnd.openxmlformats-officedocument.theme+xml"/>
  <Override PartName="/ppt/slides/slide12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Masters/slideMaster12.xml" ContentType="application/vnd.openxmlformats-officedocument.presentationml.slideMaster+xml"/>
  <Override PartName="/ppt/slideLayouts/slideMasters/theme/theme12.xml" ContentType="application/vnd.openxmlformats-officedocument.theme+xml"/>
  <Override PartName="/ppt/slides/slide13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Masters/slideMaster13.xml" ContentType="application/vnd.openxmlformats-officedocument.presentationml.slideMaster+xml"/>
  <Override PartName="/ppt/slideLayouts/slideMasters/theme/theme13.xml" ContentType="application/vnd.openxmlformats-officedocument.theme+xml"/>
  <Override PartName="/ppt/slides/slide14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Masters/slideMaster14.xml" ContentType="application/vnd.openxmlformats-officedocument.presentationml.slideMaster+xml"/>
  <Override PartName="/ppt/slideLayouts/slideMasters/theme/theme14.xml" ContentType="application/vnd.openxmlformats-officedocument.theme+xml"/>
  <Override PartName="/ppt/slides/slide15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Masters/slideMaster15.xml" ContentType="application/vnd.openxmlformats-officedocument.presentationml.slideMaster+xml"/>
  <Override PartName="/ppt/slideLayouts/slideMasters/theme/theme15.xml" ContentType="application/vnd.openxmlformats-officedocument.theme+xml"/>
  <Override PartName="/ppt/slides/slide16.xml" ContentType="application/vnd.openxmlformats-officedocument.presentationml.slide+xml"/>
  <Override PartName="/ppt/slideLayouts/slideLayout16.xml" ContentType="application/vnd.openxmlformats-officedocument.presentationml.slideLayout+xml"/>
  <Override PartName="/ppt/slideLayouts/slideMasters/slideMaster16.xml" ContentType="application/vnd.openxmlformats-officedocument.presentationml.slideMaster+xml"/>
  <Override PartName="/ppt/slideLayouts/slideMasters/theme/theme16.xml" ContentType="application/vnd.openxmlformats-officedocument.theme+xml"/>
  <Override PartName="/ppt/slides/slide17.xml" ContentType="application/vnd.openxmlformats-officedocument.presentationml.slide+xml"/>
  <Override PartName="/ppt/slideLayouts/slideLayout17.xml" ContentType="application/vnd.openxmlformats-officedocument.presentationml.slideLayout+xml"/>
  <Override PartName="/ppt/slideLayouts/slideMasters/slideMaster17.xml" ContentType="application/vnd.openxmlformats-officedocument.presentationml.slideMaster+xml"/>
  <Override PartName="/ppt/slideLayouts/slideMasters/theme/theme17.xml" ContentType="application/vnd.openxmlformats-officedocument.theme+xml"/>
  <Override PartName="/ppt/slides/slide18.xml" ContentType="application/vnd.openxmlformats-officedocument.presentationml.slide+xml"/>
  <Override PartName="/ppt/slideLayouts/slideLayout18.xml" ContentType="application/vnd.openxmlformats-officedocument.presentationml.slideLayout+xml"/>
  <Override PartName="/ppt/slideLayouts/slideMasters/slideMaster18.xml" ContentType="application/vnd.openxmlformats-officedocument.presentationml.slideMaster+xml"/>
  <Override PartName="/ppt/slideLayouts/slideMasters/theme/theme18.xml" ContentType="application/vnd.openxmlformats-officedocument.theme+xml"/>
  <Override PartName="/ppt/slides/slide19.xml" ContentType="application/vnd.openxmlformats-officedocument.presentationml.slide+xml"/>
  <Override PartName="/ppt/slideLayouts/slideLayout19.xml" ContentType="application/vnd.openxmlformats-officedocument.presentationml.slideLayout+xml"/>
  <Override PartName="/ppt/slideLayouts/slideMasters/slideMaster19.xml" ContentType="application/vnd.openxmlformats-officedocument.presentationml.slideMaster+xml"/>
  <Override PartName="/ppt/slideLayouts/slideMasters/theme/theme19.xml" ContentType="application/vnd.openxmlformats-officedocument.theme+xml"/>
  <Override PartName="/ppt/slides/slide110.xml" ContentType="application/vnd.openxmlformats-officedocument.presentationml.slide+xml"/>
  <Override PartName="/ppt/slideLayouts/slideLayout110.xml" ContentType="application/vnd.openxmlformats-officedocument.presentationml.slideLayout+xml"/>
  <Override PartName="/ppt/slideLayouts/slideMasters/slideMaster110.xml" ContentType="application/vnd.openxmlformats-officedocument.presentationml.slideMaster+xml"/>
  <Override PartName="/ppt/slideLayouts/slideMasters/theme/theme110.xml" ContentType="application/vnd.openxmlformats-officedocument.theme+xml"/>
  <Override PartName="/ppt/slides/slide111.xml" ContentType="application/vnd.openxmlformats-officedocument.presentationml.slide+xml"/>
  <Override PartName="/ppt/slideLayouts/slideLayout111.xml" ContentType="application/vnd.openxmlformats-officedocument.presentationml.slideLayout+xml"/>
  <Override PartName="/ppt/slideLayouts/slideMasters/slideMaster111.xml" ContentType="application/vnd.openxmlformats-officedocument.presentationml.slideMaster+xml"/>
  <Override PartName="/ppt/slideLayouts/slideMasters/theme/theme111.xml" ContentType="application/vnd.openxmlformats-officedocument.them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12653f0da5f41fb" /></Relationships>
</file>

<file path=ppt/presentation.xml><?xml version="1.0" encoding="utf-8"?>
<p:presentation xmlns:r="http://schemas.openxmlformats.org/officeDocument/2006/relationships" xmlns:p="http://schemas.openxmlformats.org/presentationml/2006/main">
  <p:sldMasterIdLst>
    <p:sldMasterId xmlns:r="http://schemas.openxmlformats.org/officeDocument/2006/relationships" id="2147483648" r:id="rId1"/>
    <p:sldMasterId id="2147483649" r:id="Ra0b3fdb12c574e40"/>
    <p:sldMasterId id="2147483650" r:id="R65ba219d22624eff"/>
    <p:sldMasterId id="2147483651" r:id="R265b2ada09ac4606"/>
    <p:sldMasterId id="2147483652" r:id="R0a1304f02be54071"/>
    <p:sldMasterId id="2147483653" r:id="Rbd341b10c26c4098"/>
    <p:sldMasterId id="2147483654" r:id="R479ef63880da467d"/>
    <p:sldMasterId id="2147483655" r:id="R54a73d546a184536"/>
    <p:sldMasterId id="2147483656" r:id="R48c5c20c9bcf4ce5"/>
    <p:sldMasterId id="2147483657" r:id="Rb34b7679ab7b44f2"/>
    <p:sldMasterId id="2147483658" r:id="R5f2acc84219e4e14"/>
  </p:sldMasterIdLst>
  <p:sldIdLst xmlns:p="http://schemas.openxmlformats.org/presentationml/2006/main">
    <p:sldId xmlns:r="http://schemas.openxmlformats.org/officeDocument/2006/relationships" id="256" r:id="rId2"/>
    <p:sldId id="257" r:id="r1"/>
    <p:sldId id="258" r:id="r2"/>
    <p:sldId id="259" r:id="r3"/>
    <p:sldId id="260" r:id="r4"/>
    <p:sldId id="261" r:id="r5"/>
    <p:sldId id="262" r:id="r6"/>
    <p:sldId id="263" r:id="r7"/>
    <p:sldId id="264" r:id="r8"/>
    <p:sldId id="265" r:id="r9"/>
    <p:sldId id="266" r:id="r10"/>
  </p:sldIdLst>
  <p:sldSz cx="9753600" cy="9753600" type="custom"/>
  <p:notesSz cx="6858000" cy="9144000"/>
  <p:defaultTextStyle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/ppt/slides/slide1.xml" Id="rId2" /><Relationship Type="http://schemas.openxmlformats.org/officeDocument/2006/relationships/slideMaster" Target="/ppt/slideLayouts/slideMasters/slideMaster1.xml" Id="rId1" /><Relationship Type="http://schemas.openxmlformats.org/officeDocument/2006/relationships/theme" Target="/ppt/slideLayouts/slideMasters/theme/theme1.xml" Id="rId5" /><Relationship Type="http://schemas.openxmlformats.org/officeDocument/2006/relationships/slide" Target="/ppt/slides/slide12.xml" Id="r1" /><Relationship Type="http://schemas.openxmlformats.org/officeDocument/2006/relationships/slideMaster" Target="/ppt/slideLayouts/slideMasters/slideMaster12.xml" Id="Ra0b3fdb12c574e40" /><Relationship Type="http://schemas.openxmlformats.org/officeDocument/2006/relationships/slide" Target="/ppt/slides/slide13.xml" Id="r2" /><Relationship Type="http://schemas.openxmlformats.org/officeDocument/2006/relationships/slideMaster" Target="/ppt/slideLayouts/slideMasters/slideMaster13.xml" Id="R65ba219d22624eff" /><Relationship Type="http://schemas.openxmlformats.org/officeDocument/2006/relationships/slide" Target="/ppt/slides/slide14.xml" Id="r3" /><Relationship Type="http://schemas.openxmlformats.org/officeDocument/2006/relationships/slideMaster" Target="/ppt/slideLayouts/slideMasters/slideMaster14.xml" Id="R265b2ada09ac4606" /><Relationship Type="http://schemas.openxmlformats.org/officeDocument/2006/relationships/slide" Target="/ppt/slides/slide15.xml" Id="r4" /><Relationship Type="http://schemas.openxmlformats.org/officeDocument/2006/relationships/slideMaster" Target="/ppt/slideLayouts/slideMasters/slideMaster15.xml" Id="R0a1304f02be54071" /><Relationship Type="http://schemas.openxmlformats.org/officeDocument/2006/relationships/slide" Target="/ppt/slides/slide16.xml" Id="r5" /><Relationship Type="http://schemas.openxmlformats.org/officeDocument/2006/relationships/slideMaster" Target="/ppt/slideLayouts/slideMasters/slideMaster16.xml" Id="Rbd341b10c26c4098" /><Relationship Type="http://schemas.openxmlformats.org/officeDocument/2006/relationships/slide" Target="/ppt/slides/slide17.xml" Id="r6" /><Relationship Type="http://schemas.openxmlformats.org/officeDocument/2006/relationships/slideMaster" Target="/ppt/slideLayouts/slideMasters/slideMaster17.xml" Id="R479ef63880da467d" /><Relationship Type="http://schemas.openxmlformats.org/officeDocument/2006/relationships/slide" Target="/ppt/slides/slide18.xml" Id="r7" /><Relationship Type="http://schemas.openxmlformats.org/officeDocument/2006/relationships/slideMaster" Target="/ppt/slideLayouts/slideMasters/slideMaster18.xml" Id="R54a73d546a184536" /><Relationship Type="http://schemas.openxmlformats.org/officeDocument/2006/relationships/slide" Target="/ppt/slides/slide19.xml" Id="r8" /><Relationship Type="http://schemas.openxmlformats.org/officeDocument/2006/relationships/slideMaster" Target="/ppt/slideLayouts/slideMasters/slideMaster19.xml" Id="R48c5c20c9bcf4ce5" /><Relationship Type="http://schemas.openxmlformats.org/officeDocument/2006/relationships/slide" Target="/ppt/slides/slide110.xml" Id="r9" /><Relationship Type="http://schemas.openxmlformats.org/officeDocument/2006/relationships/slideMaster" Target="/ppt/slideLayouts/slideMasters/slideMaster110.xml" Id="Rb34b7679ab7b44f2" /><Relationship Type="http://schemas.openxmlformats.org/officeDocument/2006/relationships/slide" Target="/ppt/slides/slide111.xml" Id="r10" /><Relationship Type="http://schemas.openxmlformats.org/officeDocument/2006/relationships/slideMaster" Target="/ppt/slideLayouts/slideMasters/slideMaster111.xml" Id="R5f2acc84219e4e1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.xml" Id="Rfff9408ffe6d4111" /></Relationships>
</file>

<file path=ppt/slideLayouts/_rels/slideLayout12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2.xml" Id="R3fbcb1dcb216432c" /></Relationships>
</file>

<file path=ppt/slideLayouts/_rels/slideLayout13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3.xml" Id="R7bcbc64662454af0" /></Relationships>
</file>

<file path=ppt/slideLayouts/_rels/slideLayout14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4.xml" Id="Rf1ef0705f07b4a5b" /></Relationships>
</file>

<file path=ppt/slideLayouts/_rels/slideLayout15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5.xml" Id="Rc1b22f350e804234" /></Relationships>
</file>

<file path=ppt/slideLayouts/_rels/slideLayout16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6.xml" Id="R60440943d48447ec" /></Relationships>
</file>

<file path=ppt/slideLayouts/_rels/slideLayout17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7.xml" Id="R7bb39e88852b4cdb" /></Relationships>
</file>

<file path=ppt/slideLayouts/_rels/slideLayout18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8.xml" Id="R2cc919362aff46f6" /></Relationships>
</file>

<file path=ppt/slideLayouts/_rels/slideLayout19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9.xml" Id="Rff64aee32e6e43e3" /></Relationships>
</file>

<file path=ppt/slideLayouts/_rels/slideLayout110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10.xml" Id="Rc615e290b26045f6" /></Relationships>
</file>

<file path=ppt/slideLayouts/_rels/slideLayout111.xml.rels>&#65279;<?xml version="1.0" encoding="utf-8"?><Relationships xmlns="http://schemas.openxmlformats.org/package/2006/relationships"><Relationship Type="http://schemas.openxmlformats.org/officeDocument/2006/relationships/slideMaster" Target="/ppt/slideLayouts/slideMasters/slideMaster111.xml" Id="R4b89ed7c54304d3d" /></Relationships>
</file>

<file path=ppt/slideLayouts/slideLayout1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2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3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4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5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6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7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8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9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10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Layout111.xml><?xml version="1.0" encoding="utf-8"?>
<p:sldLayout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/>
          </a:p>
        </p:txBody>
      </p:sp>
    </p:spTree>
  </p:cSld>
  <p:clrMapOvr>
    <a:masterClrMapping xmlns:a="http://schemas.openxmlformats.org/drawingml/2006/main"/>
  </p:clrMapOvr>
</p:sldLayout>
</file>

<file path=ppt/slideLayouts/slideMasters/_rels/slideMaster1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.xml" Id="R9ada38c240614b27" /><Relationship Type="http://schemas.openxmlformats.org/officeDocument/2006/relationships/slideLayout" Target="/ppt/slideLayouts/slideLayout1.xml" Id="rId1" /></Relationships>
</file>

<file path=ppt/slideLayouts/slideMasters/_rels/slideMaster12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2.xml" Id="R8d4b6349b45a4581" /><Relationship Type="http://schemas.openxmlformats.org/officeDocument/2006/relationships/slideLayout" Target="/ppt/slideLayouts/slideLayout12.xml" Id="rId1" /></Relationships>
</file>

<file path=ppt/slideLayouts/slideMasters/_rels/slideMaster13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3.xml" Id="R13200f8e057640f8" /><Relationship Type="http://schemas.openxmlformats.org/officeDocument/2006/relationships/slideLayout" Target="/ppt/slideLayouts/slideLayout13.xml" Id="rId1" /></Relationships>
</file>

<file path=ppt/slideLayouts/slideMasters/_rels/slideMaster14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4.xml" Id="Rf194d0b3ffbd4997" /><Relationship Type="http://schemas.openxmlformats.org/officeDocument/2006/relationships/slideLayout" Target="/ppt/slideLayouts/slideLayout14.xml" Id="rId1" /></Relationships>
</file>

<file path=ppt/slideLayouts/slideMasters/_rels/slideMaster15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5.xml" Id="Ref18b664ff7b4067" /><Relationship Type="http://schemas.openxmlformats.org/officeDocument/2006/relationships/slideLayout" Target="/ppt/slideLayouts/slideLayout15.xml" Id="rId1" /></Relationships>
</file>

<file path=ppt/slideLayouts/slideMasters/_rels/slideMaster16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6.xml" Id="Rdeb2406236874090" /><Relationship Type="http://schemas.openxmlformats.org/officeDocument/2006/relationships/slideLayout" Target="/ppt/slideLayouts/slideLayout16.xml" Id="rId1" /></Relationships>
</file>

<file path=ppt/slideLayouts/slideMasters/_rels/slideMaster17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7.xml" Id="R0a581f8fd5f14b8f" /><Relationship Type="http://schemas.openxmlformats.org/officeDocument/2006/relationships/slideLayout" Target="/ppt/slideLayouts/slideLayout17.xml" Id="rId1" /></Relationships>
</file>

<file path=ppt/slideLayouts/slideMasters/_rels/slideMaster18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8.xml" Id="R7f3e05f60d054bdc" /><Relationship Type="http://schemas.openxmlformats.org/officeDocument/2006/relationships/slideLayout" Target="/ppt/slideLayouts/slideLayout18.xml" Id="rId1" /></Relationships>
</file>

<file path=ppt/slideLayouts/slideMasters/_rels/slideMaster19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9.xml" Id="R8d75fc73663f4da0" /><Relationship Type="http://schemas.openxmlformats.org/officeDocument/2006/relationships/slideLayout" Target="/ppt/slideLayouts/slideLayout19.xml" Id="rId1" /></Relationships>
</file>

<file path=ppt/slideLayouts/slideMasters/_rels/slideMaster110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10.xml" Id="R4b659ed7d0d54e63" /><Relationship Type="http://schemas.openxmlformats.org/officeDocument/2006/relationships/slideLayout" Target="/ppt/slideLayouts/slideLayout110.xml" Id="rId1" /></Relationships>
</file>

<file path=ppt/slideLayouts/slideMasters/_rels/slideMaster111.xml.rels>&#65279;<?xml version="1.0" encoding="utf-8"?><Relationships xmlns="http://schemas.openxmlformats.org/package/2006/relationships"><Relationship Type="http://schemas.openxmlformats.org/officeDocument/2006/relationships/theme" Target="/ppt/slideLayouts/slideMasters/theme/theme111.xml" Id="R158242f57fc34510" /><Relationship Type="http://schemas.openxmlformats.org/officeDocument/2006/relationships/slideLayout" Target="/ppt/slideLayouts/slideLayout111.xml" Id="rId1" /></Relationships>
</file>

<file path=ppt/slideLayouts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59" r:id="rId1"/>
  </p:sldLayoutIdLst>
  <p:txStyles>
    <p:titleStyle/>
    <p:bodyStyle/>
    <p:otherStyle/>
  </p:txStyles>
</p:sldMaster>
</file>

<file path=ppt/slideLayouts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0" r:id="rId1"/>
  </p:sldLayoutIdLst>
  <p:txStyles>
    <p:titleStyle/>
    <p:bodyStyle/>
    <p:otherStyle/>
  </p:txStyles>
</p:sldMaster>
</file>

<file path=ppt/slideLayouts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1" r:id="rId1"/>
  </p:sldLayoutIdLst>
  <p:txStyles>
    <p:titleStyle/>
    <p:bodyStyle/>
    <p:otherStyle/>
  </p:txStyles>
</p:sldMaster>
</file>

<file path=ppt/slideLayouts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2" r:id="rId1"/>
  </p:sldLayoutIdLst>
  <p:txStyles>
    <p:titleStyle/>
    <p:bodyStyle/>
    <p:otherStyle/>
  </p:txStyles>
</p:sldMaster>
</file>

<file path=ppt/slideLayouts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3" r:id="rId1"/>
  </p:sldLayoutIdLst>
  <p:txStyles>
    <p:titleStyle/>
    <p:bodyStyle/>
    <p:otherStyle/>
  </p:txStyles>
</p:sldMaster>
</file>

<file path=ppt/slideLayouts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4" r:id="rId1"/>
  </p:sldLayoutIdLst>
  <p:txStyles>
    <p:titleStyle/>
    <p:bodyStyle/>
    <p:otherStyle/>
  </p:txStyles>
</p:sldMaster>
</file>

<file path=ppt/slideLayouts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5" r:id="rId1"/>
  </p:sldLayoutIdLst>
  <p:txStyles>
    <p:titleStyle/>
    <p:bodyStyle/>
    <p:otherStyle/>
  </p:txStyles>
</p:sldMaster>
</file>

<file path=ppt/slideLayouts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6" r:id="rId1"/>
  </p:sldLayoutIdLst>
  <p:txStyles>
    <p:titleStyle/>
    <p:bodyStyle/>
    <p:otherStyle/>
  </p:txStyles>
</p:sldMaster>
</file>

<file path=ppt/slideLayouts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7" r:id="rId1"/>
  </p:sldLayoutIdLst>
  <p:txStyles>
    <p:titleStyle/>
    <p:bodyStyle/>
    <p:otherStyle/>
  </p:txStyles>
</p:sldMaster>
</file>

<file path=ppt/slideLayouts/slideMasters/slideMaster1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8" r:id="rId1"/>
  </p:sldLayoutIdLst>
  <p:txStyles>
    <p:titleStyle/>
    <p:bodyStyle/>
    <p:otherStyle/>
  </p:txStyles>
</p:sldMaster>
</file>

<file path=ppt/slideLayouts/slideMasters/slideMaster1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/>
      </p:grpSpPr>
      <p:sp>
        <p:nvSpPr>
          <p:cNvPr id="2" name="Title Placeholder 1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/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69" r:id="rId1"/>
  </p:sldLayoutIdLst>
  <p:txStyles>
    <p:titleStyle/>
    <p:bodyStyle/>
    <p:otherStyle/>
  </p:txStyles>
</p:sldMaster>
</file>

<file path=ppt/slideLayouts/slideMasters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Layouts/slideMasters/theme/theme1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noFill/>
        <a:pattFill/>
        <a:grpFill/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  <a:gradFill>
          <a:gsLst>
            <a:gs pos="0">
              <a:schemeClr val="phClr">
                <a:tint val="50000"/>
                <a:satMod val="300000"/>
              </a:schemeClr>
            </a:gs>
            <a:gs pos="0">
              <a:schemeClr val="phClr">
                <a:tint val="50000"/>
                <a:satMod val="3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image" Target="/ppt/media/image.png" Id="asset-9de5d7d0-198d-4759-bd67-d223ef53d456" /><Relationship Type="http://schemas.openxmlformats.org/officeDocument/2006/relationships/slideLayout" Target="/ppt/slideLayouts/slideLayout1.xml" Id="Rbc97a0f192e24a29" /></Relationships>
</file>

<file path=ppt/slides/_rels/slide12.xml.rels>&#65279;<?xml version="1.0" encoding="utf-8"?><Relationships xmlns="http://schemas.openxmlformats.org/package/2006/relationships"><Relationship Type="http://schemas.openxmlformats.org/officeDocument/2006/relationships/image" Target="/ppt/media/image2.png" Id="asset-2f5e2a07-b64a-4b56-92f6-f7cfe8cd0764" /><Relationship Type="http://schemas.openxmlformats.org/officeDocument/2006/relationships/slideLayout" Target="/ppt/slideLayouts/slideLayout12.xml" Id="Rca0dc357d6ca4c20" /></Relationships>
</file>

<file path=ppt/slides/_rels/slide13.xml.rels>&#65279;<?xml version="1.0" encoding="utf-8"?><Relationships xmlns="http://schemas.openxmlformats.org/package/2006/relationships"><Relationship Type="http://schemas.openxmlformats.org/officeDocument/2006/relationships/image" Target="/ppt/media/image3.png" Id="asset-93fbcd3f-a520-42d7-af24-b9b2c55e90ad" /><Relationship Type="http://schemas.microsoft.com/office/2007/relationships/hdphoto" Target="/ppt/slides/udata/data.wdp" Id="asset-e81cf7f7-3759-4a91-9276-b184241bca65" /><Relationship Type="http://schemas.openxmlformats.org/officeDocument/2006/relationships/slideLayout" Target="/ppt/slideLayouts/slideLayout13.xml" Id="Reafc87884ca34272" /></Relationships>
</file>

<file path=ppt/slides/_rels/slide14.xml.rels>&#65279;<?xml version="1.0" encoding="utf-8"?><Relationships xmlns="http://schemas.openxmlformats.org/package/2006/relationships"><Relationship Type="http://schemas.openxmlformats.org/officeDocument/2006/relationships/image" Target="/ppt/media/image4.png" Id="asset-0ec80bcf-9317-48ce-919e-cb6f4b7e111a" /><Relationship Type="http://schemas.openxmlformats.org/officeDocument/2006/relationships/slideLayout" Target="/ppt/slideLayouts/slideLayout14.xml" Id="R94893d96a5e64eb2" /></Relationships>
</file>

<file path=ppt/slides/_rels/slide15.xml.rels>&#65279;<?xml version="1.0" encoding="utf-8"?><Relationships xmlns="http://schemas.openxmlformats.org/package/2006/relationships"><Relationship Type="http://schemas.openxmlformats.org/officeDocument/2006/relationships/image" Target="/ppt/media/image5.png" Id="asset-f0f6fc02-b4d0-4823-85e5-da2f711e8206" /><Relationship Type="http://schemas.openxmlformats.org/officeDocument/2006/relationships/slideLayout" Target="/ppt/slideLayouts/slideLayout15.xml" Id="Rd5a6f1a3b937410c" /></Relationships>
</file>

<file path=ppt/slides/_rels/slide16.xml.rels>&#65279;<?xml version="1.0" encoding="utf-8"?><Relationships xmlns="http://schemas.openxmlformats.org/package/2006/relationships"><Relationship Type="http://schemas.openxmlformats.org/officeDocument/2006/relationships/image" Target="/ppt/media/image6.png" Id="asset-ab92d1c2-6369-4243-afe1-ce0b61f5bedc" /><Relationship Type="http://schemas.openxmlformats.org/officeDocument/2006/relationships/slideLayout" Target="/ppt/slideLayouts/slideLayout16.xml" Id="Re60450cf43da456a" /></Relationships>
</file>

<file path=ppt/slides/_rels/slide17.xml.rels>&#65279;<?xml version="1.0" encoding="utf-8"?><Relationships xmlns="http://schemas.openxmlformats.org/package/2006/relationships"><Relationship Type="http://schemas.openxmlformats.org/officeDocument/2006/relationships/image" Target="/ppt/media/image7.png" Id="asset-fa14cee2-857c-483d-931f-59f03e992fda" /><Relationship Type="http://schemas.openxmlformats.org/officeDocument/2006/relationships/slideLayout" Target="/ppt/slideLayouts/slideLayout17.xml" Id="R97a64dbc81934471" /></Relationships>
</file>

<file path=ppt/slides/_rels/slide18.xml.rels>&#65279;<?xml version="1.0" encoding="utf-8"?><Relationships xmlns="http://schemas.openxmlformats.org/package/2006/relationships"><Relationship Type="http://schemas.openxmlformats.org/officeDocument/2006/relationships/image" Target="/ppt/media/image8.png" Id="asset-647ff5d3-063c-4370-8dad-b78aacb3bc44" /><Relationship Type="http://schemas.openxmlformats.org/officeDocument/2006/relationships/slideLayout" Target="/ppt/slideLayouts/slideLayout18.xml" Id="Rdcffb75d03664c8b" /></Relationships>
</file>

<file path=ppt/slides/_rels/slide19.xml.rels>&#65279;<?xml version="1.0" encoding="utf-8"?><Relationships xmlns="http://schemas.openxmlformats.org/package/2006/relationships"><Relationship Type="http://schemas.openxmlformats.org/officeDocument/2006/relationships/image" Target="/ppt/media/image9.png" Id="asset-3ce58251-6462-40cb-8106-916e6fcd914b" /><Relationship Type="http://schemas.openxmlformats.org/officeDocument/2006/relationships/slideLayout" Target="/ppt/slideLayouts/slideLayout19.xml" Id="R80db7a7bb7b04236" /></Relationships>
</file>

<file path=ppt/slides/_rels/slide110.xml.rels>&#65279;<?xml version="1.0" encoding="utf-8"?><Relationships xmlns="http://schemas.openxmlformats.org/package/2006/relationships"><Relationship Type="http://schemas.openxmlformats.org/officeDocument/2006/relationships/image" Target="/ppt/media/image10.png" Id="asset-6f138d88-afd3-4760-85b6-da41ba1c48b9" /><Relationship Type="http://schemas.microsoft.com/office/2007/relationships/hdphoto" Target="/ppt/slides/udata/data2.wdp" Id="asset-9138c450-e02c-4c8d-a2af-234b0a6a4df1" /><Relationship Type="http://schemas.openxmlformats.org/officeDocument/2006/relationships/slideLayout" Target="/ppt/slideLayouts/slideLayout110.xml" Id="Rebd63bce7c514b5b" /></Relationships>
</file>

<file path=ppt/slides/_rels/slide111.xml.rels>&#65279;<?xml version="1.0" encoding="utf-8"?><Relationships xmlns="http://schemas.openxmlformats.org/package/2006/relationships"><Relationship Type="http://schemas.openxmlformats.org/officeDocument/2006/relationships/image" Target="/ppt/media/image11.png" Id="asset-58442c3d-fa66-4c11-bd93-28b7f1306e7c" /><Relationship Type="http://schemas.openxmlformats.org/officeDocument/2006/relationships/slideLayout" Target="/ppt/slideLayouts/slideLayout111.xml" Id="R0bd18a7c89424b45" 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e7a1fc3f-98f6-417d-a498-3bd509d9fcaa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9de5d7d0-198d-4759-bd67-d223ef53d456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  <p:sp>
        <p:nvSpPr>
          <p:cNvPr id="2" name="TextBox2"/>
          <p:cNvSpPr txBox="1"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SpPr>
        <p:spPr>
          <a:xfrm rot="14588" flipH="0" flipV="0">
            <a:off x="1597558" y="457739"/>
            <a:ext cx="6699457" cy="590550"/>
          </a:xfrm>
          <a:prstGeom prst="rect"/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3893" b="1" i="0" u="none" strike="noStrike" spc="0">
                <a:solidFill>
                  <a:srgbClr val="f2d3ca"/>
                </a:solidFill>
                <a:latin typeface="Montserrat"/>
                <a:cs typeface="Montserrat"/>
              </a:rPr>
              <a:t>Basil's Bakery Case Study</a:t>
            </a:r>
          </a:p>
        </p:txBody>
      </p:sp>
      <p:sp>
        <p:nvSpPr>
          <p:cNvPr id="3" name="TextBox3"/>
          <p:cNvSpPr txBox="1"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SpPr>
        <p:spPr>
          <a:xfrm rot="5482" flipH="0" flipV="0">
            <a:off x="1848835" y="1190036"/>
            <a:ext cx="6065658" cy="409575"/>
          </a:xfrm>
          <a:prstGeom prst="rect"/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2738" b="0" i="1" u="none" strike="noStrike" spc="0">
                <a:solidFill>
                  <a:srgbClr val="efbdb5"/>
                </a:solidFill>
                <a:latin typeface="Georgia"/>
                <a:cs typeface="Georgia"/>
              </a:rPr>
              <a:t>Problem Solving and Decision Making</a:t>
            </a:r>
          </a:p>
        </p:txBody>
      </p:sp>
      <p:sp>
        <p:nvSpPr>
          <p:cNvPr id="4" name="TextBox4"/>
          <p:cNvSpPr txBox="1"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SpPr>
        <p:spPr>
          <a:xfrm rot="35808" flipH="0" flipV="0">
            <a:off x="1369053" y="7852991"/>
            <a:ext cx="1055953" cy="561975"/>
          </a:xfrm>
          <a:prstGeom prst="rect"/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3723" b="1" i="0" u="none" strike="noStrike" spc="0">
                <a:solidFill>
                  <a:srgbClr val="43382f"/>
                </a:solidFill>
                <a:latin typeface="Montserrat"/>
                <a:cs typeface="Montserrat"/>
              </a:rPr>
              <a:t>25%</a:t>
            </a:r>
          </a:p>
        </p:txBody>
      </p:sp>
      <p:sp>
        <p:nvSpPr>
          <p:cNvPr id="5" name="TextBox5"/>
          <p:cNvSpPr txBox="1"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SpPr>
        <p:spPr>
          <a:xfrm rot="0" flipH="0" flipV="0">
            <a:off x="1448928" y="8364192"/>
            <a:ext cx="931191" cy="304800"/>
          </a:xfrm>
          <a:prstGeom prst="rect"/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2007" b="1" i="0" u="none" strike="noStrike" spc="0">
                <a:solidFill>
                  <a:srgbClr val="4f4137"/>
                </a:solidFill>
                <a:latin typeface="Montserrat"/>
                <a:cs typeface="Montserrat"/>
              </a:rPr>
              <a:t>SALES</a:t>
            </a:r>
          </a:p>
        </p:txBody>
      </p:sp>
      <p:sp>
        <p:nvSpPr>
          <p:cNvPr id="6" name="TextBox6"/>
          <p:cNvSpPr txBox="1"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SpPr>
        <p:spPr>
          <a:xfrm rot="0" flipH="0" flipV="0">
            <a:off x="1205032" y="8639224"/>
            <a:ext cx="1523761" cy="247650"/>
          </a:xfrm>
          <a:prstGeom prst="rect"/>
          <a:noFill/>
        </p:spPr>
        <p:txBody>
          <a:bodyPr wrap="square" lIns="0" tIns="0" rIns="0" bIns="0" anchor="t">
            <a:spAutoFit/>
          </a:bodyPr>
          <a:lstStyle/>
          <a:p>
            <a:pPr algn="ctr" rtl="0">
              <a:lnSpc>
                <a:spcPct val="100000"/>
              </a:lnSpc>
            </a:pPr>
            <a:r>
              <a:rPr sz="1647" b="1" i="0" u="none" strike="noStrike" spc="0">
                <a:solidFill>
                  <a:srgbClr val="524237"/>
                </a:solidFill>
                <a:latin typeface="Montserrat"/>
                <a:cs typeface="Montserrat"/>
              </a:rPr>
              <a:t>STAGNATION</a:t>
            </a:r>
          </a:p>
        </p:txBody>
      </p:sp>
      <p:sp>
        <p:nvSpPr>
          <p:cNvPr id="7" name="TextBox7"/>
          <p:cNvSpPr txBox="1">
            <a:spLocks noTextEdit="1"/>
          </p:cNvSpPr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SpPr>
        <p:spPr>
          <a:xfrm rot="0" flipH="0" flipV="0">
            <a:off x="3336190" y="7564680"/>
            <a:ext cx="6323418" cy="2057400"/>
          </a:xfrm>
          <a:prstGeom prst="rect"/>
          <a:noFill/>
        </p:spPr>
        <p:txBody>
          <a:bodyPr vert="horz" wrap="square" lIns="0" tIns="0" rIns="0" bIns="0" anchor="t">
            <a:prstTxWarp prst="textNoShape"/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sz="2296" b="0" i="0" u="none" strike="noStrike" spc="0">
                <a:solidFill>
                  <a:srgbClr val="554c45"/>
                </a:solidFill>
                <a:latin typeface="Montserrat"/>
                <a:cs typeface="Montserrat"/>
              </a:rPr>
              <a:t>Student: Getenet Lemma    ID: 2522945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sz="2296" b="0" i="0" u="none" strike="noStrike" spc="0">
                <a:solidFill>
                  <a:srgbClr val="554c45"/>
                </a:solidFill>
                <a:latin typeface="Montserrat"/>
                <a:cs typeface="Montserrat"/>
              </a:rPr>
              <a:t>Module: LCLM4004 Module name :Problem Solving and Decision Making         Program: Certificate in Workplace Business Skills</a:t>
            </a: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</a:pPr>
            <a:r>
              <a:rPr sz="2296" b="0" i="0" u="none" strike="noStrike" spc="0">
                <a:solidFill>
                  <a:srgbClr val="554c45"/>
                </a:solidFill>
                <a:latin typeface="Montserrat"/>
                <a:cs typeface="Montserrat"/>
              </a:rPr>
              <a:t>Lecturer: Dr Thomas Adeyemi</a:t>
            </a:r>
          </a:p>
        </p:txBody>
      </p:sp>
    </p:spTree>
  </p:cSld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1005ba5f-7440-489e-8498-95d5769ab2c1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2f5e2a07-b64a-4b56-92f6-f7cfe8cd0764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d323779-c862-4d6e-a4bd-bf2f2abb4a42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93fbcd3f-a520-42d7-af24-b9b2c55e90ad">
            <a:extLst>
              <a:ext uri="{BEBA8EAE-BF5A-486C-A8C5-ECC9F3942E4B}">
                <a14:imgProps>
                  <a14:imgLayer r:embed="asset-e81cf7f7-3759-4a91-9276-b184241bca65"/>
                </a14:imgProps>
              </a:ext>
            </a:extLst>
          </a:blip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19d509b0-79a3-4958-85fb-157c5e143566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0ec80bcf-9317-48ce-919e-cb6f4b7e111a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495544d-2d7b-406d-a3a8-db28a3915f67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f0f6fc02-b4d0-4823-85e5-da2f711e8206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904cb671-3a6a-484f-9e56-007df46e7a90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ab92d1c2-6369-4243-afe1-ce0b61f5bedc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f4d55cf7-83f9-4c64-a8fe-d4733616b577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fa14cee2-857c-483d-931f-59f03e992fda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86e9d7d8-a601-4e92-91a7-9abe05f78cd7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647ff5d3-063c-4370-8dad-b78aacb3bc44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956b6d3-728f-47a9-94fe-5028c73c3189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3ce58251-6462-40cb-8106-916e6fcd914b"/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10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8eb3bbac-93d1-4f00-bf8b-05095b7b4dbb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6f138d88-afd3-4760-85b6-da41ba1c48b9">
            <a:extLst>
              <a:ext uri="{BEBA8EAE-BF5A-486C-A8C5-ECC9F3942E4B}">
                <a14:imgProps>
                  <a14:imgLayer r:embed="asset-9138c450-e02c-4c8d-a2af-234b0a6a4df1"/>
                </a14:imgProps>
              </a:ext>
            </a:extLst>
          </a:blip>
          <a:stretch/>
        </p:blipFill>
        <p:spPr>
          <a:xfrm rot="0" flipH="0" flipV="0">
            <a:off x="0" y="0"/>
            <a:ext cx="9753600" cy="9753600"/>
          </a:xfrm>
          <a:prstGeom prst="rect"/>
        </p:spPr>
      </p:pic>
    </p:spTree>
  </p:cSld>
</p:sld>
</file>

<file path=ppt/slides/slide111.xml><?xml version="1.0" encoding="utf-8"?>
<p:sld xmlns:p="http://schemas.openxmlformats.org/presentationml/2006/main" xmlns:a="http://schemas.openxmlformats.org/drawingml/2006/main" xmlns:r="http://schemas.openxmlformats.org/officeDocument/2006/relationships" xmlns:mc="http://schemas.openxmlformats.org/markup-compatibility/2006" xmlns:a14="http://schemas.microsoft.com/office/drawing/2010/main" xmlns:p16="http://schemas.microsoft.com/office/powerpoint/2015/main" xmlns:asvg="http://schemas.microsoft.com/office/drawing/2016/SVG/main" xmlns:p202="http://schemas.microsoft.com/office/powerpoint/2020/02/main" xmlns:p14="http://schemas.microsoft.com/office/powerpoint/2010/main" xmlns:inkml="http://www.w3.org/2003/InkML" xmlns:xml="http://www.w3.org/XML/1998/namespace">
  <p:cSld>
    <p:bg>
      <p:bgPr>
        <a:solidFill>
          <a:srgbClr val="ffffff"/>
        </a:solidFill>
      </p:bgPr>
    </p:bg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0f4f1912-fc6a-421f-add1-068e33bc85d5"/>
          <p:cNvPicPr/>
          <p:nvPr>
            <p:extLst>
              <p:ext uri="{E7BDC344-281C-4309-B0C6-D0EE65EED2A8}">
                <designPr xmlns="http://schemas.microsoft.com/office/powerpoint/2020/02/main">
                  <designTagLst/>
                </designPr>
              </p:ext>
            </p:extLst>
          </p:nvPr>
        </p:nvPicPr>
        <p:blipFill>
          <a:blip r:embed="asset-58442c3d-fa66-4c11-bd93-28b7f1306e7c"/>
          <a:srcRect l="0" t="0" r="0" b="0"/>
          <a:stretch/>
        </p:blipFill>
        <p:spPr>
          <a:xfrm rot="0" flipH="0" flipV="0">
            <a:off x="0" y="0"/>
            <a:ext cx="9753600" cy="9753600"/>
          </a:xfrm>
          <a:prstGeom prst="flowChartProcess"/>
        </p:spPr>
      </p:pic>
    </p:spTree>
  </p:cSld>
</p:sld>
</file>