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sldIdLst>
    <p:sldId id="256" r:id="rId2"/>
    <p:sldId id="259" r:id="rId3"/>
    <p:sldId id="257" r:id="rId4"/>
    <p:sldId id="258" r:id="rId5"/>
    <p:sldId id="260" r:id="rId6"/>
    <p:sldId id="278" r:id="rId7"/>
    <p:sldId id="261" r:id="rId8"/>
    <p:sldId id="262" r:id="rId9"/>
    <p:sldId id="279" r:id="rId10"/>
    <p:sldId id="280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F59CC8-7FB3-4BCF-8C86-95F8B18DB8CC}" v="53" dt="2025-04-22T22:44:20.480"/>
    <p1510:client id="{BB109CCE-6EB5-448C-973B-58D363A147AA}" v="7" dt="2025-04-23T03:17:38.470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7"/>
    <p:restoredTop sz="94673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ya Georgieva" userId="414cb816-6801-4c45-9381-66b1c70e23c0" providerId="ADAL" clId="{B6F59CC8-7FB3-4BCF-8C86-95F8B18DB8CC}"/>
    <pc:docChg chg="undo custSel addSld delSld modSld sldOrd">
      <pc:chgData name="Petya Georgieva" userId="414cb816-6801-4c45-9381-66b1c70e23c0" providerId="ADAL" clId="{B6F59CC8-7FB3-4BCF-8C86-95F8B18DB8CC}" dt="2025-04-22T22:45:51.115" v="1096" actId="20577"/>
      <pc:docMkLst>
        <pc:docMk/>
      </pc:docMkLst>
      <pc:sldChg chg="addSp delSp modSp mod setBg">
        <pc:chgData name="Petya Georgieva" userId="414cb816-6801-4c45-9381-66b1c70e23c0" providerId="ADAL" clId="{B6F59CC8-7FB3-4BCF-8C86-95F8B18DB8CC}" dt="2025-04-22T22:43:36.039" v="1074" actId="1076"/>
        <pc:sldMkLst>
          <pc:docMk/>
          <pc:sldMk cId="2313302825" sldId="258"/>
        </pc:sldMkLst>
        <pc:spChg chg="mod">
          <ac:chgData name="Petya Georgieva" userId="414cb816-6801-4c45-9381-66b1c70e23c0" providerId="ADAL" clId="{B6F59CC8-7FB3-4BCF-8C86-95F8B18DB8CC}" dt="2025-04-22T22:25:59.876" v="761" actId="2711"/>
          <ac:spMkLst>
            <pc:docMk/>
            <pc:sldMk cId="2313302825" sldId="258"/>
            <ac:spMk id="2" creationId="{5584D365-AB10-AD94-7390-C1CDFC66A888}"/>
          </ac:spMkLst>
        </pc:spChg>
        <pc:spChg chg="mod ord">
          <ac:chgData name="Petya Georgieva" userId="414cb816-6801-4c45-9381-66b1c70e23c0" providerId="ADAL" clId="{B6F59CC8-7FB3-4BCF-8C86-95F8B18DB8CC}" dt="2025-04-22T22:43:32.873" v="1073" actId="14100"/>
          <ac:spMkLst>
            <pc:docMk/>
            <pc:sldMk cId="2313302825" sldId="258"/>
            <ac:spMk id="3" creationId="{49B632EC-DE6E-4B8B-17A0-3D726581063A}"/>
          </ac:spMkLst>
        </pc:spChg>
        <pc:spChg chg="add del">
          <ac:chgData name="Petya Georgieva" userId="414cb816-6801-4c45-9381-66b1c70e23c0" providerId="ADAL" clId="{B6F59CC8-7FB3-4BCF-8C86-95F8B18DB8CC}" dt="2025-04-22T22:15:37.307" v="356" actId="26606"/>
          <ac:spMkLst>
            <pc:docMk/>
            <pc:sldMk cId="2313302825" sldId="258"/>
            <ac:spMk id="4103" creationId="{C5CB481D-E6B5-4DA2-9178-6DE77AB5C94E}"/>
          </ac:spMkLst>
        </pc:spChg>
        <pc:grpChg chg="add del">
          <ac:chgData name="Petya Georgieva" userId="414cb816-6801-4c45-9381-66b1c70e23c0" providerId="ADAL" clId="{B6F59CC8-7FB3-4BCF-8C86-95F8B18DB8CC}" dt="2025-04-22T22:15:37.307" v="356" actId="26606"/>
          <ac:grpSpMkLst>
            <pc:docMk/>
            <pc:sldMk cId="2313302825" sldId="258"/>
            <ac:grpSpMk id="4105" creationId="{6277250E-AC94-4AE1-B264-401790964E96}"/>
          </ac:grpSpMkLst>
        </pc:grpChg>
        <pc:picChg chg="add mod">
          <ac:chgData name="Petya Georgieva" userId="414cb816-6801-4c45-9381-66b1c70e23c0" providerId="ADAL" clId="{B6F59CC8-7FB3-4BCF-8C86-95F8B18DB8CC}" dt="2025-04-22T22:43:36.039" v="1074" actId="1076"/>
          <ac:picMkLst>
            <pc:docMk/>
            <pc:sldMk cId="2313302825" sldId="258"/>
            <ac:picMk id="4098" creationId="{A4037283-BD14-C4EE-857E-3AD653341129}"/>
          </ac:picMkLst>
        </pc:picChg>
      </pc:sldChg>
      <pc:sldChg chg="modSp mod ord">
        <pc:chgData name="Petya Georgieva" userId="414cb816-6801-4c45-9381-66b1c70e23c0" providerId="ADAL" clId="{B6F59CC8-7FB3-4BCF-8C86-95F8B18DB8CC}" dt="2025-04-22T22:45:51.115" v="1096" actId="20577"/>
        <pc:sldMkLst>
          <pc:docMk/>
          <pc:sldMk cId="436419001" sldId="259"/>
        </pc:sldMkLst>
        <pc:spChg chg="mod">
          <ac:chgData name="Petya Georgieva" userId="414cb816-6801-4c45-9381-66b1c70e23c0" providerId="ADAL" clId="{B6F59CC8-7FB3-4BCF-8C86-95F8B18DB8CC}" dt="2025-04-22T22:24:31.555" v="737" actId="207"/>
          <ac:spMkLst>
            <pc:docMk/>
            <pc:sldMk cId="436419001" sldId="259"/>
            <ac:spMk id="2" creationId="{5D6A26BC-AFC7-A62C-8020-F1E2CB6BB526}"/>
          </ac:spMkLst>
        </pc:spChg>
        <pc:spChg chg="mod">
          <ac:chgData name="Petya Georgieva" userId="414cb816-6801-4c45-9381-66b1c70e23c0" providerId="ADAL" clId="{B6F59CC8-7FB3-4BCF-8C86-95F8B18DB8CC}" dt="2025-04-22T22:45:51.115" v="1096" actId="20577"/>
          <ac:spMkLst>
            <pc:docMk/>
            <pc:sldMk cId="436419001" sldId="259"/>
            <ac:spMk id="3" creationId="{13D2B075-4EDD-7F16-5129-CE26938C8A0E}"/>
          </ac:spMkLst>
        </pc:spChg>
      </pc:sldChg>
      <pc:sldChg chg="modSp mod">
        <pc:chgData name="Petya Georgieva" userId="414cb816-6801-4c45-9381-66b1c70e23c0" providerId="ADAL" clId="{B6F59CC8-7FB3-4BCF-8C86-95F8B18DB8CC}" dt="2025-04-22T22:45:37.276" v="1088" actId="20577"/>
        <pc:sldMkLst>
          <pc:docMk/>
          <pc:sldMk cId="410361314" sldId="260"/>
        </pc:sldMkLst>
        <pc:spChg chg="mod">
          <ac:chgData name="Petya Georgieva" userId="414cb816-6801-4c45-9381-66b1c70e23c0" providerId="ADAL" clId="{B6F59CC8-7FB3-4BCF-8C86-95F8B18DB8CC}" dt="2025-04-22T22:45:37.276" v="1088" actId="20577"/>
          <ac:spMkLst>
            <pc:docMk/>
            <pc:sldMk cId="410361314" sldId="260"/>
            <ac:spMk id="2" creationId="{D5CF4946-EDC2-8AE1-7DEC-1FFE07A1DD6B}"/>
          </ac:spMkLst>
        </pc:spChg>
        <pc:spChg chg="mod">
          <ac:chgData name="Petya Georgieva" userId="414cb816-6801-4c45-9381-66b1c70e23c0" providerId="ADAL" clId="{B6F59CC8-7FB3-4BCF-8C86-95F8B18DB8CC}" dt="2025-04-22T22:43:47.954" v="1076" actId="113"/>
          <ac:spMkLst>
            <pc:docMk/>
            <pc:sldMk cId="410361314" sldId="260"/>
            <ac:spMk id="11" creationId="{0A806E4F-923A-5647-AE40-8EE9D259F693}"/>
          </ac:spMkLst>
        </pc:spChg>
        <pc:graphicFrameChg chg="mod modGraphic">
          <ac:chgData name="Petya Georgieva" userId="414cb816-6801-4c45-9381-66b1c70e23c0" providerId="ADAL" clId="{B6F59CC8-7FB3-4BCF-8C86-95F8B18DB8CC}" dt="2025-04-22T22:30:50.199" v="818" actId="1076"/>
          <ac:graphicFrameMkLst>
            <pc:docMk/>
            <pc:sldMk cId="410361314" sldId="260"/>
            <ac:graphicFrameMk id="9" creationId="{B12FBD5B-4172-CBE6-9EFD-A919E40F9111}"/>
          </ac:graphicFrameMkLst>
        </pc:graphicFrameChg>
      </pc:sldChg>
      <pc:sldChg chg="modSp mod">
        <pc:chgData name="Petya Georgieva" userId="414cb816-6801-4c45-9381-66b1c70e23c0" providerId="ADAL" clId="{B6F59CC8-7FB3-4BCF-8C86-95F8B18DB8CC}" dt="2025-04-22T22:45:23.804" v="1080" actId="20577"/>
        <pc:sldMkLst>
          <pc:docMk/>
          <pc:sldMk cId="1577075291" sldId="261"/>
        </pc:sldMkLst>
        <pc:spChg chg="mod">
          <ac:chgData name="Petya Georgieva" userId="414cb816-6801-4c45-9381-66b1c70e23c0" providerId="ADAL" clId="{B6F59CC8-7FB3-4BCF-8C86-95F8B18DB8CC}" dt="2025-04-22T22:45:23.804" v="1080" actId="20577"/>
          <ac:spMkLst>
            <pc:docMk/>
            <pc:sldMk cId="1577075291" sldId="261"/>
            <ac:spMk id="2" creationId="{13A300A3-5368-C2CB-886F-5FBCF64CC861}"/>
          </ac:spMkLst>
        </pc:spChg>
        <pc:spChg chg="mod">
          <ac:chgData name="Petya Georgieva" userId="414cb816-6801-4c45-9381-66b1c70e23c0" providerId="ADAL" clId="{B6F59CC8-7FB3-4BCF-8C86-95F8B18DB8CC}" dt="2025-04-22T22:30:10.487" v="810" actId="1076"/>
          <ac:spMkLst>
            <pc:docMk/>
            <pc:sldMk cId="1577075291" sldId="261"/>
            <ac:spMk id="3" creationId="{DEDC7512-EED4-E499-FC95-B6ACBC1F9DE2}"/>
          </ac:spMkLst>
        </pc:spChg>
        <pc:picChg chg="mod">
          <ac:chgData name="Petya Georgieva" userId="414cb816-6801-4c45-9381-66b1c70e23c0" providerId="ADAL" clId="{B6F59CC8-7FB3-4BCF-8C86-95F8B18DB8CC}" dt="2025-04-22T22:30:14.146" v="811" actId="14100"/>
          <ac:picMkLst>
            <pc:docMk/>
            <pc:sldMk cId="1577075291" sldId="261"/>
            <ac:picMk id="3078" creationId="{AF132CDB-A174-9327-4F33-A340A2CEC59A}"/>
          </ac:picMkLst>
        </pc:picChg>
      </pc:sldChg>
      <pc:sldChg chg="addSp delSp modSp mod setBg">
        <pc:chgData name="Petya Georgieva" userId="414cb816-6801-4c45-9381-66b1c70e23c0" providerId="ADAL" clId="{B6F59CC8-7FB3-4BCF-8C86-95F8B18DB8CC}" dt="2025-04-22T22:38:45.337" v="1049" actId="1076"/>
        <pc:sldMkLst>
          <pc:docMk/>
          <pc:sldMk cId="1183596719" sldId="262"/>
        </pc:sldMkLst>
        <pc:spChg chg="mod">
          <ac:chgData name="Petya Georgieva" userId="414cb816-6801-4c45-9381-66b1c70e23c0" providerId="ADAL" clId="{B6F59CC8-7FB3-4BCF-8C86-95F8B18DB8CC}" dt="2025-04-22T22:28:58.285" v="778" actId="26606"/>
          <ac:spMkLst>
            <pc:docMk/>
            <pc:sldMk cId="1183596719" sldId="262"/>
            <ac:spMk id="2" creationId="{B956C5FC-9158-B50D-5D49-3AEBC2FB5B47}"/>
          </ac:spMkLst>
        </pc:spChg>
        <pc:spChg chg="mod">
          <ac:chgData name="Petya Georgieva" userId="414cb816-6801-4c45-9381-66b1c70e23c0" providerId="ADAL" clId="{B6F59CC8-7FB3-4BCF-8C86-95F8B18DB8CC}" dt="2025-04-22T22:35:24.367" v="923" actId="255"/>
          <ac:spMkLst>
            <pc:docMk/>
            <pc:sldMk cId="1183596719" sldId="262"/>
            <ac:spMk id="3" creationId="{5963359E-2374-EC92-A41A-2AA202A1419B}"/>
          </ac:spMkLst>
        </pc:spChg>
        <pc:spChg chg="add mod">
          <ac:chgData name="Petya Georgieva" userId="414cb816-6801-4c45-9381-66b1c70e23c0" providerId="ADAL" clId="{B6F59CC8-7FB3-4BCF-8C86-95F8B18DB8CC}" dt="2025-04-22T22:38:45.337" v="1049" actId="1076"/>
          <ac:spMkLst>
            <pc:docMk/>
            <pc:sldMk cId="1183596719" sldId="262"/>
            <ac:spMk id="5" creationId="{76DB5883-D6A0-F259-2FFC-9E727CF41131}"/>
          </ac:spMkLst>
        </pc:spChg>
        <pc:spChg chg="add del">
          <ac:chgData name="Petya Georgieva" userId="414cb816-6801-4c45-9381-66b1c70e23c0" providerId="ADAL" clId="{B6F59CC8-7FB3-4BCF-8C86-95F8B18DB8CC}" dt="2025-04-22T22:28:55.898" v="776" actId="26606"/>
          <ac:spMkLst>
            <pc:docMk/>
            <pc:sldMk cId="1183596719" sldId="262"/>
            <ac:spMk id="6151" creationId="{8F404549-B4DC-481C-926C-DED3EF1C585B}"/>
          </ac:spMkLst>
        </pc:spChg>
        <pc:spChg chg="add del">
          <ac:chgData name="Petya Georgieva" userId="414cb816-6801-4c45-9381-66b1c70e23c0" providerId="ADAL" clId="{B6F59CC8-7FB3-4BCF-8C86-95F8B18DB8CC}" dt="2025-04-22T22:28:55.898" v="776" actId="26606"/>
          <ac:spMkLst>
            <pc:docMk/>
            <pc:sldMk cId="1183596719" sldId="262"/>
            <ac:spMk id="6153" creationId="{1E8FD5CD-351E-4B06-8B78-BD5102D00908}"/>
          </ac:spMkLst>
        </pc:spChg>
        <pc:picChg chg="add mod">
          <ac:chgData name="Petya Georgieva" userId="414cb816-6801-4c45-9381-66b1c70e23c0" providerId="ADAL" clId="{B6F59CC8-7FB3-4BCF-8C86-95F8B18DB8CC}" dt="2025-04-22T22:29:56.723" v="808" actId="1076"/>
          <ac:picMkLst>
            <pc:docMk/>
            <pc:sldMk cId="1183596719" sldId="262"/>
            <ac:picMk id="6146" creationId="{5A30226A-DC51-2E9D-5697-D3E4ECFBB884}"/>
          </ac:picMkLst>
        </pc:picChg>
      </pc:sldChg>
      <pc:sldChg chg="del">
        <pc:chgData name="Petya Georgieva" userId="414cb816-6801-4c45-9381-66b1c70e23c0" providerId="ADAL" clId="{B6F59CC8-7FB3-4BCF-8C86-95F8B18DB8CC}" dt="2025-04-22T22:24:27.067" v="736" actId="47"/>
        <pc:sldMkLst>
          <pc:docMk/>
          <pc:sldMk cId="1881766615" sldId="263"/>
        </pc:sldMkLst>
      </pc:sldChg>
      <pc:sldChg chg="addSp delSp modSp mod">
        <pc:chgData name="Petya Georgieva" userId="414cb816-6801-4c45-9381-66b1c70e23c0" providerId="ADAL" clId="{B6F59CC8-7FB3-4BCF-8C86-95F8B18DB8CC}" dt="2025-04-22T22:24:21.740" v="734" actId="108"/>
        <pc:sldMkLst>
          <pc:docMk/>
          <pc:sldMk cId="636360587" sldId="264"/>
        </pc:sldMkLst>
        <pc:spChg chg="mod">
          <ac:chgData name="Petya Georgieva" userId="414cb816-6801-4c45-9381-66b1c70e23c0" providerId="ADAL" clId="{B6F59CC8-7FB3-4BCF-8C86-95F8B18DB8CC}" dt="2025-04-22T22:23:54.999" v="729" actId="20577"/>
          <ac:spMkLst>
            <pc:docMk/>
            <pc:sldMk cId="636360587" sldId="264"/>
            <ac:spMk id="2" creationId="{D9A19A83-C81A-5B9F-AF90-89C2704097C2}"/>
          </ac:spMkLst>
        </pc:spChg>
        <pc:spChg chg="mod">
          <ac:chgData name="Petya Georgieva" userId="414cb816-6801-4c45-9381-66b1c70e23c0" providerId="ADAL" clId="{B6F59CC8-7FB3-4BCF-8C86-95F8B18DB8CC}" dt="2025-04-22T22:24:21.740" v="734" actId="108"/>
          <ac:spMkLst>
            <pc:docMk/>
            <pc:sldMk cId="636360587" sldId="264"/>
            <ac:spMk id="3" creationId="{6B9E0898-59C5-4513-52FF-DA318A59229E}"/>
          </ac:spMkLst>
        </pc:spChg>
        <pc:spChg chg="add del mod">
          <ac:chgData name="Petya Georgieva" userId="414cb816-6801-4c45-9381-66b1c70e23c0" providerId="ADAL" clId="{B6F59CC8-7FB3-4BCF-8C86-95F8B18DB8CC}" dt="2025-04-22T22:22:07.350" v="690" actId="478"/>
          <ac:spMkLst>
            <pc:docMk/>
            <pc:sldMk cId="636360587" sldId="264"/>
            <ac:spMk id="4" creationId="{49196726-5DC5-901D-EA1C-87B30023374C}"/>
          </ac:spMkLst>
        </pc:spChg>
      </pc:sldChg>
      <pc:sldChg chg="del">
        <pc:chgData name="Petya Georgieva" userId="414cb816-6801-4c45-9381-66b1c70e23c0" providerId="ADAL" clId="{B6F59CC8-7FB3-4BCF-8C86-95F8B18DB8CC}" dt="2025-04-22T22:23:35.503" v="711" actId="47"/>
        <pc:sldMkLst>
          <pc:docMk/>
          <pc:sldMk cId="644573058" sldId="265"/>
        </pc:sldMkLst>
      </pc:sldChg>
      <pc:sldChg chg="del">
        <pc:chgData name="Petya Georgieva" userId="414cb816-6801-4c45-9381-66b1c70e23c0" providerId="ADAL" clId="{B6F59CC8-7FB3-4BCF-8C86-95F8B18DB8CC}" dt="2025-04-22T22:23:36.619" v="712" actId="47"/>
        <pc:sldMkLst>
          <pc:docMk/>
          <pc:sldMk cId="454110844" sldId="266"/>
        </pc:sldMkLst>
      </pc:sldChg>
      <pc:sldChg chg="del">
        <pc:chgData name="Petya Georgieva" userId="414cb816-6801-4c45-9381-66b1c70e23c0" providerId="ADAL" clId="{B6F59CC8-7FB3-4BCF-8C86-95F8B18DB8CC}" dt="2025-04-22T22:23:40.657" v="713" actId="47"/>
        <pc:sldMkLst>
          <pc:docMk/>
          <pc:sldMk cId="249736109" sldId="267"/>
        </pc:sldMkLst>
      </pc:sldChg>
      <pc:sldChg chg="del">
        <pc:chgData name="Petya Georgieva" userId="414cb816-6801-4c45-9381-66b1c70e23c0" providerId="ADAL" clId="{B6F59CC8-7FB3-4BCF-8C86-95F8B18DB8CC}" dt="2025-04-22T22:23:42.512" v="714" actId="47"/>
        <pc:sldMkLst>
          <pc:docMk/>
          <pc:sldMk cId="2622364816" sldId="268"/>
        </pc:sldMkLst>
      </pc:sldChg>
      <pc:sldChg chg="del">
        <pc:chgData name="Petya Georgieva" userId="414cb816-6801-4c45-9381-66b1c70e23c0" providerId="ADAL" clId="{B6F59CC8-7FB3-4BCF-8C86-95F8B18DB8CC}" dt="2025-04-22T22:23:43.581" v="715" actId="47"/>
        <pc:sldMkLst>
          <pc:docMk/>
          <pc:sldMk cId="2279361170" sldId="269"/>
        </pc:sldMkLst>
      </pc:sldChg>
      <pc:sldChg chg="del">
        <pc:chgData name="Petya Georgieva" userId="414cb816-6801-4c45-9381-66b1c70e23c0" providerId="ADAL" clId="{B6F59CC8-7FB3-4BCF-8C86-95F8B18DB8CC}" dt="2025-04-22T22:23:44.206" v="716" actId="47"/>
        <pc:sldMkLst>
          <pc:docMk/>
          <pc:sldMk cId="745873146" sldId="270"/>
        </pc:sldMkLst>
      </pc:sldChg>
      <pc:sldChg chg="del">
        <pc:chgData name="Petya Georgieva" userId="414cb816-6801-4c45-9381-66b1c70e23c0" providerId="ADAL" clId="{B6F59CC8-7FB3-4BCF-8C86-95F8B18DB8CC}" dt="2025-04-22T22:23:44.830" v="717" actId="47"/>
        <pc:sldMkLst>
          <pc:docMk/>
          <pc:sldMk cId="2896848212" sldId="271"/>
        </pc:sldMkLst>
      </pc:sldChg>
      <pc:sldChg chg="del">
        <pc:chgData name="Petya Georgieva" userId="414cb816-6801-4c45-9381-66b1c70e23c0" providerId="ADAL" clId="{B6F59CC8-7FB3-4BCF-8C86-95F8B18DB8CC}" dt="2025-04-22T22:23:45.404" v="718" actId="47"/>
        <pc:sldMkLst>
          <pc:docMk/>
          <pc:sldMk cId="423263859" sldId="272"/>
        </pc:sldMkLst>
      </pc:sldChg>
      <pc:sldChg chg="del">
        <pc:chgData name="Petya Georgieva" userId="414cb816-6801-4c45-9381-66b1c70e23c0" providerId="ADAL" clId="{B6F59CC8-7FB3-4BCF-8C86-95F8B18DB8CC}" dt="2025-04-22T22:23:46.366" v="719" actId="47"/>
        <pc:sldMkLst>
          <pc:docMk/>
          <pc:sldMk cId="1643374962" sldId="273"/>
        </pc:sldMkLst>
      </pc:sldChg>
      <pc:sldChg chg="del">
        <pc:chgData name="Petya Georgieva" userId="414cb816-6801-4c45-9381-66b1c70e23c0" providerId="ADAL" clId="{B6F59CC8-7FB3-4BCF-8C86-95F8B18DB8CC}" dt="2025-04-22T22:23:47.198" v="720" actId="47"/>
        <pc:sldMkLst>
          <pc:docMk/>
          <pc:sldMk cId="3394360990" sldId="274"/>
        </pc:sldMkLst>
      </pc:sldChg>
      <pc:sldChg chg="del">
        <pc:chgData name="Petya Georgieva" userId="414cb816-6801-4c45-9381-66b1c70e23c0" providerId="ADAL" clId="{B6F59CC8-7FB3-4BCF-8C86-95F8B18DB8CC}" dt="2025-04-22T22:23:47.891" v="721" actId="47"/>
        <pc:sldMkLst>
          <pc:docMk/>
          <pc:sldMk cId="2547512647" sldId="275"/>
        </pc:sldMkLst>
      </pc:sldChg>
      <pc:sldChg chg="del">
        <pc:chgData name="Petya Georgieva" userId="414cb816-6801-4c45-9381-66b1c70e23c0" providerId="ADAL" clId="{B6F59CC8-7FB3-4BCF-8C86-95F8B18DB8CC}" dt="2025-04-22T22:23:48.406" v="722" actId="47"/>
        <pc:sldMkLst>
          <pc:docMk/>
          <pc:sldMk cId="971660706" sldId="276"/>
        </pc:sldMkLst>
      </pc:sldChg>
      <pc:sldChg chg="del">
        <pc:chgData name="Petya Georgieva" userId="414cb816-6801-4c45-9381-66b1c70e23c0" providerId="ADAL" clId="{B6F59CC8-7FB3-4BCF-8C86-95F8B18DB8CC}" dt="2025-04-22T22:24:23.578" v="735" actId="47"/>
        <pc:sldMkLst>
          <pc:docMk/>
          <pc:sldMk cId="1894406779" sldId="277"/>
        </pc:sldMkLst>
      </pc:sldChg>
      <pc:sldChg chg="modSp mod">
        <pc:chgData name="Petya Georgieva" userId="414cb816-6801-4c45-9381-66b1c70e23c0" providerId="ADAL" clId="{B6F59CC8-7FB3-4BCF-8C86-95F8B18DB8CC}" dt="2025-04-22T22:45:33.435" v="1084" actId="20577"/>
        <pc:sldMkLst>
          <pc:docMk/>
          <pc:sldMk cId="4291410513" sldId="278"/>
        </pc:sldMkLst>
        <pc:spChg chg="mod">
          <ac:chgData name="Petya Georgieva" userId="414cb816-6801-4c45-9381-66b1c70e23c0" providerId="ADAL" clId="{B6F59CC8-7FB3-4BCF-8C86-95F8B18DB8CC}" dt="2025-04-22T22:45:33.435" v="1084" actId="20577"/>
          <ac:spMkLst>
            <pc:docMk/>
            <pc:sldMk cId="4291410513" sldId="278"/>
            <ac:spMk id="2" creationId="{B9A5BD70-DAE6-1F48-E214-F612C69B3D78}"/>
          </ac:spMkLst>
        </pc:spChg>
        <pc:spChg chg="mod">
          <ac:chgData name="Petya Georgieva" userId="414cb816-6801-4c45-9381-66b1c70e23c0" providerId="ADAL" clId="{B6F59CC8-7FB3-4BCF-8C86-95F8B18DB8CC}" dt="2025-04-22T22:43:44.678" v="1075" actId="113"/>
          <ac:spMkLst>
            <pc:docMk/>
            <pc:sldMk cId="4291410513" sldId="278"/>
            <ac:spMk id="6" creationId="{420CDD6D-FEAA-AA29-8C88-12BC92008957}"/>
          </ac:spMkLst>
        </pc:spChg>
        <pc:graphicFrameChg chg="mod modGraphic">
          <ac:chgData name="Petya Georgieva" userId="414cb816-6801-4c45-9381-66b1c70e23c0" providerId="ADAL" clId="{B6F59CC8-7FB3-4BCF-8C86-95F8B18DB8CC}" dt="2025-04-22T22:30:24.105" v="813" actId="14100"/>
          <ac:graphicFrameMkLst>
            <pc:docMk/>
            <pc:sldMk cId="4291410513" sldId="278"/>
            <ac:graphicFrameMk id="4" creationId="{4692D9B4-DFA1-A54C-A86F-BF5814681E18}"/>
          </ac:graphicFrameMkLst>
        </pc:graphicFrameChg>
      </pc:sldChg>
      <pc:sldChg chg="addSp delSp modSp new mod">
        <pc:chgData name="Petya Georgieva" userId="414cb816-6801-4c45-9381-66b1c70e23c0" providerId="ADAL" clId="{B6F59CC8-7FB3-4BCF-8C86-95F8B18DB8CC}" dt="2025-04-22T22:42:30.483" v="1067" actId="14100"/>
        <pc:sldMkLst>
          <pc:docMk/>
          <pc:sldMk cId="2714601382" sldId="279"/>
        </pc:sldMkLst>
        <pc:spChg chg="mod">
          <ac:chgData name="Petya Georgieva" userId="414cb816-6801-4c45-9381-66b1c70e23c0" providerId="ADAL" clId="{B6F59CC8-7FB3-4BCF-8C86-95F8B18DB8CC}" dt="2025-04-22T22:36:16.445" v="936" actId="20577"/>
          <ac:spMkLst>
            <pc:docMk/>
            <pc:sldMk cId="2714601382" sldId="279"/>
            <ac:spMk id="2" creationId="{C604C6D6-6E12-78AA-1862-B6D402E9FCE5}"/>
          </ac:spMkLst>
        </pc:spChg>
        <pc:spChg chg="del mod">
          <ac:chgData name="Petya Georgieva" userId="414cb816-6801-4c45-9381-66b1c70e23c0" providerId="ADAL" clId="{B6F59CC8-7FB3-4BCF-8C86-95F8B18DB8CC}" dt="2025-04-22T22:36:19.543" v="937" actId="478"/>
          <ac:spMkLst>
            <pc:docMk/>
            <pc:sldMk cId="2714601382" sldId="279"/>
            <ac:spMk id="3" creationId="{C436077B-5305-61F1-42C4-B21AC218447B}"/>
          </ac:spMkLst>
        </pc:spChg>
        <pc:spChg chg="add mod">
          <ac:chgData name="Petya Georgieva" userId="414cb816-6801-4c45-9381-66b1c70e23c0" providerId="ADAL" clId="{B6F59CC8-7FB3-4BCF-8C86-95F8B18DB8CC}" dt="2025-04-22T22:42:30.483" v="1067" actId="14100"/>
          <ac:spMkLst>
            <pc:docMk/>
            <pc:sldMk cId="2714601382" sldId="279"/>
            <ac:spMk id="4" creationId="{098ABA57-2C8C-2F88-A79E-3CB1A59D02A2}"/>
          </ac:spMkLst>
        </pc:spChg>
        <pc:spChg chg="add">
          <ac:chgData name="Petya Georgieva" userId="414cb816-6801-4c45-9381-66b1c70e23c0" providerId="ADAL" clId="{B6F59CC8-7FB3-4BCF-8C86-95F8B18DB8CC}" dt="2025-04-22T22:32:23.352" v="837"/>
          <ac:spMkLst>
            <pc:docMk/>
            <pc:sldMk cId="2714601382" sldId="279"/>
            <ac:spMk id="5" creationId="{14C64161-AC9C-1B1F-F4C4-B9ACB5EEBA88}"/>
          </ac:spMkLst>
        </pc:spChg>
        <pc:spChg chg="add del mod">
          <ac:chgData name="Petya Georgieva" userId="414cb816-6801-4c45-9381-66b1c70e23c0" providerId="ADAL" clId="{B6F59CC8-7FB3-4BCF-8C86-95F8B18DB8CC}" dt="2025-04-22T22:32:38.415" v="840" actId="478"/>
          <ac:spMkLst>
            <pc:docMk/>
            <pc:sldMk cId="2714601382" sldId="279"/>
            <ac:spMk id="6" creationId="{78728FA3-EF1B-28D8-D6FA-423F1C65FFC2}"/>
          </ac:spMkLst>
        </pc:spChg>
        <pc:spChg chg="add del mod">
          <ac:chgData name="Petya Georgieva" userId="414cb816-6801-4c45-9381-66b1c70e23c0" providerId="ADAL" clId="{B6F59CC8-7FB3-4BCF-8C86-95F8B18DB8CC}" dt="2025-04-22T22:36:22.855" v="938" actId="478"/>
          <ac:spMkLst>
            <pc:docMk/>
            <pc:sldMk cId="2714601382" sldId="279"/>
            <ac:spMk id="8" creationId="{5DEF3D15-B64E-5B0A-B318-77FDE554A2F6}"/>
          </ac:spMkLst>
        </pc:spChg>
        <pc:picChg chg="add del mod">
          <ac:chgData name="Petya Georgieva" userId="414cb816-6801-4c45-9381-66b1c70e23c0" providerId="ADAL" clId="{B6F59CC8-7FB3-4BCF-8C86-95F8B18DB8CC}" dt="2025-04-22T22:41:17.863" v="1060" actId="478"/>
          <ac:picMkLst>
            <pc:docMk/>
            <pc:sldMk cId="2714601382" sldId="279"/>
            <ac:picMk id="7173" creationId="{973ECD45-81CA-6018-099D-81AD0168F76B}"/>
          </ac:picMkLst>
        </pc:picChg>
        <pc:picChg chg="add mod">
          <ac:chgData name="Petya Georgieva" userId="414cb816-6801-4c45-9381-66b1c70e23c0" providerId="ADAL" clId="{B6F59CC8-7FB3-4BCF-8C86-95F8B18DB8CC}" dt="2025-04-22T22:42:26.050" v="1066" actId="1076"/>
          <ac:picMkLst>
            <pc:docMk/>
            <pc:sldMk cId="2714601382" sldId="279"/>
            <ac:picMk id="7175" creationId="{39713B6A-06B6-104A-54B9-85170125474B}"/>
          </ac:picMkLst>
        </pc:picChg>
      </pc:sldChg>
      <pc:sldChg chg="addSp delSp modSp add mod">
        <pc:chgData name="Petya Georgieva" userId="414cb816-6801-4c45-9381-66b1c70e23c0" providerId="ADAL" clId="{B6F59CC8-7FB3-4BCF-8C86-95F8B18DB8CC}" dt="2025-04-22T22:39:39.931" v="1053" actId="1076"/>
        <pc:sldMkLst>
          <pc:docMk/>
          <pc:sldMk cId="1815501207" sldId="280"/>
        </pc:sldMkLst>
        <pc:spChg chg="mod">
          <ac:chgData name="Petya Georgieva" userId="414cb816-6801-4c45-9381-66b1c70e23c0" providerId="ADAL" clId="{B6F59CC8-7FB3-4BCF-8C86-95F8B18DB8CC}" dt="2025-04-22T22:36:11.213" v="935" actId="20577"/>
          <ac:spMkLst>
            <pc:docMk/>
            <pc:sldMk cId="1815501207" sldId="280"/>
            <ac:spMk id="2" creationId="{B145F04F-70BF-EC0C-DC66-B481C5AF75AB}"/>
          </ac:spMkLst>
        </pc:spChg>
        <pc:spChg chg="mod">
          <ac:chgData name="Petya Georgieva" userId="414cb816-6801-4c45-9381-66b1c70e23c0" providerId="ADAL" clId="{B6F59CC8-7FB3-4BCF-8C86-95F8B18DB8CC}" dt="2025-04-22T22:39:39.040" v="1052" actId="14100"/>
          <ac:spMkLst>
            <pc:docMk/>
            <pc:sldMk cId="1815501207" sldId="280"/>
            <ac:spMk id="3" creationId="{2916B25D-2776-53F9-FF2C-95D22F828E86}"/>
          </ac:spMkLst>
        </pc:spChg>
        <pc:spChg chg="del mod">
          <ac:chgData name="Petya Georgieva" userId="414cb816-6801-4c45-9381-66b1c70e23c0" providerId="ADAL" clId="{B6F59CC8-7FB3-4BCF-8C86-95F8B18DB8CC}" dt="2025-04-22T22:36:48.125" v="954" actId="478"/>
          <ac:spMkLst>
            <pc:docMk/>
            <pc:sldMk cId="1815501207" sldId="280"/>
            <ac:spMk id="4" creationId="{979D7861-9688-9359-03D4-1B656F5787FE}"/>
          </ac:spMkLst>
        </pc:spChg>
        <pc:picChg chg="add mod">
          <ac:chgData name="Petya Georgieva" userId="414cb816-6801-4c45-9381-66b1c70e23c0" providerId="ADAL" clId="{B6F59CC8-7FB3-4BCF-8C86-95F8B18DB8CC}" dt="2025-04-22T22:39:39.931" v="1053" actId="1076"/>
          <ac:picMkLst>
            <pc:docMk/>
            <pc:sldMk cId="1815501207" sldId="280"/>
            <ac:picMk id="8194" creationId="{D39F90A3-DA4C-845E-4F3E-2609430A6B72}"/>
          </ac:picMkLst>
        </pc:picChg>
      </pc:sldChg>
    </pc:docChg>
  </pc:docChgLst>
  <pc:docChgLst>
    <pc:chgData name="georgi stoykov" userId="e5fe7d0bfa054d36" providerId="LiveId" clId="{BB109CCE-6EB5-448C-973B-58D363A147AA}"/>
    <pc:docChg chg="modSld">
      <pc:chgData name="georgi stoykov" userId="e5fe7d0bfa054d36" providerId="LiveId" clId="{BB109CCE-6EB5-448C-973B-58D363A147AA}" dt="2025-04-23T03:17:38.470" v="6" actId="20577"/>
      <pc:docMkLst>
        <pc:docMk/>
      </pc:docMkLst>
      <pc:sldChg chg="modSp">
        <pc:chgData name="georgi stoykov" userId="e5fe7d0bfa054d36" providerId="LiveId" clId="{BB109CCE-6EB5-448C-973B-58D363A147AA}" dt="2025-04-23T03:17:38.470" v="6" actId="20577"/>
        <pc:sldMkLst>
          <pc:docMk/>
          <pc:sldMk cId="224824187" sldId="256"/>
        </pc:sldMkLst>
        <pc:spChg chg="mod">
          <ac:chgData name="georgi stoykov" userId="e5fe7d0bfa054d36" providerId="LiveId" clId="{BB109CCE-6EB5-448C-973B-58D363A147AA}" dt="2025-04-23T03:17:38.470" v="6" actId="20577"/>
          <ac:spMkLst>
            <pc:docMk/>
            <pc:sldMk cId="224824187" sldId="256"/>
            <ac:spMk id="3" creationId="{21B182F5-A28F-43C6-0D89-62FBAEE8527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5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6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7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8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9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0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ags" Target="../tags/tag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444479B-705B-4489-957E-7E8A228BDFA0}" type="datetime1">
              <a:rPr lang="en-US" smtClean="0"/>
              <a:t>4/23/2025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No_Classification">
            <a:extLst>
              <a:ext uri="{FF2B5EF4-FFF2-40B4-BE49-F238E27FC236}">
                <a16:creationId xmlns:a16="http://schemas.microsoft.com/office/drawing/2014/main" id="{0833BFC5-5A0B-6FA0-53B6-75D8E75004D5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771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4/23/2025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No_Classification">
            <a:extLst>
              <a:ext uri="{FF2B5EF4-FFF2-40B4-BE49-F238E27FC236}">
                <a16:creationId xmlns:a16="http://schemas.microsoft.com/office/drawing/2014/main" id="{45E224B3-3765-94F1-86D1-E57C70385B07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159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9504452-5DCC-4FE2-A5C9-8A5EF6714D65}" type="datetime1">
              <a:rPr lang="en-US" smtClean="0"/>
              <a:t>4/23/2025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7" name="No_Classification">
            <a:extLst>
              <a:ext uri="{FF2B5EF4-FFF2-40B4-BE49-F238E27FC236}">
                <a16:creationId xmlns:a16="http://schemas.microsoft.com/office/drawing/2014/main" id="{1600AA00-691E-EC52-0377-91627FECDCD6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449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4/23/2025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No_Classification">
            <a:extLst>
              <a:ext uri="{FF2B5EF4-FFF2-40B4-BE49-F238E27FC236}">
                <a16:creationId xmlns:a16="http://schemas.microsoft.com/office/drawing/2014/main" id="{6C71E0E2-3E82-DB88-E3D2-D66292F74098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393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4/23/2025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No_Classification">
            <a:extLst>
              <a:ext uri="{FF2B5EF4-FFF2-40B4-BE49-F238E27FC236}">
                <a16:creationId xmlns:a16="http://schemas.microsoft.com/office/drawing/2014/main" id="{7B3D6D4D-0D77-6620-E908-E8FF7BF5DFA7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937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4/23/2025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No_Classification">
            <a:extLst>
              <a:ext uri="{FF2B5EF4-FFF2-40B4-BE49-F238E27FC236}">
                <a16:creationId xmlns:a16="http://schemas.microsoft.com/office/drawing/2014/main" id="{F1A6AF0F-78AF-54C4-4C05-92E6A3CAFFAB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990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4/23/2025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5" name="No_Classification">
            <a:extLst>
              <a:ext uri="{FF2B5EF4-FFF2-40B4-BE49-F238E27FC236}">
                <a16:creationId xmlns:a16="http://schemas.microsoft.com/office/drawing/2014/main" id="{5E93025D-9D1A-26ED-B3A0-CD2E261D1EC4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409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58E7897-33C5-4F1A-9307-D068E37F3DC7}" type="datetime1">
              <a:rPr lang="en-US" smtClean="0"/>
              <a:t>4/23/2025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No_Classification">
            <a:extLst>
              <a:ext uri="{FF2B5EF4-FFF2-40B4-BE49-F238E27FC236}">
                <a16:creationId xmlns:a16="http://schemas.microsoft.com/office/drawing/2014/main" id="{FC630083-9898-B9C2-519C-66BE3DDF7479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348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4/23/2025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No_Classification">
            <a:extLst>
              <a:ext uri="{FF2B5EF4-FFF2-40B4-BE49-F238E27FC236}">
                <a16:creationId xmlns:a16="http://schemas.microsoft.com/office/drawing/2014/main" id="{5E26DDC2-4F64-921E-83BB-EB7E6ADC590A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120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4/23/2025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No_Classification">
            <a:extLst>
              <a:ext uri="{FF2B5EF4-FFF2-40B4-BE49-F238E27FC236}">
                <a16:creationId xmlns:a16="http://schemas.microsoft.com/office/drawing/2014/main" id="{E1A405B8-9491-F5CB-8474-7652EBE5B00A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038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5B95027-4255-49E7-9841-CD21BCC99996}" type="datetime1">
              <a:rPr lang="en-US" smtClean="0"/>
              <a:t>4/23/2025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No_Classification">
            <a:extLst>
              <a:ext uri="{FF2B5EF4-FFF2-40B4-BE49-F238E27FC236}">
                <a16:creationId xmlns:a16="http://schemas.microsoft.com/office/drawing/2014/main" id="{46781BA8-A3C7-8F99-3C18-4162D5F3D322}"/>
              </a:ext>
            </a:extLst>
          </p:cNvPr>
          <p:cNvSpPr txBox="1"/>
          <p:nvPr userDrawn="1">
            <p:custDataLst>
              <p:tags r:id="rId1"/>
            </p:custDataLst>
          </p:nvPr>
        </p:nvSpPr>
        <p:spPr>
          <a:xfrm>
            <a:off x="464312" y="5025517"/>
            <a:ext cx="496697" cy="342273"/>
          </a:xfrm>
          <a:prstGeom prst="rect">
            <a:avLst/>
          </a:prstGeom>
          <a:noFill/>
        </p:spPr>
        <p:txBody>
          <a:bodyPr vert="horz" lIns="35941" tIns="17907" rIns="35941" bIns="46736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439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7DA38F49-B3E2-4BF0-BEC7-C30D34ABBB8D}" type="datetime1">
              <a:rPr lang="en-US" smtClean="0"/>
              <a:t>4/23/2025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51748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insider.com/" TargetMode="External"/><Relationship Id="rId2" Type="http://schemas.openxmlformats.org/officeDocument/2006/relationships/hyperlink" Target="https://www.hofstede-insights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8D511D2-9CF1-40DE-BB88-A5A48A0E8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7DE2C769-2723-1C8B-35CC-82FEBC9599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40ADCA80-A0B1-4379-94EC-0A1A73BE1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2"/>
            <a:chOff x="438068" y="457200"/>
            <a:chExt cx="3703320" cy="5935132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EB4D79C-3A0E-4CB5-9A3D-BB816FD52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18067"/>
              <a:ext cx="3702134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839C3D0-536E-4C48-A1C1-D9B718A84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F3393E-4F9C-FBFC-B5C0-EA5CE69DC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2142067"/>
            <a:ext cx="3556002" cy="297180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Cross Cultural Negotiations: UK &amp; China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B182F5-A28F-43C6-0D89-62FBAEE852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ECC88E"/>
                </a:solidFill>
              </a:rPr>
              <a:t>Georgi </a:t>
            </a:r>
            <a:r>
              <a:rPr lang="en-US" dirty="0" err="1">
                <a:solidFill>
                  <a:srgbClr val="ECC88E"/>
                </a:solidFill>
              </a:rPr>
              <a:t>Stoykov</a:t>
            </a:r>
            <a:endParaRPr lang="en-US" dirty="0">
              <a:solidFill>
                <a:srgbClr val="ECC88E"/>
              </a:solidFill>
            </a:endParaRPr>
          </a:p>
          <a:p>
            <a:r>
              <a:rPr lang="en-US" dirty="0">
                <a:solidFill>
                  <a:srgbClr val="ECC88E"/>
                </a:solidFill>
              </a:rPr>
              <a:t>Student </a:t>
            </a:r>
            <a:r>
              <a:rPr lang="en-US">
                <a:solidFill>
                  <a:srgbClr val="ECC88E"/>
                </a:solidFill>
              </a:rPr>
              <a:t>Number:2124048</a:t>
            </a:r>
            <a:endParaRPr lang="en-US" dirty="0">
              <a:solidFill>
                <a:srgbClr val="ECC88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2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A26BC-AFC7-A62C-8020-F1E2CB6BB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Berlin Sans FB Demi" panose="020F0502020204030204" pitchFamily="34" charset="0"/>
              </a:rPr>
              <a:t>Table of contents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2B075-4EDD-7F16-5129-CE26938C8A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897111"/>
          </a:xfrm>
        </p:spPr>
        <p:txBody>
          <a:bodyPr>
            <a:normAutofit/>
          </a:bodyPr>
          <a:lstStyle/>
          <a:p>
            <a:pPr algn="just"/>
            <a:r>
              <a:rPr lang="en-US" sz="2400" dirty="0"/>
              <a:t>What is Culture?</a:t>
            </a:r>
          </a:p>
          <a:p>
            <a:pPr algn="just"/>
            <a:r>
              <a:rPr lang="en-US" sz="2400" dirty="0"/>
              <a:t>Elements of Culture and Business Impact</a:t>
            </a:r>
          </a:p>
          <a:p>
            <a:pPr algn="just"/>
            <a:r>
              <a:rPr lang="en-US" sz="2400" dirty="0"/>
              <a:t>What are the cultural differences between UK &amp; China?</a:t>
            </a:r>
          </a:p>
          <a:p>
            <a:pPr algn="just"/>
            <a:r>
              <a:rPr lang="en-US" sz="2400" dirty="0"/>
              <a:t>Challenges in Cross-Cultural Negotiations</a:t>
            </a:r>
          </a:p>
          <a:p>
            <a:pPr algn="just"/>
            <a:r>
              <a:rPr lang="en-US" sz="2400" dirty="0"/>
              <a:t>Successful negotiation strategies</a:t>
            </a:r>
          </a:p>
          <a:p>
            <a:pPr algn="just"/>
            <a:r>
              <a:rPr lang="en-US" sz="2400" dirty="0"/>
              <a:t>Conclusion</a:t>
            </a:r>
          </a:p>
          <a:p>
            <a:pPr algn="just"/>
            <a:r>
              <a:rPr lang="en-US" sz="2400" dirty="0"/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436419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15E636-2C9E-42CB-B482-436AA81BF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E3CCE993-9395-5B2A-C97F-681A10E5CE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01D4AEDF-0CF9-4271-ABB7-3D3489BB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2"/>
            <a:chOff x="438068" y="457200"/>
            <a:chExt cx="3703320" cy="5935132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5CA534D-375A-405E-B686-06B63E663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18067"/>
              <a:ext cx="3702134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A2342F7-EF54-4210-9029-E977C9D5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97A932-2D46-CEB1-DB30-91FEC23EF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3412067" cy="1372177"/>
          </a:xfrm>
        </p:spPr>
        <p:txBody>
          <a:bodyPr anchor="ctr">
            <a:normAutofit/>
          </a:bodyPr>
          <a:lstStyle/>
          <a:p>
            <a:r>
              <a:rPr lang="en-US" altLang="en-US" b="1" dirty="0"/>
              <a:t>What is culture?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58D9E-CAA6-5428-483A-E2D813264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38399"/>
            <a:ext cx="3415074" cy="356446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>
                <a:solidFill>
                  <a:schemeClr val="bg1"/>
                </a:solidFill>
              </a:rPr>
              <a:t>Culture is a set of shared values, beliefs, customs, </a:t>
            </a:r>
            <a:r>
              <a:rPr lang="en-US" altLang="en-US" dirty="0" err="1">
                <a:solidFill>
                  <a:schemeClr val="bg1"/>
                </a:solidFill>
              </a:rPr>
              <a:t>behaviours</a:t>
            </a:r>
            <a:r>
              <a:rPr lang="en-US" altLang="en-US" dirty="0">
                <a:solidFill>
                  <a:schemeClr val="bg1"/>
                </a:solidFill>
              </a:rPr>
              <a:t>, and norms that shape the way a group of people interact, communicate, and perceive the world. </a:t>
            </a:r>
          </a:p>
          <a:p>
            <a:pPr eaLnBrk="1" hangingPunct="1"/>
            <a:r>
              <a:rPr lang="en-US" altLang="en-US" dirty="0">
                <a:solidFill>
                  <a:schemeClr val="bg1"/>
                </a:solidFill>
              </a:rPr>
              <a:t>It is passed down through generations and influences social structures, traditions, and daily life.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9412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4D365-AB10-AD94-7390-C1CDFC66A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altLang="en-US" b="1" dirty="0"/>
              <a:t>Elements of Culture and Business Impact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632EC-DE6E-4B8B-17A0-3D7265810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6938960" cy="4194904"/>
          </a:xfrm>
        </p:spPr>
        <p:txBody>
          <a:bodyPr>
            <a:normAutofit/>
          </a:bodyPr>
          <a:lstStyle/>
          <a:p>
            <a:pPr marL="0" lvl="0" indent="0">
              <a:lnSpc>
                <a:spcPct val="90000"/>
              </a:lnSpc>
              <a:buNone/>
              <a:tabLst>
                <a:tab pos="228600" algn="l"/>
              </a:tabLst>
            </a:pPr>
            <a:r>
              <a:rPr lang="en-US" sz="16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The key elements of culture are the: Language, Values &amp; Beliefs, Customs &amp; Etiquette, Structure </a:t>
            </a:r>
            <a:r>
              <a:rPr lang="en-US" sz="1600" dirty="0">
                <a:ea typeface="MS Mincho" panose="02020609040205080304" pitchFamily="49" charset="-128"/>
                <a:cs typeface="Times New Roman" panose="02020603050405020304" pitchFamily="18" charset="0"/>
              </a:rPr>
              <a:t>&amp;</a:t>
            </a:r>
            <a:r>
              <a:rPr lang="en-US" sz="16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 hierarchy, Time Orientation – focus on short-term or long-term, Type </a:t>
            </a:r>
            <a:r>
              <a:rPr lang="en-US" sz="1600" dirty="0">
                <a:ea typeface="MS Mincho" panose="02020609040205080304" pitchFamily="49" charset="-128"/>
                <a:cs typeface="Times New Roman" panose="02020603050405020304" pitchFamily="18" charset="0"/>
              </a:rPr>
              <a:t>of </a:t>
            </a:r>
            <a:r>
              <a:rPr lang="en-US" sz="16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Communication (direct or indirect),  Religion &amp; Traditions</a:t>
            </a:r>
          </a:p>
          <a:p>
            <a:pPr marL="0" lvl="0" indent="0">
              <a:lnSpc>
                <a:spcPct val="90000"/>
              </a:lnSpc>
              <a:buNone/>
              <a:tabLst>
                <a:tab pos="228600" algn="l"/>
              </a:tabLst>
            </a:pPr>
            <a:r>
              <a:rPr lang="en-US" sz="1600" b="1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Impact on International Business</a:t>
            </a: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16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Influences communication, decision-making and building trust</a:t>
            </a: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16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Affects time perception, hierarchy, and trust and how quickly decisions are made</a:t>
            </a:r>
          </a:p>
          <a:p>
            <a:pPr marL="342900" lvl="0" indent="-342900">
              <a:lnSpc>
                <a:spcPct val="90000"/>
              </a:lnSpc>
              <a:spcAft>
                <a:spcPts val="10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16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Shapes views on leadership, teamwork, and hierarchy</a:t>
            </a: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16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Determines how quickly decisions are made</a:t>
            </a: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16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Influences how conflict is handled and agreements are formed</a:t>
            </a:r>
          </a:p>
          <a:p>
            <a:pPr marL="0" lvl="0" indent="0">
              <a:lnSpc>
                <a:spcPct val="90000"/>
              </a:lnSpc>
              <a:buNone/>
              <a:tabLst>
                <a:tab pos="228600" algn="l"/>
              </a:tabLst>
            </a:pPr>
            <a:r>
              <a:rPr lang="en-US" sz="1600" b="1" dirty="0">
                <a:ea typeface="MS Mincho" panose="02020609040205080304" pitchFamily="49" charset="-128"/>
                <a:cs typeface="Times New Roman" panose="02020603050405020304" pitchFamily="18" charset="0"/>
              </a:rPr>
              <a:t>Understanding </a:t>
            </a:r>
            <a:r>
              <a:rPr lang="en-US" sz="1600" b="1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these elements can prevent conflict and lead to successful deals.</a:t>
            </a:r>
            <a:endParaRPr lang="en-US" sz="1600" b="1" dirty="0"/>
          </a:p>
        </p:txBody>
      </p:sp>
      <p:pic>
        <p:nvPicPr>
          <p:cNvPr id="4098" name="Picture 2" descr="6,200+ Handshake Clipart Stock Illustrations, Royalty-Free Vector Graphics  &amp; Clip Art - iStock">
            <a:extLst>
              <a:ext uri="{FF2B5EF4-FFF2-40B4-BE49-F238E27FC236}">
                <a16:creationId xmlns:a16="http://schemas.microsoft.com/office/drawing/2014/main" id="{A4037283-BD14-C4EE-857E-3AD6533411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49" r="11286" b="3"/>
          <a:stretch/>
        </p:blipFill>
        <p:spPr bwMode="auto">
          <a:xfrm>
            <a:off x="7988737" y="1871133"/>
            <a:ext cx="3683001" cy="4504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3302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F4946-EDC2-8AE1-7DEC-1FFE07A1D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What are the cultural differences between UK &amp; China?</a:t>
            </a:r>
            <a:endParaRPr lang="en-US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B12FBD5B-4172-CBE6-9EFD-A919E40F91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3999246"/>
              </p:ext>
            </p:extLst>
          </p:nvPr>
        </p:nvGraphicFramePr>
        <p:xfrm>
          <a:off x="455886" y="2795404"/>
          <a:ext cx="11280228" cy="3820214"/>
        </p:xfrm>
        <a:graphic>
          <a:graphicData uri="http://schemas.openxmlformats.org/drawingml/2006/table">
            <a:tbl>
              <a:tblPr firstRow="1">
                <a:tableStyleId>{69012ECD-51FC-41F1-AA8D-1B2483CD663E}</a:tableStyleId>
              </a:tblPr>
              <a:tblGrid>
                <a:gridCol w="2980333">
                  <a:extLst>
                    <a:ext uri="{9D8B030D-6E8A-4147-A177-3AD203B41FA5}">
                      <a16:colId xmlns:a16="http://schemas.microsoft.com/office/drawing/2014/main" val="17813232"/>
                    </a:ext>
                  </a:extLst>
                </a:gridCol>
                <a:gridCol w="4296767">
                  <a:extLst>
                    <a:ext uri="{9D8B030D-6E8A-4147-A177-3AD203B41FA5}">
                      <a16:colId xmlns:a16="http://schemas.microsoft.com/office/drawing/2014/main" val="84392278"/>
                    </a:ext>
                  </a:extLst>
                </a:gridCol>
                <a:gridCol w="4003128">
                  <a:extLst>
                    <a:ext uri="{9D8B030D-6E8A-4147-A177-3AD203B41FA5}">
                      <a16:colId xmlns:a16="http://schemas.microsoft.com/office/drawing/2014/main" val="2927166321"/>
                    </a:ext>
                  </a:extLst>
                </a:gridCol>
              </a:tblGrid>
              <a:tr h="246109">
                <a:tc>
                  <a:txBody>
                    <a:bodyPr/>
                    <a:lstStyle/>
                    <a:p>
                      <a:r>
                        <a:rPr lang="en-US" sz="1600" b="1"/>
                        <a:t>Cultural Dimension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/>
                        <a:t>United Kingdom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/>
                        <a:t>China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0558694"/>
                  </a:ext>
                </a:extLst>
              </a:tr>
              <a:tr h="615274">
                <a:tc>
                  <a:txBody>
                    <a:bodyPr/>
                    <a:lstStyle/>
                    <a:p>
                      <a:r>
                        <a:rPr lang="en-US" sz="1600" b="1"/>
                        <a:t>Power Distance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Low – flat structure</a:t>
                      </a:r>
                      <a:endParaRPr lang="en-US" sz="1600" dirty="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High – hierarchical, authority respected.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0815581"/>
                  </a:ext>
                </a:extLst>
              </a:tr>
              <a:tr h="615274">
                <a:tc>
                  <a:txBody>
                    <a:bodyPr/>
                    <a:lstStyle/>
                    <a:p>
                      <a:r>
                        <a:rPr lang="en-US" sz="1600" b="1"/>
                        <a:t>Individualism vs. Collectivism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Highly individualistic – personal achievement is key.</a:t>
                      </a:r>
                      <a:endParaRPr lang="en-US" sz="1600" dirty="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Collectivist – group interest and loyalty are important.</a:t>
                      </a:r>
                      <a:endParaRPr lang="en-US" sz="1600" dirty="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41730017"/>
                  </a:ext>
                </a:extLst>
              </a:tr>
              <a:tr h="615274">
                <a:tc>
                  <a:txBody>
                    <a:bodyPr/>
                    <a:lstStyle/>
                    <a:p>
                      <a:r>
                        <a:rPr lang="en-US" sz="1600" b="1"/>
                        <a:t>Masculinity vs. Femininity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Moderately masculine – competition and success valued.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Masculine – status and success-driven.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10713432"/>
                  </a:ext>
                </a:extLst>
              </a:tr>
              <a:tr h="430691">
                <a:tc>
                  <a:txBody>
                    <a:bodyPr/>
                    <a:lstStyle/>
                    <a:p>
                      <a:r>
                        <a:rPr lang="en-US" sz="1600" b="1"/>
                        <a:t>Uncertainty Avoidance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Low – open to change and innovation.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Moderate – values stability, but still open to adapt</a:t>
                      </a:r>
                      <a:endParaRPr lang="en-US" sz="1600" dirty="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56557167"/>
                  </a:ext>
                </a:extLst>
              </a:tr>
              <a:tr h="430691">
                <a:tc>
                  <a:txBody>
                    <a:bodyPr/>
                    <a:lstStyle/>
                    <a:p>
                      <a:r>
                        <a:rPr lang="en-US" sz="1600" b="1"/>
                        <a:t>Long-Term Orientation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More short-term – results-oriented.</a:t>
                      </a:r>
                      <a:endParaRPr lang="en-US" sz="1600" dirty="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Long-term – patience, perseverance, and planning.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9641836"/>
                  </a:ext>
                </a:extLst>
              </a:tr>
              <a:tr h="430691">
                <a:tc>
                  <a:txBody>
                    <a:bodyPr/>
                    <a:lstStyle/>
                    <a:p>
                      <a:r>
                        <a:rPr lang="en-US" sz="1600" b="1"/>
                        <a:t>Indulgence vs. Restraint</a:t>
                      </a:r>
                      <a:endParaRPr lang="en-US" sz="160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Indulgent – free expression and enjoyment encouraged.</a:t>
                      </a:r>
                      <a:endParaRPr lang="en-US" sz="1600" dirty="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Restrained – controlled </a:t>
                      </a:r>
                      <a:r>
                        <a:rPr lang="en-US" sz="1600" dirty="0" err="1"/>
                        <a:t>behaviour</a:t>
                      </a:r>
                      <a:r>
                        <a:rPr lang="en-US" sz="1600" dirty="0"/>
                        <a:t> and strict norms.</a:t>
                      </a:r>
                      <a:endParaRPr lang="en-US" sz="1600" dirty="0">
                        <a:latin typeface="+mn-lt"/>
                      </a:endParaRPr>
                    </a:p>
                  </a:txBody>
                  <a:tcPr marL="66877" marR="66877" marT="33439" marB="3343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0748480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0A806E4F-923A-5647-AE40-8EE9D259F693}"/>
              </a:ext>
            </a:extLst>
          </p:cNvPr>
          <p:cNvSpPr txBox="1"/>
          <p:nvPr/>
        </p:nvSpPr>
        <p:spPr>
          <a:xfrm>
            <a:off x="359488" y="1975869"/>
            <a:ext cx="112513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Hofstede’s model </a:t>
            </a:r>
            <a:r>
              <a:rPr lang="en-US" dirty="0"/>
              <a:t>helps us understand how the UK and China have very different ways of thinking and working because of their cultural values, like how they view power, teamwork, and time.</a:t>
            </a:r>
          </a:p>
        </p:txBody>
      </p:sp>
    </p:spTree>
    <p:extLst>
      <p:ext uri="{BB962C8B-B14F-4D97-AF65-F5344CB8AC3E}">
        <p14:creationId xmlns:p14="http://schemas.microsoft.com/office/powerpoint/2010/main" val="410361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5BD70-DAE6-1F48-E214-F612C69B3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What are the cultural differences between UK &amp; China? 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692D9B4-DFA1-A54C-A86F-BF5814681E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0628166"/>
              </p:ext>
            </p:extLst>
          </p:nvPr>
        </p:nvGraphicFramePr>
        <p:xfrm>
          <a:off x="478382" y="3084460"/>
          <a:ext cx="11219631" cy="3071383"/>
        </p:xfrm>
        <a:graphic>
          <a:graphicData uri="http://schemas.openxmlformats.org/drawingml/2006/table">
            <a:tbl>
              <a:tblPr firstRow="1">
                <a:tableStyleId>{69012ECD-51FC-41F1-AA8D-1B2483CD663E}</a:tableStyleId>
              </a:tblPr>
              <a:tblGrid>
                <a:gridCol w="3376287">
                  <a:extLst>
                    <a:ext uri="{9D8B030D-6E8A-4147-A177-3AD203B41FA5}">
                      <a16:colId xmlns:a16="http://schemas.microsoft.com/office/drawing/2014/main" val="3627825745"/>
                    </a:ext>
                  </a:extLst>
                </a:gridCol>
                <a:gridCol w="4103467">
                  <a:extLst>
                    <a:ext uri="{9D8B030D-6E8A-4147-A177-3AD203B41FA5}">
                      <a16:colId xmlns:a16="http://schemas.microsoft.com/office/drawing/2014/main" val="350088334"/>
                    </a:ext>
                  </a:extLst>
                </a:gridCol>
                <a:gridCol w="3739877">
                  <a:extLst>
                    <a:ext uri="{9D8B030D-6E8A-4147-A177-3AD203B41FA5}">
                      <a16:colId xmlns:a16="http://schemas.microsoft.com/office/drawing/2014/main" val="4120243438"/>
                    </a:ext>
                  </a:extLst>
                </a:gridCol>
              </a:tblGrid>
              <a:tr h="411113">
                <a:tc>
                  <a:txBody>
                    <a:bodyPr/>
                    <a:lstStyle/>
                    <a:p>
                      <a:r>
                        <a:rPr lang="en-US" sz="1600" b="1" dirty="0"/>
                        <a:t>Aspect</a:t>
                      </a:r>
                      <a:endParaRPr lang="en-US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/>
                        <a:t>United Kingdom (Low-Context)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/>
                        <a:t>China (High-Context)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10639573"/>
                  </a:ext>
                </a:extLst>
              </a:tr>
              <a:tr h="682726">
                <a:tc>
                  <a:txBody>
                    <a:bodyPr/>
                    <a:lstStyle/>
                    <a:p>
                      <a:r>
                        <a:rPr lang="en-US" sz="1600" b="1" dirty="0"/>
                        <a:t>Communication Style</a:t>
                      </a:r>
                      <a:endParaRPr lang="en-US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Clear, direct, and verbal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Indirect, relies on tone, silence, and non-verbal cues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09225972"/>
                  </a:ext>
                </a:extLst>
              </a:tr>
              <a:tr h="682726">
                <a:tc>
                  <a:txBody>
                    <a:bodyPr/>
                    <a:lstStyle/>
                    <a:p>
                      <a:r>
                        <a:rPr lang="en-US" sz="1600" b="1"/>
                        <a:t>Message Meaning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Found in the actual words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Found in the context, relationships, and delivery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1438713"/>
                  </a:ext>
                </a:extLst>
              </a:tr>
              <a:tr h="612092">
                <a:tc>
                  <a:txBody>
                    <a:bodyPr/>
                    <a:lstStyle/>
                    <a:p>
                      <a:r>
                        <a:rPr lang="en-US" sz="1600" b="1"/>
                        <a:t>Trust Building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Based on facts and logic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Based on relationships and mutual respect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2868733"/>
                  </a:ext>
                </a:extLst>
              </a:tr>
              <a:tr h="682726">
                <a:tc>
                  <a:txBody>
                    <a:bodyPr/>
                    <a:lstStyle/>
                    <a:p>
                      <a:r>
                        <a:rPr lang="en-US" sz="1600" b="1" dirty="0"/>
                        <a:t>Dealing with Conflict</a:t>
                      </a:r>
                      <a:endParaRPr lang="en-US" sz="1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Open discussion, often addressed directly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Avoided or handled privately to maintain harmony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9362223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20CDD6D-FEAA-AA29-8C88-12BC92008957}"/>
              </a:ext>
            </a:extLst>
          </p:cNvPr>
          <p:cNvSpPr txBox="1"/>
          <p:nvPr/>
        </p:nvSpPr>
        <p:spPr>
          <a:xfrm>
            <a:off x="478382" y="1914436"/>
            <a:ext cx="112352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Hall’s theory </a:t>
            </a:r>
            <a:r>
              <a:rPr lang="en-US" dirty="0"/>
              <a:t>shows that people from different cultures share and understand messages in different ways—some are very direct, while others rely on hints, body language, and shared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4291410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300A3-5368-C2CB-886F-5FBCF64CC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b="1" dirty="0"/>
              <a:t>Key Challenges in cross cultural negotiations</a:t>
            </a:r>
            <a:endParaRPr lang="en-US" dirty="0"/>
          </a:p>
        </p:txBody>
      </p:sp>
      <p:sp>
        <p:nvSpPr>
          <p:cNvPr id="3091" name="Rectangle 3090">
            <a:extLst>
              <a:ext uri="{FF2B5EF4-FFF2-40B4-BE49-F238E27FC236}">
                <a16:creationId xmlns:a16="http://schemas.microsoft.com/office/drawing/2014/main" id="{3FE9758B-E361-4084-8D9F-729FA6C4A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8" name="Picture 6" descr="Navigating Cross-Cultural Communication Challenges: Building Bridges in a  Globalized World">
            <a:extLst>
              <a:ext uri="{FF2B5EF4-FFF2-40B4-BE49-F238E27FC236}">
                <a16:creationId xmlns:a16="http://schemas.microsoft.com/office/drawing/2014/main" id="{AF132CDB-A174-9327-4F33-A340A2CEC5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13" t="1992" r="17068"/>
          <a:stretch/>
        </p:blipFill>
        <p:spPr bwMode="auto">
          <a:xfrm>
            <a:off x="446532" y="2180496"/>
            <a:ext cx="5404639" cy="4045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C7512-EED4-E499-FC95-B6ACBC1F9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843509"/>
            <a:ext cx="5733447" cy="5134808"/>
          </a:xfrm>
        </p:spPr>
        <p:txBody>
          <a:bodyPr>
            <a:normAutofit/>
          </a:bodyPr>
          <a:lstStyle/>
          <a:p>
            <a:pPr marL="0">
              <a:lnSpc>
                <a:spcPct val="90000"/>
              </a:lnSpc>
            </a:pPr>
            <a:r>
              <a:rPr lang="en-US" altLang="en-US" sz="1600" b="1" dirty="0"/>
              <a:t>Misunderstandings from Indirect Language</a:t>
            </a:r>
            <a:br>
              <a:rPr lang="en-US" altLang="en-US" sz="1600" dirty="0"/>
            </a:br>
            <a:r>
              <a:rPr lang="en-US" altLang="en-US" sz="1600" dirty="0"/>
              <a:t>Chinese communication is often indirect, which can lead UK negotiators to misinterpret politeness as agreement (Hall, 1976; </a:t>
            </a:r>
            <a:r>
              <a:rPr lang="en-US" altLang="en-US" sz="1600" dirty="0" err="1"/>
              <a:t>Deresky</a:t>
            </a:r>
            <a:r>
              <a:rPr lang="en-US" altLang="en-US" sz="1600" dirty="0"/>
              <a:t>, 2017).</a:t>
            </a:r>
          </a:p>
          <a:p>
            <a:pPr marL="0">
              <a:lnSpc>
                <a:spcPct val="90000"/>
              </a:lnSpc>
            </a:pPr>
            <a:r>
              <a:rPr lang="en-US" altLang="en-US" sz="1600" b="1" dirty="0"/>
              <a:t>Differences in Time Expectations</a:t>
            </a:r>
            <a:br>
              <a:rPr lang="en-US" altLang="en-US" sz="1600" dirty="0"/>
            </a:br>
            <a:r>
              <a:rPr lang="en-US" altLang="en-US" sz="1600" dirty="0"/>
              <a:t>Chinese partners may take longer to make decisions compared to the UK (</a:t>
            </a:r>
            <a:r>
              <a:rPr lang="en-US" altLang="en-US" sz="1600" dirty="0" err="1"/>
              <a:t>Deresky</a:t>
            </a:r>
            <a:r>
              <a:rPr lang="en-US" altLang="en-US" sz="1600" dirty="0"/>
              <a:t>, 2017).</a:t>
            </a:r>
          </a:p>
          <a:p>
            <a:pPr marL="0">
              <a:lnSpc>
                <a:spcPct val="90000"/>
              </a:lnSpc>
            </a:pPr>
            <a:r>
              <a:rPr lang="en-US" altLang="en-US" sz="1600" b="1" dirty="0"/>
              <a:t>Respect for Hierarchy vs. Equality</a:t>
            </a:r>
            <a:br>
              <a:rPr lang="en-US" altLang="en-US" sz="1600" dirty="0"/>
            </a:br>
            <a:r>
              <a:rPr lang="en-US" altLang="en-US" sz="1600" dirty="0"/>
              <a:t>In China, decisions are made by senior leaders, while UK firms are used to open discussions across all levels (Hofstede Insights, 2024).</a:t>
            </a:r>
          </a:p>
          <a:p>
            <a:pPr marL="0">
              <a:lnSpc>
                <a:spcPct val="90000"/>
              </a:lnSpc>
            </a:pPr>
            <a:r>
              <a:rPr lang="en-US" altLang="en-US" sz="1600" b="1" dirty="0"/>
              <a:t>Importance of Saving Face</a:t>
            </a:r>
            <a:br>
              <a:rPr lang="en-US" altLang="en-US" sz="1600" dirty="0"/>
            </a:br>
            <a:r>
              <a:rPr lang="en-US" altLang="en-US" sz="1600" dirty="0"/>
              <a:t>Public criticism can cause embarrassment in Chinese culture and harm the relationship (Meyer, 2014; Medium, 2023).</a:t>
            </a:r>
          </a:p>
          <a:p>
            <a:pPr marL="0">
              <a:lnSpc>
                <a:spcPct val="90000"/>
              </a:lnSpc>
            </a:pPr>
            <a:r>
              <a:rPr lang="en-US" altLang="en-US" sz="1600" b="1" dirty="0"/>
              <a:t>Focus on Relationships vs. Tasks</a:t>
            </a:r>
            <a:br>
              <a:rPr lang="en-US" altLang="en-US" sz="1600" dirty="0"/>
            </a:br>
            <a:r>
              <a:rPr lang="en-US" altLang="en-US" sz="1600" dirty="0"/>
              <a:t>Chinese negotiators </a:t>
            </a:r>
            <a:r>
              <a:rPr lang="en-US" altLang="en-US" sz="1600" dirty="0" err="1"/>
              <a:t>prioritise</a:t>
            </a:r>
            <a:r>
              <a:rPr lang="en-US" altLang="en-US" sz="1600" dirty="0"/>
              <a:t> building trust before doing business, while UK teams often focus directly on results (</a:t>
            </a:r>
            <a:r>
              <a:rPr lang="en-US" altLang="en-US" sz="1600" dirty="0" err="1"/>
              <a:t>Deresky</a:t>
            </a:r>
            <a:r>
              <a:rPr lang="en-US" altLang="en-US" sz="1600" dirty="0"/>
              <a:t>, 2017; Business Insider, 2023).</a:t>
            </a:r>
          </a:p>
          <a:p>
            <a:pPr marL="0">
              <a:lnSpc>
                <a:spcPct val="90000"/>
              </a:lnSpc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77075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6C5FC-9158-B50D-5D49-3AEBC2FB5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>
                <a:latin typeface="Berlin Sans FB Demi" panose="020F0502020204030204" pitchFamily="34" charset="0"/>
              </a:rPr>
              <a:t>What are successful negotiation strategies?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3359E-2374-EC92-A41A-2AA202A141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982806"/>
            <a:ext cx="5297134" cy="4238602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dirty="0"/>
              <a:t>Establishing contacts in China: build trust and relationships before starting negotiations</a:t>
            </a:r>
          </a:p>
          <a:p>
            <a:pPr algn="just" eaLnBrk="1" hangingPunct="1"/>
            <a:r>
              <a:rPr lang="en-US" altLang="en-US" dirty="0"/>
              <a:t>Be patient and flexible with time</a:t>
            </a:r>
          </a:p>
          <a:p>
            <a:pPr algn="just" eaLnBrk="1" hangingPunct="1"/>
            <a:r>
              <a:rPr lang="en-US" altLang="en-US" dirty="0"/>
              <a:t>Be prepared</a:t>
            </a:r>
          </a:p>
          <a:p>
            <a:pPr algn="just" eaLnBrk="1" hangingPunct="1"/>
            <a:r>
              <a:rPr lang="en-US" altLang="en-US" dirty="0"/>
              <a:t>Show respect for hierarchy</a:t>
            </a:r>
          </a:p>
          <a:p>
            <a:pPr algn="just" eaLnBrk="1" hangingPunct="1"/>
            <a:r>
              <a:rPr lang="en-US" altLang="en-US" dirty="0"/>
              <a:t>Use translators if needed</a:t>
            </a:r>
          </a:p>
          <a:p>
            <a:pPr algn="just" eaLnBrk="1" hangingPunct="1"/>
            <a:r>
              <a:rPr lang="en-US" altLang="en-US" dirty="0"/>
              <a:t>Avoid public conflict to help maintain face</a:t>
            </a:r>
          </a:p>
          <a:p>
            <a:pPr algn="just" eaLnBrk="1" hangingPunct="1"/>
            <a:r>
              <a:rPr lang="en-US" altLang="en-US" dirty="0"/>
              <a:t>Avoid putting high or unrealistic demand</a:t>
            </a:r>
          </a:p>
          <a:p>
            <a:pPr algn="just"/>
            <a:endParaRPr lang="en-US" dirty="0"/>
          </a:p>
        </p:txBody>
      </p:sp>
      <p:pic>
        <p:nvPicPr>
          <p:cNvPr id="6146" name="Picture 2" descr="UK quietly shifts China policy as trust between countries erodes | Foreign  policy | The Guardian">
            <a:extLst>
              <a:ext uri="{FF2B5EF4-FFF2-40B4-BE49-F238E27FC236}">
                <a16:creationId xmlns:a16="http://schemas.microsoft.com/office/drawing/2014/main" id="{5A30226A-DC51-2E9D-5697-D3E4ECFB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967" y="2151735"/>
            <a:ext cx="5338812" cy="4004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DB5883-D6A0-F259-2FFC-9E727CF41131}"/>
              </a:ext>
            </a:extLst>
          </p:cNvPr>
          <p:cNvSpPr txBox="1"/>
          <p:nvPr/>
        </p:nvSpPr>
        <p:spPr>
          <a:xfrm>
            <a:off x="6313676" y="6193020"/>
            <a:ext cx="319719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US" sz="1200" b="0" i="0" dirty="0">
                <a:effectLst/>
              </a:rPr>
              <a:t>Photograph: Arthur Edwards/The Sun/PA</a:t>
            </a:r>
          </a:p>
        </p:txBody>
      </p:sp>
    </p:spTree>
    <p:extLst>
      <p:ext uri="{BB962C8B-B14F-4D97-AF65-F5344CB8AC3E}">
        <p14:creationId xmlns:p14="http://schemas.microsoft.com/office/powerpoint/2010/main" val="11835967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4C6D6-6E12-78AA-1862-B6D402E9F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98ABA57-2C8C-2F88-A79E-3CB1A59D02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2246124"/>
            <a:ext cx="5645979" cy="3480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06000" marR="0" lvl="0" indent="-306000" algn="just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lang="en-US" altLang="en-US" dirty="0">
                <a:solidFill>
                  <a:schemeClr val="tx2"/>
                </a:solidFill>
              </a:rPr>
              <a:t>Understanding culture leads to better communication and stronger outcomes in international negotiations (</a:t>
            </a:r>
            <a:r>
              <a:rPr lang="en-US" altLang="en-US" dirty="0" err="1">
                <a:solidFill>
                  <a:schemeClr val="tx2"/>
                </a:solidFill>
              </a:rPr>
              <a:t>Deresky</a:t>
            </a:r>
            <a:r>
              <a:rPr lang="en-US" altLang="en-US" dirty="0">
                <a:solidFill>
                  <a:schemeClr val="tx2"/>
                </a:solidFill>
              </a:rPr>
              <a:t>, 2017).</a:t>
            </a:r>
          </a:p>
          <a:p>
            <a:pPr marL="306000" marR="0" lvl="0" indent="-306000" algn="just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lang="en-US" altLang="en-US" dirty="0">
                <a:solidFill>
                  <a:schemeClr val="tx2"/>
                </a:solidFill>
              </a:rPr>
              <a:t>The UK and China differ in many areas, especially in communication styles, power dynamics, and how decisions are made (Hofstede Insights, 2024; Hall, 1976).</a:t>
            </a:r>
          </a:p>
          <a:p>
            <a:pPr marL="306000" marR="0" lvl="0" indent="-306000" algn="just" fontAlgn="base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lang="en-US" altLang="en-US" dirty="0">
                <a:solidFill>
                  <a:schemeClr val="tx2"/>
                </a:solidFill>
              </a:rPr>
              <a:t>Without cultural awareness, even well-planned business deals can fail due to miscommunication or mistrust (Meyer, 2014).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14C64161-AC9C-1B1F-F4C4-B9ACB5EEBA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7175" name="Picture 7" descr="A vibrant and colorful illustration of the world map showcasing various  landmarks icons and cultural symbols from different countries | Premium  Photo">
            <a:extLst>
              <a:ext uri="{FF2B5EF4-FFF2-40B4-BE49-F238E27FC236}">
                <a16:creationId xmlns:a16="http://schemas.microsoft.com/office/drawing/2014/main" id="{39713B6A-06B6-104A-54B9-851701254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72" y="2414912"/>
            <a:ext cx="5606135" cy="314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46013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72A65F-5799-14EB-8F37-FEC27BA65C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5F04F-70BF-EC0C-DC66-B481C5AF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6B25D-2776-53F9-FF2C-95D22F828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4578"/>
            <a:ext cx="5314281" cy="3971266"/>
          </a:xfrm>
        </p:spPr>
        <p:txBody>
          <a:bodyPr>
            <a:normAutofit/>
          </a:bodyPr>
          <a:lstStyle/>
          <a:p>
            <a:pPr marL="0" indent="0" algn="just" fontAlgn="base">
              <a:buNone/>
            </a:pPr>
            <a:r>
              <a:rPr lang="en-US" altLang="en-US" b="1" dirty="0"/>
              <a:t>As next steps to make sure we have successful negotiations we should:</a:t>
            </a:r>
          </a:p>
          <a:p>
            <a:pPr algn="just" fontAlgn="base"/>
            <a:r>
              <a:rPr lang="en-US" altLang="en-US" b="1" dirty="0"/>
              <a:t>Prepare with cultural research: </a:t>
            </a:r>
            <a:r>
              <a:rPr lang="en-US" altLang="en-US" dirty="0"/>
              <a:t>Learn about the Chinese's culture values, communication style, and business etiquette before the negotiations (</a:t>
            </a:r>
            <a:r>
              <a:rPr lang="en-US" altLang="en-US" dirty="0" err="1"/>
              <a:t>Deresky</a:t>
            </a:r>
            <a:r>
              <a:rPr lang="en-US" altLang="en-US" dirty="0"/>
              <a:t>, 2017).</a:t>
            </a:r>
          </a:p>
          <a:p>
            <a:pPr algn="just" fontAlgn="base"/>
            <a:r>
              <a:rPr lang="en-US" altLang="en-US" b="1" dirty="0"/>
              <a:t>Adapt communication styles</a:t>
            </a:r>
            <a:r>
              <a:rPr lang="en-US" altLang="en-US" dirty="0"/>
              <a:t>: Be flexible in how you speak, listen, and present ideas (Hall, 1976).</a:t>
            </a:r>
          </a:p>
          <a:p>
            <a:pPr algn="just" fontAlgn="base"/>
            <a:r>
              <a:rPr lang="en-US" altLang="en-US" b="1" dirty="0" err="1"/>
              <a:t>Prioritise</a:t>
            </a:r>
            <a:r>
              <a:rPr lang="en-US" altLang="en-US" b="1" dirty="0"/>
              <a:t> long-term relationships: </a:t>
            </a:r>
            <a:r>
              <a:rPr lang="en-US" altLang="en-US" dirty="0"/>
              <a:t>Invest in trust and relationships instead of pushing for quick results (Business Insider, 2023).</a:t>
            </a:r>
          </a:p>
          <a:p>
            <a:endParaRPr lang="en-US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DEFDB99-5775-9800-8F22-2E1E2332BA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8194" name="Picture 2" descr="Next Step Images – Browse 36,942 Stock Photos, Vectors, and Video | Adobe  Stock">
            <a:extLst>
              <a:ext uri="{FF2B5EF4-FFF2-40B4-BE49-F238E27FC236}">
                <a16:creationId xmlns:a16="http://schemas.microsoft.com/office/drawing/2014/main" id="{D39F90A3-DA4C-845E-4F3E-2609430A6B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307" y="2184578"/>
            <a:ext cx="51435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55012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19A83-C81A-5B9F-AF90-89C27040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Berlin Sans FB Demi" panose="020F0502020204030204" pitchFamily="34" charset="0"/>
              </a:rPr>
              <a:t>SOURCES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E0898-59C5-4513-52FF-DA318A5922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 err="1"/>
              <a:t>Deresky</a:t>
            </a:r>
            <a:r>
              <a:rPr lang="en-US" altLang="en-US" dirty="0"/>
              <a:t>, H. (2017) International Management: Managing Across Borders and Cultures. 9th </a:t>
            </a:r>
            <a:r>
              <a:rPr lang="en-US" altLang="en-US" dirty="0" err="1"/>
              <a:t>edn</a:t>
            </a:r>
            <a:r>
              <a:rPr lang="en-US" altLang="en-US" dirty="0"/>
              <a:t>. Boston: Pearson.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/>
              <a:t>Hofstede Insights (2024) Country Comparison: China and the UK. Available at: </a:t>
            </a:r>
            <a:r>
              <a:rPr lang="en-US" alt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https://www.hofstede-insights.com</a:t>
            </a:r>
            <a:r>
              <a:rPr lang="en-US" altLang="en-US" dirty="0"/>
              <a:t> Hall, E.T. (1976) Beyond Culture. New York: Anchor Books.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/>
              <a:t>Meyer, E. (2014) The Culture Map: Breaking Through the Invisible Boundaries of Global Business. New York: PublicAffairs.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/>
              <a:t>Hofstede, G. (2009). Geert Hofstede Cultural Dimensions.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/>
              <a:t>Business Insider (2023) How to Negotiate Around the World. Available at: </a:t>
            </a:r>
            <a:r>
              <a:rPr lang="en-US" alt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https://www.businessinsider.com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36058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LASSIFICATION" val="No_Classification"/>
</p:tagLst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111</TotalTime>
  <Words>968</Words>
  <Application>Microsoft Office PowerPoint</Application>
  <PresentationFormat>Widescreen</PresentationFormat>
  <Paragraphs>93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MS Mincho</vt:lpstr>
      <vt:lpstr>Arial</vt:lpstr>
      <vt:lpstr>Berlin Sans FB Demi</vt:lpstr>
      <vt:lpstr>Gill Sans MT</vt:lpstr>
      <vt:lpstr>Symbol</vt:lpstr>
      <vt:lpstr>Wingdings 2</vt:lpstr>
      <vt:lpstr>Dividend</vt:lpstr>
      <vt:lpstr>Cross Cultural Negotiations: UK &amp; China </vt:lpstr>
      <vt:lpstr>Table of contents</vt:lpstr>
      <vt:lpstr>What is culture?</vt:lpstr>
      <vt:lpstr>Elements of Culture and Business Impact</vt:lpstr>
      <vt:lpstr>What are the cultural differences between UK &amp; China?</vt:lpstr>
      <vt:lpstr>What are the cultural differences between UK &amp; China? </vt:lpstr>
      <vt:lpstr>Key Challenges in cross cultural negotiations</vt:lpstr>
      <vt:lpstr>What are successful negotiation strategies?</vt:lpstr>
      <vt:lpstr>Conclusion</vt:lpstr>
      <vt:lpstr>Recommendations</vt:lpstr>
      <vt:lpstr>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Georgi Stoykov</dc:creator>
  <cp:lastModifiedBy>georgi stoykov</cp:lastModifiedBy>
  <cp:revision>52</cp:revision>
  <dcterms:created xsi:type="dcterms:W3CDTF">2025-04-06T14:25:11Z</dcterms:created>
  <dcterms:modified xsi:type="dcterms:W3CDTF">2025-04-23T03:17:42Z</dcterms:modified>
</cp:coreProperties>
</file>