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5.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6.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7.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8.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9.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14"/>
  </p:notesMasterIdLst>
  <p:sldIdLst>
    <p:sldId id="265" r:id="rId2"/>
    <p:sldId id="264" r:id="rId3"/>
    <p:sldId id="263" r:id="rId4"/>
    <p:sldId id="262" r:id="rId5"/>
    <p:sldId id="266" r:id="rId6"/>
    <p:sldId id="261" r:id="rId7"/>
    <p:sldId id="267" r:id="rId8"/>
    <p:sldId id="260" r:id="rId9"/>
    <p:sldId id="259" r:id="rId10"/>
    <p:sldId id="268" r:id="rId11"/>
    <p:sldId id="258" r:id="rId12"/>
    <p:sldId id="26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7" autoAdjust="0"/>
    <p:restoredTop sz="93725" autoAdjust="0"/>
  </p:normalViewPr>
  <p:slideViewPr>
    <p:cSldViewPr snapToGrid="0">
      <p:cViewPr varScale="1">
        <p:scale>
          <a:sx n="90" d="100"/>
          <a:sy n="90" d="100"/>
        </p:scale>
        <p:origin x="576"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1" Type="http://schemas.openxmlformats.org/officeDocument/2006/relationships/image" Target="../media/image4.png"/></Relationships>
</file>

<file path=ppt/diagrams/_rels/data2.xml.rels><?xml version="1.0" encoding="UTF-8" standalone="yes"?>
<Relationships xmlns="http://schemas.openxmlformats.org/package/2006/relationships"><Relationship Id="rId1" Type="http://schemas.openxmlformats.org/officeDocument/2006/relationships/image" Target="../media/image5.png"/></Relationships>
</file>

<file path=ppt/diagrams/_rels/data4.xml.rels><?xml version="1.0" encoding="UTF-8" standalone="yes"?>
<Relationships xmlns="http://schemas.openxmlformats.org/package/2006/relationships"><Relationship Id="rId1" Type="http://schemas.openxmlformats.org/officeDocument/2006/relationships/image" Target="../media/image6.png"/></Relationships>
</file>

<file path=ppt/diagrams/_rels/data6.xml.rels><?xml version="1.0" encoding="UTF-8" standalone="yes"?>
<Relationships xmlns="http://schemas.openxmlformats.org/package/2006/relationships"><Relationship Id="rId1" Type="http://schemas.openxmlformats.org/officeDocument/2006/relationships/image" Target="../media/image8.png"/></Relationships>
</file>

<file path=ppt/diagrams/_rels/data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ata9.xml.rels><?xml version="1.0" encoding="UTF-8" standalone="yes"?>
<Relationships xmlns="http://schemas.openxmlformats.org/package/2006/relationships"><Relationship Id="rId1" Type="http://schemas.openxmlformats.org/officeDocument/2006/relationships/image" Target="../media/image13.png"/></Relationships>
</file>

<file path=ppt/diagrams/_rels/data11.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12.xml.rels><?xml version="1.0" encoding="UTF-8" standalone="yes"?>
<Relationships xmlns="http://schemas.openxmlformats.org/package/2006/relationships"><Relationship Id="rId1" Type="http://schemas.openxmlformats.org/officeDocument/2006/relationships/image" Target="../media/image23.png"/></Relationships>
</file>

<file path=ppt/diagrams/_rels/data14.xml.rels><?xml version="1.0" encoding="UTF-8" standalone="yes"?>
<Relationships xmlns="http://schemas.openxmlformats.org/package/2006/relationships"><Relationship Id="rId1" Type="http://schemas.openxmlformats.org/officeDocument/2006/relationships/image" Target="../media/image24.png"/></Relationships>
</file>

<file path=ppt/diagrams/_rels/data17.xml.rels><?xml version="1.0" encoding="UTF-8" standalone="yes"?>
<Relationships xmlns="http://schemas.openxmlformats.org/package/2006/relationships"><Relationship Id="rId1" Type="http://schemas.openxmlformats.org/officeDocument/2006/relationships/image" Target="../media/image4.png"/></Relationships>
</file>

<file path=ppt/diagrams/_rels/drawing1.xml.rels><?xml version="1.0" encoding="UTF-8" standalone="yes"?>
<Relationships xmlns="http://schemas.openxmlformats.org/package/2006/relationships"><Relationship Id="rId1" Type="http://schemas.openxmlformats.org/officeDocument/2006/relationships/image" Target="../media/image4.png"/></Relationships>
</file>

<file path=ppt/diagrams/_rels/drawing2.xml.rels><?xml version="1.0" encoding="UTF-8" standalone="yes"?>
<Relationships xmlns="http://schemas.openxmlformats.org/package/2006/relationships"><Relationship Id="rId1" Type="http://schemas.openxmlformats.org/officeDocument/2006/relationships/image" Target="../media/image5.png"/></Relationships>
</file>

<file path=ppt/diagrams/_rels/drawing4.xml.rels><?xml version="1.0" encoding="UTF-8" standalone="yes"?>
<Relationships xmlns="http://schemas.openxmlformats.org/package/2006/relationships"><Relationship Id="rId1" Type="http://schemas.openxmlformats.org/officeDocument/2006/relationships/image" Target="../media/image6.png"/></Relationships>
</file>

<file path=ppt/diagrams/_rels/drawing6.xml.rels><?xml version="1.0" encoding="UTF-8" standalone="yes"?>
<Relationships xmlns="http://schemas.openxmlformats.org/package/2006/relationships"><Relationship Id="rId1" Type="http://schemas.openxmlformats.org/officeDocument/2006/relationships/image" Target="../media/image8.png"/></Relationships>
</file>

<file path=ppt/diagrams/_rels/drawing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rawing9.xml.rels><?xml version="1.0" encoding="UTF-8" standalone="yes"?>
<Relationships xmlns="http://schemas.openxmlformats.org/package/2006/relationships"><Relationship Id="rId1" Type="http://schemas.openxmlformats.org/officeDocument/2006/relationships/image" Target="../media/image13.png"/></Relationships>
</file>

<file path=ppt/diagrams/_rels/drawing11.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12.xml.rels><?xml version="1.0" encoding="UTF-8" standalone="yes"?>
<Relationships xmlns="http://schemas.openxmlformats.org/package/2006/relationships"><Relationship Id="rId1" Type="http://schemas.openxmlformats.org/officeDocument/2006/relationships/image" Target="../media/image23.png"/></Relationships>
</file>

<file path=ppt/diagrams/_rels/drawing14.xml.rels><?xml version="1.0" encoding="UTF-8" standalone="yes"?>
<Relationships xmlns="http://schemas.openxmlformats.org/package/2006/relationships"><Relationship Id="rId1" Type="http://schemas.openxmlformats.org/officeDocument/2006/relationships/image" Target="../media/image24.png"/></Relationships>
</file>

<file path=ppt/diagrams/_rels/drawing17.xml.rels><?xml version="1.0" encoding="UTF-8" standalone="yes"?>
<Relationships xmlns="http://schemas.openxmlformats.org/package/2006/relationships"><Relationship Id="rId1" Type="http://schemas.openxmlformats.org/officeDocument/2006/relationships/image" Target="../media/image4.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AE7DAFA-44A5-413E-BCE0-4489C2ACAB08}"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US"/>
        </a:p>
      </dgm:t>
    </dgm:pt>
    <dgm:pt modelId="{E350EE2E-DF17-4EF7-A466-1EE592E50206}">
      <dgm:prSet custT="1"/>
      <dgm:spPr/>
      <dgm: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600" dirty="0"/>
            <a:t>W Hotels Marriot </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US" sz="2800" dirty="0"/>
        </a:p>
        <a:p>
          <a:pPr marL="0" marR="0" lvl="0" indent="0" algn="ctr" defTabSz="914400" rtl="0" eaLnBrk="1" fontAlgn="auto" latinLnBrk="0" hangingPunct="1">
            <a:lnSpc>
              <a:spcPct val="100000"/>
            </a:lnSpc>
            <a:spcBef>
              <a:spcPts val="0"/>
            </a:spcBef>
            <a:spcAft>
              <a:spcPts val="0"/>
            </a:spcAft>
            <a:buClrTx/>
            <a:buSzTx/>
            <a:buFontTx/>
            <a:buNone/>
            <a:tabLst/>
            <a:defRPr/>
          </a:pPr>
          <a:r>
            <a:rPr lang="en-US" sz="2800" dirty="0"/>
            <a:t>     </a:t>
          </a:r>
          <a:r>
            <a:rPr lang="en-US" sz="2000" b="0" dirty="0"/>
            <a:t>The Role &amp; Importance of Hospitality &amp; Guest Services within the Hotel Industry</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0" i="1" dirty="0"/>
            <a:t>BMIH4003</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US" sz="1400" b="0" i="0" dirty="0">
            <a:latin typeface="Arial" panose="020B0604020202020204" pitchFamily="34" charset="0"/>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b="0" i="0" dirty="0">
              <a:latin typeface="Arial" panose="020B0604020202020204" pitchFamily="34" charset="0"/>
              <a:cs typeface="Arial" panose="020B0604020202020204" pitchFamily="34" charset="0"/>
            </a:rPr>
            <a:t>Lecturer: Lisa </a:t>
          </a:r>
          <a:r>
            <a:rPr lang="en-US" sz="1400" b="0" i="0" dirty="0" err="1">
              <a:latin typeface="Arial" panose="020B0604020202020204" pitchFamily="34" charset="0"/>
              <a:cs typeface="Arial" panose="020B0604020202020204" pitchFamily="34" charset="0"/>
            </a:rPr>
            <a:t>Bassler</a:t>
          </a:r>
          <a:endParaRPr lang="en-US" sz="1400" b="0" i="0" dirty="0">
            <a:latin typeface="Arial" panose="020B0604020202020204" pitchFamily="34" charset="0"/>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b="0" i="0" dirty="0">
              <a:latin typeface="Arial" panose="020B0604020202020204" pitchFamily="34" charset="0"/>
              <a:cs typeface="Arial" panose="020B0604020202020204" pitchFamily="34" charset="0"/>
            </a:rPr>
            <a:t>    Student: Antonia Lupas</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b="0" i="0" dirty="0">
              <a:latin typeface="Arial" panose="020B0604020202020204" pitchFamily="34" charset="0"/>
              <a:cs typeface="Arial" panose="020B0604020202020204" pitchFamily="34" charset="0"/>
            </a:rPr>
            <a:t>Student ID: 2210502</a:t>
          </a:r>
        </a:p>
        <a:p>
          <a:pPr marL="0" lvl="0" algn="ctr" defTabSz="889000" rtl="0">
            <a:lnSpc>
              <a:spcPct val="90000"/>
            </a:lnSpc>
            <a:spcBef>
              <a:spcPct val="0"/>
            </a:spcBef>
            <a:spcAft>
              <a:spcPct val="35000"/>
            </a:spcAft>
            <a:buNone/>
          </a:pPr>
          <a:endParaRPr lang="en-US" sz="2800" dirty="0"/>
        </a:p>
      </dgm:t>
    </dgm:pt>
    <dgm:pt modelId="{47FB716E-D288-492E-8D80-D2A2AAFA5B50}" type="parTrans" cxnId="{3A999A39-9599-46D6-92D8-24FF9EF51437}">
      <dgm:prSet/>
      <dgm:spPr/>
      <dgm:t>
        <a:bodyPr/>
        <a:lstStyle/>
        <a:p>
          <a:endParaRPr lang="en-US"/>
        </a:p>
      </dgm:t>
    </dgm:pt>
    <dgm:pt modelId="{C9B206C4-CA25-48BE-835A-7D39BF8DAAF7}" type="sibTrans" cxnId="{3A999A39-9599-46D6-92D8-24FF9EF51437}">
      <dgm:prSet/>
      <dgm:spPr/>
      <dgm:t>
        <a:bodyPr/>
        <a:lstStyle/>
        <a:p>
          <a:endParaRPr lang="en-US"/>
        </a:p>
      </dgm:t>
    </dgm:pt>
    <dgm:pt modelId="{23BB0038-D651-48EC-8F88-EF19804A214B}" type="pres">
      <dgm:prSet presAssocID="{6AE7DAFA-44A5-413E-BCE0-4489C2ACAB08}" presName="linearFlow" presStyleCnt="0">
        <dgm:presLayoutVars>
          <dgm:dir/>
          <dgm:resizeHandles val="exact"/>
        </dgm:presLayoutVars>
      </dgm:prSet>
      <dgm:spPr/>
    </dgm:pt>
    <dgm:pt modelId="{FF5FCFC1-B928-4906-8810-E2A07B7A9E23}" type="pres">
      <dgm:prSet presAssocID="{E350EE2E-DF17-4EF7-A466-1EE592E50206}" presName="composite" presStyleCnt="0"/>
      <dgm:spPr/>
    </dgm:pt>
    <dgm:pt modelId="{C367523E-D22C-4498-A5CB-A846318AE029}" type="pres">
      <dgm:prSet presAssocID="{E350EE2E-DF17-4EF7-A466-1EE592E50206}" presName="imgShp" presStyleLbl="fgImgPlace1" presStyleIdx="0" presStyleCnt="1" custScaleX="98784"/>
      <dgm:spPr>
        <a:blipFill rotWithShape="1">
          <a:blip xmlns:r="http://schemas.openxmlformats.org/officeDocument/2006/relationships" r:embed="rId1"/>
          <a:stretch>
            <a:fillRect/>
          </a:stretch>
        </a:blipFill>
      </dgm:spPr>
    </dgm:pt>
    <dgm:pt modelId="{B12E0627-61A3-4B10-BF87-4FB010765E41}" type="pres">
      <dgm:prSet presAssocID="{E350EE2E-DF17-4EF7-A466-1EE592E50206}" presName="txShp" presStyleLbl="node1" presStyleIdx="0" presStyleCnt="1">
        <dgm:presLayoutVars>
          <dgm:bulletEnabled val="1"/>
        </dgm:presLayoutVars>
      </dgm:prSet>
      <dgm:spPr/>
    </dgm:pt>
  </dgm:ptLst>
  <dgm:cxnLst>
    <dgm:cxn modelId="{B5C07F02-A1C7-42F8-905C-4461FE8EB62B}" type="presOf" srcId="{E350EE2E-DF17-4EF7-A466-1EE592E50206}" destId="{B12E0627-61A3-4B10-BF87-4FB010765E41}" srcOrd="0" destOrd="0" presId="urn:microsoft.com/office/officeart/2005/8/layout/vList3"/>
    <dgm:cxn modelId="{3A999A39-9599-46D6-92D8-24FF9EF51437}" srcId="{6AE7DAFA-44A5-413E-BCE0-4489C2ACAB08}" destId="{E350EE2E-DF17-4EF7-A466-1EE592E50206}" srcOrd="0" destOrd="0" parTransId="{47FB716E-D288-492E-8D80-D2A2AAFA5B50}" sibTransId="{C9B206C4-CA25-48BE-835A-7D39BF8DAAF7}"/>
    <dgm:cxn modelId="{B19C8BAE-E815-464B-AEB6-689AE8D8BEDB}" type="presOf" srcId="{6AE7DAFA-44A5-413E-BCE0-4489C2ACAB08}" destId="{23BB0038-D651-48EC-8F88-EF19804A214B}" srcOrd="0" destOrd="0" presId="urn:microsoft.com/office/officeart/2005/8/layout/vList3"/>
    <dgm:cxn modelId="{5BFE0408-1E8A-4E5E-AE35-6E2BB41A9BD6}" type="presParOf" srcId="{23BB0038-D651-48EC-8F88-EF19804A214B}" destId="{FF5FCFC1-B928-4906-8810-E2A07B7A9E23}" srcOrd="0" destOrd="0" presId="urn:microsoft.com/office/officeart/2005/8/layout/vList3"/>
    <dgm:cxn modelId="{64A3B3B8-DDC5-449D-B28A-170705460E74}" type="presParOf" srcId="{FF5FCFC1-B928-4906-8810-E2A07B7A9E23}" destId="{C367523E-D22C-4498-A5CB-A846318AE029}" srcOrd="0" destOrd="0" presId="urn:microsoft.com/office/officeart/2005/8/layout/vList3"/>
    <dgm:cxn modelId="{27A4FC8B-A590-4135-93CF-1E724CE793E3}" type="presParOf" srcId="{FF5FCFC1-B928-4906-8810-E2A07B7A9E23}" destId="{B12E0627-61A3-4B10-BF87-4FB010765E41}"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AE5270E-FE03-42D2-8D41-9C51DCE1DB59}"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US"/>
        </a:p>
      </dgm:t>
    </dgm:pt>
    <dgm:pt modelId="{0B1B82B8-BC73-4736-8E87-C363B420BCD9}">
      <dgm:prSet/>
      <dgm:spPr/>
      <dgm:t>
        <a:bodyPr/>
        <a:lstStyle/>
        <a:p>
          <a:pPr rtl="0"/>
          <a:r>
            <a:rPr lang="en-US"/>
            <a:t>Table of content</a:t>
          </a:r>
        </a:p>
      </dgm:t>
    </dgm:pt>
    <dgm:pt modelId="{7EB0222A-3694-43BE-8AF1-0BE57CE2198C}" type="parTrans" cxnId="{43B9395E-408F-4234-A863-704F01035F5C}">
      <dgm:prSet/>
      <dgm:spPr/>
      <dgm:t>
        <a:bodyPr/>
        <a:lstStyle/>
        <a:p>
          <a:endParaRPr lang="en-US"/>
        </a:p>
      </dgm:t>
    </dgm:pt>
    <dgm:pt modelId="{07C50FDC-80A5-44FB-9B7C-F3A60D0B503C}" type="sibTrans" cxnId="{43B9395E-408F-4234-A863-704F01035F5C}">
      <dgm:prSet/>
      <dgm:spPr/>
      <dgm:t>
        <a:bodyPr/>
        <a:lstStyle/>
        <a:p>
          <a:endParaRPr lang="en-US"/>
        </a:p>
      </dgm:t>
    </dgm:pt>
    <dgm:pt modelId="{7CD273A6-5EBB-4CE8-A6EA-C27EF71A72E9}" type="pres">
      <dgm:prSet presAssocID="{CAE5270E-FE03-42D2-8D41-9C51DCE1DB59}" presName="linearFlow" presStyleCnt="0">
        <dgm:presLayoutVars>
          <dgm:dir/>
          <dgm:resizeHandles val="exact"/>
        </dgm:presLayoutVars>
      </dgm:prSet>
      <dgm:spPr/>
    </dgm:pt>
    <dgm:pt modelId="{C2815EE6-303A-4B4B-A0BA-0684CC83D23F}" type="pres">
      <dgm:prSet presAssocID="{0B1B82B8-BC73-4736-8E87-C363B420BCD9}" presName="composite" presStyleCnt="0"/>
      <dgm:spPr/>
    </dgm:pt>
    <dgm:pt modelId="{B1DCC5F5-0E14-4F5A-A52C-DDC4E040AD40}" type="pres">
      <dgm:prSet presAssocID="{0B1B82B8-BC73-4736-8E87-C363B420BCD9}" presName="imgShp" presStyleLbl="fgImgPlace1" presStyleIdx="0" presStyleCnt="1"/>
      <dgm:spPr>
        <a:blipFill rotWithShape="1">
          <a:blip xmlns:r="http://schemas.openxmlformats.org/officeDocument/2006/relationships" r:embed="rId1"/>
          <a:stretch>
            <a:fillRect/>
          </a:stretch>
        </a:blipFill>
      </dgm:spPr>
    </dgm:pt>
    <dgm:pt modelId="{2ECDB147-E6DB-497E-A870-B4D4DB13941D}" type="pres">
      <dgm:prSet presAssocID="{0B1B82B8-BC73-4736-8E87-C363B420BCD9}" presName="txShp" presStyleLbl="node1" presStyleIdx="0" presStyleCnt="1">
        <dgm:presLayoutVars>
          <dgm:bulletEnabled val="1"/>
        </dgm:presLayoutVars>
      </dgm:prSet>
      <dgm:spPr/>
    </dgm:pt>
  </dgm:ptLst>
  <dgm:cxnLst>
    <dgm:cxn modelId="{43B9395E-408F-4234-A863-704F01035F5C}" srcId="{CAE5270E-FE03-42D2-8D41-9C51DCE1DB59}" destId="{0B1B82B8-BC73-4736-8E87-C363B420BCD9}" srcOrd="0" destOrd="0" parTransId="{7EB0222A-3694-43BE-8AF1-0BE57CE2198C}" sibTransId="{07C50FDC-80A5-44FB-9B7C-F3A60D0B503C}"/>
    <dgm:cxn modelId="{E71CB9DA-61B6-4821-B821-30A3FD227CDE}" type="presOf" srcId="{CAE5270E-FE03-42D2-8D41-9C51DCE1DB59}" destId="{7CD273A6-5EBB-4CE8-A6EA-C27EF71A72E9}" srcOrd="0" destOrd="0" presId="urn:microsoft.com/office/officeart/2005/8/layout/vList3"/>
    <dgm:cxn modelId="{991F03E0-7677-482A-A089-D72172228C89}" type="presOf" srcId="{0B1B82B8-BC73-4736-8E87-C363B420BCD9}" destId="{2ECDB147-E6DB-497E-A870-B4D4DB13941D}" srcOrd="0" destOrd="0" presId="urn:microsoft.com/office/officeart/2005/8/layout/vList3"/>
    <dgm:cxn modelId="{44B6F29B-A4FB-45C5-AB24-0DF3E067E7D1}" type="presParOf" srcId="{7CD273A6-5EBB-4CE8-A6EA-C27EF71A72E9}" destId="{C2815EE6-303A-4B4B-A0BA-0684CC83D23F}" srcOrd="0" destOrd="0" presId="urn:microsoft.com/office/officeart/2005/8/layout/vList3"/>
    <dgm:cxn modelId="{9F5CABE5-8C05-497D-9443-6ADFDBD536FA}" type="presParOf" srcId="{C2815EE6-303A-4B4B-A0BA-0684CC83D23F}" destId="{B1DCC5F5-0E14-4F5A-A52C-DDC4E040AD40}" srcOrd="0" destOrd="0" presId="urn:microsoft.com/office/officeart/2005/8/layout/vList3"/>
    <dgm:cxn modelId="{99F22643-939C-47DC-B374-1B166A47F159}" type="presParOf" srcId="{C2815EE6-303A-4B4B-A0BA-0684CC83D23F}" destId="{2ECDB147-E6DB-497E-A870-B4D4DB13941D}"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EB2BAA4-4128-4546-9550-26AC4FAB327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85C2788-5FC2-47FD-8E4C-450BDC31B601}">
      <dgm:prSet/>
      <dgm:spPr/>
      <dgm:t>
        <a:bodyPr/>
        <a:lstStyle/>
        <a:p>
          <a:r>
            <a:rPr lang="en-US"/>
            <a:t>Introduction</a:t>
          </a:r>
        </a:p>
      </dgm:t>
    </dgm:pt>
    <dgm:pt modelId="{5BE10204-237C-4820-A012-C43A3A1F301A}" type="parTrans" cxnId="{2BF90B0D-03A5-4AF8-8DBB-0AB39D7C0D01}">
      <dgm:prSet/>
      <dgm:spPr/>
      <dgm:t>
        <a:bodyPr/>
        <a:lstStyle/>
        <a:p>
          <a:endParaRPr lang="en-US"/>
        </a:p>
      </dgm:t>
    </dgm:pt>
    <dgm:pt modelId="{86400256-EAF0-4EAE-ACAE-0444BD66A105}" type="sibTrans" cxnId="{2BF90B0D-03A5-4AF8-8DBB-0AB39D7C0D01}">
      <dgm:prSet/>
      <dgm:spPr/>
      <dgm:t>
        <a:bodyPr/>
        <a:lstStyle/>
        <a:p>
          <a:endParaRPr lang="en-US"/>
        </a:p>
      </dgm:t>
    </dgm:pt>
    <dgm:pt modelId="{D8316552-3CFA-4F0A-BE29-F05D3869131C}">
      <dgm:prSet/>
      <dgm:spPr/>
      <dgm:t>
        <a:bodyPr/>
        <a:lstStyle/>
        <a:p>
          <a:r>
            <a:rPr lang="en-US"/>
            <a:t>Main Consumers</a:t>
          </a:r>
        </a:p>
      </dgm:t>
    </dgm:pt>
    <dgm:pt modelId="{267EDC34-6CA9-4A4B-B3C3-7EB4CD19E811}" type="parTrans" cxnId="{91B2EC0E-F69D-45EA-9791-285732598FAB}">
      <dgm:prSet/>
      <dgm:spPr/>
      <dgm:t>
        <a:bodyPr/>
        <a:lstStyle/>
        <a:p>
          <a:endParaRPr lang="en-US"/>
        </a:p>
      </dgm:t>
    </dgm:pt>
    <dgm:pt modelId="{425AFEBC-D547-443A-B469-21D9E9C30BF8}" type="sibTrans" cxnId="{91B2EC0E-F69D-45EA-9791-285732598FAB}">
      <dgm:prSet/>
      <dgm:spPr/>
      <dgm:t>
        <a:bodyPr/>
        <a:lstStyle/>
        <a:p>
          <a:endParaRPr lang="en-US"/>
        </a:p>
      </dgm:t>
    </dgm:pt>
    <dgm:pt modelId="{5EA2A185-3007-45CD-AC1A-B8CF232CCB31}">
      <dgm:prSet/>
      <dgm:spPr/>
      <dgm:t>
        <a:bodyPr/>
        <a:lstStyle/>
        <a:p>
          <a:r>
            <a:rPr lang="en-US"/>
            <a:t>Nature, Scope, and Role of guest services and facilities</a:t>
          </a:r>
        </a:p>
      </dgm:t>
    </dgm:pt>
    <dgm:pt modelId="{17A228A8-0104-4C82-8C5D-603A69FD9BEA}" type="parTrans" cxnId="{D687BDCB-33A5-4F9C-BB92-934C6DCE7FF8}">
      <dgm:prSet/>
      <dgm:spPr/>
      <dgm:t>
        <a:bodyPr/>
        <a:lstStyle/>
        <a:p>
          <a:endParaRPr lang="en-US"/>
        </a:p>
      </dgm:t>
    </dgm:pt>
    <dgm:pt modelId="{9D0E77AD-81AB-4445-8D5C-F829B25ABD77}" type="sibTrans" cxnId="{D687BDCB-33A5-4F9C-BB92-934C6DCE7FF8}">
      <dgm:prSet/>
      <dgm:spPr/>
      <dgm:t>
        <a:bodyPr/>
        <a:lstStyle/>
        <a:p>
          <a:endParaRPr lang="en-US"/>
        </a:p>
      </dgm:t>
    </dgm:pt>
    <dgm:pt modelId="{B2AC7A41-76CB-4FF0-A9CB-8316DA4B8056}">
      <dgm:prSet/>
      <dgm:spPr/>
      <dgm:t>
        <a:bodyPr/>
        <a:lstStyle/>
        <a:p>
          <a:r>
            <a:rPr lang="en-US"/>
            <a:t>Role and Function of guest services</a:t>
          </a:r>
        </a:p>
      </dgm:t>
    </dgm:pt>
    <dgm:pt modelId="{D3A506E7-1AEA-4C4E-B79A-579DE535DF11}" type="parTrans" cxnId="{2F17A30F-3E6C-4295-9835-35D0DDAD7D2A}">
      <dgm:prSet/>
      <dgm:spPr/>
      <dgm:t>
        <a:bodyPr/>
        <a:lstStyle/>
        <a:p>
          <a:endParaRPr lang="en-US"/>
        </a:p>
      </dgm:t>
    </dgm:pt>
    <dgm:pt modelId="{8D67DBAA-2E71-40F4-8CC2-8F43BA6AD962}" type="sibTrans" cxnId="{2F17A30F-3E6C-4295-9835-35D0DDAD7D2A}">
      <dgm:prSet/>
      <dgm:spPr/>
      <dgm:t>
        <a:bodyPr/>
        <a:lstStyle/>
        <a:p>
          <a:endParaRPr lang="en-US"/>
        </a:p>
      </dgm:t>
    </dgm:pt>
    <dgm:pt modelId="{63D8FAA1-683B-463A-8F22-014B2F118ECF}">
      <dgm:prSet/>
      <dgm:spPr/>
      <dgm:t>
        <a:bodyPr/>
        <a:lstStyle/>
        <a:p>
          <a:r>
            <a:rPr lang="en-US"/>
            <a:t>Importance of Hospitality and meeting/exceed Guest expectations</a:t>
          </a:r>
        </a:p>
      </dgm:t>
    </dgm:pt>
    <dgm:pt modelId="{2BE8C9EC-0779-4483-9D5C-78DBDAFEB46E}" type="parTrans" cxnId="{700F2E49-CCBD-492D-A70E-5BDD3B4E46AB}">
      <dgm:prSet/>
      <dgm:spPr/>
      <dgm:t>
        <a:bodyPr/>
        <a:lstStyle/>
        <a:p>
          <a:endParaRPr lang="en-US"/>
        </a:p>
      </dgm:t>
    </dgm:pt>
    <dgm:pt modelId="{E90FDF18-63FA-467D-BF6A-AA281F75480F}" type="sibTrans" cxnId="{700F2E49-CCBD-492D-A70E-5BDD3B4E46AB}">
      <dgm:prSet/>
      <dgm:spPr/>
      <dgm:t>
        <a:bodyPr/>
        <a:lstStyle/>
        <a:p>
          <a:endParaRPr lang="en-US"/>
        </a:p>
      </dgm:t>
    </dgm:pt>
    <dgm:pt modelId="{C72FD112-8C1B-4C64-A2BE-5ED17B21596C}">
      <dgm:prSet/>
      <dgm:spPr/>
      <dgm:t>
        <a:bodyPr/>
        <a:lstStyle/>
        <a:p>
          <a:r>
            <a:rPr lang="en-US"/>
            <a:t>Summary/Conclusion</a:t>
          </a:r>
        </a:p>
      </dgm:t>
    </dgm:pt>
    <dgm:pt modelId="{D252904D-8DC8-41E8-BD39-519852A21973}" type="parTrans" cxnId="{5BF23B11-355E-4EC5-BF82-E0240DDD7B9F}">
      <dgm:prSet/>
      <dgm:spPr/>
      <dgm:t>
        <a:bodyPr/>
        <a:lstStyle/>
        <a:p>
          <a:endParaRPr lang="en-US"/>
        </a:p>
      </dgm:t>
    </dgm:pt>
    <dgm:pt modelId="{9FE7F2D2-C810-44AF-BF69-997072FACFA0}" type="sibTrans" cxnId="{5BF23B11-355E-4EC5-BF82-E0240DDD7B9F}">
      <dgm:prSet/>
      <dgm:spPr/>
      <dgm:t>
        <a:bodyPr/>
        <a:lstStyle/>
        <a:p>
          <a:endParaRPr lang="en-US"/>
        </a:p>
      </dgm:t>
    </dgm:pt>
    <dgm:pt modelId="{910F6560-39CE-4B46-9DED-FDB3E1433DF5}">
      <dgm:prSet/>
      <dgm:spPr/>
      <dgm:t>
        <a:bodyPr/>
        <a:lstStyle/>
        <a:p>
          <a:r>
            <a:rPr lang="en-US"/>
            <a:t>References</a:t>
          </a:r>
        </a:p>
      </dgm:t>
    </dgm:pt>
    <dgm:pt modelId="{6AAF22DB-5085-4A22-8108-73BCBDF67FE2}" type="parTrans" cxnId="{29ABD6B6-A7EC-4033-9FA1-870401F5C6CA}">
      <dgm:prSet/>
      <dgm:spPr/>
      <dgm:t>
        <a:bodyPr/>
        <a:lstStyle/>
        <a:p>
          <a:endParaRPr lang="en-US"/>
        </a:p>
      </dgm:t>
    </dgm:pt>
    <dgm:pt modelId="{4267EF6A-235A-4D53-AEB5-A0206D6B9259}" type="sibTrans" cxnId="{29ABD6B6-A7EC-4033-9FA1-870401F5C6CA}">
      <dgm:prSet/>
      <dgm:spPr/>
      <dgm:t>
        <a:bodyPr/>
        <a:lstStyle/>
        <a:p>
          <a:endParaRPr lang="en-US"/>
        </a:p>
      </dgm:t>
    </dgm:pt>
    <dgm:pt modelId="{4746BDFB-862C-4643-979E-1916993A83C0}" type="pres">
      <dgm:prSet presAssocID="{6EB2BAA4-4128-4546-9550-26AC4FAB3275}" presName="linear" presStyleCnt="0">
        <dgm:presLayoutVars>
          <dgm:animLvl val="lvl"/>
          <dgm:resizeHandles val="exact"/>
        </dgm:presLayoutVars>
      </dgm:prSet>
      <dgm:spPr/>
    </dgm:pt>
    <dgm:pt modelId="{74613D1F-AA74-4151-AEBD-35D5E2BBDDCF}" type="pres">
      <dgm:prSet presAssocID="{B85C2788-5FC2-47FD-8E4C-450BDC31B601}" presName="parentText" presStyleLbl="node1" presStyleIdx="0" presStyleCnt="7">
        <dgm:presLayoutVars>
          <dgm:chMax val="0"/>
          <dgm:bulletEnabled val="1"/>
        </dgm:presLayoutVars>
      </dgm:prSet>
      <dgm:spPr/>
    </dgm:pt>
    <dgm:pt modelId="{AB6A5431-9A4A-4577-A232-4561E729F04D}" type="pres">
      <dgm:prSet presAssocID="{86400256-EAF0-4EAE-ACAE-0444BD66A105}" presName="spacer" presStyleCnt="0"/>
      <dgm:spPr/>
    </dgm:pt>
    <dgm:pt modelId="{F794E1B7-7624-4222-86EC-8E586689CAFB}" type="pres">
      <dgm:prSet presAssocID="{D8316552-3CFA-4F0A-BE29-F05D3869131C}" presName="parentText" presStyleLbl="node1" presStyleIdx="1" presStyleCnt="7">
        <dgm:presLayoutVars>
          <dgm:chMax val="0"/>
          <dgm:bulletEnabled val="1"/>
        </dgm:presLayoutVars>
      </dgm:prSet>
      <dgm:spPr/>
    </dgm:pt>
    <dgm:pt modelId="{9BA9FDAE-E076-40CC-BFD0-FD781E19967A}" type="pres">
      <dgm:prSet presAssocID="{425AFEBC-D547-443A-B469-21D9E9C30BF8}" presName="spacer" presStyleCnt="0"/>
      <dgm:spPr/>
    </dgm:pt>
    <dgm:pt modelId="{AA6E9734-CEB3-4154-BA5F-1D771AA941B8}" type="pres">
      <dgm:prSet presAssocID="{5EA2A185-3007-45CD-AC1A-B8CF232CCB31}" presName="parentText" presStyleLbl="node1" presStyleIdx="2" presStyleCnt="7">
        <dgm:presLayoutVars>
          <dgm:chMax val="0"/>
          <dgm:bulletEnabled val="1"/>
        </dgm:presLayoutVars>
      </dgm:prSet>
      <dgm:spPr/>
    </dgm:pt>
    <dgm:pt modelId="{62B102C5-9508-4425-B748-D479377FEE87}" type="pres">
      <dgm:prSet presAssocID="{9D0E77AD-81AB-4445-8D5C-F829B25ABD77}" presName="spacer" presStyleCnt="0"/>
      <dgm:spPr/>
    </dgm:pt>
    <dgm:pt modelId="{2BDC226A-4016-4030-92AF-8BD70DB23BA2}" type="pres">
      <dgm:prSet presAssocID="{B2AC7A41-76CB-4FF0-A9CB-8316DA4B8056}" presName="parentText" presStyleLbl="node1" presStyleIdx="3" presStyleCnt="7">
        <dgm:presLayoutVars>
          <dgm:chMax val="0"/>
          <dgm:bulletEnabled val="1"/>
        </dgm:presLayoutVars>
      </dgm:prSet>
      <dgm:spPr/>
    </dgm:pt>
    <dgm:pt modelId="{B97C1430-EA19-4590-8DE1-D29F8129C8E7}" type="pres">
      <dgm:prSet presAssocID="{8D67DBAA-2E71-40F4-8CC2-8F43BA6AD962}" presName="spacer" presStyleCnt="0"/>
      <dgm:spPr/>
    </dgm:pt>
    <dgm:pt modelId="{E9DA8278-BE46-4178-A9E2-7AAD0383A585}" type="pres">
      <dgm:prSet presAssocID="{63D8FAA1-683B-463A-8F22-014B2F118ECF}" presName="parentText" presStyleLbl="node1" presStyleIdx="4" presStyleCnt="7">
        <dgm:presLayoutVars>
          <dgm:chMax val="0"/>
          <dgm:bulletEnabled val="1"/>
        </dgm:presLayoutVars>
      </dgm:prSet>
      <dgm:spPr/>
    </dgm:pt>
    <dgm:pt modelId="{C8864610-21EE-443F-88D6-899C3DF8022F}" type="pres">
      <dgm:prSet presAssocID="{E90FDF18-63FA-467D-BF6A-AA281F75480F}" presName="spacer" presStyleCnt="0"/>
      <dgm:spPr/>
    </dgm:pt>
    <dgm:pt modelId="{F17B8220-718D-47A4-9CB5-DCA493E5220B}" type="pres">
      <dgm:prSet presAssocID="{C72FD112-8C1B-4C64-A2BE-5ED17B21596C}" presName="parentText" presStyleLbl="node1" presStyleIdx="5" presStyleCnt="7">
        <dgm:presLayoutVars>
          <dgm:chMax val="0"/>
          <dgm:bulletEnabled val="1"/>
        </dgm:presLayoutVars>
      </dgm:prSet>
      <dgm:spPr/>
    </dgm:pt>
    <dgm:pt modelId="{EB5780E2-52DE-468B-9713-EAA1258033B9}" type="pres">
      <dgm:prSet presAssocID="{9FE7F2D2-C810-44AF-BF69-997072FACFA0}" presName="spacer" presStyleCnt="0"/>
      <dgm:spPr/>
    </dgm:pt>
    <dgm:pt modelId="{A940BF3C-2F14-4DC0-A7F9-A9C82AD42702}" type="pres">
      <dgm:prSet presAssocID="{910F6560-39CE-4B46-9DED-FDB3E1433DF5}" presName="parentText" presStyleLbl="node1" presStyleIdx="6" presStyleCnt="7">
        <dgm:presLayoutVars>
          <dgm:chMax val="0"/>
          <dgm:bulletEnabled val="1"/>
        </dgm:presLayoutVars>
      </dgm:prSet>
      <dgm:spPr/>
    </dgm:pt>
  </dgm:ptLst>
  <dgm:cxnLst>
    <dgm:cxn modelId="{2BF90B0D-03A5-4AF8-8DBB-0AB39D7C0D01}" srcId="{6EB2BAA4-4128-4546-9550-26AC4FAB3275}" destId="{B85C2788-5FC2-47FD-8E4C-450BDC31B601}" srcOrd="0" destOrd="0" parTransId="{5BE10204-237C-4820-A012-C43A3A1F301A}" sibTransId="{86400256-EAF0-4EAE-ACAE-0444BD66A105}"/>
    <dgm:cxn modelId="{91B2EC0E-F69D-45EA-9791-285732598FAB}" srcId="{6EB2BAA4-4128-4546-9550-26AC4FAB3275}" destId="{D8316552-3CFA-4F0A-BE29-F05D3869131C}" srcOrd="1" destOrd="0" parTransId="{267EDC34-6CA9-4A4B-B3C3-7EB4CD19E811}" sibTransId="{425AFEBC-D547-443A-B469-21D9E9C30BF8}"/>
    <dgm:cxn modelId="{2F17A30F-3E6C-4295-9835-35D0DDAD7D2A}" srcId="{6EB2BAA4-4128-4546-9550-26AC4FAB3275}" destId="{B2AC7A41-76CB-4FF0-A9CB-8316DA4B8056}" srcOrd="3" destOrd="0" parTransId="{D3A506E7-1AEA-4C4E-B79A-579DE535DF11}" sibTransId="{8D67DBAA-2E71-40F4-8CC2-8F43BA6AD962}"/>
    <dgm:cxn modelId="{5BF23B11-355E-4EC5-BF82-E0240DDD7B9F}" srcId="{6EB2BAA4-4128-4546-9550-26AC4FAB3275}" destId="{C72FD112-8C1B-4C64-A2BE-5ED17B21596C}" srcOrd="5" destOrd="0" parTransId="{D252904D-8DC8-41E8-BD39-519852A21973}" sibTransId="{9FE7F2D2-C810-44AF-BF69-997072FACFA0}"/>
    <dgm:cxn modelId="{86EBBB3E-D3C0-44E6-84CE-CC956DFCE7D2}" type="presOf" srcId="{63D8FAA1-683B-463A-8F22-014B2F118ECF}" destId="{E9DA8278-BE46-4178-A9E2-7AAD0383A585}" srcOrd="0" destOrd="0" presId="urn:microsoft.com/office/officeart/2005/8/layout/vList2"/>
    <dgm:cxn modelId="{25479468-03DF-428E-9D92-5BBBDC155C05}" type="presOf" srcId="{5EA2A185-3007-45CD-AC1A-B8CF232CCB31}" destId="{AA6E9734-CEB3-4154-BA5F-1D771AA941B8}" srcOrd="0" destOrd="0" presId="urn:microsoft.com/office/officeart/2005/8/layout/vList2"/>
    <dgm:cxn modelId="{700F2E49-CCBD-492D-A70E-5BDD3B4E46AB}" srcId="{6EB2BAA4-4128-4546-9550-26AC4FAB3275}" destId="{63D8FAA1-683B-463A-8F22-014B2F118ECF}" srcOrd="4" destOrd="0" parTransId="{2BE8C9EC-0779-4483-9D5C-78DBDAFEB46E}" sibTransId="{E90FDF18-63FA-467D-BF6A-AA281F75480F}"/>
    <dgm:cxn modelId="{927D8E6B-D3DB-4527-81C1-D081C67CDFAE}" type="presOf" srcId="{6EB2BAA4-4128-4546-9550-26AC4FAB3275}" destId="{4746BDFB-862C-4643-979E-1916993A83C0}" srcOrd="0" destOrd="0" presId="urn:microsoft.com/office/officeart/2005/8/layout/vList2"/>
    <dgm:cxn modelId="{8EB15C8F-1637-4E5B-BCAA-50EFD8A2FCE2}" type="presOf" srcId="{B2AC7A41-76CB-4FF0-A9CB-8316DA4B8056}" destId="{2BDC226A-4016-4030-92AF-8BD70DB23BA2}" srcOrd="0" destOrd="0" presId="urn:microsoft.com/office/officeart/2005/8/layout/vList2"/>
    <dgm:cxn modelId="{1B7CDD92-A690-40B5-98F6-65861CA62915}" type="presOf" srcId="{D8316552-3CFA-4F0A-BE29-F05D3869131C}" destId="{F794E1B7-7624-4222-86EC-8E586689CAFB}" srcOrd="0" destOrd="0" presId="urn:microsoft.com/office/officeart/2005/8/layout/vList2"/>
    <dgm:cxn modelId="{29ABD6B6-A7EC-4033-9FA1-870401F5C6CA}" srcId="{6EB2BAA4-4128-4546-9550-26AC4FAB3275}" destId="{910F6560-39CE-4B46-9DED-FDB3E1433DF5}" srcOrd="6" destOrd="0" parTransId="{6AAF22DB-5085-4A22-8108-73BCBDF67FE2}" sibTransId="{4267EF6A-235A-4D53-AEB5-A0206D6B9259}"/>
    <dgm:cxn modelId="{D687BDCB-33A5-4F9C-BB92-934C6DCE7FF8}" srcId="{6EB2BAA4-4128-4546-9550-26AC4FAB3275}" destId="{5EA2A185-3007-45CD-AC1A-B8CF232CCB31}" srcOrd="2" destOrd="0" parTransId="{17A228A8-0104-4C82-8C5D-603A69FD9BEA}" sibTransId="{9D0E77AD-81AB-4445-8D5C-F829B25ABD77}"/>
    <dgm:cxn modelId="{5A5C32CC-159C-4FDD-8945-13A8B21F25DD}" type="presOf" srcId="{910F6560-39CE-4B46-9DED-FDB3E1433DF5}" destId="{A940BF3C-2F14-4DC0-A7F9-A9C82AD42702}" srcOrd="0" destOrd="0" presId="urn:microsoft.com/office/officeart/2005/8/layout/vList2"/>
    <dgm:cxn modelId="{FC9BC4EE-6990-4B11-A540-047478DF99C3}" type="presOf" srcId="{B85C2788-5FC2-47FD-8E4C-450BDC31B601}" destId="{74613D1F-AA74-4151-AEBD-35D5E2BBDDCF}" srcOrd="0" destOrd="0" presId="urn:microsoft.com/office/officeart/2005/8/layout/vList2"/>
    <dgm:cxn modelId="{789BCDFD-4B53-4452-8FD8-CD5AE937F887}" type="presOf" srcId="{C72FD112-8C1B-4C64-A2BE-5ED17B21596C}" destId="{F17B8220-718D-47A4-9CB5-DCA493E5220B}" srcOrd="0" destOrd="0" presId="urn:microsoft.com/office/officeart/2005/8/layout/vList2"/>
    <dgm:cxn modelId="{81FF75B1-831F-4D3D-B6B9-25AC65360849}" type="presParOf" srcId="{4746BDFB-862C-4643-979E-1916993A83C0}" destId="{74613D1F-AA74-4151-AEBD-35D5E2BBDDCF}" srcOrd="0" destOrd="0" presId="urn:microsoft.com/office/officeart/2005/8/layout/vList2"/>
    <dgm:cxn modelId="{8491841D-0707-4F0B-90E4-3B84E5631286}" type="presParOf" srcId="{4746BDFB-862C-4643-979E-1916993A83C0}" destId="{AB6A5431-9A4A-4577-A232-4561E729F04D}" srcOrd="1" destOrd="0" presId="urn:microsoft.com/office/officeart/2005/8/layout/vList2"/>
    <dgm:cxn modelId="{FD31A23C-78CD-4A14-ADAC-85C84CB5F98C}" type="presParOf" srcId="{4746BDFB-862C-4643-979E-1916993A83C0}" destId="{F794E1B7-7624-4222-86EC-8E586689CAFB}" srcOrd="2" destOrd="0" presId="urn:microsoft.com/office/officeart/2005/8/layout/vList2"/>
    <dgm:cxn modelId="{CA0365DD-4DD6-427B-ADED-DEAF2D4A6308}" type="presParOf" srcId="{4746BDFB-862C-4643-979E-1916993A83C0}" destId="{9BA9FDAE-E076-40CC-BFD0-FD781E19967A}" srcOrd="3" destOrd="0" presId="urn:microsoft.com/office/officeart/2005/8/layout/vList2"/>
    <dgm:cxn modelId="{3F214E4A-9323-4219-B6BA-4751B9206D1B}" type="presParOf" srcId="{4746BDFB-862C-4643-979E-1916993A83C0}" destId="{AA6E9734-CEB3-4154-BA5F-1D771AA941B8}" srcOrd="4" destOrd="0" presId="urn:microsoft.com/office/officeart/2005/8/layout/vList2"/>
    <dgm:cxn modelId="{E9F5CC92-69CA-4387-8633-1DA4E51141C5}" type="presParOf" srcId="{4746BDFB-862C-4643-979E-1916993A83C0}" destId="{62B102C5-9508-4425-B748-D479377FEE87}" srcOrd="5" destOrd="0" presId="urn:microsoft.com/office/officeart/2005/8/layout/vList2"/>
    <dgm:cxn modelId="{6CE9E2BB-D69C-4AD3-9C90-DF48B7F0D5B4}" type="presParOf" srcId="{4746BDFB-862C-4643-979E-1916993A83C0}" destId="{2BDC226A-4016-4030-92AF-8BD70DB23BA2}" srcOrd="6" destOrd="0" presId="urn:microsoft.com/office/officeart/2005/8/layout/vList2"/>
    <dgm:cxn modelId="{38F1A3B8-863A-4619-A1AA-63E6FD9192C9}" type="presParOf" srcId="{4746BDFB-862C-4643-979E-1916993A83C0}" destId="{B97C1430-EA19-4590-8DE1-D29F8129C8E7}" srcOrd="7" destOrd="0" presId="urn:microsoft.com/office/officeart/2005/8/layout/vList2"/>
    <dgm:cxn modelId="{AD4C7060-DE6B-4C0B-946B-4DC38C1DBC39}" type="presParOf" srcId="{4746BDFB-862C-4643-979E-1916993A83C0}" destId="{E9DA8278-BE46-4178-A9E2-7AAD0383A585}" srcOrd="8" destOrd="0" presId="urn:microsoft.com/office/officeart/2005/8/layout/vList2"/>
    <dgm:cxn modelId="{469BD582-1C38-4EE9-9162-F95F5DE37CF0}" type="presParOf" srcId="{4746BDFB-862C-4643-979E-1916993A83C0}" destId="{C8864610-21EE-443F-88D6-899C3DF8022F}" srcOrd="9" destOrd="0" presId="urn:microsoft.com/office/officeart/2005/8/layout/vList2"/>
    <dgm:cxn modelId="{896D7E25-13E5-4CC3-BAFD-9A8D71CDC0F9}" type="presParOf" srcId="{4746BDFB-862C-4643-979E-1916993A83C0}" destId="{F17B8220-718D-47A4-9CB5-DCA493E5220B}" srcOrd="10" destOrd="0" presId="urn:microsoft.com/office/officeart/2005/8/layout/vList2"/>
    <dgm:cxn modelId="{6CD482B5-22FD-40E5-9E42-0DF66BC2C5C4}" type="presParOf" srcId="{4746BDFB-862C-4643-979E-1916993A83C0}" destId="{EB5780E2-52DE-468B-9713-EAA1258033B9}" srcOrd="11" destOrd="0" presId="urn:microsoft.com/office/officeart/2005/8/layout/vList2"/>
    <dgm:cxn modelId="{606CFCB9-F331-4D3C-944E-32018D0542C2}" type="presParOf" srcId="{4746BDFB-862C-4643-979E-1916993A83C0}" destId="{A940BF3C-2F14-4DC0-A7F9-A9C82AD42702}" srcOrd="12"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C0CC5AD-A4C6-46B0-838F-C877222DE744}"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US"/>
        </a:p>
      </dgm:t>
    </dgm:pt>
    <dgm:pt modelId="{B18F016B-37B5-4154-B3F7-788718784E1B}">
      <dgm:prSet/>
      <dgm:spPr/>
      <dgm:t>
        <a:bodyPr/>
        <a:lstStyle/>
        <a:p>
          <a:pPr rtl="0"/>
          <a:r>
            <a:rPr lang="en-US"/>
            <a:t>Introduction </a:t>
          </a:r>
        </a:p>
      </dgm:t>
    </dgm:pt>
    <dgm:pt modelId="{C3AAB4A0-6441-4247-A8C4-F462AD034C56}" type="parTrans" cxnId="{5D70FF60-EA6B-4709-8A90-437D986A3186}">
      <dgm:prSet/>
      <dgm:spPr/>
      <dgm:t>
        <a:bodyPr/>
        <a:lstStyle/>
        <a:p>
          <a:endParaRPr lang="en-US"/>
        </a:p>
      </dgm:t>
    </dgm:pt>
    <dgm:pt modelId="{24E4584F-FCC3-4D87-BE97-AB3F9F178CC8}" type="sibTrans" cxnId="{5D70FF60-EA6B-4709-8A90-437D986A3186}">
      <dgm:prSet/>
      <dgm:spPr/>
      <dgm:t>
        <a:bodyPr/>
        <a:lstStyle/>
        <a:p>
          <a:endParaRPr lang="en-US"/>
        </a:p>
      </dgm:t>
    </dgm:pt>
    <dgm:pt modelId="{95F8A94E-CAA0-4332-AD8D-0D348CA333DE}" type="pres">
      <dgm:prSet presAssocID="{8C0CC5AD-A4C6-46B0-838F-C877222DE744}" presName="linearFlow" presStyleCnt="0">
        <dgm:presLayoutVars>
          <dgm:dir/>
          <dgm:resizeHandles val="exact"/>
        </dgm:presLayoutVars>
      </dgm:prSet>
      <dgm:spPr/>
    </dgm:pt>
    <dgm:pt modelId="{0CBD9285-238A-4523-9B29-A58EB7A32D53}" type="pres">
      <dgm:prSet presAssocID="{B18F016B-37B5-4154-B3F7-788718784E1B}" presName="composite" presStyleCnt="0"/>
      <dgm:spPr/>
    </dgm:pt>
    <dgm:pt modelId="{DF447DEF-C4CA-428C-977C-B005B5488337}" type="pres">
      <dgm:prSet presAssocID="{B18F016B-37B5-4154-B3F7-788718784E1B}" presName="imgShp" presStyleLbl="fgImgPlace1" presStyleIdx="0" presStyleCnt="1"/>
      <dgm:spPr>
        <a:blipFill rotWithShape="1">
          <a:blip xmlns:r="http://schemas.openxmlformats.org/officeDocument/2006/relationships" r:embed="rId1"/>
          <a:stretch>
            <a:fillRect/>
          </a:stretch>
        </a:blipFill>
      </dgm:spPr>
    </dgm:pt>
    <dgm:pt modelId="{63EA459F-3B65-43A9-BF87-A10FD947B922}" type="pres">
      <dgm:prSet presAssocID="{B18F016B-37B5-4154-B3F7-788718784E1B}" presName="txShp" presStyleLbl="node1" presStyleIdx="0" presStyleCnt="1">
        <dgm:presLayoutVars>
          <dgm:bulletEnabled val="1"/>
        </dgm:presLayoutVars>
      </dgm:prSet>
      <dgm:spPr/>
    </dgm:pt>
  </dgm:ptLst>
  <dgm:cxnLst>
    <dgm:cxn modelId="{5D70FF60-EA6B-4709-8A90-437D986A3186}" srcId="{8C0CC5AD-A4C6-46B0-838F-C877222DE744}" destId="{B18F016B-37B5-4154-B3F7-788718784E1B}" srcOrd="0" destOrd="0" parTransId="{C3AAB4A0-6441-4247-A8C4-F462AD034C56}" sibTransId="{24E4584F-FCC3-4D87-BE97-AB3F9F178CC8}"/>
    <dgm:cxn modelId="{F931DF52-568B-49B6-97F9-26AFAA517971}" type="presOf" srcId="{8C0CC5AD-A4C6-46B0-838F-C877222DE744}" destId="{95F8A94E-CAA0-4332-AD8D-0D348CA333DE}" srcOrd="0" destOrd="0" presId="urn:microsoft.com/office/officeart/2005/8/layout/vList3"/>
    <dgm:cxn modelId="{FF73A1AC-C8E9-4AF7-A49D-08F276C721CB}" type="presOf" srcId="{B18F016B-37B5-4154-B3F7-788718784E1B}" destId="{63EA459F-3B65-43A9-BF87-A10FD947B922}" srcOrd="0" destOrd="0" presId="urn:microsoft.com/office/officeart/2005/8/layout/vList3"/>
    <dgm:cxn modelId="{3E3399E7-6C26-49A0-80B2-5D0BCE1E4536}" type="presParOf" srcId="{95F8A94E-CAA0-4332-AD8D-0D348CA333DE}" destId="{0CBD9285-238A-4523-9B29-A58EB7A32D53}" srcOrd="0" destOrd="0" presId="urn:microsoft.com/office/officeart/2005/8/layout/vList3"/>
    <dgm:cxn modelId="{133BC8B5-88DC-4E0B-8604-6C3842904ED9}" type="presParOf" srcId="{0CBD9285-238A-4523-9B29-A58EB7A32D53}" destId="{DF447DEF-C4CA-428C-977C-B005B5488337}" srcOrd="0" destOrd="0" presId="urn:microsoft.com/office/officeart/2005/8/layout/vList3"/>
    <dgm:cxn modelId="{A8074C18-F7FE-4334-9328-C281838BE98B}" type="presParOf" srcId="{0CBD9285-238A-4523-9B29-A58EB7A32D53}" destId="{63EA459F-3B65-43A9-BF87-A10FD947B922}"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6618331-07DB-4A84-99B7-D990C33E113B}"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97F10B16-7911-44BA-8046-B327133B0607}">
      <dgm:prSet/>
      <dgm:spPr/>
      <dgm:t>
        <a:bodyPr/>
        <a:lstStyle/>
        <a:p>
          <a:r>
            <a:rPr lang="en-GB"/>
            <a:t>This presentation will present the role and importance of quality service, hospitality, and guest services in the hospitality industry. </a:t>
          </a:r>
          <a:endParaRPr lang="en-US"/>
        </a:p>
      </dgm:t>
    </dgm:pt>
    <dgm:pt modelId="{44DEE5B2-6C2C-4334-B48B-BAD219C4DA59}" type="parTrans" cxnId="{1781A567-98C4-40E2-BA03-74585F90E743}">
      <dgm:prSet/>
      <dgm:spPr/>
      <dgm:t>
        <a:bodyPr/>
        <a:lstStyle/>
        <a:p>
          <a:endParaRPr lang="en-US"/>
        </a:p>
      </dgm:t>
    </dgm:pt>
    <dgm:pt modelId="{A4A43B92-96AE-48BC-8295-78AB6E37395D}" type="sibTrans" cxnId="{1781A567-98C4-40E2-BA03-74585F90E743}">
      <dgm:prSet/>
      <dgm:spPr/>
      <dgm:t>
        <a:bodyPr/>
        <a:lstStyle/>
        <a:p>
          <a:endParaRPr lang="en-US"/>
        </a:p>
      </dgm:t>
    </dgm:pt>
    <dgm:pt modelId="{4C6D8135-7286-4FC9-83E0-0203250D6739}">
      <dgm:prSet/>
      <dgm:spPr/>
      <dgm:t>
        <a:bodyPr/>
        <a:lstStyle/>
        <a:p>
          <a:r>
            <a:rPr lang="en-GB"/>
            <a:t>This presentation will be based on Marriot W Hotels.</a:t>
          </a:r>
          <a:endParaRPr lang="en-US"/>
        </a:p>
      </dgm:t>
    </dgm:pt>
    <dgm:pt modelId="{2143FA78-834B-4121-BD56-22F5F2C1808C}" type="parTrans" cxnId="{4B138FED-DE5E-4DE2-BE28-915E741896FB}">
      <dgm:prSet/>
      <dgm:spPr/>
      <dgm:t>
        <a:bodyPr/>
        <a:lstStyle/>
        <a:p>
          <a:endParaRPr lang="en-US"/>
        </a:p>
      </dgm:t>
    </dgm:pt>
    <dgm:pt modelId="{ECB1446C-20AC-4A7D-917F-89246822F9F8}" type="sibTrans" cxnId="{4B138FED-DE5E-4DE2-BE28-915E741896FB}">
      <dgm:prSet/>
      <dgm:spPr/>
      <dgm:t>
        <a:bodyPr/>
        <a:lstStyle/>
        <a:p>
          <a:endParaRPr lang="en-US"/>
        </a:p>
      </dgm:t>
    </dgm:pt>
    <dgm:pt modelId="{A4229B64-DD94-4C73-BE2F-11373ED1D7B9}">
      <dgm:prSet/>
      <dgm:spPr/>
      <dgm:t>
        <a:bodyPr/>
        <a:lstStyle/>
        <a:p>
          <a:r>
            <a:rPr lang="en-GB"/>
            <a:t>W Hotels is a luxury hotel chain, part of Marriott International Inc., a leading hospitality company. </a:t>
          </a:r>
          <a:endParaRPr lang="en-US"/>
        </a:p>
      </dgm:t>
    </dgm:pt>
    <dgm:pt modelId="{B3582986-9E48-42C5-8CA5-E650A68271FE}" type="parTrans" cxnId="{F2E18C69-C02A-43D0-B409-DF7286474639}">
      <dgm:prSet/>
      <dgm:spPr/>
      <dgm:t>
        <a:bodyPr/>
        <a:lstStyle/>
        <a:p>
          <a:endParaRPr lang="en-US"/>
        </a:p>
      </dgm:t>
    </dgm:pt>
    <dgm:pt modelId="{C3B07992-C798-4075-ADB6-6D1FC64D6364}" type="sibTrans" cxnId="{F2E18C69-C02A-43D0-B409-DF7286474639}">
      <dgm:prSet/>
      <dgm:spPr/>
      <dgm:t>
        <a:bodyPr/>
        <a:lstStyle/>
        <a:p>
          <a:endParaRPr lang="en-US"/>
        </a:p>
      </dgm:t>
    </dgm:pt>
    <dgm:pt modelId="{73BCAFDB-3E43-4DF6-ADDF-AFD09F2FF2CB}">
      <dgm:prSet/>
      <dgm:spPr/>
      <dgm:t>
        <a:bodyPr/>
        <a:lstStyle/>
        <a:p>
          <a:r>
            <a:rPr lang="en-GB"/>
            <a:t>W Hotels offers contemporary design, luxurious amenities, and innovative experiences in locations around the world, including cities, resorts, and residential properties. </a:t>
          </a:r>
          <a:endParaRPr lang="en-US"/>
        </a:p>
      </dgm:t>
    </dgm:pt>
    <dgm:pt modelId="{D3A2C562-F0C2-47FB-ADAA-B50B36CE836B}" type="parTrans" cxnId="{7BDF8834-FEAF-47DD-B82E-4946373326AC}">
      <dgm:prSet/>
      <dgm:spPr/>
      <dgm:t>
        <a:bodyPr/>
        <a:lstStyle/>
        <a:p>
          <a:endParaRPr lang="en-US"/>
        </a:p>
      </dgm:t>
    </dgm:pt>
    <dgm:pt modelId="{DB0C048F-1BFF-4225-98BB-E4FDAE409FB0}" type="sibTrans" cxnId="{7BDF8834-FEAF-47DD-B82E-4946373326AC}">
      <dgm:prSet/>
      <dgm:spPr/>
      <dgm:t>
        <a:bodyPr/>
        <a:lstStyle/>
        <a:p>
          <a:endParaRPr lang="en-US"/>
        </a:p>
      </dgm:t>
    </dgm:pt>
    <dgm:pt modelId="{D9EFA806-880F-436F-A6BF-AE902D75D46E}">
      <dgm:prSet/>
      <dgm:spPr/>
      <dgm:t>
        <a:bodyPr/>
        <a:lstStyle/>
        <a:p>
          <a:r>
            <a:rPr lang="en-GB"/>
            <a:t>The brand is known for its signature style, signature scent, and signature bedding, as well as its focus on music and fashion.  </a:t>
          </a:r>
          <a:endParaRPr lang="en-US"/>
        </a:p>
      </dgm:t>
    </dgm:pt>
    <dgm:pt modelId="{5EBE1172-4A76-4F6C-8CF2-405F0208AC1A}" type="parTrans" cxnId="{FE545AE6-5FAA-40F2-85B3-9D8E62C275C7}">
      <dgm:prSet/>
      <dgm:spPr/>
      <dgm:t>
        <a:bodyPr/>
        <a:lstStyle/>
        <a:p>
          <a:endParaRPr lang="en-US"/>
        </a:p>
      </dgm:t>
    </dgm:pt>
    <dgm:pt modelId="{9A8DDC22-7DF1-40EF-9C1A-B8404CFE84EE}" type="sibTrans" cxnId="{FE545AE6-5FAA-40F2-85B3-9D8E62C275C7}">
      <dgm:prSet/>
      <dgm:spPr/>
      <dgm:t>
        <a:bodyPr/>
        <a:lstStyle/>
        <a:p>
          <a:endParaRPr lang="en-US"/>
        </a:p>
      </dgm:t>
    </dgm:pt>
    <dgm:pt modelId="{5EE445E8-7DB9-437B-B5A4-6CE655E4C367}">
      <dgm:prSet/>
      <dgm:spPr/>
      <dgm:t>
        <a:bodyPr/>
        <a:lstStyle/>
        <a:p>
          <a:r>
            <a:rPr lang="en-GB" dirty="0"/>
            <a:t>The hotel also features spacious and comfortable rooms, each equipped with a flat-screen TV and complimentary Wi-Fi (</a:t>
          </a:r>
          <a:r>
            <a:rPr lang="en-GB" dirty="0" err="1"/>
            <a:t>Holtom</a:t>
          </a:r>
          <a:r>
            <a:rPr lang="en-GB" dirty="0"/>
            <a:t> and Burch, 2016). </a:t>
          </a:r>
          <a:endParaRPr lang="en-US" dirty="0"/>
        </a:p>
      </dgm:t>
    </dgm:pt>
    <dgm:pt modelId="{8C10C430-73B3-4096-8448-D6B7065C44F8}" type="parTrans" cxnId="{BDFCE6DB-9CA9-4328-BE30-6F9637852F9F}">
      <dgm:prSet/>
      <dgm:spPr/>
      <dgm:t>
        <a:bodyPr/>
        <a:lstStyle/>
        <a:p>
          <a:endParaRPr lang="en-US"/>
        </a:p>
      </dgm:t>
    </dgm:pt>
    <dgm:pt modelId="{1A68E3DD-2C98-4EF3-97BA-7BA8E8688D62}" type="sibTrans" cxnId="{BDFCE6DB-9CA9-4328-BE30-6F9637852F9F}">
      <dgm:prSet/>
      <dgm:spPr/>
      <dgm:t>
        <a:bodyPr/>
        <a:lstStyle/>
        <a:p>
          <a:endParaRPr lang="en-US"/>
        </a:p>
      </dgm:t>
    </dgm:pt>
    <dgm:pt modelId="{0660BF76-D023-4288-B131-352781FDFB6F}" type="pres">
      <dgm:prSet presAssocID="{A6618331-07DB-4A84-99B7-D990C33E113B}" presName="diagram" presStyleCnt="0">
        <dgm:presLayoutVars>
          <dgm:dir/>
          <dgm:resizeHandles val="exact"/>
        </dgm:presLayoutVars>
      </dgm:prSet>
      <dgm:spPr/>
    </dgm:pt>
    <dgm:pt modelId="{7D4907CD-AA66-4A28-BDD3-D690F28F8930}" type="pres">
      <dgm:prSet presAssocID="{97F10B16-7911-44BA-8046-B327133B0607}" presName="node" presStyleLbl="node1" presStyleIdx="0" presStyleCnt="6">
        <dgm:presLayoutVars>
          <dgm:bulletEnabled val="1"/>
        </dgm:presLayoutVars>
      </dgm:prSet>
      <dgm:spPr/>
    </dgm:pt>
    <dgm:pt modelId="{23201AC2-D27B-4EDE-8E25-E91ECDD27742}" type="pres">
      <dgm:prSet presAssocID="{A4A43B92-96AE-48BC-8295-78AB6E37395D}" presName="sibTrans" presStyleCnt="0"/>
      <dgm:spPr/>
    </dgm:pt>
    <dgm:pt modelId="{D091C781-6FDC-47C4-AED4-74580711676A}" type="pres">
      <dgm:prSet presAssocID="{4C6D8135-7286-4FC9-83E0-0203250D6739}" presName="node" presStyleLbl="node1" presStyleIdx="1" presStyleCnt="6">
        <dgm:presLayoutVars>
          <dgm:bulletEnabled val="1"/>
        </dgm:presLayoutVars>
      </dgm:prSet>
      <dgm:spPr/>
    </dgm:pt>
    <dgm:pt modelId="{9B4B1AF2-1E7E-44EE-8709-741BC28D31F1}" type="pres">
      <dgm:prSet presAssocID="{ECB1446C-20AC-4A7D-917F-89246822F9F8}" presName="sibTrans" presStyleCnt="0"/>
      <dgm:spPr/>
    </dgm:pt>
    <dgm:pt modelId="{C92BA210-E9BD-460D-B0DD-0E22AE35383B}" type="pres">
      <dgm:prSet presAssocID="{A4229B64-DD94-4C73-BE2F-11373ED1D7B9}" presName="node" presStyleLbl="node1" presStyleIdx="2" presStyleCnt="6">
        <dgm:presLayoutVars>
          <dgm:bulletEnabled val="1"/>
        </dgm:presLayoutVars>
      </dgm:prSet>
      <dgm:spPr/>
    </dgm:pt>
    <dgm:pt modelId="{51B07999-22B6-46E5-A737-36403A2F2433}" type="pres">
      <dgm:prSet presAssocID="{C3B07992-C798-4075-ADB6-6D1FC64D6364}" presName="sibTrans" presStyleCnt="0"/>
      <dgm:spPr/>
    </dgm:pt>
    <dgm:pt modelId="{4913AEA7-4131-4132-B42A-93FAFF614B30}" type="pres">
      <dgm:prSet presAssocID="{73BCAFDB-3E43-4DF6-ADDF-AFD09F2FF2CB}" presName="node" presStyleLbl="node1" presStyleIdx="3" presStyleCnt="6">
        <dgm:presLayoutVars>
          <dgm:bulletEnabled val="1"/>
        </dgm:presLayoutVars>
      </dgm:prSet>
      <dgm:spPr/>
    </dgm:pt>
    <dgm:pt modelId="{54DBCDD1-33F3-4DD3-A646-CCA91D7E32E0}" type="pres">
      <dgm:prSet presAssocID="{DB0C048F-1BFF-4225-98BB-E4FDAE409FB0}" presName="sibTrans" presStyleCnt="0"/>
      <dgm:spPr/>
    </dgm:pt>
    <dgm:pt modelId="{56C04D4B-B1FC-4B91-9B2C-A46AD4221F78}" type="pres">
      <dgm:prSet presAssocID="{D9EFA806-880F-436F-A6BF-AE902D75D46E}" presName="node" presStyleLbl="node1" presStyleIdx="4" presStyleCnt="6">
        <dgm:presLayoutVars>
          <dgm:bulletEnabled val="1"/>
        </dgm:presLayoutVars>
      </dgm:prSet>
      <dgm:spPr/>
    </dgm:pt>
    <dgm:pt modelId="{D64C40EE-D421-47F1-A091-08E60F7AFA97}" type="pres">
      <dgm:prSet presAssocID="{9A8DDC22-7DF1-40EF-9C1A-B8404CFE84EE}" presName="sibTrans" presStyleCnt="0"/>
      <dgm:spPr/>
    </dgm:pt>
    <dgm:pt modelId="{CFCEEBDF-7542-4099-A7EC-C6C7FB45D630}" type="pres">
      <dgm:prSet presAssocID="{5EE445E8-7DB9-437B-B5A4-6CE655E4C367}" presName="node" presStyleLbl="node1" presStyleIdx="5" presStyleCnt="6">
        <dgm:presLayoutVars>
          <dgm:bulletEnabled val="1"/>
        </dgm:presLayoutVars>
      </dgm:prSet>
      <dgm:spPr/>
    </dgm:pt>
  </dgm:ptLst>
  <dgm:cxnLst>
    <dgm:cxn modelId="{BC530E0C-F939-42C2-913B-2E80A0B67EFD}" type="presOf" srcId="{97F10B16-7911-44BA-8046-B327133B0607}" destId="{7D4907CD-AA66-4A28-BDD3-D690F28F8930}" srcOrd="0" destOrd="0" presId="urn:microsoft.com/office/officeart/2005/8/layout/default"/>
    <dgm:cxn modelId="{7BDF8834-FEAF-47DD-B82E-4946373326AC}" srcId="{A6618331-07DB-4A84-99B7-D990C33E113B}" destId="{73BCAFDB-3E43-4DF6-ADDF-AFD09F2FF2CB}" srcOrd="3" destOrd="0" parTransId="{D3A2C562-F0C2-47FB-ADAA-B50B36CE836B}" sibTransId="{DB0C048F-1BFF-4225-98BB-E4FDAE409FB0}"/>
    <dgm:cxn modelId="{DE98DC61-89C4-492A-9ACD-8D7F67142717}" type="presOf" srcId="{A4229B64-DD94-4C73-BE2F-11373ED1D7B9}" destId="{C92BA210-E9BD-460D-B0DD-0E22AE35383B}" srcOrd="0" destOrd="0" presId="urn:microsoft.com/office/officeart/2005/8/layout/default"/>
    <dgm:cxn modelId="{1781A567-98C4-40E2-BA03-74585F90E743}" srcId="{A6618331-07DB-4A84-99B7-D990C33E113B}" destId="{97F10B16-7911-44BA-8046-B327133B0607}" srcOrd="0" destOrd="0" parTransId="{44DEE5B2-6C2C-4334-B48B-BAD219C4DA59}" sibTransId="{A4A43B92-96AE-48BC-8295-78AB6E37395D}"/>
    <dgm:cxn modelId="{7A205568-1A45-4744-A65B-ED3D65FF5C0A}" type="presOf" srcId="{D9EFA806-880F-436F-A6BF-AE902D75D46E}" destId="{56C04D4B-B1FC-4B91-9B2C-A46AD4221F78}" srcOrd="0" destOrd="0" presId="urn:microsoft.com/office/officeart/2005/8/layout/default"/>
    <dgm:cxn modelId="{F2E18C69-C02A-43D0-B409-DF7286474639}" srcId="{A6618331-07DB-4A84-99B7-D990C33E113B}" destId="{A4229B64-DD94-4C73-BE2F-11373ED1D7B9}" srcOrd="2" destOrd="0" parTransId="{B3582986-9E48-42C5-8CA5-E650A68271FE}" sibTransId="{C3B07992-C798-4075-ADB6-6D1FC64D6364}"/>
    <dgm:cxn modelId="{7AD5D950-5E58-49B6-9555-D30C3B321F8C}" type="presOf" srcId="{A6618331-07DB-4A84-99B7-D990C33E113B}" destId="{0660BF76-D023-4288-B131-352781FDFB6F}" srcOrd="0" destOrd="0" presId="urn:microsoft.com/office/officeart/2005/8/layout/default"/>
    <dgm:cxn modelId="{76EBD57A-C7EE-43AC-9DF6-181A96F8E3EE}" type="presOf" srcId="{5EE445E8-7DB9-437B-B5A4-6CE655E4C367}" destId="{CFCEEBDF-7542-4099-A7EC-C6C7FB45D630}" srcOrd="0" destOrd="0" presId="urn:microsoft.com/office/officeart/2005/8/layout/default"/>
    <dgm:cxn modelId="{6DE271D2-B29F-4923-979B-EEC1BD276D4D}" type="presOf" srcId="{4C6D8135-7286-4FC9-83E0-0203250D6739}" destId="{D091C781-6FDC-47C4-AED4-74580711676A}" srcOrd="0" destOrd="0" presId="urn:microsoft.com/office/officeart/2005/8/layout/default"/>
    <dgm:cxn modelId="{BDFCE6DB-9CA9-4328-BE30-6F9637852F9F}" srcId="{A6618331-07DB-4A84-99B7-D990C33E113B}" destId="{5EE445E8-7DB9-437B-B5A4-6CE655E4C367}" srcOrd="5" destOrd="0" parTransId="{8C10C430-73B3-4096-8448-D6B7065C44F8}" sibTransId="{1A68E3DD-2C98-4EF3-97BA-7BA8E8688D62}"/>
    <dgm:cxn modelId="{FE545AE6-5FAA-40F2-85B3-9D8E62C275C7}" srcId="{A6618331-07DB-4A84-99B7-D990C33E113B}" destId="{D9EFA806-880F-436F-A6BF-AE902D75D46E}" srcOrd="4" destOrd="0" parTransId="{5EBE1172-4A76-4F6C-8CF2-405F0208AC1A}" sibTransId="{9A8DDC22-7DF1-40EF-9C1A-B8404CFE84EE}"/>
    <dgm:cxn modelId="{4B138FED-DE5E-4DE2-BE28-915E741896FB}" srcId="{A6618331-07DB-4A84-99B7-D990C33E113B}" destId="{4C6D8135-7286-4FC9-83E0-0203250D6739}" srcOrd="1" destOrd="0" parTransId="{2143FA78-834B-4121-BD56-22F5F2C1808C}" sibTransId="{ECB1446C-20AC-4A7D-917F-89246822F9F8}"/>
    <dgm:cxn modelId="{9FE4C4FF-4C9C-4750-988A-1DC835AD35CC}" type="presOf" srcId="{73BCAFDB-3E43-4DF6-ADDF-AFD09F2FF2CB}" destId="{4913AEA7-4131-4132-B42A-93FAFF614B30}" srcOrd="0" destOrd="0" presId="urn:microsoft.com/office/officeart/2005/8/layout/default"/>
    <dgm:cxn modelId="{21003699-F8B5-4474-997F-D6364ACA5DCA}" type="presParOf" srcId="{0660BF76-D023-4288-B131-352781FDFB6F}" destId="{7D4907CD-AA66-4A28-BDD3-D690F28F8930}" srcOrd="0" destOrd="0" presId="urn:microsoft.com/office/officeart/2005/8/layout/default"/>
    <dgm:cxn modelId="{F4D6E45D-92BF-40FE-931A-79A646E54123}" type="presParOf" srcId="{0660BF76-D023-4288-B131-352781FDFB6F}" destId="{23201AC2-D27B-4EDE-8E25-E91ECDD27742}" srcOrd="1" destOrd="0" presId="urn:microsoft.com/office/officeart/2005/8/layout/default"/>
    <dgm:cxn modelId="{EB43EB2A-3DA0-4D99-97A3-0F3A45C873FB}" type="presParOf" srcId="{0660BF76-D023-4288-B131-352781FDFB6F}" destId="{D091C781-6FDC-47C4-AED4-74580711676A}" srcOrd="2" destOrd="0" presId="urn:microsoft.com/office/officeart/2005/8/layout/default"/>
    <dgm:cxn modelId="{CD370A33-78C9-43CC-9605-FE446B0E8F08}" type="presParOf" srcId="{0660BF76-D023-4288-B131-352781FDFB6F}" destId="{9B4B1AF2-1E7E-44EE-8709-741BC28D31F1}" srcOrd="3" destOrd="0" presId="urn:microsoft.com/office/officeart/2005/8/layout/default"/>
    <dgm:cxn modelId="{4CE8F3A3-233E-47BB-9DAA-BC516535FA2A}" type="presParOf" srcId="{0660BF76-D023-4288-B131-352781FDFB6F}" destId="{C92BA210-E9BD-460D-B0DD-0E22AE35383B}" srcOrd="4" destOrd="0" presId="urn:microsoft.com/office/officeart/2005/8/layout/default"/>
    <dgm:cxn modelId="{5EB06789-68BE-4EC6-8DAB-698EBD829AD2}" type="presParOf" srcId="{0660BF76-D023-4288-B131-352781FDFB6F}" destId="{51B07999-22B6-46E5-A737-36403A2F2433}" srcOrd="5" destOrd="0" presId="urn:microsoft.com/office/officeart/2005/8/layout/default"/>
    <dgm:cxn modelId="{3C623682-C7BD-4C20-9F6C-F5A76DFA8A99}" type="presParOf" srcId="{0660BF76-D023-4288-B131-352781FDFB6F}" destId="{4913AEA7-4131-4132-B42A-93FAFF614B30}" srcOrd="6" destOrd="0" presId="urn:microsoft.com/office/officeart/2005/8/layout/default"/>
    <dgm:cxn modelId="{A82E72CD-A30F-427D-8918-99D6AC1D8E55}" type="presParOf" srcId="{0660BF76-D023-4288-B131-352781FDFB6F}" destId="{54DBCDD1-33F3-4DD3-A646-CCA91D7E32E0}" srcOrd="7" destOrd="0" presId="urn:microsoft.com/office/officeart/2005/8/layout/default"/>
    <dgm:cxn modelId="{9715F6BE-9DF5-4550-A305-1E823B031224}" type="presParOf" srcId="{0660BF76-D023-4288-B131-352781FDFB6F}" destId="{56C04D4B-B1FC-4B91-9B2C-A46AD4221F78}" srcOrd="8" destOrd="0" presId="urn:microsoft.com/office/officeart/2005/8/layout/default"/>
    <dgm:cxn modelId="{EABFF656-1ECA-490B-B756-DD2536B18AB9}" type="presParOf" srcId="{0660BF76-D023-4288-B131-352781FDFB6F}" destId="{D64C40EE-D421-47F1-A091-08E60F7AFA97}" srcOrd="9" destOrd="0" presId="urn:microsoft.com/office/officeart/2005/8/layout/default"/>
    <dgm:cxn modelId="{969DAC6A-5948-40F6-881F-B73B035DD59C}" type="presParOf" srcId="{0660BF76-D023-4288-B131-352781FDFB6F}" destId="{CFCEEBDF-7542-4099-A7EC-C6C7FB45D630}" srcOrd="1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7093D47-B226-423E-8732-E16F84894012}"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US"/>
        </a:p>
      </dgm:t>
    </dgm:pt>
    <dgm:pt modelId="{18BCFCF7-20EF-4AE6-8B70-D9F8C4E79861}">
      <dgm:prSet/>
      <dgm:spPr/>
      <dgm:t>
        <a:bodyPr/>
        <a:lstStyle/>
        <a:p>
          <a:pPr rtl="0"/>
          <a:r>
            <a:rPr lang="en-US"/>
            <a:t>Main customer of W London Hotels</a:t>
          </a:r>
        </a:p>
      </dgm:t>
    </dgm:pt>
    <dgm:pt modelId="{07C71681-41C1-4137-BC38-B8517A60FDAA}" type="parTrans" cxnId="{C5F7A6FA-AD9C-4841-A9B8-95199F9B1D30}">
      <dgm:prSet/>
      <dgm:spPr/>
      <dgm:t>
        <a:bodyPr/>
        <a:lstStyle/>
        <a:p>
          <a:endParaRPr lang="en-US"/>
        </a:p>
      </dgm:t>
    </dgm:pt>
    <dgm:pt modelId="{CCC761F8-463F-4940-84F7-09BB64A8C5A4}" type="sibTrans" cxnId="{C5F7A6FA-AD9C-4841-A9B8-95199F9B1D30}">
      <dgm:prSet/>
      <dgm:spPr/>
      <dgm:t>
        <a:bodyPr/>
        <a:lstStyle/>
        <a:p>
          <a:endParaRPr lang="en-US"/>
        </a:p>
      </dgm:t>
    </dgm:pt>
    <dgm:pt modelId="{6E354D98-8805-4C42-A73A-2B2AB074680E}" type="pres">
      <dgm:prSet presAssocID="{27093D47-B226-423E-8732-E16F84894012}" presName="linearFlow" presStyleCnt="0">
        <dgm:presLayoutVars>
          <dgm:dir/>
          <dgm:resizeHandles val="exact"/>
        </dgm:presLayoutVars>
      </dgm:prSet>
      <dgm:spPr/>
    </dgm:pt>
    <dgm:pt modelId="{E8567DE9-57D1-41D3-B04A-DC5C78141402}" type="pres">
      <dgm:prSet presAssocID="{18BCFCF7-20EF-4AE6-8B70-D9F8C4E79861}" presName="composite" presStyleCnt="0"/>
      <dgm:spPr/>
    </dgm:pt>
    <dgm:pt modelId="{D349FDA3-6205-44BA-9C49-3C5788471CD8}" type="pres">
      <dgm:prSet presAssocID="{18BCFCF7-20EF-4AE6-8B70-D9F8C4E79861}" presName="imgShp" presStyleLbl="fgImgPlace1" presStyleIdx="0" presStyleCnt="1"/>
      <dgm:spPr>
        <a:blipFill rotWithShape="1">
          <a:blip xmlns:r="http://schemas.openxmlformats.org/officeDocument/2006/relationships" r:embed="rId1"/>
          <a:stretch>
            <a:fillRect/>
          </a:stretch>
        </a:blipFill>
      </dgm:spPr>
    </dgm:pt>
    <dgm:pt modelId="{CC9B5ADC-35CA-499D-A510-0FF76439DB54}" type="pres">
      <dgm:prSet presAssocID="{18BCFCF7-20EF-4AE6-8B70-D9F8C4E79861}" presName="txShp" presStyleLbl="node1" presStyleIdx="0" presStyleCnt="1">
        <dgm:presLayoutVars>
          <dgm:bulletEnabled val="1"/>
        </dgm:presLayoutVars>
      </dgm:prSet>
      <dgm:spPr/>
    </dgm:pt>
  </dgm:ptLst>
  <dgm:cxnLst>
    <dgm:cxn modelId="{F2F56FB8-7EA3-4E97-800E-DB703711DED4}" type="presOf" srcId="{18BCFCF7-20EF-4AE6-8B70-D9F8C4E79861}" destId="{CC9B5ADC-35CA-499D-A510-0FF76439DB54}" srcOrd="0" destOrd="0" presId="urn:microsoft.com/office/officeart/2005/8/layout/vList3"/>
    <dgm:cxn modelId="{8F057ED9-845C-4501-BBE2-695ED3DD85FA}" type="presOf" srcId="{27093D47-B226-423E-8732-E16F84894012}" destId="{6E354D98-8805-4C42-A73A-2B2AB074680E}" srcOrd="0" destOrd="0" presId="urn:microsoft.com/office/officeart/2005/8/layout/vList3"/>
    <dgm:cxn modelId="{C5F7A6FA-AD9C-4841-A9B8-95199F9B1D30}" srcId="{27093D47-B226-423E-8732-E16F84894012}" destId="{18BCFCF7-20EF-4AE6-8B70-D9F8C4E79861}" srcOrd="0" destOrd="0" parTransId="{07C71681-41C1-4137-BC38-B8517A60FDAA}" sibTransId="{CCC761F8-463F-4940-84F7-09BB64A8C5A4}"/>
    <dgm:cxn modelId="{46DA7AC8-8765-4F9C-89B0-7C0B804D6BF0}" type="presParOf" srcId="{6E354D98-8805-4C42-A73A-2B2AB074680E}" destId="{E8567DE9-57D1-41D3-B04A-DC5C78141402}" srcOrd="0" destOrd="0" presId="urn:microsoft.com/office/officeart/2005/8/layout/vList3"/>
    <dgm:cxn modelId="{F2FFFB81-05BF-4947-A493-04F1F74341ED}" type="presParOf" srcId="{E8567DE9-57D1-41D3-B04A-DC5C78141402}" destId="{D349FDA3-6205-44BA-9C49-3C5788471CD8}" srcOrd="0" destOrd="0" presId="urn:microsoft.com/office/officeart/2005/8/layout/vList3"/>
    <dgm:cxn modelId="{90389965-F7ED-442E-B410-FA26D28D4176}" type="presParOf" srcId="{E8567DE9-57D1-41D3-B04A-DC5C78141402}" destId="{CC9B5ADC-35CA-499D-A510-0FF76439DB54}"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E624AE7-D6EC-49E6-B035-1CAFDF188A73}" type="doc">
      <dgm:prSet loTypeId="urn:microsoft.com/office/officeart/2018/5/layout/CenteredIconLabelDescriptionList" loCatId="icon" qsTypeId="urn:microsoft.com/office/officeart/2005/8/quickstyle/simple1" qsCatId="simple" csTypeId="urn:microsoft.com/office/officeart/2005/8/colors/accent1_2" csCatId="accent1" phldr="1"/>
      <dgm:spPr/>
      <dgm:t>
        <a:bodyPr/>
        <a:lstStyle/>
        <a:p>
          <a:endParaRPr lang="en-US"/>
        </a:p>
      </dgm:t>
    </dgm:pt>
    <dgm:pt modelId="{C49A7542-9B0C-4AFD-9E2F-31F6C14966A2}">
      <dgm:prSet/>
      <dgm:spPr/>
      <dgm:t>
        <a:bodyPr/>
        <a:lstStyle/>
        <a:p>
          <a:pPr>
            <a:lnSpc>
              <a:spcPct val="100000"/>
            </a:lnSpc>
            <a:defRPr b="1"/>
          </a:pPr>
          <a:r>
            <a:rPr lang="en-US"/>
            <a:t>W Hotels caters to a high-end, luxury market segment and its main consumers are:</a:t>
          </a:r>
        </a:p>
      </dgm:t>
    </dgm:pt>
    <dgm:pt modelId="{FC4E8C1B-8687-4A4C-BACC-D045BF3020C2}" type="parTrans" cxnId="{C88E1BF5-AF18-4383-A863-E55ADDEC99C7}">
      <dgm:prSet/>
      <dgm:spPr/>
      <dgm:t>
        <a:bodyPr/>
        <a:lstStyle/>
        <a:p>
          <a:endParaRPr lang="en-US"/>
        </a:p>
      </dgm:t>
    </dgm:pt>
    <dgm:pt modelId="{F7133B6F-3133-4358-B6C3-01534500A08F}" type="sibTrans" cxnId="{C88E1BF5-AF18-4383-A863-E55ADDEC99C7}">
      <dgm:prSet/>
      <dgm:spPr/>
      <dgm:t>
        <a:bodyPr/>
        <a:lstStyle/>
        <a:p>
          <a:endParaRPr lang="en-US"/>
        </a:p>
      </dgm:t>
    </dgm:pt>
    <dgm:pt modelId="{6D18844A-7F10-483D-B5BB-19208B7C7E2C}">
      <dgm:prSet/>
      <dgm:spPr/>
      <dgm:t>
        <a:bodyPr/>
        <a:lstStyle/>
        <a:p>
          <a:pPr>
            <a:lnSpc>
              <a:spcPct val="100000"/>
            </a:lnSpc>
          </a:pPr>
          <a:r>
            <a:rPr lang="en-US"/>
            <a:t>Business Travellers: </a:t>
          </a:r>
        </a:p>
      </dgm:t>
    </dgm:pt>
    <dgm:pt modelId="{AB9F005C-FB1B-4C5C-99FE-2442A92B9C87}" type="parTrans" cxnId="{854DF875-60FC-48DA-B258-897556F68D1A}">
      <dgm:prSet/>
      <dgm:spPr/>
      <dgm:t>
        <a:bodyPr/>
        <a:lstStyle/>
        <a:p>
          <a:endParaRPr lang="en-US"/>
        </a:p>
      </dgm:t>
    </dgm:pt>
    <dgm:pt modelId="{BB1F1ECB-69F3-45B7-A7F5-78221759C720}" type="sibTrans" cxnId="{854DF875-60FC-48DA-B258-897556F68D1A}">
      <dgm:prSet/>
      <dgm:spPr/>
      <dgm:t>
        <a:bodyPr/>
        <a:lstStyle/>
        <a:p>
          <a:endParaRPr lang="en-US"/>
        </a:p>
      </dgm:t>
    </dgm:pt>
    <dgm:pt modelId="{A38AB924-1635-4AB0-A1ED-6AD95323912B}">
      <dgm:prSet/>
      <dgm:spPr/>
      <dgm:t>
        <a:bodyPr/>
        <a:lstStyle/>
        <a:p>
          <a:pPr>
            <a:lnSpc>
              <a:spcPct val="100000"/>
            </a:lnSpc>
          </a:pPr>
          <a:r>
            <a:rPr lang="en-US"/>
            <a:t>Leisure Travellers: </a:t>
          </a:r>
        </a:p>
      </dgm:t>
    </dgm:pt>
    <dgm:pt modelId="{4757C7C2-F4CC-458C-8B64-BE5497033E1F}" type="parTrans" cxnId="{1684BC0F-C948-4FF7-A8B4-F9B201DCB7B7}">
      <dgm:prSet/>
      <dgm:spPr/>
      <dgm:t>
        <a:bodyPr/>
        <a:lstStyle/>
        <a:p>
          <a:endParaRPr lang="en-US"/>
        </a:p>
      </dgm:t>
    </dgm:pt>
    <dgm:pt modelId="{4BCA7AAF-02B3-49FB-A93E-C7467F90F85F}" type="sibTrans" cxnId="{1684BC0F-C948-4FF7-A8B4-F9B201DCB7B7}">
      <dgm:prSet/>
      <dgm:spPr/>
      <dgm:t>
        <a:bodyPr/>
        <a:lstStyle/>
        <a:p>
          <a:endParaRPr lang="en-US"/>
        </a:p>
      </dgm:t>
    </dgm:pt>
    <dgm:pt modelId="{4395C87F-C34D-4164-8F28-4B066ADEA68E}">
      <dgm:prSet/>
      <dgm:spPr/>
      <dgm:t>
        <a:bodyPr/>
        <a:lstStyle/>
        <a:p>
          <a:pPr>
            <a:lnSpc>
              <a:spcPct val="100000"/>
            </a:lnSpc>
          </a:pPr>
          <a:r>
            <a:rPr lang="en-US"/>
            <a:t>Fashion and Music Enthusiasts: </a:t>
          </a:r>
        </a:p>
      </dgm:t>
    </dgm:pt>
    <dgm:pt modelId="{230D8431-E2DE-4CE5-B6B9-144221D5E59E}" type="parTrans" cxnId="{88212BE0-F3F1-44D9-B06B-972A1FFE3223}">
      <dgm:prSet/>
      <dgm:spPr/>
      <dgm:t>
        <a:bodyPr/>
        <a:lstStyle/>
        <a:p>
          <a:endParaRPr lang="en-US"/>
        </a:p>
      </dgm:t>
    </dgm:pt>
    <dgm:pt modelId="{E21E6D8A-CC7F-4CC3-9FDF-47022E53F33D}" type="sibTrans" cxnId="{88212BE0-F3F1-44D9-B06B-972A1FFE3223}">
      <dgm:prSet/>
      <dgm:spPr/>
      <dgm:t>
        <a:bodyPr/>
        <a:lstStyle/>
        <a:p>
          <a:endParaRPr lang="en-US"/>
        </a:p>
      </dgm:t>
    </dgm:pt>
    <dgm:pt modelId="{37201A51-D5A9-4EC8-9948-BF6B65976C37}">
      <dgm:prSet/>
      <dgm:spPr/>
      <dgm:t>
        <a:bodyPr/>
        <a:lstStyle/>
        <a:p>
          <a:pPr>
            <a:lnSpc>
              <a:spcPct val="100000"/>
            </a:lnSpc>
          </a:pPr>
          <a:r>
            <a:rPr lang="en-US"/>
            <a:t>Couples: </a:t>
          </a:r>
        </a:p>
      </dgm:t>
    </dgm:pt>
    <dgm:pt modelId="{AC06C547-5221-4F11-9DDE-155A0D8288B3}" type="parTrans" cxnId="{41FC3E45-5D3F-4FFC-8827-2A624DC966FF}">
      <dgm:prSet/>
      <dgm:spPr/>
      <dgm:t>
        <a:bodyPr/>
        <a:lstStyle/>
        <a:p>
          <a:endParaRPr lang="en-US"/>
        </a:p>
      </dgm:t>
    </dgm:pt>
    <dgm:pt modelId="{170B2D44-88FF-4357-AF94-4A1C2E9F321A}" type="sibTrans" cxnId="{41FC3E45-5D3F-4FFC-8827-2A624DC966FF}">
      <dgm:prSet/>
      <dgm:spPr/>
      <dgm:t>
        <a:bodyPr/>
        <a:lstStyle/>
        <a:p>
          <a:endParaRPr lang="en-US"/>
        </a:p>
      </dgm:t>
    </dgm:pt>
    <dgm:pt modelId="{37F67028-5129-47DB-A000-EEF4ADCEAB40}">
      <dgm:prSet/>
      <dgm:spPr/>
      <dgm:t>
        <a:bodyPr/>
        <a:lstStyle/>
        <a:p>
          <a:pPr>
            <a:lnSpc>
              <a:spcPct val="100000"/>
            </a:lnSpc>
            <a:defRPr b="1"/>
          </a:pPr>
          <a:r>
            <a:rPr lang="en-US"/>
            <a:t>Overall, W Hotels' main consumers are individuals who are looking for a luxurious and high-end travel experience and who appreciate innovative and stylish design, comfortable rooms, and premium amenities (Bardi, 2021).</a:t>
          </a:r>
        </a:p>
      </dgm:t>
    </dgm:pt>
    <dgm:pt modelId="{44A6348A-0B3E-42B4-B919-A54312C5E02B}" type="parTrans" cxnId="{F6AD36E3-1688-486E-9281-D290B7ECE87D}">
      <dgm:prSet/>
      <dgm:spPr/>
      <dgm:t>
        <a:bodyPr/>
        <a:lstStyle/>
        <a:p>
          <a:endParaRPr lang="en-US"/>
        </a:p>
      </dgm:t>
    </dgm:pt>
    <dgm:pt modelId="{B6C4456D-B9F3-4F8C-BA2D-51AD924727A2}" type="sibTrans" cxnId="{F6AD36E3-1688-486E-9281-D290B7ECE87D}">
      <dgm:prSet/>
      <dgm:spPr/>
      <dgm:t>
        <a:bodyPr/>
        <a:lstStyle/>
        <a:p>
          <a:endParaRPr lang="en-US"/>
        </a:p>
      </dgm:t>
    </dgm:pt>
    <dgm:pt modelId="{480A8B42-CA74-48E9-9C02-ACFE3E0D22CB}" type="pres">
      <dgm:prSet presAssocID="{EE624AE7-D6EC-49E6-B035-1CAFDF188A73}" presName="root" presStyleCnt="0">
        <dgm:presLayoutVars>
          <dgm:dir/>
          <dgm:resizeHandles val="exact"/>
        </dgm:presLayoutVars>
      </dgm:prSet>
      <dgm:spPr/>
    </dgm:pt>
    <dgm:pt modelId="{A7B6E6AD-AD4D-4907-9D9E-A06AF47B93BC}" type="pres">
      <dgm:prSet presAssocID="{C49A7542-9B0C-4AFD-9E2F-31F6C14966A2}" presName="compNode" presStyleCnt="0"/>
      <dgm:spPr/>
    </dgm:pt>
    <dgm:pt modelId="{5AC9029F-7547-4A52-A2C7-D78DD36F61D9}" type="pres">
      <dgm:prSet presAssocID="{C49A7542-9B0C-4AFD-9E2F-31F6C14966A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ed"/>
        </a:ext>
      </dgm:extLst>
    </dgm:pt>
    <dgm:pt modelId="{A7419CCD-B75C-4917-B2D1-5E5E0D96855D}" type="pres">
      <dgm:prSet presAssocID="{C49A7542-9B0C-4AFD-9E2F-31F6C14966A2}" presName="iconSpace" presStyleCnt="0"/>
      <dgm:spPr/>
    </dgm:pt>
    <dgm:pt modelId="{D1C697E2-0C50-4114-B299-D9F59C6999C7}" type="pres">
      <dgm:prSet presAssocID="{C49A7542-9B0C-4AFD-9E2F-31F6C14966A2}" presName="parTx" presStyleLbl="revTx" presStyleIdx="0" presStyleCnt="4">
        <dgm:presLayoutVars>
          <dgm:chMax val="0"/>
          <dgm:chPref val="0"/>
        </dgm:presLayoutVars>
      </dgm:prSet>
      <dgm:spPr/>
    </dgm:pt>
    <dgm:pt modelId="{34F988E7-C0F5-40AC-BCE6-A24B6B5B912C}" type="pres">
      <dgm:prSet presAssocID="{C49A7542-9B0C-4AFD-9E2F-31F6C14966A2}" presName="txSpace" presStyleCnt="0"/>
      <dgm:spPr/>
    </dgm:pt>
    <dgm:pt modelId="{E2836A5B-9B7A-4F22-8AA3-8A6771C1FF6C}" type="pres">
      <dgm:prSet presAssocID="{C49A7542-9B0C-4AFD-9E2F-31F6C14966A2}" presName="desTx" presStyleLbl="revTx" presStyleIdx="1" presStyleCnt="4">
        <dgm:presLayoutVars/>
      </dgm:prSet>
      <dgm:spPr/>
    </dgm:pt>
    <dgm:pt modelId="{A25E63F5-1174-494E-99A6-893CF012939C}" type="pres">
      <dgm:prSet presAssocID="{F7133B6F-3133-4358-B6C3-01534500A08F}" presName="sibTrans" presStyleCnt="0"/>
      <dgm:spPr/>
    </dgm:pt>
    <dgm:pt modelId="{14E600A4-E506-492A-88B1-3979D1D39AC5}" type="pres">
      <dgm:prSet presAssocID="{37F67028-5129-47DB-A000-EEF4ADCEAB40}" presName="compNode" presStyleCnt="0"/>
      <dgm:spPr/>
    </dgm:pt>
    <dgm:pt modelId="{B950408F-8B3B-4A80-82B0-BFCBA3A00C43}" type="pres">
      <dgm:prSet presAssocID="{37F67028-5129-47DB-A000-EEF4ADCEAB4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leep"/>
        </a:ext>
      </dgm:extLst>
    </dgm:pt>
    <dgm:pt modelId="{6E92BA69-C8C0-46BB-A8B7-8796909A5516}" type="pres">
      <dgm:prSet presAssocID="{37F67028-5129-47DB-A000-EEF4ADCEAB40}" presName="iconSpace" presStyleCnt="0"/>
      <dgm:spPr/>
    </dgm:pt>
    <dgm:pt modelId="{30F92398-B6CA-4AE2-92D1-2AF514038BFD}" type="pres">
      <dgm:prSet presAssocID="{37F67028-5129-47DB-A000-EEF4ADCEAB40}" presName="parTx" presStyleLbl="revTx" presStyleIdx="2" presStyleCnt="4">
        <dgm:presLayoutVars>
          <dgm:chMax val="0"/>
          <dgm:chPref val="0"/>
        </dgm:presLayoutVars>
      </dgm:prSet>
      <dgm:spPr/>
    </dgm:pt>
    <dgm:pt modelId="{67277959-FEE0-4127-B16F-D996B16998FE}" type="pres">
      <dgm:prSet presAssocID="{37F67028-5129-47DB-A000-EEF4ADCEAB40}" presName="txSpace" presStyleCnt="0"/>
      <dgm:spPr/>
    </dgm:pt>
    <dgm:pt modelId="{E544BA28-79FF-4065-B24B-344E14C5B0C3}" type="pres">
      <dgm:prSet presAssocID="{37F67028-5129-47DB-A000-EEF4ADCEAB40}" presName="desTx" presStyleLbl="revTx" presStyleIdx="3" presStyleCnt="4">
        <dgm:presLayoutVars/>
      </dgm:prSet>
      <dgm:spPr/>
    </dgm:pt>
  </dgm:ptLst>
  <dgm:cxnLst>
    <dgm:cxn modelId="{2E0D2300-D90E-45FE-BDFE-013896A8A41A}" type="presOf" srcId="{4395C87F-C34D-4164-8F28-4B066ADEA68E}" destId="{E2836A5B-9B7A-4F22-8AA3-8A6771C1FF6C}" srcOrd="0" destOrd="2" presId="urn:microsoft.com/office/officeart/2018/5/layout/CenteredIconLabelDescriptionList"/>
    <dgm:cxn modelId="{1684BC0F-C948-4FF7-A8B4-F9B201DCB7B7}" srcId="{C49A7542-9B0C-4AFD-9E2F-31F6C14966A2}" destId="{A38AB924-1635-4AB0-A1ED-6AD95323912B}" srcOrd="1" destOrd="0" parTransId="{4757C7C2-F4CC-458C-8B64-BE5497033E1F}" sibTransId="{4BCA7AAF-02B3-49FB-A93E-C7467F90F85F}"/>
    <dgm:cxn modelId="{5EEBD013-BC2B-46D6-8669-DE949FC6CA60}" type="presOf" srcId="{C49A7542-9B0C-4AFD-9E2F-31F6C14966A2}" destId="{D1C697E2-0C50-4114-B299-D9F59C6999C7}" srcOrd="0" destOrd="0" presId="urn:microsoft.com/office/officeart/2018/5/layout/CenteredIconLabelDescriptionList"/>
    <dgm:cxn modelId="{C485822F-8276-4F5D-982A-8AFBE0104251}" type="presOf" srcId="{EE624AE7-D6EC-49E6-B035-1CAFDF188A73}" destId="{480A8B42-CA74-48E9-9C02-ACFE3E0D22CB}" srcOrd="0" destOrd="0" presId="urn:microsoft.com/office/officeart/2018/5/layout/CenteredIconLabelDescriptionList"/>
    <dgm:cxn modelId="{A284493C-B3BF-4F08-8B54-10350D0F4400}" type="presOf" srcId="{37F67028-5129-47DB-A000-EEF4ADCEAB40}" destId="{30F92398-B6CA-4AE2-92D1-2AF514038BFD}" srcOrd="0" destOrd="0" presId="urn:microsoft.com/office/officeart/2018/5/layout/CenteredIconLabelDescriptionList"/>
    <dgm:cxn modelId="{41FC3E45-5D3F-4FFC-8827-2A624DC966FF}" srcId="{C49A7542-9B0C-4AFD-9E2F-31F6C14966A2}" destId="{37201A51-D5A9-4EC8-9948-BF6B65976C37}" srcOrd="3" destOrd="0" parTransId="{AC06C547-5221-4F11-9DDE-155A0D8288B3}" sibTransId="{170B2D44-88FF-4357-AF94-4A1C2E9F321A}"/>
    <dgm:cxn modelId="{BD7C6966-CC68-4408-B0E0-632630149BA1}" type="presOf" srcId="{37201A51-D5A9-4EC8-9948-BF6B65976C37}" destId="{E2836A5B-9B7A-4F22-8AA3-8A6771C1FF6C}" srcOrd="0" destOrd="3" presId="urn:microsoft.com/office/officeart/2018/5/layout/CenteredIconLabelDescriptionList"/>
    <dgm:cxn modelId="{854DF875-60FC-48DA-B258-897556F68D1A}" srcId="{C49A7542-9B0C-4AFD-9E2F-31F6C14966A2}" destId="{6D18844A-7F10-483D-B5BB-19208B7C7E2C}" srcOrd="0" destOrd="0" parTransId="{AB9F005C-FB1B-4C5C-99FE-2442A92B9C87}" sibTransId="{BB1F1ECB-69F3-45B7-A7F5-78221759C720}"/>
    <dgm:cxn modelId="{8951FFA6-76D7-4FEB-9EFB-8F0C5D7A842D}" type="presOf" srcId="{A38AB924-1635-4AB0-A1ED-6AD95323912B}" destId="{E2836A5B-9B7A-4F22-8AA3-8A6771C1FF6C}" srcOrd="0" destOrd="1" presId="urn:microsoft.com/office/officeart/2018/5/layout/CenteredIconLabelDescriptionList"/>
    <dgm:cxn modelId="{4D1BA7CC-6F40-4E72-B050-C751C5806F01}" type="presOf" srcId="{6D18844A-7F10-483D-B5BB-19208B7C7E2C}" destId="{E2836A5B-9B7A-4F22-8AA3-8A6771C1FF6C}" srcOrd="0" destOrd="0" presId="urn:microsoft.com/office/officeart/2018/5/layout/CenteredIconLabelDescriptionList"/>
    <dgm:cxn modelId="{88212BE0-F3F1-44D9-B06B-972A1FFE3223}" srcId="{C49A7542-9B0C-4AFD-9E2F-31F6C14966A2}" destId="{4395C87F-C34D-4164-8F28-4B066ADEA68E}" srcOrd="2" destOrd="0" parTransId="{230D8431-E2DE-4CE5-B6B9-144221D5E59E}" sibTransId="{E21E6D8A-CC7F-4CC3-9FDF-47022E53F33D}"/>
    <dgm:cxn modelId="{F6AD36E3-1688-486E-9281-D290B7ECE87D}" srcId="{EE624AE7-D6EC-49E6-B035-1CAFDF188A73}" destId="{37F67028-5129-47DB-A000-EEF4ADCEAB40}" srcOrd="1" destOrd="0" parTransId="{44A6348A-0B3E-42B4-B919-A54312C5E02B}" sibTransId="{B6C4456D-B9F3-4F8C-BA2D-51AD924727A2}"/>
    <dgm:cxn modelId="{C88E1BF5-AF18-4383-A863-E55ADDEC99C7}" srcId="{EE624AE7-D6EC-49E6-B035-1CAFDF188A73}" destId="{C49A7542-9B0C-4AFD-9E2F-31F6C14966A2}" srcOrd="0" destOrd="0" parTransId="{FC4E8C1B-8687-4A4C-BACC-D045BF3020C2}" sibTransId="{F7133B6F-3133-4358-B6C3-01534500A08F}"/>
    <dgm:cxn modelId="{B91DB54C-AFF1-4359-A746-F3AE88A9AAD2}" type="presParOf" srcId="{480A8B42-CA74-48E9-9C02-ACFE3E0D22CB}" destId="{A7B6E6AD-AD4D-4907-9D9E-A06AF47B93BC}" srcOrd="0" destOrd="0" presId="urn:microsoft.com/office/officeart/2018/5/layout/CenteredIconLabelDescriptionList"/>
    <dgm:cxn modelId="{D9C425C4-9F72-4D84-A34E-1A510AB28528}" type="presParOf" srcId="{A7B6E6AD-AD4D-4907-9D9E-A06AF47B93BC}" destId="{5AC9029F-7547-4A52-A2C7-D78DD36F61D9}" srcOrd="0" destOrd="0" presId="urn:microsoft.com/office/officeart/2018/5/layout/CenteredIconLabelDescriptionList"/>
    <dgm:cxn modelId="{72134019-E738-4DB5-BE22-5E33B47C5996}" type="presParOf" srcId="{A7B6E6AD-AD4D-4907-9D9E-A06AF47B93BC}" destId="{A7419CCD-B75C-4917-B2D1-5E5E0D96855D}" srcOrd="1" destOrd="0" presId="urn:microsoft.com/office/officeart/2018/5/layout/CenteredIconLabelDescriptionList"/>
    <dgm:cxn modelId="{AC891326-94C4-4489-87D7-7B6BD2507198}" type="presParOf" srcId="{A7B6E6AD-AD4D-4907-9D9E-A06AF47B93BC}" destId="{D1C697E2-0C50-4114-B299-D9F59C6999C7}" srcOrd="2" destOrd="0" presId="urn:microsoft.com/office/officeart/2018/5/layout/CenteredIconLabelDescriptionList"/>
    <dgm:cxn modelId="{79545496-E06B-4B3B-8138-2D940E0376D8}" type="presParOf" srcId="{A7B6E6AD-AD4D-4907-9D9E-A06AF47B93BC}" destId="{34F988E7-C0F5-40AC-BCE6-A24B6B5B912C}" srcOrd="3" destOrd="0" presId="urn:microsoft.com/office/officeart/2018/5/layout/CenteredIconLabelDescriptionList"/>
    <dgm:cxn modelId="{156026D7-E1A0-4018-ABBE-43300E19AB56}" type="presParOf" srcId="{A7B6E6AD-AD4D-4907-9D9E-A06AF47B93BC}" destId="{E2836A5B-9B7A-4F22-8AA3-8A6771C1FF6C}" srcOrd="4" destOrd="0" presId="urn:microsoft.com/office/officeart/2018/5/layout/CenteredIconLabelDescriptionList"/>
    <dgm:cxn modelId="{81872515-F3B6-4C31-AC86-4F3183299A53}" type="presParOf" srcId="{480A8B42-CA74-48E9-9C02-ACFE3E0D22CB}" destId="{A25E63F5-1174-494E-99A6-893CF012939C}" srcOrd="1" destOrd="0" presId="urn:microsoft.com/office/officeart/2018/5/layout/CenteredIconLabelDescriptionList"/>
    <dgm:cxn modelId="{D3215D45-E1B9-4061-AE11-43247A2D885E}" type="presParOf" srcId="{480A8B42-CA74-48E9-9C02-ACFE3E0D22CB}" destId="{14E600A4-E506-492A-88B1-3979D1D39AC5}" srcOrd="2" destOrd="0" presId="urn:microsoft.com/office/officeart/2018/5/layout/CenteredIconLabelDescriptionList"/>
    <dgm:cxn modelId="{BED4A620-2426-4AAE-8FA2-BB3F71188703}" type="presParOf" srcId="{14E600A4-E506-492A-88B1-3979D1D39AC5}" destId="{B950408F-8B3B-4A80-82B0-BFCBA3A00C43}" srcOrd="0" destOrd="0" presId="urn:microsoft.com/office/officeart/2018/5/layout/CenteredIconLabelDescriptionList"/>
    <dgm:cxn modelId="{9FB8D314-042B-4A3B-B47E-5764A2E971DF}" type="presParOf" srcId="{14E600A4-E506-492A-88B1-3979D1D39AC5}" destId="{6E92BA69-C8C0-46BB-A8B7-8796909A5516}" srcOrd="1" destOrd="0" presId="urn:microsoft.com/office/officeart/2018/5/layout/CenteredIconLabelDescriptionList"/>
    <dgm:cxn modelId="{A559B1B4-85FC-48B8-A4A4-C85BDAB769A2}" type="presParOf" srcId="{14E600A4-E506-492A-88B1-3979D1D39AC5}" destId="{30F92398-B6CA-4AE2-92D1-2AF514038BFD}" srcOrd="2" destOrd="0" presId="urn:microsoft.com/office/officeart/2018/5/layout/CenteredIconLabelDescriptionList"/>
    <dgm:cxn modelId="{193EEB28-372B-4307-93B4-83690DB2112E}" type="presParOf" srcId="{14E600A4-E506-492A-88B1-3979D1D39AC5}" destId="{67277959-FEE0-4127-B16F-D996B16998FE}" srcOrd="3" destOrd="0" presId="urn:microsoft.com/office/officeart/2018/5/layout/CenteredIconLabelDescriptionList"/>
    <dgm:cxn modelId="{00D18257-8BE2-450A-986C-8F7B5F485861}" type="presParOf" srcId="{14E600A4-E506-492A-88B1-3979D1D39AC5}" destId="{E544BA28-79FF-4065-B24B-344E14C5B0C3}" srcOrd="4" destOrd="0" presId="urn:microsoft.com/office/officeart/2018/5/layout/CenteredIconLabelDescription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932CDEE-5728-4ECA-8B05-2D2A1024C8A0}"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C4959304-FF2E-440A-9B6A-925BDB265BB7}">
      <dgm:prSet/>
      <dgm:spPr/>
      <dgm:t>
        <a:bodyPr/>
        <a:lstStyle/>
        <a:p>
          <a:r>
            <a:rPr lang="en-US"/>
            <a:t>The guest services provided by W Hotels are a crucial part of the guest experience and play an important role in ensuring customer satisfaction (Lashley, 2015). </a:t>
          </a:r>
        </a:p>
      </dgm:t>
    </dgm:pt>
    <dgm:pt modelId="{1CDC2B53-5BC7-41DC-AFCB-949FB713E8A6}" type="parTrans" cxnId="{0E075D8C-0E6B-4502-8FD9-BF552CBA412C}">
      <dgm:prSet/>
      <dgm:spPr/>
      <dgm:t>
        <a:bodyPr/>
        <a:lstStyle/>
        <a:p>
          <a:endParaRPr lang="en-US"/>
        </a:p>
      </dgm:t>
    </dgm:pt>
    <dgm:pt modelId="{6E3777E3-4833-4EBA-9618-64D35C83D94B}" type="sibTrans" cxnId="{0E075D8C-0E6B-4502-8FD9-BF552CBA412C}">
      <dgm:prSet/>
      <dgm:spPr/>
      <dgm:t>
        <a:bodyPr/>
        <a:lstStyle/>
        <a:p>
          <a:endParaRPr lang="en-US"/>
        </a:p>
      </dgm:t>
    </dgm:pt>
    <dgm:pt modelId="{3E64CE72-AEF2-4303-858B-7A349302EA3B}">
      <dgm:prSet/>
      <dgm:spPr/>
      <dgm:t>
        <a:bodyPr/>
        <a:lstStyle/>
        <a:p>
          <a:r>
            <a:rPr lang="en-US"/>
            <a:t>Some of the key guest services offered by W Hotels include:</a:t>
          </a:r>
        </a:p>
      </dgm:t>
    </dgm:pt>
    <dgm:pt modelId="{4D2D1139-E9A1-487C-98CF-7EA8F32E10F5}" type="parTrans" cxnId="{3E8529F8-A7AD-4E43-9FA3-015528EA170E}">
      <dgm:prSet/>
      <dgm:spPr/>
      <dgm:t>
        <a:bodyPr/>
        <a:lstStyle/>
        <a:p>
          <a:endParaRPr lang="en-US"/>
        </a:p>
      </dgm:t>
    </dgm:pt>
    <dgm:pt modelId="{5B336C68-CB26-4210-8562-B72FA64FEB72}" type="sibTrans" cxnId="{3E8529F8-A7AD-4E43-9FA3-015528EA170E}">
      <dgm:prSet/>
      <dgm:spPr/>
      <dgm:t>
        <a:bodyPr/>
        <a:lstStyle/>
        <a:p>
          <a:endParaRPr lang="en-US"/>
        </a:p>
      </dgm:t>
    </dgm:pt>
    <dgm:pt modelId="{3F054751-FCEC-4695-B09F-E28C608AE34E}">
      <dgm:prSet/>
      <dgm:spPr/>
      <dgm:t>
        <a:bodyPr/>
        <a:lstStyle/>
        <a:p>
          <a:r>
            <a:rPr lang="en-US"/>
            <a:t>Front Desk Services: 24-hour front desk assistance for check-in and check-out, concierge services, baggage storage, and room service ordering.</a:t>
          </a:r>
        </a:p>
      </dgm:t>
    </dgm:pt>
    <dgm:pt modelId="{65F2D278-F96B-43B9-A73D-036DB6565770}" type="parTrans" cxnId="{F7CC9F10-8ED2-4E65-AF30-C326D6468B13}">
      <dgm:prSet/>
      <dgm:spPr/>
      <dgm:t>
        <a:bodyPr/>
        <a:lstStyle/>
        <a:p>
          <a:endParaRPr lang="en-US"/>
        </a:p>
      </dgm:t>
    </dgm:pt>
    <dgm:pt modelId="{7D991F85-D63B-4BE8-AFB1-58C8E0F60F64}" type="sibTrans" cxnId="{F7CC9F10-8ED2-4E65-AF30-C326D6468B13}">
      <dgm:prSet/>
      <dgm:spPr/>
      <dgm:t>
        <a:bodyPr/>
        <a:lstStyle/>
        <a:p>
          <a:endParaRPr lang="en-US"/>
        </a:p>
      </dgm:t>
    </dgm:pt>
    <dgm:pt modelId="{5B61F14E-265A-4EED-A44B-7734376B3B35}">
      <dgm:prSet/>
      <dgm:spPr/>
      <dgm:t>
        <a:bodyPr/>
        <a:lstStyle/>
        <a:p>
          <a:r>
            <a:rPr lang="en-US"/>
            <a:t>Room Amenities: Luxurious and comfortable rooms equipped with modern.</a:t>
          </a:r>
        </a:p>
      </dgm:t>
    </dgm:pt>
    <dgm:pt modelId="{44A33FA9-3D68-4DCE-894B-817BEC140CD2}" type="parTrans" cxnId="{DC33DB06-41F3-4D81-86F8-182224A339DA}">
      <dgm:prSet/>
      <dgm:spPr/>
      <dgm:t>
        <a:bodyPr/>
        <a:lstStyle/>
        <a:p>
          <a:endParaRPr lang="en-US"/>
        </a:p>
      </dgm:t>
    </dgm:pt>
    <dgm:pt modelId="{4E25338F-7037-4A46-9F0B-3C01E250FE8F}" type="sibTrans" cxnId="{DC33DB06-41F3-4D81-86F8-182224A339DA}">
      <dgm:prSet/>
      <dgm:spPr/>
      <dgm:t>
        <a:bodyPr/>
        <a:lstStyle/>
        <a:p>
          <a:endParaRPr lang="en-US"/>
        </a:p>
      </dgm:t>
    </dgm:pt>
    <dgm:pt modelId="{59D8B4C7-8918-456E-A34D-EA9707741D70}">
      <dgm:prSet/>
      <dgm:spPr/>
      <dgm:t>
        <a:bodyPr/>
        <a:lstStyle/>
        <a:p>
          <a:r>
            <a:rPr lang="en-US"/>
            <a:t>Dining Options: On-site dining options, including in-room dining, restaurant, bar, and room service.</a:t>
          </a:r>
        </a:p>
      </dgm:t>
    </dgm:pt>
    <dgm:pt modelId="{AC40C050-D39F-436F-9BC3-E5761281D986}" type="parTrans" cxnId="{EF18E443-0EF3-4AD3-84A1-509BD77F3488}">
      <dgm:prSet/>
      <dgm:spPr/>
      <dgm:t>
        <a:bodyPr/>
        <a:lstStyle/>
        <a:p>
          <a:endParaRPr lang="en-US"/>
        </a:p>
      </dgm:t>
    </dgm:pt>
    <dgm:pt modelId="{0B1AB5F4-BDA7-4CE4-A64F-C0BAD00FA557}" type="sibTrans" cxnId="{EF18E443-0EF3-4AD3-84A1-509BD77F3488}">
      <dgm:prSet/>
      <dgm:spPr/>
      <dgm:t>
        <a:bodyPr/>
        <a:lstStyle/>
        <a:p>
          <a:endParaRPr lang="en-US"/>
        </a:p>
      </dgm:t>
    </dgm:pt>
    <dgm:pt modelId="{68E6081B-64B5-4F77-AD1E-A978929ADE33}">
      <dgm:prSet/>
      <dgm:spPr/>
      <dgm:t>
        <a:bodyPr/>
        <a:lstStyle/>
        <a:p>
          <a:r>
            <a:rPr lang="en-US"/>
            <a:t>Fitness and Wellness: On-site fitness centers, spas, and wellness services.</a:t>
          </a:r>
        </a:p>
      </dgm:t>
    </dgm:pt>
    <dgm:pt modelId="{25EEF8D8-862A-4CE8-B6A3-ED42014F8306}" type="parTrans" cxnId="{5C1DD5C0-E614-40B0-A417-3D53C85C137C}">
      <dgm:prSet/>
      <dgm:spPr/>
      <dgm:t>
        <a:bodyPr/>
        <a:lstStyle/>
        <a:p>
          <a:endParaRPr lang="en-US"/>
        </a:p>
      </dgm:t>
    </dgm:pt>
    <dgm:pt modelId="{DC99BB94-A938-4FD9-90C8-FAC97A50DCB8}" type="sibTrans" cxnId="{5C1DD5C0-E614-40B0-A417-3D53C85C137C}">
      <dgm:prSet/>
      <dgm:spPr/>
      <dgm:t>
        <a:bodyPr/>
        <a:lstStyle/>
        <a:p>
          <a:endParaRPr lang="en-US"/>
        </a:p>
      </dgm:t>
    </dgm:pt>
    <dgm:pt modelId="{5F9BDCBF-122A-4820-905D-99F4D736B0D4}">
      <dgm:prSet/>
      <dgm:spPr/>
      <dgm:t>
        <a:bodyPr/>
        <a:lstStyle/>
        <a:p>
          <a:r>
            <a:rPr lang="en-US"/>
            <a:t>Business Services: Meeting and event facilities, business centers, and audio/visual equipment rental.</a:t>
          </a:r>
        </a:p>
      </dgm:t>
    </dgm:pt>
    <dgm:pt modelId="{C9E40B63-71AB-4551-9D9E-6AAC0BE1FB8F}" type="parTrans" cxnId="{CAF961F1-4F18-42EA-BDDF-FA6B754CA798}">
      <dgm:prSet/>
      <dgm:spPr/>
      <dgm:t>
        <a:bodyPr/>
        <a:lstStyle/>
        <a:p>
          <a:endParaRPr lang="en-US"/>
        </a:p>
      </dgm:t>
    </dgm:pt>
    <dgm:pt modelId="{C3887F2A-45EE-4EEE-8709-033159B85ECF}" type="sibTrans" cxnId="{CAF961F1-4F18-42EA-BDDF-FA6B754CA798}">
      <dgm:prSet/>
      <dgm:spPr/>
      <dgm:t>
        <a:bodyPr/>
        <a:lstStyle/>
        <a:p>
          <a:endParaRPr lang="en-US"/>
        </a:p>
      </dgm:t>
    </dgm:pt>
    <dgm:pt modelId="{A8702E11-73B5-4292-AC6C-B280B50DDF99}">
      <dgm:prSet/>
      <dgm:spPr/>
      <dgm:t>
        <a:bodyPr/>
        <a:lstStyle/>
        <a:p>
          <a:r>
            <a:rPr lang="en-US"/>
            <a:t>Transportation: Transportation services, including airport shuttle services, car rental, and taxi services.</a:t>
          </a:r>
        </a:p>
      </dgm:t>
    </dgm:pt>
    <dgm:pt modelId="{69EB1ECC-DC88-481A-B201-42A0DD78D618}" type="parTrans" cxnId="{BC838C4B-D015-46DF-9F6F-11F439362DCB}">
      <dgm:prSet/>
      <dgm:spPr/>
      <dgm:t>
        <a:bodyPr/>
        <a:lstStyle/>
        <a:p>
          <a:endParaRPr lang="en-US"/>
        </a:p>
      </dgm:t>
    </dgm:pt>
    <dgm:pt modelId="{FE22874F-EF6A-4023-8D64-0E2880BF90E2}" type="sibTrans" cxnId="{BC838C4B-D015-46DF-9F6F-11F439362DCB}">
      <dgm:prSet/>
      <dgm:spPr/>
      <dgm:t>
        <a:bodyPr/>
        <a:lstStyle/>
        <a:p>
          <a:endParaRPr lang="en-US"/>
        </a:p>
      </dgm:t>
    </dgm:pt>
    <dgm:pt modelId="{2F3BDDB3-0A48-4176-AABE-1CF58F7C4DCB}" type="pres">
      <dgm:prSet presAssocID="{E932CDEE-5728-4ECA-8B05-2D2A1024C8A0}" presName="diagram" presStyleCnt="0">
        <dgm:presLayoutVars>
          <dgm:dir/>
          <dgm:resizeHandles val="exact"/>
        </dgm:presLayoutVars>
      </dgm:prSet>
      <dgm:spPr/>
    </dgm:pt>
    <dgm:pt modelId="{070ECAD3-9656-4E90-ACB5-F9FA05C33FD8}" type="pres">
      <dgm:prSet presAssocID="{C4959304-FF2E-440A-9B6A-925BDB265BB7}" presName="node" presStyleLbl="node1" presStyleIdx="0" presStyleCnt="8">
        <dgm:presLayoutVars>
          <dgm:bulletEnabled val="1"/>
        </dgm:presLayoutVars>
      </dgm:prSet>
      <dgm:spPr/>
    </dgm:pt>
    <dgm:pt modelId="{66705D8E-50BA-4111-B399-48D601E17F7B}" type="pres">
      <dgm:prSet presAssocID="{6E3777E3-4833-4EBA-9618-64D35C83D94B}" presName="sibTrans" presStyleCnt="0"/>
      <dgm:spPr/>
    </dgm:pt>
    <dgm:pt modelId="{B351DF26-B09B-4ABD-8D21-920070252FDA}" type="pres">
      <dgm:prSet presAssocID="{3E64CE72-AEF2-4303-858B-7A349302EA3B}" presName="node" presStyleLbl="node1" presStyleIdx="1" presStyleCnt="8">
        <dgm:presLayoutVars>
          <dgm:bulletEnabled val="1"/>
        </dgm:presLayoutVars>
      </dgm:prSet>
      <dgm:spPr/>
    </dgm:pt>
    <dgm:pt modelId="{37772652-76E8-467E-9AFF-324ABE4548C4}" type="pres">
      <dgm:prSet presAssocID="{5B336C68-CB26-4210-8562-B72FA64FEB72}" presName="sibTrans" presStyleCnt="0"/>
      <dgm:spPr/>
    </dgm:pt>
    <dgm:pt modelId="{9F9B51E3-6D76-412B-A08C-15CB3D1CEEB3}" type="pres">
      <dgm:prSet presAssocID="{3F054751-FCEC-4695-B09F-E28C608AE34E}" presName="node" presStyleLbl="node1" presStyleIdx="2" presStyleCnt="8">
        <dgm:presLayoutVars>
          <dgm:bulletEnabled val="1"/>
        </dgm:presLayoutVars>
      </dgm:prSet>
      <dgm:spPr/>
    </dgm:pt>
    <dgm:pt modelId="{CD427868-BDF0-4640-BC9B-D6BA2E966A61}" type="pres">
      <dgm:prSet presAssocID="{7D991F85-D63B-4BE8-AFB1-58C8E0F60F64}" presName="sibTrans" presStyleCnt="0"/>
      <dgm:spPr/>
    </dgm:pt>
    <dgm:pt modelId="{6BC0E491-EA4C-47C7-A0F4-A86235A63274}" type="pres">
      <dgm:prSet presAssocID="{5B61F14E-265A-4EED-A44B-7734376B3B35}" presName="node" presStyleLbl="node1" presStyleIdx="3" presStyleCnt="8">
        <dgm:presLayoutVars>
          <dgm:bulletEnabled val="1"/>
        </dgm:presLayoutVars>
      </dgm:prSet>
      <dgm:spPr/>
    </dgm:pt>
    <dgm:pt modelId="{92AEAE82-12F9-45B9-AB66-E72530BDE9C8}" type="pres">
      <dgm:prSet presAssocID="{4E25338F-7037-4A46-9F0B-3C01E250FE8F}" presName="sibTrans" presStyleCnt="0"/>
      <dgm:spPr/>
    </dgm:pt>
    <dgm:pt modelId="{16343A09-CC02-4EDA-BC11-6688518AB598}" type="pres">
      <dgm:prSet presAssocID="{59D8B4C7-8918-456E-A34D-EA9707741D70}" presName="node" presStyleLbl="node1" presStyleIdx="4" presStyleCnt="8">
        <dgm:presLayoutVars>
          <dgm:bulletEnabled val="1"/>
        </dgm:presLayoutVars>
      </dgm:prSet>
      <dgm:spPr/>
    </dgm:pt>
    <dgm:pt modelId="{0D67BB0F-11A2-4B38-956E-AE9BF4A6EFC4}" type="pres">
      <dgm:prSet presAssocID="{0B1AB5F4-BDA7-4CE4-A64F-C0BAD00FA557}" presName="sibTrans" presStyleCnt="0"/>
      <dgm:spPr/>
    </dgm:pt>
    <dgm:pt modelId="{F1E3007C-9D06-4C3A-94DD-15E3CF7CC9A9}" type="pres">
      <dgm:prSet presAssocID="{68E6081B-64B5-4F77-AD1E-A978929ADE33}" presName="node" presStyleLbl="node1" presStyleIdx="5" presStyleCnt="8">
        <dgm:presLayoutVars>
          <dgm:bulletEnabled val="1"/>
        </dgm:presLayoutVars>
      </dgm:prSet>
      <dgm:spPr/>
    </dgm:pt>
    <dgm:pt modelId="{0268EE03-1D1A-4E91-9005-B7BC14AD9D75}" type="pres">
      <dgm:prSet presAssocID="{DC99BB94-A938-4FD9-90C8-FAC97A50DCB8}" presName="sibTrans" presStyleCnt="0"/>
      <dgm:spPr/>
    </dgm:pt>
    <dgm:pt modelId="{556CCB97-46E9-4B2B-9D71-929DC7A57EFD}" type="pres">
      <dgm:prSet presAssocID="{5F9BDCBF-122A-4820-905D-99F4D736B0D4}" presName="node" presStyleLbl="node1" presStyleIdx="6" presStyleCnt="8">
        <dgm:presLayoutVars>
          <dgm:bulletEnabled val="1"/>
        </dgm:presLayoutVars>
      </dgm:prSet>
      <dgm:spPr/>
    </dgm:pt>
    <dgm:pt modelId="{11244069-BF7E-4010-BBF7-F55B140B4F91}" type="pres">
      <dgm:prSet presAssocID="{C3887F2A-45EE-4EEE-8709-033159B85ECF}" presName="sibTrans" presStyleCnt="0"/>
      <dgm:spPr/>
    </dgm:pt>
    <dgm:pt modelId="{FB03FB97-9B1F-4A82-A550-C5013AA49AAF}" type="pres">
      <dgm:prSet presAssocID="{A8702E11-73B5-4292-AC6C-B280B50DDF99}" presName="node" presStyleLbl="node1" presStyleIdx="7" presStyleCnt="8">
        <dgm:presLayoutVars>
          <dgm:bulletEnabled val="1"/>
        </dgm:presLayoutVars>
      </dgm:prSet>
      <dgm:spPr/>
    </dgm:pt>
  </dgm:ptLst>
  <dgm:cxnLst>
    <dgm:cxn modelId="{689A6302-F62A-428E-901F-1C0C1D3C26DB}" type="presOf" srcId="{5F9BDCBF-122A-4820-905D-99F4D736B0D4}" destId="{556CCB97-46E9-4B2B-9D71-929DC7A57EFD}" srcOrd="0" destOrd="0" presId="urn:microsoft.com/office/officeart/2005/8/layout/default"/>
    <dgm:cxn modelId="{DC33DB06-41F3-4D81-86F8-182224A339DA}" srcId="{E932CDEE-5728-4ECA-8B05-2D2A1024C8A0}" destId="{5B61F14E-265A-4EED-A44B-7734376B3B35}" srcOrd="3" destOrd="0" parTransId="{44A33FA9-3D68-4DCE-894B-817BEC140CD2}" sibTransId="{4E25338F-7037-4A46-9F0B-3C01E250FE8F}"/>
    <dgm:cxn modelId="{F7CC9F10-8ED2-4E65-AF30-C326D6468B13}" srcId="{E932CDEE-5728-4ECA-8B05-2D2A1024C8A0}" destId="{3F054751-FCEC-4695-B09F-E28C608AE34E}" srcOrd="2" destOrd="0" parTransId="{65F2D278-F96B-43B9-A73D-036DB6565770}" sibTransId="{7D991F85-D63B-4BE8-AFB1-58C8E0F60F64}"/>
    <dgm:cxn modelId="{B27A3634-3932-4E3B-AEA3-73BE217AD984}" type="presOf" srcId="{E932CDEE-5728-4ECA-8B05-2D2A1024C8A0}" destId="{2F3BDDB3-0A48-4176-AABE-1CF58F7C4DCB}" srcOrd="0" destOrd="0" presId="urn:microsoft.com/office/officeart/2005/8/layout/default"/>
    <dgm:cxn modelId="{EF18E443-0EF3-4AD3-84A1-509BD77F3488}" srcId="{E932CDEE-5728-4ECA-8B05-2D2A1024C8A0}" destId="{59D8B4C7-8918-456E-A34D-EA9707741D70}" srcOrd="4" destOrd="0" parTransId="{AC40C050-D39F-436F-9BC3-E5761281D986}" sibTransId="{0B1AB5F4-BDA7-4CE4-A64F-C0BAD00FA557}"/>
    <dgm:cxn modelId="{99685646-8EB6-4FCF-B815-D3399BB52C66}" type="presOf" srcId="{59D8B4C7-8918-456E-A34D-EA9707741D70}" destId="{16343A09-CC02-4EDA-BC11-6688518AB598}" srcOrd="0" destOrd="0" presId="urn:microsoft.com/office/officeart/2005/8/layout/default"/>
    <dgm:cxn modelId="{BC838C4B-D015-46DF-9F6F-11F439362DCB}" srcId="{E932CDEE-5728-4ECA-8B05-2D2A1024C8A0}" destId="{A8702E11-73B5-4292-AC6C-B280B50DDF99}" srcOrd="7" destOrd="0" parTransId="{69EB1ECC-DC88-481A-B201-42A0DD78D618}" sibTransId="{FE22874F-EF6A-4023-8D64-0E2880BF90E2}"/>
    <dgm:cxn modelId="{7DACF277-9713-4B42-B650-E7C0FA628163}" type="presOf" srcId="{3E64CE72-AEF2-4303-858B-7A349302EA3B}" destId="{B351DF26-B09B-4ABD-8D21-920070252FDA}" srcOrd="0" destOrd="0" presId="urn:microsoft.com/office/officeart/2005/8/layout/default"/>
    <dgm:cxn modelId="{77D06B7B-C8B1-45AA-AB9E-0C9C2CCB0418}" type="presOf" srcId="{C4959304-FF2E-440A-9B6A-925BDB265BB7}" destId="{070ECAD3-9656-4E90-ACB5-F9FA05C33FD8}" srcOrd="0" destOrd="0" presId="urn:microsoft.com/office/officeart/2005/8/layout/default"/>
    <dgm:cxn modelId="{4B1CD48A-3BE7-46E0-99A7-96A2B8217720}" type="presOf" srcId="{A8702E11-73B5-4292-AC6C-B280B50DDF99}" destId="{FB03FB97-9B1F-4A82-A550-C5013AA49AAF}" srcOrd="0" destOrd="0" presId="urn:microsoft.com/office/officeart/2005/8/layout/default"/>
    <dgm:cxn modelId="{0E075D8C-0E6B-4502-8FD9-BF552CBA412C}" srcId="{E932CDEE-5728-4ECA-8B05-2D2A1024C8A0}" destId="{C4959304-FF2E-440A-9B6A-925BDB265BB7}" srcOrd="0" destOrd="0" parTransId="{1CDC2B53-5BC7-41DC-AFCB-949FB713E8A6}" sibTransId="{6E3777E3-4833-4EBA-9618-64D35C83D94B}"/>
    <dgm:cxn modelId="{F9F1E89A-CD8D-46B4-9B2A-27C9AB4C4B10}" type="presOf" srcId="{68E6081B-64B5-4F77-AD1E-A978929ADE33}" destId="{F1E3007C-9D06-4C3A-94DD-15E3CF7CC9A9}" srcOrd="0" destOrd="0" presId="urn:microsoft.com/office/officeart/2005/8/layout/default"/>
    <dgm:cxn modelId="{5C1DD5C0-E614-40B0-A417-3D53C85C137C}" srcId="{E932CDEE-5728-4ECA-8B05-2D2A1024C8A0}" destId="{68E6081B-64B5-4F77-AD1E-A978929ADE33}" srcOrd="5" destOrd="0" parTransId="{25EEF8D8-862A-4CE8-B6A3-ED42014F8306}" sibTransId="{DC99BB94-A938-4FD9-90C8-FAC97A50DCB8}"/>
    <dgm:cxn modelId="{247ED0C3-639B-4EF3-865A-BA7E05949903}" type="presOf" srcId="{5B61F14E-265A-4EED-A44B-7734376B3B35}" destId="{6BC0E491-EA4C-47C7-A0F4-A86235A63274}" srcOrd="0" destOrd="0" presId="urn:microsoft.com/office/officeart/2005/8/layout/default"/>
    <dgm:cxn modelId="{CF65B1D9-603B-47E0-8AAD-9CA6E70EA22A}" type="presOf" srcId="{3F054751-FCEC-4695-B09F-E28C608AE34E}" destId="{9F9B51E3-6D76-412B-A08C-15CB3D1CEEB3}" srcOrd="0" destOrd="0" presId="urn:microsoft.com/office/officeart/2005/8/layout/default"/>
    <dgm:cxn modelId="{CAF961F1-4F18-42EA-BDDF-FA6B754CA798}" srcId="{E932CDEE-5728-4ECA-8B05-2D2A1024C8A0}" destId="{5F9BDCBF-122A-4820-905D-99F4D736B0D4}" srcOrd="6" destOrd="0" parTransId="{C9E40B63-71AB-4551-9D9E-6AAC0BE1FB8F}" sibTransId="{C3887F2A-45EE-4EEE-8709-033159B85ECF}"/>
    <dgm:cxn modelId="{3E8529F8-A7AD-4E43-9FA3-015528EA170E}" srcId="{E932CDEE-5728-4ECA-8B05-2D2A1024C8A0}" destId="{3E64CE72-AEF2-4303-858B-7A349302EA3B}" srcOrd="1" destOrd="0" parTransId="{4D2D1139-E9A1-487C-98CF-7EA8F32E10F5}" sibTransId="{5B336C68-CB26-4210-8562-B72FA64FEB72}"/>
    <dgm:cxn modelId="{2908387E-6612-469D-8D04-E6284456D5F9}" type="presParOf" srcId="{2F3BDDB3-0A48-4176-AABE-1CF58F7C4DCB}" destId="{070ECAD3-9656-4E90-ACB5-F9FA05C33FD8}" srcOrd="0" destOrd="0" presId="urn:microsoft.com/office/officeart/2005/8/layout/default"/>
    <dgm:cxn modelId="{D23FFD58-8E31-4256-8AB9-0B7949730AF6}" type="presParOf" srcId="{2F3BDDB3-0A48-4176-AABE-1CF58F7C4DCB}" destId="{66705D8E-50BA-4111-B399-48D601E17F7B}" srcOrd="1" destOrd="0" presId="urn:microsoft.com/office/officeart/2005/8/layout/default"/>
    <dgm:cxn modelId="{EB401DE0-D5ED-480D-8C08-2D138186CA16}" type="presParOf" srcId="{2F3BDDB3-0A48-4176-AABE-1CF58F7C4DCB}" destId="{B351DF26-B09B-4ABD-8D21-920070252FDA}" srcOrd="2" destOrd="0" presId="urn:microsoft.com/office/officeart/2005/8/layout/default"/>
    <dgm:cxn modelId="{F673521E-6F5D-4269-888A-6F7F4DD9C3B7}" type="presParOf" srcId="{2F3BDDB3-0A48-4176-AABE-1CF58F7C4DCB}" destId="{37772652-76E8-467E-9AFF-324ABE4548C4}" srcOrd="3" destOrd="0" presId="urn:microsoft.com/office/officeart/2005/8/layout/default"/>
    <dgm:cxn modelId="{83F1F815-7657-47B8-AA0C-C86073663F0C}" type="presParOf" srcId="{2F3BDDB3-0A48-4176-AABE-1CF58F7C4DCB}" destId="{9F9B51E3-6D76-412B-A08C-15CB3D1CEEB3}" srcOrd="4" destOrd="0" presId="urn:microsoft.com/office/officeart/2005/8/layout/default"/>
    <dgm:cxn modelId="{040E33B9-3A81-4988-A338-ADF413A8442C}" type="presParOf" srcId="{2F3BDDB3-0A48-4176-AABE-1CF58F7C4DCB}" destId="{CD427868-BDF0-4640-BC9B-D6BA2E966A61}" srcOrd="5" destOrd="0" presId="urn:microsoft.com/office/officeart/2005/8/layout/default"/>
    <dgm:cxn modelId="{E177A44F-1BC5-4956-B8EC-5F5939FE9EE6}" type="presParOf" srcId="{2F3BDDB3-0A48-4176-AABE-1CF58F7C4DCB}" destId="{6BC0E491-EA4C-47C7-A0F4-A86235A63274}" srcOrd="6" destOrd="0" presId="urn:microsoft.com/office/officeart/2005/8/layout/default"/>
    <dgm:cxn modelId="{14938C93-9887-4318-9EEB-1DBFBE018E19}" type="presParOf" srcId="{2F3BDDB3-0A48-4176-AABE-1CF58F7C4DCB}" destId="{92AEAE82-12F9-45B9-AB66-E72530BDE9C8}" srcOrd="7" destOrd="0" presId="urn:microsoft.com/office/officeart/2005/8/layout/default"/>
    <dgm:cxn modelId="{1454AFD8-F040-4378-B282-3FA720B28515}" type="presParOf" srcId="{2F3BDDB3-0A48-4176-AABE-1CF58F7C4DCB}" destId="{16343A09-CC02-4EDA-BC11-6688518AB598}" srcOrd="8" destOrd="0" presId="urn:microsoft.com/office/officeart/2005/8/layout/default"/>
    <dgm:cxn modelId="{33FDA5A2-301E-49BD-A050-BE8544E35BB6}" type="presParOf" srcId="{2F3BDDB3-0A48-4176-AABE-1CF58F7C4DCB}" destId="{0D67BB0F-11A2-4B38-956E-AE9BF4A6EFC4}" srcOrd="9" destOrd="0" presId="urn:microsoft.com/office/officeart/2005/8/layout/default"/>
    <dgm:cxn modelId="{86CD92DD-71F7-4A21-A726-2A8CBBD339B0}" type="presParOf" srcId="{2F3BDDB3-0A48-4176-AABE-1CF58F7C4DCB}" destId="{F1E3007C-9D06-4C3A-94DD-15E3CF7CC9A9}" srcOrd="10" destOrd="0" presId="urn:microsoft.com/office/officeart/2005/8/layout/default"/>
    <dgm:cxn modelId="{301C10FE-EA6B-43E2-855F-46B3932DB002}" type="presParOf" srcId="{2F3BDDB3-0A48-4176-AABE-1CF58F7C4DCB}" destId="{0268EE03-1D1A-4E91-9005-B7BC14AD9D75}" srcOrd="11" destOrd="0" presId="urn:microsoft.com/office/officeart/2005/8/layout/default"/>
    <dgm:cxn modelId="{66EF2828-D899-46F8-A8DA-C1845F0C5D76}" type="presParOf" srcId="{2F3BDDB3-0A48-4176-AABE-1CF58F7C4DCB}" destId="{556CCB97-46E9-4B2B-9D71-929DC7A57EFD}" srcOrd="12" destOrd="0" presId="urn:microsoft.com/office/officeart/2005/8/layout/default"/>
    <dgm:cxn modelId="{E8060A40-A327-4E28-B331-01D412C99D33}" type="presParOf" srcId="{2F3BDDB3-0A48-4176-AABE-1CF58F7C4DCB}" destId="{11244069-BF7E-4010-BBF7-F55B140B4F91}" srcOrd="13" destOrd="0" presId="urn:microsoft.com/office/officeart/2005/8/layout/default"/>
    <dgm:cxn modelId="{3476FD56-5884-4E09-89AE-9DD6723834C8}" type="presParOf" srcId="{2F3BDDB3-0A48-4176-AABE-1CF58F7C4DCB}" destId="{FB03FB97-9B1F-4A82-A550-C5013AA49AAF}"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41EC7C9-5E5A-4756-81B9-6438FDF67D7E}"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US"/>
        </a:p>
      </dgm:t>
    </dgm:pt>
    <dgm:pt modelId="{CF328E50-A661-470F-B8A3-8200BB3A52F7}">
      <dgm:prSet/>
      <dgm:spPr/>
      <dgm:t>
        <a:bodyPr/>
        <a:lstStyle/>
        <a:p>
          <a:pPr rtl="0"/>
          <a:r>
            <a:rPr lang="en-GB" b="1" dirty="0"/>
            <a:t>Nature, and Scope of The Guest Services and Facilities Provided by W Hotels</a:t>
          </a:r>
          <a:endParaRPr lang="en-US" dirty="0"/>
        </a:p>
      </dgm:t>
    </dgm:pt>
    <dgm:pt modelId="{FEA3C8AD-D448-497A-A5B7-2D5BF30FDC93}" type="parTrans" cxnId="{045209BE-1A57-417B-929C-97FB83D3F8B5}">
      <dgm:prSet/>
      <dgm:spPr/>
      <dgm:t>
        <a:bodyPr/>
        <a:lstStyle/>
        <a:p>
          <a:endParaRPr lang="en-US"/>
        </a:p>
      </dgm:t>
    </dgm:pt>
    <dgm:pt modelId="{68AE4990-C626-4698-B12B-66CA7738D271}" type="sibTrans" cxnId="{045209BE-1A57-417B-929C-97FB83D3F8B5}">
      <dgm:prSet/>
      <dgm:spPr/>
      <dgm:t>
        <a:bodyPr/>
        <a:lstStyle/>
        <a:p>
          <a:endParaRPr lang="en-US"/>
        </a:p>
      </dgm:t>
    </dgm:pt>
    <dgm:pt modelId="{FC48EE3D-56A6-4418-958C-6E605F9933D7}" type="pres">
      <dgm:prSet presAssocID="{B41EC7C9-5E5A-4756-81B9-6438FDF67D7E}" presName="linearFlow" presStyleCnt="0">
        <dgm:presLayoutVars>
          <dgm:dir/>
          <dgm:resizeHandles val="exact"/>
        </dgm:presLayoutVars>
      </dgm:prSet>
      <dgm:spPr/>
    </dgm:pt>
    <dgm:pt modelId="{38D0DF56-AF0D-4BB1-8113-A979FAF1CFF4}" type="pres">
      <dgm:prSet presAssocID="{CF328E50-A661-470F-B8A3-8200BB3A52F7}" presName="composite" presStyleCnt="0"/>
      <dgm:spPr/>
    </dgm:pt>
    <dgm:pt modelId="{F7A88DF4-B9D2-41BA-9959-2B34BEFFCC55}" type="pres">
      <dgm:prSet presAssocID="{CF328E50-A661-470F-B8A3-8200BB3A52F7}" presName="imgShp" presStyleLbl="fgImgPlace1" presStyleIdx="0" presStyleCnt="1"/>
      <dgm:spPr>
        <a:blipFill rotWithShape="1">
          <a:blip xmlns:r="http://schemas.openxmlformats.org/officeDocument/2006/relationships" r:embed="rId1"/>
          <a:stretch>
            <a:fillRect/>
          </a:stretch>
        </a:blipFill>
      </dgm:spPr>
    </dgm:pt>
    <dgm:pt modelId="{27D9ED61-5FBC-43B2-AEBE-1E9734F07DA4}" type="pres">
      <dgm:prSet presAssocID="{CF328E50-A661-470F-B8A3-8200BB3A52F7}" presName="txShp" presStyleLbl="node1" presStyleIdx="0" presStyleCnt="1">
        <dgm:presLayoutVars>
          <dgm:bulletEnabled val="1"/>
        </dgm:presLayoutVars>
      </dgm:prSet>
      <dgm:spPr/>
    </dgm:pt>
  </dgm:ptLst>
  <dgm:cxnLst>
    <dgm:cxn modelId="{24F01553-D3FC-437C-A087-2C6441B03CF1}" type="presOf" srcId="{CF328E50-A661-470F-B8A3-8200BB3A52F7}" destId="{27D9ED61-5FBC-43B2-AEBE-1E9734F07DA4}" srcOrd="0" destOrd="0" presId="urn:microsoft.com/office/officeart/2005/8/layout/vList3"/>
    <dgm:cxn modelId="{045209BE-1A57-417B-929C-97FB83D3F8B5}" srcId="{B41EC7C9-5E5A-4756-81B9-6438FDF67D7E}" destId="{CF328E50-A661-470F-B8A3-8200BB3A52F7}" srcOrd="0" destOrd="0" parTransId="{FEA3C8AD-D448-497A-A5B7-2D5BF30FDC93}" sibTransId="{68AE4990-C626-4698-B12B-66CA7738D271}"/>
    <dgm:cxn modelId="{378605D7-B036-4A9A-B582-0C1335BCFE76}" type="presOf" srcId="{B41EC7C9-5E5A-4756-81B9-6438FDF67D7E}" destId="{FC48EE3D-56A6-4418-958C-6E605F9933D7}" srcOrd="0" destOrd="0" presId="urn:microsoft.com/office/officeart/2005/8/layout/vList3"/>
    <dgm:cxn modelId="{A643E30E-8CB1-4EF6-BAE8-5964A8CA08F2}" type="presParOf" srcId="{FC48EE3D-56A6-4418-958C-6E605F9933D7}" destId="{38D0DF56-AF0D-4BB1-8113-A979FAF1CFF4}" srcOrd="0" destOrd="0" presId="urn:microsoft.com/office/officeart/2005/8/layout/vList3"/>
    <dgm:cxn modelId="{5CB6C00D-1058-4F91-878D-EC3A538C0607}" type="presParOf" srcId="{38D0DF56-AF0D-4BB1-8113-A979FAF1CFF4}" destId="{F7A88DF4-B9D2-41BA-9959-2B34BEFFCC55}" srcOrd="0" destOrd="0" presId="urn:microsoft.com/office/officeart/2005/8/layout/vList3"/>
    <dgm:cxn modelId="{ECF36E7B-0AD0-4458-8CE4-13890929B660}" type="presParOf" srcId="{38D0DF56-AF0D-4BB1-8113-A979FAF1CFF4}" destId="{27D9ED61-5FBC-43B2-AEBE-1E9734F07DA4}"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0CF33AE-34C9-4598-BDDA-16946534FE64}"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54E4A362-5FB1-4F5E-943A-2355AF772BDD}">
      <dgm:prSet/>
      <dgm:spPr/>
      <dgm:t>
        <a:bodyPr/>
        <a:lstStyle/>
        <a:p>
          <a:r>
            <a:rPr lang="en-US"/>
            <a:t>The nature and scope of the guest services provided by W Hotels are extensive and aim to provide guests with a luxury and personalized experience (Rahimi. and Kozak, 2017). </a:t>
          </a:r>
        </a:p>
      </dgm:t>
    </dgm:pt>
    <dgm:pt modelId="{54A46BCB-51F0-4197-90BD-3F906323B678}" type="parTrans" cxnId="{D3DDDBAA-A637-40DA-83C9-EC7CD09D3D05}">
      <dgm:prSet/>
      <dgm:spPr/>
      <dgm:t>
        <a:bodyPr/>
        <a:lstStyle/>
        <a:p>
          <a:endParaRPr lang="en-US"/>
        </a:p>
      </dgm:t>
    </dgm:pt>
    <dgm:pt modelId="{556C5DED-FA55-43E5-82A2-DD38AD38747F}" type="sibTrans" cxnId="{D3DDDBAA-A637-40DA-83C9-EC7CD09D3D05}">
      <dgm:prSet/>
      <dgm:spPr/>
      <dgm:t>
        <a:bodyPr/>
        <a:lstStyle/>
        <a:p>
          <a:endParaRPr lang="en-US"/>
        </a:p>
      </dgm:t>
    </dgm:pt>
    <dgm:pt modelId="{3F2BA6D6-52F8-4C3E-B05A-20040F3C171D}">
      <dgm:prSet/>
      <dgm:spPr/>
      <dgm:t>
        <a:bodyPr/>
        <a:lstStyle/>
        <a:p>
          <a:r>
            <a:rPr lang="en-US"/>
            <a:t>The services offered by W Hotels can be broadly categorized as follows:</a:t>
          </a:r>
        </a:p>
      </dgm:t>
    </dgm:pt>
    <dgm:pt modelId="{41CD6742-59DA-48CB-85BF-344A1777ED1D}" type="parTrans" cxnId="{8F4A96EA-A325-44D9-8544-134416B724EE}">
      <dgm:prSet/>
      <dgm:spPr/>
      <dgm:t>
        <a:bodyPr/>
        <a:lstStyle/>
        <a:p>
          <a:endParaRPr lang="en-US"/>
        </a:p>
      </dgm:t>
    </dgm:pt>
    <dgm:pt modelId="{208336DB-81B4-4EB0-88E8-6DB138F7BEB0}" type="sibTrans" cxnId="{8F4A96EA-A325-44D9-8544-134416B724EE}">
      <dgm:prSet/>
      <dgm:spPr/>
      <dgm:t>
        <a:bodyPr/>
        <a:lstStyle/>
        <a:p>
          <a:endParaRPr lang="en-US"/>
        </a:p>
      </dgm:t>
    </dgm:pt>
    <dgm:pt modelId="{38D20FFC-C317-4640-ACAA-7CF06008284A}">
      <dgm:prSet/>
      <dgm:spPr/>
      <dgm:t>
        <a:bodyPr/>
        <a:lstStyle/>
        <a:p>
          <a:r>
            <a:rPr lang="en-US"/>
            <a:t>Accommodation: W Hotels provides luxurious and well-appointed rooms, suites, and residences that offer contemporary design and high-end amenities.</a:t>
          </a:r>
        </a:p>
      </dgm:t>
    </dgm:pt>
    <dgm:pt modelId="{0A87FEDA-4229-40FF-97D8-FD79E97F1B93}" type="parTrans" cxnId="{3CFD1E9C-472C-4DC4-B96D-4257A62A95CF}">
      <dgm:prSet/>
      <dgm:spPr/>
      <dgm:t>
        <a:bodyPr/>
        <a:lstStyle/>
        <a:p>
          <a:endParaRPr lang="en-US"/>
        </a:p>
      </dgm:t>
    </dgm:pt>
    <dgm:pt modelId="{41594C85-5E3D-44AC-9D01-6119DC4C0540}" type="sibTrans" cxnId="{3CFD1E9C-472C-4DC4-B96D-4257A62A95CF}">
      <dgm:prSet/>
      <dgm:spPr/>
      <dgm:t>
        <a:bodyPr/>
        <a:lstStyle/>
        <a:p>
          <a:endParaRPr lang="en-US"/>
        </a:p>
      </dgm:t>
    </dgm:pt>
    <dgm:pt modelId="{C66C0CED-F0FA-45D1-B8E6-CC2DE0125ED4}">
      <dgm:prSet/>
      <dgm:spPr/>
      <dgm:t>
        <a:bodyPr/>
        <a:lstStyle/>
        <a:p>
          <a:r>
            <a:rPr lang="en-US"/>
            <a:t>Dining: W Hotels offer a range of dining options, from in-room dining to on-site restaurants and bars.</a:t>
          </a:r>
        </a:p>
      </dgm:t>
    </dgm:pt>
    <dgm:pt modelId="{965FAEF6-2F52-4D3C-BBF1-40822F5965A0}" type="parTrans" cxnId="{909879C7-981D-40BE-BCF1-C1422FF8E173}">
      <dgm:prSet/>
      <dgm:spPr/>
      <dgm:t>
        <a:bodyPr/>
        <a:lstStyle/>
        <a:p>
          <a:endParaRPr lang="en-US"/>
        </a:p>
      </dgm:t>
    </dgm:pt>
    <dgm:pt modelId="{744C1052-BCA5-4610-AEED-7A596D803222}" type="sibTrans" cxnId="{909879C7-981D-40BE-BCF1-C1422FF8E173}">
      <dgm:prSet/>
      <dgm:spPr/>
      <dgm:t>
        <a:bodyPr/>
        <a:lstStyle/>
        <a:p>
          <a:endParaRPr lang="en-US"/>
        </a:p>
      </dgm:t>
    </dgm:pt>
    <dgm:pt modelId="{E6E83A52-A785-438A-B601-39EBEBB689E4}">
      <dgm:prSet/>
      <dgm:spPr/>
      <dgm:t>
        <a:bodyPr/>
        <a:lstStyle/>
        <a:p>
          <a:r>
            <a:rPr lang="en-US"/>
            <a:t>Wellness and Leisure: W Hotels offer a range of wellness and leisure facilities, including fitness centers, spas, and swimming pools, to help guests relax and rejuvenate.</a:t>
          </a:r>
        </a:p>
      </dgm:t>
    </dgm:pt>
    <dgm:pt modelId="{019C5990-7F0B-432F-87D0-61F208BBD101}" type="parTrans" cxnId="{DFBE4A7F-E4B9-4AC7-A275-F9968DC023E9}">
      <dgm:prSet/>
      <dgm:spPr/>
      <dgm:t>
        <a:bodyPr/>
        <a:lstStyle/>
        <a:p>
          <a:endParaRPr lang="en-US"/>
        </a:p>
      </dgm:t>
    </dgm:pt>
    <dgm:pt modelId="{8E3A3480-7476-4AB0-8EEF-B2B15CED9189}" type="sibTrans" cxnId="{DFBE4A7F-E4B9-4AC7-A275-F9968DC023E9}">
      <dgm:prSet/>
      <dgm:spPr/>
      <dgm:t>
        <a:bodyPr/>
        <a:lstStyle/>
        <a:p>
          <a:endParaRPr lang="en-US"/>
        </a:p>
      </dgm:t>
    </dgm:pt>
    <dgm:pt modelId="{2DA15DE4-8A4F-4AB8-A9C1-5651BE858F3C}" type="pres">
      <dgm:prSet presAssocID="{80CF33AE-34C9-4598-BDDA-16946534FE64}" presName="outerComposite" presStyleCnt="0">
        <dgm:presLayoutVars>
          <dgm:chMax val="5"/>
          <dgm:dir/>
          <dgm:resizeHandles val="exact"/>
        </dgm:presLayoutVars>
      </dgm:prSet>
      <dgm:spPr/>
    </dgm:pt>
    <dgm:pt modelId="{813CCB9B-AC15-45F0-90FD-BBAFD3B76327}" type="pres">
      <dgm:prSet presAssocID="{80CF33AE-34C9-4598-BDDA-16946534FE64}" presName="dummyMaxCanvas" presStyleCnt="0">
        <dgm:presLayoutVars/>
      </dgm:prSet>
      <dgm:spPr/>
    </dgm:pt>
    <dgm:pt modelId="{39DE39EA-39C2-486E-B222-BE667E16C22A}" type="pres">
      <dgm:prSet presAssocID="{80CF33AE-34C9-4598-BDDA-16946534FE64}" presName="FiveNodes_1" presStyleLbl="node1" presStyleIdx="0" presStyleCnt="5">
        <dgm:presLayoutVars>
          <dgm:bulletEnabled val="1"/>
        </dgm:presLayoutVars>
      </dgm:prSet>
      <dgm:spPr/>
    </dgm:pt>
    <dgm:pt modelId="{ADF94963-57F9-47CD-9890-C9E770ACC2AB}" type="pres">
      <dgm:prSet presAssocID="{80CF33AE-34C9-4598-BDDA-16946534FE64}" presName="FiveNodes_2" presStyleLbl="node1" presStyleIdx="1" presStyleCnt="5">
        <dgm:presLayoutVars>
          <dgm:bulletEnabled val="1"/>
        </dgm:presLayoutVars>
      </dgm:prSet>
      <dgm:spPr/>
    </dgm:pt>
    <dgm:pt modelId="{31A0148C-527B-4C93-945C-7F1208A1E22C}" type="pres">
      <dgm:prSet presAssocID="{80CF33AE-34C9-4598-BDDA-16946534FE64}" presName="FiveNodes_3" presStyleLbl="node1" presStyleIdx="2" presStyleCnt="5">
        <dgm:presLayoutVars>
          <dgm:bulletEnabled val="1"/>
        </dgm:presLayoutVars>
      </dgm:prSet>
      <dgm:spPr/>
    </dgm:pt>
    <dgm:pt modelId="{A63957CD-6FE0-4721-AA2C-C9763F6FDC2D}" type="pres">
      <dgm:prSet presAssocID="{80CF33AE-34C9-4598-BDDA-16946534FE64}" presName="FiveNodes_4" presStyleLbl="node1" presStyleIdx="3" presStyleCnt="5">
        <dgm:presLayoutVars>
          <dgm:bulletEnabled val="1"/>
        </dgm:presLayoutVars>
      </dgm:prSet>
      <dgm:spPr/>
    </dgm:pt>
    <dgm:pt modelId="{6DA55539-07AB-4ED4-AF41-CDB6FEE6F149}" type="pres">
      <dgm:prSet presAssocID="{80CF33AE-34C9-4598-BDDA-16946534FE64}" presName="FiveNodes_5" presStyleLbl="node1" presStyleIdx="4" presStyleCnt="5">
        <dgm:presLayoutVars>
          <dgm:bulletEnabled val="1"/>
        </dgm:presLayoutVars>
      </dgm:prSet>
      <dgm:spPr/>
    </dgm:pt>
    <dgm:pt modelId="{9471A659-70F5-46A0-B365-148D490F1FDC}" type="pres">
      <dgm:prSet presAssocID="{80CF33AE-34C9-4598-BDDA-16946534FE64}" presName="FiveConn_1-2" presStyleLbl="fgAccFollowNode1" presStyleIdx="0" presStyleCnt="4">
        <dgm:presLayoutVars>
          <dgm:bulletEnabled val="1"/>
        </dgm:presLayoutVars>
      </dgm:prSet>
      <dgm:spPr/>
    </dgm:pt>
    <dgm:pt modelId="{00F75D15-E62E-4060-89C5-B992F4649F05}" type="pres">
      <dgm:prSet presAssocID="{80CF33AE-34C9-4598-BDDA-16946534FE64}" presName="FiveConn_2-3" presStyleLbl="fgAccFollowNode1" presStyleIdx="1" presStyleCnt="4">
        <dgm:presLayoutVars>
          <dgm:bulletEnabled val="1"/>
        </dgm:presLayoutVars>
      </dgm:prSet>
      <dgm:spPr/>
    </dgm:pt>
    <dgm:pt modelId="{1CB31BC4-B5CF-4C47-AEA7-E66B1F98CE6C}" type="pres">
      <dgm:prSet presAssocID="{80CF33AE-34C9-4598-BDDA-16946534FE64}" presName="FiveConn_3-4" presStyleLbl="fgAccFollowNode1" presStyleIdx="2" presStyleCnt="4">
        <dgm:presLayoutVars>
          <dgm:bulletEnabled val="1"/>
        </dgm:presLayoutVars>
      </dgm:prSet>
      <dgm:spPr/>
    </dgm:pt>
    <dgm:pt modelId="{2B247766-6B54-4E70-A7EF-62BCACD2486E}" type="pres">
      <dgm:prSet presAssocID="{80CF33AE-34C9-4598-BDDA-16946534FE64}" presName="FiveConn_4-5" presStyleLbl="fgAccFollowNode1" presStyleIdx="3" presStyleCnt="4">
        <dgm:presLayoutVars>
          <dgm:bulletEnabled val="1"/>
        </dgm:presLayoutVars>
      </dgm:prSet>
      <dgm:spPr/>
    </dgm:pt>
    <dgm:pt modelId="{514C9C6E-E651-469D-9ACE-7B2D9464CD5C}" type="pres">
      <dgm:prSet presAssocID="{80CF33AE-34C9-4598-BDDA-16946534FE64}" presName="FiveNodes_1_text" presStyleLbl="node1" presStyleIdx="4" presStyleCnt="5">
        <dgm:presLayoutVars>
          <dgm:bulletEnabled val="1"/>
        </dgm:presLayoutVars>
      </dgm:prSet>
      <dgm:spPr/>
    </dgm:pt>
    <dgm:pt modelId="{29D6276A-1714-4C44-A205-426A6C4CEBA1}" type="pres">
      <dgm:prSet presAssocID="{80CF33AE-34C9-4598-BDDA-16946534FE64}" presName="FiveNodes_2_text" presStyleLbl="node1" presStyleIdx="4" presStyleCnt="5">
        <dgm:presLayoutVars>
          <dgm:bulletEnabled val="1"/>
        </dgm:presLayoutVars>
      </dgm:prSet>
      <dgm:spPr/>
    </dgm:pt>
    <dgm:pt modelId="{5E8C7999-F0CA-4DC1-AFD2-12F24221491F}" type="pres">
      <dgm:prSet presAssocID="{80CF33AE-34C9-4598-BDDA-16946534FE64}" presName="FiveNodes_3_text" presStyleLbl="node1" presStyleIdx="4" presStyleCnt="5">
        <dgm:presLayoutVars>
          <dgm:bulletEnabled val="1"/>
        </dgm:presLayoutVars>
      </dgm:prSet>
      <dgm:spPr/>
    </dgm:pt>
    <dgm:pt modelId="{BC1A51A8-A081-4907-9A8F-CB3E63081193}" type="pres">
      <dgm:prSet presAssocID="{80CF33AE-34C9-4598-BDDA-16946534FE64}" presName="FiveNodes_4_text" presStyleLbl="node1" presStyleIdx="4" presStyleCnt="5">
        <dgm:presLayoutVars>
          <dgm:bulletEnabled val="1"/>
        </dgm:presLayoutVars>
      </dgm:prSet>
      <dgm:spPr/>
    </dgm:pt>
    <dgm:pt modelId="{35E36563-E2B0-4BC6-BF19-1575CDF16C63}" type="pres">
      <dgm:prSet presAssocID="{80CF33AE-34C9-4598-BDDA-16946534FE64}" presName="FiveNodes_5_text" presStyleLbl="node1" presStyleIdx="4" presStyleCnt="5">
        <dgm:presLayoutVars>
          <dgm:bulletEnabled val="1"/>
        </dgm:presLayoutVars>
      </dgm:prSet>
      <dgm:spPr/>
    </dgm:pt>
  </dgm:ptLst>
  <dgm:cxnLst>
    <dgm:cxn modelId="{A47FA501-FD86-4DA7-B801-1184BDB11038}" type="presOf" srcId="{3F2BA6D6-52F8-4C3E-B05A-20040F3C171D}" destId="{ADF94963-57F9-47CD-9890-C9E770ACC2AB}" srcOrd="0" destOrd="0" presId="urn:microsoft.com/office/officeart/2005/8/layout/vProcess5"/>
    <dgm:cxn modelId="{59ADEA0A-E212-45F9-B500-457777F37EFC}" type="presOf" srcId="{208336DB-81B4-4EB0-88E8-6DB138F7BEB0}" destId="{00F75D15-E62E-4060-89C5-B992F4649F05}" srcOrd="0" destOrd="0" presId="urn:microsoft.com/office/officeart/2005/8/layout/vProcess5"/>
    <dgm:cxn modelId="{0F002A34-6B59-4FFE-8EFE-CAD22A14A88B}" type="presOf" srcId="{38D20FFC-C317-4640-ACAA-7CF06008284A}" destId="{31A0148C-527B-4C93-945C-7F1208A1E22C}" srcOrd="0" destOrd="0" presId="urn:microsoft.com/office/officeart/2005/8/layout/vProcess5"/>
    <dgm:cxn modelId="{E9CD0359-D148-493D-ABAC-3DFE0E157B72}" type="presOf" srcId="{38D20FFC-C317-4640-ACAA-7CF06008284A}" destId="{5E8C7999-F0CA-4DC1-AFD2-12F24221491F}" srcOrd="1" destOrd="0" presId="urn:microsoft.com/office/officeart/2005/8/layout/vProcess5"/>
    <dgm:cxn modelId="{DFBE4A7F-E4B9-4AC7-A275-F9968DC023E9}" srcId="{80CF33AE-34C9-4598-BDDA-16946534FE64}" destId="{E6E83A52-A785-438A-B601-39EBEBB689E4}" srcOrd="4" destOrd="0" parTransId="{019C5990-7F0B-432F-87D0-61F208BBD101}" sibTransId="{8E3A3480-7476-4AB0-8EEF-B2B15CED9189}"/>
    <dgm:cxn modelId="{57973783-B1A0-4433-837B-3E6542E3A052}" type="presOf" srcId="{C66C0CED-F0FA-45D1-B8E6-CC2DE0125ED4}" destId="{BC1A51A8-A081-4907-9A8F-CB3E63081193}" srcOrd="1" destOrd="0" presId="urn:microsoft.com/office/officeart/2005/8/layout/vProcess5"/>
    <dgm:cxn modelId="{3AEEBA8D-6E50-413D-802D-0A8EBB9788AB}" type="presOf" srcId="{E6E83A52-A785-438A-B601-39EBEBB689E4}" destId="{35E36563-E2B0-4BC6-BF19-1575CDF16C63}" srcOrd="1" destOrd="0" presId="urn:microsoft.com/office/officeart/2005/8/layout/vProcess5"/>
    <dgm:cxn modelId="{5D39DA93-1C8A-48C1-B6E1-86890CFD59E9}" type="presOf" srcId="{556C5DED-FA55-43E5-82A2-DD38AD38747F}" destId="{9471A659-70F5-46A0-B365-148D490F1FDC}" srcOrd="0" destOrd="0" presId="urn:microsoft.com/office/officeart/2005/8/layout/vProcess5"/>
    <dgm:cxn modelId="{3CFD1E9C-472C-4DC4-B96D-4257A62A95CF}" srcId="{80CF33AE-34C9-4598-BDDA-16946534FE64}" destId="{38D20FFC-C317-4640-ACAA-7CF06008284A}" srcOrd="2" destOrd="0" parTransId="{0A87FEDA-4229-40FF-97D8-FD79E97F1B93}" sibTransId="{41594C85-5E3D-44AC-9D01-6119DC4C0540}"/>
    <dgm:cxn modelId="{1C1376A5-83A0-4A20-88CA-9596C6E82339}" type="presOf" srcId="{E6E83A52-A785-438A-B601-39EBEBB689E4}" destId="{6DA55539-07AB-4ED4-AF41-CDB6FEE6F149}" srcOrd="0" destOrd="0" presId="urn:microsoft.com/office/officeart/2005/8/layout/vProcess5"/>
    <dgm:cxn modelId="{D3DDDBAA-A637-40DA-83C9-EC7CD09D3D05}" srcId="{80CF33AE-34C9-4598-BDDA-16946534FE64}" destId="{54E4A362-5FB1-4F5E-943A-2355AF772BDD}" srcOrd="0" destOrd="0" parTransId="{54A46BCB-51F0-4197-90BD-3F906323B678}" sibTransId="{556C5DED-FA55-43E5-82A2-DD38AD38747F}"/>
    <dgm:cxn modelId="{19033CB0-11DA-468D-B744-8A2E9F14D71A}" type="presOf" srcId="{54E4A362-5FB1-4F5E-943A-2355AF772BDD}" destId="{39DE39EA-39C2-486E-B222-BE667E16C22A}" srcOrd="0" destOrd="0" presId="urn:microsoft.com/office/officeart/2005/8/layout/vProcess5"/>
    <dgm:cxn modelId="{2BE9FBB3-73FE-4924-91E1-FECBCE5C6F9E}" type="presOf" srcId="{80CF33AE-34C9-4598-BDDA-16946534FE64}" destId="{2DA15DE4-8A4F-4AB8-A9C1-5651BE858F3C}" srcOrd="0" destOrd="0" presId="urn:microsoft.com/office/officeart/2005/8/layout/vProcess5"/>
    <dgm:cxn modelId="{909879C7-981D-40BE-BCF1-C1422FF8E173}" srcId="{80CF33AE-34C9-4598-BDDA-16946534FE64}" destId="{C66C0CED-F0FA-45D1-B8E6-CC2DE0125ED4}" srcOrd="3" destOrd="0" parTransId="{965FAEF6-2F52-4D3C-BBF1-40822F5965A0}" sibTransId="{744C1052-BCA5-4610-AEED-7A596D803222}"/>
    <dgm:cxn modelId="{9C776AD1-D0C5-4113-98F1-938C69A14CF1}" type="presOf" srcId="{3F2BA6D6-52F8-4C3E-B05A-20040F3C171D}" destId="{29D6276A-1714-4C44-A205-426A6C4CEBA1}" srcOrd="1" destOrd="0" presId="urn:microsoft.com/office/officeart/2005/8/layout/vProcess5"/>
    <dgm:cxn modelId="{2295BFE5-7200-4B06-8B60-98CEE297E77A}" type="presOf" srcId="{41594C85-5E3D-44AC-9D01-6119DC4C0540}" destId="{1CB31BC4-B5CF-4C47-AEA7-E66B1F98CE6C}" srcOrd="0" destOrd="0" presId="urn:microsoft.com/office/officeart/2005/8/layout/vProcess5"/>
    <dgm:cxn modelId="{8F4A96EA-A325-44D9-8544-134416B724EE}" srcId="{80CF33AE-34C9-4598-BDDA-16946534FE64}" destId="{3F2BA6D6-52F8-4C3E-B05A-20040F3C171D}" srcOrd="1" destOrd="0" parTransId="{41CD6742-59DA-48CB-85BF-344A1777ED1D}" sibTransId="{208336DB-81B4-4EB0-88E8-6DB138F7BEB0}"/>
    <dgm:cxn modelId="{203795F0-A996-4F41-B937-F5643674EFAE}" type="presOf" srcId="{C66C0CED-F0FA-45D1-B8E6-CC2DE0125ED4}" destId="{A63957CD-6FE0-4721-AA2C-C9763F6FDC2D}" srcOrd="0" destOrd="0" presId="urn:microsoft.com/office/officeart/2005/8/layout/vProcess5"/>
    <dgm:cxn modelId="{580232F5-BB2B-483D-B77B-D8CC691C50E8}" type="presOf" srcId="{744C1052-BCA5-4610-AEED-7A596D803222}" destId="{2B247766-6B54-4E70-A7EF-62BCACD2486E}" srcOrd="0" destOrd="0" presId="urn:microsoft.com/office/officeart/2005/8/layout/vProcess5"/>
    <dgm:cxn modelId="{614450F7-F9A1-4C23-8095-F0720A9882C0}" type="presOf" srcId="{54E4A362-5FB1-4F5E-943A-2355AF772BDD}" destId="{514C9C6E-E651-469D-9ACE-7B2D9464CD5C}" srcOrd="1" destOrd="0" presId="urn:microsoft.com/office/officeart/2005/8/layout/vProcess5"/>
    <dgm:cxn modelId="{C64E1E0A-1D41-4D8E-9036-AC7C39A5E4C3}" type="presParOf" srcId="{2DA15DE4-8A4F-4AB8-A9C1-5651BE858F3C}" destId="{813CCB9B-AC15-45F0-90FD-BBAFD3B76327}" srcOrd="0" destOrd="0" presId="urn:microsoft.com/office/officeart/2005/8/layout/vProcess5"/>
    <dgm:cxn modelId="{2FF3FC31-69AD-47DA-9A45-A661C5DD5371}" type="presParOf" srcId="{2DA15DE4-8A4F-4AB8-A9C1-5651BE858F3C}" destId="{39DE39EA-39C2-486E-B222-BE667E16C22A}" srcOrd="1" destOrd="0" presId="urn:microsoft.com/office/officeart/2005/8/layout/vProcess5"/>
    <dgm:cxn modelId="{0AE457C9-CFA6-44FF-A043-74C478DA295D}" type="presParOf" srcId="{2DA15DE4-8A4F-4AB8-A9C1-5651BE858F3C}" destId="{ADF94963-57F9-47CD-9890-C9E770ACC2AB}" srcOrd="2" destOrd="0" presId="urn:microsoft.com/office/officeart/2005/8/layout/vProcess5"/>
    <dgm:cxn modelId="{AEFF435F-209D-4302-B459-F91D2F26DDDB}" type="presParOf" srcId="{2DA15DE4-8A4F-4AB8-A9C1-5651BE858F3C}" destId="{31A0148C-527B-4C93-945C-7F1208A1E22C}" srcOrd="3" destOrd="0" presId="urn:microsoft.com/office/officeart/2005/8/layout/vProcess5"/>
    <dgm:cxn modelId="{39A32EA5-3E61-4CA7-8B4A-2CD6D2C9D191}" type="presParOf" srcId="{2DA15DE4-8A4F-4AB8-A9C1-5651BE858F3C}" destId="{A63957CD-6FE0-4721-AA2C-C9763F6FDC2D}" srcOrd="4" destOrd="0" presId="urn:microsoft.com/office/officeart/2005/8/layout/vProcess5"/>
    <dgm:cxn modelId="{3976B880-7C2B-4E44-B1EE-F59AA7A9E6F2}" type="presParOf" srcId="{2DA15DE4-8A4F-4AB8-A9C1-5651BE858F3C}" destId="{6DA55539-07AB-4ED4-AF41-CDB6FEE6F149}" srcOrd="5" destOrd="0" presId="urn:microsoft.com/office/officeart/2005/8/layout/vProcess5"/>
    <dgm:cxn modelId="{474226AE-6615-4A7C-B6A1-AC4DC7A111F8}" type="presParOf" srcId="{2DA15DE4-8A4F-4AB8-A9C1-5651BE858F3C}" destId="{9471A659-70F5-46A0-B365-148D490F1FDC}" srcOrd="6" destOrd="0" presId="urn:microsoft.com/office/officeart/2005/8/layout/vProcess5"/>
    <dgm:cxn modelId="{4DF37F31-7C87-4405-B611-0256999556F2}" type="presParOf" srcId="{2DA15DE4-8A4F-4AB8-A9C1-5651BE858F3C}" destId="{00F75D15-E62E-4060-89C5-B992F4649F05}" srcOrd="7" destOrd="0" presId="urn:microsoft.com/office/officeart/2005/8/layout/vProcess5"/>
    <dgm:cxn modelId="{4ACA0B9D-5361-41B2-958F-9229EDD8CCB3}" type="presParOf" srcId="{2DA15DE4-8A4F-4AB8-A9C1-5651BE858F3C}" destId="{1CB31BC4-B5CF-4C47-AEA7-E66B1F98CE6C}" srcOrd="8" destOrd="0" presId="urn:microsoft.com/office/officeart/2005/8/layout/vProcess5"/>
    <dgm:cxn modelId="{1B36AD18-DD76-4AAA-A32D-21F15E4F9FE5}" type="presParOf" srcId="{2DA15DE4-8A4F-4AB8-A9C1-5651BE858F3C}" destId="{2B247766-6B54-4E70-A7EF-62BCACD2486E}" srcOrd="9" destOrd="0" presId="urn:microsoft.com/office/officeart/2005/8/layout/vProcess5"/>
    <dgm:cxn modelId="{A986A8B3-C5B4-4D15-B78F-A2611F4E67FB}" type="presParOf" srcId="{2DA15DE4-8A4F-4AB8-A9C1-5651BE858F3C}" destId="{514C9C6E-E651-469D-9ACE-7B2D9464CD5C}" srcOrd="10" destOrd="0" presId="urn:microsoft.com/office/officeart/2005/8/layout/vProcess5"/>
    <dgm:cxn modelId="{B341C7E3-3D42-4FD9-B54E-0341724A6C21}" type="presParOf" srcId="{2DA15DE4-8A4F-4AB8-A9C1-5651BE858F3C}" destId="{29D6276A-1714-4C44-A205-426A6C4CEBA1}" srcOrd="11" destOrd="0" presId="urn:microsoft.com/office/officeart/2005/8/layout/vProcess5"/>
    <dgm:cxn modelId="{46A5173F-BDD3-4C7E-BBEF-EEF1E79DFF79}" type="presParOf" srcId="{2DA15DE4-8A4F-4AB8-A9C1-5651BE858F3C}" destId="{5E8C7999-F0CA-4DC1-AFD2-12F24221491F}" srcOrd="12" destOrd="0" presId="urn:microsoft.com/office/officeart/2005/8/layout/vProcess5"/>
    <dgm:cxn modelId="{A1966711-F539-4862-B570-663ACE360DB2}" type="presParOf" srcId="{2DA15DE4-8A4F-4AB8-A9C1-5651BE858F3C}" destId="{BC1A51A8-A081-4907-9A8F-CB3E63081193}" srcOrd="13" destOrd="0" presId="urn:microsoft.com/office/officeart/2005/8/layout/vProcess5"/>
    <dgm:cxn modelId="{41EEE176-43C0-4F33-A77C-E4199AEB66F6}" type="presParOf" srcId="{2DA15DE4-8A4F-4AB8-A9C1-5651BE858F3C}" destId="{35E36563-E2B0-4BC6-BF19-1575CDF16C63}" srcOrd="14" destOrd="0" presId="urn:microsoft.com/office/officeart/2005/8/layout/vProcess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1E7E3E9-8BBD-480B-AAD4-2EE1A6220DC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E92945A-95AB-49FA-B5E4-628F81EDA436}">
      <dgm:prSet/>
      <dgm:spPr/>
      <dgm:t>
        <a:bodyPr/>
        <a:lstStyle/>
        <a:p>
          <a:r>
            <a:rPr lang="en-US"/>
            <a:t>Business and Event Services: W Hotels provide comprehensive business and event services, including meeting and conference rooms, audio/visual equipment rental, and high-speed internet.</a:t>
          </a:r>
        </a:p>
      </dgm:t>
    </dgm:pt>
    <dgm:pt modelId="{995D0FC3-F3B6-496B-B392-7E01383A8F3F}" type="parTrans" cxnId="{26516810-486A-4F75-BA24-3ED46B7B4343}">
      <dgm:prSet/>
      <dgm:spPr/>
      <dgm:t>
        <a:bodyPr/>
        <a:lstStyle/>
        <a:p>
          <a:endParaRPr lang="en-US"/>
        </a:p>
      </dgm:t>
    </dgm:pt>
    <dgm:pt modelId="{CF082C62-9AC5-413F-A5FC-38E2BCEA9B3E}" type="sibTrans" cxnId="{26516810-486A-4F75-BA24-3ED46B7B4343}">
      <dgm:prSet/>
      <dgm:spPr/>
      <dgm:t>
        <a:bodyPr/>
        <a:lstStyle/>
        <a:p>
          <a:endParaRPr lang="en-US"/>
        </a:p>
      </dgm:t>
    </dgm:pt>
    <dgm:pt modelId="{BF6E98A7-FABD-42C4-A60E-3E607A936D95}">
      <dgm:prSet/>
      <dgm:spPr/>
      <dgm:t>
        <a:bodyPr/>
        <a:lstStyle/>
        <a:p>
          <a:r>
            <a:rPr lang="en-US"/>
            <a:t>Transportation: W Hotels offer transportation services, such as airport shuttle services, car rental, and taxi services, to help guests travel around the city with ease.</a:t>
          </a:r>
        </a:p>
      </dgm:t>
    </dgm:pt>
    <dgm:pt modelId="{897421E6-2BF8-41C2-A101-6AF4F6D59FC1}" type="parTrans" cxnId="{17B728D4-CC0E-4278-B7CC-354F1A4CD3C6}">
      <dgm:prSet/>
      <dgm:spPr/>
      <dgm:t>
        <a:bodyPr/>
        <a:lstStyle/>
        <a:p>
          <a:endParaRPr lang="en-US"/>
        </a:p>
      </dgm:t>
    </dgm:pt>
    <dgm:pt modelId="{28A42C56-A02F-42E8-9128-596F6294EB20}" type="sibTrans" cxnId="{17B728D4-CC0E-4278-B7CC-354F1A4CD3C6}">
      <dgm:prSet/>
      <dgm:spPr/>
      <dgm:t>
        <a:bodyPr/>
        <a:lstStyle/>
        <a:p>
          <a:endParaRPr lang="en-US"/>
        </a:p>
      </dgm:t>
    </dgm:pt>
    <dgm:pt modelId="{C1C65882-491D-48B7-ADCC-0EE0756CC62C}">
      <dgm:prSet/>
      <dgm:spPr/>
      <dgm:t>
        <a:bodyPr/>
        <a:lstStyle/>
        <a:p>
          <a:r>
            <a:rPr lang="en-US"/>
            <a:t>Concierge Services: The concierge services offered by W Hotels include recommendations for local attractions, restaurant reservations, and tour bookings.</a:t>
          </a:r>
        </a:p>
      </dgm:t>
    </dgm:pt>
    <dgm:pt modelId="{9B0B2529-E423-4F55-9B0F-806CBA567731}" type="parTrans" cxnId="{E47F83A6-BD99-473C-BB8A-1D02C7F0E121}">
      <dgm:prSet/>
      <dgm:spPr/>
      <dgm:t>
        <a:bodyPr/>
        <a:lstStyle/>
        <a:p>
          <a:endParaRPr lang="en-US"/>
        </a:p>
      </dgm:t>
    </dgm:pt>
    <dgm:pt modelId="{B485C87A-E36C-41B6-9175-7E91659481E6}" type="sibTrans" cxnId="{E47F83A6-BD99-473C-BB8A-1D02C7F0E121}">
      <dgm:prSet/>
      <dgm:spPr/>
      <dgm:t>
        <a:bodyPr/>
        <a:lstStyle/>
        <a:p>
          <a:endParaRPr lang="en-US"/>
        </a:p>
      </dgm:t>
    </dgm:pt>
    <dgm:pt modelId="{3A64949B-A0EB-44AF-971B-2B496C6CFA9C}">
      <dgm:prSet/>
      <dgm:spPr/>
      <dgm:t>
        <a:bodyPr/>
        <a:lstStyle/>
        <a:p>
          <a:r>
            <a:rPr lang="en-US"/>
            <a:t>Additional Services: Other services offered by W Hotels include laundry and dry cleaning, currency exchange, and tour and ticket assistance.</a:t>
          </a:r>
        </a:p>
      </dgm:t>
    </dgm:pt>
    <dgm:pt modelId="{FC708F96-25E7-4A6F-8E3E-DEE0327713CB}" type="parTrans" cxnId="{53DA08A5-1D4B-448F-B3B4-747FF4698412}">
      <dgm:prSet/>
      <dgm:spPr/>
      <dgm:t>
        <a:bodyPr/>
        <a:lstStyle/>
        <a:p>
          <a:endParaRPr lang="en-US"/>
        </a:p>
      </dgm:t>
    </dgm:pt>
    <dgm:pt modelId="{2BD4D8B4-F734-4644-B413-0392A6A5FCB7}" type="sibTrans" cxnId="{53DA08A5-1D4B-448F-B3B4-747FF4698412}">
      <dgm:prSet/>
      <dgm:spPr/>
      <dgm:t>
        <a:bodyPr/>
        <a:lstStyle/>
        <a:p>
          <a:endParaRPr lang="en-US"/>
        </a:p>
      </dgm:t>
    </dgm:pt>
    <dgm:pt modelId="{E517068A-7D57-4D7E-A1BA-97F340C2E733}" type="pres">
      <dgm:prSet presAssocID="{11E7E3E9-8BBD-480B-AAD4-2EE1A6220DC3}" presName="root" presStyleCnt="0">
        <dgm:presLayoutVars>
          <dgm:dir/>
          <dgm:resizeHandles val="exact"/>
        </dgm:presLayoutVars>
      </dgm:prSet>
      <dgm:spPr/>
    </dgm:pt>
    <dgm:pt modelId="{5F8E016B-3C3F-4C19-B9A5-9EEBCEEC0251}" type="pres">
      <dgm:prSet presAssocID="{DE92945A-95AB-49FA-B5E4-628F81EDA436}" presName="compNode" presStyleCnt="0"/>
      <dgm:spPr/>
    </dgm:pt>
    <dgm:pt modelId="{0465E4C1-C4CC-4129-96B2-BA3525211135}" type="pres">
      <dgm:prSet presAssocID="{DE92945A-95AB-49FA-B5E4-628F81EDA436}" presName="bgRect" presStyleLbl="bgShp" presStyleIdx="0" presStyleCnt="4"/>
      <dgm:spPr/>
    </dgm:pt>
    <dgm:pt modelId="{215FF93F-59D2-467A-BA7D-231A79FF33D1}" type="pres">
      <dgm:prSet presAssocID="{DE92945A-95AB-49FA-B5E4-628F81EDA43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ilding"/>
        </a:ext>
      </dgm:extLst>
    </dgm:pt>
    <dgm:pt modelId="{340FD1E3-5809-42B1-BA12-F1A31825479C}" type="pres">
      <dgm:prSet presAssocID="{DE92945A-95AB-49FA-B5E4-628F81EDA436}" presName="spaceRect" presStyleCnt="0"/>
      <dgm:spPr/>
    </dgm:pt>
    <dgm:pt modelId="{E8B01548-AD1B-490F-BC2E-AF2EAAF0FD06}" type="pres">
      <dgm:prSet presAssocID="{DE92945A-95AB-49FA-B5E4-628F81EDA436}" presName="parTx" presStyleLbl="revTx" presStyleIdx="0" presStyleCnt="4">
        <dgm:presLayoutVars>
          <dgm:chMax val="0"/>
          <dgm:chPref val="0"/>
        </dgm:presLayoutVars>
      </dgm:prSet>
      <dgm:spPr/>
    </dgm:pt>
    <dgm:pt modelId="{976F831C-6603-4403-B91D-A91A9E8BF3F4}" type="pres">
      <dgm:prSet presAssocID="{CF082C62-9AC5-413F-A5FC-38E2BCEA9B3E}" presName="sibTrans" presStyleCnt="0"/>
      <dgm:spPr/>
    </dgm:pt>
    <dgm:pt modelId="{86115539-9CC7-4F12-B6F6-29131FB17139}" type="pres">
      <dgm:prSet presAssocID="{BF6E98A7-FABD-42C4-A60E-3E607A936D95}" presName="compNode" presStyleCnt="0"/>
      <dgm:spPr/>
    </dgm:pt>
    <dgm:pt modelId="{4567285C-E6F9-482A-953B-FA933202C88F}" type="pres">
      <dgm:prSet presAssocID="{BF6E98A7-FABD-42C4-A60E-3E607A936D95}" presName="bgRect" presStyleLbl="bgShp" presStyleIdx="1" presStyleCnt="4"/>
      <dgm:spPr/>
    </dgm:pt>
    <dgm:pt modelId="{48D7C2D3-DBFC-4DBF-9EF3-688599D59AA6}" type="pres">
      <dgm:prSet presAssocID="{BF6E98A7-FABD-42C4-A60E-3E607A936D9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axi"/>
        </a:ext>
      </dgm:extLst>
    </dgm:pt>
    <dgm:pt modelId="{63280AF7-80D5-48C3-B4E3-1C24F3ED33E7}" type="pres">
      <dgm:prSet presAssocID="{BF6E98A7-FABD-42C4-A60E-3E607A936D95}" presName="spaceRect" presStyleCnt="0"/>
      <dgm:spPr/>
    </dgm:pt>
    <dgm:pt modelId="{57FA2278-D5FF-461E-92FE-72F40FC1AC38}" type="pres">
      <dgm:prSet presAssocID="{BF6E98A7-FABD-42C4-A60E-3E607A936D95}" presName="parTx" presStyleLbl="revTx" presStyleIdx="1" presStyleCnt="4">
        <dgm:presLayoutVars>
          <dgm:chMax val="0"/>
          <dgm:chPref val="0"/>
        </dgm:presLayoutVars>
      </dgm:prSet>
      <dgm:spPr/>
    </dgm:pt>
    <dgm:pt modelId="{4894AA74-56FA-4F8C-8177-F7539F7C16A7}" type="pres">
      <dgm:prSet presAssocID="{28A42C56-A02F-42E8-9128-596F6294EB20}" presName="sibTrans" presStyleCnt="0"/>
      <dgm:spPr/>
    </dgm:pt>
    <dgm:pt modelId="{97A6A6D4-C3CB-44DB-AF46-D5731AB6972F}" type="pres">
      <dgm:prSet presAssocID="{C1C65882-491D-48B7-ADCC-0EE0756CC62C}" presName="compNode" presStyleCnt="0"/>
      <dgm:spPr/>
    </dgm:pt>
    <dgm:pt modelId="{5BFF8CCB-8625-4A64-B6DB-862E84E1B777}" type="pres">
      <dgm:prSet presAssocID="{C1C65882-491D-48B7-ADCC-0EE0756CC62C}" presName="bgRect" presStyleLbl="bgShp" presStyleIdx="2" presStyleCnt="4"/>
      <dgm:spPr/>
    </dgm:pt>
    <dgm:pt modelId="{6824BA6A-186A-4DCC-BE36-6C94E27F1B5D}" type="pres">
      <dgm:prSet presAssocID="{C1C65882-491D-48B7-ADCC-0EE0756CC62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ed"/>
        </a:ext>
      </dgm:extLst>
    </dgm:pt>
    <dgm:pt modelId="{4E437B65-66CF-4B8C-9E93-30A633688317}" type="pres">
      <dgm:prSet presAssocID="{C1C65882-491D-48B7-ADCC-0EE0756CC62C}" presName="spaceRect" presStyleCnt="0"/>
      <dgm:spPr/>
    </dgm:pt>
    <dgm:pt modelId="{947BA21A-3677-4732-9C92-A68C27DDF427}" type="pres">
      <dgm:prSet presAssocID="{C1C65882-491D-48B7-ADCC-0EE0756CC62C}" presName="parTx" presStyleLbl="revTx" presStyleIdx="2" presStyleCnt="4">
        <dgm:presLayoutVars>
          <dgm:chMax val="0"/>
          <dgm:chPref val="0"/>
        </dgm:presLayoutVars>
      </dgm:prSet>
      <dgm:spPr/>
    </dgm:pt>
    <dgm:pt modelId="{9800364B-02CB-4907-BAE1-D53A022B2691}" type="pres">
      <dgm:prSet presAssocID="{B485C87A-E36C-41B6-9175-7E91659481E6}" presName="sibTrans" presStyleCnt="0"/>
      <dgm:spPr/>
    </dgm:pt>
    <dgm:pt modelId="{D7672B13-02CE-432D-8195-BA9FCECBFFB9}" type="pres">
      <dgm:prSet presAssocID="{3A64949B-A0EB-44AF-971B-2B496C6CFA9C}" presName="compNode" presStyleCnt="0"/>
      <dgm:spPr/>
    </dgm:pt>
    <dgm:pt modelId="{FBF802A1-23D4-4C2E-B922-A3347F9FCC90}" type="pres">
      <dgm:prSet presAssocID="{3A64949B-A0EB-44AF-971B-2B496C6CFA9C}" presName="bgRect" presStyleLbl="bgShp" presStyleIdx="3" presStyleCnt="4"/>
      <dgm:spPr/>
    </dgm:pt>
    <dgm:pt modelId="{50C6EB25-3F89-475C-BB3F-74B0B7878FA5}" type="pres">
      <dgm:prSet presAssocID="{3A64949B-A0EB-44AF-971B-2B496C6CFA9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aiter"/>
        </a:ext>
      </dgm:extLst>
    </dgm:pt>
    <dgm:pt modelId="{D23A3D17-0E92-480D-8E85-1DDD7CFF275A}" type="pres">
      <dgm:prSet presAssocID="{3A64949B-A0EB-44AF-971B-2B496C6CFA9C}" presName="spaceRect" presStyleCnt="0"/>
      <dgm:spPr/>
    </dgm:pt>
    <dgm:pt modelId="{7090096E-FECB-4429-925F-B24C6A6F618D}" type="pres">
      <dgm:prSet presAssocID="{3A64949B-A0EB-44AF-971B-2B496C6CFA9C}" presName="parTx" presStyleLbl="revTx" presStyleIdx="3" presStyleCnt="4">
        <dgm:presLayoutVars>
          <dgm:chMax val="0"/>
          <dgm:chPref val="0"/>
        </dgm:presLayoutVars>
      </dgm:prSet>
      <dgm:spPr/>
    </dgm:pt>
  </dgm:ptLst>
  <dgm:cxnLst>
    <dgm:cxn modelId="{26516810-486A-4F75-BA24-3ED46B7B4343}" srcId="{11E7E3E9-8BBD-480B-AAD4-2EE1A6220DC3}" destId="{DE92945A-95AB-49FA-B5E4-628F81EDA436}" srcOrd="0" destOrd="0" parTransId="{995D0FC3-F3B6-496B-B392-7E01383A8F3F}" sibTransId="{CF082C62-9AC5-413F-A5FC-38E2BCEA9B3E}"/>
    <dgm:cxn modelId="{28F4B520-7B21-413A-89E2-046308DE7B45}" type="presOf" srcId="{C1C65882-491D-48B7-ADCC-0EE0756CC62C}" destId="{947BA21A-3677-4732-9C92-A68C27DDF427}" srcOrd="0" destOrd="0" presId="urn:microsoft.com/office/officeart/2018/2/layout/IconVerticalSolidList"/>
    <dgm:cxn modelId="{D81B6A48-62C1-4C05-84A7-7DB2068C33B5}" type="presOf" srcId="{BF6E98A7-FABD-42C4-A60E-3E607A936D95}" destId="{57FA2278-D5FF-461E-92FE-72F40FC1AC38}" srcOrd="0" destOrd="0" presId="urn:microsoft.com/office/officeart/2018/2/layout/IconVerticalSolidList"/>
    <dgm:cxn modelId="{5622364D-67A0-4B9E-86DC-B95B6455A7BC}" type="presOf" srcId="{11E7E3E9-8BBD-480B-AAD4-2EE1A6220DC3}" destId="{E517068A-7D57-4D7E-A1BA-97F340C2E733}" srcOrd="0" destOrd="0" presId="urn:microsoft.com/office/officeart/2018/2/layout/IconVerticalSolidList"/>
    <dgm:cxn modelId="{0A512F6F-569E-4286-A491-9D24FC9A5423}" type="presOf" srcId="{3A64949B-A0EB-44AF-971B-2B496C6CFA9C}" destId="{7090096E-FECB-4429-925F-B24C6A6F618D}" srcOrd="0" destOrd="0" presId="urn:microsoft.com/office/officeart/2018/2/layout/IconVerticalSolidList"/>
    <dgm:cxn modelId="{53DA08A5-1D4B-448F-B3B4-747FF4698412}" srcId="{11E7E3E9-8BBD-480B-AAD4-2EE1A6220DC3}" destId="{3A64949B-A0EB-44AF-971B-2B496C6CFA9C}" srcOrd="3" destOrd="0" parTransId="{FC708F96-25E7-4A6F-8E3E-DEE0327713CB}" sibTransId="{2BD4D8B4-F734-4644-B413-0392A6A5FCB7}"/>
    <dgm:cxn modelId="{E47F83A6-BD99-473C-BB8A-1D02C7F0E121}" srcId="{11E7E3E9-8BBD-480B-AAD4-2EE1A6220DC3}" destId="{C1C65882-491D-48B7-ADCC-0EE0756CC62C}" srcOrd="2" destOrd="0" parTransId="{9B0B2529-E423-4F55-9B0F-806CBA567731}" sibTransId="{B485C87A-E36C-41B6-9175-7E91659481E6}"/>
    <dgm:cxn modelId="{D86F3CC1-6007-4CFC-B333-35ABE0B7093B}" type="presOf" srcId="{DE92945A-95AB-49FA-B5E4-628F81EDA436}" destId="{E8B01548-AD1B-490F-BC2E-AF2EAAF0FD06}" srcOrd="0" destOrd="0" presId="urn:microsoft.com/office/officeart/2018/2/layout/IconVerticalSolidList"/>
    <dgm:cxn modelId="{17B728D4-CC0E-4278-B7CC-354F1A4CD3C6}" srcId="{11E7E3E9-8BBD-480B-AAD4-2EE1A6220DC3}" destId="{BF6E98A7-FABD-42C4-A60E-3E607A936D95}" srcOrd="1" destOrd="0" parTransId="{897421E6-2BF8-41C2-A101-6AF4F6D59FC1}" sibTransId="{28A42C56-A02F-42E8-9128-596F6294EB20}"/>
    <dgm:cxn modelId="{B5B32856-13C5-46AA-93C3-9C6BAB47D7A5}" type="presParOf" srcId="{E517068A-7D57-4D7E-A1BA-97F340C2E733}" destId="{5F8E016B-3C3F-4C19-B9A5-9EEBCEEC0251}" srcOrd="0" destOrd="0" presId="urn:microsoft.com/office/officeart/2018/2/layout/IconVerticalSolidList"/>
    <dgm:cxn modelId="{1A4E6CD5-4E1B-41B8-BA41-8F67C5F5E64D}" type="presParOf" srcId="{5F8E016B-3C3F-4C19-B9A5-9EEBCEEC0251}" destId="{0465E4C1-C4CC-4129-96B2-BA3525211135}" srcOrd="0" destOrd="0" presId="urn:microsoft.com/office/officeart/2018/2/layout/IconVerticalSolidList"/>
    <dgm:cxn modelId="{8F0BF16E-74B0-4669-92FA-249EACB361AE}" type="presParOf" srcId="{5F8E016B-3C3F-4C19-B9A5-9EEBCEEC0251}" destId="{215FF93F-59D2-467A-BA7D-231A79FF33D1}" srcOrd="1" destOrd="0" presId="urn:microsoft.com/office/officeart/2018/2/layout/IconVerticalSolidList"/>
    <dgm:cxn modelId="{AE70FBEC-A218-4343-8FB6-B0ABD7BB6EAA}" type="presParOf" srcId="{5F8E016B-3C3F-4C19-B9A5-9EEBCEEC0251}" destId="{340FD1E3-5809-42B1-BA12-F1A31825479C}" srcOrd="2" destOrd="0" presId="urn:microsoft.com/office/officeart/2018/2/layout/IconVerticalSolidList"/>
    <dgm:cxn modelId="{32F06FA9-6890-4E67-BA7D-50A6B9D9013C}" type="presParOf" srcId="{5F8E016B-3C3F-4C19-B9A5-9EEBCEEC0251}" destId="{E8B01548-AD1B-490F-BC2E-AF2EAAF0FD06}" srcOrd="3" destOrd="0" presId="urn:microsoft.com/office/officeart/2018/2/layout/IconVerticalSolidList"/>
    <dgm:cxn modelId="{3877B9F7-4E99-4F14-B93C-7C9BD8FF7EF0}" type="presParOf" srcId="{E517068A-7D57-4D7E-A1BA-97F340C2E733}" destId="{976F831C-6603-4403-B91D-A91A9E8BF3F4}" srcOrd="1" destOrd="0" presId="urn:microsoft.com/office/officeart/2018/2/layout/IconVerticalSolidList"/>
    <dgm:cxn modelId="{B85642EB-9BBC-4221-9C70-C23C5519E336}" type="presParOf" srcId="{E517068A-7D57-4D7E-A1BA-97F340C2E733}" destId="{86115539-9CC7-4F12-B6F6-29131FB17139}" srcOrd="2" destOrd="0" presId="urn:microsoft.com/office/officeart/2018/2/layout/IconVerticalSolidList"/>
    <dgm:cxn modelId="{55147C1A-5ABF-412E-AD23-D1EA40C53043}" type="presParOf" srcId="{86115539-9CC7-4F12-B6F6-29131FB17139}" destId="{4567285C-E6F9-482A-953B-FA933202C88F}" srcOrd="0" destOrd="0" presId="urn:microsoft.com/office/officeart/2018/2/layout/IconVerticalSolidList"/>
    <dgm:cxn modelId="{26A44AFF-D972-4527-82D5-2F8A47056B87}" type="presParOf" srcId="{86115539-9CC7-4F12-B6F6-29131FB17139}" destId="{48D7C2D3-DBFC-4DBF-9EF3-688599D59AA6}" srcOrd="1" destOrd="0" presId="urn:microsoft.com/office/officeart/2018/2/layout/IconVerticalSolidList"/>
    <dgm:cxn modelId="{09A57A39-011E-4352-8F0D-877422545723}" type="presParOf" srcId="{86115539-9CC7-4F12-B6F6-29131FB17139}" destId="{63280AF7-80D5-48C3-B4E3-1C24F3ED33E7}" srcOrd="2" destOrd="0" presId="urn:microsoft.com/office/officeart/2018/2/layout/IconVerticalSolidList"/>
    <dgm:cxn modelId="{602F2E21-7F70-48A1-AADF-673D1D3692A8}" type="presParOf" srcId="{86115539-9CC7-4F12-B6F6-29131FB17139}" destId="{57FA2278-D5FF-461E-92FE-72F40FC1AC38}" srcOrd="3" destOrd="0" presId="urn:microsoft.com/office/officeart/2018/2/layout/IconVerticalSolidList"/>
    <dgm:cxn modelId="{3D2D597F-95C3-4474-A03F-2C6D852031AC}" type="presParOf" srcId="{E517068A-7D57-4D7E-A1BA-97F340C2E733}" destId="{4894AA74-56FA-4F8C-8177-F7539F7C16A7}" srcOrd="3" destOrd="0" presId="urn:microsoft.com/office/officeart/2018/2/layout/IconVerticalSolidList"/>
    <dgm:cxn modelId="{5176EF9F-1E15-43E3-8221-6FB9BBFC8504}" type="presParOf" srcId="{E517068A-7D57-4D7E-A1BA-97F340C2E733}" destId="{97A6A6D4-C3CB-44DB-AF46-D5731AB6972F}" srcOrd="4" destOrd="0" presId="urn:microsoft.com/office/officeart/2018/2/layout/IconVerticalSolidList"/>
    <dgm:cxn modelId="{AEC8B4C9-EF3D-4D79-9D97-D0D51E142D5B}" type="presParOf" srcId="{97A6A6D4-C3CB-44DB-AF46-D5731AB6972F}" destId="{5BFF8CCB-8625-4A64-B6DB-862E84E1B777}" srcOrd="0" destOrd="0" presId="urn:microsoft.com/office/officeart/2018/2/layout/IconVerticalSolidList"/>
    <dgm:cxn modelId="{F85E1CB2-A138-4CDD-8F1B-D47475BF751F}" type="presParOf" srcId="{97A6A6D4-C3CB-44DB-AF46-D5731AB6972F}" destId="{6824BA6A-186A-4DCC-BE36-6C94E27F1B5D}" srcOrd="1" destOrd="0" presId="urn:microsoft.com/office/officeart/2018/2/layout/IconVerticalSolidList"/>
    <dgm:cxn modelId="{079EFD4E-6077-4886-8931-9AF0048C7553}" type="presParOf" srcId="{97A6A6D4-C3CB-44DB-AF46-D5731AB6972F}" destId="{4E437B65-66CF-4B8C-9E93-30A633688317}" srcOrd="2" destOrd="0" presId="urn:microsoft.com/office/officeart/2018/2/layout/IconVerticalSolidList"/>
    <dgm:cxn modelId="{6C998E9D-074F-4728-8752-05111A7EF298}" type="presParOf" srcId="{97A6A6D4-C3CB-44DB-AF46-D5731AB6972F}" destId="{947BA21A-3677-4732-9C92-A68C27DDF427}" srcOrd="3" destOrd="0" presId="urn:microsoft.com/office/officeart/2018/2/layout/IconVerticalSolidList"/>
    <dgm:cxn modelId="{9FA4F2ED-125B-4223-9103-611B305D14D3}" type="presParOf" srcId="{E517068A-7D57-4D7E-A1BA-97F340C2E733}" destId="{9800364B-02CB-4907-BAE1-D53A022B2691}" srcOrd="5" destOrd="0" presId="urn:microsoft.com/office/officeart/2018/2/layout/IconVerticalSolidList"/>
    <dgm:cxn modelId="{313DE486-5ABE-4CAA-A526-52CAD87008A3}" type="presParOf" srcId="{E517068A-7D57-4D7E-A1BA-97F340C2E733}" destId="{D7672B13-02CE-432D-8195-BA9FCECBFFB9}" srcOrd="6" destOrd="0" presId="urn:microsoft.com/office/officeart/2018/2/layout/IconVerticalSolidList"/>
    <dgm:cxn modelId="{2C9B4E42-CC89-4228-8AA8-2A2C334FCE96}" type="presParOf" srcId="{D7672B13-02CE-432D-8195-BA9FCECBFFB9}" destId="{FBF802A1-23D4-4C2E-B922-A3347F9FCC90}" srcOrd="0" destOrd="0" presId="urn:microsoft.com/office/officeart/2018/2/layout/IconVerticalSolidList"/>
    <dgm:cxn modelId="{79FF3517-468B-45AA-AEB4-3D6AECC06C4B}" type="presParOf" srcId="{D7672B13-02CE-432D-8195-BA9FCECBFFB9}" destId="{50C6EB25-3F89-475C-BB3F-74B0B7878FA5}" srcOrd="1" destOrd="0" presId="urn:microsoft.com/office/officeart/2018/2/layout/IconVerticalSolidList"/>
    <dgm:cxn modelId="{E037B371-6CA2-4C2F-B791-2F8025DBCD56}" type="presParOf" srcId="{D7672B13-02CE-432D-8195-BA9FCECBFFB9}" destId="{D23A3D17-0E92-480D-8E85-1DDD7CFF275A}" srcOrd="2" destOrd="0" presId="urn:microsoft.com/office/officeart/2018/2/layout/IconVerticalSolidList"/>
    <dgm:cxn modelId="{3F1D1091-1AF2-4A54-9091-566ED7FEC26D}" type="presParOf" srcId="{D7672B13-02CE-432D-8195-BA9FCECBFFB9}" destId="{7090096E-FECB-4429-925F-B24C6A6F618D}"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6793D710-1C08-430F-8AAE-85831F6D2F46}"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US"/>
        </a:p>
      </dgm:t>
    </dgm:pt>
    <dgm:pt modelId="{40FC608B-F922-41D1-929B-3DBB9F481F5D}">
      <dgm:prSet/>
      <dgm:spPr/>
      <dgm:t>
        <a:bodyPr/>
        <a:lstStyle/>
        <a:p>
          <a:pPr rtl="0"/>
          <a:r>
            <a:rPr lang="en-US"/>
            <a:t>Role and function of guest services</a:t>
          </a:r>
        </a:p>
      </dgm:t>
    </dgm:pt>
    <dgm:pt modelId="{E8C21E07-35F1-4433-8CE4-22DF6B0A4C81}" type="parTrans" cxnId="{ED7F870E-6116-4C7D-A9E4-F9A2B5E97158}">
      <dgm:prSet/>
      <dgm:spPr/>
      <dgm:t>
        <a:bodyPr/>
        <a:lstStyle/>
        <a:p>
          <a:endParaRPr lang="en-US"/>
        </a:p>
      </dgm:t>
    </dgm:pt>
    <dgm:pt modelId="{1FCE603C-5240-44F7-84A4-FE22C397A459}" type="sibTrans" cxnId="{ED7F870E-6116-4C7D-A9E4-F9A2B5E97158}">
      <dgm:prSet/>
      <dgm:spPr/>
      <dgm:t>
        <a:bodyPr/>
        <a:lstStyle/>
        <a:p>
          <a:endParaRPr lang="en-US"/>
        </a:p>
      </dgm:t>
    </dgm:pt>
    <dgm:pt modelId="{2272939B-AC44-4E61-B270-5F71284B0EF9}" type="pres">
      <dgm:prSet presAssocID="{6793D710-1C08-430F-8AAE-85831F6D2F46}" presName="linearFlow" presStyleCnt="0">
        <dgm:presLayoutVars>
          <dgm:dir/>
          <dgm:resizeHandles val="exact"/>
        </dgm:presLayoutVars>
      </dgm:prSet>
      <dgm:spPr/>
    </dgm:pt>
    <dgm:pt modelId="{99C6F72F-1EFE-448D-A8E9-5D06B39C9A06}" type="pres">
      <dgm:prSet presAssocID="{40FC608B-F922-41D1-929B-3DBB9F481F5D}" presName="composite" presStyleCnt="0"/>
      <dgm:spPr/>
    </dgm:pt>
    <dgm:pt modelId="{FD12CF83-84F9-4E40-A235-8DFFD47780BE}" type="pres">
      <dgm:prSet presAssocID="{40FC608B-F922-41D1-929B-3DBB9F481F5D}" presName="imgShp" presStyleLbl="fgImgPlace1" presStyleIdx="0" presStyleCnt="1"/>
      <dgm:spPr>
        <a:blipFill rotWithShape="1">
          <a:blip xmlns:r="http://schemas.openxmlformats.org/officeDocument/2006/relationships" r:embed="rId1"/>
          <a:stretch>
            <a:fillRect/>
          </a:stretch>
        </a:blipFill>
      </dgm:spPr>
    </dgm:pt>
    <dgm:pt modelId="{70E6C6F3-43DA-444D-9FD7-9237B4C3C9B2}" type="pres">
      <dgm:prSet presAssocID="{40FC608B-F922-41D1-929B-3DBB9F481F5D}" presName="txShp" presStyleLbl="node1" presStyleIdx="0" presStyleCnt="1">
        <dgm:presLayoutVars>
          <dgm:bulletEnabled val="1"/>
        </dgm:presLayoutVars>
      </dgm:prSet>
      <dgm:spPr/>
    </dgm:pt>
  </dgm:ptLst>
  <dgm:cxnLst>
    <dgm:cxn modelId="{ED7F870E-6116-4C7D-A9E4-F9A2B5E97158}" srcId="{6793D710-1C08-430F-8AAE-85831F6D2F46}" destId="{40FC608B-F922-41D1-929B-3DBB9F481F5D}" srcOrd="0" destOrd="0" parTransId="{E8C21E07-35F1-4433-8CE4-22DF6B0A4C81}" sibTransId="{1FCE603C-5240-44F7-84A4-FE22C397A459}"/>
    <dgm:cxn modelId="{7085F032-FDBE-47D3-8B77-0BA652C1548A}" type="presOf" srcId="{40FC608B-F922-41D1-929B-3DBB9F481F5D}" destId="{70E6C6F3-43DA-444D-9FD7-9237B4C3C9B2}" srcOrd="0" destOrd="0" presId="urn:microsoft.com/office/officeart/2005/8/layout/vList3"/>
    <dgm:cxn modelId="{684C06C9-29CE-4523-B001-980B76CDAE92}" type="presOf" srcId="{6793D710-1C08-430F-8AAE-85831F6D2F46}" destId="{2272939B-AC44-4E61-B270-5F71284B0EF9}" srcOrd="0" destOrd="0" presId="urn:microsoft.com/office/officeart/2005/8/layout/vList3"/>
    <dgm:cxn modelId="{015E7B3D-CAEE-41B9-B5A8-F717812F0A7F}" type="presParOf" srcId="{2272939B-AC44-4E61-B270-5F71284B0EF9}" destId="{99C6F72F-1EFE-448D-A8E9-5D06B39C9A06}" srcOrd="0" destOrd="0" presId="urn:microsoft.com/office/officeart/2005/8/layout/vList3"/>
    <dgm:cxn modelId="{B0706A87-A99B-4B0D-8C79-1BC2CD716EAD}" type="presParOf" srcId="{99C6F72F-1EFE-448D-A8E9-5D06B39C9A06}" destId="{FD12CF83-84F9-4E40-A235-8DFFD47780BE}" srcOrd="0" destOrd="0" presId="urn:microsoft.com/office/officeart/2005/8/layout/vList3"/>
    <dgm:cxn modelId="{6449A918-90BC-47CD-BF62-64DDC16049E4}" type="presParOf" srcId="{99C6F72F-1EFE-448D-A8E9-5D06B39C9A06}" destId="{70E6C6F3-43DA-444D-9FD7-9237B4C3C9B2}"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F2B783F3-1631-4A5D-BD81-16EA1E1B3FC1}"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17BD7A2F-7A1F-46E5-8681-48C7B48C3EBD}">
      <dgm:prSet/>
      <dgm:spPr/>
      <dgm:t>
        <a:bodyPr/>
        <a:lstStyle/>
        <a:p>
          <a:r>
            <a:rPr lang="en-US"/>
            <a:t>The guest services and facilities are designed to ensure guests have a comfortable and enjoyable stay. </a:t>
          </a:r>
        </a:p>
      </dgm:t>
    </dgm:pt>
    <dgm:pt modelId="{E0D131AF-CF41-41A6-A08C-FACD55A6DA80}" type="parTrans" cxnId="{63007259-891B-4230-B247-AC9AF0BAE31C}">
      <dgm:prSet/>
      <dgm:spPr/>
      <dgm:t>
        <a:bodyPr/>
        <a:lstStyle/>
        <a:p>
          <a:endParaRPr lang="en-US"/>
        </a:p>
      </dgm:t>
    </dgm:pt>
    <dgm:pt modelId="{4BBD42C2-E6F2-4CA8-B8BF-3237BDA77805}" type="sibTrans" cxnId="{63007259-891B-4230-B247-AC9AF0BAE31C}">
      <dgm:prSet/>
      <dgm:spPr/>
      <dgm:t>
        <a:bodyPr/>
        <a:lstStyle/>
        <a:p>
          <a:endParaRPr lang="en-US"/>
        </a:p>
      </dgm:t>
    </dgm:pt>
    <dgm:pt modelId="{F2354203-A041-470F-A302-AEC3812C780F}">
      <dgm:prSet/>
      <dgm:spPr/>
      <dgm:t>
        <a:bodyPr/>
        <a:lstStyle/>
        <a:p>
          <a:r>
            <a:rPr lang="en-US"/>
            <a:t>They include a range of amenities and services, such as a 7/24-hour front desk, services, free Wi-Fi, a business centre, and a fitness centre.</a:t>
          </a:r>
        </a:p>
      </dgm:t>
    </dgm:pt>
    <dgm:pt modelId="{D6C0FA24-743F-443E-8F8C-7CBE0AD5FA43}" type="parTrans" cxnId="{2A116CA7-4F02-4BF7-B2F5-533AA1ACA985}">
      <dgm:prSet/>
      <dgm:spPr/>
      <dgm:t>
        <a:bodyPr/>
        <a:lstStyle/>
        <a:p>
          <a:endParaRPr lang="en-US"/>
        </a:p>
      </dgm:t>
    </dgm:pt>
    <dgm:pt modelId="{6FDFDA78-E11E-423E-BD1B-29B321C9BB92}" type="sibTrans" cxnId="{2A116CA7-4F02-4BF7-B2F5-533AA1ACA985}">
      <dgm:prSet/>
      <dgm:spPr/>
      <dgm:t>
        <a:bodyPr/>
        <a:lstStyle/>
        <a:p>
          <a:endParaRPr lang="en-US"/>
        </a:p>
      </dgm:t>
    </dgm:pt>
    <dgm:pt modelId="{6E41E1A2-D082-48EE-BF09-F1EB1B588D14}">
      <dgm:prSet/>
      <dgm:spPr/>
      <dgm:t>
        <a:bodyPr/>
        <a:lstStyle/>
        <a:p>
          <a:r>
            <a:rPr lang="en-US"/>
            <a:t>The guest services and facilities at allow guests to enjoy their stay and make the most of their time in the hotel (Kandampully et.al., 2015). </a:t>
          </a:r>
        </a:p>
      </dgm:t>
    </dgm:pt>
    <dgm:pt modelId="{F74E2F56-3811-45DA-98B0-E6F20448F649}" type="parTrans" cxnId="{7ADD4990-9D5C-470B-89C2-2C13A0B671C5}">
      <dgm:prSet/>
      <dgm:spPr/>
      <dgm:t>
        <a:bodyPr/>
        <a:lstStyle/>
        <a:p>
          <a:endParaRPr lang="en-US"/>
        </a:p>
      </dgm:t>
    </dgm:pt>
    <dgm:pt modelId="{253F801C-FE64-4F4D-BEB2-6C040E4C5ACC}" type="sibTrans" cxnId="{7ADD4990-9D5C-470B-89C2-2C13A0B671C5}">
      <dgm:prSet/>
      <dgm:spPr/>
      <dgm:t>
        <a:bodyPr/>
        <a:lstStyle/>
        <a:p>
          <a:endParaRPr lang="en-US"/>
        </a:p>
      </dgm:t>
    </dgm:pt>
    <dgm:pt modelId="{A68832C9-FE86-432C-A677-DEA2BC26BF5E}">
      <dgm:prSet/>
      <dgm:spPr/>
      <dgm:t>
        <a:bodyPr/>
        <a:lstStyle/>
        <a:p>
          <a:r>
            <a:rPr lang="en-US"/>
            <a:t>The role of guest services and facilities in W Hotels is to provide guests with a pleasant and comfortable stay (Bardi, 2021). </a:t>
          </a:r>
        </a:p>
      </dgm:t>
    </dgm:pt>
    <dgm:pt modelId="{CA34DCEF-7470-4B02-84C1-EE64BE4C178A}" type="parTrans" cxnId="{9C623F33-6622-4C96-91E7-39A7B7917C49}">
      <dgm:prSet/>
      <dgm:spPr/>
      <dgm:t>
        <a:bodyPr/>
        <a:lstStyle/>
        <a:p>
          <a:endParaRPr lang="en-US"/>
        </a:p>
      </dgm:t>
    </dgm:pt>
    <dgm:pt modelId="{D4EA854C-3008-409D-94DE-CC6550771E7D}" type="sibTrans" cxnId="{9C623F33-6622-4C96-91E7-39A7B7917C49}">
      <dgm:prSet/>
      <dgm:spPr/>
      <dgm:t>
        <a:bodyPr/>
        <a:lstStyle/>
        <a:p>
          <a:endParaRPr lang="en-US"/>
        </a:p>
      </dgm:t>
    </dgm:pt>
    <dgm:pt modelId="{243071F1-8668-4AD0-B446-EF2E490B7D3E}">
      <dgm:prSet/>
      <dgm:spPr/>
      <dgm:t>
        <a:bodyPr/>
        <a:lstStyle/>
        <a:p>
          <a:r>
            <a:rPr lang="en-US"/>
            <a:t>By providing the best potential service, the W Hotels staff can guarantee that guests have an unforgettable stay (Kim et.al., 2017).</a:t>
          </a:r>
        </a:p>
      </dgm:t>
    </dgm:pt>
    <dgm:pt modelId="{D8DC43C6-EF7B-400A-B368-C6BEF58BECE5}" type="parTrans" cxnId="{EFB14FB2-DD44-4CC7-8167-8202A4FF0935}">
      <dgm:prSet/>
      <dgm:spPr/>
      <dgm:t>
        <a:bodyPr/>
        <a:lstStyle/>
        <a:p>
          <a:endParaRPr lang="en-US"/>
        </a:p>
      </dgm:t>
    </dgm:pt>
    <dgm:pt modelId="{249DC0D1-998D-4580-AD8C-350F9A757BDB}" type="sibTrans" cxnId="{EFB14FB2-DD44-4CC7-8167-8202A4FF0935}">
      <dgm:prSet/>
      <dgm:spPr/>
      <dgm:t>
        <a:bodyPr/>
        <a:lstStyle/>
        <a:p>
          <a:endParaRPr lang="en-US"/>
        </a:p>
      </dgm:t>
    </dgm:pt>
    <dgm:pt modelId="{91BF3CAF-09E2-4921-B1E7-3F89F43F3196}" type="pres">
      <dgm:prSet presAssocID="{F2B783F3-1631-4A5D-BD81-16EA1E1B3FC1}" presName="outerComposite" presStyleCnt="0">
        <dgm:presLayoutVars>
          <dgm:chMax val="5"/>
          <dgm:dir/>
          <dgm:resizeHandles val="exact"/>
        </dgm:presLayoutVars>
      </dgm:prSet>
      <dgm:spPr/>
    </dgm:pt>
    <dgm:pt modelId="{2C33E388-7B20-41FD-A655-7D08DF434DE5}" type="pres">
      <dgm:prSet presAssocID="{F2B783F3-1631-4A5D-BD81-16EA1E1B3FC1}" presName="dummyMaxCanvas" presStyleCnt="0">
        <dgm:presLayoutVars/>
      </dgm:prSet>
      <dgm:spPr/>
    </dgm:pt>
    <dgm:pt modelId="{6078D4E8-7FE5-4337-93D9-787FCE5FCA3B}" type="pres">
      <dgm:prSet presAssocID="{F2B783F3-1631-4A5D-BD81-16EA1E1B3FC1}" presName="FiveNodes_1" presStyleLbl="node1" presStyleIdx="0" presStyleCnt="5">
        <dgm:presLayoutVars>
          <dgm:bulletEnabled val="1"/>
        </dgm:presLayoutVars>
      </dgm:prSet>
      <dgm:spPr/>
    </dgm:pt>
    <dgm:pt modelId="{80DE2006-E24C-4E81-B8D7-671C0B8B0708}" type="pres">
      <dgm:prSet presAssocID="{F2B783F3-1631-4A5D-BD81-16EA1E1B3FC1}" presName="FiveNodes_2" presStyleLbl="node1" presStyleIdx="1" presStyleCnt="5">
        <dgm:presLayoutVars>
          <dgm:bulletEnabled val="1"/>
        </dgm:presLayoutVars>
      </dgm:prSet>
      <dgm:spPr/>
    </dgm:pt>
    <dgm:pt modelId="{EC487F3F-52BB-4BE2-A8C8-E5DEF8E6B6C6}" type="pres">
      <dgm:prSet presAssocID="{F2B783F3-1631-4A5D-BD81-16EA1E1B3FC1}" presName="FiveNodes_3" presStyleLbl="node1" presStyleIdx="2" presStyleCnt="5">
        <dgm:presLayoutVars>
          <dgm:bulletEnabled val="1"/>
        </dgm:presLayoutVars>
      </dgm:prSet>
      <dgm:spPr/>
    </dgm:pt>
    <dgm:pt modelId="{1A0B2C65-3688-48AA-AEF4-779162FC2E85}" type="pres">
      <dgm:prSet presAssocID="{F2B783F3-1631-4A5D-BD81-16EA1E1B3FC1}" presName="FiveNodes_4" presStyleLbl="node1" presStyleIdx="3" presStyleCnt="5">
        <dgm:presLayoutVars>
          <dgm:bulletEnabled val="1"/>
        </dgm:presLayoutVars>
      </dgm:prSet>
      <dgm:spPr/>
    </dgm:pt>
    <dgm:pt modelId="{B5E3D717-A1A2-4BA1-8D53-821C30E61378}" type="pres">
      <dgm:prSet presAssocID="{F2B783F3-1631-4A5D-BD81-16EA1E1B3FC1}" presName="FiveNodes_5" presStyleLbl="node1" presStyleIdx="4" presStyleCnt="5">
        <dgm:presLayoutVars>
          <dgm:bulletEnabled val="1"/>
        </dgm:presLayoutVars>
      </dgm:prSet>
      <dgm:spPr/>
    </dgm:pt>
    <dgm:pt modelId="{C6880B1B-3F7F-4B38-8E92-A6B23C54A4E9}" type="pres">
      <dgm:prSet presAssocID="{F2B783F3-1631-4A5D-BD81-16EA1E1B3FC1}" presName="FiveConn_1-2" presStyleLbl="fgAccFollowNode1" presStyleIdx="0" presStyleCnt="4">
        <dgm:presLayoutVars>
          <dgm:bulletEnabled val="1"/>
        </dgm:presLayoutVars>
      </dgm:prSet>
      <dgm:spPr/>
    </dgm:pt>
    <dgm:pt modelId="{91682089-D6CF-41C1-9E04-01058B372480}" type="pres">
      <dgm:prSet presAssocID="{F2B783F3-1631-4A5D-BD81-16EA1E1B3FC1}" presName="FiveConn_2-3" presStyleLbl="fgAccFollowNode1" presStyleIdx="1" presStyleCnt="4">
        <dgm:presLayoutVars>
          <dgm:bulletEnabled val="1"/>
        </dgm:presLayoutVars>
      </dgm:prSet>
      <dgm:spPr/>
    </dgm:pt>
    <dgm:pt modelId="{D37731EC-80C7-4D7D-8365-53DF191B9108}" type="pres">
      <dgm:prSet presAssocID="{F2B783F3-1631-4A5D-BD81-16EA1E1B3FC1}" presName="FiveConn_3-4" presStyleLbl="fgAccFollowNode1" presStyleIdx="2" presStyleCnt="4">
        <dgm:presLayoutVars>
          <dgm:bulletEnabled val="1"/>
        </dgm:presLayoutVars>
      </dgm:prSet>
      <dgm:spPr/>
    </dgm:pt>
    <dgm:pt modelId="{039DC630-2416-4EA6-BE4E-5073B488D84C}" type="pres">
      <dgm:prSet presAssocID="{F2B783F3-1631-4A5D-BD81-16EA1E1B3FC1}" presName="FiveConn_4-5" presStyleLbl="fgAccFollowNode1" presStyleIdx="3" presStyleCnt="4">
        <dgm:presLayoutVars>
          <dgm:bulletEnabled val="1"/>
        </dgm:presLayoutVars>
      </dgm:prSet>
      <dgm:spPr/>
    </dgm:pt>
    <dgm:pt modelId="{7F2C0880-361A-4EC5-8EA2-62E5493D688F}" type="pres">
      <dgm:prSet presAssocID="{F2B783F3-1631-4A5D-BD81-16EA1E1B3FC1}" presName="FiveNodes_1_text" presStyleLbl="node1" presStyleIdx="4" presStyleCnt="5">
        <dgm:presLayoutVars>
          <dgm:bulletEnabled val="1"/>
        </dgm:presLayoutVars>
      </dgm:prSet>
      <dgm:spPr/>
    </dgm:pt>
    <dgm:pt modelId="{52264864-527E-4BAD-AEF5-291679FD39C9}" type="pres">
      <dgm:prSet presAssocID="{F2B783F3-1631-4A5D-BD81-16EA1E1B3FC1}" presName="FiveNodes_2_text" presStyleLbl="node1" presStyleIdx="4" presStyleCnt="5">
        <dgm:presLayoutVars>
          <dgm:bulletEnabled val="1"/>
        </dgm:presLayoutVars>
      </dgm:prSet>
      <dgm:spPr/>
    </dgm:pt>
    <dgm:pt modelId="{27E13A2F-DCB7-4FFD-A1DA-CD3F1E7F9C5C}" type="pres">
      <dgm:prSet presAssocID="{F2B783F3-1631-4A5D-BD81-16EA1E1B3FC1}" presName="FiveNodes_3_text" presStyleLbl="node1" presStyleIdx="4" presStyleCnt="5">
        <dgm:presLayoutVars>
          <dgm:bulletEnabled val="1"/>
        </dgm:presLayoutVars>
      </dgm:prSet>
      <dgm:spPr/>
    </dgm:pt>
    <dgm:pt modelId="{E0AA0D8D-16FB-4F4F-A98F-9435E84033E3}" type="pres">
      <dgm:prSet presAssocID="{F2B783F3-1631-4A5D-BD81-16EA1E1B3FC1}" presName="FiveNodes_4_text" presStyleLbl="node1" presStyleIdx="4" presStyleCnt="5">
        <dgm:presLayoutVars>
          <dgm:bulletEnabled val="1"/>
        </dgm:presLayoutVars>
      </dgm:prSet>
      <dgm:spPr/>
    </dgm:pt>
    <dgm:pt modelId="{9DF5EE40-037B-4C3B-8452-7048C8DEA704}" type="pres">
      <dgm:prSet presAssocID="{F2B783F3-1631-4A5D-BD81-16EA1E1B3FC1}" presName="FiveNodes_5_text" presStyleLbl="node1" presStyleIdx="4" presStyleCnt="5">
        <dgm:presLayoutVars>
          <dgm:bulletEnabled val="1"/>
        </dgm:presLayoutVars>
      </dgm:prSet>
      <dgm:spPr/>
    </dgm:pt>
  </dgm:ptLst>
  <dgm:cxnLst>
    <dgm:cxn modelId="{7AAA180F-CD1B-4BA6-A370-C4D2DA641F99}" type="presOf" srcId="{A68832C9-FE86-432C-A677-DEA2BC26BF5E}" destId="{1A0B2C65-3688-48AA-AEF4-779162FC2E85}" srcOrd="0" destOrd="0" presId="urn:microsoft.com/office/officeart/2005/8/layout/vProcess5"/>
    <dgm:cxn modelId="{9CFF9110-3711-4E80-A750-C46DB89C1CF7}" type="presOf" srcId="{F2354203-A041-470F-A302-AEC3812C780F}" destId="{80DE2006-E24C-4E81-B8D7-671C0B8B0708}" srcOrd="0" destOrd="0" presId="urn:microsoft.com/office/officeart/2005/8/layout/vProcess5"/>
    <dgm:cxn modelId="{0C585B1B-14B4-4CFD-BDCF-6C7BBF1C398E}" type="presOf" srcId="{243071F1-8668-4AD0-B446-EF2E490B7D3E}" destId="{9DF5EE40-037B-4C3B-8452-7048C8DEA704}" srcOrd="1" destOrd="0" presId="urn:microsoft.com/office/officeart/2005/8/layout/vProcess5"/>
    <dgm:cxn modelId="{8A95982A-CCEA-4512-8D9C-E6EAA226D951}" type="presOf" srcId="{17BD7A2F-7A1F-46E5-8681-48C7B48C3EBD}" destId="{6078D4E8-7FE5-4337-93D9-787FCE5FCA3B}" srcOrd="0" destOrd="0" presId="urn:microsoft.com/office/officeart/2005/8/layout/vProcess5"/>
    <dgm:cxn modelId="{9C623F33-6622-4C96-91E7-39A7B7917C49}" srcId="{F2B783F3-1631-4A5D-BD81-16EA1E1B3FC1}" destId="{A68832C9-FE86-432C-A677-DEA2BC26BF5E}" srcOrd="3" destOrd="0" parTransId="{CA34DCEF-7470-4B02-84C1-EE64BE4C178A}" sibTransId="{D4EA854C-3008-409D-94DE-CC6550771E7D}"/>
    <dgm:cxn modelId="{1C1A2C3D-A45C-4884-A272-EF4495715296}" type="presOf" srcId="{6FDFDA78-E11E-423E-BD1B-29B321C9BB92}" destId="{91682089-D6CF-41C1-9E04-01058B372480}" srcOrd="0" destOrd="0" presId="urn:microsoft.com/office/officeart/2005/8/layout/vProcess5"/>
    <dgm:cxn modelId="{1F5B6343-74AF-470F-A667-6221435F47FD}" type="presOf" srcId="{D4EA854C-3008-409D-94DE-CC6550771E7D}" destId="{039DC630-2416-4EA6-BE4E-5073B488D84C}" srcOrd="0" destOrd="0" presId="urn:microsoft.com/office/officeart/2005/8/layout/vProcess5"/>
    <dgm:cxn modelId="{60D7CA54-4496-4670-85A5-8BB122B172F2}" type="presOf" srcId="{F2B783F3-1631-4A5D-BD81-16EA1E1B3FC1}" destId="{91BF3CAF-09E2-4921-B1E7-3F89F43F3196}" srcOrd="0" destOrd="0" presId="urn:microsoft.com/office/officeart/2005/8/layout/vProcess5"/>
    <dgm:cxn modelId="{63007259-891B-4230-B247-AC9AF0BAE31C}" srcId="{F2B783F3-1631-4A5D-BD81-16EA1E1B3FC1}" destId="{17BD7A2F-7A1F-46E5-8681-48C7B48C3EBD}" srcOrd="0" destOrd="0" parTransId="{E0D131AF-CF41-41A6-A08C-FACD55A6DA80}" sibTransId="{4BBD42C2-E6F2-4CA8-B8BF-3237BDA77805}"/>
    <dgm:cxn modelId="{98D59A7A-0EDB-40D6-B285-6C640DEC921D}" type="presOf" srcId="{6E41E1A2-D082-48EE-BF09-F1EB1B588D14}" destId="{27E13A2F-DCB7-4FFD-A1DA-CD3F1E7F9C5C}" srcOrd="1" destOrd="0" presId="urn:microsoft.com/office/officeart/2005/8/layout/vProcess5"/>
    <dgm:cxn modelId="{D2ED0A7D-3028-4AA8-BD8A-1391AEF136A1}" type="presOf" srcId="{A68832C9-FE86-432C-A677-DEA2BC26BF5E}" destId="{E0AA0D8D-16FB-4F4F-A98F-9435E84033E3}" srcOrd="1" destOrd="0" presId="urn:microsoft.com/office/officeart/2005/8/layout/vProcess5"/>
    <dgm:cxn modelId="{CB83F882-4316-4BA9-83A1-580276DB9899}" type="presOf" srcId="{4BBD42C2-E6F2-4CA8-B8BF-3237BDA77805}" destId="{C6880B1B-3F7F-4B38-8E92-A6B23C54A4E9}" srcOrd="0" destOrd="0" presId="urn:microsoft.com/office/officeart/2005/8/layout/vProcess5"/>
    <dgm:cxn modelId="{7ADD4990-9D5C-470B-89C2-2C13A0B671C5}" srcId="{F2B783F3-1631-4A5D-BD81-16EA1E1B3FC1}" destId="{6E41E1A2-D082-48EE-BF09-F1EB1B588D14}" srcOrd="2" destOrd="0" parTransId="{F74E2F56-3811-45DA-98B0-E6F20448F649}" sibTransId="{253F801C-FE64-4F4D-BEB2-6C040E4C5ACC}"/>
    <dgm:cxn modelId="{2A116CA7-4F02-4BF7-B2F5-533AA1ACA985}" srcId="{F2B783F3-1631-4A5D-BD81-16EA1E1B3FC1}" destId="{F2354203-A041-470F-A302-AEC3812C780F}" srcOrd="1" destOrd="0" parTransId="{D6C0FA24-743F-443E-8F8C-7CBE0AD5FA43}" sibTransId="{6FDFDA78-E11E-423E-BD1B-29B321C9BB92}"/>
    <dgm:cxn modelId="{C2EBE6AD-424D-460D-81EA-BFFF63AE883D}" type="presOf" srcId="{253F801C-FE64-4F4D-BEB2-6C040E4C5ACC}" destId="{D37731EC-80C7-4D7D-8365-53DF191B9108}" srcOrd="0" destOrd="0" presId="urn:microsoft.com/office/officeart/2005/8/layout/vProcess5"/>
    <dgm:cxn modelId="{35196FB1-2E4A-45A8-9A42-CEDAB550032B}" type="presOf" srcId="{6E41E1A2-D082-48EE-BF09-F1EB1B588D14}" destId="{EC487F3F-52BB-4BE2-A8C8-E5DEF8E6B6C6}" srcOrd="0" destOrd="0" presId="urn:microsoft.com/office/officeart/2005/8/layout/vProcess5"/>
    <dgm:cxn modelId="{EFB14FB2-DD44-4CC7-8167-8202A4FF0935}" srcId="{F2B783F3-1631-4A5D-BD81-16EA1E1B3FC1}" destId="{243071F1-8668-4AD0-B446-EF2E490B7D3E}" srcOrd="4" destOrd="0" parTransId="{D8DC43C6-EF7B-400A-B368-C6BEF58BECE5}" sibTransId="{249DC0D1-998D-4580-AD8C-350F9A757BDB}"/>
    <dgm:cxn modelId="{E304A5C1-F72A-4AA5-95F7-0D7BA92A231A}" type="presOf" srcId="{243071F1-8668-4AD0-B446-EF2E490B7D3E}" destId="{B5E3D717-A1A2-4BA1-8D53-821C30E61378}" srcOrd="0" destOrd="0" presId="urn:microsoft.com/office/officeart/2005/8/layout/vProcess5"/>
    <dgm:cxn modelId="{08EFC9C9-8C99-45EF-B8E8-89623E8496E1}" type="presOf" srcId="{17BD7A2F-7A1F-46E5-8681-48C7B48C3EBD}" destId="{7F2C0880-361A-4EC5-8EA2-62E5493D688F}" srcOrd="1" destOrd="0" presId="urn:microsoft.com/office/officeart/2005/8/layout/vProcess5"/>
    <dgm:cxn modelId="{C41FCBD3-BB96-4D7B-B6CD-E7478E27F75D}" type="presOf" srcId="{F2354203-A041-470F-A302-AEC3812C780F}" destId="{52264864-527E-4BAD-AEF5-291679FD39C9}" srcOrd="1" destOrd="0" presId="urn:microsoft.com/office/officeart/2005/8/layout/vProcess5"/>
    <dgm:cxn modelId="{DD81595B-D3D6-4F21-A375-83E29D29C169}" type="presParOf" srcId="{91BF3CAF-09E2-4921-B1E7-3F89F43F3196}" destId="{2C33E388-7B20-41FD-A655-7D08DF434DE5}" srcOrd="0" destOrd="0" presId="urn:microsoft.com/office/officeart/2005/8/layout/vProcess5"/>
    <dgm:cxn modelId="{3BBF127A-88B0-4CEA-B713-114C25A5218D}" type="presParOf" srcId="{91BF3CAF-09E2-4921-B1E7-3F89F43F3196}" destId="{6078D4E8-7FE5-4337-93D9-787FCE5FCA3B}" srcOrd="1" destOrd="0" presId="urn:microsoft.com/office/officeart/2005/8/layout/vProcess5"/>
    <dgm:cxn modelId="{BF9EF8D2-E243-4949-991B-37BD15D53539}" type="presParOf" srcId="{91BF3CAF-09E2-4921-B1E7-3F89F43F3196}" destId="{80DE2006-E24C-4E81-B8D7-671C0B8B0708}" srcOrd="2" destOrd="0" presId="urn:microsoft.com/office/officeart/2005/8/layout/vProcess5"/>
    <dgm:cxn modelId="{BEA196CF-1036-4B40-A89E-B27741896A41}" type="presParOf" srcId="{91BF3CAF-09E2-4921-B1E7-3F89F43F3196}" destId="{EC487F3F-52BB-4BE2-A8C8-E5DEF8E6B6C6}" srcOrd="3" destOrd="0" presId="urn:microsoft.com/office/officeart/2005/8/layout/vProcess5"/>
    <dgm:cxn modelId="{3A7A1035-4197-4691-84C3-C54DDBBF5D6A}" type="presParOf" srcId="{91BF3CAF-09E2-4921-B1E7-3F89F43F3196}" destId="{1A0B2C65-3688-48AA-AEF4-779162FC2E85}" srcOrd="4" destOrd="0" presId="urn:microsoft.com/office/officeart/2005/8/layout/vProcess5"/>
    <dgm:cxn modelId="{BBAF64B8-C188-49D2-8124-3B03890C586B}" type="presParOf" srcId="{91BF3CAF-09E2-4921-B1E7-3F89F43F3196}" destId="{B5E3D717-A1A2-4BA1-8D53-821C30E61378}" srcOrd="5" destOrd="0" presId="urn:microsoft.com/office/officeart/2005/8/layout/vProcess5"/>
    <dgm:cxn modelId="{58C55BAC-DBA2-4D5E-AE63-5C2E21A4505B}" type="presParOf" srcId="{91BF3CAF-09E2-4921-B1E7-3F89F43F3196}" destId="{C6880B1B-3F7F-4B38-8E92-A6B23C54A4E9}" srcOrd="6" destOrd="0" presId="urn:microsoft.com/office/officeart/2005/8/layout/vProcess5"/>
    <dgm:cxn modelId="{D993C8E9-0179-47A6-B77D-A61F916FD6A3}" type="presParOf" srcId="{91BF3CAF-09E2-4921-B1E7-3F89F43F3196}" destId="{91682089-D6CF-41C1-9E04-01058B372480}" srcOrd="7" destOrd="0" presId="urn:microsoft.com/office/officeart/2005/8/layout/vProcess5"/>
    <dgm:cxn modelId="{E7564DDA-1022-497E-99F7-5B7332AAD24D}" type="presParOf" srcId="{91BF3CAF-09E2-4921-B1E7-3F89F43F3196}" destId="{D37731EC-80C7-4D7D-8365-53DF191B9108}" srcOrd="8" destOrd="0" presId="urn:microsoft.com/office/officeart/2005/8/layout/vProcess5"/>
    <dgm:cxn modelId="{CAA30C07-564F-4425-BF7B-1D8A07CE3C4A}" type="presParOf" srcId="{91BF3CAF-09E2-4921-B1E7-3F89F43F3196}" destId="{039DC630-2416-4EA6-BE4E-5073B488D84C}" srcOrd="9" destOrd="0" presId="urn:microsoft.com/office/officeart/2005/8/layout/vProcess5"/>
    <dgm:cxn modelId="{12FAC7B5-DE3C-4021-8CE8-5AAD6A8A6AF1}" type="presParOf" srcId="{91BF3CAF-09E2-4921-B1E7-3F89F43F3196}" destId="{7F2C0880-361A-4EC5-8EA2-62E5493D688F}" srcOrd="10" destOrd="0" presId="urn:microsoft.com/office/officeart/2005/8/layout/vProcess5"/>
    <dgm:cxn modelId="{156DEC9D-A0B0-4AD5-A408-A39327824DE0}" type="presParOf" srcId="{91BF3CAF-09E2-4921-B1E7-3F89F43F3196}" destId="{52264864-527E-4BAD-AEF5-291679FD39C9}" srcOrd="11" destOrd="0" presId="urn:microsoft.com/office/officeart/2005/8/layout/vProcess5"/>
    <dgm:cxn modelId="{E9C6DA2E-43E7-407C-A561-27C564FC6BFE}" type="presParOf" srcId="{91BF3CAF-09E2-4921-B1E7-3F89F43F3196}" destId="{27E13A2F-DCB7-4FFD-A1DA-CD3F1E7F9C5C}" srcOrd="12" destOrd="0" presId="urn:microsoft.com/office/officeart/2005/8/layout/vProcess5"/>
    <dgm:cxn modelId="{B1526FF4-8444-4824-AA3C-81056DCEEBBA}" type="presParOf" srcId="{91BF3CAF-09E2-4921-B1E7-3F89F43F3196}" destId="{E0AA0D8D-16FB-4F4F-A98F-9435E84033E3}" srcOrd="13" destOrd="0" presId="urn:microsoft.com/office/officeart/2005/8/layout/vProcess5"/>
    <dgm:cxn modelId="{AA44FD73-2D7B-4F9D-957B-8AF6BD97EB15}" type="presParOf" srcId="{91BF3CAF-09E2-4921-B1E7-3F89F43F3196}" destId="{9DF5EE40-037B-4C3B-8452-7048C8DEA704}" srcOrd="14" destOrd="0" presId="urn:microsoft.com/office/officeart/2005/8/layout/vProcess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28D26137-3BD2-4F06-A81A-524DE1BF3BE0}"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US"/>
        </a:p>
      </dgm:t>
    </dgm:pt>
    <dgm:pt modelId="{32A23DD1-5856-44A9-80C7-CBC963067FF2}">
      <dgm:prSet/>
      <dgm:spPr/>
      <dgm:t>
        <a:bodyPr/>
        <a:lstStyle/>
        <a:p>
          <a:pPr rtl="0"/>
          <a:r>
            <a:rPr lang="en-GB" b="1" dirty="0"/>
            <a:t>Importance of Hospitality</a:t>
          </a:r>
          <a:br>
            <a:rPr lang="en-US" dirty="0"/>
          </a:br>
          <a:endParaRPr lang="en-US" dirty="0"/>
        </a:p>
      </dgm:t>
    </dgm:pt>
    <dgm:pt modelId="{101A328A-3099-4D0A-B560-3D7F6B4AD49C}" type="parTrans" cxnId="{ED9E77EA-7949-4E06-A59E-297615C43CFA}">
      <dgm:prSet/>
      <dgm:spPr/>
      <dgm:t>
        <a:bodyPr/>
        <a:lstStyle/>
        <a:p>
          <a:endParaRPr lang="en-US"/>
        </a:p>
      </dgm:t>
    </dgm:pt>
    <dgm:pt modelId="{6E966CD7-B622-4485-8613-6829B75FD5D5}" type="sibTrans" cxnId="{ED9E77EA-7949-4E06-A59E-297615C43CFA}">
      <dgm:prSet/>
      <dgm:spPr/>
      <dgm:t>
        <a:bodyPr/>
        <a:lstStyle/>
        <a:p>
          <a:endParaRPr lang="en-US"/>
        </a:p>
      </dgm:t>
    </dgm:pt>
    <dgm:pt modelId="{5BECA1E5-B4AF-4AC9-AECC-C06E9B14CC4B}" type="pres">
      <dgm:prSet presAssocID="{28D26137-3BD2-4F06-A81A-524DE1BF3BE0}" presName="linearFlow" presStyleCnt="0">
        <dgm:presLayoutVars>
          <dgm:dir/>
          <dgm:resizeHandles val="exact"/>
        </dgm:presLayoutVars>
      </dgm:prSet>
      <dgm:spPr/>
    </dgm:pt>
    <dgm:pt modelId="{5426F683-4AFA-4572-8469-6B0948D7A4DC}" type="pres">
      <dgm:prSet presAssocID="{32A23DD1-5856-44A9-80C7-CBC963067FF2}" presName="composite" presStyleCnt="0"/>
      <dgm:spPr/>
    </dgm:pt>
    <dgm:pt modelId="{67E9A52C-4AE3-4EFC-9FA0-2720FEF312CB}" type="pres">
      <dgm:prSet presAssocID="{32A23DD1-5856-44A9-80C7-CBC963067FF2}" presName="imgShp" presStyleLbl="fgImgPlace1" presStyleIdx="0" presStyleCnt="1"/>
      <dgm:spPr>
        <a:blipFill rotWithShape="1">
          <a:blip xmlns:r="http://schemas.openxmlformats.org/officeDocument/2006/relationships" r:embed="rId1"/>
          <a:stretch>
            <a:fillRect/>
          </a:stretch>
        </a:blipFill>
      </dgm:spPr>
    </dgm:pt>
    <dgm:pt modelId="{AB008969-A2F7-4D77-AB4A-347C06AE0D63}" type="pres">
      <dgm:prSet presAssocID="{32A23DD1-5856-44A9-80C7-CBC963067FF2}" presName="txShp" presStyleLbl="node1" presStyleIdx="0" presStyleCnt="1">
        <dgm:presLayoutVars>
          <dgm:bulletEnabled val="1"/>
        </dgm:presLayoutVars>
      </dgm:prSet>
      <dgm:spPr/>
    </dgm:pt>
  </dgm:ptLst>
  <dgm:cxnLst>
    <dgm:cxn modelId="{A0F09E50-2AB7-4045-9F0B-B4881B6C1ECD}" type="presOf" srcId="{28D26137-3BD2-4F06-A81A-524DE1BF3BE0}" destId="{5BECA1E5-B4AF-4AC9-AECC-C06E9B14CC4B}" srcOrd="0" destOrd="0" presId="urn:microsoft.com/office/officeart/2005/8/layout/vList3"/>
    <dgm:cxn modelId="{ED9E77EA-7949-4E06-A59E-297615C43CFA}" srcId="{28D26137-3BD2-4F06-A81A-524DE1BF3BE0}" destId="{32A23DD1-5856-44A9-80C7-CBC963067FF2}" srcOrd="0" destOrd="0" parTransId="{101A328A-3099-4D0A-B560-3D7F6B4AD49C}" sibTransId="{6E966CD7-B622-4485-8613-6829B75FD5D5}"/>
    <dgm:cxn modelId="{C01C18FF-516F-4F9E-8112-B7F0134E4B02}" type="presOf" srcId="{32A23DD1-5856-44A9-80C7-CBC963067FF2}" destId="{AB008969-A2F7-4D77-AB4A-347C06AE0D63}" srcOrd="0" destOrd="0" presId="urn:microsoft.com/office/officeart/2005/8/layout/vList3"/>
    <dgm:cxn modelId="{39E65C3D-AF15-4DEE-B721-227313F00C27}" type="presParOf" srcId="{5BECA1E5-B4AF-4AC9-AECC-C06E9B14CC4B}" destId="{5426F683-4AFA-4572-8469-6B0948D7A4DC}" srcOrd="0" destOrd="0" presId="urn:microsoft.com/office/officeart/2005/8/layout/vList3"/>
    <dgm:cxn modelId="{50AC22EC-C54C-4D25-B5D6-3D94F2C2FA2A}" type="presParOf" srcId="{5426F683-4AFA-4572-8469-6B0948D7A4DC}" destId="{67E9A52C-4AE3-4EFC-9FA0-2720FEF312CB}" srcOrd="0" destOrd="0" presId="urn:microsoft.com/office/officeart/2005/8/layout/vList3"/>
    <dgm:cxn modelId="{8FE0E5D1-2530-4A9D-B67F-099468BB2C76}" type="presParOf" srcId="{5426F683-4AFA-4572-8469-6B0948D7A4DC}" destId="{AB008969-A2F7-4D77-AB4A-347C06AE0D63}"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FFC24D34-5B95-40CC-80D3-75E5EF236E0D}"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DFE8604F-F823-4873-BA70-52F22FDA8D40}">
      <dgm:prSet/>
      <dgm:spPr/>
      <dgm:t>
        <a:bodyPr/>
        <a:lstStyle/>
        <a:p>
          <a:r>
            <a:rPr lang="en-US"/>
            <a:t>Hospitality is vital to society. Hospitality is crucial because:</a:t>
          </a:r>
        </a:p>
      </dgm:t>
    </dgm:pt>
    <dgm:pt modelId="{2FE87A04-0067-4CFE-8DF6-ACA7D4CE49B0}" type="parTrans" cxnId="{F02883F3-85BE-4E05-BD87-D13FBE509FF3}">
      <dgm:prSet/>
      <dgm:spPr/>
      <dgm:t>
        <a:bodyPr/>
        <a:lstStyle/>
        <a:p>
          <a:endParaRPr lang="en-US"/>
        </a:p>
      </dgm:t>
    </dgm:pt>
    <dgm:pt modelId="{92EA8E32-D372-4517-BA3F-0F9884DD6DB8}" type="sibTrans" cxnId="{F02883F3-85BE-4E05-BD87-D13FBE509FF3}">
      <dgm:prSet/>
      <dgm:spPr/>
      <dgm:t>
        <a:bodyPr/>
        <a:lstStyle/>
        <a:p>
          <a:endParaRPr lang="en-US"/>
        </a:p>
      </dgm:t>
    </dgm:pt>
    <dgm:pt modelId="{06F79F65-D509-489E-8D5E-D4780746B474}">
      <dgm:prSet/>
      <dgm:spPr/>
      <dgm:t>
        <a:bodyPr/>
        <a:lstStyle/>
        <a:p>
          <a:r>
            <a:rPr lang="en-US"/>
            <a:t>Economic Impact: Hospitality generates billions in sales and employs millions worldwide.</a:t>
          </a:r>
        </a:p>
      </dgm:t>
    </dgm:pt>
    <dgm:pt modelId="{53D4055C-96AC-4D58-A799-4B96C5474D63}" type="parTrans" cxnId="{E4CE028B-390C-4DAE-90E4-2E88DB9E5E2A}">
      <dgm:prSet/>
      <dgm:spPr/>
      <dgm:t>
        <a:bodyPr/>
        <a:lstStyle/>
        <a:p>
          <a:endParaRPr lang="en-US"/>
        </a:p>
      </dgm:t>
    </dgm:pt>
    <dgm:pt modelId="{3AAB6F0E-CC5D-43D3-9C3C-68CE78C1AB4B}" type="sibTrans" cxnId="{E4CE028B-390C-4DAE-90E4-2E88DB9E5E2A}">
      <dgm:prSet/>
      <dgm:spPr/>
      <dgm:t>
        <a:bodyPr/>
        <a:lstStyle/>
        <a:p>
          <a:endParaRPr lang="en-US"/>
        </a:p>
      </dgm:t>
    </dgm:pt>
    <dgm:pt modelId="{E7715FAE-84D2-43AE-A72A-1D22D9F064CD}">
      <dgm:prSet/>
      <dgm:spPr/>
      <dgm:t>
        <a:bodyPr/>
        <a:lstStyle/>
        <a:p>
          <a:r>
            <a:rPr lang="en-US"/>
            <a:t>Customer Happiness: Hospitality is about giving guests exceptional experiences.</a:t>
          </a:r>
        </a:p>
      </dgm:t>
    </dgm:pt>
    <dgm:pt modelId="{94EEC963-C05E-4F97-BE61-AEEFA135549D}" type="parTrans" cxnId="{52135577-FA90-41A8-BF2D-B9D51C8E4D89}">
      <dgm:prSet/>
      <dgm:spPr/>
      <dgm:t>
        <a:bodyPr/>
        <a:lstStyle/>
        <a:p>
          <a:endParaRPr lang="en-US"/>
        </a:p>
      </dgm:t>
    </dgm:pt>
    <dgm:pt modelId="{707B23D4-CBDC-494E-9890-074003E57E10}" type="sibTrans" cxnId="{52135577-FA90-41A8-BF2D-B9D51C8E4D89}">
      <dgm:prSet/>
      <dgm:spPr/>
      <dgm:t>
        <a:bodyPr/>
        <a:lstStyle/>
        <a:p>
          <a:endParaRPr lang="en-US"/>
        </a:p>
      </dgm:t>
    </dgm:pt>
    <dgm:pt modelId="{96834D1A-03C1-4C17-9ACD-99372C12CC24}">
      <dgm:prSet/>
      <dgm:spPr/>
      <dgm:t>
        <a:bodyPr/>
        <a:lstStyle/>
        <a:p>
          <a:r>
            <a:rPr lang="en-US"/>
            <a:t>Cultural Exchange: Hospitality allows people from different cultures to meet, learn, and share viewpoints.</a:t>
          </a:r>
        </a:p>
      </dgm:t>
    </dgm:pt>
    <dgm:pt modelId="{92D91ADE-7D49-441A-B8DE-19F7B4367E0E}" type="parTrans" cxnId="{9CCDFC16-89BB-4C67-A2E1-C370E878806A}">
      <dgm:prSet/>
      <dgm:spPr/>
      <dgm:t>
        <a:bodyPr/>
        <a:lstStyle/>
        <a:p>
          <a:endParaRPr lang="en-US"/>
        </a:p>
      </dgm:t>
    </dgm:pt>
    <dgm:pt modelId="{6ABA575F-59B2-4A4F-98FE-9AA5EA930229}" type="sibTrans" cxnId="{9CCDFC16-89BB-4C67-A2E1-C370E878806A}">
      <dgm:prSet/>
      <dgm:spPr/>
      <dgm:t>
        <a:bodyPr/>
        <a:lstStyle/>
        <a:p>
          <a:endParaRPr lang="en-US"/>
        </a:p>
      </dgm:t>
    </dgm:pt>
    <dgm:pt modelId="{804BF89F-20C2-4722-BA7E-6FD37F5FA934}">
      <dgm:prSet/>
      <dgm:spPr/>
      <dgm:t>
        <a:bodyPr/>
        <a:lstStyle/>
        <a:p>
          <a:r>
            <a:rPr lang="en-US"/>
            <a:t>Tourism: Hospitality provides travellers with lodging, food, and other services.</a:t>
          </a:r>
        </a:p>
      </dgm:t>
    </dgm:pt>
    <dgm:pt modelId="{0D7D75AD-5C8A-49BE-8787-07D7749730D5}" type="parTrans" cxnId="{1195ECFF-A14A-4FC2-8418-6C44B3F4C439}">
      <dgm:prSet/>
      <dgm:spPr/>
      <dgm:t>
        <a:bodyPr/>
        <a:lstStyle/>
        <a:p>
          <a:endParaRPr lang="en-US"/>
        </a:p>
      </dgm:t>
    </dgm:pt>
    <dgm:pt modelId="{67F42825-48DF-4B18-B2D0-6A88062B08E9}" type="sibTrans" cxnId="{1195ECFF-A14A-4FC2-8418-6C44B3F4C439}">
      <dgm:prSet/>
      <dgm:spPr/>
      <dgm:t>
        <a:bodyPr/>
        <a:lstStyle/>
        <a:p>
          <a:endParaRPr lang="en-US"/>
        </a:p>
      </dgm:t>
    </dgm:pt>
    <dgm:pt modelId="{EB348377-54CA-4F1E-B7EA-55471296A013}">
      <dgm:prSet/>
      <dgm:spPr/>
      <dgm:t>
        <a:bodyPr/>
        <a:lstStyle/>
        <a:p>
          <a:r>
            <a:rPr lang="en-US"/>
            <a:t>Community Development: Hospitality firms support local activities, provide jobs, and promote tourism.</a:t>
          </a:r>
        </a:p>
      </dgm:t>
    </dgm:pt>
    <dgm:pt modelId="{8B419373-4792-4080-99E5-305085C5AA13}" type="parTrans" cxnId="{98C0580B-7B66-44C5-A364-702A2AB5397C}">
      <dgm:prSet/>
      <dgm:spPr/>
      <dgm:t>
        <a:bodyPr/>
        <a:lstStyle/>
        <a:p>
          <a:endParaRPr lang="en-US"/>
        </a:p>
      </dgm:t>
    </dgm:pt>
    <dgm:pt modelId="{53F6216C-1C0F-41E8-95EE-3CB722C0B927}" type="sibTrans" cxnId="{98C0580B-7B66-44C5-A364-702A2AB5397C}">
      <dgm:prSet/>
      <dgm:spPr/>
      <dgm:t>
        <a:bodyPr/>
        <a:lstStyle/>
        <a:p>
          <a:endParaRPr lang="en-US"/>
        </a:p>
      </dgm:t>
    </dgm:pt>
    <dgm:pt modelId="{DA5D3F3E-14DC-4CA8-A9DA-295C329795E0}">
      <dgm:prSet/>
      <dgm:spPr/>
      <dgm:t>
        <a:bodyPr/>
        <a:lstStyle/>
        <a:p>
          <a:r>
            <a:rPr lang="en-US"/>
            <a:t>Personal Growth: Hospitality workers acquire customer service, communication, and teamwork abilities.</a:t>
          </a:r>
        </a:p>
      </dgm:t>
    </dgm:pt>
    <dgm:pt modelId="{4FA66C3C-54ED-4F3B-A7D5-0EE0D42C60F0}" type="parTrans" cxnId="{70D47EA2-972C-40EF-A771-9BC460F7A150}">
      <dgm:prSet/>
      <dgm:spPr/>
      <dgm:t>
        <a:bodyPr/>
        <a:lstStyle/>
        <a:p>
          <a:endParaRPr lang="en-US"/>
        </a:p>
      </dgm:t>
    </dgm:pt>
    <dgm:pt modelId="{66C6D3B6-AB5F-43FD-B091-35BC901AD09E}" type="sibTrans" cxnId="{70D47EA2-972C-40EF-A771-9BC460F7A150}">
      <dgm:prSet/>
      <dgm:spPr/>
      <dgm:t>
        <a:bodyPr/>
        <a:lstStyle/>
        <a:p>
          <a:endParaRPr lang="en-US"/>
        </a:p>
      </dgm:t>
    </dgm:pt>
    <dgm:pt modelId="{A531BA6C-F7EE-434C-9D41-E38DBBCB423E}">
      <dgm:prSet/>
      <dgm:spPr/>
      <dgm:t>
        <a:bodyPr/>
        <a:lstStyle/>
        <a:p>
          <a:r>
            <a:rPr lang="en-US"/>
            <a:t>Hospitality improves lives, the economy, and cultural understanding.</a:t>
          </a:r>
        </a:p>
      </dgm:t>
    </dgm:pt>
    <dgm:pt modelId="{83D541C6-E5A6-42B1-8FB0-24C0D9183828}" type="parTrans" cxnId="{BE338859-306C-4CBB-8B5B-F6611ACB0B9A}">
      <dgm:prSet/>
      <dgm:spPr/>
      <dgm:t>
        <a:bodyPr/>
        <a:lstStyle/>
        <a:p>
          <a:endParaRPr lang="en-US"/>
        </a:p>
      </dgm:t>
    </dgm:pt>
    <dgm:pt modelId="{9E330765-35EF-4847-BF96-F3CFBFE9E23E}" type="sibTrans" cxnId="{BE338859-306C-4CBB-8B5B-F6611ACB0B9A}">
      <dgm:prSet/>
      <dgm:spPr/>
      <dgm:t>
        <a:bodyPr/>
        <a:lstStyle/>
        <a:p>
          <a:endParaRPr lang="en-US"/>
        </a:p>
      </dgm:t>
    </dgm:pt>
    <dgm:pt modelId="{3CFCC0B6-53B7-4D17-9353-BF1755AC8353}" type="pres">
      <dgm:prSet presAssocID="{FFC24D34-5B95-40CC-80D3-75E5EF236E0D}" presName="vert0" presStyleCnt="0">
        <dgm:presLayoutVars>
          <dgm:dir/>
          <dgm:animOne val="branch"/>
          <dgm:animLvl val="lvl"/>
        </dgm:presLayoutVars>
      </dgm:prSet>
      <dgm:spPr/>
    </dgm:pt>
    <dgm:pt modelId="{2DCFE428-DD1B-4E41-B2EB-A265B19D7EE3}" type="pres">
      <dgm:prSet presAssocID="{DFE8604F-F823-4873-BA70-52F22FDA8D40}" presName="thickLine" presStyleLbl="alignNode1" presStyleIdx="0" presStyleCnt="8"/>
      <dgm:spPr/>
    </dgm:pt>
    <dgm:pt modelId="{598EA86A-860E-43FB-B34E-B5E72A61007F}" type="pres">
      <dgm:prSet presAssocID="{DFE8604F-F823-4873-BA70-52F22FDA8D40}" presName="horz1" presStyleCnt="0"/>
      <dgm:spPr/>
    </dgm:pt>
    <dgm:pt modelId="{23BB1F2D-4ADE-47D3-A4A6-48F1E0BE47E3}" type="pres">
      <dgm:prSet presAssocID="{DFE8604F-F823-4873-BA70-52F22FDA8D40}" presName="tx1" presStyleLbl="revTx" presStyleIdx="0" presStyleCnt="8"/>
      <dgm:spPr/>
    </dgm:pt>
    <dgm:pt modelId="{7E15B929-027A-4470-B1D2-0C92B34D7EC5}" type="pres">
      <dgm:prSet presAssocID="{DFE8604F-F823-4873-BA70-52F22FDA8D40}" presName="vert1" presStyleCnt="0"/>
      <dgm:spPr/>
    </dgm:pt>
    <dgm:pt modelId="{7BA02CC6-117B-433B-8BEB-E4AE5FB9F5AB}" type="pres">
      <dgm:prSet presAssocID="{06F79F65-D509-489E-8D5E-D4780746B474}" presName="thickLine" presStyleLbl="alignNode1" presStyleIdx="1" presStyleCnt="8"/>
      <dgm:spPr/>
    </dgm:pt>
    <dgm:pt modelId="{75F23EE3-A90A-49FC-A333-D4D67DD9D3AF}" type="pres">
      <dgm:prSet presAssocID="{06F79F65-D509-489E-8D5E-D4780746B474}" presName="horz1" presStyleCnt="0"/>
      <dgm:spPr/>
    </dgm:pt>
    <dgm:pt modelId="{6B4E9E27-8F81-441E-A465-F10B14524DB3}" type="pres">
      <dgm:prSet presAssocID="{06F79F65-D509-489E-8D5E-D4780746B474}" presName="tx1" presStyleLbl="revTx" presStyleIdx="1" presStyleCnt="8"/>
      <dgm:spPr/>
    </dgm:pt>
    <dgm:pt modelId="{CBC0D76A-47C0-49A6-9EA7-5374071A2C9F}" type="pres">
      <dgm:prSet presAssocID="{06F79F65-D509-489E-8D5E-D4780746B474}" presName="vert1" presStyleCnt="0"/>
      <dgm:spPr/>
    </dgm:pt>
    <dgm:pt modelId="{01CF5193-5E18-42B0-8EAA-687F84752E42}" type="pres">
      <dgm:prSet presAssocID="{E7715FAE-84D2-43AE-A72A-1D22D9F064CD}" presName="thickLine" presStyleLbl="alignNode1" presStyleIdx="2" presStyleCnt="8"/>
      <dgm:spPr/>
    </dgm:pt>
    <dgm:pt modelId="{C6B6A2CA-7A89-4F62-A32D-40425AEFC571}" type="pres">
      <dgm:prSet presAssocID="{E7715FAE-84D2-43AE-A72A-1D22D9F064CD}" presName="horz1" presStyleCnt="0"/>
      <dgm:spPr/>
    </dgm:pt>
    <dgm:pt modelId="{C1EC4CE0-9104-4BC3-9C9E-071CD599E38F}" type="pres">
      <dgm:prSet presAssocID="{E7715FAE-84D2-43AE-A72A-1D22D9F064CD}" presName="tx1" presStyleLbl="revTx" presStyleIdx="2" presStyleCnt="8"/>
      <dgm:spPr/>
    </dgm:pt>
    <dgm:pt modelId="{EB68E192-3E62-4C37-B96E-38BED00CDFA9}" type="pres">
      <dgm:prSet presAssocID="{E7715FAE-84D2-43AE-A72A-1D22D9F064CD}" presName="vert1" presStyleCnt="0"/>
      <dgm:spPr/>
    </dgm:pt>
    <dgm:pt modelId="{DC4183A7-FEC2-42E5-BA3B-1F0DB682C8BB}" type="pres">
      <dgm:prSet presAssocID="{96834D1A-03C1-4C17-9ACD-99372C12CC24}" presName="thickLine" presStyleLbl="alignNode1" presStyleIdx="3" presStyleCnt="8"/>
      <dgm:spPr/>
    </dgm:pt>
    <dgm:pt modelId="{5925D0FE-FF37-4F89-AC01-EEBCCB406968}" type="pres">
      <dgm:prSet presAssocID="{96834D1A-03C1-4C17-9ACD-99372C12CC24}" presName="horz1" presStyleCnt="0"/>
      <dgm:spPr/>
    </dgm:pt>
    <dgm:pt modelId="{B21FE7D8-DD85-4BE6-9855-2919F38CEBEE}" type="pres">
      <dgm:prSet presAssocID="{96834D1A-03C1-4C17-9ACD-99372C12CC24}" presName="tx1" presStyleLbl="revTx" presStyleIdx="3" presStyleCnt="8"/>
      <dgm:spPr/>
    </dgm:pt>
    <dgm:pt modelId="{B8FDEB15-5123-40FC-AECF-025BCD572D0E}" type="pres">
      <dgm:prSet presAssocID="{96834D1A-03C1-4C17-9ACD-99372C12CC24}" presName="vert1" presStyleCnt="0"/>
      <dgm:spPr/>
    </dgm:pt>
    <dgm:pt modelId="{3A6CE8AF-2C20-4150-8D53-31DA03B0F1A6}" type="pres">
      <dgm:prSet presAssocID="{804BF89F-20C2-4722-BA7E-6FD37F5FA934}" presName="thickLine" presStyleLbl="alignNode1" presStyleIdx="4" presStyleCnt="8"/>
      <dgm:spPr/>
    </dgm:pt>
    <dgm:pt modelId="{56D70664-F818-44E3-87FA-48D588148860}" type="pres">
      <dgm:prSet presAssocID="{804BF89F-20C2-4722-BA7E-6FD37F5FA934}" presName="horz1" presStyleCnt="0"/>
      <dgm:spPr/>
    </dgm:pt>
    <dgm:pt modelId="{133BF8EB-B143-46F1-ADC3-DED1B14168F7}" type="pres">
      <dgm:prSet presAssocID="{804BF89F-20C2-4722-BA7E-6FD37F5FA934}" presName="tx1" presStyleLbl="revTx" presStyleIdx="4" presStyleCnt="8"/>
      <dgm:spPr/>
    </dgm:pt>
    <dgm:pt modelId="{6D60924A-99AD-4608-8133-7B2C6883830F}" type="pres">
      <dgm:prSet presAssocID="{804BF89F-20C2-4722-BA7E-6FD37F5FA934}" presName="vert1" presStyleCnt="0"/>
      <dgm:spPr/>
    </dgm:pt>
    <dgm:pt modelId="{F379D6CC-8747-44E7-988F-8D15813709B1}" type="pres">
      <dgm:prSet presAssocID="{EB348377-54CA-4F1E-B7EA-55471296A013}" presName="thickLine" presStyleLbl="alignNode1" presStyleIdx="5" presStyleCnt="8"/>
      <dgm:spPr/>
    </dgm:pt>
    <dgm:pt modelId="{2DE33652-DA18-47F1-A220-D793575CFE5A}" type="pres">
      <dgm:prSet presAssocID="{EB348377-54CA-4F1E-B7EA-55471296A013}" presName="horz1" presStyleCnt="0"/>
      <dgm:spPr/>
    </dgm:pt>
    <dgm:pt modelId="{221BA9FF-6C99-4343-927B-9C0A3D6D4BEC}" type="pres">
      <dgm:prSet presAssocID="{EB348377-54CA-4F1E-B7EA-55471296A013}" presName="tx1" presStyleLbl="revTx" presStyleIdx="5" presStyleCnt="8"/>
      <dgm:spPr/>
    </dgm:pt>
    <dgm:pt modelId="{07CD719F-9BE2-4D46-A078-3F09809A405C}" type="pres">
      <dgm:prSet presAssocID="{EB348377-54CA-4F1E-B7EA-55471296A013}" presName="vert1" presStyleCnt="0"/>
      <dgm:spPr/>
    </dgm:pt>
    <dgm:pt modelId="{4C0657E8-DF01-404C-9B96-4071A02A73CE}" type="pres">
      <dgm:prSet presAssocID="{DA5D3F3E-14DC-4CA8-A9DA-295C329795E0}" presName="thickLine" presStyleLbl="alignNode1" presStyleIdx="6" presStyleCnt="8"/>
      <dgm:spPr/>
    </dgm:pt>
    <dgm:pt modelId="{C47BB2D1-3A07-4C92-B6A6-3AFC37AA3E8E}" type="pres">
      <dgm:prSet presAssocID="{DA5D3F3E-14DC-4CA8-A9DA-295C329795E0}" presName="horz1" presStyleCnt="0"/>
      <dgm:spPr/>
    </dgm:pt>
    <dgm:pt modelId="{C1C8AF72-D166-4EEC-93AB-06B10886C47E}" type="pres">
      <dgm:prSet presAssocID="{DA5D3F3E-14DC-4CA8-A9DA-295C329795E0}" presName="tx1" presStyleLbl="revTx" presStyleIdx="6" presStyleCnt="8"/>
      <dgm:spPr/>
    </dgm:pt>
    <dgm:pt modelId="{5FB71242-ED60-4B58-A581-1E924E040774}" type="pres">
      <dgm:prSet presAssocID="{DA5D3F3E-14DC-4CA8-A9DA-295C329795E0}" presName="vert1" presStyleCnt="0"/>
      <dgm:spPr/>
    </dgm:pt>
    <dgm:pt modelId="{C864B17F-8387-4EBD-A7C7-88A0037C7255}" type="pres">
      <dgm:prSet presAssocID="{A531BA6C-F7EE-434C-9D41-E38DBBCB423E}" presName="thickLine" presStyleLbl="alignNode1" presStyleIdx="7" presStyleCnt="8"/>
      <dgm:spPr/>
    </dgm:pt>
    <dgm:pt modelId="{6B2FB03F-1AE6-458B-8742-F512DE416B2A}" type="pres">
      <dgm:prSet presAssocID="{A531BA6C-F7EE-434C-9D41-E38DBBCB423E}" presName="horz1" presStyleCnt="0"/>
      <dgm:spPr/>
    </dgm:pt>
    <dgm:pt modelId="{962A7C15-CFC6-41E8-93B5-4AFA26835C34}" type="pres">
      <dgm:prSet presAssocID="{A531BA6C-F7EE-434C-9D41-E38DBBCB423E}" presName="tx1" presStyleLbl="revTx" presStyleIdx="7" presStyleCnt="8"/>
      <dgm:spPr/>
    </dgm:pt>
    <dgm:pt modelId="{7CD89AA3-3201-4108-A829-142512F4C8BF}" type="pres">
      <dgm:prSet presAssocID="{A531BA6C-F7EE-434C-9D41-E38DBBCB423E}" presName="vert1" presStyleCnt="0"/>
      <dgm:spPr/>
    </dgm:pt>
  </dgm:ptLst>
  <dgm:cxnLst>
    <dgm:cxn modelId="{F813FA07-5485-479A-9E99-07E5373959A5}" type="presOf" srcId="{06F79F65-D509-489E-8D5E-D4780746B474}" destId="{6B4E9E27-8F81-441E-A465-F10B14524DB3}" srcOrd="0" destOrd="0" presId="urn:microsoft.com/office/officeart/2008/layout/LinedList"/>
    <dgm:cxn modelId="{98C0580B-7B66-44C5-A364-702A2AB5397C}" srcId="{FFC24D34-5B95-40CC-80D3-75E5EF236E0D}" destId="{EB348377-54CA-4F1E-B7EA-55471296A013}" srcOrd="5" destOrd="0" parTransId="{8B419373-4792-4080-99E5-305085C5AA13}" sibTransId="{53F6216C-1C0F-41E8-95EE-3CB722C0B927}"/>
    <dgm:cxn modelId="{42601C12-D040-44EA-B187-72BA1BC3DEA2}" type="presOf" srcId="{DA5D3F3E-14DC-4CA8-A9DA-295C329795E0}" destId="{C1C8AF72-D166-4EEC-93AB-06B10886C47E}" srcOrd="0" destOrd="0" presId="urn:microsoft.com/office/officeart/2008/layout/LinedList"/>
    <dgm:cxn modelId="{9CCDFC16-89BB-4C67-A2E1-C370E878806A}" srcId="{FFC24D34-5B95-40CC-80D3-75E5EF236E0D}" destId="{96834D1A-03C1-4C17-9ACD-99372C12CC24}" srcOrd="3" destOrd="0" parTransId="{92D91ADE-7D49-441A-B8DE-19F7B4367E0E}" sibTransId="{6ABA575F-59B2-4A4F-98FE-9AA5EA930229}"/>
    <dgm:cxn modelId="{4C26BE2E-D378-4F92-8FEB-A7A7AFFDAC22}" type="presOf" srcId="{804BF89F-20C2-4722-BA7E-6FD37F5FA934}" destId="{133BF8EB-B143-46F1-ADC3-DED1B14168F7}" srcOrd="0" destOrd="0" presId="urn:microsoft.com/office/officeart/2008/layout/LinedList"/>
    <dgm:cxn modelId="{18F4CE3E-50AC-4CDC-8848-91630C2C8BF9}" type="presOf" srcId="{A531BA6C-F7EE-434C-9D41-E38DBBCB423E}" destId="{962A7C15-CFC6-41E8-93B5-4AFA26835C34}" srcOrd="0" destOrd="0" presId="urn:microsoft.com/office/officeart/2008/layout/LinedList"/>
    <dgm:cxn modelId="{6123155C-5EAF-45E9-9787-B4D59B4C69FD}" type="presOf" srcId="{DFE8604F-F823-4873-BA70-52F22FDA8D40}" destId="{23BB1F2D-4ADE-47D3-A4A6-48F1E0BE47E3}" srcOrd="0" destOrd="0" presId="urn:microsoft.com/office/officeart/2008/layout/LinedList"/>
    <dgm:cxn modelId="{B959796E-2F02-45ED-8787-DAE141EE14C2}" type="presOf" srcId="{FFC24D34-5B95-40CC-80D3-75E5EF236E0D}" destId="{3CFCC0B6-53B7-4D17-9353-BF1755AC8353}" srcOrd="0" destOrd="0" presId="urn:microsoft.com/office/officeart/2008/layout/LinedList"/>
    <dgm:cxn modelId="{52135577-FA90-41A8-BF2D-B9D51C8E4D89}" srcId="{FFC24D34-5B95-40CC-80D3-75E5EF236E0D}" destId="{E7715FAE-84D2-43AE-A72A-1D22D9F064CD}" srcOrd="2" destOrd="0" parTransId="{94EEC963-C05E-4F97-BE61-AEEFA135549D}" sibTransId="{707B23D4-CBDC-494E-9890-074003E57E10}"/>
    <dgm:cxn modelId="{BE338859-306C-4CBB-8B5B-F6611ACB0B9A}" srcId="{FFC24D34-5B95-40CC-80D3-75E5EF236E0D}" destId="{A531BA6C-F7EE-434C-9D41-E38DBBCB423E}" srcOrd="7" destOrd="0" parTransId="{83D541C6-E5A6-42B1-8FB0-24C0D9183828}" sibTransId="{9E330765-35EF-4847-BF96-F3CFBFE9E23E}"/>
    <dgm:cxn modelId="{E4CE028B-390C-4DAE-90E4-2E88DB9E5E2A}" srcId="{FFC24D34-5B95-40CC-80D3-75E5EF236E0D}" destId="{06F79F65-D509-489E-8D5E-D4780746B474}" srcOrd="1" destOrd="0" parTransId="{53D4055C-96AC-4D58-A799-4B96C5474D63}" sibTransId="{3AAB6F0E-CC5D-43D3-9C3C-68CE78C1AB4B}"/>
    <dgm:cxn modelId="{00E07899-C627-489C-B83A-FC1F83B4AE5B}" type="presOf" srcId="{96834D1A-03C1-4C17-9ACD-99372C12CC24}" destId="{B21FE7D8-DD85-4BE6-9855-2919F38CEBEE}" srcOrd="0" destOrd="0" presId="urn:microsoft.com/office/officeart/2008/layout/LinedList"/>
    <dgm:cxn modelId="{70D47EA2-972C-40EF-A771-9BC460F7A150}" srcId="{FFC24D34-5B95-40CC-80D3-75E5EF236E0D}" destId="{DA5D3F3E-14DC-4CA8-A9DA-295C329795E0}" srcOrd="6" destOrd="0" parTransId="{4FA66C3C-54ED-4F3B-A7D5-0EE0D42C60F0}" sibTransId="{66C6D3B6-AB5F-43FD-B091-35BC901AD09E}"/>
    <dgm:cxn modelId="{5D8F1ED9-5E4A-467B-A6BB-58485DD641CB}" type="presOf" srcId="{EB348377-54CA-4F1E-B7EA-55471296A013}" destId="{221BA9FF-6C99-4343-927B-9C0A3D6D4BEC}" srcOrd="0" destOrd="0" presId="urn:microsoft.com/office/officeart/2008/layout/LinedList"/>
    <dgm:cxn modelId="{F02883F3-85BE-4E05-BD87-D13FBE509FF3}" srcId="{FFC24D34-5B95-40CC-80D3-75E5EF236E0D}" destId="{DFE8604F-F823-4873-BA70-52F22FDA8D40}" srcOrd="0" destOrd="0" parTransId="{2FE87A04-0067-4CFE-8DF6-ACA7D4CE49B0}" sibTransId="{92EA8E32-D372-4517-BA3F-0F9884DD6DB8}"/>
    <dgm:cxn modelId="{66BAE8FB-E996-4CC3-8E1F-E85DE713453B}" type="presOf" srcId="{E7715FAE-84D2-43AE-A72A-1D22D9F064CD}" destId="{C1EC4CE0-9104-4BC3-9C9E-071CD599E38F}" srcOrd="0" destOrd="0" presId="urn:microsoft.com/office/officeart/2008/layout/LinedList"/>
    <dgm:cxn modelId="{1195ECFF-A14A-4FC2-8418-6C44B3F4C439}" srcId="{FFC24D34-5B95-40CC-80D3-75E5EF236E0D}" destId="{804BF89F-20C2-4722-BA7E-6FD37F5FA934}" srcOrd="4" destOrd="0" parTransId="{0D7D75AD-5C8A-49BE-8787-07D7749730D5}" sibTransId="{67F42825-48DF-4B18-B2D0-6A88062B08E9}"/>
    <dgm:cxn modelId="{A30D25E9-A864-4A0D-843F-ED042B806DD0}" type="presParOf" srcId="{3CFCC0B6-53B7-4D17-9353-BF1755AC8353}" destId="{2DCFE428-DD1B-4E41-B2EB-A265B19D7EE3}" srcOrd="0" destOrd="0" presId="urn:microsoft.com/office/officeart/2008/layout/LinedList"/>
    <dgm:cxn modelId="{BAEC1EF6-5167-460C-B126-B9701777694E}" type="presParOf" srcId="{3CFCC0B6-53B7-4D17-9353-BF1755AC8353}" destId="{598EA86A-860E-43FB-B34E-B5E72A61007F}" srcOrd="1" destOrd="0" presId="urn:microsoft.com/office/officeart/2008/layout/LinedList"/>
    <dgm:cxn modelId="{8FBF2171-9C25-4A9A-8311-34B7B6698348}" type="presParOf" srcId="{598EA86A-860E-43FB-B34E-B5E72A61007F}" destId="{23BB1F2D-4ADE-47D3-A4A6-48F1E0BE47E3}" srcOrd="0" destOrd="0" presId="urn:microsoft.com/office/officeart/2008/layout/LinedList"/>
    <dgm:cxn modelId="{983AB05E-5581-4400-AB42-BADB4C158F6E}" type="presParOf" srcId="{598EA86A-860E-43FB-B34E-B5E72A61007F}" destId="{7E15B929-027A-4470-B1D2-0C92B34D7EC5}" srcOrd="1" destOrd="0" presId="urn:microsoft.com/office/officeart/2008/layout/LinedList"/>
    <dgm:cxn modelId="{9DADDCEF-0444-4F34-8B34-E3DEC432DD50}" type="presParOf" srcId="{3CFCC0B6-53B7-4D17-9353-BF1755AC8353}" destId="{7BA02CC6-117B-433B-8BEB-E4AE5FB9F5AB}" srcOrd="2" destOrd="0" presId="urn:microsoft.com/office/officeart/2008/layout/LinedList"/>
    <dgm:cxn modelId="{0F7FF0AE-8555-4F76-9218-24088582F6F8}" type="presParOf" srcId="{3CFCC0B6-53B7-4D17-9353-BF1755AC8353}" destId="{75F23EE3-A90A-49FC-A333-D4D67DD9D3AF}" srcOrd="3" destOrd="0" presId="urn:microsoft.com/office/officeart/2008/layout/LinedList"/>
    <dgm:cxn modelId="{D7946E26-4600-450B-8B14-D35207537A5C}" type="presParOf" srcId="{75F23EE3-A90A-49FC-A333-D4D67DD9D3AF}" destId="{6B4E9E27-8F81-441E-A465-F10B14524DB3}" srcOrd="0" destOrd="0" presId="urn:microsoft.com/office/officeart/2008/layout/LinedList"/>
    <dgm:cxn modelId="{EC864479-99E3-47DE-98AA-8818B20D34D9}" type="presParOf" srcId="{75F23EE3-A90A-49FC-A333-D4D67DD9D3AF}" destId="{CBC0D76A-47C0-49A6-9EA7-5374071A2C9F}" srcOrd="1" destOrd="0" presId="urn:microsoft.com/office/officeart/2008/layout/LinedList"/>
    <dgm:cxn modelId="{94F0F57C-6C71-4A4F-885D-E9BEB43A284E}" type="presParOf" srcId="{3CFCC0B6-53B7-4D17-9353-BF1755AC8353}" destId="{01CF5193-5E18-42B0-8EAA-687F84752E42}" srcOrd="4" destOrd="0" presId="urn:microsoft.com/office/officeart/2008/layout/LinedList"/>
    <dgm:cxn modelId="{E8539AD5-E180-4741-9B61-D1008202173F}" type="presParOf" srcId="{3CFCC0B6-53B7-4D17-9353-BF1755AC8353}" destId="{C6B6A2CA-7A89-4F62-A32D-40425AEFC571}" srcOrd="5" destOrd="0" presId="urn:microsoft.com/office/officeart/2008/layout/LinedList"/>
    <dgm:cxn modelId="{A4F1B5D0-930E-4E4D-8EDB-69896B4EB7A8}" type="presParOf" srcId="{C6B6A2CA-7A89-4F62-A32D-40425AEFC571}" destId="{C1EC4CE0-9104-4BC3-9C9E-071CD599E38F}" srcOrd="0" destOrd="0" presId="urn:microsoft.com/office/officeart/2008/layout/LinedList"/>
    <dgm:cxn modelId="{00519EF1-3159-4624-8705-14BACB03B2DF}" type="presParOf" srcId="{C6B6A2CA-7A89-4F62-A32D-40425AEFC571}" destId="{EB68E192-3E62-4C37-B96E-38BED00CDFA9}" srcOrd="1" destOrd="0" presId="urn:microsoft.com/office/officeart/2008/layout/LinedList"/>
    <dgm:cxn modelId="{AEEEE429-A38C-4854-9580-F008F20896E8}" type="presParOf" srcId="{3CFCC0B6-53B7-4D17-9353-BF1755AC8353}" destId="{DC4183A7-FEC2-42E5-BA3B-1F0DB682C8BB}" srcOrd="6" destOrd="0" presId="urn:microsoft.com/office/officeart/2008/layout/LinedList"/>
    <dgm:cxn modelId="{71EB2A07-A348-4255-A22A-F2548C312E3C}" type="presParOf" srcId="{3CFCC0B6-53B7-4D17-9353-BF1755AC8353}" destId="{5925D0FE-FF37-4F89-AC01-EEBCCB406968}" srcOrd="7" destOrd="0" presId="urn:microsoft.com/office/officeart/2008/layout/LinedList"/>
    <dgm:cxn modelId="{1076558E-57E3-4E19-81D2-C35547E1287D}" type="presParOf" srcId="{5925D0FE-FF37-4F89-AC01-EEBCCB406968}" destId="{B21FE7D8-DD85-4BE6-9855-2919F38CEBEE}" srcOrd="0" destOrd="0" presId="urn:microsoft.com/office/officeart/2008/layout/LinedList"/>
    <dgm:cxn modelId="{9AA5AA8B-9795-44E9-8CC8-7D4D14173C4E}" type="presParOf" srcId="{5925D0FE-FF37-4F89-AC01-EEBCCB406968}" destId="{B8FDEB15-5123-40FC-AECF-025BCD572D0E}" srcOrd="1" destOrd="0" presId="urn:microsoft.com/office/officeart/2008/layout/LinedList"/>
    <dgm:cxn modelId="{2A3F6C9F-F2A0-4614-8B76-895A236B3ABE}" type="presParOf" srcId="{3CFCC0B6-53B7-4D17-9353-BF1755AC8353}" destId="{3A6CE8AF-2C20-4150-8D53-31DA03B0F1A6}" srcOrd="8" destOrd="0" presId="urn:microsoft.com/office/officeart/2008/layout/LinedList"/>
    <dgm:cxn modelId="{2A063000-E9E6-4B43-A5DA-2B03781D43CF}" type="presParOf" srcId="{3CFCC0B6-53B7-4D17-9353-BF1755AC8353}" destId="{56D70664-F818-44E3-87FA-48D588148860}" srcOrd="9" destOrd="0" presId="urn:microsoft.com/office/officeart/2008/layout/LinedList"/>
    <dgm:cxn modelId="{BAFB1C68-2AED-4230-9BDA-A2708315153C}" type="presParOf" srcId="{56D70664-F818-44E3-87FA-48D588148860}" destId="{133BF8EB-B143-46F1-ADC3-DED1B14168F7}" srcOrd="0" destOrd="0" presId="urn:microsoft.com/office/officeart/2008/layout/LinedList"/>
    <dgm:cxn modelId="{661E14C7-CA41-4062-B77B-5411084624AB}" type="presParOf" srcId="{56D70664-F818-44E3-87FA-48D588148860}" destId="{6D60924A-99AD-4608-8133-7B2C6883830F}" srcOrd="1" destOrd="0" presId="urn:microsoft.com/office/officeart/2008/layout/LinedList"/>
    <dgm:cxn modelId="{A26F13AD-7A03-4606-9F58-12C34EEE4E47}" type="presParOf" srcId="{3CFCC0B6-53B7-4D17-9353-BF1755AC8353}" destId="{F379D6CC-8747-44E7-988F-8D15813709B1}" srcOrd="10" destOrd="0" presId="urn:microsoft.com/office/officeart/2008/layout/LinedList"/>
    <dgm:cxn modelId="{4754E74F-B50F-4300-B46A-16E2089D2CE7}" type="presParOf" srcId="{3CFCC0B6-53B7-4D17-9353-BF1755AC8353}" destId="{2DE33652-DA18-47F1-A220-D793575CFE5A}" srcOrd="11" destOrd="0" presId="urn:microsoft.com/office/officeart/2008/layout/LinedList"/>
    <dgm:cxn modelId="{1BC0E852-C028-46E6-945F-B106BA9DEE53}" type="presParOf" srcId="{2DE33652-DA18-47F1-A220-D793575CFE5A}" destId="{221BA9FF-6C99-4343-927B-9C0A3D6D4BEC}" srcOrd="0" destOrd="0" presId="urn:microsoft.com/office/officeart/2008/layout/LinedList"/>
    <dgm:cxn modelId="{B031F37F-5F8E-4DC7-B09F-8FB118D69F44}" type="presParOf" srcId="{2DE33652-DA18-47F1-A220-D793575CFE5A}" destId="{07CD719F-9BE2-4D46-A078-3F09809A405C}" srcOrd="1" destOrd="0" presId="urn:microsoft.com/office/officeart/2008/layout/LinedList"/>
    <dgm:cxn modelId="{F80550B0-B394-4F9D-93BA-03E0B5602BE3}" type="presParOf" srcId="{3CFCC0B6-53B7-4D17-9353-BF1755AC8353}" destId="{4C0657E8-DF01-404C-9B96-4071A02A73CE}" srcOrd="12" destOrd="0" presId="urn:microsoft.com/office/officeart/2008/layout/LinedList"/>
    <dgm:cxn modelId="{2C205C90-3219-4245-8CB9-EB10C99D6807}" type="presParOf" srcId="{3CFCC0B6-53B7-4D17-9353-BF1755AC8353}" destId="{C47BB2D1-3A07-4C92-B6A6-3AFC37AA3E8E}" srcOrd="13" destOrd="0" presId="urn:microsoft.com/office/officeart/2008/layout/LinedList"/>
    <dgm:cxn modelId="{BB26CACA-1249-489E-8AD3-9CEB82A61765}" type="presParOf" srcId="{C47BB2D1-3A07-4C92-B6A6-3AFC37AA3E8E}" destId="{C1C8AF72-D166-4EEC-93AB-06B10886C47E}" srcOrd="0" destOrd="0" presId="urn:microsoft.com/office/officeart/2008/layout/LinedList"/>
    <dgm:cxn modelId="{376142E7-CA92-4BA4-8820-A12F82F4BC84}" type="presParOf" srcId="{C47BB2D1-3A07-4C92-B6A6-3AFC37AA3E8E}" destId="{5FB71242-ED60-4B58-A581-1E924E040774}" srcOrd="1" destOrd="0" presId="urn:microsoft.com/office/officeart/2008/layout/LinedList"/>
    <dgm:cxn modelId="{DE7291EB-D95D-47C8-AA55-F1287E3CC8D2}" type="presParOf" srcId="{3CFCC0B6-53B7-4D17-9353-BF1755AC8353}" destId="{C864B17F-8387-4EBD-A7C7-88A0037C7255}" srcOrd="14" destOrd="0" presId="urn:microsoft.com/office/officeart/2008/layout/LinedList"/>
    <dgm:cxn modelId="{57FA28C4-B9E3-43E9-B3EA-201C6457B8B2}" type="presParOf" srcId="{3CFCC0B6-53B7-4D17-9353-BF1755AC8353}" destId="{6B2FB03F-1AE6-458B-8742-F512DE416B2A}" srcOrd="15" destOrd="0" presId="urn:microsoft.com/office/officeart/2008/layout/LinedList"/>
    <dgm:cxn modelId="{6C9BA3CF-0EC9-4FFC-8D4B-367259723CC6}" type="presParOf" srcId="{6B2FB03F-1AE6-458B-8742-F512DE416B2A}" destId="{962A7C15-CFC6-41E8-93B5-4AFA26835C34}" srcOrd="0" destOrd="0" presId="urn:microsoft.com/office/officeart/2008/layout/LinedList"/>
    <dgm:cxn modelId="{096EE0A7-594B-4F56-A856-B333CE6E2C8D}" type="presParOf" srcId="{6B2FB03F-1AE6-458B-8742-F512DE416B2A}" destId="{7CD89AA3-3201-4108-A829-142512F4C8BF}" srcOrd="1" destOrd="0" presId="urn:microsoft.com/office/officeart/2008/layout/Line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0E6A72C1-9CF5-4541-B5B4-0CA6D31B4CD5}" type="doc">
      <dgm:prSet loTypeId="urn:microsoft.com/office/officeart/2005/8/layout/process4" loCatId="process" qsTypeId="urn:microsoft.com/office/officeart/2005/8/quickstyle/simple5" qsCatId="simple" csTypeId="urn:microsoft.com/office/officeart/2005/8/colors/colorful2" csCatId="colorful"/>
      <dgm:spPr/>
      <dgm:t>
        <a:bodyPr/>
        <a:lstStyle/>
        <a:p>
          <a:endParaRPr lang="en-US"/>
        </a:p>
      </dgm:t>
    </dgm:pt>
    <dgm:pt modelId="{884F6F11-D675-4ED0-ADEA-3581497DB2A1}">
      <dgm:prSet/>
      <dgm:spPr/>
      <dgm:t>
        <a:bodyPr/>
        <a:lstStyle/>
        <a:p>
          <a:r>
            <a:rPr lang="en-US"/>
            <a:t>Guest services experience is very important in the hotel industry as pressure and competitive as hospitality (Hayes et. al., 2021).  </a:t>
          </a:r>
        </a:p>
      </dgm:t>
    </dgm:pt>
    <dgm:pt modelId="{248604E3-6B5A-4DC5-838D-83E716E28FCE}" type="parTrans" cxnId="{3EE01DB2-688F-4C6C-BC45-479EE891144C}">
      <dgm:prSet/>
      <dgm:spPr/>
      <dgm:t>
        <a:bodyPr/>
        <a:lstStyle/>
        <a:p>
          <a:endParaRPr lang="en-US"/>
        </a:p>
      </dgm:t>
    </dgm:pt>
    <dgm:pt modelId="{3FE2A26E-2D98-43B8-877F-88AFFC8699E6}" type="sibTrans" cxnId="{3EE01DB2-688F-4C6C-BC45-479EE891144C}">
      <dgm:prSet/>
      <dgm:spPr/>
      <dgm:t>
        <a:bodyPr/>
        <a:lstStyle/>
        <a:p>
          <a:endParaRPr lang="en-US"/>
        </a:p>
      </dgm:t>
    </dgm:pt>
    <dgm:pt modelId="{646D8AD1-8F48-4496-B6E4-8320C3FC3298}">
      <dgm:prSet/>
      <dgm:spPr/>
      <dgm:t>
        <a:bodyPr/>
        <a:lstStyle/>
        <a:p>
          <a:r>
            <a:rPr lang="en-US"/>
            <a:t>By the following steps, the industry increases its business around the world.</a:t>
          </a:r>
        </a:p>
      </dgm:t>
    </dgm:pt>
    <dgm:pt modelId="{0590D193-D9B8-4E16-9FFA-7EB9F16D0968}" type="parTrans" cxnId="{E64FF318-4934-4B10-902F-34D4A9AB5A86}">
      <dgm:prSet/>
      <dgm:spPr/>
      <dgm:t>
        <a:bodyPr/>
        <a:lstStyle/>
        <a:p>
          <a:endParaRPr lang="en-US"/>
        </a:p>
      </dgm:t>
    </dgm:pt>
    <dgm:pt modelId="{E834A7EE-328B-4107-B9EA-BA280B8EFEB9}" type="sibTrans" cxnId="{E64FF318-4934-4B10-902F-34D4A9AB5A86}">
      <dgm:prSet/>
      <dgm:spPr/>
      <dgm:t>
        <a:bodyPr/>
        <a:lstStyle/>
        <a:p>
          <a:endParaRPr lang="en-US"/>
        </a:p>
      </dgm:t>
    </dgm:pt>
    <dgm:pt modelId="{463C664A-B6AF-4955-A1DD-558E243FC16D}">
      <dgm:prSet/>
      <dgm:spPr/>
      <dgm:t>
        <a:bodyPr/>
        <a:lstStyle/>
        <a:p>
          <a:r>
            <a:rPr lang="en-US"/>
            <a:t>Build Consumer Trust </a:t>
          </a:r>
        </a:p>
      </dgm:t>
    </dgm:pt>
    <dgm:pt modelId="{61DF45E8-1332-4181-8931-A267F60F1EAB}" type="parTrans" cxnId="{B048CE87-4954-4B2E-9629-88D00629B96D}">
      <dgm:prSet/>
      <dgm:spPr/>
      <dgm:t>
        <a:bodyPr/>
        <a:lstStyle/>
        <a:p>
          <a:endParaRPr lang="en-US"/>
        </a:p>
      </dgm:t>
    </dgm:pt>
    <dgm:pt modelId="{B9A847F6-9B97-438F-8A32-8006E1207E56}" type="sibTrans" cxnId="{B048CE87-4954-4B2E-9629-88D00629B96D}">
      <dgm:prSet/>
      <dgm:spPr/>
      <dgm:t>
        <a:bodyPr/>
        <a:lstStyle/>
        <a:p>
          <a:endParaRPr lang="en-US"/>
        </a:p>
      </dgm:t>
    </dgm:pt>
    <dgm:pt modelId="{19246B2D-85E7-426E-8D40-B2184A5E5169}">
      <dgm:prSet/>
      <dgm:spPr/>
      <dgm:t>
        <a:bodyPr/>
        <a:lstStyle/>
        <a:p>
          <a:r>
            <a:rPr lang="en-US"/>
            <a:t>Become More Competitive </a:t>
          </a:r>
        </a:p>
      </dgm:t>
    </dgm:pt>
    <dgm:pt modelId="{AE547929-4AC4-463E-8543-CA721210ADB5}" type="parTrans" cxnId="{82DB1295-0CF6-4151-A8F2-828B7C2B0AAE}">
      <dgm:prSet/>
      <dgm:spPr/>
      <dgm:t>
        <a:bodyPr/>
        <a:lstStyle/>
        <a:p>
          <a:endParaRPr lang="en-US"/>
        </a:p>
      </dgm:t>
    </dgm:pt>
    <dgm:pt modelId="{685DB3F4-E1AA-4E3D-9F20-8FA6A0911053}" type="sibTrans" cxnId="{82DB1295-0CF6-4151-A8F2-828B7C2B0AAE}">
      <dgm:prSet/>
      <dgm:spPr/>
      <dgm:t>
        <a:bodyPr/>
        <a:lstStyle/>
        <a:p>
          <a:endParaRPr lang="en-US"/>
        </a:p>
      </dgm:t>
    </dgm:pt>
    <dgm:pt modelId="{FE510C44-8700-4535-9BB7-031809D72F6F}">
      <dgm:prSet/>
      <dgm:spPr/>
      <dgm:t>
        <a:bodyPr/>
        <a:lstStyle/>
        <a:p>
          <a:r>
            <a:rPr lang="en-US"/>
            <a:t>Attract New Consumers</a:t>
          </a:r>
        </a:p>
      </dgm:t>
    </dgm:pt>
    <dgm:pt modelId="{350934EE-FF84-490F-9C13-23E99DCD9F6F}" type="parTrans" cxnId="{A2AABAE6-5115-4E2A-BAAA-107B8BFA956E}">
      <dgm:prSet/>
      <dgm:spPr/>
      <dgm:t>
        <a:bodyPr/>
        <a:lstStyle/>
        <a:p>
          <a:endParaRPr lang="en-US"/>
        </a:p>
      </dgm:t>
    </dgm:pt>
    <dgm:pt modelId="{47E43FB6-521C-4A78-B842-E808C94AC5E0}" type="sibTrans" cxnId="{A2AABAE6-5115-4E2A-BAAA-107B8BFA956E}">
      <dgm:prSet/>
      <dgm:spPr/>
      <dgm:t>
        <a:bodyPr/>
        <a:lstStyle/>
        <a:p>
          <a:endParaRPr lang="en-US"/>
        </a:p>
      </dgm:t>
    </dgm:pt>
    <dgm:pt modelId="{587DBEF1-34E7-443D-9244-A44BA5DD66D3}">
      <dgm:prSet/>
      <dgm:spPr/>
      <dgm:t>
        <a:bodyPr/>
        <a:lstStyle/>
        <a:p>
          <a:r>
            <a:rPr lang="en-US"/>
            <a:t>Consumer Satisfaction </a:t>
          </a:r>
        </a:p>
      </dgm:t>
    </dgm:pt>
    <dgm:pt modelId="{8BBAC44E-2CAE-48DE-A566-7058854630C2}" type="parTrans" cxnId="{94D4CEAE-7A27-414B-A084-21595AD0887B}">
      <dgm:prSet/>
      <dgm:spPr/>
      <dgm:t>
        <a:bodyPr/>
        <a:lstStyle/>
        <a:p>
          <a:endParaRPr lang="en-US"/>
        </a:p>
      </dgm:t>
    </dgm:pt>
    <dgm:pt modelId="{7C88A8A0-3BAD-467F-942F-17614A886B21}" type="sibTrans" cxnId="{94D4CEAE-7A27-414B-A084-21595AD0887B}">
      <dgm:prSet/>
      <dgm:spPr/>
      <dgm:t>
        <a:bodyPr/>
        <a:lstStyle/>
        <a:p>
          <a:endParaRPr lang="en-US"/>
        </a:p>
      </dgm:t>
    </dgm:pt>
    <dgm:pt modelId="{7D946CB8-6CC4-4905-963C-CE58AA998EF6}">
      <dgm:prSet/>
      <dgm:spPr/>
      <dgm:t>
        <a:bodyPr/>
        <a:lstStyle/>
        <a:p>
          <a:r>
            <a:rPr lang="en-US"/>
            <a:t>Maintain a Loyal Consumer Base</a:t>
          </a:r>
        </a:p>
      </dgm:t>
    </dgm:pt>
    <dgm:pt modelId="{B6AB663A-8102-4C4F-8E10-E35B55E9875D}" type="parTrans" cxnId="{BA0E2C5F-B6CC-4A8B-98BF-3AD59B2A0CC4}">
      <dgm:prSet/>
      <dgm:spPr/>
      <dgm:t>
        <a:bodyPr/>
        <a:lstStyle/>
        <a:p>
          <a:endParaRPr lang="en-US"/>
        </a:p>
      </dgm:t>
    </dgm:pt>
    <dgm:pt modelId="{B4411F7E-111E-4080-8F5A-F5D60B7634ED}" type="sibTrans" cxnId="{BA0E2C5F-B6CC-4A8B-98BF-3AD59B2A0CC4}">
      <dgm:prSet/>
      <dgm:spPr/>
      <dgm:t>
        <a:bodyPr/>
        <a:lstStyle/>
        <a:p>
          <a:endParaRPr lang="en-US"/>
        </a:p>
      </dgm:t>
    </dgm:pt>
    <dgm:pt modelId="{44699F9A-9284-4DAF-9BD7-D53AE40BF2FB}" type="pres">
      <dgm:prSet presAssocID="{0E6A72C1-9CF5-4541-B5B4-0CA6D31B4CD5}" presName="Name0" presStyleCnt="0">
        <dgm:presLayoutVars>
          <dgm:dir/>
          <dgm:animLvl val="lvl"/>
          <dgm:resizeHandles val="exact"/>
        </dgm:presLayoutVars>
      </dgm:prSet>
      <dgm:spPr/>
    </dgm:pt>
    <dgm:pt modelId="{7C267A71-4997-4E18-8422-0827B29CB850}" type="pres">
      <dgm:prSet presAssocID="{646D8AD1-8F48-4496-B6E4-8320C3FC3298}" presName="boxAndChildren" presStyleCnt="0"/>
      <dgm:spPr/>
    </dgm:pt>
    <dgm:pt modelId="{7D28398B-0896-4AC3-8A9C-FB8766895A7F}" type="pres">
      <dgm:prSet presAssocID="{646D8AD1-8F48-4496-B6E4-8320C3FC3298}" presName="parentTextBox" presStyleLbl="node1" presStyleIdx="0" presStyleCnt="2"/>
      <dgm:spPr/>
    </dgm:pt>
    <dgm:pt modelId="{E18E76D7-AEAE-446D-BC32-F609478F723E}" type="pres">
      <dgm:prSet presAssocID="{646D8AD1-8F48-4496-B6E4-8320C3FC3298}" presName="entireBox" presStyleLbl="node1" presStyleIdx="0" presStyleCnt="2"/>
      <dgm:spPr/>
    </dgm:pt>
    <dgm:pt modelId="{6A114375-E8EB-4784-B283-B7912A154C61}" type="pres">
      <dgm:prSet presAssocID="{646D8AD1-8F48-4496-B6E4-8320C3FC3298}" presName="descendantBox" presStyleCnt="0"/>
      <dgm:spPr/>
    </dgm:pt>
    <dgm:pt modelId="{9368BCA6-CE97-484D-9F33-3972AC277435}" type="pres">
      <dgm:prSet presAssocID="{463C664A-B6AF-4955-A1DD-558E243FC16D}" presName="childTextBox" presStyleLbl="fgAccFollowNode1" presStyleIdx="0" presStyleCnt="5">
        <dgm:presLayoutVars>
          <dgm:bulletEnabled val="1"/>
        </dgm:presLayoutVars>
      </dgm:prSet>
      <dgm:spPr/>
    </dgm:pt>
    <dgm:pt modelId="{53E53F05-53F2-4346-8B34-B9E1108234C5}" type="pres">
      <dgm:prSet presAssocID="{19246B2D-85E7-426E-8D40-B2184A5E5169}" presName="childTextBox" presStyleLbl="fgAccFollowNode1" presStyleIdx="1" presStyleCnt="5">
        <dgm:presLayoutVars>
          <dgm:bulletEnabled val="1"/>
        </dgm:presLayoutVars>
      </dgm:prSet>
      <dgm:spPr/>
    </dgm:pt>
    <dgm:pt modelId="{A41DA429-5709-43D5-A944-D6AE21348BFB}" type="pres">
      <dgm:prSet presAssocID="{FE510C44-8700-4535-9BB7-031809D72F6F}" presName="childTextBox" presStyleLbl="fgAccFollowNode1" presStyleIdx="2" presStyleCnt="5">
        <dgm:presLayoutVars>
          <dgm:bulletEnabled val="1"/>
        </dgm:presLayoutVars>
      </dgm:prSet>
      <dgm:spPr/>
    </dgm:pt>
    <dgm:pt modelId="{F8681041-2841-4E92-AB14-582EC8645E4C}" type="pres">
      <dgm:prSet presAssocID="{587DBEF1-34E7-443D-9244-A44BA5DD66D3}" presName="childTextBox" presStyleLbl="fgAccFollowNode1" presStyleIdx="3" presStyleCnt="5">
        <dgm:presLayoutVars>
          <dgm:bulletEnabled val="1"/>
        </dgm:presLayoutVars>
      </dgm:prSet>
      <dgm:spPr/>
    </dgm:pt>
    <dgm:pt modelId="{2ABC22C1-2088-4EC6-9DFF-5D275446757C}" type="pres">
      <dgm:prSet presAssocID="{7D946CB8-6CC4-4905-963C-CE58AA998EF6}" presName="childTextBox" presStyleLbl="fgAccFollowNode1" presStyleIdx="4" presStyleCnt="5">
        <dgm:presLayoutVars>
          <dgm:bulletEnabled val="1"/>
        </dgm:presLayoutVars>
      </dgm:prSet>
      <dgm:spPr/>
    </dgm:pt>
    <dgm:pt modelId="{6C41988C-D37A-4D65-B3BC-3AF359B00418}" type="pres">
      <dgm:prSet presAssocID="{3FE2A26E-2D98-43B8-877F-88AFFC8699E6}" presName="sp" presStyleCnt="0"/>
      <dgm:spPr/>
    </dgm:pt>
    <dgm:pt modelId="{F1726B08-1C9F-4408-9577-B7DED3ECF626}" type="pres">
      <dgm:prSet presAssocID="{884F6F11-D675-4ED0-ADEA-3581497DB2A1}" presName="arrowAndChildren" presStyleCnt="0"/>
      <dgm:spPr/>
    </dgm:pt>
    <dgm:pt modelId="{14ECCA25-D5F1-4D7F-8FE3-893F6834E008}" type="pres">
      <dgm:prSet presAssocID="{884F6F11-D675-4ED0-ADEA-3581497DB2A1}" presName="parentTextArrow" presStyleLbl="node1" presStyleIdx="1" presStyleCnt="2"/>
      <dgm:spPr/>
    </dgm:pt>
  </dgm:ptLst>
  <dgm:cxnLst>
    <dgm:cxn modelId="{99D42F0C-6463-4357-B52B-A5C0CE43D011}" type="presOf" srcId="{7D946CB8-6CC4-4905-963C-CE58AA998EF6}" destId="{2ABC22C1-2088-4EC6-9DFF-5D275446757C}" srcOrd="0" destOrd="0" presId="urn:microsoft.com/office/officeart/2005/8/layout/process4"/>
    <dgm:cxn modelId="{E64FF318-4934-4B10-902F-34D4A9AB5A86}" srcId="{0E6A72C1-9CF5-4541-B5B4-0CA6D31B4CD5}" destId="{646D8AD1-8F48-4496-B6E4-8320C3FC3298}" srcOrd="1" destOrd="0" parTransId="{0590D193-D9B8-4E16-9FFA-7EB9F16D0968}" sibTransId="{E834A7EE-328B-4107-B9EA-BA280B8EFEB9}"/>
    <dgm:cxn modelId="{BA0E2C5F-B6CC-4A8B-98BF-3AD59B2A0CC4}" srcId="{646D8AD1-8F48-4496-B6E4-8320C3FC3298}" destId="{7D946CB8-6CC4-4905-963C-CE58AA998EF6}" srcOrd="4" destOrd="0" parTransId="{B6AB663A-8102-4C4F-8E10-E35B55E9875D}" sibTransId="{B4411F7E-111E-4080-8F5A-F5D60B7634ED}"/>
    <dgm:cxn modelId="{11609B66-8BCB-4B6C-811E-43332D5F8BAF}" type="presOf" srcId="{884F6F11-D675-4ED0-ADEA-3581497DB2A1}" destId="{14ECCA25-D5F1-4D7F-8FE3-893F6834E008}" srcOrd="0" destOrd="0" presId="urn:microsoft.com/office/officeart/2005/8/layout/process4"/>
    <dgm:cxn modelId="{36176249-FAB2-4B22-A3A2-1184D41157D9}" type="presOf" srcId="{587DBEF1-34E7-443D-9244-A44BA5DD66D3}" destId="{F8681041-2841-4E92-AB14-582EC8645E4C}" srcOrd="0" destOrd="0" presId="urn:microsoft.com/office/officeart/2005/8/layout/process4"/>
    <dgm:cxn modelId="{B048CE87-4954-4B2E-9629-88D00629B96D}" srcId="{646D8AD1-8F48-4496-B6E4-8320C3FC3298}" destId="{463C664A-B6AF-4955-A1DD-558E243FC16D}" srcOrd="0" destOrd="0" parTransId="{61DF45E8-1332-4181-8931-A267F60F1EAB}" sibTransId="{B9A847F6-9B97-438F-8A32-8006E1207E56}"/>
    <dgm:cxn modelId="{82DB1295-0CF6-4151-A8F2-828B7C2B0AAE}" srcId="{646D8AD1-8F48-4496-B6E4-8320C3FC3298}" destId="{19246B2D-85E7-426E-8D40-B2184A5E5169}" srcOrd="1" destOrd="0" parTransId="{AE547929-4AC4-463E-8543-CA721210ADB5}" sibTransId="{685DB3F4-E1AA-4E3D-9F20-8FA6A0911053}"/>
    <dgm:cxn modelId="{94D4CEAE-7A27-414B-A084-21595AD0887B}" srcId="{646D8AD1-8F48-4496-B6E4-8320C3FC3298}" destId="{587DBEF1-34E7-443D-9244-A44BA5DD66D3}" srcOrd="3" destOrd="0" parTransId="{8BBAC44E-2CAE-48DE-A566-7058854630C2}" sibTransId="{7C88A8A0-3BAD-467F-942F-17614A886B21}"/>
    <dgm:cxn modelId="{3EE01DB2-688F-4C6C-BC45-479EE891144C}" srcId="{0E6A72C1-9CF5-4541-B5B4-0CA6D31B4CD5}" destId="{884F6F11-D675-4ED0-ADEA-3581497DB2A1}" srcOrd="0" destOrd="0" parTransId="{248604E3-6B5A-4DC5-838D-83E716E28FCE}" sibTransId="{3FE2A26E-2D98-43B8-877F-88AFFC8699E6}"/>
    <dgm:cxn modelId="{3D8EE3B5-7919-467D-A344-D2F2E32694F2}" type="presOf" srcId="{646D8AD1-8F48-4496-B6E4-8320C3FC3298}" destId="{E18E76D7-AEAE-446D-BC32-F609478F723E}" srcOrd="1" destOrd="0" presId="urn:microsoft.com/office/officeart/2005/8/layout/process4"/>
    <dgm:cxn modelId="{14FE4AC3-D886-475B-B34D-59D4C2473BEB}" type="presOf" srcId="{FE510C44-8700-4535-9BB7-031809D72F6F}" destId="{A41DA429-5709-43D5-A944-D6AE21348BFB}" srcOrd="0" destOrd="0" presId="urn:microsoft.com/office/officeart/2005/8/layout/process4"/>
    <dgm:cxn modelId="{6ED170CF-C960-4C12-904A-65E9C0E35659}" type="presOf" srcId="{0E6A72C1-9CF5-4541-B5B4-0CA6D31B4CD5}" destId="{44699F9A-9284-4DAF-9BD7-D53AE40BF2FB}" srcOrd="0" destOrd="0" presId="urn:microsoft.com/office/officeart/2005/8/layout/process4"/>
    <dgm:cxn modelId="{4F4BC7DA-F19F-4AFD-AB3B-38F92EFBD998}" type="presOf" srcId="{463C664A-B6AF-4955-A1DD-558E243FC16D}" destId="{9368BCA6-CE97-484D-9F33-3972AC277435}" srcOrd="0" destOrd="0" presId="urn:microsoft.com/office/officeart/2005/8/layout/process4"/>
    <dgm:cxn modelId="{2E28D9DB-4D94-4DE4-A2A8-6E0B6D59072C}" type="presOf" srcId="{646D8AD1-8F48-4496-B6E4-8320C3FC3298}" destId="{7D28398B-0896-4AC3-8A9C-FB8766895A7F}" srcOrd="0" destOrd="0" presId="urn:microsoft.com/office/officeart/2005/8/layout/process4"/>
    <dgm:cxn modelId="{A2AABAE6-5115-4E2A-BAAA-107B8BFA956E}" srcId="{646D8AD1-8F48-4496-B6E4-8320C3FC3298}" destId="{FE510C44-8700-4535-9BB7-031809D72F6F}" srcOrd="2" destOrd="0" parTransId="{350934EE-FF84-490F-9C13-23E99DCD9F6F}" sibTransId="{47E43FB6-521C-4A78-B842-E808C94AC5E0}"/>
    <dgm:cxn modelId="{AD1E45ED-4B0F-4EFA-B975-3C3DCFEDC4C9}" type="presOf" srcId="{19246B2D-85E7-426E-8D40-B2184A5E5169}" destId="{53E53F05-53F2-4346-8B34-B9E1108234C5}" srcOrd="0" destOrd="0" presId="urn:microsoft.com/office/officeart/2005/8/layout/process4"/>
    <dgm:cxn modelId="{B3FBB0C9-1F4C-4EFB-9097-288B502C5E7D}" type="presParOf" srcId="{44699F9A-9284-4DAF-9BD7-D53AE40BF2FB}" destId="{7C267A71-4997-4E18-8422-0827B29CB850}" srcOrd="0" destOrd="0" presId="urn:microsoft.com/office/officeart/2005/8/layout/process4"/>
    <dgm:cxn modelId="{28CD1749-2150-4CD0-932E-8B778E43FFDF}" type="presParOf" srcId="{7C267A71-4997-4E18-8422-0827B29CB850}" destId="{7D28398B-0896-4AC3-8A9C-FB8766895A7F}" srcOrd="0" destOrd="0" presId="urn:microsoft.com/office/officeart/2005/8/layout/process4"/>
    <dgm:cxn modelId="{5647F007-8DC8-451F-B7DE-94020090706A}" type="presParOf" srcId="{7C267A71-4997-4E18-8422-0827B29CB850}" destId="{E18E76D7-AEAE-446D-BC32-F609478F723E}" srcOrd="1" destOrd="0" presId="urn:microsoft.com/office/officeart/2005/8/layout/process4"/>
    <dgm:cxn modelId="{8E53DFFD-D876-4352-95F3-24AC72884647}" type="presParOf" srcId="{7C267A71-4997-4E18-8422-0827B29CB850}" destId="{6A114375-E8EB-4784-B283-B7912A154C61}" srcOrd="2" destOrd="0" presId="urn:microsoft.com/office/officeart/2005/8/layout/process4"/>
    <dgm:cxn modelId="{FF8274CA-9843-4429-83A0-58D3498C8368}" type="presParOf" srcId="{6A114375-E8EB-4784-B283-B7912A154C61}" destId="{9368BCA6-CE97-484D-9F33-3972AC277435}" srcOrd="0" destOrd="0" presId="urn:microsoft.com/office/officeart/2005/8/layout/process4"/>
    <dgm:cxn modelId="{3ADCD397-8CD3-4178-94A5-B1B71B11206B}" type="presParOf" srcId="{6A114375-E8EB-4784-B283-B7912A154C61}" destId="{53E53F05-53F2-4346-8B34-B9E1108234C5}" srcOrd="1" destOrd="0" presId="urn:microsoft.com/office/officeart/2005/8/layout/process4"/>
    <dgm:cxn modelId="{E5409F6F-CF67-4085-8D70-4798807D3CED}" type="presParOf" srcId="{6A114375-E8EB-4784-B283-B7912A154C61}" destId="{A41DA429-5709-43D5-A944-D6AE21348BFB}" srcOrd="2" destOrd="0" presId="urn:microsoft.com/office/officeart/2005/8/layout/process4"/>
    <dgm:cxn modelId="{24604EB6-FF2A-463D-9A7E-7702DC2B538C}" type="presParOf" srcId="{6A114375-E8EB-4784-B283-B7912A154C61}" destId="{F8681041-2841-4E92-AB14-582EC8645E4C}" srcOrd="3" destOrd="0" presId="urn:microsoft.com/office/officeart/2005/8/layout/process4"/>
    <dgm:cxn modelId="{3CF6248E-7170-4D65-91DA-F0E416B0276F}" type="presParOf" srcId="{6A114375-E8EB-4784-B283-B7912A154C61}" destId="{2ABC22C1-2088-4EC6-9DFF-5D275446757C}" srcOrd="4" destOrd="0" presId="urn:microsoft.com/office/officeart/2005/8/layout/process4"/>
    <dgm:cxn modelId="{5926DCB8-AC6A-4657-8312-B270FC9520ED}" type="presParOf" srcId="{44699F9A-9284-4DAF-9BD7-D53AE40BF2FB}" destId="{6C41988C-D37A-4D65-B3BC-3AF359B00418}" srcOrd="1" destOrd="0" presId="urn:microsoft.com/office/officeart/2005/8/layout/process4"/>
    <dgm:cxn modelId="{0EFEE96D-1CE6-4EE7-BF34-8531CCF0BA6C}" type="presParOf" srcId="{44699F9A-9284-4DAF-9BD7-D53AE40BF2FB}" destId="{F1726B08-1C9F-4408-9577-B7DED3ECF626}" srcOrd="2" destOrd="0" presId="urn:microsoft.com/office/officeart/2005/8/layout/process4"/>
    <dgm:cxn modelId="{1A26CFCB-BF73-4A20-A7E5-861267311E8D}" type="presParOf" srcId="{F1726B08-1C9F-4408-9577-B7DED3ECF626}" destId="{14ECCA25-D5F1-4D7F-8FE3-893F6834E008}" srcOrd="0"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3701AFCE-8E9B-4F7B-BF0A-A286D133EE25}"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US"/>
        </a:p>
      </dgm:t>
    </dgm:pt>
    <dgm:pt modelId="{3D81813C-ED73-43C5-B0CF-13E76844841A}">
      <dgm:prSet/>
      <dgm:spPr/>
      <dgm:t>
        <a:bodyPr/>
        <a:lstStyle/>
        <a:p>
          <a:pPr rtl="0"/>
          <a:r>
            <a:rPr lang="en-US"/>
            <a:t>Conclusion </a:t>
          </a:r>
        </a:p>
      </dgm:t>
    </dgm:pt>
    <dgm:pt modelId="{720E20AA-6188-4BB4-96BE-9552DC945E0B}" type="parTrans" cxnId="{FBE5FE9E-E43E-4BE2-AD18-A073C88F3393}">
      <dgm:prSet/>
      <dgm:spPr/>
      <dgm:t>
        <a:bodyPr/>
        <a:lstStyle/>
        <a:p>
          <a:endParaRPr lang="en-US"/>
        </a:p>
      </dgm:t>
    </dgm:pt>
    <dgm:pt modelId="{425F50BF-8805-4615-8C0C-5CFFC6D2B0D5}" type="sibTrans" cxnId="{FBE5FE9E-E43E-4BE2-AD18-A073C88F3393}">
      <dgm:prSet/>
      <dgm:spPr/>
      <dgm:t>
        <a:bodyPr/>
        <a:lstStyle/>
        <a:p>
          <a:endParaRPr lang="en-US"/>
        </a:p>
      </dgm:t>
    </dgm:pt>
    <dgm:pt modelId="{11AA7DC6-7709-46DA-BC28-91CB66956293}" type="pres">
      <dgm:prSet presAssocID="{3701AFCE-8E9B-4F7B-BF0A-A286D133EE25}" presName="linearFlow" presStyleCnt="0">
        <dgm:presLayoutVars>
          <dgm:dir/>
          <dgm:resizeHandles val="exact"/>
        </dgm:presLayoutVars>
      </dgm:prSet>
      <dgm:spPr/>
    </dgm:pt>
    <dgm:pt modelId="{3002696B-9DBE-4CB6-8AF3-B221406680F4}" type="pres">
      <dgm:prSet presAssocID="{3D81813C-ED73-43C5-B0CF-13E76844841A}" presName="composite" presStyleCnt="0"/>
      <dgm:spPr/>
    </dgm:pt>
    <dgm:pt modelId="{42DD94DE-BC9D-4205-9A3E-6F01204F6509}" type="pres">
      <dgm:prSet presAssocID="{3D81813C-ED73-43C5-B0CF-13E76844841A}" presName="imgShp" presStyleLbl="fgImgPlace1" presStyleIdx="0" presStyleCnt="1"/>
      <dgm:spPr>
        <a:blipFill rotWithShape="1">
          <a:blip xmlns:r="http://schemas.openxmlformats.org/officeDocument/2006/relationships" r:embed="rId1"/>
          <a:stretch>
            <a:fillRect/>
          </a:stretch>
        </a:blipFill>
      </dgm:spPr>
    </dgm:pt>
    <dgm:pt modelId="{61B97BC0-39B5-45FA-9969-1F41221BE59A}" type="pres">
      <dgm:prSet presAssocID="{3D81813C-ED73-43C5-B0CF-13E76844841A}" presName="txShp" presStyleLbl="node1" presStyleIdx="0" presStyleCnt="1">
        <dgm:presLayoutVars>
          <dgm:bulletEnabled val="1"/>
        </dgm:presLayoutVars>
      </dgm:prSet>
      <dgm:spPr/>
    </dgm:pt>
  </dgm:ptLst>
  <dgm:cxnLst>
    <dgm:cxn modelId="{68757004-66BA-43CB-BC81-6D1254D0CC29}" type="presOf" srcId="{3D81813C-ED73-43C5-B0CF-13E76844841A}" destId="{61B97BC0-39B5-45FA-9969-1F41221BE59A}" srcOrd="0" destOrd="0" presId="urn:microsoft.com/office/officeart/2005/8/layout/vList3"/>
    <dgm:cxn modelId="{FBE5FE9E-E43E-4BE2-AD18-A073C88F3393}" srcId="{3701AFCE-8E9B-4F7B-BF0A-A286D133EE25}" destId="{3D81813C-ED73-43C5-B0CF-13E76844841A}" srcOrd="0" destOrd="0" parTransId="{720E20AA-6188-4BB4-96BE-9552DC945E0B}" sibTransId="{425F50BF-8805-4615-8C0C-5CFFC6D2B0D5}"/>
    <dgm:cxn modelId="{AEEBF0A7-BD65-433E-85E1-A7636F1C7EB5}" type="presOf" srcId="{3701AFCE-8E9B-4F7B-BF0A-A286D133EE25}" destId="{11AA7DC6-7709-46DA-BC28-91CB66956293}" srcOrd="0" destOrd="0" presId="urn:microsoft.com/office/officeart/2005/8/layout/vList3"/>
    <dgm:cxn modelId="{056198D5-3AF6-41D2-AD13-2970817F891B}" type="presParOf" srcId="{11AA7DC6-7709-46DA-BC28-91CB66956293}" destId="{3002696B-9DBE-4CB6-8AF3-B221406680F4}" srcOrd="0" destOrd="0" presId="urn:microsoft.com/office/officeart/2005/8/layout/vList3"/>
    <dgm:cxn modelId="{126110D5-4FF2-4758-8172-DFD812031DEB}" type="presParOf" srcId="{3002696B-9DBE-4CB6-8AF3-B221406680F4}" destId="{42DD94DE-BC9D-4205-9A3E-6F01204F6509}" srcOrd="0" destOrd="0" presId="urn:microsoft.com/office/officeart/2005/8/layout/vList3"/>
    <dgm:cxn modelId="{EA88491E-2EA0-4D2C-9FF5-B62B215B9D07}" type="presParOf" srcId="{3002696B-9DBE-4CB6-8AF3-B221406680F4}" destId="{61B97BC0-39B5-45FA-9969-1F41221BE59A}"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61393F84-1F31-4353-8F20-7B31E89186C9}"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0C0C0888-8334-4AEF-A9CB-451B9A629B9B}">
      <dgm:prSet/>
      <dgm:spPr/>
      <dgm:t>
        <a:bodyPr/>
        <a:lstStyle/>
        <a:p>
          <a:r>
            <a:rPr lang="en-GB"/>
            <a:t>In conclusion, W London is a hospitality company that operates the Hotel W London brand. </a:t>
          </a:r>
          <a:endParaRPr lang="en-US"/>
        </a:p>
      </dgm:t>
    </dgm:pt>
    <dgm:pt modelId="{23A0CC4D-A027-4835-B99F-53A9F12BD6A2}" type="parTrans" cxnId="{1E8A3F9C-F566-4C95-AF2A-F116710A749A}">
      <dgm:prSet/>
      <dgm:spPr/>
      <dgm:t>
        <a:bodyPr/>
        <a:lstStyle/>
        <a:p>
          <a:endParaRPr lang="en-US"/>
        </a:p>
      </dgm:t>
    </dgm:pt>
    <dgm:pt modelId="{98C1B6C2-DA06-43EF-8127-586DDB6643DD}" type="sibTrans" cxnId="{1E8A3F9C-F566-4C95-AF2A-F116710A749A}">
      <dgm:prSet/>
      <dgm:spPr/>
      <dgm:t>
        <a:bodyPr/>
        <a:lstStyle/>
        <a:p>
          <a:endParaRPr lang="en-US"/>
        </a:p>
      </dgm:t>
    </dgm:pt>
    <dgm:pt modelId="{6E119C45-BDEC-4A5B-BE43-902E401A0F78}">
      <dgm:prSet/>
      <dgm:spPr/>
      <dgm:t>
        <a:bodyPr/>
        <a:lstStyle/>
        <a:p>
          <a:r>
            <a:rPr lang="en-GB"/>
            <a:t>The</a:t>
          </a:r>
          <a:r>
            <a:rPr lang="en-US"/>
            <a:t> primary consumers of Hotel W London are business and leisure travelers.</a:t>
          </a:r>
        </a:p>
      </dgm:t>
    </dgm:pt>
    <dgm:pt modelId="{80A7BC11-F5CD-4204-8A49-B7675E00E264}" type="parTrans" cxnId="{05665A9E-8B6C-4A8C-8D51-8784B9E02AAB}">
      <dgm:prSet/>
      <dgm:spPr/>
      <dgm:t>
        <a:bodyPr/>
        <a:lstStyle/>
        <a:p>
          <a:endParaRPr lang="en-US"/>
        </a:p>
      </dgm:t>
    </dgm:pt>
    <dgm:pt modelId="{5E629E07-D098-4244-AD02-E1BC4D53FB96}" type="sibTrans" cxnId="{05665A9E-8B6C-4A8C-8D51-8784B9E02AAB}">
      <dgm:prSet/>
      <dgm:spPr/>
      <dgm:t>
        <a:bodyPr/>
        <a:lstStyle/>
        <a:p>
          <a:endParaRPr lang="en-US"/>
        </a:p>
      </dgm:t>
    </dgm:pt>
    <dgm:pt modelId="{DFF20B92-A1C8-447F-B10F-E8BB447FA325}">
      <dgm:prSet/>
      <dgm:spPr/>
      <dgm:t>
        <a:bodyPr/>
        <a:lstStyle/>
        <a:p>
          <a:r>
            <a:rPr lang="en-GB"/>
            <a:t>Hotel W London is a brand of Marriott International (UK Hotels Group). </a:t>
          </a:r>
          <a:endParaRPr lang="en-US"/>
        </a:p>
      </dgm:t>
    </dgm:pt>
    <dgm:pt modelId="{F2B966EA-562A-459D-9340-EC5BFC38375F}" type="parTrans" cxnId="{4DE31429-D5D4-4D80-BFD6-75869F2B781D}">
      <dgm:prSet/>
      <dgm:spPr/>
      <dgm:t>
        <a:bodyPr/>
        <a:lstStyle/>
        <a:p>
          <a:endParaRPr lang="en-US"/>
        </a:p>
      </dgm:t>
    </dgm:pt>
    <dgm:pt modelId="{F49675C1-7963-428D-B417-3C494B4E3FC2}" type="sibTrans" cxnId="{4DE31429-D5D4-4D80-BFD6-75869F2B781D}">
      <dgm:prSet/>
      <dgm:spPr/>
      <dgm:t>
        <a:bodyPr/>
        <a:lstStyle/>
        <a:p>
          <a:endParaRPr lang="en-US"/>
        </a:p>
      </dgm:t>
    </dgm:pt>
    <dgm:pt modelId="{B5340EB1-0EAA-4121-BDA4-AB42852642C3}">
      <dgm:prSet/>
      <dgm:spPr/>
      <dgm:t>
        <a:bodyPr/>
        <a:lstStyle/>
        <a:p>
          <a:r>
            <a:rPr lang="en-US"/>
            <a:t>Hotel W London ensures that its guests have an enjoyable and memorable experience.</a:t>
          </a:r>
        </a:p>
      </dgm:t>
    </dgm:pt>
    <dgm:pt modelId="{DE5F8947-5F07-4DF6-B830-9DE925DF86E4}" type="parTrans" cxnId="{E91E8BB3-F403-43C1-BFD4-86CFEC1DC26C}">
      <dgm:prSet/>
      <dgm:spPr/>
      <dgm:t>
        <a:bodyPr/>
        <a:lstStyle/>
        <a:p>
          <a:endParaRPr lang="en-US"/>
        </a:p>
      </dgm:t>
    </dgm:pt>
    <dgm:pt modelId="{4FB62C6B-CC57-48F7-BFCD-BA4084B885C0}" type="sibTrans" cxnId="{E91E8BB3-F403-43C1-BFD4-86CFEC1DC26C}">
      <dgm:prSet/>
      <dgm:spPr/>
      <dgm:t>
        <a:bodyPr/>
        <a:lstStyle/>
        <a:p>
          <a:endParaRPr lang="en-US"/>
        </a:p>
      </dgm:t>
    </dgm:pt>
    <dgm:pt modelId="{C916AC66-C1CC-4D20-9C22-485B65A7F44E}">
      <dgm:prSet/>
      <dgm:spPr/>
      <dgm:t>
        <a:bodyPr/>
        <a:lstStyle/>
        <a:p>
          <a:r>
            <a:rPr lang="en-US"/>
            <a:t>Hospitality is an important industry, and Hotel W London meets and exceeds guest expectations</a:t>
          </a:r>
        </a:p>
      </dgm:t>
    </dgm:pt>
    <dgm:pt modelId="{AD5C7A3E-FA55-4A1E-A5BB-CC882A28575A}" type="parTrans" cxnId="{9719C220-C64D-4FCD-9B4C-8FAE14C90329}">
      <dgm:prSet/>
      <dgm:spPr/>
      <dgm:t>
        <a:bodyPr/>
        <a:lstStyle/>
        <a:p>
          <a:endParaRPr lang="en-US"/>
        </a:p>
      </dgm:t>
    </dgm:pt>
    <dgm:pt modelId="{77C30D93-1BEF-450E-909A-457A39257416}" type="sibTrans" cxnId="{9719C220-C64D-4FCD-9B4C-8FAE14C90329}">
      <dgm:prSet/>
      <dgm:spPr/>
      <dgm:t>
        <a:bodyPr/>
        <a:lstStyle/>
        <a:p>
          <a:endParaRPr lang="en-US"/>
        </a:p>
      </dgm:t>
    </dgm:pt>
    <dgm:pt modelId="{285AACF3-F7D4-4696-BD02-BFCE5956C2B5}" type="pres">
      <dgm:prSet presAssocID="{61393F84-1F31-4353-8F20-7B31E89186C9}" presName="hierChild1" presStyleCnt="0">
        <dgm:presLayoutVars>
          <dgm:chPref val="1"/>
          <dgm:dir/>
          <dgm:animOne val="branch"/>
          <dgm:animLvl val="lvl"/>
          <dgm:resizeHandles/>
        </dgm:presLayoutVars>
      </dgm:prSet>
      <dgm:spPr/>
    </dgm:pt>
    <dgm:pt modelId="{DD5A85F9-94C3-4221-BA1A-9B9EFD87EFFB}" type="pres">
      <dgm:prSet presAssocID="{0C0C0888-8334-4AEF-A9CB-451B9A629B9B}" presName="hierRoot1" presStyleCnt="0"/>
      <dgm:spPr/>
    </dgm:pt>
    <dgm:pt modelId="{640CB6E4-5200-40AC-8DCF-756DF3C4BED7}" type="pres">
      <dgm:prSet presAssocID="{0C0C0888-8334-4AEF-A9CB-451B9A629B9B}" presName="composite" presStyleCnt="0"/>
      <dgm:spPr/>
    </dgm:pt>
    <dgm:pt modelId="{0C7814C5-D3CA-4286-97EF-C390696B599E}" type="pres">
      <dgm:prSet presAssocID="{0C0C0888-8334-4AEF-A9CB-451B9A629B9B}" presName="background" presStyleLbl="node0" presStyleIdx="0" presStyleCnt="5"/>
      <dgm:spPr/>
    </dgm:pt>
    <dgm:pt modelId="{8004F784-F006-45B4-8912-B6AD0ECC818A}" type="pres">
      <dgm:prSet presAssocID="{0C0C0888-8334-4AEF-A9CB-451B9A629B9B}" presName="text" presStyleLbl="fgAcc0" presStyleIdx="0" presStyleCnt="5">
        <dgm:presLayoutVars>
          <dgm:chPref val="3"/>
        </dgm:presLayoutVars>
      </dgm:prSet>
      <dgm:spPr/>
    </dgm:pt>
    <dgm:pt modelId="{E4A097A6-E409-4D1A-8FF0-57CC2949ED6F}" type="pres">
      <dgm:prSet presAssocID="{0C0C0888-8334-4AEF-A9CB-451B9A629B9B}" presName="hierChild2" presStyleCnt="0"/>
      <dgm:spPr/>
    </dgm:pt>
    <dgm:pt modelId="{5A4AD51A-9E58-4B9C-9ECB-ABD53A922B1A}" type="pres">
      <dgm:prSet presAssocID="{6E119C45-BDEC-4A5B-BE43-902E401A0F78}" presName="hierRoot1" presStyleCnt="0"/>
      <dgm:spPr/>
    </dgm:pt>
    <dgm:pt modelId="{28668DD8-BD50-41E5-BDAF-6EB97CD28DA4}" type="pres">
      <dgm:prSet presAssocID="{6E119C45-BDEC-4A5B-BE43-902E401A0F78}" presName="composite" presStyleCnt="0"/>
      <dgm:spPr/>
    </dgm:pt>
    <dgm:pt modelId="{2797AFAA-CC95-41B9-85BF-AD97BC22B02D}" type="pres">
      <dgm:prSet presAssocID="{6E119C45-BDEC-4A5B-BE43-902E401A0F78}" presName="background" presStyleLbl="node0" presStyleIdx="1" presStyleCnt="5"/>
      <dgm:spPr/>
    </dgm:pt>
    <dgm:pt modelId="{08A62BAC-E2A4-4871-85F5-B0AF882603A5}" type="pres">
      <dgm:prSet presAssocID="{6E119C45-BDEC-4A5B-BE43-902E401A0F78}" presName="text" presStyleLbl="fgAcc0" presStyleIdx="1" presStyleCnt="5">
        <dgm:presLayoutVars>
          <dgm:chPref val="3"/>
        </dgm:presLayoutVars>
      </dgm:prSet>
      <dgm:spPr/>
    </dgm:pt>
    <dgm:pt modelId="{9E08FD64-85C9-4FD1-BFCB-F9A7C5880F63}" type="pres">
      <dgm:prSet presAssocID="{6E119C45-BDEC-4A5B-BE43-902E401A0F78}" presName="hierChild2" presStyleCnt="0"/>
      <dgm:spPr/>
    </dgm:pt>
    <dgm:pt modelId="{BAEC4F6B-6F3D-4AE6-B315-F78A6A8C89C7}" type="pres">
      <dgm:prSet presAssocID="{DFF20B92-A1C8-447F-B10F-E8BB447FA325}" presName="hierRoot1" presStyleCnt="0"/>
      <dgm:spPr/>
    </dgm:pt>
    <dgm:pt modelId="{911F48AF-CFD9-4D44-B7B6-022BC58CF398}" type="pres">
      <dgm:prSet presAssocID="{DFF20B92-A1C8-447F-B10F-E8BB447FA325}" presName="composite" presStyleCnt="0"/>
      <dgm:spPr/>
    </dgm:pt>
    <dgm:pt modelId="{FE26A13C-634D-4BA1-AD21-FE2F1140E609}" type="pres">
      <dgm:prSet presAssocID="{DFF20B92-A1C8-447F-B10F-E8BB447FA325}" presName="background" presStyleLbl="node0" presStyleIdx="2" presStyleCnt="5"/>
      <dgm:spPr/>
    </dgm:pt>
    <dgm:pt modelId="{164B786E-889B-49BD-858A-877F2E40AE36}" type="pres">
      <dgm:prSet presAssocID="{DFF20B92-A1C8-447F-B10F-E8BB447FA325}" presName="text" presStyleLbl="fgAcc0" presStyleIdx="2" presStyleCnt="5">
        <dgm:presLayoutVars>
          <dgm:chPref val="3"/>
        </dgm:presLayoutVars>
      </dgm:prSet>
      <dgm:spPr/>
    </dgm:pt>
    <dgm:pt modelId="{59906606-ADBC-4D35-B2CF-C6784CE8E1A2}" type="pres">
      <dgm:prSet presAssocID="{DFF20B92-A1C8-447F-B10F-E8BB447FA325}" presName="hierChild2" presStyleCnt="0"/>
      <dgm:spPr/>
    </dgm:pt>
    <dgm:pt modelId="{E990658F-91A2-46AD-8E62-551AF7083E75}" type="pres">
      <dgm:prSet presAssocID="{B5340EB1-0EAA-4121-BDA4-AB42852642C3}" presName="hierRoot1" presStyleCnt="0"/>
      <dgm:spPr/>
    </dgm:pt>
    <dgm:pt modelId="{E3166675-25C4-4FDC-A4E8-3172F626A26E}" type="pres">
      <dgm:prSet presAssocID="{B5340EB1-0EAA-4121-BDA4-AB42852642C3}" presName="composite" presStyleCnt="0"/>
      <dgm:spPr/>
    </dgm:pt>
    <dgm:pt modelId="{337F0A7F-30F5-4FCB-B651-E75055A9EC0D}" type="pres">
      <dgm:prSet presAssocID="{B5340EB1-0EAA-4121-BDA4-AB42852642C3}" presName="background" presStyleLbl="node0" presStyleIdx="3" presStyleCnt="5"/>
      <dgm:spPr/>
    </dgm:pt>
    <dgm:pt modelId="{220BD103-8DA9-40BB-883D-9A532E5871C6}" type="pres">
      <dgm:prSet presAssocID="{B5340EB1-0EAA-4121-BDA4-AB42852642C3}" presName="text" presStyleLbl="fgAcc0" presStyleIdx="3" presStyleCnt="5">
        <dgm:presLayoutVars>
          <dgm:chPref val="3"/>
        </dgm:presLayoutVars>
      </dgm:prSet>
      <dgm:spPr/>
    </dgm:pt>
    <dgm:pt modelId="{7358DA3E-95AC-44C9-82B4-0CB3339F39E3}" type="pres">
      <dgm:prSet presAssocID="{B5340EB1-0EAA-4121-BDA4-AB42852642C3}" presName="hierChild2" presStyleCnt="0"/>
      <dgm:spPr/>
    </dgm:pt>
    <dgm:pt modelId="{0EFB50DE-72A8-4D0E-A5A6-3AE90678C0A6}" type="pres">
      <dgm:prSet presAssocID="{C916AC66-C1CC-4D20-9C22-485B65A7F44E}" presName="hierRoot1" presStyleCnt="0"/>
      <dgm:spPr/>
    </dgm:pt>
    <dgm:pt modelId="{BA5DEDFF-2D5F-4342-B330-42B9D8750F1A}" type="pres">
      <dgm:prSet presAssocID="{C916AC66-C1CC-4D20-9C22-485B65A7F44E}" presName="composite" presStyleCnt="0"/>
      <dgm:spPr/>
    </dgm:pt>
    <dgm:pt modelId="{5200CBBB-680F-4C03-B5AD-266CFAB2A69F}" type="pres">
      <dgm:prSet presAssocID="{C916AC66-C1CC-4D20-9C22-485B65A7F44E}" presName="background" presStyleLbl="node0" presStyleIdx="4" presStyleCnt="5"/>
      <dgm:spPr/>
    </dgm:pt>
    <dgm:pt modelId="{6B175622-8C1B-4205-A2DA-4DDCE5D222D4}" type="pres">
      <dgm:prSet presAssocID="{C916AC66-C1CC-4D20-9C22-485B65A7F44E}" presName="text" presStyleLbl="fgAcc0" presStyleIdx="4" presStyleCnt="5">
        <dgm:presLayoutVars>
          <dgm:chPref val="3"/>
        </dgm:presLayoutVars>
      </dgm:prSet>
      <dgm:spPr/>
    </dgm:pt>
    <dgm:pt modelId="{3575FAAA-E8D5-4CBD-8F4D-123F9F3B25AE}" type="pres">
      <dgm:prSet presAssocID="{C916AC66-C1CC-4D20-9C22-485B65A7F44E}" presName="hierChild2" presStyleCnt="0"/>
      <dgm:spPr/>
    </dgm:pt>
  </dgm:ptLst>
  <dgm:cxnLst>
    <dgm:cxn modelId="{9719C220-C64D-4FCD-9B4C-8FAE14C90329}" srcId="{61393F84-1F31-4353-8F20-7B31E89186C9}" destId="{C916AC66-C1CC-4D20-9C22-485B65A7F44E}" srcOrd="4" destOrd="0" parTransId="{AD5C7A3E-FA55-4A1E-A5BB-CC882A28575A}" sibTransId="{77C30D93-1BEF-450E-909A-457A39257416}"/>
    <dgm:cxn modelId="{31746224-F353-4ACE-9731-F93423EEAC2B}" type="presOf" srcId="{DFF20B92-A1C8-447F-B10F-E8BB447FA325}" destId="{164B786E-889B-49BD-858A-877F2E40AE36}" srcOrd="0" destOrd="0" presId="urn:microsoft.com/office/officeart/2005/8/layout/hierarchy1"/>
    <dgm:cxn modelId="{4DE31429-D5D4-4D80-BFD6-75869F2B781D}" srcId="{61393F84-1F31-4353-8F20-7B31E89186C9}" destId="{DFF20B92-A1C8-447F-B10F-E8BB447FA325}" srcOrd="2" destOrd="0" parTransId="{F2B966EA-562A-459D-9340-EC5BFC38375F}" sibTransId="{F49675C1-7963-428D-B417-3C494B4E3FC2}"/>
    <dgm:cxn modelId="{E19B2432-AA4E-45C9-BC52-1B688CB97E28}" type="presOf" srcId="{6E119C45-BDEC-4A5B-BE43-902E401A0F78}" destId="{08A62BAC-E2A4-4871-85F5-B0AF882603A5}" srcOrd="0" destOrd="0" presId="urn:microsoft.com/office/officeart/2005/8/layout/hierarchy1"/>
    <dgm:cxn modelId="{ACEB1B4C-E259-463B-A808-B896B0609D34}" type="presOf" srcId="{61393F84-1F31-4353-8F20-7B31E89186C9}" destId="{285AACF3-F7D4-4696-BD02-BFCE5956C2B5}" srcOrd="0" destOrd="0" presId="urn:microsoft.com/office/officeart/2005/8/layout/hierarchy1"/>
    <dgm:cxn modelId="{EEF2236E-FB84-4CAB-A097-5B497C206548}" type="presOf" srcId="{0C0C0888-8334-4AEF-A9CB-451B9A629B9B}" destId="{8004F784-F006-45B4-8912-B6AD0ECC818A}" srcOrd="0" destOrd="0" presId="urn:microsoft.com/office/officeart/2005/8/layout/hierarchy1"/>
    <dgm:cxn modelId="{9CB23D82-A95F-449E-89B0-F5F53F0C086A}" type="presOf" srcId="{C916AC66-C1CC-4D20-9C22-485B65A7F44E}" destId="{6B175622-8C1B-4205-A2DA-4DDCE5D222D4}" srcOrd="0" destOrd="0" presId="urn:microsoft.com/office/officeart/2005/8/layout/hierarchy1"/>
    <dgm:cxn modelId="{5983099B-2417-4CE6-A7E0-5DDBC688A97B}" type="presOf" srcId="{B5340EB1-0EAA-4121-BDA4-AB42852642C3}" destId="{220BD103-8DA9-40BB-883D-9A532E5871C6}" srcOrd="0" destOrd="0" presId="urn:microsoft.com/office/officeart/2005/8/layout/hierarchy1"/>
    <dgm:cxn modelId="{1E8A3F9C-F566-4C95-AF2A-F116710A749A}" srcId="{61393F84-1F31-4353-8F20-7B31E89186C9}" destId="{0C0C0888-8334-4AEF-A9CB-451B9A629B9B}" srcOrd="0" destOrd="0" parTransId="{23A0CC4D-A027-4835-B99F-53A9F12BD6A2}" sibTransId="{98C1B6C2-DA06-43EF-8127-586DDB6643DD}"/>
    <dgm:cxn modelId="{05665A9E-8B6C-4A8C-8D51-8784B9E02AAB}" srcId="{61393F84-1F31-4353-8F20-7B31E89186C9}" destId="{6E119C45-BDEC-4A5B-BE43-902E401A0F78}" srcOrd="1" destOrd="0" parTransId="{80A7BC11-F5CD-4204-8A49-B7675E00E264}" sibTransId="{5E629E07-D098-4244-AD02-E1BC4D53FB96}"/>
    <dgm:cxn modelId="{E91E8BB3-F403-43C1-BFD4-86CFEC1DC26C}" srcId="{61393F84-1F31-4353-8F20-7B31E89186C9}" destId="{B5340EB1-0EAA-4121-BDA4-AB42852642C3}" srcOrd="3" destOrd="0" parTransId="{DE5F8947-5F07-4DF6-B830-9DE925DF86E4}" sibTransId="{4FB62C6B-CC57-48F7-BFCD-BA4084B885C0}"/>
    <dgm:cxn modelId="{61C47F60-9F96-420B-81FC-114AADFCDB4B}" type="presParOf" srcId="{285AACF3-F7D4-4696-BD02-BFCE5956C2B5}" destId="{DD5A85F9-94C3-4221-BA1A-9B9EFD87EFFB}" srcOrd="0" destOrd="0" presId="urn:microsoft.com/office/officeart/2005/8/layout/hierarchy1"/>
    <dgm:cxn modelId="{82EE900B-523B-43F2-B7EB-601FEAC59D20}" type="presParOf" srcId="{DD5A85F9-94C3-4221-BA1A-9B9EFD87EFFB}" destId="{640CB6E4-5200-40AC-8DCF-756DF3C4BED7}" srcOrd="0" destOrd="0" presId="urn:microsoft.com/office/officeart/2005/8/layout/hierarchy1"/>
    <dgm:cxn modelId="{03E39F82-3966-45AA-9BFB-C194D6482DE7}" type="presParOf" srcId="{640CB6E4-5200-40AC-8DCF-756DF3C4BED7}" destId="{0C7814C5-D3CA-4286-97EF-C390696B599E}" srcOrd="0" destOrd="0" presId="urn:microsoft.com/office/officeart/2005/8/layout/hierarchy1"/>
    <dgm:cxn modelId="{BAA4E582-27E7-4C1E-9286-9315B8C7B948}" type="presParOf" srcId="{640CB6E4-5200-40AC-8DCF-756DF3C4BED7}" destId="{8004F784-F006-45B4-8912-B6AD0ECC818A}" srcOrd="1" destOrd="0" presId="urn:microsoft.com/office/officeart/2005/8/layout/hierarchy1"/>
    <dgm:cxn modelId="{08EF56B6-4098-4F8C-A7BE-4821138A2740}" type="presParOf" srcId="{DD5A85F9-94C3-4221-BA1A-9B9EFD87EFFB}" destId="{E4A097A6-E409-4D1A-8FF0-57CC2949ED6F}" srcOrd="1" destOrd="0" presId="urn:microsoft.com/office/officeart/2005/8/layout/hierarchy1"/>
    <dgm:cxn modelId="{1F6D4406-E200-4BE2-BE7C-C09FA959A65E}" type="presParOf" srcId="{285AACF3-F7D4-4696-BD02-BFCE5956C2B5}" destId="{5A4AD51A-9E58-4B9C-9ECB-ABD53A922B1A}" srcOrd="1" destOrd="0" presId="urn:microsoft.com/office/officeart/2005/8/layout/hierarchy1"/>
    <dgm:cxn modelId="{2B0EFD6E-A6F8-4F4F-AAB4-6DDBC33DB0B5}" type="presParOf" srcId="{5A4AD51A-9E58-4B9C-9ECB-ABD53A922B1A}" destId="{28668DD8-BD50-41E5-BDAF-6EB97CD28DA4}" srcOrd="0" destOrd="0" presId="urn:microsoft.com/office/officeart/2005/8/layout/hierarchy1"/>
    <dgm:cxn modelId="{BE956255-D109-40F4-A105-B7F0B97AC38D}" type="presParOf" srcId="{28668DD8-BD50-41E5-BDAF-6EB97CD28DA4}" destId="{2797AFAA-CC95-41B9-85BF-AD97BC22B02D}" srcOrd="0" destOrd="0" presId="urn:microsoft.com/office/officeart/2005/8/layout/hierarchy1"/>
    <dgm:cxn modelId="{04A6B311-7CD1-4708-AF98-15B1E3B0B656}" type="presParOf" srcId="{28668DD8-BD50-41E5-BDAF-6EB97CD28DA4}" destId="{08A62BAC-E2A4-4871-85F5-B0AF882603A5}" srcOrd="1" destOrd="0" presId="urn:microsoft.com/office/officeart/2005/8/layout/hierarchy1"/>
    <dgm:cxn modelId="{99717A33-A33D-4151-A24D-E84481585BE9}" type="presParOf" srcId="{5A4AD51A-9E58-4B9C-9ECB-ABD53A922B1A}" destId="{9E08FD64-85C9-4FD1-BFCB-F9A7C5880F63}" srcOrd="1" destOrd="0" presId="urn:microsoft.com/office/officeart/2005/8/layout/hierarchy1"/>
    <dgm:cxn modelId="{F0C67EE4-8B74-4065-AEA1-0F73F29B44F9}" type="presParOf" srcId="{285AACF3-F7D4-4696-BD02-BFCE5956C2B5}" destId="{BAEC4F6B-6F3D-4AE6-B315-F78A6A8C89C7}" srcOrd="2" destOrd="0" presId="urn:microsoft.com/office/officeart/2005/8/layout/hierarchy1"/>
    <dgm:cxn modelId="{7BB9CE76-56F2-4732-B692-765721DFA084}" type="presParOf" srcId="{BAEC4F6B-6F3D-4AE6-B315-F78A6A8C89C7}" destId="{911F48AF-CFD9-4D44-B7B6-022BC58CF398}" srcOrd="0" destOrd="0" presId="urn:microsoft.com/office/officeart/2005/8/layout/hierarchy1"/>
    <dgm:cxn modelId="{B4C64063-19E3-4EDF-9C75-2A52FF07E068}" type="presParOf" srcId="{911F48AF-CFD9-4D44-B7B6-022BC58CF398}" destId="{FE26A13C-634D-4BA1-AD21-FE2F1140E609}" srcOrd="0" destOrd="0" presId="urn:microsoft.com/office/officeart/2005/8/layout/hierarchy1"/>
    <dgm:cxn modelId="{A714A688-1154-401F-AFA2-8FC74595061C}" type="presParOf" srcId="{911F48AF-CFD9-4D44-B7B6-022BC58CF398}" destId="{164B786E-889B-49BD-858A-877F2E40AE36}" srcOrd="1" destOrd="0" presId="urn:microsoft.com/office/officeart/2005/8/layout/hierarchy1"/>
    <dgm:cxn modelId="{09120315-19D6-49FB-81C1-CB729B575A3F}" type="presParOf" srcId="{BAEC4F6B-6F3D-4AE6-B315-F78A6A8C89C7}" destId="{59906606-ADBC-4D35-B2CF-C6784CE8E1A2}" srcOrd="1" destOrd="0" presId="urn:microsoft.com/office/officeart/2005/8/layout/hierarchy1"/>
    <dgm:cxn modelId="{9C80C4B0-7ACD-4487-A5FA-79159F65DE27}" type="presParOf" srcId="{285AACF3-F7D4-4696-BD02-BFCE5956C2B5}" destId="{E990658F-91A2-46AD-8E62-551AF7083E75}" srcOrd="3" destOrd="0" presId="urn:microsoft.com/office/officeart/2005/8/layout/hierarchy1"/>
    <dgm:cxn modelId="{6592A220-A86F-4F80-95C3-94DA8A837069}" type="presParOf" srcId="{E990658F-91A2-46AD-8E62-551AF7083E75}" destId="{E3166675-25C4-4FDC-A4E8-3172F626A26E}" srcOrd="0" destOrd="0" presId="urn:microsoft.com/office/officeart/2005/8/layout/hierarchy1"/>
    <dgm:cxn modelId="{E652FBAE-C3B6-4088-8AC9-788BBCE5D6B7}" type="presParOf" srcId="{E3166675-25C4-4FDC-A4E8-3172F626A26E}" destId="{337F0A7F-30F5-4FCB-B651-E75055A9EC0D}" srcOrd="0" destOrd="0" presId="urn:microsoft.com/office/officeart/2005/8/layout/hierarchy1"/>
    <dgm:cxn modelId="{B56BB936-966D-413F-A0FF-02F9BD264B02}" type="presParOf" srcId="{E3166675-25C4-4FDC-A4E8-3172F626A26E}" destId="{220BD103-8DA9-40BB-883D-9A532E5871C6}" srcOrd="1" destOrd="0" presId="urn:microsoft.com/office/officeart/2005/8/layout/hierarchy1"/>
    <dgm:cxn modelId="{7B12B270-823A-4943-A6A9-EF0D17E4BE96}" type="presParOf" srcId="{E990658F-91A2-46AD-8E62-551AF7083E75}" destId="{7358DA3E-95AC-44C9-82B4-0CB3339F39E3}" srcOrd="1" destOrd="0" presId="urn:microsoft.com/office/officeart/2005/8/layout/hierarchy1"/>
    <dgm:cxn modelId="{63E22EFF-F319-4B44-ADC5-3EC3393B1922}" type="presParOf" srcId="{285AACF3-F7D4-4696-BD02-BFCE5956C2B5}" destId="{0EFB50DE-72A8-4D0E-A5A6-3AE90678C0A6}" srcOrd="4" destOrd="0" presId="urn:microsoft.com/office/officeart/2005/8/layout/hierarchy1"/>
    <dgm:cxn modelId="{A0F08C66-43B4-4DE2-8767-F6DCEA52D48D}" type="presParOf" srcId="{0EFB50DE-72A8-4D0E-A5A6-3AE90678C0A6}" destId="{BA5DEDFF-2D5F-4342-B330-42B9D8750F1A}" srcOrd="0" destOrd="0" presId="urn:microsoft.com/office/officeart/2005/8/layout/hierarchy1"/>
    <dgm:cxn modelId="{2D964007-6E05-404C-81BD-F16A916A6B62}" type="presParOf" srcId="{BA5DEDFF-2D5F-4342-B330-42B9D8750F1A}" destId="{5200CBBB-680F-4C03-B5AD-266CFAB2A69F}" srcOrd="0" destOrd="0" presId="urn:microsoft.com/office/officeart/2005/8/layout/hierarchy1"/>
    <dgm:cxn modelId="{78A71075-2EB1-4168-8F43-EAF1B3A0BD21}" type="presParOf" srcId="{BA5DEDFF-2D5F-4342-B330-42B9D8750F1A}" destId="{6B175622-8C1B-4205-A2DA-4DDCE5D222D4}" srcOrd="1" destOrd="0" presId="urn:microsoft.com/office/officeart/2005/8/layout/hierarchy1"/>
    <dgm:cxn modelId="{50D6B0D1-5270-4014-81E6-B51C0BDC8968}" type="presParOf" srcId="{0EFB50DE-72A8-4D0E-A5A6-3AE90678C0A6}" destId="{3575FAAA-E8D5-4CBD-8F4D-123F9F3B25AE}" srcOrd="1" destOrd="0" presId="urn:microsoft.com/office/officeart/2005/8/layout/hierarchy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2E0627-61A3-4B10-BF87-4FB010765E41}">
      <dsp:nvSpPr>
        <dsp:cNvPr id="0" name=""/>
        <dsp:cNvSpPr/>
      </dsp:nvSpPr>
      <dsp:spPr>
        <a:xfrm rot="10800000">
          <a:off x="2767494" y="310837"/>
          <a:ext cx="7354723" cy="3705010"/>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3807" tIns="137160" rIns="256032" bIns="137160" numCol="1" spcCol="1270" anchor="ctr" anchorCtr="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3600" kern="1200" dirty="0"/>
            <a:t>W Hotels Marriot </a:t>
          </a:r>
        </a:p>
        <a:p>
          <a:pPr marL="0" marR="0" lvl="0" indent="0" algn="ctr" defTabSz="914400" rtl="0" eaLnBrk="1" fontAlgn="auto" latinLnBrk="0" hangingPunct="1">
            <a:lnSpc>
              <a:spcPct val="100000"/>
            </a:lnSpc>
            <a:spcBef>
              <a:spcPct val="0"/>
            </a:spcBef>
            <a:spcAft>
              <a:spcPts val="0"/>
            </a:spcAft>
            <a:buClrTx/>
            <a:buSzTx/>
            <a:buFontTx/>
            <a:buNone/>
            <a:tabLst/>
            <a:defRPr/>
          </a:pPr>
          <a:endParaRPr lang="en-US" sz="2800" kern="1200" dirty="0"/>
        </a:p>
        <a:p>
          <a:pPr marL="0" marR="0" lvl="0" indent="0" algn="ctr" defTabSz="914400" rtl="0" eaLnBrk="1" fontAlgn="auto" latinLnBrk="0" hangingPunct="1">
            <a:lnSpc>
              <a:spcPct val="100000"/>
            </a:lnSpc>
            <a:spcBef>
              <a:spcPct val="0"/>
            </a:spcBef>
            <a:spcAft>
              <a:spcPts val="0"/>
            </a:spcAft>
            <a:buClrTx/>
            <a:buSzTx/>
            <a:buFontTx/>
            <a:buNone/>
            <a:tabLst/>
            <a:defRPr/>
          </a:pPr>
          <a:r>
            <a:rPr lang="en-US" sz="2800" kern="1200" dirty="0"/>
            <a:t>     </a:t>
          </a:r>
          <a:r>
            <a:rPr lang="en-US" sz="2000" b="0" kern="1200" dirty="0"/>
            <a:t>The Role &amp; Importance of Hospitality &amp; Guest Services within the Hotel Industry</a:t>
          </a:r>
        </a:p>
        <a:p>
          <a:pPr marL="0" marR="0" lvl="0" indent="0" algn="ctr" defTabSz="914400" rtl="0" eaLnBrk="1" fontAlgn="auto" latinLnBrk="0" hangingPunct="1">
            <a:lnSpc>
              <a:spcPct val="100000"/>
            </a:lnSpc>
            <a:spcBef>
              <a:spcPct val="0"/>
            </a:spcBef>
            <a:spcAft>
              <a:spcPts val="0"/>
            </a:spcAft>
            <a:buClrTx/>
            <a:buSzTx/>
            <a:buFontTx/>
            <a:buNone/>
            <a:tabLst/>
            <a:defRPr/>
          </a:pPr>
          <a:r>
            <a:rPr lang="en-US" sz="1800" b="0" i="1" kern="1200" dirty="0"/>
            <a:t>BMIH4003</a:t>
          </a:r>
        </a:p>
        <a:p>
          <a:pPr marL="0" marR="0" lvl="0" indent="0" algn="ctr" defTabSz="914400" rtl="0" eaLnBrk="1" fontAlgn="auto" latinLnBrk="0" hangingPunct="1">
            <a:lnSpc>
              <a:spcPct val="100000"/>
            </a:lnSpc>
            <a:spcBef>
              <a:spcPct val="0"/>
            </a:spcBef>
            <a:spcAft>
              <a:spcPts val="0"/>
            </a:spcAft>
            <a:buClrTx/>
            <a:buSzTx/>
            <a:buFontTx/>
            <a:buNone/>
            <a:tabLst/>
            <a:defRPr/>
          </a:pPr>
          <a:endParaRPr lang="en-US" sz="1400" b="0" i="0" kern="1200" dirty="0">
            <a:latin typeface="Arial" panose="020B0604020202020204" pitchFamily="34" charset="0"/>
            <a:cs typeface="Arial" panose="020B0604020202020204" pitchFamily="34" charset="0"/>
          </a:endParaRPr>
        </a:p>
        <a:p>
          <a:pPr marL="0" marR="0" lvl="0" indent="0" algn="ctr" defTabSz="914400" rtl="0" eaLnBrk="1" fontAlgn="auto" latinLnBrk="0" hangingPunct="1">
            <a:lnSpc>
              <a:spcPct val="100000"/>
            </a:lnSpc>
            <a:spcBef>
              <a:spcPct val="0"/>
            </a:spcBef>
            <a:spcAft>
              <a:spcPts val="0"/>
            </a:spcAft>
            <a:buClrTx/>
            <a:buSzTx/>
            <a:buFontTx/>
            <a:buNone/>
            <a:tabLst/>
            <a:defRPr/>
          </a:pPr>
          <a:r>
            <a:rPr lang="en-US" sz="1400" b="0" i="0" kern="1200" dirty="0">
              <a:latin typeface="Arial" panose="020B0604020202020204" pitchFamily="34" charset="0"/>
              <a:cs typeface="Arial" panose="020B0604020202020204" pitchFamily="34" charset="0"/>
            </a:rPr>
            <a:t>Lecturer: Lisa </a:t>
          </a:r>
          <a:r>
            <a:rPr lang="en-US" sz="1400" b="0" i="0" kern="1200" dirty="0" err="1">
              <a:latin typeface="Arial" panose="020B0604020202020204" pitchFamily="34" charset="0"/>
              <a:cs typeface="Arial" panose="020B0604020202020204" pitchFamily="34" charset="0"/>
            </a:rPr>
            <a:t>Bassler</a:t>
          </a:r>
          <a:endParaRPr lang="en-US" sz="1400" b="0" i="0" kern="1200" dirty="0">
            <a:latin typeface="Arial" panose="020B0604020202020204" pitchFamily="34" charset="0"/>
            <a:cs typeface="Arial" panose="020B0604020202020204" pitchFamily="34" charset="0"/>
          </a:endParaRPr>
        </a:p>
        <a:p>
          <a:pPr marL="0" marR="0" lvl="0" indent="0" algn="ctr" defTabSz="914400" rtl="0" eaLnBrk="1" fontAlgn="auto" latinLnBrk="0" hangingPunct="1">
            <a:lnSpc>
              <a:spcPct val="100000"/>
            </a:lnSpc>
            <a:spcBef>
              <a:spcPct val="0"/>
            </a:spcBef>
            <a:spcAft>
              <a:spcPts val="0"/>
            </a:spcAft>
            <a:buClrTx/>
            <a:buSzTx/>
            <a:buFontTx/>
            <a:buNone/>
            <a:tabLst/>
            <a:defRPr/>
          </a:pPr>
          <a:r>
            <a:rPr lang="en-US" sz="1400" b="0" i="0" kern="1200" dirty="0">
              <a:latin typeface="Arial" panose="020B0604020202020204" pitchFamily="34" charset="0"/>
              <a:cs typeface="Arial" panose="020B0604020202020204" pitchFamily="34" charset="0"/>
            </a:rPr>
            <a:t>    Student: Antonia Lupas</a:t>
          </a:r>
        </a:p>
        <a:p>
          <a:pPr marL="0" marR="0" lvl="0" indent="0" algn="ctr" defTabSz="914400" rtl="0" eaLnBrk="1" fontAlgn="auto" latinLnBrk="0" hangingPunct="1">
            <a:lnSpc>
              <a:spcPct val="100000"/>
            </a:lnSpc>
            <a:spcBef>
              <a:spcPct val="0"/>
            </a:spcBef>
            <a:spcAft>
              <a:spcPts val="0"/>
            </a:spcAft>
            <a:buClrTx/>
            <a:buSzTx/>
            <a:buFontTx/>
            <a:buNone/>
            <a:tabLst/>
            <a:defRPr/>
          </a:pPr>
          <a:r>
            <a:rPr lang="en-US" sz="1400" b="0" i="0" kern="1200" dirty="0">
              <a:latin typeface="Arial" panose="020B0604020202020204" pitchFamily="34" charset="0"/>
              <a:cs typeface="Arial" panose="020B0604020202020204" pitchFamily="34" charset="0"/>
            </a:rPr>
            <a:t>Student ID: 2210502</a:t>
          </a:r>
        </a:p>
        <a:p>
          <a:pPr marL="0" lvl="0" algn="ctr" defTabSz="889000" rtl="0">
            <a:lnSpc>
              <a:spcPct val="90000"/>
            </a:lnSpc>
            <a:spcBef>
              <a:spcPct val="0"/>
            </a:spcBef>
            <a:spcAft>
              <a:spcPct val="35000"/>
            </a:spcAft>
            <a:buNone/>
          </a:pPr>
          <a:endParaRPr lang="en-US" sz="2800" kern="1200" dirty="0"/>
        </a:p>
      </dsp:txBody>
      <dsp:txXfrm rot="10800000">
        <a:off x="3693746" y="310837"/>
        <a:ext cx="6428471" cy="3705010"/>
      </dsp:txXfrm>
    </dsp:sp>
    <dsp:sp modelId="{C367523E-D22C-4498-A5CB-A846318AE029}">
      <dsp:nvSpPr>
        <dsp:cNvPr id="0" name=""/>
        <dsp:cNvSpPr/>
      </dsp:nvSpPr>
      <dsp:spPr>
        <a:xfrm>
          <a:off x="937515" y="310837"/>
          <a:ext cx="3659957" cy="3705010"/>
        </a:xfrm>
        <a:prstGeom prst="ellipse">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CDB147-E6DB-497E-A870-B4D4DB13941D}">
      <dsp:nvSpPr>
        <dsp:cNvPr id="0" name=""/>
        <dsp:cNvSpPr/>
      </dsp:nvSpPr>
      <dsp:spPr>
        <a:xfrm rot="10800000">
          <a:off x="1568187" y="0"/>
          <a:ext cx="5153068" cy="1080938"/>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76664" tIns="163830" rIns="305816" bIns="163830" numCol="1" spcCol="1270" anchor="ctr" anchorCtr="0">
          <a:noAutofit/>
        </a:bodyPr>
        <a:lstStyle/>
        <a:p>
          <a:pPr marL="0" lvl="0" indent="0" algn="ctr" defTabSz="1911350" rtl="0">
            <a:lnSpc>
              <a:spcPct val="90000"/>
            </a:lnSpc>
            <a:spcBef>
              <a:spcPct val="0"/>
            </a:spcBef>
            <a:spcAft>
              <a:spcPct val="35000"/>
            </a:spcAft>
            <a:buNone/>
          </a:pPr>
          <a:r>
            <a:rPr lang="en-US" sz="4300" kern="1200"/>
            <a:t>Table of content</a:t>
          </a:r>
        </a:p>
      </dsp:txBody>
      <dsp:txXfrm rot="10800000">
        <a:off x="1838421" y="0"/>
        <a:ext cx="4882834" cy="1080938"/>
      </dsp:txXfrm>
    </dsp:sp>
    <dsp:sp modelId="{B1DCC5F5-0E14-4F5A-A52C-DDC4E040AD40}">
      <dsp:nvSpPr>
        <dsp:cNvPr id="0" name=""/>
        <dsp:cNvSpPr/>
      </dsp:nvSpPr>
      <dsp:spPr>
        <a:xfrm>
          <a:off x="1027718" y="0"/>
          <a:ext cx="1080938" cy="1080938"/>
        </a:xfrm>
        <a:prstGeom prst="ellipse">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613D1F-AA74-4151-AEBD-35D5E2BBDDCF}">
      <dsp:nvSpPr>
        <dsp:cNvPr id="0" name=""/>
        <dsp:cNvSpPr/>
      </dsp:nvSpPr>
      <dsp:spPr>
        <a:xfrm>
          <a:off x="0" y="79398"/>
          <a:ext cx="9613860" cy="4446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Introduction</a:t>
          </a:r>
        </a:p>
      </dsp:txBody>
      <dsp:txXfrm>
        <a:off x="21704" y="101102"/>
        <a:ext cx="9570452" cy="401192"/>
      </dsp:txXfrm>
    </dsp:sp>
    <dsp:sp modelId="{F794E1B7-7624-4222-86EC-8E586689CAFB}">
      <dsp:nvSpPr>
        <dsp:cNvPr id="0" name=""/>
        <dsp:cNvSpPr/>
      </dsp:nvSpPr>
      <dsp:spPr>
        <a:xfrm>
          <a:off x="0" y="578718"/>
          <a:ext cx="9613860" cy="4446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Main Consumers</a:t>
          </a:r>
        </a:p>
      </dsp:txBody>
      <dsp:txXfrm>
        <a:off x="21704" y="600422"/>
        <a:ext cx="9570452" cy="401192"/>
      </dsp:txXfrm>
    </dsp:sp>
    <dsp:sp modelId="{AA6E9734-CEB3-4154-BA5F-1D771AA941B8}">
      <dsp:nvSpPr>
        <dsp:cNvPr id="0" name=""/>
        <dsp:cNvSpPr/>
      </dsp:nvSpPr>
      <dsp:spPr>
        <a:xfrm>
          <a:off x="0" y="1078038"/>
          <a:ext cx="9613860" cy="4446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Nature, Scope, and Role of guest services and facilities</a:t>
          </a:r>
        </a:p>
      </dsp:txBody>
      <dsp:txXfrm>
        <a:off x="21704" y="1099742"/>
        <a:ext cx="9570452" cy="401192"/>
      </dsp:txXfrm>
    </dsp:sp>
    <dsp:sp modelId="{2BDC226A-4016-4030-92AF-8BD70DB23BA2}">
      <dsp:nvSpPr>
        <dsp:cNvPr id="0" name=""/>
        <dsp:cNvSpPr/>
      </dsp:nvSpPr>
      <dsp:spPr>
        <a:xfrm>
          <a:off x="0" y="1577358"/>
          <a:ext cx="9613860" cy="4446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Role and Function of guest services</a:t>
          </a:r>
        </a:p>
      </dsp:txBody>
      <dsp:txXfrm>
        <a:off x="21704" y="1599062"/>
        <a:ext cx="9570452" cy="401192"/>
      </dsp:txXfrm>
    </dsp:sp>
    <dsp:sp modelId="{E9DA8278-BE46-4178-A9E2-7AAD0383A585}">
      <dsp:nvSpPr>
        <dsp:cNvPr id="0" name=""/>
        <dsp:cNvSpPr/>
      </dsp:nvSpPr>
      <dsp:spPr>
        <a:xfrm>
          <a:off x="0" y="2076678"/>
          <a:ext cx="9613860" cy="4446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Importance of Hospitality and meeting/exceed Guest expectations</a:t>
          </a:r>
        </a:p>
      </dsp:txBody>
      <dsp:txXfrm>
        <a:off x="21704" y="2098382"/>
        <a:ext cx="9570452" cy="401192"/>
      </dsp:txXfrm>
    </dsp:sp>
    <dsp:sp modelId="{F17B8220-718D-47A4-9CB5-DCA493E5220B}">
      <dsp:nvSpPr>
        <dsp:cNvPr id="0" name=""/>
        <dsp:cNvSpPr/>
      </dsp:nvSpPr>
      <dsp:spPr>
        <a:xfrm>
          <a:off x="0" y="2575998"/>
          <a:ext cx="9613860" cy="4446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Summary/Conclusion</a:t>
          </a:r>
        </a:p>
      </dsp:txBody>
      <dsp:txXfrm>
        <a:off x="21704" y="2597702"/>
        <a:ext cx="9570452" cy="401192"/>
      </dsp:txXfrm>
    </dsp:sp>
    <dsp:sp modelId="{A940BF3C-2F14-4DC0-A7F9-A9C82AD42702}">
      <dsp:nvSpPr>
        <dsp:cNvPr id="0" name=""/>
        <dsp:cNvSpPr/>
      </dsp:nvSpPr>
      <dsp:spPr>
        <a:xfrm>
          <a:off x="0" y="3075318"/>
          <a:ext cx="9613860" cy="4446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References</a:t>
          </a:r>
        </a:p>
      </dsp:txBody>
      <dsp:txXfrm>
        <a:off x="21704" y="3097022"/>
        <a:ext cx="9570452" cy="40119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EA459F-3B65-43A9-BF87-A10FD947B922}">
      <dsp:nvSpPr>
        <dsp:cNvPr id="0" name=""/>
        <dsp:cNvSpPr/>
      </dsp:nvSpPr>
      <dsp:spPr>
        <a:xfrm rot="10800000">
          <a:off x="1564784" y="0"/>
          <a:ext cx="4908440" cy="1313793"/>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9346" tIns="194310" rIns="362712" bIns="194310" numCol="1" spcCol="1270" anchor="ctr" anchorCtr="0">
          <a:noAutofit/>
        </a:bodyPr>
        <a:lstStyle/>
        <a:p>
          <a:pPr marL="0" lvl="0" indent="0" algn="ctr" defTabSz="2266950" rtl="0">
            <a:lnSpc>
              <a:spcPct val="90000"/>
            </a:lnSpc>
            <a:spcBef>
              <a:spcPct val="0"/>
            </a:spcBef>
            <a:spcAft>
              <a:spcPct val="35000"/>
            </a:spcAft>
            <a:buNone/>
          </a:pPr>
          <a:r>
            <a:rPr lang="en-US" sz="5100" kern="1200"/>
            <a:t>Introduction </a:t>
          </a:r>
        </a:p>
      </dsp:txBody>
      <dsp:txXfrm rot="10800000">
        <a:off x="1893232" y="0"/>
        <a:ext cx="4579992" cy="1313793"/>
      </dsp:txXfrm>
    </dsp:sp>
    <dsp:sp modelId="{DF447DEF-C4CA-428C-977C-B005B5488337}">
      <dsp:nvSpPr>
        <dsp:cNvPr id="0" name=""/>
        <dsp:cNvSpPr/>
      </dsp:nvSpPr>
      <dsp:spPr>
        <a:xfrm>
          <a:off x="907888" y="0"/>
          <a:ext cx="1313793" cy="1313793"/>
        </a:xfrm>
        <a:prstGeom prst="ellipse">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4907CD-AA66-4A28-BDD3-D690F28F8930}">
      <dsp:nvSpPr>
        <dsp:cNvPr id="0" name=""/>
        <dsp:cNvSpPr/>
      </dsp:nvSpPr>
      <dsp:spPr>
        <a:xfrm>
          <a:off x="383052" y="2457"/>
          <a:ext cx="2764923" cy="16589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This presentation will present the role and importance of quality service, hospitality, and guest services in the hospitality industry. </a:t>
          </a:r>
          <a:endParaRPr lang="en-US" sz="1600" kern="1200"/>
        </a:p>
      </dsp:txBody>
      <dsp:txXfrm>
        <a:off x="383052" y="2457"/>
        <a:ext cx="2764923" cy="1658954"/>
      </dsp:txXfrm>
    </dsp:sp>
    <dsp:sp modelId="{D091C781-6FDC-47C4-AED4-74580711676A}">
      <dsp:nvSpPr>
        <dsp:cNvPr id="0" name=""/>
        <dsp:cNvSpPr/>
      </dsp:nvSpPr>
      <dsp:spPr>
        <a:xfrm>
          <a:off x="3424468" y="2457"/>
          <a:ext cx="2764923" cy="16589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This presentation will be based on Marriot W Hotels.</a:t>
          </a:r>
          <a:endParaRPr lang="en-US" sz="1600" kern="1200"/>
        </a:p>
      </dsp:txBody>
      <dsp:txXfrm>
        <a:off x="3424468" y="2457"/>
        <a:ext cx="2764923" cy="1658954"/>
      </dsp:txXfrm>
    </dsp:sp>
    <dsp:sp modelId="{C92BA210-E9BD-460D-B0DD-0E22AE35383B}">
      <dsp:nvSpPr>
        <dsp:cNvPr id="0" name=""/>
        <dsp:cNvSpPr/>
      </dsp:nvSpPr>
      <dsp:spPr>
        <a:xfrm>
          <a:off x="6465884" y="2457"/>
          <a:ext cx="2764923" cy="16589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W Hotels is a luxury hotel chain, part of Marriott International Inc., a leading hospitality company. </a:t>
          </a:r>
          <a:endParaRPr lang="en-US" sz="1600" kern="1200"/>
        </a:p>
      </dsp:txBody>
      <dsp:txXfrm>
        <a:off x="6465884" y="2457"/>
        <a:ext cx="2764923" cy="1658954"/>
      </dsp:txXfrm>
    </dsp:sp>
    <dsp:sp modelId="{4913AEA7-4131-4132-B42A-93FAFF614B30}">
      <dsp:nvSpPr>
        <dsp:cNvPr id="0" name=""/>
        <dsp:cNvSpPr/>
      </dsp:nvSpPr>
      <dsp:spPr>
        <a:xfrm>
          <a:off x="383052" y="1937904"/>
          <a:ext cx="2764923" cy="16589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W Hotels offers contemporary design, luxurious amenities, and innovative experiences in locations around the world, including cities, resorts, and residential properties. </a:t>
          </a:r>
          <a:endParaRPr lang="en-US" sz="1600" kern="1200"/>
        </a:p>
      </dsp:txBody>
      <dsp:txXfrm>
        <a:off x="383052" y="1937904"/>
        <a:ext cx="2764923" cy="1658954"/>
      </dsp:txXfrm>
    </dsp:sp>
    <dsp:sp modelId="{56C04D4B-B1FC-4B91-9B2C-A46AD4221F78}">
      <dsp:nvSpPr>
        <dsp:cNvPr id="0" name=""/>
        <dsp:cNvSpPr/>
      </dsp:nvSpPr>
      <dsp:spPr>
        <a:xfrm>
          <a:off x="3424468" y="1937904"/>
          <a:ext cx="2764923" cy="16589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 brand is known for its signature style, signature scent, and signature bedding, as well as its focus on music and fashion.  </a:t>
          </a:r>
          <a:endParaRPr lang="en-US" sz="1600" kern="1200"/>
        </a:p>
      </dsp:txBody>
      <dsp:txXfrm>
        <a:off x="3424468" y="1937904"/>
        <a:ext cx="2764923" cy="1658954"/>
      </dsp:txXfrm>
    </dsp:sp>
    <dsp:sp modelId="{CFCEEBDF-7542-4099-A7EC-C6C7FB45D630}">
      <dsp:nvSpPr>
        <dsp:cNvPr id="0" name=""/>
        <dsp:cNvSpPr/>
      </dsp:nvSpPr>
      <dsp:spPr>
        <a:xfrm>
          <a:off x="6465884" y="1937904"/>
          <a:ext cx="2764923" cy="16589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The hotel also features spacious and comfortable rooms, each equipped with a flat-screen TV and complimentary Wi-Fi (</a:t>
          </a:r>
          <a:r>
            <a:rPr lang="en-GB" sz="1600" kern="1200" dirty="0" err="1"/>
            <a:t>Holtom</a:t>
          </a:r>
          <a:r>
            <a:rPr lang="en-GB" sz="1600" kern="1200" dirty="0"/>
            <a:t> and Burch, 2016). </a:t>
          </a:r>
          <a:endParaRPr lang="en-US" sz="1600" kern="1200" dirty="0"/>
        </a:p>
      </dsp:txBody>
      <dsp:txXfrm>
        <a:off x="6465884" y="1937904"/>
        <a:ext cx="2764923" cy="165895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9B5ADC-35CA-499D-A510-0FF76439DB54}">
      <dsp:nvSpPr>
        <dsp:cNvPr id="0" name=""/>
        <dsp:cNvSpPr/>
      </dsp:nvSpPr>
      <dsp:spPr>
        <a:xfrm rot="10800000">
          <a:off x="1792172" y="0"/>
          <a:ext cx="5790338" cy="1334814"/>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8616" tIns="148590" rIns="277368" bIns="148590" numCol="1" spcCol="1270" anchor="ctr" anchorCtr="0">
          <a:noAutofit/>
        </a:bodyPr>
        <a:lstStyle/>
        <a:p>
          <a:pPr marL="0" lvl="0" indent="0" algn="ctr" defTabSz="1733550" rtl="0">
            <a:lnSpc>
              <a:spcPct val="90000"/>
            </a:lnSpc>
            <a:spcBef>
              <a:spcPct val="0"/>
            </a:spcBef>
            <a:spcAft>
              <a:spcPct val="35000"/>
            </a:spcAft>
            <a:buNone/>
          </a:pPr>
          <a:r>
            <a:rPr lang="en-US" sz="3900" kern="1200"/>
            <a:t>Main customer of W London Hotels</a:t>
          </a:r>
        </a:p>
      </dsp:txBody>
      <dsp:txXfrm rot="10800000">
        <a:off x="2125875" y="0"/>
        <a:ext cx="5456635" cy="1334814"/>
      </dsp:txXfrm>
    </dsp:sp>
    <dsp:sp modelId="{D349FDA3-6205-44BA-9C49-3C5788471CD8}">
      <dsp:nvSpPr>
        <dsp:cNvPr id="0" name=""/>
        <dsp:cNvSpPr/>
      </dsp:nvSpPr>
      <dsp:spPr>
        <a:xfrm>
          <a:off x="1124765" y="0"/>
          <a:ext cx="1334814" cy="1334814"/>
        </a:xfrm>
        <a:prstGeom prst="ellipse">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C9029F-7547-4A52-A2C7-D78DD36F61D9}">
      <dsp:nvSpPr>
        <dsp:cNvPr id="0" name=""/>
        <dsp:cNvSpPr/>
      </dsp:nvSpPr>
      <dsp:spPr>
        <a:xfrm>
          <a:off x="1516147" y="0"/>
          <a:ext cx="1510523" cy="151052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1C697E2-0C50-4114-B299-D9F59C6999C7}">
      <dsp:nvSpPr>
        <dsp:cNvPr id="0" name=""/>
        <dsp:cNvSpPr/>
      </dsp:nvSpPr>
      <dsp:spPr>
        <a:xfrm>
          <a:off x="113518" y="1665294"/>
          <a:ext cx="4315781" cy="1032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b="1"/>
          </a:pPr>
          <a:r>
            <a:rPr lang="en-US" sz="1400" kern="1200"/>
            <a:t>W Hotels caters to a high-end, luxury market segment and its main consumers are:</a:t>
          </a:r>
        </a:p>
      </dsp:txBody>
      <dsp:txXfrm>
        <a:off x="113518" y="1665294"/>
        <a:ext cx="4315781" cy="1032750"/>
      </dsp:txXfrm>
    </dsp:sp>
    <dsp:sp modelId="{E2836A5B-9B7A-4F22-8AA3-8A6771C1FF6C}">
      <dsp:nvSpPr>
        <dsp:cNvPr id="0" name=""/>
        <dsp:cNvSpPr/>
      </dsp:nvSpPr>
      <dsp:spPr>
        <a:xfrm>
          <a:off x="113518" y="2770030"/>
          <a:ext cx="4315781" cy="8292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Business Travellers: </a:t>
          </a:r>
        </a:p>
        <a:p>
          <a:pPr marL="0" lvl="0" indent="0" algn="ctr" defTabSz="488950">
            <a:lnSpc>
              <a:spcPct val="100000"/>
            </a:lnSpc>
            <a:spcBef>
              <a:spcPct val="0"/>
            </a:spcBef>
            <a:spcAft>
              <a:spcPct val="35000"/>
            </a:spcAft>
            <a:buNone/>
          </a:pPr>
          <a:r>
            <a:rPr lang="en-US" sz="1100" kern="1200"/>
            <a:t>Leisure Travellers: </a:t>
          </a:r>
        </a:p>
        <a:p>
          <a:pPr marL="0" lvl="0" indent="0" algn="ctr" defTabSz="488950">
            <a:lnSpc>
              <a:spcPct val="100000"/>
            </a:lnSpc>
            <a:spcBef>
              <a:spcPct val="0"/>
            </a:spcBef>
            <a:spcAft>
              <a:spcPct val="35000"/>
            </a:spcAft>
            <a:buNone/>
          </a:pPr>
          <a:r>
            <a:rPr lang="en-US" sz="1100" kern="1200"/>
            <a:t>Fashion and Music Enthusiasts: </a:t>
          </a:r>
        </a:p>
        <a:p>
          <a:pPr marL="0" lvl="0" indent="0" algn="ctr" defTabSz="488950">
            <a:lnSpc>
              <a:spcPct val="100000"/>
            </a:lnSpc>
            <a:spcBef>
              <a:spcPct val="0"/>
            </a:spcBef>
            <a:spcAft>
              <a:spcPct val="35000"/>
            </a:spcAft>
            <a:buNone/>
          </a:pPr>
          <a:r>
            <a:rPr lang="en-US" sz="1100" kern="1200"/>
            <a:t>Couples: </a:t>
          </a:r>
        </a:p>
      </dsp:txBody>
      <dsp:txXfrm>
        <a:off x="113518" y="2770030"/>
        <a:ext cx="4315781" cy="829285"/>
      </dsp:txXfrm>
    </dsp:sp>
    <dsp:sp modelId="{B950408F-8B3B-4A80-82B0-BFCBA3A00C43}">
      <dsp:nvSpPr>
        <dsp:cNvPr id="0" name=""/>
        <dsp:cNvSpPr/>
      </dsp:nvSpPr>
      <dsp:spPr>
        <a:xfrm>
          <a:off x="6587190" y="0"/>
          <a:ext cx="1510523" cy="151052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F92398-B6CA-4AE2-92D1-2AF514038BFD}">
      <dsp:nvSpPr>
        <dsp:cNvPr id="0" name=""/>
        <dsp:cNvSpPr/>
      </dsp:nvSpPr>
      <dsp:spPr>
        <a:xfrm>
          <a:off x="5184561" y="1665294"/>
          <a:ext cx="4315781" cy="1032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b="1"/>
          </a:pPr>
          <a:r>
            <a:rPr lang="en-US" sz="1400" kern="1200"/>
            <a:t>Overall, W Hotels' main consumers are individuals who are looking for a luxurious and high-end travel experience and who appreciate innovative and stylish design, comfortable rooms, and premium amenities (Bardi, 2021).</a:t>
          </a:r>
        </a:p>
      </dsp:txBody>
      <dsp:txXfrm>
        <a:off x="5184561" y="1665294"/>
        <a:ext cx="4315781" cy="1032750"/>
      </dsp:txXfrm>
    </dsp:sp>
    <dsp:sp modelId="{E544BA28-79FF-4065-B24B-344E14C5B0C3}">
      <dsp:nvSpPr>
        <dsp:cNvPr id="0" name=""/>
        <dsp:cNvSpPr/>
      </dsp:nvSpPr>
      <dsp:spPr>
        <a:xfrm>
          <a:off x="5184561" y="2770030"/>
          <a:ext cx="4315781" cy="829285"/>
        </a:xfrm>
        <a:prstGeom prst="rect">
          <a:avLst/>
        </a:prstGeom>
        <a:noFill/>
        <a:ln>
          <a:noFill/>
        </a:ln>
        <a:effectLst/>
      </dsp:spPr>
      <dsp:style>
        <a:lnRef idx="0">
          <a:scrgbClr r="0" g="0" b="0"/>
        </a:lnRef>
        <a:fillRef idx="0">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0ECAD3-9656-4E90-ACB5-F9FA05C33FD8}">
      <dsp:nvSpPr>
        <dsp:cNvPr id="0" name=""/>
        <dsp:cNvSpPr/>
      </dsp:nvSpPr>
      <dsp:spPr>
        <a:xfrm>
          <a:off x="3173" y="163200"/>
          <a:ext cx="2517277" cy="151036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The guest services provided by W Hotels are a crucial part of the guest experience and play an important role in ensuring customer satisfaction (Lashley, 2015). </a:t>
          </a:r>
        </a:p>
      </dsp:txBody>
      <dsp:txXfrm>
        <a:off x="3173" y="163200"/>
        <a:ext cx="2517277" cy="1510366"/>
      </dsp:txXfrm>
    </dsp:sp>
    <dsp:sp modelId="{B351DF26-B09B-4ABD-8D21-920070252FDA}">
      <dsp:nvSpPr>
        <dsp:cNvPr id="0" name=""/>
        <dsp:cNvSpPr/>
      </dsp:nvSpPr>
      <dsp:spPr>
        <a:xfrm>
          <a:off x="2772178" y="163200"/>
          <a:ext cx="2517277" cy="151036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Some of the key guest services offered by W Hotels include:</a:t>
          </a:r>
        </a:p>
      </dsp:txBody>
      <dsp:txXfrm>
        <a:off x="2772178" y="163200"/>
        <a:ext cx="2517277" cy="1510366"/>
      </dsp:txXfrm>
    </dsp:sp>
    <dsp:sp modelId="{9F9B51E3-6D76-412B-A08C-15CB3D1CEEB3}">
      <dsp:nvSpPr>
        <dsp:cNvPr id="0" name=""/>
        <dsp:cNvSpPr/>
      </dsp:nvSpPr>
      <dsp:spPr>
        <a:xfrm>
          <a:off x="5541184" y="163200"/>
          <a:ext cx="2517277" cy="1510366"/>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Front Desk Services: 24-hour front desk assistance for check-in and check-out, concierge services, baggage storage, and room service ordering.</a:t>
          </a:r>
        </a:p>
      </dsp:txBody>
      <dsp:txXfrm>
        <a:off x="5541184" y="163200"/>
        <a:ext cx="2517277" cy="1510366"/>
      </dsp:txXfrm>
    </dsp:sp>
    <dsp:sp modelId="{6BC0E491-EA4C-47C7-A0F4-A86235A63274}">
      <dsp:nvSpPr>
        <dsp:cNvPr id="0" name=""/>
        <dsp:cNvSpPr/>
      </dsp:nvSpPr>
      <dsp:spPr>
        <a:xfrm>
          <a:off x="8310190" y="163200"/>
          <a:ext cx="2517277" cy="1510366"/>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Room Amenities: Luxurious and comfortable rooms equipped with modern.</a:t>
          </a:r>
        </a:p>
      </dsp:txBody>
      <dsp:txXfrm>
        <a:off x="8310190" y="163200"/>
        <a:ext cx="2517277" cy="1510366"/>
      </dsp:txXfrm>
    </dsp:sp>
    <dsp:sp modelId="{16343A09-CC02-4EDA-BC11-6688518AB598}">
      <dsp:nvSpPr>
        <dsp:cNvPr id="0" name=""/>
        <dsp:cNvSpPr/>
      </dsp:nvSpPr>
      <dsp:spPr>
        <a:xfrm>
          <a:off x="3173" y="1925295"/>
          <a:ext cx="2517277" cy="1510366"/>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Dining Options: On-site dining options, including in-room dining, restaurant, bar, and room service.</a:t>
          </a:r>
        </a:p>
      </dsp:txBody>
      <dsp:txXfrm>
        <a:off x="3173" y="1925295"/>
        <a:ext cx="2517277" cy="1510366"/>
      </dsp:txXfrm>
    </dsp:sp>
    <dsp:sp modelId="{F1E3007C-9D06-4C3A-94DD-15E3CF7CC9A9}">
      <dsp:nvSpPr>
        <dsp:cNvPr id="0" name=""/>
        <dsp:cNvSpPr/>
      </dsp:nvSpPr>
      <dsp:spPr>
        <a:xfrm>
          <a:off x="2772178" y="1925295"/>
          <a:ext cx="2517277" cy="151036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Fitness and Wellness: On-site fitness centers, spas, and wellness services.</a:t>
          </a:r>
        </a:p>
      </dsp:txBody>
      <dsp:txXfrm>
        <a:off x="2772178" y="1925295"/>
        <a:ext cx="2517277" cy="1510366"/>
      </dsp:txXfrm>
    </dsp:sp>
    <dsp:sp modelId="{556CCB97-46E9-4B2B-9D71-929DC7A57EFD}">
      <dsp:nvSpPr>
        <dsp:cNvPr id="0" name=""/>
        <dsp:cNvSpPr/>
      </dsp:nvSpPr>
      <dsp:spPr>
        <a:xfrm>
          <a:off x="5541184" y="1925295"/>
          <a:ext cx="2517277" cy="151036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Business Services: Meeting and event facilities, business centers, and audio/visual equipment rental.</a:t>
          </a:r>
        </a:p>
      </dsp:txBody>
      <dsp:txXfrm>
        <a:off x="5541184" y="1925295"/>
        <a:ext cx="2517277" cy="1510366"/>
      </dsp:txXfrm>
    </dsp:sp>
    <dsp:sp modelId="{FB03FB97-9B1F-4A82-A550-C5013AA49AAF}">
      <dsp:nvSpPr>
        <dsp:cNvPr id="0" name=""/>
        <dsp:cNvSpPr/>
      </dsp:nvSpPr>
      <dsp:spPr>
        <a:xfrm>
          <a:off x="8310190" y="1925295"/>
          <a:ext cx="2517277" cy="1510366"/>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Transportation: Transportation services, including airport shuttle services, car rental, and taxi services.</a:t>
          </a:r>
        </a:p>
      </dsp:txBody>
      <dsp:txXfrm>
        <a:off x="8310190" y="1925295"/>
        <a:ext cx="2517277" cy="151036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D9ED61-5FBC-43B2-AEBE-1E9734F07DA4}">
      <dsp:nvSpPr>
        <dsp:cNvPr id="0" name=""/>
        <dsp:cNvSpPr/>
      </dsp:nvSpPr>
      <dsp:spPr>
        <a:xfrm rot="10800000">
          <a:off x="1957069" y="0"/>
          <a:ext cx="6393217" cy="1386990"/>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11624" tIns="110490" rIns="206248" bIns="110490" numCol="1" spcCol="1270" anchor="ctr" anchorCtr="0">
          <a:noAutofit/>
        </a:bodyPr>
        <a:lstStyle/>
        <a:p>
          <a:pPr marL="0" lvl="0" indent="0" algn="ctr" defTabSz="1289050" rtl="0">
            <a:lnSpc>
              <a:spcPct val="90000"/>
            </a:lnSpc>
            <a:spcBef>
              <a:spcPct val="0"/>
            </a:spcBef>
            <a:spcAft>
              <a:spcPct val="35000"/>
            </a:spcAft>
            <a:buNone/>
          </a:pPr>
          <a:r>
            <a:rPr lang="en-GB" sz="2900" b="1" kern="1200" dirty="0"/>
            <a:t>Nature, and Scope of The Guest Services and Facilities Provided by W Hotels</a:t>
          </a:r>
          <a:endParaRPr lang="en-US" sz="2900" kern="1200" dirty="0"/>
        </a:p>
      </dsp:txBody>
      <dsp:txXfrm rot="10800000">
        <a:off x="2303816" y="0"/>
        <a:ext cx="6046470" cy="1386990"/>
      </dsp:txXfrm>
    </dsp:sp>
    <dsp:sp modelId="{F7A88DF4-B9D2-41BA-9959-2B34BEFFCC55}">
      <dsp:nvSpPr>
        <dsp:cNvPr id="0" name=""/>
        <dsp:cNvSpPr/>
      </dsp:nvSpPr>
      <dsp:spPr>
        <a:xfrm>
          <a:off x="1263574" y="0"/>
          <a:ext cx="1386990" cy="1386990"/>
        </a:xfrm>
        <a:prstGeom prst="ellipse">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DE39EA-39C2-486E-B222-BE667E16C22A}">
      <dsp:nvSpPr>
        <dsp:cNvPr id="0" name=""/>
        <dsp:cNvSpPr/>
      </dsp:nvSpPr>
      <dsp:spPr>
        <a:xfrm>
          <a:off x="0" y="0"/>
          <a:ext cx="7402672" cy="64787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The nature and scope of the guest services provided by W Hotels are extensive and aim to provide guests with a luxury and personalized experience (Rahimi. and Kozak, 2017). </a:t>
          </a:r>
        </a:p>
      </dsp:txBody>
      <dsp:txXfrm>
        <a:off x="18976" y="18976"/>
        <a:ext cx="6627761" cy="609924"/>
      </dsp:txXfrm>
    </dsp:sp>
    <dsp:sp modelId="{ADF94963-57F9-47CD-9890-C9E770ACC2AB}">
      <dsp:nvSpPr>
        <dsp:cNvPr id="0" name=""/>
        <dsp:cNvSpPr/>
      </dsp:nvSpPr>
      <dsp:spPr>
        <a:xfrm>
          <a:off x="552797" y="737859"/>
          <a:ext cx="7402672" cy="64787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The services offered by W Hotels can be broadly categorized as follows:</a:t>
          </a:r>
        </a:p>
      </dsp:txBody>
      <dsp:txXfrm>
        <a:off x="571773" y="756835"/>
        <a:ext cx="6390803" cy="609924"/>
      </dsp:txXfrm>
    </dsp:sp>
    <dsp:sp modelId="{31A0148C-527B-4C93-945C-7F1208A1E22C}">
      <dsp:nvSpPr>
        <dsp:cNvPr id="0" name=""/>
        <dsp:cNvSpPr/>
      </dsp:nvSpPr>
      <dsp:spPr>
        <a:xfrm>
          <a:off x="1105594" y="1475719"/>
          <a:ext cx="7402672" cy="64787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Accommodation: W Hotels provides luxurious and well-appointed rooms, suites, and residences that offer contemporary design and high-end amenities.</a:t>
          </a:r>
        </a:p>
      </dsp:txBody>
      <dsp:txXfrm>
        <a:off x="1124570" y="1494695"/>
        <a:ext cx="6390803" cy="609924"/>
      </dsp:txXfrm>
    </dsp:sp>
    <dsp:sp modelId="{A63957CD-6FE0-4721-AA2C-C9763F6FDC2D}">
      <dsp:nvSpPr>
        <dsp:cNvPr id="0" name=""/>
        <dsp:cNvSpPr/>
      </dsp:nvSpPr>
      <dsp:spPr>
        <a:xfrm>
          <a:off x="1658391" y="2213579"/>
          <a:ext cx="7402672" cy="64787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Dining: W Hotels offer a range of dining options, from in-room dining to on-site restaurants and bars.</a:t>
          </a:r>
        </a:p>
      </dsp:txBody>
      <dsp:txXfrm>
        <a:off x="1677367" y="2232555"/>
        <a:ext cx="6390803" cy="609924"/>
      </dsp:txXfrm>
    </dsp:sp>
    <dsp:sp modelId="{6DA55539-07AB-4ED4-AF41-CDB6FEE6F149}">
      <dsp:nvSpPr>
        <dsp:cNvPr id="0" name=""/>
        <dsp:cNvSpPr/>
      </dsp:nvSpPr>
      <dsp:spPr>
        <a:xfrm>
          <a:off x="2211188" y="2951439"/>
          <a:ext cx="7402672" cy="64787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Wellness and Leisure: W Hotels offer a range of wellness and leisure facilities, including fitness centers, spas, and swimming pools, to help guests relax and rejuvenate.</a:t>
          </a:r>
        </a:p>
      </dsp:txBody>
      <dsp:txXfrm>
        <a:off x="2230164" y="2970415"/>
        <a:ext cx="6390803" cy="609924"/>
      </dsp:txXfrm>
    </dsp:sp>
    <dsp:sp modelId="{9471A659-70F5-46A0-B365-148D490F1FDC}">
      <dsp:nvSpPr>
        <dsp:cNvPr id="0" name=""/>
        <dsp:cNvSpPr/>
      </dsp:nvSpPr>
      <dsp:spPr>
        <a:xfrm>
          <a:off x="6981552" y="473310"/>
          <a:ext cx="421119" cy="421119"/>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7076304" y="473310"/>
        <a:ext cx="231615" cy="316892"/>
      </dsp:txXfrm>
    </dsp:sp>
    <dsp:sp modelId="{00F75D15-E62E-4060-89C5-B992F4649F05}">
      <dsp:nvSpPr>
        <dsp:cNvPr id="0" name=""/>
        <dsp:cNvSpPr/>
      </dsp:nvSpPr>
      <dsp:spPr>
        <a:xfrm>
          <a:off x="7534350" y="1211169"/>
          <a:ext cx="421119" cy="421119"/>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7629102" y="1211169"/>
        <a:ext cx="231615" cy="316892"/>
      </dsp:txXfrm>
    </dsp:sp>
    <dsp:sp modelId="{1CB31BC4-B5CF-4C47-AEA7-E66B1F98CE6C}">
      <dsp:nvSpPr>
        <dsp:cNvPr id="0" name=""/>
        <dsp:cNvSpPr/>
      </dsp:nvSpPr>
      <dsp:spPr>
        <a:xfrm>
          <a:off x="8087147" y="1938231"/>
          <a:ext cx="421119" cy="421119"/>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181899" y="1938231"/>
        <a:ext cx="231615" cy="316892"/>
      </dsp:txXfrm>
    </dsp:sp>
    <dsp:sp modelId="{2B247766-6B54-4E70-A7EF-62BCACD2486E}">
      <dsp:nvSpPr>
        <dsp:cNvPr id="0" name=""/>
        <dsp:cNvSpPr/>
      </dsp:nvSpPr>
      <dsp:spPr>
        <a:xfrm>
          <a:off x="8639944" y="2683290"/>
          <a:ext cx="421119" cy="421119"/>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734696" y="2683290"/>
        <a:ext cx="231615" cy="31689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65E4C1-C4CC-4129-96B2-BA3525211135}">
      <dsp:nvSpPr>
        <dsp:cNvPr id="0" name=""/>
        <dsp:cNvSpPr/>
      </dsp:nvSpPr>
      <dsp:spPr>
        <a:xfrm>
          <a:off x="0" y="2315"/>
          <a:ext cx="6261100" cy="117344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5FF93F-59D2-467A-BA7D-231A79FF33D1}">
      <dsp:nvSpPr>
        <dsp:cNvPr id="0" name=""/>
        <dsp:cNvSpPr/>
      </dsp:nvSpPr>
      <dsp:spPr>
        <a:xfrm>
          <a:off x="354965" y="266339"/>
          <a:ext cx="645392" cy="64539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8B01548-AD1B-490F-BC2E-AF2EAAF0FD06}">
      <dsp:nvSpPr>
        <dsp:cNvPr id="0" name=""/>
        <dsp:cNvSpPr/>
      </dsp:nvSpPr>
      <dsp:spPr>
        <a:xfrm>
          <a:off x="1355324" y="2315"/>
          <a:ext cx="4905775" cy="1173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189" tIns="124189" rIns="124189" bIns="124189" numCol="1" spcCol="1270" anchor="ctr" anchorCtr="0">
          <a:noAutofit/>
        </a:bodyPr>
        <a:lstStyle/>
        <a:p>
          <a:pPr marL="0" lvl="0" indent="0" algn="l" defTabSz="666750">
            <a:lnSpc>
              <a:spcPct val="90000"/>
            </a:lnSpc>
            <a:spcBef>
              <a:spcPct val="0"/>
            </a:spcBef>
            <a:spcAft>
              <a:spcPct val="35000"/>
            </a:spcAft>
            <a:buNone/>
          </a:pPr>
          <a:r>
            <a:rPr lang="en-US" sz="1500" kern="1200"/>
            <a:t>Business and Event Services: W Hotels provide comprehensive business and event services, including meeting and conference rooms, audio/visual equipment rental, and high-speed internet.</a:t>
          </a:r>
        </a:p>
      </dsp:txBody>
      <dsp:txXfrm>
        <a:off x="1355324" y="2315"/>
        <a:ext cx="4905775" cy="1173440"/>
      </dsp:txXfrm>
    </dsp:sp>
    <dsp:sp modelId="{4567285C-E6F9-482A-953B-FA933202C88F}">
      <dsp:nvSpPr>
        <dsp:cNvPr id="0" name=""/>
        <dsp:cNvSpPr/>
      </dsp:nvSpPr>
      <dsp:spPr>
        <a:xfrm>
          <a:off x="0" y="1469116"/>
          <a:ext cx="6261100" cy="117344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D7C2D3-DBFC-4DBF-9EF3-688599D59AA6}">
      <dsp:nvSpPr>
        <dsp:cNvPr id="0" name=""/>
        <dsp:cNvSpPr/>
      </dsp:nvSpPr>
      <dsp:spPr>
        <a:xfrm>
          <a:off x="354965" y="1733140"/>
          <a:ext cx="645392" cy="64539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7FA2278-D5FF-461E-92FE-72F40FC1AC38}">
      <dsp:nvSpPr>
        <dsp:cNvPr id="0" name=""/>
        <dsp:cNvSpPr/>
      </dsp:nvSpPr>
      <dsp:spPr>
        <a:xfrm>
          <a:off x="1355324" y="1469116"/>
          <a:ext cx="4905775" cy="1173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189" tIns="124189" rIns="124189" bIns="124189" numCol="1" spcCol="1270" anchor="ctr" anchorCtr="0">
          <a:noAutofit/>
        </a:bodyPr>
        <a:lstStyle/>
        <a:p>
          <a:pPr marL="0" lvl="0" indent="0" algn="l" defTabSz="666750">
            <a:lnSpc>
              <a:spcPct val="90000"/>
            </a:lnSpc>
            <a:spcBef>
              <a:spcPct val="0"/>
            </a:spcBef>
            <a:spcAft>
              <a:spcPct val="35000"/>
            </a:spcAft>
            <a:buNone/>
          </a:pPr>
          <a:r>
            <a:rPr lang="en-US" sz="1500" kern="1200"/>
            <a:t>Transportation: W Hotels offer transportation services, such as airport shuttle services, car rental, and taxi services, to help guests travel around the city with ease.</a:t>
          </a:r>
        </a:p>
      </dsp:txBody>
      <dsp:txXfrm>
        <a:off x="1355324" y="1469116"/>
        <a:ext cx="4905775" cy="1173440"/>
      </dsp:txXfrm>
    </dsp:sp>
    <dsp:sp modelId="{5BFF8CCB-8625-4A64-B6DB-862E84E1B777}">
      <dsp:nvSpPr>
        <dsp:cNvPr id="0" name=""/>
        <dsp:cNvSpPr/>
      </dsp:nvSpPr>
      <dsp:spPr>
        <a:xfrm>
          <a:off x="0" y="2935917"/>
          <a:ext cx="6261100" cy="117344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24BA6A-186A-4DCC-BE36-6C94E27F1B5D}">
      <dsp:nvSpPr>
        <dsp:cNvPr id="0" name=""/>
        <dsp:cNvSpPr/>
      </dsp:nvSpPr>
      <dsp:spPr>
        <a:xfrm>
          <a:off x="354965" y="3199941"/>
          <a:ext cx="645392" cy="64539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47BA21A-3677-4732-9C92-A68C27DDF427}">
      <dsp:nvSpPr>
        <dsp:cNvPr id="0" name=""/>
        <dsp:cNvSpPr/>
      </dsp:nvSpPr>
      <dsp:spPr>
        <a:xfrm>
          <a:off x="1355324" y="2935917"/>
          <a:ext cx="4905775" cy="1173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189" tIns="124189" rIns="124189" bIns="124189" numCol="1" spcCol="1270" anchor="ctr" anchorCtr="0">
          <a:noAutofit/>
        </a:bodyPr>
        <a:lstStyle/>
        <a:p>
          <a:pPr marL="0" lvl="0" indent="0" algn="l" defTabSz="666750">
            <a:lnSpc>
              <a:spcPct val="90000"/>
            </a:lnSpc>
            <a:spcBef>
              <a:spcPct val="0"/>
            </a:spcBef>
            <a:spcAft>
              <a:spcPct val="35000"/>
            </a:spcAft>
            <a:buNone/>
          </a:pPr>
          <a:r>
            <a:rPr lang="en-US" sz="1500" kern="1200"/>
            <a:t>Concierge Services: The concierge services offered by W Hotels include recommendations for local attractions, restaurant reservations, and tour bookings.</a:t>
          </a:r>
        </a:p>
      </dsp:txBody>
      <dsp:txXfrm>
        <a:off x="1355324" y="2935917"/>
        <a:ext cx="4905775" cy="1173440"/>
      </dsp:txXfrm>
    </dsp:sp>
    <dsp:sp modelId="{FBF802A1-23D4-4C2E-B922-A3347F9FCC90}">
      <dsp:nvSpPr>
        <dsp:cNvPr id="0" name=""/>
        <dsp:cNvSpPr/>
      </dsp:nvSpPr>
      <dsp:spPr>
        <a:xfrm>
          <a:off x="0" y="4402718"/>
          <a:ext cx="6261100" cy="117344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C6EB25-3F89-475C-BB3F-74B0B7878FA5}">
      <dsp:nvSpPr>
        <dsp:cNvPr id="0" name=""/>
        <dsp:cNvSpPr/>
      </dsp:nvSpPr>
      <dsp:spPr>
        <a:xfrm>
          <a:off x="354965" y="4666742"/>
          <a:ext cx="645392" cy="64539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090096E-FECB-4429-925F-B24C6A6F618D}">
      <dsp:nvSpPr>
        <dsp:cNvPr id="0" name=""/>
        <dsp:cNvSpPr/>
      </dsp:nvSpPr>
      <dsp:spPr>
        <a:xfrm>
          <a:off x="1355324" y="4402718"/>
          <a:ext cx="4905775" cy="1173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189" tIns="124189" rIns="124189" bIns="124189" numCol="1" spcCol="1270" anchor="ctr" anchorCtr="0">
          <a:noAutofit/>
        </a:bodyPr>
        <a:lstStyle/>
        <a:p>
          <a:pPr marL="0" lvl="0" indent="0" algn="l" defTabSz="666750">
            <a:lnSpc>
              <a:spcPct val="90000"/>
            </a:lnSpc>
            <a:spcBef>
              <a:spcPct val="0"/>
            </a:spcBef>
            <a:spcAft>
              <a:spcPct val="35000"/>
            </a:spcAft>
            <a:buNone/>
          </a:pPr>
          <a:r>
            <a:rPr lang="en-US" sz="1500" kern="1200"/>
            <a:t>Additional Services: Other services offered by W Hotels include laundry and dry cleaning, currency exchange, and tour and ticket assistance.</a:t>
          </a:r>
        </a:p>
      </dsp:txBody>
      <dsp:txXfrm>
        <a:off x="1355324" y="4402718"/>
        <a:ext cx="4905775" cy="117344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E6C6F3-43DA-444D-9FD7-9237B4C3C9B2}">
      <dsp:nvSpPr>
        <dsp:cNvPr id="0" name=""/>
        <dsp:cNvSpPr/>
      </dsp:nvSpPr>
      <dsp:spPr>
        <a:xfrm rot="10800000">
          <a:off x="1946652" y="0"/>
          <a:ext cx="6393217" cy="1345324"/>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93251" tIns="148590" rIns="277368" bIns="148590" numCol="1" spcCol="1270" anchor="ctr" anchorCtr="0">
          <a:noAutofit/>
        </a:bodyPr>
        <a:lstStyle/>
        <a:p>
          <a:pPr marL="0" lvl="0" indent="0" algn="ctr" defTabSz="1733550" rtl="0">
            <a:lnSpc>
              <a:spcPct val="90000"/>
            </a:lnSpc>
            <a:spcBef>
              <a:spcPct val="0"/>
            </a:spcBef>
            <a:spcAft>
              <a:spcPct val="35000"/>
            </a:spcAft>
            <a:buNone/>
          </a:pPr>
          <a:r>
            <a:rPr lang="en-US" sz="3900" kern="1200"/>
            <a:t>Role and function of guest services</a:t>
          </a:r>
        </a:p>
      </dsp:txBody>
      <dsp:txXfrm rot="10800000">
        <a:off x="2282983" y="0"/>
        <a:ext cx="6056886" cy="1345324"/>
      </dsp:txXfrm>
    </dsp:sp>
    <dsp:sp modelId="{FD12CF83-84F9-4E40-A235-8DFFD47780BE}">
      <dsp:nvSpPr>
        <dsp:cNvPr id="0" name=""/>
        <dsp:cNvSpPr/>
      </dsp:nvSpPr>
      <dsp:spPr>
        <a:xfrm>
          <a:off x="1273990" y="0"/>
          <a:ext cx="1345324" cy="1345324"/>
        </a:xfrm>
        <a:prstGeom prst="ellipse">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78D4E8-7FE5-4337-93D9-787FCE5FCA3B}">
      <dsp:nvSpPr>
        <dsp:cNvPr id="0" name=""/>
        <dsp:cNvSpPr/>
      </dsp:nvSpPr>
      <dsp:spPr>
        <a:xfrm>
          <a:off x="0" y="0"/>
          <a:ext cx="7402672" cy="64787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The guest services and facilities are designed to ensure guests have a comfortable and enjoyable stay. </a:t>
          </a:r>
        </a:p>
      </dsp:txBody>
      <dsp:txXfrm>
        <a:off x="18976" y="18976"/>
        <a:ext cx="6627761" cy="609924"/>
      </dsp:txXfrm>
    </dsp:sp>
    <dsp:sp modelId="{80DE2006-E24C-4E81-B8D7-671C0B8B0708}">
      <dsp:nvSpPr>
        <dsp:cNvPr id="0" name=""/>
        <dsp:cNvSpPr/>
      </dsp:nvSpPr>
      <dsp:spPr>
        <a:xfrm>
          <a:off x="552797" y="737859"/>
          <a:ext cx="7402672" cy="64787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They include a range of amenities and services, such as a 7/24-hour front desk, services, free Wi-Fi, a business centre, and a fitness centre.</a:t>
          </a:r>
        </a:p>
      </dsp:txBody>
      <dsp:txXfrm>
        <a:off x="571773" y="756835"/>
        <a:ext cx="6390803" cy="609924"/>
      </dsp:txXfrm>
    </dsp:sp>
    <dsp:sp modelId="{EC487F3F-52BB-4BE2-A8C8-E5DEF8E6B6C6}">
      <dsp:nvSpPr>
        <dsp:cNvPr id="0" name=""/>
        <dsp:cNvSpPr/>
      </dsp:nvSpPr>
      <dsp:spPr>
        <a:xfrm>
          <a:off x="1105594" y="1475719"/>
          <a:ext cx="7402672" cy="64787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The guest services and facilities at allow guests to enjoy their stay and make the most of their time in the hotel (Kandampully et.al., 2015). </a:t>
          </a:r>
        </a:p>
      </dsp:txBody>
      <dsp:txXfrm>
        <a:off x="1124570" y="1494695"/>
        <a:ext cx="6390803" cy="609924"/>
      </dsp:txXfrm>
    </dsp:sp>
    <dsp:sp modelId="{1A0B2C65-3688-48AA-AEF4-779162FC2E85}">
      <dsp:nvSpPr>
        <dsp:cNvPr id="0" name=""/>
        <dsp:cNvSpPr/>
      </dsp:nvSpPr>
      <dsp:spPr>
        <a:xfrm>
          <a:off x="1658391" y="2213579"/>
          <a:ext cx="7402672" cy="64787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The role of guest services and facilities in W Hotels is to provide guests with a pleasant and comfortable stay (Bardi, 2021). </a:t>
          </a:r>
        </a:p>
      </dsp:txBody>
      <dsp:txXfrm>
        <a:off x="1677367" y="2232555"/>
        <a:ext cx="6390803" cy="609924"/>
      </dsp:txXfrm>
    </dsp:sp>
    <dsp:sp modelId="{B5E3D717-A1A2-4BA1-8D53-821C30E61378}">
      <dsp:nvSpPr>
        <dsp:cNvPr id="0" name=""/>
        <dsp:cNvSpPr/>
      </dsp:nvSpPr>
      <dsp:spPr>
        <a:xfrm>
          <a:off x="2211188" y="2951439"/>
          <a:ext cx="7402672" cy="64787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By providing the best potential service, the W Hotels staff can guarantee that guests have an unforgettable stay (Kim et.al., 2017).</a:t>
          </a:r>
        </a:p>
      </dsp:txBody>
      <dsp:txXfrm>
        <a:off x="2230164" y="2970415"/>
        <a:ext cx="6390803" cy="609924"/>
      </dsp:txXfrm>
    </dsp:sp>
    <dsp:sp modelId="{C6880B1B-3F7F-4B38-8E92-A6B23C54A4E9}">
      <dsp:nvSpPr>
        <dsp:cNvPr id="0" name=""/>
        <dsp:cNvSpPr/>
      </dsp:nvSpPr>
      <dsp:spPr>
        <a:xfrm>
          <a:off x="6981552" y="473310"/>
          <a:ext cx="421119" cy="421119"/>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7076304" y="473310"/>
        <a:ext cx="231615" cy="316892"/>
      </dsp:txXfrm>
    </dsp:sp>
    <dsp:sp modelId="{91682089-D6CF-41C1-9E04-01058B372480}">
      <dsp:nvSpPr>
        <dsp:cNvPr id="0" name=""/>
        <dsp:cNvSpPr/>
      </dsp:nvSpPr>
      <dsp:spPr>
        <a:xfrm>
          <a:off x="7534350" y="1211169"/>
          <a:ext cx="421119" cy="421119"/>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7629102" y="1211169"/>
        <a:ext cx="231615" cy="316892"/>
      </dsp:txXfrm>
    </dsp:sp>
    <dsp:sp modelId="{D37731EC-80C7-4D7D-8365-53DF191B9108}">
      <dsp:nvSpPr>
        <dsp:cNvPr id="0" name=""/>
        <dsp:cNvSpPr/>
      </dsp:nvSpPr>
      <dsp:spPr>
        <a:xfrm>
          <a:off x="8087147" y="1938231"/>
          <a:ext cx="421119" cy="421119"/>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181899" y="1938231"/>
        <a:ext cx="231615" cy="316892"/>
      </dsp:txXfrm>
    </dsp:sp>
    <dsp:sp modelId="{039DC630-2416-4EA6-BE4E-5073B488D84C}">
      <dsp:nvSpPr>
        <dsp:cNvPr id="0" name=""/>
        <dsp:cNvSpPr/>
      </dsp:nvSpPr>
      <dsp:spPr>
        <a:xfrm>
          <a:off x="8639944" y="2683290"/>
          <a:ext cx="421119" cy="421119"/>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734696" y="2683290"/>
        <a:ext cx="231615" cy="31689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008969-A2F7-4D77-AB4A-347C06AE0D63}">
      <dsp:nvSpPr>
        <dsp:cNvPr id="0" name=""/>
        <dsp:cNvSpPr/>
      </dsp:nvSpPr>
      <dsp:spPr>
        <a:xfrm rot="10800000">
          <a:off x="1949280" y="0"/>
          <a:ext cx="6393217" cy="1355834"/>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97885" tIns="129540" rIns="241808" bIns="129540" numCol="1" spcCol="1270" anchor="ctr" anchorCtr="0">
          <a:noAutofit/>
        </a:bodyPr>
        <a:lstStyle/>
        <a:p>
          <a:pPr marL="0" lvl="0" indent="0" algn="ctr" defTabSz="1511300" rtl="0">
            <a:lnSpc>
              <a:spcPct val="90000"/>
            </a:lnSpc>
            <a:spcBef>
              <a:spcPct val="0"/>
            </a:spcBef>
            <a:spcAft>
              <a:spcPct val="35000"/>
            </a:spcAft>
            <a:buNone/>
          </a:pPr>
          <a:r>
            <a:rPr lang="en-GB" sz="3400" b="1" kern="1200" dirty="0"/>
            <a:t>Importance of Hospitality</a:t>
          </a:r>
          <a:br>
            <a:rPr lang="en-US" sz="3400" kern="1200" dirty="0"/>
          </a:br>
          <a:endParaRPr lang="en-US" sz="3400" kern="1200" dirty="0"/>
        </a:p>
      </dsp:txBody>
      <dsp:txXfrm rot="10800000">
        <a:off x="2288238" y="0"/>
        <a:ext cx="6054259" cy="1355834"/>
      </dsp:txXfrm>
    </dsp:sp>
    <dsp:sp modelId="{67E9A52C-4AE3-4EFC-9FA0-2720FEF312CB}">
      <dsp:nvSpPr>
        <dsp:cNvPr id="0" name=""/>
        <dsp:cNvSpPr/>
      </dsp:nvSpPr>
      <dsp:spPr>
        <a:xfrm>
          <a:off x="1271363" y="0"/>
          <a:ext cx="1355834" cy="1355834"/>
        </a:xfrm>
        <a:prstGeom prst="ellipse">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CFE428-DD1B-4E41-B2EB-A265B19D7EE3}">
      <dsp:nvSpPr>
        <dsp:cNvPr id="0" name=""/>
        <dsp:cNvSpPr/>
      </dsp:nvSpPr>
      <dsp:spPr>
        <a:xfrm>
          <a:off x="0" y="0"/>
          <a:ext cx="776999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BB1F2D-4ADE-47D3-A4A6-48F1E0BE47E3}">
      <dsp:nvSpPr>
        <dsp:cNvPr id="0" name=""/>
        <dsp:cNvSpPr/>
      </dsp:nvSpPr>
      <dsp:spPr>
        <a:xfrm>
          <a:off x="0" y="0"/>
          <a:ext cx="7769996" cy="4499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Hospitality is vital to society. Hospitality is crucial because:</a:t>
          </a:r>
        </a:p>
      </dsp:txBody>
      <dsp:txXfrm>
        <a:off x="0" y="0"/>
        <a:ext cx="7769996" cy="449914"/>
      </dsp:txXfrm>
    </dsp:sp>
    <dsp:sp modelId="{7BA02CC6-117B-433B-8BEB-E4AE5FB9F5AB}">
      <dsp:nvSpPr>
        <dsp:cNvPr id="0" name=""/>
        <dsp:cNvSpPr/>
      </dsp:nvSpPr>
      <dsp:spPr>
        <a:xfrm>
          <a:off x="0" y="449914"/>
          <a:ext cx="776999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4E9E27-8F81-441E-A465-F10B14524DB3}">
      <dsp:nvSpPr>
        <dsp:cNvPr id="0" name=""/>
        <dsp:cNvSpPr/>
      </dsp:nvSpPr>
      <dsp:spPr>
        <a:xfrm>
          <a:off x="0" y="449914"/>
          <a:ext cx="7769996" cy="4499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Economic Impact: Hospitality generates billions in sales and employs millions worldwide.</a:t>
          </a:r>
        </a:p>
      </dsp:txBody>
      <dsp:txXfrm>
        <a:off x="0" y="449914"/>
        <a:ext cx="7769996" cy="449914"/>
      </dsp:txXfrm>
    </dsp:sp>
    <dsp:sp modelId="{01CF5193-5E18-42B0-8EAA-687F84752E42}">
      <dsp:nvSpPr>
        <dsp:cNvPr id="0" name=""/>
        <dsp:cNvSpPr/>
      </dsp:nvSpPr>
      <dsp:spPr>
        <a:xfrm>
          <a:off x="0" y="899829"/>
          <a:ext cx="776999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1EC4CE0-9104-4BC3-9C9E-071CD599E38F}">
      <dsp:nvSpPr>
        <dsp:cNvPr id="0" name=""/>
        <dsp:cNvSpPr/>
      </dsp:nvSpPr>
      <dsp:spPr>
        <a:xfrm>
          <a:off x="0" y="899829"/>
          <a:ext cx="7769996" cy="4499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Customer Happiness: Hospitality is about giving guests exceptional experiences.</a:t>
          </a:r>
        </a:p>
      </dsp:txBody>
      <dsp:txXfrm>
        <a:off x="0" y="899829"/>
        <a:ext cx="7769996" cy="449914"/>
      </dsp:txXfrm>
    </dsp:sp>
    <dsp:sp modelId="{DC4183A7-FEC2-42E5-BA3B-1F0DB682C8BB}">
      <dsp:nvSpPr>
        <dsp:cNvPr id="0" name=""/>
        <dsp:cNvSpPr/>
      </dsp:nvSpPr>
      <dsp:spPr>
        <a:xfrm>
          <a:off x="0" y="1349743"/>
          <a:ext cx="776999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1FE7D8-DD85-4BE6-9855-2919F38CEBEE}">
      <dsp:nvSpPr>
        <dsp:cNvPr id="0" name=""/>
        <dsp:cNvSpPr/>
      </dsp:nvSpPr>
      <dsp:spPr>
        <a:xfrm>
          <a:off x="0" y="1349743"/>
          <a:ext cx="7769996" cy="4499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Cultural Exchange: Hospitality allows people from different cultures to meet, learn, and share viewpoints.</a:t>
          </a:r>
        </a:p>
      </dsp:txBody>
      <dsp:txXfrm>
        <a:off x="0" y="1349743"/>
        <a:ext cx="7769996" cy="449914"/>
      </dsp:txXfrm>
    </dsp:sp>
    <dsp:sp modelId="{3A6CE8AF-2C20-4150-8D53-31DA03B0F1A6}">
      <dsp:nvSpPr>
        <dsp:cNvPr id="0" name=""/>
        <dsp:cNvSpPr/>
      </dsp:nvSpPr>
      <dsp:spPr>
        <a:xfrm>
          <a:off x="0" y="1799658"/>
          <a:ext cx="776999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33BF8EB-B143-46F1-ADC3-DED1B14168F7}">
      <dsp:nvSpPr>
        <dsp:cNvPr id="0" name=""/>
        <dsp:cNvSpPr/>
      </dsp:nvSpPr>
      <dsp:spPr>
        <a:xfrm>
          <a:off x="0" y="1799658"/>
          <a:ext cx="7769996" cy="4499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Tourism: Hospitality provides travellers with lodging, food, and other services.</a:t>
          </a:r>
        </a:p>
      </dsp:txBody>
      <dsp:txXfrm>
        <a:off x="0" y="1799658"/>
        <a:ext cx="7769996" cy="449914"/>
      </dsp:txXfrm>
    </dsp:sp>
    <dsp:sp modelId="{F379D6CC-8747-44E7-988F-8D15813709B1}">
      <dsp:nvSpPr>
        <dsp:cNvPr id="0" name=""/>
        <dsp:cNvSpPr/>
      </dsp:nvSpPr>
      <dsp:spPr>
        <a:xfrm>
          <a:off x="0" y="2249572"/>
          <a:ext cx="776999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1BA9FF-6C99-4343-927B-9C0A3D6D4BEC}">
      <dsp:nvSpPr>
        <dsp:cNvPr id="0" name=""/>
        <dsp:cNvSpPr/>
      </dsp:nvSpPr>
      <dsp:spPr>
        <a:xfrm>
          <a:off x="0" y="2249572"/>
          <a:ext cx="7769996" cy="4499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Community Development: Hospitality firms support local activities, provide jobs, and promote tourism.</a:t>
          </a:r>
        </a:p>
      </dsp:txBody>
      <dsp:txXfrm>
        <a:off x="0" y="2249572"/>
        <a:ext cx="7769996" cy="449914"/>
      </dsp:txXfrm>
    </dsp:sp>
    <dsp:sp modelId="{4C0657E8-DF01-404C-9B96-4071A02A73CE}">
      <dsp:nvSpPr>
        <dsp:cNvPr id="0" name=""/>
        <dsp:cNvSpPr/>
      </dsp:nvSpPr>
      <dsp:spPr>
        <a:xfrm>
          <a:off x="0" y="2699487"/>
          <a:ext cx="776999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1C8AF72-D166-4EEC-93AB-06B10886C47E}">
      <dsp:nvSpPr>
        <dsp:cNvPr id="0" name=""/>
        <dsp:cNvSpPr/>
      </dsp:nvSpPr>
      <dsp:spPr>
        <a:xfrm>
          <a:off x="0" y="2699487"/>
          <a:ext cx="7769996" cy="4499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Personal Growth: Hospitality workers acquire customer service, communication, and teamwork abilities.</a:t>
          </a:r>
        </a:p>
      </dsp:txBody>
      <dsp:txXfrm>
        <a:off x="0" y="2699487"/>
        <a:ext cx="7769996" cy="449914"/>
      </dsp:txXfrm>
    </dsp:sp>
    <dsp:sp modelId="{C864B17F-8387-4EBD-A7C7-88A0037C7255}">
      <dsp:nvSpPr>
        <dsp:cNvPr id="0" name=""/>
        <dsp:cNvSpPr/>
      </dsp:nvSpPr>
      <dsp:spPr>
        <a:xfrm>
          <a:off x="0" y="3149401"/>
          <a:ext cx="776999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2A7C15-CFC6-41E8-93B5-4AFA26835C34}">
      <dsp:nvSpPr>
        <dsp:cNvPr id="0" name=""/>
        <dsp:cNvSpPr/>
      </dsp:nvSpPr>
      <dsp:spPr>
        <a:xfrm>
          <a:off x="0" y="3149401"/>
          <a:ext cx="7769996" cy="4499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Hospitality improves lives, the economy, and cultural understanding.</a:t>
          </a:r>
        </a:p>
      </dsp:txBody>
      <dsp:txXfrm>
        <a:off x="0" y="3149401"/>
        <a:ext cx="7769996" cy="449914"/>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8E76D7-AEAE-446D-BC32-F609478F723E}">
      <dsp:nvSpPr>
        <dsp:cNvPr id="0" name=""/>
        <dsp:cNvSpPr/>
      </dsp:nvSpPr>
      <dsp:spPr>
        <a:xfrm>
          <a:off x="0" y="3366905"/>
          <a:ext cx="6261100" cy="2209054"/>
        </a:xfrm>
        <a:prstGeom prst="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US" sz="2500" kern="1200"/>
            <a:t>By the following steps, the industry increases its business around the world.</a:t>
          </a:r>
        </a:p>
      </dsp:txBody>
      <dsp:txXfrm>
        <a:off x="0" y="3366905"/>
        <a:ext cx="6261100" cy="1192889"/>
      </dsp:txXfrm>
    </dsp:sp>
    <dsp:sp modelId="{9368BCA6-CE97-484D-9F33-3972AC277435}">
      <dsp:nvSpPr>
        <dsp:cNvPr id="0" name=""/>
        <dsp:cNvSpPr/>
      </dsp:nvSpPr>
      <dsp:spPr>
        <a:xfrm>
          <a:off x="764" y="4515613"/>
          <a:ext cx="1251914" cy="1016164"/>
        </a:xfrm>
        <a:prstGeom prst="rect">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US" sz="1400" kern="1200"/>
            <a:t>Build Consumer Trust </a:t>
          </a:r>
        </a:p>
      </dsp:txBody>
      <dsp:txXfrm>
        <a:off x="764" y="4515613"/>
        <a:ext cx="1251914" cy="1016164"/>
      </dsp:txXfrm>
    </dsp:sp>
    <dsp:sp modelId="{53E53F05-53F2-4346-8B34-B9E1108234C5}">
      <dsp:nvSpPr>
        <dsp:cNvPr id="0" name=""/>
        <dsp:cNvSpPr/>
      </dsp:nvSpPr>
      <dsp:spPr>
        <a:xfrm>
          <a:off x="1252678" y="4515613"/>
          <a:ext cx="1251914" cy="1016164"/>
        </a:xfrm>
        <a:prstGeom prst="rect">
          <a:avLst/>
        </a:prstGeom>
        <a:solidFill>
          <a:schemeClr val="accent2">
            <a:tint val="40000"/>
            <a:alpha val="90000"/>
            <a:hueOff val="1322971"/>
            <a:satOff val="-1352"/>
            <a:lumOff val="-481"/>
            <a:alphaOff val="0"/>
          </a:schemeClr>
        </a:solidFill>
        <a:ln w="9525" cap="flat" cmpd="sng" algn="ctr">
          <a:solidFill>
            <a:schemeClr val="accent2">
              <a:tint val="40000"/>
              <a:alpha val="90000"/>
              <a:hueOff val="1322971"/>
              <a:satOff val="-1352"/>
              <a:lumOff val="-481"/>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US" sz="1400" kern="1200"/>
            <a:t>Become More Competitive </a:t>
          </a:r>
        </a:p>
      </dsp:txBody>
      <dsp:txXfrm>
        <a:off x="1252678" y="4515613"/>
        <a:ext cx="1251914" cy="1016164"/>
      </dsp:txXfrm>
    </dsp:sp>
    <dsp:sp modelId="{A41DA429-5709-43D5-A944-D6AE21348BFB}">
      <dsp:nvSpPr>
        <dsp:cNvPr id="0" name=""/>
        <dsp:cNvSpPr/>
      </dsp:nvSpPr>
      <dsp:spPr>
        <a:xfrm>
          <a:off x="2504592" y="4515613"/>
          <a:ext cx="1251914" cy="1016164"/>
        </a:xfrm>
        <a:prstGeom prst="rect">
          <a:avLst/>
        </a:prstGeom>
        <a:solidFill>
          <a:schemeClr val="accent2">
            <a:tint val="40000"/>
            <a:alpha val="90000"/>
            <a:hueOff val="2645942"/>
            <a:satOff val="-2703"/>
            <a:lumOff val="-963"/>
            <a:alphaOff val="0"/>
          </a:schemeClr>
        </a:solidFill>
        <a:ln w="9525" cap="flat" cmpd="sng" algn="ctr">
          <a:solidFill>
            <a:schemeClr val="accent2">
              <a:tint val="40000"/>
              <a:alpha val="90000"/>
              <a:hueOff val="2645942"/>
              <a:satOff val="-2703"/>
              <a:lumOff val="-963"/>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US" sz="1400" kern="1200"/>
            <a:t>Attract New Consumers</a:t>
          </a:r>
        </a:p>
      </dsp:txBody>
      <dsp:txXfrm>
        <a:off x="2504592" y="4515613"/>
        <a:ext cx="1251914" cy="1016164"/>
      </dsp:txXfrm>
    </dsp:sp>
    <dsp:sp modelId="{F8681041-2841-4E92-AB14-582EC8645E4C}">
      <dsp:nvSpPr>
        <dsp:cNvPr id="0" name=""/>
        <dsp:cNvSpPr/>
      </dsp:nvSpPr>
      <dsp:spPr>
        <a:xfrm>
          <a:off x="3756507" y="4515613"/>
          <a:ext cx="1251914" cy="1016164"/>
        </a:xfrm>
        <a:prstGeom prst="rect">
          <a:avLst/>
        </a:prstGeom>
        <a:solidFill>
          <a:schemeClr val="accent2">
            <a:tint val="40000"/>
            <a:alpha val="90000"/>
            <a:hueOff val="3968914"/>
            <a:satOff val="-4055"/>
            <a:lumOff val="-1444"/>
            <a:alphaOff val="0"/>
          </a:schemeClr>
        </a:solidFill>
        <a:ln w="9525" cap="flat" cmpd="sng" algn="ctr">
          <a:solidFill>
            <a:schemeClr val="accent2">
              <a:tint val="40000"/>
              <a:alpha val="90000"/>
              <a:hueOff val="3968914"/>
              <a:satOff val="-4055"/>
              <a:lumOff val="-1444"/>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US" sz="1400" kern="1200"/>
            <a:t>Consumer Satisfaction </a:t>
          </a:r>
        </a:p>
      </dsp:txBody>
      <dsp:txXfrm>
        <a:off x="3756507" y="4515613"/>
        <a:ext cx="1251914" cy="1016164"/>
      </dsp:txXfrm>
    </dsp:sp>
    <dsp:sp modelId="{2ABC22C1-2088-4EC6-9DFF-5D275446757C}">
      <dsp:nvSpPr>
        <dsp:cNvPr id="0" name=""/>
        <dsp:cNvSpPr/>
      </dsp:nvSpPr>
      <dsp:spPr>
        <a:xfrm>
          <a:off x="5008421" y="4515613"/>
          <a:ext cx="1251914" cy="1016164"/>
        </a:xfrm>
        <a:prstGeom prst="rect">
          <a:avLst/>
        </a:prstGeom>
        <a:solidFill>
          <a:schemeClr val="accent2">
            <a:tint val="40000"/>
            <a:alpha val="90000"/>
            <a:hueOff val="5291884"/>
            <a:satOff val="-5406"/>
            <a:lumOff val="-1925"/>
            <a:alphaOff val="0"/>
          </a:schemeClr>
        </a:solidFill>
        <a:ln w="9525" cap="flat" cmpd="sng" algn="ctr">
          <a:solidFill>
            <a:schemeClr val="accent2">
              <a:tint val="40000"/>
              <a:alpha val="90000"/>
              <a:hueOff val="5291884"/>
              <a:satOff val="-5406"/>
              <a:lumOff val="-1925"/>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US" sz="1400" kern="1200"/>
            <a:t>Maintain a Loyal Consumer Base</a:t>
          </a:r>
        </a:p>
      </dsp:txBody>
      <dsp:txXfrm>
        <a:off x="5008421" y="4515613"/>
        <a:ext cx="1251914" cy="1016164"/>
      </dsp:txXfrm>
    </dsp:sp>
    <dsp:sp modelId="{14ECCA25-D5F1-4D7F-8FE3-893F6834E008}">
      <dsp:nvSpPr>
        <dsp:cNvPr id="0" name=""/>
        <dsp:cNvSpPr/>
      </dsp:nvSpPr>
      <dsp:spPr>
        <a:xfrm rot="10800000">
          <a:off x="0" y="2515"/>
          <a:ext cx="6261100" cy="3397525"/>
        </a:xfrm>
        <a:prstGeom prst="upArrowCallout">
          <a:avLst/>
        </a:prstGeom>
        <a:gradFill rotWithShape="0">
          <a:gsLst>
            <a:gs pos="0">
              <a:schemeClr val="accent2">
                <a:hueOff val="5542319"/>
                <a:satOff val="-953"/>
                <a:lumOff val="-9804"/>
                <a:alphaOff val="0"/>
                <a:tint val="94000"/>
                <a:satMod val="103000"/>
                <a:lumMod val="102000"/>
              </a:schemeClr>
            </a:gs>
            <a:gs pos="50000">
              <a:schemeClr val="accent2">
                <a:hueOff val="5542319"/>
                <a:satOff val="-953"/>
                <a:lumOff val="-9804"/>
                <a:alphaOff val="0"/>
                <a:shade val="100000"/>
                <a:satMod val="110000"/>
                <a:lumMod val="100000"/>
              </a:schemeClr>
            </a:gs>
            <a:gs pos="100000">
              <a:schemeClr val="accent2">
                <a:hueOff val="5542319"/>
                <a:satOff val="-953"/>
                <a:lumOff val="-9804"/>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US" sz="2500" kern="1200"/>
            <a:t>Guest services experience is very important in the hotel industry as pressure and competitive as hospitality (Hayes et. al., 2021).  </a:t>
          </a:r>
        </a:p>
      </dsp:txBody>
      <dsp:txXfrm rot="10800000">
        <a:off x="0" y="2515"/>
        <a:ext cx="6261100" cy="220761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B97BC0-39B5-45FA-9969-1F41221BE59A}">
      <dsp:nvSpPr>
        <dsp:cNvPr id="0" name=""/>
        <dsp:cNvSpPr/>
      </dsp:nvSpPr>
      <dsp:spPr>
        <a:xfrm rot="10800000">
          <a:off x="1880556" y="0"/>
          <a:ext cx="6393217" cy="1080938"/>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76664" tIns="194310" rIns="362712" bIns="194310" numCol="1" spcCol="1270" anchor="ctr" anchorCtr="0">
          <a:noAutofit/>
        </a:bodyPr>
        <a:lstStyle/>
        <a:p>
          <a:pPr marL="0" lvl="0" indent="0" algn="ctr" defTabSz="2266950" rtl="0">
            <a:lnSpc>
              <a:spcPct val="90000"/>
            </a:lnSpc>
            <a:spcBef>
              <a:spcPct val="0"/>
            </a:spcBef>
            <a:spcAft>
              <a:spcPct val="35000"/>
            </a:spcAft>
            <a:buNone/>
          </a:pPr>
          <a:r>
            <a:rPr lang="en-US" sz="5100" kern="1200"/>
            <a:t>Conclusion </a:t>
          </a:r>
        </a:p>
      </dsp:txBody>
      <dsp:txXfrm rot="10800000">
        <a:off x="2150790" y="0"/>
        <a:ext cx="6122983" cy="1080938"/>
      </dsp:txXfrm>
    </dsp:sp>
    <dsp:sp modelId="{42DD94DE-BC9D-4205-9A3E-6F01204F6509}">
      <dsp:nvSpPr>
        <dsp:cNvPr id="0" name=""/>
        <dsp:cNvSpPr/>
      </dsp:nvSpPr>
      <dsp:spPr>
        <a:xfrm>
          <a:off x="1340087" y="0"/>
          <a:ext cx="1080938" cy="1080938"/>
        </a:xfrm>
        <a:prstGeom prst="ellipse">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7814C5-D3CA-4286-97EF-C390696B599E}">
      <dsp:nvSpPr>
        <dsp:cNvPr id="0" name=""/>
        <dsp:cNvSpPr/>
      </dsp:nvSpPr>
      <dsp:spPr>
        <a:xfrm>
          <a:off x="3285" y="1206763"/>
          <a:ext cx="1601214" cy="101677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004F784-F006-45B4-8912-B6AD0ECC818A}">
      <dsp:nvSpPr>
        <dsp:cNvPr id="0" name=""/>
        <dsp:cNvSpPr/>
      </dsp:nvSpPr>
      <dsp:spPr>
        <a:xfrm>
          <a:off x="181198" y="1375780"/>
          <a:ext cx="1601214" cy="101677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In conclusion, W London is a hospitality company that operates the Hotel W London brand. </a:t>
          </a:r>
          <a:endParaRPr lang="en-US" sz="1100" kern="1200"/>
        </a:p>
      </dsp:txBody>
      <dsp:txXfrm>
        <a:off x="210978" y="1405560"/>
        <a:ext cx="1541654" cy="957211"/>
      </dsp:txXfrm>
    </dsp:sp>
    <dsp:sp modelId="{2797AFAA-CC95-41B9-85BF-AD97BC22B02D}">
      <dsp:nvSpPr>
        <dsp:cNvPr id="0" name=""/>
        <dsp:cNvSpPr/>
      </dsp:nvSpPr>
      <dsp:spPr>
        <a:xfrm>
          <a:off x="1960326" y="1206763"/>
          <a:ext cx="1601214" cy="101677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8A62BAC-E2A4-4871-85F5-B0AF882603A5}">
      <dsp:nvSpPr>
        <dsp:cNvPr id="0" name=""/>
        <dsp:cNvSpPr/>
      </dsp:nvSpPr>
      <dsp:spPr>
        <a:xfrm>
          <a:off x="2138239" y="1375780"/>
          <a:ext cx="1601214" cy="101677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The</a:t>
          </a:r>
          <a:r>
            <a:rPr lang="en-US" sz="1100" kern="1200"/>
            <a:t> primary consumers of Hotel W London are business and leisure travelers.</a:t>
          </a:r>
        </a:p>
      </dsp:txBody>
      <dsp:txXfrm>
        <a:off x="2168019" y="1405560"/>
        <a:ext cx="1541654" cy="957211"/>
      </dsp:txXfrm>
    </dsp:sp>
    <dsp:sp modelId="{FE26A13C-634D-4BA1-AD21-FE2F1140E609}">
      <dsp:nvSpPr>
        <dsp:cNvPr id="0" name=""/>
        <dsp:cNvSpPr/>
      </dsp:nvSpPr>
      <dsp:spPr>
        <a:xfrm>
          <a:off x="3917366" y="1206763"/>
          <a:ext cx="1601214" cy="101677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4B786E-889B-49BD-858A-877F2E40AE36}">
      <dsp:nvSpPr>
        <dsp:cNvPr id="0" name=""/>
        <dsp:cNvSpPr/>
      </dsp:nvSpPr>
      <dsp:spPr>
        <a:xfrm>
          <a:off x="4095279" y="1375780"/>
          <a:ext cx="1601214" cy="101677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Hotel W London is a brand of Marriott International (UK Hotels Group). </a:t>
          </a:r>
          <a:endParaRPr lang="en-US" sz="1100" kern="1200"/>
        </a:p>
      </dsp:txBody>
      <dsp:txXfrm>
        <a:off x="4125059" y="1405560"/>
        <a:ext cx="1541654" cy="957211"/>
      </dsp:txXfrm>
    </dsp:sp>
    <dsp:sp modelId="{337F0A7F-30F5-4FCB-B651-E75055A9EC0D}">
      <dsp:nvSpPr>
        <dsp:cNvPr id="0" name=""/>
        <dsp:cNvSpPr/>
      </dsp:nvSpPr>
      <dsp:spPr>
        <a:xfrm>
          <a:off x="5874407" y="1206763"/>
          <a:ext cx="1601214" cy="101677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0BD103-8DA9-40BB-883D-9A532E5871C6}">
      <dsp:nvSpPr>
        <dsp:cNvPr id="0" name=""/>
        <dsp:cNvSpPr/>
      </dsp:nvSpPr>
      <dsp:spPr>
        <a:xfrm>
          <a:off x="6052319" y="1375780"/>
          <a:ext cx="1601214" cy="101677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Hotel W London ensures that its guests have an enjoyable and memorable experience.</a:t>
          </a:r>
        </a:p>
      </dsp:txBody>
      <dsp:txXfrm>
        <a:off x="6082099" y="1405560"/>
        <a:ext cx="1541654" cy="957211"/>
      </dsp:txXfrm>
    </dsp:sp>
    <dsp:sp modelId="{5200CBBB-680F-4C03-B5AD-266CFAB2A69F}">
      <dsp:nvSpPr>
        <dsp:cNvPr id="0" name=""/>
        <dsp:cNvSpPr/>
      </dsp:nvSpPr>
      <dsp:spPr>
        <a:xfrm>
          <a:off x="7831447" y="1206763"/>
          <a:ext cx="1601214" cy="101677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175622-8C1B-4205-A2DA-4DDCE5D222D4}">
      <dsp:nvSpPr>
        <dsp:cNvPr id="0" name=""/>
        <dsp:cNvSpPr/>
      </dsp:nvSpPr>
      <dsp:spPr>
        <a:xfrm>
          <a:off x="8009360" y="1375780"/>
          <a:ext cx="1601214" cy="101677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Hospitality is an important industry, and Hotel W London meets and exceeds guest expectations</a:t>
          </a:r>
        </a:p>
      </dsp:txBody>
      <dsp:txXfrm>
        <a:off x="8039140" y="1405560"/>
        <a:ext cx="1541654" cy="957211"/>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4.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39CF71-382E-4062-BCBA-7E0E40E327D4}" type="datetimeFigureOut">
              <a:rPr lang="en-GB" smtClean="0"/>
              <a:t>03/02/2023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1BD4BE-9A6E-4C17-8F3A-110FA5D208EF}" type="slidenum">
              <a:rPr lang="en-GB" smtClean="0"/>
              <a:t>‹#›</a:t>
            </a:fld>
            <a:endParaRPr lang="en-GB"/>
          </a:p>
        </p:txBody>
      </p:sp>
    </p:spTree>
    <p:extLst>
      <p:ext uri="{BB962C8B-B14F-4D97-AF65-F5344CB8AC3E}">
        <p14:creationId xmlns:p14="http://schemas.microsoft.com/office/powerpoint/2010/main" val="18404940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This presentation will present the role and importance of quality service, hospitality, and guest services in the hospitality industry. This presentation will be based on Marriot W Hotels.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 Hotels is a luxury hotel chain, part of Marriott International Inc., a leading hospitality company. W Hotels offers contemporary design, luxurious amenities, and innovative experiences in locations around the world, including cities, resorts, and residential properties. The brand is known for its signature style, signature scent, and signature bedding, as well as its focus on music and fashion.  W Hotels offers guests a variety of amenities, including an on-site restaurant, a gym, a business centre, and a 24-hour front desk. The hotel also features spacious and comfortable rooms, each equipped with a flat-screen TV and complimentary Wi-Fi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Holtom</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and Burch, 2016).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71BD4BE-9A6E-4C17-8F3A-110FA5D208EF}" type="slidenum">
              <a:rPr lang="en-GB" smtClean="0"/>
              <a:t>3</a:t>
            </a:fld>
            <a:endParaRPr lang="en-GB"/>
          </a:p>
        </p:txBody>
      </p:sp>
    </p:spTree>
    <p:extLst>
      <p:ext uri="{BB962C8B-B14F-4D97-AF65-F5344CB8AC3E}">
        <p14:creationId xmlns:p14="http://schemas.microsoft.com/office/powerpoint/2010/main" val="8415036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 Hotels caters to a high-end, luxury market segment and its main consumers are: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Business Travellers: W Hotels' prime location in major cities and its business facilities, such as meeting and conference rooms and high-speed internet, make it a popular choice for business travellers (Tennison et. al.,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Leisure Travellers: W Hotels' luxurious rooms, dining options, and wellness facilities, as well as its prime locations near tourist attractions, make it an attractive option for leisure travellers looking for a memorable and enjoyable vacation experience (Rahimi. and Kozak, 2017).</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Fashion and Music Enthusiasts: W Hotels' brand positioning and focus on music and fashion make it an attractive option for consumers who appreciate and value contemporary design, innovative experiences, and a fashionable and trendy atmosphere.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Couples: W Hotels' romantic atmosphere and luxurious amenities, including spas and dining options, make it a popular choice for couples celebrating special occasions or looking for a romantic getaway.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Overall, W Hotels' main consumers are individuals who are looking for a luxurious and high-end travel experience and who appreciate innovative and stylish design, comfortable rooms, and premium amenities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Bardi</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71BD4BE-9A6E-4C17-8F3A-110FA5D208EF}" type="slidenum">
              <a:rPr lang="en-GB" smtClean="0"/>
              <a:t>4</a:t>
            </a:fld>
            <a:endParaRPr lang="en-GB"/>
          </a:p>
        </p:txBody>
      </p:sp>
    </p:spTree>
    <p:extLst>
      <p:ext uri="{BB962C8B-B14F-4D97-AF65-F5344CB8AC3E}">
        <p14:creationId xmlns:p14="http://schemas.microsoft.com/office/powerpoint/2010/main" val="12782469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guest services provided by W Hotels are a crucial part of the guest experience and play an important role in ensuring customer satisfaction (Lashley, 2015). Some of the key guest services offered by W Hotels include: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Front Desk Services: 24-hour front desk assistance for check-in and check-out, concierge services, baggage storage, and room service ordering.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Room Amenities: Luxurious and comfortable rooms equipped with modern amenities such as high-speed internet, flat-screen TVs, and signature bedding (Rahimi. and Kozak, 2017).</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Dining Options: On-site dining options, including in-room dining, restaurant, bar, and room service.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Fitness and Wellness: On-site fitness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centers</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spas, and wellness services.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Business Services: Meeting and event facilities, business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centers</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and audio/visual equipment rental.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Transportation: Transportation services, including airport shuttle services, car rental, and taxi services.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Additional Services: Additional services may include laundry and dry cleaning, currency exchange, and tour and ticket assistance.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These services are designed to enhance the guest experience and make the stay at W Hotels as comfortable and convenient as possible (Xiao, and Kumar,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71BD4BE-9A6E-4C17-8F3A-110FA5D208EF}" type="slidenum">
              <a:rPr lang="en-GB" smtClean="0"/>
              <a:t>5</a:t>
            </a:fld>
            <a:endParaRPr lang="en-GB"/>
          </a:p>
        </p:txBody>
      </p:sp>
    </p:spTree>
    <p:extLst>
      <p:ext uri="{BB962C8B-B14F-4D97-AF65-F5344CB8AC3E}">
        <p14:creationId xmlns:p14="http://schemas.microsoft.com/office/powerpoint/2010/main" val="34561704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nature and scope of the guest services provided by W Hotels are extensive and aim to provide guests with a luxury and personalized experience (Rahimi. and Kozak, 2017). The services offered by W Hotels can be broadly categorized as follows: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Accommodation: W Hotels provides luxurious and well-appointed rooms, suites, and residences that offer contemporary design and high-end amenities.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Dining: W Hotels offer a range of dining options, from in-room dining to on-site restaurants and bars, serving a variety of cuisine styles and providing an exceptional dining experience.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Wellness and Leisure: W Hotels offer a range of wellness and leisure facilities, including fitness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centers</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spas, and swimming pools, to help guests relax and rejuvenate.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71BD4BE-9A6E-4C17-8F3A-110FA5D208EF}" type="slidenum">
              <a:rPr lang="en-GB" smtClean="0"/>
              <a:t>6</a:t>
            </a:fld>
            <a:endParaRPr lang="en-GB"/>
          </a:p>
        </p:txBody>
      </p:sp>
    </p:spTree>
    <p:extLst>
      <p:ext uri="{BB962C8B-B14F-4D97-AF65-F5344CB8AC3E}">
        <p14:creationId xmlns:p14="http://schemas.microsoft.com/office/powerpoint/2010/main" val="39191039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Business and Event Services: W Hotels provide comprehensive business and event services, including meeting and conference rooms, audio/visual equipment rental, and high-speed internet.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Transportation: W Hotels offer transportation services, such as airport shuttle services, car rental, and taxi services, to help guests travel around the city with ease.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Concierge Services: The concierge services offered by W Hotels include recommendations for local attractions, restaurant reservations, and tour bookings, providing guests with personalized and hassle-free travel experiences.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Additional Services: Other services offered by W Hotels include laundry and dry cleaning, currency exchange, and tour and ticket assistance.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wide range of guest services offered by W Hotels reflects the brand's commitment to providing a complete and memorable luxury experience for its guests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Bardi</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71BD4BE-9A6E-4C17-8F3A-110FA5D208EF}" type="slidenum">
              <a:rPr lang="en-GB" smtClean="0"/>
              <a:t>7</a:t>
            </a:fld>
            <a:endParaRPr lang="en-GB"/>
          </a:p>
        </p:txBody>
      </p:sp>
    </p:spTree>
    <p:extLst>
      <p:ext uri="{BB962C8B-B14F-4D97-AF65-F5344CB8AC3E}">
        <p14:creationId xmlns:p14="http://schemas.microsoft.com/office/powerpoint/2010/main" val="22107176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guest services and facilities are designed to ensure guests have a comfortable and enjoyable stay. They include a range of amenities and services, such as a 7/24-hour front desk, services, free Wi-Fi, a business centre, and a fitness centre. Additionally, the hotel offers a range of activities and entertainment, such as a swimming pool, hot tub, and various restaurants and bars. Guest services include housekeeping and laundry, assisting with transportation, and booking tours.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guest services and facilities at allow guests to enjoy their stay and make the most of their time in the hotel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Kandampully</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et.al., 2015). The scope of guest services and facilities at W Hotels is wide-ranging, from providing basic facilities to offering more luxurious services. The hotel aims to provide an excellent experience for guests, and its services are personalized to meet the needs of both business and leisure travellers. The hotel also offers a variety of packages, including special offers and discounts, to ensure that guests get the best value for their money.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role of guest services and facilities in W Hotels is to provide guests with a pleasant and comfortable stay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Bardi</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2021). They guarantee that all guest needs are met and provide an excellent consumer service experience. The staff is trained to be professional, courteous, and dedicated to ensuring guests have an enjoyable experience. They also assist with anything guests need during their stay, from booking tours to providing transportation. By providing the best potential service, the W Hotels staff can guarantee that guests have an unforgettable stay (Kim et.al., 2017).</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71BD4BE-9A6E-4C17-8F3A-110FA5D208EF}" type="slidenum">
              <a:rPr lang="en-GB" smtClean="0"/>
              <a:t>8</a:t>
            </a:fld>
            <a:endParaRPr lang="en-GB"/>
          </a:p>
        </p:txBody>
      </p:sp>
    </p:spTree>
    <p:extLst>
      <p:ext uri="{BB962C8B-B14F-4D97-AF65-F5344CB8AC3E}">
        <p14:creationId xmlns:p14="http://schemas.microsoft.com/office/powerpoint/2010/main" val="16168874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Hospitality is vital to society. Hospitality is crucial </a:t>
            </a:r>
            <a:r>
              <a:rPr lang="en-US" dirty="0" err="1"/>
              <a:t>because:Economic</a:t>
            </a:r>
            <a:r>
              <a:rPr lang="en-US" dirty="0"/>
              <a:t> Impact: Hospitality generates billions in sales and employs millions </a:t>
            </a:r>
            <a:r>
              <a:rPr lang="en-US" dirty="0" err="1"/>
              <a:t>worldwide.Customer</a:t>
            </a:r>
            <a:r>
              <a:rPr lang="en-US" dirty="0"/>
              <a:t> Happiness: Hospitality is about giving guests exceptional experiences, hence customer satisfaction is essential to every hospitality </a:t>
            </a:r>
            <a:r>
              <a:rPr lang="en-US" dirty="0" err="1"/>
              <a:t>organisation.Cultural</a:t>
            </a:r>
            <a:r>
              <a:rPr lang="en-US" dirty="0"/>
              <a:t> Exchange: Hospitality allows people from different cultures to meet, learn, and share </a:t>
            </a:r>
            <a:r>
              <a:rPr lang="en-US" dirty="0" err="1"/>
              <a:t>viewpoints.Tourism</a:t>
            </a:r>
            <a:r>
              <a:rPr lang="en-US" dirty="0"/>
              <a:t>: Hospitality provides </a:t>
            </a:r>
            <a:r>
              <a:rPr lang="en-US" dirty="0" err="1"/>
              <a:t>travellers</a:t>
            </a:r>
            <a:r>
              <a:rPr lang="en-US" dirty="0"/>
              <a:t> with lodging, food, and other </a:t>
            </a:r>
            <a:r>
              <a:rPr lang="en-US" dirty="0" err="1"/>
              <a:t>services.Community</a:t>
            </a:r>
            <a:r>
              <a:rPr lang="en-US" dirty="0"/>
              <a:t> Development: Hospitality firms support local activities, provide jobs, and promote </a:t>
            </a:r>
            <a:r>
              <a:rPr lang="en-US" dirty="0" err="1"/>
              <a:t>tourism.Personal</a:t>
            </a:r>
            <a:r>
              <a:rPr lang="en-US" dirty="0"/>
              <a:t> Growth: Hospitality workers acquire customer service, communication, and teamwork </a:t>
            </a:r>
            <a:r>
              <a:rPr lang="en-US" dirty="0" err="1"/>
              <a:t>abilities.Hospitality</a:t>
            </a:r>
            <a:r>
              <a:rPr lang="en-US" dirty="0"/>
              <a:t> improves lives, the economy, and cultural understanding.</a:t>
            </a:r>
            <a:endParaRPr lang="en-GB" dirty="0"/>
          </a:p>
        </p:txBody>
      </p:sp>
      <p:sp>
        <p:nvSpPr>
          <p:cNvPr id="4" name="Slide Number Placeholder 3"/>
          <p:cNvSpPr>
            <a:spLocks noGrp="1"/>
          </p:cNvSpPr>
          <p:nvPr>
            <p:ph type="sldNum" sz="quarter" idx="5"/>
          </p:nvPr>
        </p:nvSpPr>
        <p:spPr/>
        <p:txBody>
          <a:bodyPr/>
          <a:lstStyle/>
          <a:p>
            <a:fld id="{371BD4BE-9A6E-4C17-8F3A-110FA5D208EF}" type="slidenum">
              <a:rPr lang="en-GB" smtClean="0"/>
              <a:t>9</a:t>
            </a:fld>
            <a:endParaRPr lang="en-GB"/>
          </a:p>
        </p:txBody>
      </p:sp>
    </p:spTree>
    <p:extLst>
      <p:ext uri="{BB962C8B-B14F-4D97-AF65-F5344CB8AC3E}">
        <p14:creationId xmlns:p14="http://schemas.microsoft.com/office/powerpoint/2010/main" val="1112167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Guest services experience is very important in the hotel industry as pressure and competitive as hospitality. Guests are spoilt for a lot of choices, mean to say that offering amazing consumer services can be the turning point that can always lead to loyal visitors who keep coming again for flawless, feel-free services (Hayes et. al., 2021).  By the following steps, the industry increases its business around the world.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GB" sz="1800" b="1" dirty="0">
                <a:solidFill>
                  <a:srgbClr val="000000"/>
                </a:solidFill>
                <a:effectLst/>
                <a:latin typeface="Arial" panose="020B0604020202020204" pitchFamily="34" charset="0"/>
                <a:ea typeface="Times New Roman" panose="02020603050405020304" pitchFamily="18" charset="0"/>
              </a:rPr>
              <a:t>Build Consumer Trust </a:t>
            </a:r>
            <a:endParaRPr lang="en-GB" sz="1800" b="1" dirty="0">
              <a:effectLst/>
              <a:latin typeface="Arial" panose="020B0604020202020204" pitchFamily="34" charset="0"/>
              <a:ea typeface="Times New Roman" panose="02020603050405020304" pitchFamily="18"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guest service experience can help W hotels build trust with their customers who will be happier to give recommendations and reviews (Lashley, 2015). It can use this information to build better-targeted marketing strategies and make sure there is no difference between what the hotel advertises and what it offers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Paek</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et. al., 2015).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GB" sz="1800" b="1" dirty="0">
                <a:solidFill>
                  <a:srgbClr val="000000"/>
                </a:solidFill>
                <a:effectLst/>
                <a:latin typeface="Arial" panose="020B0604020202020204" pitchFamily="34" charset="0"/>
                <a:ea typeface="Times New Roman" panose="02020603050405020304" pitchFamily="18" charset="0"/>
              </a:rPr>
              <a:t>Become More Competitive </a:t>
            </a:r>
            <a:endParaRPr lang="en-GB" sz="1800" b="1" dirty="0">
              <a:effectLst/>
              <a:latin typeface="Arial" panose="020B0604020202020204" pitchFamily="34" charset="0"/>
              <a:ea typeface="Times New Roman" panose="02020603050405020304" pitchFamily="18"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personalizing guest experience set W Hotels apart in highly competitive services in the tourism industry. Consumer insights from visitor feedback data can give them ideas to strategically policy personalized guest experiences based not only on guest profiles but also on events such as romantic getaways, honeymoons, corporate packages, family and kid specials, leisure travellers, and so on (Rahimi. and Kozak, 2017).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GB" sz="1800" b="1" dirty="0">
                <a:solidFill>
                  <a:srgbClr val="000000"/>
                </a:solidFill>
                <a:effectLst/>
                <a:latin typeface="Arial" panose="020B0604020202020204" pitchFamily="34" charset="0"/>
                <a:ea typeface="Times New Roman" panose="02020603050405020304" pitchFamily="18" charset="0"/>
              </a:rPr>
              <a:t>Attract New Consumers</a:t>
            </a:r>
            <a:endParaRPr lang="en-GB" sz="1800" b="1" dirty="0">
              <a:effectLst/>
              <a:latin typeface="Arial" panose="020B0604020202020204" pitchFamily="34" charset="0"/>
              <a:ea typeface="Times New Roman" panose="02020603050405020304" pitchFamily="18"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Insight visitor services experience feedback can explain what kind of advertising and promotions will get the hotel the most result through hotel email campaigns, digital advertising, and website packages. Once it has the insight and formulate a strategy, it can use the guest profile in consumer relationship management instrument to send push notification and email to the right visitor, properly (Kim et.al., 2017).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GB" sz="1800" b="1" dirty="0">
                <a:solidFill>
                  <a:srgbClr val="000000"/>
                </a:solidFill>
                <a:effectLst/>
                <a:latin typeface="Arial" panose="020B0604020202020204" pitchFamily="34" charset="0"/>
                <a:ea typeface="Times New Roman" panose="02020603050405020304" pitchFamily="18" charset="0"/>
              </a:rPr>
              <a:t>Consumer Satisfaction </a:t>
            </a:r>
            <a:endParaRPr lang="en-GB" sz="1800" b="1" dirty="0">
              <a:effectLst/>
              <a:latin typeface="Arial" panose="020B0604020202020204" pitchFamily="34" charset="0"/>
              <a:ea typeface="Times New Roman" panose="02020603050405020304" pitchFamily="18"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It is important that use all kinds of data and sources in order to recognize what’s discouraging guests from having a good time at the hotel business and what’s working hotel interest. Feedback from guests is a goldmine for hotels to take advantage of and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analyze</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the guest experience feedback into granular categories of likes and dislikes (Hayes et. al.,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GB" sz="1800" b="1" dirty="0">
                <a:solidFill>
                  <a:srgbClr val="000000"/>
                </a:solidFill>
                <a:effectLst/>
                <a:latin typeface="Arial" panose="020B0604020202020204" pitchFamily="34" charset="0"/>
                <a:ea typeface="Times New Roman" panose="02020603050405020304" pitchFamily="18" charset="0"/>
              </a:rPr>
              <a:t>Maintain a Loyal Consumer Base</a:t>
            </a:r>
            <a:endParaRPr lang="en-GB" sz="1800" b="1" dirty="0">
              <a:effectLst/>
              <a:latin typeface="Arial" panose="020B0604020202020204" pitchFamily="34" charset="0"/>
              <a:ea typeface="Times New Roman" panose="02020603050405020304" pitchFamily="18" charset="0"/>
            </a:endParaRPr>
          </a:p>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Packages, discounts, and offering for guests on holidays who have stayed before additional services free of charge tell the guest that the hotel appreciates their business. Obtaining new customers. This is new clever tactics research says 5 times more expensive than maintaining the old one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Khafizov</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and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Ruziev</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2021).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71BD4BE-9A6E-4C17-8F3A-110FA5D208EF}" type="slidenum">
              <a:rPr lang="en-GB" smtClean="0"/>
              <a:t>10</a:t>
            </a:fld>
            <a:endParaRPr lang="en-GB"/>
          </a:p>
        </p:txBody>
      </p:sp>
    </p:spTree>
    <p:extLst>
      <p:ext uri="{BB962C8B-B14F-4D97-AF65-F5344CB8AC3E}">
        <p14:creationId xmlns:p14="http://schemas.microsoft.com/office/powerpoint/2010/main" val="12536113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 Hotels is a leading hospitality company that operates around the world. W Hotels offers travellers an upscale experience personalized to their needs. The primary consumers of W Hotels are business and relaxation travellers. The guest services and facilities provided by W Hotels are designed to ensure guests have a comfortable and pleasant stay. This includes amenities such as a 7/24-hour front desk, caretaker services, free Wi-Fi, a business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center</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and a fitness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center</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Additionally, W Hotels offers a range of activities and entertainment, such as a swimming pool, hot tub, and various restaurants and bars. Hospitality is a vital industry, and W Hotels meets and exceeds guest expectations by providing exceptional customer service and various services, and many facilities. Doing this ensures that their guests have an enjoyable and memorable experience.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71BD4BE-9A6E-4C17-8F3A-110FA5D208EF}" type="slidenum">
              <a:rPr lang="en-GB" smtClean="0"/>
              <a:t>11</a:t>
            </a:fld>
            <a:endParaRPr lang="en-GB"/>
          </a:p>
        </p:txBody>
      </p:sp>
    </p:spTree>
    <p:extLst>
      <p:ext uri="{BB962C8B-B14F-4D97-AF65-F5344CB8AC3E}">
        <p14:creationId xmlns:p14="http://schemas.microsoft.com/office/powerpoint/2010/main" val="13932509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71BD4BE-9A6E-4C17-8F3A-110FA5D208EF}" type="slidenum">
              <a:rPr lang="en-GB" smtClean="0"/>
              <a:t>12</a:t>
            </a:fld>
            <a:endParaRPr lang="en-GB"/>
          </a:p>
        </p:txBody>
      </p:sp>
    </p:spTree>
    <p:extLst>
      <p:ext uri="{BB962C8B-B14F-4D97-AF65-F5344CB8AC3E}">
        <p14:creationId xmlns:p14="http://schemas.microsoft.com/office/powerpoint/2010/main" val="148684980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A3B40A5-B549-4CA1-8CB3-8192DCEBC200}" type="datetimeFigureOut">
              <a:rPr lang="en-US" smtClean="0"/>
              <a:t>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255346" y="2750337"/>
            <a:ext cx="1171888" cy="1356442"/>
          </a:xfrm>
        </p:spPr>
        <p:txBody>
          <a:bodyPr/>
          <a:lstStyle/>
          <a:p>
            <a:fld id="{112C2217-135C-4F0B-A72F-B2A1135B1FCE}" type="slidenum">
              <a:rPr lang="en-US" smtClean="0"/>
              <a:t>‹#›</a:t>
            </a:fld>
            <a:endParaRPr lang="en-US"/>
          </a:p>
        </p:txBody>
      </p:sp>
    </p:spTree>
    <p:extLst>
      <p:ext uri="{BB962C8B-B14F-4D97-AF65-F5344CB8AC3E}">
        <p14:creationId xmlns:p14="http://schemas.microsoft.com/office/powerpoint/2010/main" val="28505389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A3B40A5-B549-4CA1-8CB3-8192DCEBC200}" type="datetimeFigureOut">
              <a:rPr lang="en-US" smtClean="0"/>
              <a:t>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12C2217-135C-4F0B-A72F-B2A1135B1FCE}" type="slidenum">
              <a:rPr lang="en-US" smtClean="0"/>
              <a:t>‹#›</a:t>
            </a:fld>
            <a:endParaRPr lang="en-US"/>
          </a:p>
        </p:txBody>
      </p:sp>
    </p:spTree>
    <p:extLst>
      <p:ext uri="{BB962C8B-B14F-4D97-AF65-F5344CB8AC3E}">
        <p14:creationId xmlns:p14="http://schemas.microsoft.com/office/powerpoint/2010/main" val="20293267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A3B40A5-B549-4CA1-8CB3-8192DCEBC200}" type="datetimeFigureOut">
              <a:rPr lang="en-US" smtClean="0"/>
              <a:t>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729455" y="2869895"/>
            <a:ext cx="1154151" cy="1090789"/>
          </a:xfrm>
        </p:spPr>
        <p:txBody>
          <a:bodyPr/>
          <a:lstStyle/>
          <a:p>
            <a:fld id="{112C2217-135C-4F0B-A72F-B2A1135B1FCE}" type="slidenum">
              <a:rPr lang="en-US" smtClean="0"/>
              <a:t>‹#›</a:t>
            </a:fld>
            <a:endParaRPr lang="en-US"/>
          </a:p>
        </p:txBody>
      </p:sp>
    </p:spTree>
    <p:extLst>
      <p:ext uri="{BB962C8B-B14F-4D97-AF65-F5344CB8AC3E}">
        <p14:creationId xmlns:p14="http://schemas.microsoft.com/office/powerpoint/2010/main" val="40347781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A3B40A5-B549-4CA1-8CB3-8192DCEBC200}" type="datetimeFigureOut">
              <a:rPr lang="en-US" smtClean="0"/>
              <a:t>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12C2217-135C-4F0B-A72F-B2A1135B1FCE}" type="slidenum">
              <a:rPr lang="en-US" smtClean="0"/>
              <a:t>‹#›</a:t>
            </a:fld>
            <a:endParaRPr lang="en-US"/>
          </a:p>
        </p:txBody>
      </p:sp>
    </p:spTree>
    <p:extLst>
      <p:ext uri="{BB962C8B-B14F-4D97-AF65-F5344CB8AC3E}">
        <p14:creationId xmlns:p14="http://schemas.microsoft.com/office/powerpoint/2010/main" val="2830683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A3B40A5-B549-4CA1-8CB3-8192DCEBC200}" type="datetimeFigureOut">
              <a:rPr lang="en-US" smtClean="0"/>
              <a:t>2/3/2023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12C2217-135C-4F0B-A72F-B2A1135B1FCE}" type="slidenum">
              <a:rPr lang="en-US" smtClean="0"/>
              <a:t>‹#›</a:t>
            </a:fld>
            <a:endParaRPr lang="en-US"/>
          </a:p>
        </p:txBody>
      </p:sp>
    </p:spTree>
    <p:extLst>
      <p:ext uri="{BB962C8B-B14F-4D97-AF65-F5344CB8AC3E}">
        <p14:creationId xmlns:p14="http://schemas.microsoft.com/office/powerpoint/2010/main" val="3844589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A3B40A5-B549-4CA1-8CB3-8192DCEBC200}" type="datetimeFigureOut">
              <a:rPr lang="en-US" smtClean="0"/>
              <a:t>2/3/2023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12C2217-135C-4F0B-A72F-B2A1135B1FCE}" type="slidenum">
              <a:rPr lang="en-US" smtClean="0"/>
              <a:t>‹#›</a:t>
            </a:fld>
            <a:endParaRPr lang="en-US"/>
          </a:p>
        </p:txBody>
      </p:sp>
    </p:spTree>
    <p:extLst>
      <p:ext uri="{BB962C8B-B14F-4D97-AF65-F5344CB8AC3E}">
        <p14:creationId xmlns:p14="http://schemas.microsoft.com/office/powerpoint/2010/main" val="17263269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FA3B40A5-B549-4CA1-8CB3-8192DCEBC200}" type="datetimeFigureOut">
              <a:rPr lang="en-US" smtClean="0"/>
              <a:t>2/3/2023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12C2217-135C-4F0B-A72F-B2A1135B1FCE}" type="slidenum">
              <a:rPr lang="en-US" smtClean="0"/>
              <a:t>‹#›</a:t>
            </a:fld>
            <a:endParaRPr lang="en-US"/>
          </a:p>
        </p:txBody>
      </p:sp>
    </p:spTree>
    <p:extLst>
      <p:ext uri="{BB962C8B-B14F-4D97-AF65-F5344CB8AC3E}">
        <p14:creationId xmlns:p14="http://schemas.microsoft.com/office/powerpoint/2010/main" val="13362290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A3B40A5-B549-4CA1-8CB3-8192DCEBC200}" type="datetimeFigureOut">
              <a:rPr lang="en-US" smtClean="0"/>
              <a:t>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12C2217-135C-4F0B-A72F-B2A1135B1FCE}" type="slidenum">
              <a:rPr lang="en-US" smtClean="0"/>
              <a:t>‹#›</a:t>
            </a:fld>
            <a:endParaRPr lang="en-US"/>
          </a:p>
        </p:txBody>
      </p:sp>
    </p:spTree>
    <p:extLst>
      <p:ext uri="{BB962C8B-B14F-4D97-AF65-F5344CB8AC3E}">
        <p14:creationId xmlns:p14="http://schemas.microsoft.com/office/powerpoint/2010/main" val="11749549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A3B40A5-B549-4CA1-8CB3-8192DCEBC200}" type="datetimeFigureOut">
              <a:rPr lang="en-US" smtClean="0"/>
              <a:t>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12C2217-135C-4F0B-A72F-B2A1135B1FCE}" type="slidenum">
              <a:rPr lang="en-US" smtClean="0"/>
              <a:t>‹#›</a:t>
            </a:fld>
            <a:endParaRPr lang="en-US"/>
          </a:p>
        </p:txBody>
      </p:sp>
    </p:spTree>
    <p:extLst>
      <p:ext uri="{BB962C8B-B14F-4D97-AF65-F5344CB8AC3E}">
        <p14:creationId xmlns:p14="http://schemas.microsoft.com/office/powerpoint/2010/main" val="34895143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A3B40A5-B549-4CA1-8CB3-8192DCEBC200}" type="datetimeFigureOut">
              <a:rPr lang="en-US" smtClean="0"/>
              <a:t>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309"/>
            <a:ext cx="1154151" cy="1090789"/>
          </a:xfrm>
        </p:spPr>
        <p:txBody>
          <a:bodyPr/>
          <a:lstStyle/>
          <a:p>
            <a:fld id="{112C2217-135C-4F0B-A72F-B2A1135B1FCE}" type="slidenum">
              <a:rPr lang="en-US" smtClean="0"/>
              <a:t>‹#›</a:t>
            </a:fld>
            <a:endParaRPr lang="en-US"/>
          </a:p>
        </p:txBody>
      </p:sp>
    </p:spTree>
    <p:extLst>
      <p:ext uri="{BB962C8B-B14F-4D97-AF65-F5344CB8AC3E}">
        <p14:creationId xmlns:p14="http://schemas.microsoft.com/office/powerpoint/2010/main" val="42337112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A3B40A5-B549-4CA1-8CB3-8192DCEBC200}" type="datetimeFigureOut">
              <a:rPr lang="en-US" smtClean="0"/>
              <a:t>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615"/>
            <a:ext cx="1154151" cy="1090789"/>
          </a:xfrm>
        </p:spPr>
        <p:txBody>
          <a:bodyPr/>
          <a:lstStyle/>
          <a:p>
            <a:fld id="{112C2217-135C-4F0B-A72F-B2A1135B1FCE}" type="slidenum">
              <a:rPr lang="en-US" smtClean="0"/>
              <a:t>‹#›</a:t>
            </a:fld>
            <a:endParaRPr lang="en-US"/>
          </a:p>
        </p:txBody>
      </p:sp>
    </p:spTree>
    <p:extLst>
      <p:ext uri="{BB962C8B-B14F-4D97-AF65-F5344CB8AC3E}">
        <p14:creationId xmlns:p14="http://schemas.microsoft.com/office/powerpoint/2010/main" val="13485143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A3B40A5-B549-4CA1-8CB3-8192DCEBC200}" type="datetimeFigureOut">
              <a:rPr lang="en-US" smtClean="0"/>
              <a:t>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112C2217-135C-4F0B-A72F-B2A1135B1FCE}" type="slidenum">
              <a:rPr lang="en-US" smtClean="0"/>
              <a:t>‹#›</a:t>
            </a:fld>
            <a:endParaRPr lang="en-US"/>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35574942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A3B40A5-B549-4CA1-8CB3-8192DCEBC200}" type="datetimeFigureOut">
              <a:rPr lang="en-US" smtClean="0"/>
              <a:t>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112C2217-135C-4F0B-A72F-B2A1135B1FCE}" type="slidenum">
              <a:rPr lang="en-US" smtClean="0"/>
              <a:t>‹#›</a:t>
            </a:fld>
            <a:endParaRPr lang="en-US"/>
          </a:p>
        </p:txBody>
      </p:sp>
    </p:spTree>
    <p:extLst>
      <p:ext uri="{BB962C8B-B14F-4D97-AF65-F5344CB8AC3E}">
        <p14:creationId xmlns:p14="http://schemas.microsoft.com/office/powerpoint/2010/main" val="37326695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FA3B40A5-B549-4CA1-8CB3-8192DCEBC200}" type="datetimeFigureOut">
              <a:rPr lang="en-US" smtClean="0"/>
              <a:t>2/3/2023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12C2217-135C-4F0B-A72F-B2A1135B1FCE}" type="slidenum">
              <a:rPr lang="en-US" smtClean="0"/>
              <a:t>‹#›</a:t>
            </a:fld>
            <a:endParaRPr lang="en-US"/>
          </a:p>
        </p:txBody>
      </p:sp>
    </p:spTree>
    <p:extLst>
      <p:ext uri="{BB962C8B-B14F-4D97-AF65-F5344CB8AC3E}">
        <p14:creationId xmlns:p14="http://schemas.microsoft.com/office/powerpoint/2010/main" val="37311728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FA3B40A5-B549-4CA1-8CB3-8192DCEBC200}" type="datetimeFigureOut">
              <a:rPr lang="en-US" smtClean="0"/>
              <a:t>2/3/2023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12C2217-135C-4F0B-A72F-B2A1135B1FCE}" type="slidenum">
              <a:rPr lang="en-US" smtClean="0"/>
              <a:t>‹#›</a:t>
            </a:fld>
            <a:endParaRPr lang="en-US"/>
          </a:p>
        </p:txBody>
      </p:sp>
    </p:spTree>
    <p:extLst>
      <p:ext uri="{BB962C8B-B14F-4D97-AF65-F5344CB8AC3E}">
        <p14:creationId xmlns:p14="http://schemas.microsoft.com/office/powerpoint/2010/main" val="20362920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A3B40A5-B549-4CA1-8CB3-8192DCEBC200}" type="datetimeFigureOut">
              <a:rPr lang="en-US" smtClean="0"/>
              <a:t>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12C2217-135C-4F0B-A72F-B2A1135B1FCE}" type="slidenum">
              <a:rPr lang="en-US" smtClean="0"/>
              <a:t>‹#›</a:t>
            </a:fld>
            <a:endParaRPr lang="en-US"/>
          </a:p>
        </p:txBody>
      </p:sp>
    </p:spTree>
    <p:extLst>
      <p:ext uri="{BB962C8B-B14F-4D97-AF65-F5344CB8AC3E}">
        <p14:creationId xmlns:p14="http://schemas.microsoft.com/office/powerpoint/2010/main" val="3329063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FA3B40A5-B549-4CA1-8CB3-8192DCEBC200}" type="datetimeFigureOut">
              <a:rPr lang="en-US" smtClean="0"/>
              <a:t>2/3/2023</a:t>
            </a:fld>
            <a:endParaRPr lang="en-US"/>
          </a:p>
        </p:txBody>
      </p:sp>
      <p:sp>
        <p:nvSpPr>
          <p:cNvPr id="5" name="Footer Placeholder 4"/>
          <p:cNvSpPr>
            <a:spLocks noGrp="1"/>
          </p:cNvSpPr>
          <p:nvPr>
            <p:ph type="ftr" sz="quarter" idx="11"/>
          </p:nvPr>
        </p:nvSpPr>
        <p:spPr>
          <a:xfrm>
            <a:off x="680321" y="5936188"/>
            <a:ext cx="6126805" cy="365125"/>
          </a:xfrm>
        </p:spPr>
        <p:txBody>
          <a:bodyPr/>
          <a:lstStyle/>
          <a:p>
            <a:endParaRPr lang="en-US"/>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112C2217-135C-4F0B-A72F-B2A1135B1FCE}" type="slidenum">
              <a:rPr lang="en-US" smtClean="0"/>
              <a:t>‹#›</a:t>
            </a:fld>
            <a:endParaRPr lang="en-US"/>
          </a:p>
        </p:txBody>
      </p:sp>
    </p:spTree>
    <p:extLst>
      <p:ext uri="{BB962C8B-B14F-4D97-AF65-F5344CB8AC3E}">
        <p14:creationId xmlns:p14="http://schemas.microsoft.com/office/powerpoint/2010/main" val="20424590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FA3B40A5-B549-4CA1-8CB3-8192DCEBC200}" type="datetimeFigureOut">
              <a:rPr lang="en-US" smtClean="0"/>
              <a:t>2/3/2023</a:t>
            </a:fld>
            <a:endParaRPr lang="en-US"/>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112C2217-135C-4F0B-A72F-B2A1135B1FCE}" type="slidenum">
              <a:rPr lang="en-US" smtClean="0"/>
              <a:t>‹#›</a:t>
            </a:fld>
            <a:endParaRPr lang="en-US"/>
          </a:p>
        </p:txBody>
      </p:sp>
    </p:spTree>
    <p:extLst>
      <p:ext uri="{BB962C8B-B14F-4D97-AF65-F5344CB8AC3E}">
        <p14:creationId xmlns:p14="http://schemas.microsoft.com/office/powerpoint/2010/main" val="4109309628"/>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diagramLayout" Target="../diagrams/layout2.xml"/><Relationship Id="rId7" Type="http://schemas.openxmlformats.org/officeDocument/2006/relationships/diagramData" Target="../diagrams/data3.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s>
</file>

<file path=ppt/slides/_rels/slide3.xml.rels><?xml version="1.0" encoding="UTF-8" standalone="yes"?>
<Relationships xmlns="http://schemas.openxmlformats.org/package/2006/relationships"><Relationship Id="rId8" Type="http://schemas.openxmlformats.org/officeDocument/2006/relationships/diagramData" Target="../diagrams/data5.xml"/><Relationship Id="rId13" Type="http://schemas.openxmlformats.org/officeDocument/2006/relationships/image" Target="../media/image7.png"/><Relationship Id="rId3" Type="http://schemas.openxmlformats.org/officeDocument/2006/relationships/diagramData" Target="../diagrams/data4.xml"/><Relationship Id="rId7" Type="http://schemas.microsoft.com/office/2007/relationships/diagramDrawing" Target="../diagrams/drawing4.xml"/><Relationship Id="rId12" Type="http://schemas.microsoft.com/office/2007/relationships/diagramDrawing" Target="../diagrams/drawing5.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4.xml"/><Relationship Id="rId11" Type="http://schemas.openxmlformats.org/officeDocument/2006/relationships/diagramColors" Target="../diagrams/colors5.xml"/><Relationship Id="rId5" Type="http://schemas.openxmlformats.org/officeDocument/2006/relationships/diagramQuickStyle" Target="../diagrams/quickStyle4.xml"/><Relationship Id="rId10" Type="http://schemas.openxmlformats.org/officeDocument/2006/relationships/diagramQuickStyle" Target="../diagrams/quickStyle5.xml"/><Relationship Id="rId4" Type="http://schemas.openxmlformats.org/officeDocument/2006/relationships/diagramLayout" Target="../diagrams/layout4.xml"/><Relationship Id="rId9" Type="http://schemas.openxmlformats.org/officeDocument/2006/relationships/diagramLayout" Target="../diagrams/layout5.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7.xml"/><Relationship Id="rId3" Type="http://schemas.openxmlformats.org/officeDocument/2006/relationships/diagramData" Target="../diagrams/data6.xml"/><Relationship Id="rId7" Type="http://schemas.microsoft.com/office/2007/relationships/diagramDrawing" Target="../diagrams/drawing6.xml"/><Relationship Id="rId12" Type="http://schemas.microsoft.com/office/2007/relationships/diagramDrawing" Target="../diagrams/drawing7.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6.xml"/><Relationship Id="rId11" Type="http://schemas.openxmlformats.org/officeDocument/2006/relationships/diagramColors" Target="../diagrams/colors7.xml"/><Relationship Id="rId5" Type="http://schemas.openxmlformats.org/officeDocument/2006/relationships/diagramQuickStyle" Target="../diagrams/quickStyle6.xml"/><Relationship Id="rId10" Type="http://schemas.openxmlformats.org/officeDocument/2006/relationships/diagramQuickStyle" Target="../diagrams/quickStyle7.xml"/><Relationship Id="rId4" Type="http://schemas.openxmlformats.org/officeDocument/2006/relationships/diagramLayout" Target="../diagrams/layout6.xml"/><Relationship Id="rId9" Type="http://schemas.openxmlformats.org/officeDocument/2006/relationships/diagramLayout" Target="../diagrams/layout7.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6.xml.rels><?xml version="1.0" encoding="UTF-8" standalone="yes"?>
<Relationships xmlns="http://schemas.openxmlformats.org/package/2006/relationships"><Relationship Id="rId8" Type="http://schemas.openxmlformats.org/officeDocument/2006/relationships/diagramData" Target="../diagrams/data10.xml"/><Relationship Id="rId3" Type="http://schemas.openxmlformats.org/officeDocument/2006/relationships/diagramData" Target="../diagrams/data9.xml"/><Relationship Id="rId7" Type="http://schemas.microsoft.com/office/2007/relationships/diagramDrawing" Target="../diagrams/drawing9.xml"/><Relationship Id="rId12" Type="http://schemas.microsoft.com/office/2007/relationships/diagramDrawing" Target="../diagrams/drawing10.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9.xml"/><Relationship Id="rId11" Type="http://schemas.openxmlformats.org/officeDocument/2006/relationships/diagramColors" Target="../diagrams/colors10.xml"/><Relationship Id="rId5" Type="http://schemas.openxmlformats.org/officeDocument/2006/relationships/diagramQuickStyle" Target="../diagrams/quickStyle9.xml"/><Relationship Id="rId10" Type="http://schemas.openxmlformats.org/officeDocument/2006/relationships/diagramQuickStyle" Target="../diagrams/quickStyle10.xml"/><Relationship Id="rId4" Type="http://schemas.openxmlformats.org/officeDocument/2006/relationships/diagramLayout" Target="../diagrams/layout9.xml"/><Relationship Id="rId9" Type="http://schemas.openxmlformats.org/officeDocument/2006/relationships/diagramLayout" Target="../diagrams/layout10.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11.xml"/><Relationship Id="rId3" Type="http://schemas.openxmlformats.org/officeDocument/2006/relationships/image" Target="../media/image1.png"/><Relationship Id="rId7" Type="http://schemas.openxmlformats.org/officeDocument/2006/relationships/diagramQuickStyle" Target="../diagrams/quickStyle1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Layout" Target="../diagrams/layout11.xml"/><Relationship Id="rId5" Type="http://schemas.openxmlformats.org/officeDocument/2006/relationships/diagramData" Target="../diagrams/data11.xml"/><Relationship Id="rId4" Type="http://schemas.openxmlformats.org/officeDocument/2006/relationships/image" Target="../media/image14.png"/><Relationship Id="rId9" Type="http://schemas.microsoft.com/office/2007/relationships/diagramDrawing" Target="../diagrams/drawing11.xml"/></Relationships>
</file>

<file path=ppt/slides/_rels/slide8.xml.rels><?xml version="1.0" encoding="UTF-8" standalone="yes"?>
<Relationships xmlns="http://schemas.openxmlformats.org/package/2006/relationships"><Relationship Id="rId8" Type="http://schemas.openxmlformats.org/officeDocument/2006/relationships/diagramData" Target="../diagrams/data13.xml"/><Relationship Id="rId3" Type="http://schemas.openxmlformats.org/officeDocument/2006/relationships/diagramData" Target="../diagrams/data12.xml"/><Relationship Id="rId7" Type="http://schemas.microsoft.com/office/2007/relationships/diagramDrawing" Target="../diagrams/drawing12.xml"/><Relationship Id="rId12" Type="http://schemas.microsoft.com/office/2007/relationships/diagramDrawing" Target="../diagrams/drawing1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2.xml"/><Relationship Id="rId11" Type="http://schemas.openxmlformats.org/officeDocument/2006/relationships/diagramColors" Target="../diagrams/colors13.xml"/><Relationship Id="rId5" Type="http://schemas.openxmlformats.org/officeDocument/2006/relationships/diagramQuickStyle" Target="../diagrams/quickStyle12.xml"/><Relationship Id="rId10" Type="http://schemas.openxmlformats.org/officeDocument/2006/relationships/diagramQuickStyle" Target="../diagrams/quickStyle13.xml"/><Relationship Id="rId4" Type="http://schemas.openxmlformats.org/officeDocument/2006/relationships/diagramLayout" Target="../diagrams/layout12.xml"/><Relationship Id="rId9" Type="http://schemas.openxmlformats.org/officeDocument/2006/relationships/diagramLayout" Target="../diagrams/layout13.xml"/></Relationships>
</file>

<file path=ppt/slides/_rels/slide9.xml.rels><?xml version="1.0" encoding="UTF-8" standalone="yes"?>
<Relationships xmlns="http://schemas.openxmlformats.org/package/2006/relationships"><Relationship Id="rId8" Type="http://schemas.openxmlformats.org/officeDocument/2006/relationships/diagramData" Target="../diagrams/data15.xml"/><Relationship Id="rId3" Type="http://schemas.openxmlformats.org/officeDocument/2006/relationships/diagramData" Target="../diagrams/data14.xml"/><Relationship Id="rId7" Type="http://schemas.microsoft.com/office/2007/relationships/diagramDrawing" Target="../diagrams/drawing14.xml"/><Relationship Id="rId12" Type="http://schemas.microsoft.com/office/2007/relationships/diagramDrawing" Target="../diagrams/drawing1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4.xml"/><Relationship Id="rId11" Type="http://schemas.openxmlformats.org/officeDocument/2006/relationships/diagramColors" Target="../diagrams/colors15.xml"/><Relationship Id="rId5" Type="http://schemas.openxmlformats.org/officeDocument/2006/relationships/diagramQuickStyle" Target="../diagrams/quickStyle14.xml"/><Relationship Id="rId10" Type="http://schemas.openxmlformats.org/officeDocument/2006/relationships/diagramQuickStyle" Target="../diagrams/quickStyle15.xml"/><Relationship Id="rId4" Type="http://schemas.openxmlformats.org/officeDocument/2006/relationships/diagramLayout" Target="../diagrams/layout14.xml"/><Relationship Id="rId9" Type="http://schemas.openxmlformats.org/officeDocument/2006/relationships/diagramLayout" Target="../diagrams/layout15.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16.xml"/><Relationship Id="rId3" Type="http://schemas.openxmlformats.org/officeDocument/2006/relationships/image" Target="../media/image1.png"/><Relationship Id="rId7" Type="http://schemas.openxmlformats.org/officeDocument/2006/relationships/diagramQuickStyle" Target="../diagrams/quickStyle1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Layout" Target="../diagrams/layout16.xml"/><Relationship Id="rId5" Type="http://schemas.openxmlformats.org/officeDocument/2006/relationships/diagramData" Target="../diagrams/data16.xml"/><Relationship Id="rId4" Type="http://schemas.openxmlformats.org/officeDocument/2006/relationships/image" Target="../media/image14.png"/><Relationship Id="rId9" Type="http://schemas.microsoft.com/office/2007/relationships/diagramDrawing" Target="../diagrams/drawing16.xml"/></Relationships>
</file>

<file path=ppt/slides/_rels/slide11.xml.rels><?xml version="1.0" encoding="UTF-8" standalone="yes"?>
<Relationships xmlns="http://schemas.openxmlformats.org/package/2006/relationships"><Relationship Id="rId8" Type="http://schemas.openxmlformats.org/officeDocument/2006/relationships/diagramData" Target="../diagrams/data18.xml"/><Relationship Id="rId3" Type="http://schemas.openxmlformats.org/officeDocument/2006/relationships/diagramData" Target="../diagrams/data17.xml"/><Relationship Id="rId7" Type="http://schemas.microsoft.com/office/2007/relationships/diagramDrawing" Target="../diagrams/drawing17.xml"/><Relationship Id="rId12" Type="http://schemas.microsoft.com/office/2007/relationships/diagramDrawing" Target="../diagrams/drawing18.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7.xml"/><Relationship Id="rId11" Type="http://schemas.openxmlformats.org/officeDocument/2006/relationships/diagramColors" Target="../diagrams/colors18.xml"/><Relationship Id="rId5" Type="http://schemas.openxmlformats.org/officeDocument/2006/relationships/diagramQuickStyle" Target="../diagrams/quickStyle17.xml"/><Relationship Id="rId10" Type="http://schemas.openxmlformats.org/officeDocument/2006/relationships/diagramQuickStyle" Target="../diagrams/quickStyle18.xml"/><Relationship Id="rId4" Type="http://schemas.openxmlformats.org/officeDocument/2006/relationships/diagramLayout" Target="../diagrams/layout17.xml"/><Relationship Id="rId9" Type="http://schemas.openxmlformats.org/officeDocument/2006/relationships/diagramLayout" Target="../diagrams/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4255657220"/>
              </p:ext>
            </p:extLst>
          </p:nvPr>
        </p:nvGraphicFramePr>
        <p:xfrm>
          <a:off x="680321" y="2336873"/>
          <a:ext cx="11059734" cy="4326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52649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2648692882"/>
              </p:ext>
            </p:extLst>
          </p:nvPr>
        </p:nvGraphicFramePr>
        <p:xfrm>
          <a:off x="680321" y="753228"/>
          <a:ext cx="7748975" cy="10809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7" name="Content Placeholder 2">
            <a:extLst>
              <a:ext uri="{FF2B5EF4-FFF2-40B4-BE49-F238E27FC236}">
                <a16:creationId xmlns:a16="http://schemas.microsoft.com/office/drawing/2014/main" id="{9E3E5A78-91C5-A1AE-CC0E-FC0502E3BD13}"/>
              </a:ext>
            </a:extLst>
          </p:cNvPr>
          <p:cNvGraphicFramePr>
            <a:graphicFrameLocks noGrp="1"/>
          </p:cNvGraphicFramePr>
          <p:nvPr>
            <p:ph idx="1"/>
          </p:nvPr>
        </p:nvGraphicFramePr>
        <p:xfrm>
          <a:off x="680321" y="2336873"/>
          <a:ext cx="9613861" cy="359931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8035279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3309379325"/>
              </p:ext>
            </p:extLst>
          </p:nvPr>
        </p:nvGraphicFramePr>
        <p:xfrm>
          <a:off x="680321" y="641131"/>
          <a:ext cx="7381113" cy="13137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Content Placeholder 2">
            <a:extLst>
              <a:ext uri="{FF2B5EF4-FFF2-40B4-BE49-F238E27FC236}">
                <a16:creationId xmlns:a16="http://schemas.microsoft.com/office/drawing/2014/main" id="{E53FE5AC-7EF5-4B4A-8117-E27B582797C0}"/>
              </a:ext>
            </a:extLst>
          </p:cNvPr>
          <p:cNvGraphicFramePr>
            <a:graphicFrameLocks noGrp="1"/>
          </p:cNvGraphicFramePr>
          <p:nvPr>
            <p:ph idx="1"/>
            <p:extLst>
              <p:ext uri="{D42A27DB-BD31-4B8C-83A1-F6EECF244321}">
                <p14:modId xmlns:p14="http://schemas.microsoft.com/office/powerpoint/2010/main" val="1088907953"/>
              </p:ext>
            </p:extLst>
          </p:nvPr>
        </p:nvGraphicFramePr>
        <p:xfrm>
          <a:off x="680321" y="2336873"/>
          <a:ext cx="9613861" cy="359931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4" name="Picture 3">
            <a:extLst>
              <a:ext uri="{FF2B5EF4-FFF2-40B4-BE49-F238E27FC236}">
                <a16:creationId xmlns:a16="http://schemas.microsoft.com/office/drawing/2014/main" id="{E2170A34-B1EE-2E8F-270A-04E09BAA49AA}"/>
              </a:ext>
            </a:extLst>
          </p:cNvPr>
          <p:cNvPicPr>
            <a:picLocks noChangeAspect="1"/>
          </p:cNvPicPr>
          <p:nvPr/>
        </p:nvPicPr>
        <p:blipFill>
          <a:blip r:embed="rId13"/>
          <a:stretch>
            <a:fillRect/>
          </a:stretch>
        </p:blipFill>
        <p:spPr>
          <a:xfrm>
            <a:off x="10058399" y="2336873"/>
            <a:ext cx="1857829" cy="3599316"/>
          </a:xfrm>
          <a:prstGeom prst="rect">
            <a:avLst/>
          </a:prstGeom>
        </p:spPr>
      </p:pic>
    </p:spTree>
    <p:extLst>
      <p:ext uri="{BB962C8B-B14F-4D97-AF65-F5344CB8AC3E}">
        <p14:creationId xmlns:p14="http://schemas.microsoft.com/office/powerpoint/2010/main" val="14717195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4027577467"/>
              </p:ext>
            </p:extLst>
          </p:nvPr>
        </p:nvGraphicFramePr>
        <p:xfrm>
          <a:off x="289768" y="620110"/>
          <a:ext cx="8707276" cy="13348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9" name="Content Placeholder 2">
            <a:extLst>
              <a:ext uri="{FF2B5EF4-FFF2-40B4-BE49-F238E27FC236}">
                <a16:creationId xmlns:a16="http://schemas.microsoft.com/office/drawing/2014/main" id="{CBDCA1E7-16B5-2CC0-32F8-7A2A19EE47F6}"/>
              </a:ext>
            </a:extLst>
          </p:cNvPr>
          <p:cNvGraphicFramePr>
            <a:graphicFrameLocks noGrp="1"/>
          </p:cNvGraphicFramePr>
          <p:nvPr>
            <p:ph idx="1"/>
          </p:nvPr>
        </p:nvGraphicFramePr>
        <p:xfrm>
          <a:off x="680321" y="2336873"/>
          <a:ext cx="9613861" cy="359931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2982376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A318C-7DF0-0CDF-7821-2570DF0586DF}"/>
              </a:ext>
            </a:extLst>
          </p:cNvPr>
          <p:cNvSpPr>
            <a:spLocks noGrp="1"/>
          </p:cNvSpPr>
          <p:nvPr>
            <p:ph type="title"/>
          </p:nvPr>
        </p:nvSpPr>
        <p:spPr>
          <a:xfrm>
            <a:off x="680321" y="753228"/>
            <a:ext cx="9613861" cy="1080938"/>
          </a:xfrm>
        </p:spPr>
        <p:txBody>
          <a:bodyPr>
            <a:normAutofit/>
          </a:bodyPr>
          <a:lstStyle/>
          <a:p>
            <a:r>
              <a:rPr lang="en-US" dirty="0"/>
              <a:t>Role And Function of Guest Services Provided by W Hotels</a:t>
            </a:r>
            <a:endParaRPr lang="en-GB" dirty="0"/>
          </a:p>
        </p:txBody>
      </p:sp>
      <p:graphicFrame>
        <p:nvGraphicFramePr>
          <p:cNvPr id="5" name="Content Placeholder 2">
            <a:extLst>
              <a:ext uri="{FF2B5EF4-FFF2-40B4-BE49-F238E27FC236}">
                <a16:creationId xmlns:a16="http://schemas.microsoft.com/office/drawing/2014/main" id="{2CF0592C-4192-45A3-343A-FCFBE752F328}"/>
              </a:ext>
            </a:extLst>
          </p:cNvPr>
          <p:cNvGraphicFramePr>
            <a:graphicFrameLocks noGrp="1"/>
          </p:cNvGraphicFramePr>
          <p:nvPr>
            <p:ph idx="1"/>
            <p:extLst>
              <p:ext uri="{D42A27DB-BD31-4B8C-83A1-F6EECF244321}">
                <p14:modId xmlns:p14="http://schemas.microsoft.com/office/powerpoint/2010/main" val="3979921341"/>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136769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209415640"/>
              </p:ext>
            </p:extLst>
          </p:nvPr>
        </p:nvGraphicFramePr>
        <p:xfrm>
          <a:off x="680321" y="620486"/>
          <a:ext cx="9613861" cy="13869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Content Placeholder 2">
            <a:extLst>
              <a:ext uri="{FF2B5EF4-FFF2-40B4-BE49-F238E27FC236}">
                <a16:creationId xmlns:a16="http://schemas.microsoft.com/office/drawing/2014/main" id="{21F8C54D-5FAD-6094-507B-D32F862314DF}"/>
              </a:ext>
            </a:extLst>
          </p:cNvPr>
          <p:cNvGraphicFramePr>
            <a:graphicFrameLocks noGrp="1"/>
          </p:cNvGraphicFramePr>
          <p:nvPr>
            <p:ph idx="1"/>
          </p:nvPr>
        </p:nvGraphicFramePr>
        <p:xfrm>
          <a:off x="680321" y="2336873"/>
          <a:ext cx="9613861" cy="359931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9685357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Rectangle 12">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7" name="Rectangle 16">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240BAF8-BC28-930D-0D6F-5A57755D5CEA}"/>
              </a:ext>
            </a:extLst>
          </p:cNvPr>
          <p:cNvSpPr>
            <a:spLocks noGrp="1"/>
          </p:cNvSpPr>
          <p:nvPr>
            <p:ph type="title"/>
          </p:nvPr>
        </p:nvSpPr>
        <p:spPr>
          <a:xfrm>
            <a:off x="680321" y="2063262"/>
            <a:ext cx="3739279" cy="2661052"/>
          </a:xfrm>
        </p:spPr>
        <p:txBody>
          <a:bodyPr>
            <a:normAutofit/>
          </a:bodyPr>
          <a:lstStyle/>
          <a:p>
            <a:pPr algn="r"/>
            <a:r>
              <a:rPr lang="en-US" sz="3100"/>
              <a:t>Nature, and Scope of The Guest Services and Facilities Provided by W Hotels</a:t>
            </a:r>
            <a:endParaRPr lang="en-GB" sz="3100"/>
          </a:p>
        </p:txBody>
      </p:sp>
      <p:graphicFrame>
        <p:nvGraphicFramePr>
          <p:cNvPr id="5" name="Content Placeholder 2">
            <a:extLst>
              <a:ext uri="{FF2B5EF4-FFF2-40B4-BE49-F238E27FC236}">
                <a16:creationId xmlns:a16="http://schemas.microsoft.com/office/drawing/2014/main" id="{4E1C91C5-DCB2-8209-402B-4FD82EE95B91}"/>
              </a:ext>
            </a:extLst>
          </p:cNvPr>
          <p:cNvGraphicFramePr>
            <a:graphicFrameLocks noGrp="1"/>
          </p:cNvGraphicFramePr>
          <p:nvPr>
            <p:ph idx="1"/>
            <p:extLst>
              <p:ext uri="{D42A27DB-BD31-4B8C-83A1-F6EECF244321}">
                <p14:modId xmlns:p14="http://schemas.microsoft.com/office/powerpoint/2010/main" val="1437907084"/>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3321603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3046213883"/>
              </p:ext>
            </p:extLst>
          </p:nvPr>
        </p:nvGraphicFramePr>
        <p:xfrm>
          <a:off x="680321" y="609600"/>
          <a:ext cx="9613861" cy="13453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Content Placeholder 2">
            <a:extLst>
              <a:ext uri="{FF2B5EF4-FFF2-40B4-BE49-F238E27FC236}">
                <a16:creationId xmlns:a16="http://schemas.microsoft.com/office/drawing/2014/main" id="{03B2B8AA-06AA-DF75-C39F-A08EB533AFE8}"/>
              </a:ext>
            </a:extLst>
          </p:cNvPr>
          <p:cNvGraphicFramePr>
            <a:graphicFrameLocks noGrp="1"/>
          </p:cNvGraphicFramePr>
          <p:nvPr>
            <p:ph idx="1"/>
          </p:nvPr>
        </p:nvGraphicFramePr>
        <p:xfrm>
          <a:off x="680321" y="2336873"/>
          <a:ext cx="9613861" cy="359931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7507684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878325122"/>
              </p:ext>
            </p:extLst>
          </p:nvPr>
        </p:nvGraphicFramePr>
        <p:xfrm>
          <a:off x="680321" y="599090"/>
          <a:ext cx="9613861" cy="13558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Content Placeholder 2">
            <a:extLst>
              <a:ext uri="{FF2B5EF4-FFF2-40B4-BE49-F238E27FC236}">
                <a16:creationId xmlns:a16="http://schemas.microsoft.com/office/drawing/2014/main" id="{F7C3FA82-C03D-6BA8-016C-1D70E739C3E9}"/>
              </a:ext>
            </a:extLst>
          </p:cNvPr>
          <p:cNvGraphicFramePr>
            <a:graphicFrameLocks noGrp="1"/>
          </p:cNvGraphicFramePr>
          <p:nvPr>
            <p:ph idx="1"/>
            <p:extLst>
              <p:ext uri="{D42A27DB-BD31-4B8C-83A1-F6EECF244321}">
                <p14:modId xmlns:p14="http://schemas.microsoft.com/office/powerpoint/2010/main" val="2286206665"/>
              </p:ext>
            </p:extLst>
          </p:nvPr>
        </p:nvGraphicFramePr>
        <p:xfrm>
          <a:off x="2422036" y="2380416"/>
          <a:ext cx="7769996" cy="359931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9229256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Rectangle 12">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7" name="Rectangle 16">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1030513-0CD2-B7A0-D141-5F53D5B77C4D}"/>
              </a:ext>
            </a:extLst>
          </p:cNvPr>
          <p:cNvSpPr>
            <a:spLocks noGrp="1"/>
          </p:cNvSpPr>
          <p:nvPr>
            <p:ph type="title"/>
          </p:nvPr>
        </p:nvSpPr>
        <p:spPr>
          <a:xfrm>
            <a:off x="680321" y="2063262"/>
            <a:ext cx="3739279" cy="2661052"/>
          </a:xfrm>
        </p:spPr>
        <p:txBody>
          <a:bodyPr>
            <a:normAutofit/>
          </a:bodyPr>
          <a:lstStyle/>
          <a:p>
            <a:pPr algn="r"/>
            <a:r>
              <a:rPr lang="en-GB" sz="4400"/>
              <a:t>Guest Services Strategies</a:t>
            </a:r>
          </a:p>
        </p:txBody>
      </p:sp>
      <p:graphicFrame>
        <p:nvGraphicFramePr>
          <p:cNvPr id="5" name="Content Placeholder 2">
            <a:extLst>
              <a:ext uri="{FF2B5EF4-FFF2-40B4-BE49-F238E27FC236}">
                <a16:creationId xmlns:a16="http://schemas.microsoft.com/office/drawing/2014/main" id="{C8CE517B-2209-B2F5-559C-8DA13CB47890}"/>
              </a:ext>
            </a:extLst>
          </p:cNvPr>
          <p:cNvGraphicFramePr>
            <a:graphicFrameLocks noGrp="1"/>
          </p:cNvGraphicFramePr>
          <p:nvPr>
            <p:ph idx="1"/>
            <p:extLst>
              <p:ext uri="{D42A27DB-BD31-4B8C-83A1-F6EECF244321}">
                <p14:modId xmlns:p14="http://schemas.microsoft.com/office/powerpoint/2010/main" val="1671247391"/>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4635743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2313139064"/>
              </p:ext>
            </p:extLst>
          </p:nvPr>
        </p:nvGraphicFramePr>
        <p:xfrm>
          <a:off x="680321" y="753228"/>
          <a:ext cx="9613861" cy="10809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Content Placeholder 2">
            <a:extLst>
              <a:ext uri="{FF2B5EF4-FFF2-40B4-BE49-F238E27FC236}">
                <a16:creationId xmlns:a16="http://schemas.microsoft.com/office/drawing/2014/main" id="{19141283-2B5B-9BFC-CC25-2FEB99FEF0E7}"/>
              </a:ext>
            </a:extLst>
          </p:cNvPr>
          <p:cNvGraphicFramePr>
            <a:graphicFrameLocks noGrp="1"/>
          </p:cNvGraphicFramePr>
          <p:nvPr>
            <p:ph idx="1"/>
          </p:nvPr>
        </p:nvGraphicFramePr>
        <p:xfrm>
          <a:off x="680321" y="2336873"/>
          <a:ext cx="9613861" cy="359931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7735672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0FA309-807F-4C17-98EF-A3BA7388E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642A87B-CAE9-4F8F-B293-28388E45D9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 name="Rectangle 11">
            <a:extLst>
              <a:ext uri="{FF2B5EF4-FFF2-40B4-BE49-F238E27FC236}">
                <a16:creationId xmlns:a16="http://schemas.microsoft.com/office/drawing/2014/main" id="{C8FA1749-B91A-40E7-AD01-0B9C9C6AF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3B7A934F-FFF7-4353-83D3-4EF66E93EE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6" name="Rectangle 15">
            <a:extLst>
              <a:ext uri="{FF2B5EF4-FFF2-40B4-BE49-F238E27FC236}">
                <a16:creationId xmlns:a16="http://schemas.microsoft.com/office/drawing/2014/main" id="{700676C8-6DE8-47DD-9A23-D42063A12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62A56F0-40C1-46CB-15B5-A87075B0EE68}"/>
              </a:ext>
            </a:extLst>
          </p:cNvPr>
          <p:cNvSpPr>
            <a:spLocks noGrp="1"/>
          </p:cNvSpPr>
          <p:nvPr>
            <p:ph type="title"/>
          </p:nvPr>
        </p:nvSpPr>
        <p:spPr>
          <a:xfrm>
            <a:off x="680321" y="2063262"/>
            <a:ext cx="3739279" cy="2661052"/>
          </a:xfrm>
        </p:spPr>
        <p:txBody>
          <a:bodyPr>
            <a:normAutofit/>
          </a:bodyPr>
          <a:lstStyle/>
          <a:p>
            <a:pPr algn="r"/>
            <a:r>
              <a:rPr lang="en-GB" sz="4400">
                <a:solidFill>
                  <a:srgbClr val="FFFFFF"/>
                </a:solidFill>
              </a:rPr>
              <a:t>References</a:t>
            </a:r>
          </a:p>
        </p:txBody>
      </p:sp>
      <p:sp>
        <p:nvSpPr>
          <p:cNvPr id="3" name="Content Placeholder 2">
            <a:extLst>
              <a:ext uri="{FF2B5EF4-FFF2-40B4-BE49-F238E27FC236}">
                <a16:creationId xmlns:a16="http://schemas.microsoft.com/office/drawing/2014/main" id="{7BE52F2D-9A8E-A06B-C171-E345E980E242}"/>
              </a:ext>
            </a:extLst>
          </p:cNvPr>
          <p:cNvSpPr>
            <a:spLocks noGrp="1"/>
          </p:cNvSpPr>
          <p:nvPr>
            <p:ph idx="1"/>
          </p:nvPr>
        </p:nvSpPr>
        <p:spPr>
          <a:xfrm>
            <a:off x="5287995" y="661106"/>
            <a:ext cx="6257362" cy="5503101"/>
          </a:xfrm>
        </p:spPr>
        <p:txBody>
          <a:bodyPr anchor="ctr">
            <a:normAutofit/>
          </a:bodyPr>
          <a:lstStyle/>
          <a:p>
            <a:r>
              <a:rPr lang="en-US" sz="1000" dirty="0" err="1">
                <a:solidFill>
                  <a:srgbClr val="FFFFFF"/>
                </a:solidFill>
              </a:rPr>
              <a:t>Bardi</a:t>
            </a:r>
            <a:r>
              <a:rPr lang="en-US" sz="1000" dirty="0">
                <a:solidFill>
                  <a:srgbClr val="FFFFFF"/>
                </a:solidFill>
              </a:rPr>
              <a:t>, J.A., 2021. Hotel-Front-Office-Management.</a:t>
            </a:r>
          </a:p>
          <a:p>
            <a:r>
              <a:rPr lang="en-US" sz="1000" dirty="0">
                <a:solidFill>
                  <a:srgbClr val="FFFFFF"/>
                </a:solidFill>
              </a:rPr>
              <a:t>Hayes, D.K., Hayes, J.D. and Hayes, P.A., 2021. Revenue management for the hospitality industry. John Wiley &amp; Sons.</a:t>
            </a:r>
          </a:p>
          <a:p>
            <a:r>
              <a:rPr lang="en-US" sz="1000" dirty="0">
                <a:solidFill>
                  <a:srgbClr val="FFFFFF"/>
                </a:solidFill>
              </a:rPr>
              <a:t>Hayes, D.K., Hayes, J.D. and Hayes, P.A., 2021. Revenue management for the hospitality industry. John Wiley &amp; Sons.</a:t>
            </a:r>
          </a:p>
          <a:p>
            <a:r>
              <a:rPr lang="en-US" sz="1000" dirty="0" err="1">
                <a:solidFill>
                  <a:srgbClr val="FFFFFF"/>
                </a:solidFill>
              </a:rPr>
              <a:t>Holtom</a:t>
            </a:r>
            <a:r>
              <a:rPr lang="en-US" sz="1000" dirty="0">
                <a:solidFill>
                  <a:srgbClr val="FFFFFF"/>
                </a:solidFill>
              </a:rPr>
              <a:t>, B.C. and Burch, T.C., 2016. A model of turnover-based disruption in customer services. Human Resource Management Review, 26(1), pp.25-36.</a:t>
            </a:r>
          </a:p>
          <a:p>
            <a:r>
              <a:rPr lang="en-US" sz="1000" dirty="0" err="1">
                <a:solidFill>
                  <a:srgbClr val="FFFFFF"/>
                </a:solidFill>
              </a:rPr>
              <a:t>Kandampully</a:t>
            </a:r>
            <a:r>
              <a:rPr lang="en-US" sz="1000" dirty="0">
                <a:solidFill>
                  <a:srgbClr val="FFFFFF"/>
                </a:solidFill>
              </a:rPr>
              <a:t>, J., Zhang, T.C. and </a:t>
            </a:r>
            <a:r>
              <a:rPr lang="en-US" sz="1000" dirty="0" err="1">
                <a:solidFill>
                  <a:srgbClr val="FFFFFF"/>
                </a:solidFill>
              </a:rPr>
              <a:t>Bilgihan</a:t>
            </a:r>
            <a:r>
              <a:rPr lang="en-US" sz="1000" dirty="0">
                <a:solidFill>
                  <a:srgbClr val="FFFFFF"/>
                </a:solidFill>
              </a:rPr>
              <a:t>, A., 2015. Customer loyalty: a review and future directions with a special focus on the hospitality industry. International Journal of Contemporary Hospitality Management, 27(3), pp.379-414.</a:t>
            </a:r>
          </a:p>
          <a:p>
            <a:r>
              <a:rPr lang="en-US" sz="1000" dirty="0" err="1">
                <a:solidFill>
                  <a:srgbClr val="FFFFFF"/>
                </a:solidFill>
              </a:rPr>
              <a:t>Khafizov</a:t>
            </a:r>
            <a:r>
              <a:rPr lang="en-US" sz="1000" dirty="0">
                <a:solidFill>
                  <a:srgbClr val="FFFFFF"/>
                </a:solidFill>
              </a:rPr>
              <a:t>, A.O. and </a:t>
            </a:r>
            <a:r>
              <a:rPr lang="en-US" sz="1000" dirty="0" err="1">
                <a:solidFill>
                  <a:srgbClr val="FFFFFF"/>
                </a:solidFill>
              </a:rPr>
              <a:t>Ruziev</a:t>
            </a:r>
            <a:r>
              <a:rPr lang="en-US" sz="1000" dirty="0">
                <a:solidFill>
                  <a:srgbClr val="FFFFFF"/>
                </a:solidFill>
              </a:rPr>
              <a:t>, S.S., 2021. Importance Of Forecasting In Tourism And Hospitality Business. The American Journal of Management and Economics Innovations, 3(05), pp.95-99.</a:t>
            </a:r>
          </a:p>
          <a:p>
            <a:r>
              <a:rPr lang="en-US" sz="1000" dirty="0">
                <a:solidFill>
                  <a:srgbClr val="FFFFFF"/>
                </a:solidFill>
              </a:rPr>
              <a:t>Kim, S.H., Lee, K. and Fairhurst, A., 2017. </a:t>
            </a:r>
            <a:r>
              <a:rPr lang="en-US" sz="1000">
                <a:solidFill>
                  <a:srgbClr val="FFFFFF"/>
                </a:solidFill>
              </a:rPr>
              <a:t>The review of “green” research in hospitality, 2000-2014: Current trends and future research directions. </a:t>
            </a:r>
            <a:r>
              <a:rPr lang="en-US" sz="1000" dirty="0">
                <a:solidFill>
                  <a:srgbClr val="FFFFFF"/>
                </a:solidFill>
              </a:rPr>
              <a:t>International Journal of Contemporary Hospitality Management.</a:t>
            </a:r>
          </a:p>
          <a:p>
            <a:r>
              <a:rPr lang="en-US" sz="1000" dirty="0">
                <a:solidFill>
                  <a:srgbClr val="FFFFFF"/>
                </a:solidFill>
              </a:rPr>
              <a:t>Lashley, C., 2015. Hospitality and hospitableness. Research in hospitality Management, 5(1), pp.1-7.</a:t>
            </a:r>
          </a:p>
          <a:p>
            <a:r>
              <a:rPr lang="en-US" sz="1000" dirty="0" err="1">
                <a:solidFill>
                  <a:srgbClr val="FFFFFF"/>
                </a:solidFill>
              </a:rPr>
              <a:t>Paek</a:t>
            </a:r>
            <a:r>
              <a:rPr lang="en-US" sz="1000" dirty="0">
                <a:solidFill>
                  <a:srgbClr val="FFFFFF"/>
                </a:solidFill>
              </a:rPr>
              <a:t>, S., </a:t>
            </a:r>
            <a:r>
              <a:rPr lang="en-US" sz="1000" dirty="0" err="1">
                <a:solidFill>
                  <a:srgbClr val="FFFFFF"/>
                </a:solidFill>
              </a:rPr>
              <a:t>Schuckert</a:t>
            </a:r>
            <a:r>
              <a:rPr lang="en-US" sz="1000" dirty="0">
                <a:solidFill>
                  <a:srgbClr val="FFFFFF"/>
                </a:solidFill>
              </a:rPr>
              <a:t>, M., Kim, T.T. and Lee, G., 2015. Why is hospitality employees’ psychological capital important? The effects of psychological capital on work engagement and employee morale. International journal of hospitality management, 50, pp.9-26.</a:t>
            </a:r>
          </a:p>
          <a:p>
            <a:r>
              <a:rPr lang="en-US" sz="1000" dirty="0">
                <a:solidFill>
                  <a:srgbClr val="FFFFFF"/>
                </a:solidFill>
              </a:rPr>
              <a:t>Rahimi, R. and Kozak, M., 2017. Impact of customer relationship management on customer satisfaction: The case of a budget hotel chain. Journal of travel &amp; tourism marketing, 34(1), pp.40-51.</a:t>
            </a:r>
          </a:p>
          <a:p>
            <a:r>
              <a:rPr lang="en-US" sz="1000" dirty="0">
                <a:solidFill>
                  <a:srgbClr val="FFFFFF"/>
                </a:solidFill>
              </a:rPr>
              <a:t>Tennison, I., </a:t>
            </a:r>
            <a:r>
              <a:rPr lang="en-US" sz="1000" dirty="0" err="1">
                <a:solidFill>
                  <a:srgbClr val="FFFFFF"/>
                </a:solidFill>
              </a:rPr>
              <a:t>Roschnik</a:t>
            </a:r>
            <a:r>
              <a:rPr lang="en-US" sz="1000" dirty="0">
                <a:solidFill>
                  <a:srgbClr val="FFFFFF"/>
                </a:solidFill>
              </a:rPr>
              <a:t>, S., Ashby, B., Boyd, R., Hamilton, I., </a:t>
            </a:r>
            <a:r>
              <a:rPr lang="en-US" sz="1000" dirty="0" err="1">
                <a:solidFill>
                  <a:srgbClr val="FFFFFF"/>
                </a:solidFill>
              </a:rPr>
              <a:t>Oreszczyn</a:t>
            </a:r>
            <a:r>
              <a:rPr lang="en-US" sz="1000" dirty="0">
                <a:solidFill>
                  <a:srgbClr val="FFFFFF"/>
                </a:solidFill>
              </a:rPr>
              <a:t>, T., Owen, A., </a:t>
            </a:r>
            <a:r>
              <a:rPr lang="en-US" sz="1000" dirty="0" err="1">
                <a:solidFill>
                  <a:srgbClr val="FFFFFF"/>
                </a:solidFill>
              </a:rPr>
              <a:t>Romanello</a:t>
            </a:r>
            <a:r>
              <a:rPr lang="en-US" sz="1000" dirty="0">
                <a:solidFill>
                  <a:srgbClr val="FFFFFF"/>
                </a:solidFill>
              </a:rPr>
              <a:t>, M., </a:t>
            </a:r>
            <a:r>
              <a:rPr lang="en-US" sz="1000" dirty="0" err="1">
                <a:solidFill>
                  <a:srgbClr val="FFFFFF"/>
                </a:solidFill>
              </a:rPr>
              <a:t>Ruyssevelt</a:t>
            </a:r>
            <a:r>
              <a:rPr lang="en-US" sz="1000" dirty="0">
                <a:solidFill>
                  <a:srgbClr val="FFFFFF"/>
                </a:solidFill>
              </a:rPr>
              <a:t>, P., Sherman, J.D. and Smith, A.Z., 2021. Health care's response to climate change: a carbon footprint assessment of the NHS in England. The Lancet Planetary Health, 5(2), pp.e84-e92.</a:t>
            </a:r>
          </a:p>
          <a:p>
            <a:r>
              <a:rPr lang="en-US" sz="1000" dirty="0">
                <a:solidFill>
                  <a:srgbClr val="FFFFFF"/>
                </a:solidFill>
              </a:rPr>
              <a:t>Xiao, L. and Kumar, V., 2021. Robotics for customer service: a useful complement or an ultimate substitute?. Journal of Service Research, 24(1), pp.9-29.</a:t>
            </a:r>
          </a:p>
          <a:p>
            <a:endParaRPr lang="en-GB" sz="1000" dirty="0">
              <a:solidFill>
                <a:srgbClr val="FFFFFF"/>
              </a:solidFill>
            </a:endParaRPr>
          </a:p>
        </p:txBody>
      </p:sp>
    </p:spTree>
    <p:extLst>
      <p:ext uri="{BB962C8B-B14F-4D97-AF65-F5344CB8AC3E}">
        <p14:creationId xmlns:p14="http://schemas.microsoft.com/office/powerpoint/2010/main" val="4108140743"/>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TM04033917[[fn=Berlin]]</Template>
  <TotalTime>124</TotalTime>
  <Words>3406</Words>
  <Application>Microsoft Office PowerPoint</Application>
  <PresentationFormat>Ecran lat</PresentationFormat>
  <Paragraphs>147</Paragraphs>
  <Slides>12</Slides>
  <Notes>10</Notes>
  <HiddenSlides>0</HiddenSlides>
  <MMClips>0</MMClips>
  <ScaleCrop>false</ScaleCrop>
  <HeadingPairs>
    <vt:vector size="6" baseType="variant">
      <vt:variant>
        <vt:lpstr>Fonturi utilizate</vt:lpstr>
      </vt:variant>
      <vt:variant>
        <vt:i4>3</vt:i4>
      </vt:variant>
      <vt:variant>
        <vt:lpstr>Temă</vt:lpstr>
      </vt:variant>
      <vt:variant>
        <vt:i4>1</vt:i4>
      </vt:variant>
      <vt:variant>
        <vt:lpstr>Titluri diapozitive</vt:lpstr>
      </vt:variant>
      <vt:variant>
        <vt:i4>12</vt:i4>
      </vt:variant>
    </vt:vector>
  </HeadingPairs>
  <TitlesOfParts>
    <vt:vector size="16" baseType="lpstr">
      <vt:lpstr>Arial</vt:lpstr>
      <vt:lpstr>Calibri</vt:lpstr>
      <vt:lpstr>Trebuchet MS</vt:lpstr>
      <vt:lpstr>Berlin</vt:lpstr>
      <vt:lpstr>Prezentare PowerPoint</vt:lpstr>
      <vt:lpstr>Prezentare PowerPoint</vt:lpstr>
      <vt:lpstr>Prezentare PowerPoint</vt:lpstr>
      <vt:lpstr>Prezentare PowerPoint</vt:lpstr>
      <vt:lpstr>Role And Function of Guest Services Provided by W Hotels</vt:lpstr>
      <vt:lpstr>Prezentare PowerPoint</vt:lpstr>
      <vt:lpstr>Nature, and Scope of The Guest Services and Facilities Provided by W Hotels</vt:lpstr>
      <vt:lpstr>Prezentare PowerPoint</vt:lpstr>
      <vt:lpstr>Prezentare PowerPoint</vt:lpstr>
      <vt:lpstr>Guest Services Strategies</vt:lpstr>
      <vt:lpstr>Prezentare PowerPoint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guest account</dc:creator>
  <cp:lastModifiedBy>Antonia Luminita Lupas (2210502)</cp:lastModifiedBy>
  <cp:revision>14</cp:revision>
  <dcterms:created xsi:type="dcterms:W3CDTF">2023-01-31T11:21:28Z</dcterms:created>
  <dcterms:modified xsi:type="dcterms:W3CDTF">2023-02-03T12:57:46Z</dcterms:modified>
</cp:coreProperties>
</file>