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33" r:id="rId1"/>
  </p:sldMasterIdLst>
  <p:notesMasterIdLst>
    <p:notesMasterId r:id="rId13"/>
  </p:notesMasterIdLst>
  <p:sldIdLst>
    <p:sldId id="262" r:id="rId2"/>
    <p:sldId id="258" r:id="rId3"/>
    <p:sldId id="266" r:id="rId4"/>
    <p:sldId id="267" r:id="rId5"/>
    <p:sldId id="260" r:id="rId6"/>
    <p:sldId id="268" r:id="rId7"/>
    <p:sldId id="269" r:id="rId8"/>
    <p:sldId id="274" r:id="rId9"/>
    <p:sldId id="272" r:id="rId10"/>
    <p:sldId id="263" r:id="rId11"/>
    <p:sldId id="259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slava Ivanova Chougleva (2028217)" initials="OIC(" lastIdx="1" clrIdx="0">
    <p:extLst>
      <p:ext uri="{19B8F6BF-5375-455C-9EA6-DF929625EA0E}">
        <p15:presenceInfo xmlns:p15="http://schemas.microsoft.com/office/powerpoint/2012/main" userId="S::2028217@student.uwtsd.ac.uk::18743dfd-ce79-4d52-bbf7-0f860f339ba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74BFA"/>
    <a:srgbClr val="9378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28B2DC-0E84-4D97-A816-46A8A7B4811A}" v="9" dt="2021-10-30T07:26:15.822"/>
    <p1510:client id="{B9D125AD-799B-CC40-99EB-AF17FF732CAB}" v="73" dt="2021-10-26T15:37:59.7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920"/>
  </p:normalViewPr>
  <p:slideViewPr>
    <p:cSldViewPr snapToGrid="0"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75087E-7101-487B-8BEA-43FDAC51E42D}" type="doc">
      <dgm:prSet loTypeId="urn:microsoft.com/office/officeart/2005/8/layout/vProcess5" loCatId="process" qsTypeId="urn:microsoft.com/office/officeart/2005/8/quickstyle/simple5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BB2D111-785B-4D06-9C36-A5B18CED3EE5}">
      <dgm:prSet/>
      <dgm:spPr/>
      <dgm:t>
        <a:bodyPr/>
        <a:lstStyle/>
        <a:p>
          <a:pPr>
            <a:defRPr cap="all"/>
          </a:pPr>
          <a:r>
            <a:rPr lang="en-US" dirty="0" err="1"/>
            <a:t>Oslava</a:t>
          </a:r>
          <a:r>
            <a:rPr lang="en-US"/>
            <a:t> Chougleva</a:t>
          </a:r>
        </a:p>
      </dgm:t>
    </dgm:pt>
    <dgm:pt modelId="{C4CDCC2D-70AC-4076-91B1-1C90DAF74726}" type="parTrans" cxnId="{01209158-A39D-4DF5-B026-FA83A607BAF6}">
      <dgm:prSet/>
      <dgm:spPr/>
      <dgm:t>
        <a:bodyPr/>
        <a:lstStyle/>
        <a:p>
          <a:endParaRPr lang="en-US"/>
        </a:p>
      </dgm:t>
    </dgm:pt>
    <dgm:pt modelId="{FB981F41-647F-4133-9371-B3E32A563A11}" type="sibTrans" cxnId="{01209158-A39D-4DF5-B026-FA83A607BAF6}">
      <dgm:prSet/>
      <dgm:spPr/>
      <dgm:t>
        <a:bodyPr/>
        <a:lstStyle/>
        <a:p>
          <a:endParaRPr lang="en-US"/>
        </a:p>
      </dgm:t>
    </dgm:pt>
    <dgm:pt modelId="{730DAFBD-F283-417F-BAF7-A7C898E85719}">
      <dgm:prSet/>
      <dgm:spPr/>
      <dgm:t>
        <a:bodyPr/>
        <a:lstStyle/>
        <a:p>
          <a:pPr>
            <a:defRPr cap="all"/>
          </a:pPr>
          <a:r>
            <a:rPr lang="en-US"/>
            <a:t>Student number : 2028217 </a:t>
          </a:r>
        </a:p>
      </dgm:t>
    </dgm:pt>
    <dgm:pt modelId="{4E03C274-E810-45FF-A167-A958848C9522}" type="parTrans" cxnId="{2B154FF2-F814-4319-8DCD-62790BEEA228}">
      <dgm:prSet/>
      <dgm:spPr/>
      <dgm:t>
        <a:bodyPr/>
        <a:lstStyle/>
        <a:p>
          <a:endParaRPr lang="en-US"/>
        </a:p>
      </dgm:t>
    </dgm:pt>
    <dgm:pt modelId="{90E4CBFB-6612-4A4B-A7C1-892B854CB30E}" type="sibTrans" cxnId="{2B154FF2-F814-4319-8DCD-62790BEEA228}">
      <dgm:prSet/>
      <dgm:spPr/>
      <dgm:t>
        <a:bodyPr/>
        <a:lstStyle/>
        <a:p>
          <a:endParaRPr lang="en-US"/>
        </a:p>
      </dgm:t>
    </dgm:pt>
    <dgm:pt modelId="{0531039F-70A5-47E1-B347-E763F00BCE06}">
      <dgm:prSet/>
      <dgm:spPr/>
      <dgm:t>
        <a:bodyPr/>
        <a:lstStyle/>
        <a:p>
          <a:pPr>
            <a:defRPr cap="all"/>
          </a:pPr>
          <a:r>
            <a:rPr lang="en-US"/>
            <a:t>Modul –  Problem Solving and Decision Making </a:t>
          </a:r>
        </a:p>
      </dgm:t>
    </dgm:pt>
    <dgm:pt modelId="{E08C70A9-98C2-4560-9A1C-1A9A10DCA592}" type="parTrans" cxnId="{26781187-DE74-411D-BE8E-3237D41F85F4}">
      <dgm:prSet/>
      <dgm:spPr/>
      <dgm:t>
        <a:bodyPr/>
        <a:lstStyle/>
        <a:p>
          <a:endParaRPr lang="en-US"/>
        </a:p>
      </dgm:t>
    </dgm:pt>
    <dgm:pt modelId="{B9FB82E8-12EB-4F69-A596-1C108E8F6375}" type="sibTrans" cxnId="{26781187-DE74-411D-BE8E-3237D41F85F4}">
      <dgm:prSet/>
      <dgm:spPr/>
      <dgm:t>
        <a:bodyPr/>
        <a:lstStyle/>
        <a:p>
          <a:endParaRPr lang="en-US"/>
        </a:p>
      </dgm:t>
    </dgm:pt>
    <dgm:pt modelId="{EC105949-7715-47A9-A78B-6C4FCD362A17}">
      <dgm:prSet/>
      <dgm:spPr/>
      <dgm:t>
        <a:bodyPr/>
        <a:lstStyle/>
        <a:p>
          <a:pPr>
            <a:defRPr cap="all"/>
          </a:pPr>
          <a:r>
            <a:rPr lang="en-US"/>
            <a:t>Modul  Code : BMSW 4004</a:t>
          </a:r>
        </a:p>
      </dgm:t>
    </dgm:pt>
    <dgm:pt modelId="{2A57863F-C66C-4677-978E-2A0311B82E16}" type="parTrans" cxnId="{FFEC2F09-7733-4B88-9740-7C74EC0ACE6F}">
      <dgm:prSet/>
      <dgm:spPr/>
      <dgm:t>
        <a:bodyPr/>
        <a:lstStyle/>
        <a:p>
          <a:endParaRPr lang="en-US"/>
        </a:p>
      </dgm:t>
    </dgm:pt>
    <dgm:pt modelId="{47D657A6-DED8-43E7-A415-EAACC5E9740B}" type="sibTrans" cxnId="{FFEC2F09-7733-4B88-9740-7C74EC0ACE6F}">
      <dgm:prSet/>
      <dgm:spPr/>
      <dgm:t>
        <a:bodyPr/>
        <a:lstStyle/>
        <a:p>
          <a:endParaRPr lang="en-US"/>
        </a:p>
      </dgm:t>
    </dgm:pt>
    <dgm:pt modelId="{540F5FBC-5621-48DE-B390-5C5FB54C3A2E}">
      <dgm:prSet/>
      <dgm:spPr/>
      <dgm:t>
        <a:bodyPr/>
        <a:lstStyle/>
        <a:p>
          <a:pPr>
            <a:defRPr cap="all"/>
          </a:pPr>
          <a:r>
            <a:rPr lang="en-GB"/>
            <a:t>Lecturer name : Sujeewa  Herath</a:t>
          </a:r>
          <a:endParaRPr lang="en-US"/>
        </a:p>
      </dgm:t>
    </dgm:pt>
    <dgm:pt modelId="{66FB86DE-295D-4C44-80A0-EBE46864CF7C}" type="parTrans" cxnId="{7B3B7D43-B206-4DAD-B19B-987DAE84166D}">
      <dgm:prSet/>
      <dgm:spPr/>
      <dgm:t>
        <a:bodyPr/>
        <a:lstStyle/>
        <a:p>
          <a:endParaRPr lang="en-US"/>
        </a:p>
      </dgm:t>
    </dgm:pt>
    <dgm:pt modelId="{6FF54197-ED9A-462D-8A86-E9D7F39315CB}" type="sibTrans" cxnId="{7B3B7D43-B206-4DAD-B19B-987DAE84166D}">
      <dgm:prSet/>
      <dgm:spPr/>
      <dgm:t>
        <a:bodyPr/>
        <a:lstStyle/>
        <a:p>
          <a:endParaRPr lang="en-US"/>
        </a:p>
      </dgm:t>
    </dgm:pt>
    <dgm:pt modelId="{342DBAEA-8F95-9F44-AEC7-8DA81F8A1C21}" type="pres">
      <dgm:prSet presAssocID="{4875087E-7101-487B-8BEA-43FDAC51E42D}" presName="outerComposite" presStyleCnt="0">
        <dgm:presLayoutVars>
          <dgm:chMax val="5"/>
          <dgm:dir/>
          <dgm:resizeHandles val="exact"/>
        </dgm:presLayoutVars>
      </dgm:prSet>
      <dgm:spPr/>
    </dgm:pt>
    <dgm:pt modelId="{4E803F87-F62D-8F41-863D-E5F105A1AD61}" type="pres">
      <dgm:prSet presAssocID="{4875087E-7101-487B-8BEA-43FDAC51E42D}" presName="dummyMaxCanvas" presStyleCnt="0">
        <dgm:presLayoutVars/>
      </dgm:prSet>
      <dgm:spPr/>
    </dgm:pt>
    <dgm:pt modelId="{7816BD02-7A33-3049-8CE6-2D4D86779BDD}" type="pres">
      <dgm:prSet presAssocID="{4875087E-7101-487B-8BEA-43FDAC51E42D}" presName="FiveNodes_1" presStyleLbl="node1" presStyleIdx="0" presStyleCnt="5" custLinFactNeighborX="-3351" custLinFactNeighborY="-3038">
        <dgm:presLayoutVars>
          <dgm:bulletEnabled val="1"/>
        </dgm:presLayoutVars>
      </dgm:prSet>
      <dgm:spPr/>
    </dgm:pt>
    <dgm:pt modelId="{052B6354-1B1A-294D-B3E9-EBCE2E1886D0}" type="pres">
      <dgm:prSet presAssocID="{4875087E-7101-487B-8BEA-43FDAC51E42D}" presName="FiveNodes_2" presStyleLbl="node1" presStyleIdx="1" presStyleCnt="5">
        <dgm:presLayoutVars>
          <dgm:bulletEnabled val="1"/>
        </dgm:presLayoutVars>
      </dgm:prSet>
      <dgm:spPr/>
    </dgm:pt>
    <dgm:pt modelId="{63262847-A9E3-3A42-AF82-AA462CFCAA65}" type="pres">
      <dgm:prSet presAssocID="{4875087E-7101-487B-8BEA-43FDAC51E42D}" presName="FiveNodes_3" presStyleLbl="node1" presStyleIdx="2" presStyleCnt="5">
        <dgm:presLayoutVars>
          <dgm:bulletEnabled val="1"/>
        </dgm:presLayoutVars>
      </dgm:prSet>
      <dgm:spPr/>
    </dgm:pt>
    <dgm:pt modelId="{6ACC54E0-F91F-9E42-92AC-19F6D794D540}" type="pres">
      <dgm:prSet presAssocID="{4875087E-7101-487B-8BEA-43FDAC51E42D}" presName="FiveNodes_4" presStyleLbl="node1" presStyleIdx="3" presStyleCnt="5">
        <dgm:presLayoutVars>
          <dgm:bulletEnabled val="1"/>
        </dgm:presLayoutVars>
      </dgm:prSet>
      <dgm:spPr/>
    </dgm:pt>
    <dgm:pt modelId="{DBCA7452-367D-5347-B012-4572FD847435}" type="pres">
      <dgm:prSet presAssocID="{4875087E-7101-487B-8BEA-43FDAC51E42D}" presName="FiveNodes_5" presStyleLbl="node1" presStyleIdx="4" presStyleCnt="5">
        <dgm:presLayoutVars>
          <dgm:bulletEnabled val="1"/>
        </dgm:presLayoutVars>
      </dgm:prSet>
      <dgm:spPr/>
    </dgm:pt>
    <dgm:pt modelId="{D6841F05-34C6-9B43-942A-8B681FE8D523}" type="pres">
      <dgm:prSet presAssocID="{4875087E-7101-487B-8BEA-43FDAC51E42D}" presName="FiveConn_1-2" presStyleLbl="fgAccFollowNode1" presStyleIdx="0" presStyleCnt="4">
        <dgm:presLayoutVars>
          <dgm:bulletEnabled val="1"/>
        </dgm:presLayoutVars>
      </dgm:prSet>
      <dgm:spPr/>
    </dgm:pt>
    <dgm:pt modelId="{675E9303-A079-604D-A02C-7BB2F4DD4319}" type="pres">
      <dgm:prSet presAssocID="{4875087E-7101-487B-8BEA-43FDAC51E42D}" presName="FiveConn_2-3" presStyleLbl="fgAccFollowNode1" presStyleIdx="1" presStyleCnt="4">
        <dgm:presLayoutVars>
          <dgm:bulletEnabled val="1"/>
        </dgm:presLayoutVars>
      </dgm:prSet>
      <dgm:spPr/>
    </dgm:pt>
    <dgm:pt modelId="{A5F16F77-BFFA-B046-8784-A27E60A628E5}" type="pres">
      <dgm:prSet presAssocID="{4875087E-7101-487B-8BEA-43FDAC51E42D}" presName="FiveConn_3-4" presStyleLbl="fgAccFollowNode1" presStyleIdx="2" presStyleCnt="4">
        <dgm:presLayoutVars>
          <dgm:bulletEnabled val="1"/>
        </dgm:presLayoutVars>
      </dgm:prSet>
      <dgm:spPr/>
    </dgm:pt>
    <dgm:pt modelId="{8F5BDBE5-8613-3C43-9D03-BD1EA8666BA9}" type="pres">
      <dgm:prSet presAssocID="{4875087E-7101-487B-8BEA-43FDAC51E42D}" presName="FiveConn_4-5" presStyleLbl="fgAccFollowNode1" presStyleIdx="3" presStyleCnt="4">
        <dgm:presLayoutVars>
          <dgm:bulletEnabled val="1"/>
        </dgm:presLayoutVars>
      </dgm:prSet>
      <dgm:spPr/>
    </dgm:pt>
    <dgm:pt modelId="{BB38DFB7-C587-3742-BC8C-A2FCE830FC8B}" type="pres">
      <dgm:prSet presAssocID="{4875087E-7101-487B-8BEA-43FDAC51E42D}" presName="FiveNodes_1_text" presStyleLbl="node1" presStyleIdx="4" presStyleCnt="5">
        <dgm:presLayoutVars>
          <dgm:bulletEnabled val="1"/>
        </dgm:presLayoutVars>
      </dgm:prSet>
      <dgm:spPr/>
    </dgm:pt>
    <dgm:pt modelId="{83EA4B56-307F-F946-BADD-B52EF72F64A9}" type="pres">
      <dgm:prSet presAssocID="{4875087E-7101-487B-8BEA-43FDAC51E42D}" presName="FiveNodes_2_text" presStyleLbl="node1" presStyleIdx="4" presStyleCnt="5">
        <dgm:presLayoutVars>
          <dgm:bulletEnabled val="1"/>
        </dgm:presLayoutVars>
      </dgm:prSet>
      <dgm:spPr/>
    </dgm:pt>
    <dgm:pt modelId="{5076B883-947A-FB47-B05D-2220F7B3547F}" type="pres">
      <dgm:prSet presAssocID="{4875087E-7101-487B-8BEA-43FDAC51E42D}" presName="FiveNodes_3_text" presStyleLbl="node1" presStyleIdx="4" presStyleCnt="5">
        <dgm:presLayoutVars>
          <dgm:bulletEnabled val="1"/>
        </dgm:presLayoutVars>
      </dgm:prSet>
      <dgm:spPr/>
    </dgm:pt>
    <dgm:pt modelId="{AFB66ECD-A191-1343-9C7D-1EEB67976605}" type="pres">
      <dgm:prSet presAssocID="{4875087E-7101-487B-8BEA-43FDAC51E42D}" presName="FiveNodes_4_text" presStyleLbl="node1" presStyleIdx="4" presStyleCnt="5">
        <dgm:presLayoutVars>
          <dgm:bulletEnabled val="1"/>
        </dgm:presLayoutVars>
      </dgm:prSet>
      <dgm:spPr/>
    </dgm:pt>
    <dgm:pt modelId="{FB17559E-3B34-E24A-93CB-E938F2863280}" type="pres">
      <dgm:prSet presAssocID="{4875087E-7101-487B-8BEA-43FDAC51E42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FEC2F09-7733-4B88-9740-7C74EC0ACE6F}" srcId="{4875087E-7101-487B-8BEA-43FDAC51E42D}" destId="{EC105949-7715-47A9-A78B-6C4FCD362A17}" srcOrd="3" destOrd="0" parTransId="{2A57863F-C66C-4677-978E-2A0311B82E16}" sibTransId="{47D657A6-DED8-43E7-A415-EAACC5E9740B}"/>
    <dgm:cxn modelId="{8E9C4927-8A9A-4F4D-9CBB-698CCE1E5535}" type="presOf" srcId="{540F5FBC-5621-48DE-B390-5C5FB54C3A2E}" destId="{DBCA7452-367D-5347-B012-4572FD847435}" srcOrd="0" destOrd="0" presId="urn:microsoft.com/office/officeart/2005/8/layout/vProcess5"/>
    <dgm:cxn modelId="{C51E893E-2DC6-CF49-A92E-3CDA66AB5239}" type="presOf" srcId="{0531039F-70A5-47E1-B347-E763F00BCE06}" destId="{5076B883-947A-FB47-B05D-2220F7B3547F}" srcOrd="1" destOrd="0" presId="urn:microsoft.com/office/officeart/2005/8/layout/vProcess5"/>
    <dgm:cxn modelId="{7B3B7D43-B206-4DAD-B19B-987DAE84166D}" srcId="{4875087E-7101-487B-8BEA-43FDAC51E42D}" destId="{540F5FBC-5621-48DE-B390-5C5FB54C3A2E}" srcOrd="4" destOrd="0" parTransId="{66FB86DE-295D-4C44-80A0-EBE46864CF7C}" sibTransId="{6FF54197-ED9A-462D-8A86-E9D7F39315CB}"/>
    <dgm:cxn modelId="{14341868-3151-5B4E-AEF5-8DFC5E95DE87}" type="presOf" srcId="{4875087E-7101-487B-8BEA-43FDAC51E42D}" destId="{342DBAEA-8F95-9F44-AEC7-8DA81F8A1C21}" srcOrd="0" destOrd="0" presId="urn:microsoft.com/office/officeart/2005/8/layout/vProcess5"/>
    <dgm:cxn modelId="{83C02B48-4332-2F42-AC92-C138E6B386DA}" type="presOf" srcId="{FB981F41-647F-4133-9371-B3E32A563A11}" destId="{D6841F05-34C6-9B43-942A-8B681FE8D523}" srcOrd="0" destOrd="0" presId="urn:microsoft.com/office/officeart/2005/8/layout/vProcess5"/>
    <dgm:cxn modelId="{AEB12C6B-1DC7-2541-8F4C-7AB45B440565}" type="presOf" srcId="{0531039F-70A5-47E1-B347-E763F00BCE06}" destId="{63262847-A9E3-3A42-AF82-AA462CFCAA65}" srcOrd="0" destOrd="0" presId="urn:microsoft.com/office/officeart/2005/8/layout/vProcess5"/>
    <dgm:cxn modelId="{C7290472-BC6C-3042-BA59-B7FBE87A61A7}" type="presOf" srcId="{730DAFBD-F283-417F-BAF7-A7C898E85719}" destId="{83EA4B56-307F-F946-BADD-B52EF72F64A9}" srcOrd="1" destOrd="0" presId="urn:microsoft.com/office/officeart/2005/8/layout/vProcess5"/>
    <dgm:cxn modelId="{01209158-A39D-4DF5-B026-FA83A607BAF6}" srcId="{4875087E-7101-487B-8BEA-43FDAC51E42D}" destId="{FBB2D111-785B-4D06-9C36-A5B18CED3EE5}" srcOrd="0" destOrd="0" parTransId="{C4CDCC2D-70AC-4076-91B1-1C90DAF74726}" sibTransId="{FB981F41-647F-4133-9371-B3E32A563A11}"/>
    <dgm:cxn modelId="{EC40A378-9EC8-284F-A26B-0BD44BCBF608}" type="presOf" srcId="{47D657A6-DED8-43E7-A415-EAACC5E9740B}" destId="{8F5BDBE5-8613-3C43-9D03-BD1EA8666BA9}" srcOrd="0" destOrd="0" presId="urn:microsoft.com/office/officeart/2005/8/layout/vProcess5"/>
    <dgm:cxn modelId="{CDFC5484-D8D4-184E-B2E5-6909998A9F8F}" type="presOf" srcId="{730DAFBD-F283-417F-BAF7-A7C898E85719}" destId="{052B6354-1B1A-294D-B3E9-EBCE2E1886D0}" srcOrd="0" destOrd="0" presId="urn:microsoft.com/office/officeart/2005/8/layout/vProcess5"/>
    <dgm:cxn modelId="{26781187-DE74-411D-BE8E-3237D41F85F4}" srcId="{4875087E-7101-487B-8BEA-43FDAC51E42D}" destId="{0531039F-70A5-47E1-B347-E763F00BCE06}" srcOrd="2" destOrd="0" parTransId="{E08C70A9-98C2-4560-9A1C-1A9A10DCA592}" sibTransId="{B9FB82E8-12EB-4F69-A596-1C108E8F6375}"/>
    <dgm:cxn modelId="{0E0F219F-BDF5-9E48-9A94-4489586A9C3D}" type="presOf" srcId="{540F5FBC-5621-48DE-B390-5C5FB54C3A2E}" destId="{FB17559E-3B34-E24A-93CB-E938F2863280}" srcOrd="1" destOrd="0" presId="urn:microsoft.com/office/officeart/2005/8/layout/vProcess5"/>
    <dgm:cxn modelId="{3974CCB3-962F-0A41-B757-A8A810C26FF8}" type="presOf" srcId="{B9FB82E8-12EB-4F69-A596-1C108E8F6375}" destId="{A5F16F77-BFFA-B046-8784-A27E60A628E5}" srcOrd="0" destOrd="0" presId="urn:microsoft.com/office/officeart/2005/8/layout/vProcess5"/>
    <dgm:cxn modelId="{C7025FBA-6FEB-8745-8F44-1651F6B5CD04}" type="presOf" srcId="{EC105949-7715-47A9-A78B-6C4FCD362A17}" destId="{6ACC54E0-F91F-9E42-92AC-19F6D794D540}" srcOrd="0" destOrd="0" presId="urn:microsoft.com/office/officeart/2005/8/layout/vProcess5"/>
    <dgm:cxn modelId="{3D540CCD-A538-B44D-8CA7-181FD869A4D0}" type="presOf" srcId="{FBB2D111-785B-4D06-9C36-A5B18CED3EE5}" destId="{BB38DFB7-C587-3742-BC8C-A2FCE830FC8B}" srcOrd="1" destOrd="0" presId="urn:microsoft.com/office/officeart/2005/8/layout/vProcess5"/>
    <dgm:cxn modelId="{A80FA3EE-1CE3-1E4D-BC01-86C1F5B2CE9E}" type="presOf" srcId="{EC105949-7715-47A9-A78B-6C4FCD362A17}" destId="{AFB66ECD-A191-1343-9C7D-1EEB67976605}" srcOrd="1" destOrd="0" presId="urn:microsoft.com/office/officeart/2005/8/layout/vProcess5"/>
    <dgm:cxn modelId="{0ECF5CF2-D6FD-CD45-8BC9-DC62C9591E2F}" type="presOf" srcId="{FBB2D111-785B-4D06-9C36-A5B18CED3EE5}" destId="{7816BD02-7A33-3049-8CE6-2D4D86779BDD}" srcOrd="0" destOrd="0" presId="urn:microsoft.com/office/officeart/2005/8/layout/vProcess5"/>
    <dgm:cxn modelId="{2B154FF2-F814-4319-8DCD-62790BEEA228}" srcId="{4875087E-7101-487B-8BEA-43FDAC51E42D}" destId="{730DAFBD-F283-417F-BAF7-A7C898E85719}" srcOrd="1" destOrd="0" parTransId="{4E03C274-E810-45FF-A167-A958848C9522}" sibTransId="{90E4CBFB-6612-4A4B-A7C1-892B854CB30E}"/>
    <dgm:cxn modelId="{F289D5F6-A10E-B140-88F7-310121E6F873}" type="presOf" srcId="{90E4CBFB-6612-4A4B-A7C1-892B854CB30E}" destId="{675E9303-A079-604D-A02C-7BB2F4DD4319}" srcOrd="0" destOrd="0" presId="urn:microsoft.com/office/officeart/2005/8/layout/vProcess5"/>
    <dgm:cxn modelId="{E1C1064B-4565-C849-9C18-065E856CC9F6}" type="presParOf" srcId="{342DBAEA-8F95-9F44-AEC7-8DA81F8A1C21}" destId="{4E803F87-F62D-8F41-863D-E5F105A1AD61}" srcOrd="0" destOrd="0" presId="urn:microsoft.com/office/officeart/2005/8/layout/vProcess5"/>
    <dgm:cxn modelId="{1521FC59-F8CF-E647-8777-84E2063B2143}" type="presParOf" srcId="{342DBAEA-8F95-9F44-AEC7-8DA81F8A1C21}" destId="{7816BD02-7A33-3049-8CE6-2D4D86779BDD}" srcOrd="1" destOrd="0" presId="urn:microsoft.com/office/officeart/2005/8/layout/vProcess5"/>
    <dgm:cxn modelId="{63661B42-8FA4-6E42-BEDF-60F2C8320A22}" type="presParOf" srcId="{342DBAEA-8F95-9F44-AEC7-8DA81F8A1C21}" destId="{052B6354-1B1A-294D-B3E9-EBCE2E1886D0}" srcOrd="2" destOrd="0" presId="urn:microsoft.com/office/officeart/2005/8/layout/vProcess5"/>
    <dgm:cxn modelId="{75A08739-D7F5-3D45-9D01-21966F86F7E4}" type="presParOf" srcId="{342DBAEA-8F95-9F44-AEC7-8DA81F8A1C21}" destId="{63262847-A9E3-3A42-AF82-AA462CFCAA65}" srcOrd="3" destOrd="0" presId="urn:microsoft.com/office/officeart/2005/8/layout/vProcess5"/>
    <dgm:cxn modelId="{B553AF4B-B44D-E747-B7DB-6F5A0DE1D341}" type="presParOf" srcId="{342DBAEA-8F95-9F44-AEC7-8DA81F8A1C21}" destId="{6ACC54E0-F91F-9E42-92AC-19F6D794D540}" srcOrd="4" destOrd="0" presId="urn:microsoft.com/office/officeart/2005/8/layout/vProcess5"/>
    <dgm:cxn modelId="{03E90145-1AA4-5943-9BF6-C027CF5DF71A}" type="presParOf" srcId="{342DBAEA-8F95-9F44-AEC7-8DA81F8A1C21}" destId="{DBCA7452-367D-5347-B012-4572FD847435}" srcOrd="5" destOrd="0" presId="urn:microsoft.com/office/officeart/2005/8/layout/vProcess5"/>
    <dgm:cxn modelId="{8E916EC0-F5BD-AD42-BF98-635CBC5EE116}" type="presParOf" srcId="{342DBAEA-8F95-9F44-AEC7-8DA81F8A1C21}" destId="{D6841F05-34C6-9B43-942A-8B681FE8D523}" srcOrd="6" destOrd="0" presId="urn:microsoft.com/office/officeart/2005/8/layout/vProcess5"/>
    <dgm:cxn modelId="{3FDC7901-E0DC-2D42-B0BA-1B9166A7C6FD}" type="presParOf" srcId="{342DBAEA-8F95-9F44-AEC7-8DA81F8A1C21}" destId="{675E9303-A079-604D-A02C-7BB2F4DD4319}" srcOrd="7" destOrd="0" presId="urn:microsoft.com/office/officeart/2005/8/layout/vProcess5"/>
    <dgm:cxn modelId="{2D903FE6-0F8F-EA4D-9929-F5940311F6C5}" type="presParOf" srcId="{342DBAEA-8F95-9F44-AEC7-8DA81F8A1C21}" destId="{A5F16F77-BFFA-B046-8784-A27E60A628E5}" srcOrd="8" destOrd="0" presId="urn:microsoft.com/office/officeart/2005/8/layout/vProcess5"/>
    <dgm:cxn modelId="{E22BE3CB-6A75-4B45-BDF0-BBBA3BD12592}" type="presParOf" srcId="{342DBAEA-8F95-9F44-AEC7-8DA81F8A1C21}" destId="{8F5BDBE5-8613-3C43-9D03-BD1EA8666BA9}" srcOrd="9" destOrd="0" presId="urn:microsoft.com/office/officeart/2005/8/layout/vProcess5"/>
    <dgm:cxn modelId="{8F2E5C69-D921-4B4F-ADF6-2EB4837BF271}" type="presParOf" srcId="{342DBAEA-8F95-9F44-AEC7-8DA81F8A1C21}" destId="{BB38DFB7-C587-3742-BC8C-A2FCE830FC8B}" srcOrd="10" destOrd="0" presId="urn:microsoft.com/office/officeart/2005/8/layout/vProcess5"/>
    <dgm:cxn modelId="{CC25C3D5-E064-374B-B1F9-314F9C753FEE}" type="presParOf" srcId="{342DBAEA-8F95-9F44-AEC7-8DA81F8A1C21}" destId="{83EA4B56-307F-F946-BADD-B52EF72F64A9}" srcOrd="11" destOrd="0" presId="urn:microsoft.com/office/officeart/2005/8/layout/vProcess5"/>
    <dgm:cxn modelId="{59B0ED1E-6414-9B46-9AB6-B4FC20566980}" type="presParOf" srcId="{342DBAEA-8F95-9F44-AEC7-8DA81F8A1C21}" destId="{5076B883-947A-FB47-B05D-2220F7B3547F}" srcOrd="12" destOrd="0" presId="urn:microsoft.com/office/officeart/2005/8/layout/vProcess5"/>
    <dgm:cxn modelId="{0D4FF0F7-060C-944F-9181-313393BC26E3}" type="presParOf" srcId="{342DBAEA-8F95-9F44-AEC7-8DA81F8A1C21}" destId="{AFB66ECD-A191-1343-9C7D-1EEB67976605}" srcOrd="13" destOrd="0" presId="urn:microsoft.com/office/officeart/2005/8/layout/vProcess5"/>
    <dgm:cxn modelId="{9D50BC33-6FF6-2E48-8854-F92963834531}" type="presParOf" srcId="{342DBAEA-8F95-9F44-AEC7-8DA81F8A1C21}" destId="{FB17559E-3B34-E24A-93CB-E938F286328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4504FE-D247-4DBE-B267-10B31EE715B6}" type="doc">
      <dgm:prSet loTypeId="urn:microsoft.com/office/officeart/2005/8/layout/list1" loCatId="list" qsTypeId="urn:microsoft.com/office/officeart/2005/8/quickstyle/simple1" qsCatId="simple" csTypeId="urn:microsoft.com/office/officeart/2005/8/colors/accent4_3" csCatId="accent4" phldr="1"/>
      <dgm:spPr/>
      <dgm:t>
        <a:bodyPr/>
        <a:lstStyle/>
        <a:p>
          <a:endParaRPr lang="en-US"/>
        </a:p>
      </dgm:t>
    </dgm:pt>
    <dgm:pt modelId="{FC4B39D1-D83F-467E-B904-D0493F4FA4E9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/>
              <a:cs typeface="Arial"/>
            </a:rPr>
            <a:t>Leadership Capability( Alimo- Metcalfe,at all 2007)</a:t>
          </a:r>
          <a:endParaRPr lang="en-US" sz="16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C6A1CDB8-CC1F-4B0C-A65A-65642AA1E3E3}" type="parTrans" cxnId="{2AF195E6-6970-4659-98FE-20388E3B04E8}">
      <dgm:prSet/>
      <dgm:spPr/>
      <dgm:t>
        <a:bodyPr/>
        <a:lstStyle/>
        <a:p>
          <a:endParaRPr lang="en-US"/>
        </a:p>
      </dgm:t>
    </dgm:pt>
    <dgm:pt modelId="{4B952ED4-EEF9-4400-8270-45A899B742EF}" type="sibTrans" cxnId="{2AF195E6-6970-4659-98FE-20388E3B04E8}">
      <dgm:prSet/>
      <dgm:spPr/>
      <dgm:t>
        <a:bodyPr/>
        <a:lstStyle/>
        <a:p>
          <a:endParaRPr lang="en-US"/>
        </a:p>
      </dgm:t>
    </dgm:pt>
    <dgm:pt modelId="{03464C35-2951-491A-9580-CC6886716D69}">
      <dgm:prSet custT="1"/>
      <dgm:spPr/>
      <dgm:t>
        <a:bodyPr/>
        <a:lstStyle/>
        <a:p>
          <a:pPr rtl="0"/>
          <a:r>
            <a:rPr lang="en-GB" sz="1600" b="1" dirty="0">
              <a:solidFill>
                <a:schemeClr val="tx1"/>
              </a:solidFill>
              <a:latin typeface="Arial"/>
              <a:cs typeface="Arial"/>
            </a:rPr>
            <a:t>Chronic fatigue </a:t>
          </a:r>
          <a:endParaRPr lang="en-US" sz="1600" b="1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A6C0A2-84F6-4236-AF0D-E52842900A90}" type="parTrans" cxnId="{26F910D2-C53D-4C4F-A4CE-001B5B65D0E1}">
      <dgm:prSet/>
      <dgm:spPr/>
      <dgm:t>
        <a:bodyPr/>
        <a:lstStyle/>
        <a:p>
          <a:endParaRPr lang="en-US"/>
        </a:p>
      </dgm:t>
    </dgm:pt>
    <dgm:pt modelId="{3DDAA5DA-DD47-43B0-B385-970795D56A20}" type="sibTrans" cxnId="{26F910D2-C53D-4C4F-A4CE-001B5B65D0E1}">
      <dgm:prSet/>
      <dgm:spPr/>
      <dgm:t>
        <a:bodyPr/>
        <a:lstStyle/>
        <a:p>
          <a:endParaRPr lang="en-US"/>
        </a:p>
      </dgm:t>
    </dgm:pt>
    <dgm:pt modelId="{1A6AFCB1-C769-4BCB-9793-8386A8140CCD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/>
              <a:cs typeface="Arial"/>
            </a:rPr>
            <a:t>Depression</a:t>
          </a:r>
          <a:endParaRPr lang="en-US" sz="16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DC5A4460-3304-4D44-A8FE-A953884B1514}" type="parTrans" cxnId="{3F681ED6-6414-4679-B1AC-516B82445D94}">
      <dgm:prSet/>
      <dgm:spPr/>
      <dgm:t>
        <a:bodyPr/>
        <a:lstStyle/>
        <a:p>
          <a:endParaRPr lang="en-US"/>
        </a:p>
      </dgm:t>
    </dgm:pt>
    <dgm:pt modelId="{44FD71A0-B9B7-4BEF-AC05-8EDE1D9A9114}" type="sibTrans" cxnId="{3F681ED6-6414-4679-B1AC-516B82445D94}">
      <dgm:prSet/>
      <dgm:spPr/>
      <dgm:t>
        <a:bodyPr/>
        <a:lstStyle/>
        <a:p>
          <a:endParaRPr lang="en-US"/>
        </a:p>
      </dgm:t>
    </dgm:pt>
    <dgm:pt modelId="{EC9AF61F-DBAD-458E-8D2D-682D9D408910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/>
              <a:cs typeface="Arial"/>
            </a:rPr>
            <a:t>Emotional upsets </a:t>
          </a:r>
          <a:endParaRPr lang="en-US" sz="16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67A4CC85-879D-4BFE-92AE-4F8D0C1506BC}" type="parTrans" cxnId="{E044C979-95A6-4809-8237-AA68AA48D216}">
      <dgm:prSet/>
      <dgm:spPr/>
      <dgm:t>
        <a:bodyPr/>
        <a:lstStyle/>
        <a:p>
          <a:endParaRPr lang="en-US"/>
        </a:p>
      </dgm:t>
    </dgm:pt>
    <dgm:pt modelId="{30B2C012-47FA-4186-8CD4-216846349762}" type="sibTrans" cxnId="{E044C979-95A6-4809-8237-AA68AA48D216}">
      <dgm:prSet/>
      <dgm:spPr/>
      <dgm:t>
        <a:bodyPr/>
        <a:lstStyle/>
        <a:p>
          <a:endParaRPr lang="en-US"/>
        </a:p>
      </dgm:t>
    </dgm:pt>
    <dgm:pt modelId="{5E248D8D-5A2E-42EB-AB90-D44F569B3BDA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/>
              <a:cs typeface="Arial"/>
            </a:rPr>
            <a:t>Traumatic attacks</a:t>
          </a:r>
          <a:endParaRPr lang="en-US" sz="16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D8C484DF-2EA7-4BE4-AC9B-D80DFA038488}" type="parTrans" cxnId="{89660256-ECFB-4D20-A847-CA53B29EA494}">
      <dgm:prSet/>
      <dgm:spPr/>
      <dgm:t>
        <a:bodyPr/>
        <a:lstStyle/>
        <a:p>
          <a:endParaRPr lang="en-US"/>
        </a:p>
      </dgm:t>
    </dgm:pt>
    <dgm:pt modelId="{AE8747C0-A442-4C73-95FC-25A4875C36D7}" type="sibTrans" cxnId="{89660256-ECFB-4D20-A847-CA53B29EA494}">
      <dgm:prSet/>
      <dgm:spPr/>
      <dgm:t>
        <a:bodyPr/>
        <a:lstStyle/>
        <a:p>
          <a:endParaRPr lang="en-US"/>
        </a:p>
      </dgm:t>
    </dgm:pt>
    <dgm:pt modelId="{52A56114-6069-442F-BC45-976A26C9F60D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Arial"/>
              <a:cs typeface="Arial"/>
            </a:rPr>
            <a:t>Low productivity</a:t>
          </a:r>
          <a:endParaRPr lang="en-US" sz="16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3382EEFF-06D1-4C46-83CF-22DC02ED8995}" type="parTrans" cxnId="{C6CFE8C6-62FC-4068-B77A-0728D8202D80}">
      <dgm:prSet/>
      <dgm:spPr/>
      <dgm:t>
        <a:bodyPr/>
        <a:lstStyle/>
        <a:p>
          <a:endParaRPr lang="en-US"/>
        </a:p>
      </dgm:t>
    </dgm:pt>
    <dgm:pt modelId="{DEA95BAA-9AAF-413E-9647-E27B0899135D}" type="sibTrans" cxnId="{C6CFE8C6-62FC-4068-B77A-0728D8202D80}">
      <dgm:prSet/>
      <dgm:spPr/>
      <dgm:t>
        <a:bodyPr/>
        <a:lstStyle/>
        <a:p>
          <a:endParaRPr lang="en-US"/>
        </a:p>
      </dgm:t>
    </dgm:pt>
    <dgm:pt modelId="{05CFD083-2DA4-449D-BD4C-D534B2B8401E}">
      <dgm:prSet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Arial"/>
              <a:cs typeface="Arial"/>
            </a:rPr>
            <a:t>Low self-confidence (Mustaca, E.,Constadinos, T.C., 2010)</a:t>
          </a:r>
          <a:endParaRPr lang="en-US" sz="14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EF7D749D-B219-4736-AAC0-9F594ED64A88}" type="parTrans" cxnId="{55612EDB-6D87-47B1-A07B-4CD64F03E82E}">
      <dgm:prSet/>
      <dgm:spPr/>
      <dgm:t>
        <a:bodyPr/>
        <a:lstStyle/>
        <a:p>
          <a:endParaRPr lang="en-US"/>
        </a:p>
      </dgm:t>
    </dgm:pt>
    <dgm:pt modelId="{B57C517C-E0BE-43A8-B179-D15CDE9D3FA6}" type="sibTrans" cxnId="{55612EDB-6D87-47B1-A07B-4CD64F03E82E}">
      <dgm:prSet/>
      <dgm:spPr/>
      <dgm:t>
        <a:bodyPr/>
        <a:lstStyle/>
        <a:p>
          <a:endParaRPr lang="en-US"/>
        </a:p>
      </dgm:t>
    </dgm:pt>
    <dgm:pt modelId="{E87D2154-CF6F-4606-AD92-A10AD2795A23}">
      <dgm:prSet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Arial"/>
              <a:cs typeface="Arial"/>
            </a:rPr>
            <a:t>Work –Family Conflict (Iskra-Golec, I .et al 2016)</a:t>
          </a:r>
          <a:endParaRPr lang="en-US" sz="14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808136C1-226C-4A7D-A370-FF63C89B1931}" type="parTrans" cxnId="{3BE0DB67-01BA-421F-9EBF-B280D6F33062}">
      <dgm:prSet/>
      <dgm:spPr/>
      <dgm:t>
        <a:bodyPr/>
        <a:lstStyle/>
        <a:p>
          <a:endParaRPr lang="en-US"/>
        </a:p>
      </dgm:t>
    </dgm:pt>
    <dgm:pt modelId="{E9AB37E9-E13F-4BC7-9E1C-B67891C03692}" type="sibTrans" cxnId="{3BE0DB67-01BA-421F-9EBF-B280D6F33062}">
      <dgm:prSet/>
      <dgm:spPr/>
      <dgm:t>
        <a:bodyPr/>
        <a:lstStyle/>
        <a:p>
          <a:endParaRPr lang="en-US"/>
        </a:p>
      </dgm:t>
    </dgm:pt>
    <dgm:pt modelId="{4CFD8579-F83D-4580-B534-343700EFCB4E}">
      <dgm:prSet custT="1"/>
      <dgm:spPr/>
      <dgm:t>
        <a:bodyPr/>
        <a:lstStyle/>
        <a:p>
          <a:r>
            <a:rPr lang="en-GB" sz="1400" b="1" dirty="0">
              <a:solidFill>
                <a:schemeClr val="tx1"/>
              </a:solidFill>
              <a:latin typeface="Arial"/>
              <a:cs typeface="Arial"/>
            </a:rPr>
            <a:t>Equality Rights</a:t>
          </a:r>
          <a:endParaRPr lang="en-US" sz="1400" b="1" dirty="0">
            <a:solidFill>
              <a:schemeClr val="tx1"/>
            </a:solidFill>
            <a:latin typeface="Arial"/>
            <a:cs typeface="Arial"/>
          </a:endParaRPr>
        </a:p>
      </dgm:t>
    </dgm:pt>
    <dgm:pt modelId="{A86CAC56-1583-4C63-8C0A-44D4D49E36DE}" type="parTrans" cxnId="{8F5ED240-E360-4D0B-8EA6-2E349654E65C}">
      <dgm:prSet/>
      <dgm:spPr/>
      <dgm:t>
        <a:bodyPr/>
        <a:lstStyle/>
        <a:p>
          <a:endParaRPr lang="en-US"/>
        </a:p>
      </dgm:t>
    </dgm:pt>
    <dgm:pt modelId="{D39A8FFB-A82F-4AD3-B327-5FE1B3E0FF3C}" type="sibTrans" cxnId="{8F5ED240-E360-4D0B-8EA6-2E349654E65C}">
      <dgm:prSet/>
      <dgm:spPr/>
      <dgm:t>
        <a:bodyPr/>
        <a:lstStyle/>
        <a:p>
          <a:endParaRPr lang="en-US"/>
        </a:p>
      </dgm:t>
    </dgm:pt>
    <dgm:pt modelId="{6E071DAF-881B-2F44-A8AC-7398169F1FEE}" type="pres">
      <dgm:prSet presAssocID="{A64504FE-D247-4DBE-B267-10B31EE715B6}" presName="linear" presStyleCnt="0">
        <dgm:presLayoutVars>
          <dgm:dir/>
          <dgm:animLvl val="lvl"/>
          <dgm:resizeHandles val="exact"/>
        </dgm:presLayoutVars>
      </dgm:prSet>
      <dgm:spPr/>
    </dgm:pt>
    <dgm:pt modelId="{A400A0B9-64DA-0041-B4C6-501DE1911AE8}" type="pres">
      <dgm:prSet presAssocID="{FC4B39D1-D83F-467E-B904-D0493F4FA4E9}" presName="parentLin" presStyleCnt="0"/>
      <dgm:spPr/>
    </dgm:pt>
    <dgm:pt modelId="{9E2A71CB-89C3-8B4B-ABE4-F015409EF2BE}" type="pres">
      <dgm:prSet presAssocID="{FC4B39D1-D83F-467E-B904-D0493F4FA4E9}" presName="parentLeftMargin" presStyleLbl="node1" presStyleIdx="0" presStyleCnt="9"/>
      <dgm:spPr/>
    </dgm:pt>
    <dgm:pt modelId="{CFC1678C-BD40-274D-9BD1-D1209B64EBF5}" type="pres">
      <dgm:prSet presAssocID="{FC4B39D1-D83F-467E-B904-D0493F4FA4E9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F7AE1EA3-F63A-4642-B4B7-9FAA6DFF6D6B}" type="pres">
      <dgm:prSet presAssocID="{FC4B39D1-D83F-467E-B904-D0493F4FA4E9}" presName="negativeSpace" presStyleCnt="0"/>
      <dgm:spPr/>
    </dgm:pt>
    <dgm:pt modelId="{EF24F89B-828C-0444-AE68-FAE0DD9830FF}" type="pres">
      <dgm:prSet presAssocID="{FC4B39D1-D83F-467E-B904-D0493F4FA4E9}" presName="childText" presStyleLbl="conFgAcc1" presStyleIdx="0" presStyleCnt="9">
        <dgm:presLayoutVars>
          <dgm:bulletEnabled val="1"/>
        </dgm:presLayoutVars>
      </dgm:prSet>
      <dgm:spPr/>
    </dgm:pt>
    <dgm:pt modelId="{FF571EA3-1A96-CA43-98F7-F258ADF238F9}" type="pres">
      <dgm:prSet presAssocID="{4B952ED4-EEF9-4400-8270-45A899B742EF}" presName="spaceBetweenRectangles" presStyleCnt="0"/>
      <dgm:spPr/>
    </dgm:pt>
    <dgm:pt modelId="{FC884A95-F1CE-1147-86D5-17627686C013}" type="pres">
      <dgm:prSet presAssocID="{03464C35-2951-491A-9580-CC6886716D69}" presName="parentLin" presStyleCnt="0"/>
      <dgm:spPr/>
    </dgm:pt>
    <dgm:pt modelId="{AC5B34B6-FA0B-A742-ADAF-A94CB93496EF}" type="pres">
      <dgm:prSet presAssocID="{03464C35-2951-491A-9580-CC6886716D69}" presName="parentLeftMargin" presStyleLbl="node1" presStyleIdx="0" presStyleCnt="9"/>
      <dgm:spPr/>
    </dgm:pt>
    <dgm:pt modelId="{C24C6300-94E7-AE4E-AE7B-AC0464737D37}" type="pres">
      <dgm:prSet presAssocID="{03464C35-2951-491A-9580-CC6886716D69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1171AAA0-E238-8441-9454-EBB400A0B021}" type="pres">
      <dgm:prSet presAssocID="{03464C35-2951-491A-9580-CC6886716D69}" presName="negativeSpace" presStyleCnt="0"/>
      <dgm:spPr/>
    </dgm:pt>
    <dgm:pt modelId="{70A80274-8BBF-FE4C-8168-44A0C0299D8A}" type="pres">
      <dgm:prSet presAssocID="{03464C35-2951-491A-9580-CC6886716D69}" presName="childText" presStyleLbl="conFgAcc1" presStyleIdx="1" presStyleCnt="9">
        <dgm:presLayoutVars>
          <dgm:bulletEnabled val="1"/>
        </dgm:presLayoutVars>
      </dgm:prSet>
      <dgm:spPr/>
    </dgm:pt>
    <dgm:pt modelId="{F1E1AA3C-CC4F-6E45-AAE3-089DCADE36DF}" type="pres">
      <dgm:prSet presAssocID="{3DDAA5DA-DD47-43B0-B385-970795D56A20}" presName="spaceBetweenRectangles" presStyleCnt="0"/>
      <dgm:spPr/>
    </dgm:pt>
    <dgm:pt modelId="{973B36C8-F63E-844B-818B-45FD03A4EA33}" type="pres">
      <dgm:prSet presAssocID="{1A6AFCB1-C769-4BCB-9793-8386A8140CCD}" presName="parentLin" presStyleCnt="0"/>
      <dgm:spPr/>
    </dgm:pt>
    <dgm:pt modelId="{6ED13614-B8E6-BA49-A55F-4FD341A030DD}" type="pres">
      <dgm:prSet presAssocID="{1A6AFCB1-C769-4BCB-9793-8386A8140CCD}" presName="parentLeftMargin" presStyleLbl="node1" presStyleIdx="1" presStyleCnt="9"/>
      <dgm:spPr/>
    </dgm:pt>
    <dgm:pt modelId="{99C33BC2-2E45-4045-B00B-A31C0F62631E}" type="pres">
      <dgm:prSet presAssocID="{1A6AFCB1-C769-4BCB-9793-8386A8140CCD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BACC5D7E-EF8A-BD4E-BD38-8C6D99E9CF18}" type="pres">
      <dgm:prSet presAssocID="{1A6AFCB1-C769-4BCB-9793-8386A8140CCD}" presName="negativeSpace" presStyleCnt="0"/>
      <dgm:spPr/>
    </dgm:pt>
    <dgm:pt modelId="{37E99711-1EB4-2E4F-9EDF-9088365F63CD}" type="pres">
      <dgm:prSet presAssocID="{1A6AFCB1-C769-4BCB-9793-8386A8140CCD}" presName="childText" presStyleLbl="conFgAcc1" presStyleIdx="2" presStyleCnt="9">
        <dgm:presLayoutVars>
          <dgm:bulletEnabled val="1"/>
        </dgm:presLayoutVars>
      </dgm:prSet>
      <dgm:spPr/>
    </dgm:pt>
    <dgm:pt modelId="{64C710C4-E3CA-2A40-9A16-295C341438F6}" type="pres">
      <dgm:prSet presAssocID="{44FD71A0-B9B7-4BEF-AC05-8EDE1D9A9114}" presName="spaceBetweenRectangles" presStyleCnt="0"/>
      <dgm:spPr/>
    </dgm:pt>
    <dgm:pt modelId="{5C9155D1-5BF2-C347-A213-0AC9D980D644}" type="pres">
      <dgm:prSet presAssocID="{EC9AF61F-DBAD-458E-8D2D-682D9D408910}" presName="parentLin" presStyleCnt="0"/>
      <dgm:spPr/>
    </dgm:pt>
    <dgm:pt modelId="{AD7C47B2-F0C4-4149-95A2-B912BD98E393}" type="pres">
      <dgm:prSet presAssocID="{EC9AF61F-DBAD-458E-8D2D-682D9D408910}" presName="parentLeftMargin" presStyleLbl="node1" presStyleIdx="2" presStyleCnt="9"/>
      <dgm:spPr/>
    </dgm:pt>
    <dgm:pt modelId="{764908FC-1409-7540-9275-17994773AD56}" type="pres">
      <dgm:prSet presAssocID="{EC9AF61F-DBAD-458E-8D2D-682D9D408910}" presName="parentText" presStyleLbl="node1" presStyleIdx="3" presStyleCnt="9" custLinFactNeighborX="-22846" custLinFactNeighborY="-940">
        <dgm:presLayoutVars>
          <dgm:chMax val="0"/>
          <dgm:bulletEnabled val="1"/>
        </dgm:presLayoutVars>
      </dgm:prSet>
      <dgm:spPr/>
    </dgm:pt>
    <dgm:pt modelId="{430729BE-C64B-2D42-903D-67A7A3287FC6}" type="pres">
      <dgm:prSet presAssocID="{EC9AF61F-DBAD-458E-8D2D-682D9D408910}" presName="negativeSpace" presStyleCnt="0"/>
      <dgm:spPr/>
    </dgm:pt>
    <dgm:pt modelId="{6981C84F-0354-CA48-AD4C-5F4076CFDF6E}" type="pres">
      <dgm:prSet presAssocID="{EC9AF61F-DBAD-458E-8D2D-682D9D408910}" presName="childText" presStyleLbl="conFgAcc1" presStyleIdx="3" presStyleCnt="9">
        <dgm:presLayoutVars>
          <dgm:bulletEnabled val="1"/>
        </dgm:presLayoutVars>
      </dgm:prSet>
      <dgm:spPr/>
    </dgm:pt>
    <dgm:pt modelId="{50730868-011F-8C4A-9321-F1C24E849F14}" type="pres">
      <dgm:prSet presAssocID="{30B2C012-47FA-4186-8CD4-216846349762}" presName="spaceBetweenRectangles" presStyleCnt="0"/>
      <dgm:spPr/>
    </dgm:pt>
    <dgm:pt modelId="{D014D3DA-812E-4947-B99B-8C7AA24AF1F5}" type="pres">
      <dgm:prSet presAssocID="{5E248D8D-5A2E-42EB-AB90-D44F569B3BDA}" presName="parentLin" presStyleCnt="0"/>
      <dgm:spPr/>
    </dgm:pt>
    <dgm:pt modelId="{5255DA25-2DBC-024E-9FB9-CF6319D10E4B}" type="pres">
      <dgm:prSet presAssocID="{5E248D8D-5A2E-42EB-AB90-D44F569B3BDA}" presName="parentLeftMargin" presStyleLbl="node1" presStyleIdx="3" presStyleCnt="9"/>
      <dgm:spPr/>
    </dgm:pt>
    <dgm:pt modelId="{30B5409D-603A-4848-9E45-6BA8089879EB}" type="pres">
      <dgm:prSet presAssocID="{5E248D8D-5A2E-42EB-AB90-D44F569B3BDA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4AB55E5A-27B9-5943-9609-3E8085D59C12}" type="pres">
      <dgm:prSet presAssocID="{5E248D8D-5A2E-42EB-AB90-D44F569B3BDA}" presName="negativeSpace" presStyleCnt="0"/>
      <dgm:spPr/>
    </dgm:pt>
    <dgm:pt modelId="{77FF2C4F-75B1-5440-B727-F24E38AF7AB4}" type="pres">
      <dgm:prSet presAssocID="{5E248D8D-5A2E-42EB-AB90-D44F569B3BDA}" presName="childText" presStyleLbl="conFgAcc1" presStyleIdx="4" presStyleCnt="9">
        <dgm:presLayoutVars>
          <dgm:bulletEnabled val="1"/>
        </dgm:presLayoutVars>
      </dgm:prSet>
      <dgm:spPr/>
    </dgm:pt>
    <dgm:pt modelId="{682DA932-E466-0444-912A-92A7CA1EA45E}" type="pres">
      <dgm:prSet presAssocID="{AE8747C0-A442-4C73-95FC-25A4875C36D7}" presName="spaceBetweenRectangles" presStyleCnt="0"/>
      <dgm:spPr/>
    </dgm:pt>
    <dgm:pt modelId="{E5734720-0A22-C146-8E46-F5F333CFC56F}" type="pres">
      <dgm:prSet presAssocID="{52A56114-6069-442F-BC45-976A26C9F60D}" presName="parentLin" presStyleCnt="0"/>
      <dgm:spPr/>
    </dgm:pt>
    <dgm:pt modelId="{0D783633-BBFA-FE47-9FB5-B7AA158FF3D0}" type="pres">
      <dgm:prSet presAssocID="{52A56114-6069-442F-BC45-976A26C9F60D}" presName="parentLeftMargin" presStyleLbl="node1" presStyleIdx="4" presStyleCnt="9"/>
      <dgm:spPr/>
    </dgm:pt>
    <dgm:pt modelId="{DD72E435-582A-C541-B5B4-10D3B31281AD}" type="pres">
      <dgm:prSet presAssocID="{52A56114-6069-442F-BC45-976A26C9F60D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F53E97F1-71AB-2143-85F4-006B2D675A9A}" type="pres">
      <dgm:prSet presAssocID="{52A56114-6069-442F-BC45-976A26C9F60D}" presName="negativeSpace" presStyleCnt="0"/>
      <dgm:spPr/>
    </dgm:pt>
    <dgm:pt modelId="{3CC71670-2D92-2942-86B6-1792436B0A07}" type="pres">
      <dgm:prSet presAssocID="{52A56114-6069-442F-BC45-976A26C9F60D}" presName="childText" presStyleLbl="conFgAcc1" presStyleIdx="5" presStyleCnt="9">
        <dgm:presLayoutVars>
          <dgm:bulletEnabled val="1"/>
        </dgm:presLayoutVars>
      </dgm:prSet>
      <dgm:spPr/>
    </dgm:pt>
    <dgm:pt modelId="{40F3F490-ED26-3F4B-82AC-40B3A070B3C3}" type="pres">
      <dgm:prSet presAssocID="{DEA95BAA-9AAF-413E-9647-E27B0899135D}" presName="spaceBetweenRectangles" presStyleCnt="0"/>
      <dgm:spPr/>
    </dgm:pt>
    <dgm:pt modelId="{C516FC38-13DF-2D46-8CF5-FDDB9CBE018E}" type="pres">
      <dgm:prSet presAssocID="{05CFD083-2DA4-449D-BD4C-D534B2B8401E}" presName="parentLin" presStyleCnt="0"/>
      <dgm:spPr/>
    </dgm:pt>
    <dgm:pt modelId="{C75BBC8C-9067-B34D-81C0-F8E2E5BFA02F}" type="pres">
      <dgm:prSet presAssocID="{05CFD083-2DA4-449D-BD4C-D534B2B8401E}" presName="parentLeftMargin" presStyleLbl="node1" presStyleIdx="5" presStyleCnt="9"/>
      <dgm:spPr/>
    </dgm:pt>
    <dgm:pt modelId="{5D617BF5-0B35-4E43-9D91-9288E8F0821D}" type="pres">
      <dgm:prSet presAssocID="{05CFD083-2DA4-449D-BD4C-D534B2B8401E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9FAF77EC-7318-D74A-878B-C7B4856BBF4C}" type="pres">
      <dgm:prSet presAssocID="{05CFD083-2DA4-449D-BD4C-D534B2B8401E}" presName="negativeSpace" presStyleCnt="0"/>
      <dgm:spPr/>
    </dgm:pt>
    <dgm:pt modelId="{9B8E66E3-517A-6949-8050-0028FF4E636F}" type="pres">
      <dgm:prSet presAssocID="{05CFD083-2DA4-449D-BD4C-D534B2B8401E}" presName="childText" presStyleLbl="conFgAcc1" presStyleIdx="6" presStyleCnt="9">
        <dgm:presLayoutVars>
          <dgm:bulletEnabled val="1"/>
        </dgm:presLayoutVars>
      </dgm:prSet>
      <dgm:spPr/>
    </dgm:pt>
    <dgm:pt modelId="{A587B728-775B-3E49-B805-373FDC79C6A0}" type="pres">
      <dgm:prSet presAssocID="{B57C517C-E0BE-43A8-B179-D15CDE9D3FA6}" presName="spaceBetweenRectangles" presStyleCnt="0"/>
      <dgm:spPr/>
    </dgm:pt>
    <dgm:pt modelId="{8D594D1E-2F06-AA44-AA1C-FB63BA1C1C10}" type="pres">
      <dgm:prSet presAssocID="{E87D2154-CF6F-4606-AD92-A10AD2795A23}" presName="parentLin" presStyleCnt="0"/>
      <dgm:spPr/>
    </dgm:pt>
    <dgm:pt modelId="{19BF9BEE-824F-6049-AFD3-24ED986902B0}" type="pres">
      <dgm:prSet presAssocID="{E87D2154-CF6F-4606-AD92-A10AD2795A23}" presName="parentLeftMargin" presStyleLbl="node1" presStyleIdx="6" presStyleCnt="9"/>
      <dgm:spPr/>
    </dgm:pt>
    <dgm:pt modelId="{B07209B8-8D0A-7E49-A3E9-56B727CC112C}" type="pres">
      <dgm:prSet presAssocID="{E87D2154-CF6F-4606-AD92-A10AD2795A23}" presName="parentText" presStyleLbl="node1" presStyleIdx="7" presStyleCnt="9" custLinFactNeighborY="5215">
        <dgm:presLayoutVars>
          <dgm:chMax val="0"/>
          <dgm:bulletEnabled val="1"/>
        </dgm:presLayoutVars>
      </dgm:prSet>
      <dgm:spPr/>
    </dgm:pt>
    <dgm:pt modelId="{6A861DED-E41B-5B4E-9FA8-0CA8AB2A7DD1}" type="pres">
      <dgm:prSet presAssocID="{E87D2154-CF6F-4606-AD92-A10AD2795A23}" presName="negativeSpace" presStyleCnt="0"/>
      <dgm:spPr/>
    </dgm:pt>
    <dgm:pt modelId="{8BBE7583-A375-AC41-8746-A10693C5F391}" type="pres">
      <dgm:prSet presAssocID="{E87D2154-CF6F-4606-AD92-A10AD2795A23}" presName="childText" presStyleLbl="conFgAcc1" presStyleIdx="7" presStyleCnt="9" custLinFactNeighborX="371">
        <dgm:presLayoutVars>
          <dgm:bulletEnabled val="1"/>
        </dgm:presLayoutVars>
      </dgm:prSet>
      <dgm:spPr/>
    </dgm:pt>
    <dgm:pt modelId="{0EB966C1-05B9-4841-9997-E89EEDFCC43B}" type="pres">
      <dgm:prSet presAssocID="{E9AB37E9-E13F-4BC7-9E1C-B67891C03692}" presName="spaceBetweenRectangles" presStyleCnt="0"/>
      <dgm:spPr/>
    </dgm:pt>
    <dgm:pt modelId="{0D23ADC2-AC22-1A4D-9ACC-74E297BF3D25}" type="pres">
      <dgm:prSet presAssocID="{4CFD8579-F83D-4580-B534-343700EFCB4E}" presName="parentLin" presStyleCnt="0"/>
      <dgm:spPr/>
    </dgm:pt>
    <dgm:pt modelId="{76E1DCA6-1BD9-7C4A-BBFC-44580F56BC14}" type="pres">
      <dgm:prSet presAssocID="{4CFD8579-F83D-4580-B534-343700EFCB4E}" presName="parentLeftMargin" presStyleLbl="node1" presStyleIdx="7" presStyleCnt="9"/>
      <dgm:spPr/>
    </dgm:pt>
    <dgm:pt modelId="{0A12F660-144D-D34E-9014-E75E3ED55D9C}" type="pres">
      <dgm:prSet presAssocID="{4CFD8579-F83D-4580-B534-343700EFCB4E}" presName="parentText" presStyleLbl="node1" presStyleIdx="8" presStyleCnt="9">
        <dgm:presLayoutVars>
          <dgm:chMax val="0"/>
          <dgm:bulletEnabled val="1"/>
        </dgm:presLayoutVars>
      </dgm:prSet>
      <dgm:spPr/>
    </dgm:pt>
    <dgm:pt modelId="{EE3539A5-DBA2-B244-BF7B-495BA37EABA4}" type="pres">
      <dgm:prSet presAssocID="{4CFD8579-F83D-4580-B534-343700EFCB4E}" presName="negativeSpace" presStyleCnt="0"/>
      <dgm:spPr/>
    </dgm:pt>
    <dgm:pt modelId="{11A57E14-43D8-1D4B-B346-C15B3C58DDC1}" type="pres">
      <dgm:prSet presAssocID="{4CFD8579-F83D-4580-B534-343700EFCB4E}" presName="childText" presStyleLbl="conFgAcc1" presStyleIdx="8" presStyleCnt="9">
        <dgm:presLayoutVars>
          <dgm:bulletEnabled val="1"/>
        </dgm:presLayoutVars>
      </dgm:prSet>
      <dgm:spPr/>
    </dgm:pt>
  </dgm:ptLst>
  <dgm:cxnLst>
    <dgm:cxn modelId="{FBC78C0C-A6ED-E04B-BB9C-57F6F48EE915}" type="presOf" srcId="{4CFD8579-F83D-4580-B534-343700EFCB4E}" destId="{0A12F660-144D-D34E-9014-E75E3ED55D9C}" srcOrd="1" destOrd="0" presId="urn:microsoft.com/office/officeart/2005/8/layout/list1"/>
    <dgm:cxn modelId="{C497D720-5642-1A40-A638-2379C82E660B}" type="presOf" srcId="{EC9AF61F-DBAD-458E-8D2D-682D9D408910}" destId="{AD7C47B2-F0C4-4149-95A2-B912BD98E393}" srcOrd="0" destOrd="0" presId="urn:microsoft.com/office/officeart/2005/8/layout/list1"/>
    <dgm:cxn modelId="{5DFA8A37-CD8F-4F49-9B69-0D2DB03FD9B2}" type="presOf" srcId="{52A56114-6069-442F-BC45-976A26C9F60D}" destId="{0D783633-BBFA-FE47-9FB5-B7AA158FF3D0}" srcOrd="0" destOrd="0" presId="urn:microsoft.com/office/officeart/2005/8/layout/list1"/>
    <dgm:cxn modelId="{152C903B-5576-DA40-A416-A074D96E7FF3}" type="presOf" srcId="{EC9AF61F-DBAD-458E-8D2D-682D9D408910}" destId="{764908FC-1409-7540-9275-17994773AD56}" srcOrd="1" destOrd="0" presId="urn:microsoft.com/office/officeart/2005/8/layout/list1"/>
    <dgm:cxn modelId="{8F5ED240-E360-4D0B-8EA6-2E349654E65C}" srcId="{A64504FE-D247-4DBE-B267-10B31EE715B6}" destId="{4CFD8579-F83D-4580-B534-343700EFCB4E}" srcOrd="8" destOrd="0" parTransId="{A86CAC56-1583-4C63-8C0A-44D4D49E36DE}" sibTransId="{D39A8FFB-A82F-4AD3-B327-5FE1B3E0FF3C}"/>
    <dgm:cxn modelId="{28598B60-6849-434D-8AD5-AED10C44A07D}" type="presOf" srcId="{03464C35-2951-491A-9580-CC6886716D69}" destId="{AC5B34B6-FA0B-A742-ADAF-A94CB93496EF}" srcOrd="0" destOrd="0" presId="urn:microsoft.com/office/officeart/2005/8/layout/list1"/>
    <dgm:cxn modelId="{C7D95941-B86E-864B-9E83-94D6AF131B2A}" type="presOf" srcId="{5E248D8D-5A2E-42EB-AB90-D44F569B3BDA}" destId="{5255DA25-2DBC-024E-9FB9-CF6319D10E4B}" srcOrd="0" destOrd="0" presId="urn:microsoft.com/office/officeart/2005/8/layout/list1"/>
    <dgm:cxn modelId="{3F8E5A44-2B79-6F47-8C49-E82E71BE11AB}" type="presOf" srcId="{05CFD083-2DA4-449D-BD4C-D534B2B8401E}" destId="{C75BBC8C-9067-B34D-81C0-F8E2E5BFA02F}" srcOrd="0" destOrd="0" presId="urn:microsoft.com/office/officeart/2005/8/layout/list1"/>
    <dgm:cxn modelId="{EF879565-E4EB-D44D-B49D-4E9E21578EF6}" type="presOf" srcId="{E87D2154-CF6F-4606-AD92-A10AD2795A23}" destId="{B07209B8-8D0A-7E49-A3E9-56B727CC112C}" srcOrd="1" destOrd="0" presId="urn:microsoft.com/office/officeart/2005/8/layout/list1"/>
    <dgm:cxn modelId="{6E4DD767-5E60-0F48-BDC2-E240742800CE}" type="presOf" srcId="{FC4B39D1-D83F-467E-B904-D0493F4FA4E9}" destId="{CFC1678C-BD40-274D-9BD1-D1209B64EBF5}" srcOrd="1" destOrd="0" presId="urn:microsoft.com/office/officeart/2005/8/layout/list1"/>
    <dgm:cxn modelId="{3BE0DB67-01BA-421F-9EBF-B280D6F33062}" srcId="{A64504FE-D247-4DBE-B267-10B31EE715B6}" destId="{E87D2154-CF6F-4606-AD92-A10AD2795A23}" srcOrd="7" destOrd="0" parTransId="{808136C1-226C-4A7D-A370-FF63C89B1931}" sibTransId="{E9AB37E9-E13F-4BC7-9E1C-B67891C03692}"/>
    <dgm:cxn modelId="{49A1F34C-A2A8-3B47-B814-296D722CBBA9}" type="presOf" srcId="{1A6AFCB1-C769-4BCB-9793-8386A8140CCD}" destId="{6ED13614-B8E6-BA49-A55F-4FD341A030DD}" srcOrd="0" destOrd="0" presId="urn:microsoft.com/office/officeart/2005/8/layout/list1"/>
    <dgm:cxn modelId="{E2963354-4919-2440-AFFF-83803AEC938A}" type="presOf" srcId="{03464C35-2951-491A-9580-CC6886716D69}" destId="{C24C6300-94E7-AE4E-AE7B-AC0464737D37}" srcOrd="1" destOrd="0" presId="urn:microsoft.com/office/officeart/2005/8/layout/list1"/>
    <dgm:cxn modelId="{88D5A074-332B-2248-A02E-AF0F9B583E89}" type="presOf" srcId="{4CFD8579-F83D-4580-B534-343700EFCB4E}" destId="{76E1DCA6-1BD9-7C4A-BBFC-44580F56BC14}" srcOrd="0" destOrd="0" presId="urn:microsoft.com/office/officeart/2005/8/layout/list1"/>
    <dgm:cxn modelId="{89660256-ECFB-4D20-A847-CA53B29EA494}" srcId="{A64504FE-D247-4DBE-B267-10B31EE715B6}" destId="{5E248D8D-5A2E-42EB-AB90-D44F569B3BDA}" srcOrd="4" destOrd="0" parTransId="{D8C484DF-2EA7-4BE4-AC9B-D80DFA038488}" sibTransId="{AE8747C0-A442-4C73-95FC-25A4875C36D7}"/>
    <dgm:cxn modelId="{27FC9679-AEF0-764D-9ADD-ABD47631BD72}" type="presOf" srcId="{FC4B39D1-D83F-467E-B904-D0493F4FA4E9}" destId="{9E2A71CB-89C3-8B4B-ABE4-F015409EF2BE}" srcOrd="0" destOrd="0" presId="urn:microsoft.com/office/officeart/2005/8/layout/list1"/>
    <dgm:cxn modelId="{E044C979-95A6-4809-8237-AA68AA48D216}" srcId="{A64504FE-D247-4DBE-B267-10B31EE715B6}" destId="{EC9AF61F-DBAD-458E-8D2D-682D9D408910}" srcOrd="3" destOrd="0" parTransId="{67A4CC85-879D-4BFE-92AE-4F8D0C1506BC}" sibTransId="{30B2C012-47FA-4186-8CD4-216846349762}"/>
    <dgm:cxn modelId="{2A412BA1-BC63-1C4A-A1DC-F62637E24CFD}" type="presOf" srcId="{5E248D8D-5A2E-42EB-AB90-D44F569B3BDA}" destId="{30B5409D-603A-4848-9E45-6BA8089879EB}" srcOrd="1" destOrd="0" presId="urn:microsoft.com/office/officeart/2005/8/layout/list1"/>
    <dgm:cxn modelId="{57A5BBC6-090D-1B40-9483-A182E44E7C75}" type="presOf" srcId="{52A56114-6069-442F-BC45-976A26C9F60D}" destId="{DD72E435-582A-C541-B5B4-10D3B31281AD}" srcOrd="1" destOrd="0" presId="urn:microsoft.com/office/officeart/2005/8/layout/list1"/>
    <dgm:cxn modelId="{C6CFE8C6-62FC-4068-B77A-0728D8202D80}" srcId="{A64504FE-D247-4DBE-B267-10B31EE715B6}" destId="{52A56114-6069-442F-BC45-976A26C9F60D}" srcOrd="5" destOrd="0" parTransId="{3382EEFF-06D1-4C46-83CF-22DC02ED8995}" sibTransId="{DEA95BAA-9AAF-413E-9647-E27B0899135D}"/>
    <dgm:cxn modelId="{B8FAC5D0-3458-2E4B-8D4E-5699D8E93691}" type="presOf" srcId="{A64504FE-D247-4DBE-B267-10B31EE715B6}" destId="{6E071DAF-881B-2F44-A8AC-7398169F1FEE}" srcOrd="0" destOrd="0" presId="urn:microsoft.com/office/officeart/2005/8/layout/list1"/>
    <dgm:cxn modelId="{26F910D2-C53D-4C4F-A4CE-001B5B65D0E1}" srcId="{A64504FE-D247-4DBE-B267-10B31EE715B6}" destId="{03464C35-2951-491A-9580-CC6886716D69}" srcOrd="1" destOrd="0" parTransId="{C1A6C0A2-84F6-4236-AF0D-E52842900A90}" sibTransId="{3DDAA5DA-DD47-43B0-B385-970795D56A20}"/>
    <dgm:cxn modelId="{3F681ED6-6414-4679-B1AC-516B82445D94}" srcId="{A64504FE-D247-4DBE-B267-10B31EE715B6}" destId="{1A6AFCB1-C769-4BCB-9793-8386A8140CCD}" srcOrd="2" destOrd="0" parTransId="{DC5A4460-3304-4D44-A8FE-A953884B1514}" sibTransId="{44FD71A0-B9B7-4BEF-AC05-8EDE1D9A9114}"/>
    <dgm:cxn modelId="{FAD0BFD6-FD9B-154D-BD01-AB2E20067530}" type="presOf" srcId="{1A6AFCB1-C769-4BCB-9793-8386A8140CCD}" destId="{99C33BC2-2E45-4045-B00B-A31C0F62631E}" srcOrd="1" destOrd="0" presId="urn:microsoft.com/office/officeart/2005/8/layout/list1"/>
    <dgm:cxn modelId="{C73C52D7-A7CC-AA45-892D-6C67539C8ED4}" type="presOf" srcId="{E87D2154-CF6F-4606-AD92-A10AD2795A23}" destId="{19BF9BEE-824F-6049-AFD3-24ED986902B0}" srcOrd="0" destOrd="0" presId="urn:microsoft.com/office/officeart/2005/8/layout/list1"/>
    <dgm:cxn modelId="{55612EDB-6D87-47B1-A07B-4CD64F03E82E}" srcId="{A64504FE-D247-4DBE-B267-10B31EE715B6}" destId="{05CFD083-2DA4-449D-BD4C-D534B2B8401E}" srcOrd="6" destOrd="0" parTransId="{EF7D749D-B219-4736-AAC0-9F594ED64A88}" sibTransId="{B57C517C-E0BE-43A8-B179-D15CDE9D3FA6}"/>
    <dgm:cxn modelId="{2AF195E6-6970-4659-98FE-20388E3B04E8}" srcId="{A64504FE-D247-4DBE-B267-10B31EE715B6}" destId="{FC4B39D1-D83F-467E-B904-D0493F4FA4E9}" srcOrd="0" destOrd="0" parTransId="{C6A1CDB8-CC1F-4B0C-A65A-65642AA1E3E3}" sibTransId="{4B952ED4-EEF9-4400-8270-45A899B742EF}"/>
    <dgm:cxn modelId="{C44123EC-6119-7048-AD0B-F2461303C224}" type="presOf" srcId="{05CFD083-2DA4-449D-BD4C-D534B2B8401E}" destId="{5D617BF5-0B35-4E43-9D91-9288E8F0821D}" srcOrd="1" destOrd="0" presId="urn:microsoft.com/office/officeart/2005/8/layout/list1"/>
    <dgm:cxn modelId="{4816AAD3-6A58-0846-99F6-4EBFDC5B5617}" type="presParOf" srcId="{6E071DAF-881B-2F44-A8AC-7398169F1FEE}" destId="{A400A0B9-64DA-0041-B4C6-501DE1911AE8}" srcOrd="0" destOrd="0" presId="urn:microsoft.com/office/officeart/2005/8/layout/list1"/>
    <dgm:cxn modelId="{10CA4BDA-2798-2C42-8E93-26C44F6D1905}" type="presParOf" srcId="{A400A0B9-64DA-0041-B4C6-501DE1911AE8}" destId="{9E2A71CB-89C3-8B4B-ABE4-F015409EF2BE}" srcOrd="0" destOrd="0" presId="urn:microsoft.com/office/officeart/2005/8/layout/list1"/>
    <dgm:cxn modelId="{CA3E32BD-4DF1-644C-85E4-B468F072FE6E}" type="presParOf" srcId="{A400A0B9-64DA-0041-B4C6-501DE1911AE8}" destId="{CFC1678C-BD40-274D-9BD1-D1209B64EBF5}" srcOrd="1" destOrd="0" presId="urn:microsoft.com/office/officeart/2005/8/layout/list1"/>
    <dgm:cxn modelId="{37D68E37-9C13-F540-9A43-A79134F2453D}" type="presParOf" srcId="{6E071DAF-881B-2F44-A8AC-7398169F1FEE}" destId="{F7AE1EA3-F63A-4642-B4B7-9FAA6DFF6D6B}" srcOrd="1" destOrd="0" presId="urn:microsoft.com/office/officeart/2005/8/layout/list1"/>
    <dgm:cxn modelId="{8B206AA9-1B27-A642-8EAD-171D5A088B1B}" type="presParOf" srcId="{6E071DAF-881B-2F44-A8AC-7398169F1FEE}" destId="{EF24F89B-828C-0444-AE68-FAE0DD9830FF}" srcOrd="2" destOrd="0" presId="urn:microsoft.com/office/officeart/2005/8/layout/list1"/>
    <dgm:cxn modelId="{3CFE962F-B4B1-A749-B0A4-88C47DF9EC3A}" type="presParOf" srcId="{6E071DAF-881B-2F44-A8AC-7398169F1FEE}" destId="{FF571EA3-1A96-CA43-98F7-F258ADF238F9}" srcOrd="3" destOrd="0" presId="urn:microsoft.com/office/officeart/2005/8/layout/list1"/>
    <dgm:cxn modelId="{5035CF3F-6E2F-5949-A71B-810336844F27}" type="presParOf" srcId="{6E071DAF-881B-2F44-A8AC-7398169F1FEE}" destId="{FC884A95-F1CE-1147-86D5-17627686C013}" srcOrd="4" destOrd="0" presId="urn:microsoft.com/office/officeart/2005/8/layout/list1"/>
    <dgm:cxn modelId="{2A1D7647-527F-EE4B-B19E-2DCCB686F57F}" type="presParOf" srcId="{FC884A95-F1CE-1147-86D5-17627686C013}" destId="{AC5B34B6-FA0B-A742-ADAF-A94CB93496EF}" srcOrd="0" destOrd="0" presId="urn:microsoft.com/office/officeart/2005/8/layout/list1"/>
    <dgm:cxn modelId="{9B683298-4BD9-BB46-AA44-90D3CD276FFE}" type="presParOf" srcId="{FC884A95-F1CE-1147-86D5-17627686C013}" destId="{C24C6300-94E7-AE4E-AE7B-AC0464737D37}" srcOrd="1" destOrd="0" presId="urn:microsoft.com/office/officeart/2005/8/layout/list1"/>
    <dgm:cxn modelId="{030000A0-0CC6-A645-BC05-828DBE6D03CB}" type="presParOf" srcId="{6E071DAF-881B-2F44-A8AC-7398169F1FEE}" destId="{1171AAA0-E238-8441-9454-EBB400A0B021}" srcOrd="5" destOrd="0" presId="urn:microsoft.com/office/officeart/2005/8/layout/list1"/>
    <dgm:cxn modelId="{58EC6274-67AC-B544-906C-A25B46158A08}" type="presParOf" srcId="{6E071DAF-881B-2F44-A8AC-7398169F1FEE}" destId="{70A80274-8BBF-FE4C-8168-44A0C0299D8A}" srcOrd="6" destOrd="0" presId="urn:microsoft.com/office/officeart/2005/8/layout/list1"/>
    <dgm:cxn modelId="{1305A270-323C-AB45-AB91-CBFD9DCEE2AE}" type="presParOf" srcId="{6E071DAF-881B-2F44-A8AC-7398169F1FEE}" destId="{F1E1AA3C-CC4F-6E45-AAE3-089DCADE36DF}" srcOrd="7" destOrd="0" presId="urn:microsoft.com/office/officeart/2005/8/layout/list1"/>
    <dgm:cxn modelId="{79E0D59C-E1C8-9041-BCE5-7083C29A36B5}" type="presParOf" srcId="{6E071DAF-881B-2F44-A8AC-7398169F1FEE}" destId="{973B36C8-F63E-844B-818B-45FD03A4EA33}" srcOrd="8" destOrd="0" presId="urn:microsoft.com/office/officeart/2005/8/layout/list1"/>
    <dgm:cxn modelId="{F6F02CCF-0C55-604A-8DF1-EC5AC454BEB2}" type="presParOf" srcId="{973B36C8-F63E-844B-818B-45FD03A4EA33}" destId="{6ED13614-B8E6-BA49-A55F-4FD341A030DD}" srcOrd="0" destOrd="0" presId="urn:microsoft.com/office/officeart/2005/8/layout/list1"/>
    <dgm:cxn modelId="{765EDED7-D8E7-1349-A604-D7EA39AE2671}" type="presParOf" srcId="{973B36C8-F63E-844B-818B-45FD03A4EA33}" destId="{99C33BC2-2E45-4045-B00B-A31C0F62631E}" srcOrd="1" destOrd="0" presId="urn:microsoft.com/office/officeart/2005/8/layout/list1"/>
    <dgm:cxn modelId="{1BF55816-4290-354D-99CE-E9C1B6B693F7}" type="presParOf" srcId="{6E071DAF-881B-2F44-A8AC-7398169F1FEE}" destId="{BACC5D7E-EF8A-BD4E-BD38-8C6D99E9CF18}" srcOrd="9" destOrd="0" presId="urn:microsoft.com/office/officeart/2005/8/layout/list1"/>
    <dgm:cxn modelId="{6A9B4479-68FB-2047-AEDD-2BD5873B945C}" type="presParOf" srcId="{6E071DAF-881B-2F44-A8AC-7398169F1FEE}" destId="{37E99711-1EB4-2E4F-9EDF-9088365F63CD}" srcOrd="10" destOrd="0" presId="urn:microsoft.com/office/officeart/2005/8/layout/list1"/>
    <dgm:cxn modelId="{CD9B31F2-AB4E-5F40-B6C2-AEB47CC106CC}" type="presParOf" srcId="{6E071DAF-881B-2F44-A8AC-7398169F1FEE}" destId="{64C710C4-E3CA-2A40-9A16-295C341438F6}" srcOrd="11" destOrd="0" presId="urn:microsoft.com/office/officeart/2005/8/layout/list1"/>
    <dgm:cxn modelId="{CE7F17F3-4076-8045-AE3F-B619C8E010B6}" type="presParOf" srcId="{6E071DAF-881B-2F44-A8AC-7398169F1FEE}" destId="{5C9155D1-5BF2-C347-A213-0AC9D980D644}" srcOrd="12" destOrd="0" presId="urn:microsoft.com/office/officeart/2005/8/layout/list1"/>
    <dgm:cxn modelId="{4941485F-8827-4245-A21C-8AFB59911DE2}" type="presParOf" srcId="{5C9155D1-5BF2-C347-A213-0AC9D980D644}" destId="{AD7C47B2-F0C4-4149-95A2-B912BD98E393}" srcOrd="0" destOrd="0" presId="urn:microsoft.com/office/officeart/2005/8/layout/list1"/>
    <dgm:cxn modelId="{71DB499F-1FEB-A647-8D94-63E92307329D}" type="presParOf" srcId="{5C9155D1-5BF2-C347-A213-0AC9D980D644}" destId="{764908FC-1409-7540-9275-17994773AD56}" srcOrd="1" destOrd="0" presId="urn:microsoft.com/office/officeart/2005/8/layout/list1"/>
    <dgm:cxn modelId="{340B58AD-5A25-954E-AF04-AB65DEDE57C9}" type="presParOf" srcId="{6E071DAF-881B-2F44-A8AC-7398169F1FEE}" destId="{430729BE-C64B-2D42-903D-67A7A3287FC6}" srcOrd="13" destOrd="0" presId="urn:microsoft.com/office/officeart/2005/8/layout/list1"/>
    <dgm:cxn modelId="{80C42B8E-50F9-FD45-8CA3-D3ACDE87A07B}" type="presParOf" srcId="{6E071DAF-881B-2F44-A8AC-7398169F1FEE}" destId="{6981C84F-0354-CA48-AD4C-5F4076CFDF6E}" srcOrd="14" destOrd="0" presId="urn:microsoft.com/office/officeart/2005/8/layout/list1"/>
    <dgm:cxn modelId="{1D80BF6C-FDC8-6A48-8E80-EE92D78A59C8}" type="presParOf" srcId="{6E071DAF-881B-2F44-A8AC-7398169F1FEE}" destId="{50730868-011F-8C4A-9321-F1C24E849F14}" srcOrd="15" destOrd="0" presId="urn:microsoft.com/office/officeart/2005/8/layout/list1"/>
    <dgm:cxn modelId="{D8B6D1E4-8819-1F40-9983-E96E12868EE2}" type="presParOf" srcId="{6E071DAF-881B-2F44-A8AC-7398169F1FEE}" destId="{D014D3DA-812E-4947-B99B-8C7AA24AF1F5}" srcOrd="16" destOrd="0" presId="urn:microsoft.com/office/officeart/2005/8/layout/list1"/>
    <dgm:cxn modelId="{412EFD26-8E41-BF48-9D3A-DFD78AD7304A}" type="presParOf" srcId="{D014D3DA-812E-4947-B99B-8C7AA24AF1F5}" destId="{5255DA25-2DBC-024E-9FB9-CF6319D10E4B}" srcOrd="0" destOrd="0" presId="urn:microsoft.com/office/officeart/2005/8/layout/list1"/>
    <dgm:cxn modelId="{A3A1FA64-9DCE-DA45-8442-DFCD8D0D5DF0}" type="presParOf" srcId="{D014D3DA-812E-4947-B99B-8C7AA24AF1F5}" destId="{30B5409D-603A-4848-9E45-6BA8089879EB}" srcOrd="1" destOrd="0" presId="urn:microsoft.com/office/officeart/2005/8/layout/list1"/>
    <dgm:cxn modelId="{0397BBAD-3C46-5B4C-A09A-524D7973F744}" type="presParOf" srcId="{6E071DAF-881B-2F44-A8AC-7398169F1FEE}" destId="{4AB55E5A-27B9-5943-9609-3E8085D59C12}" srcOrd="17" destOrd="0" presId="urn:microsoft.com/office/officeart/2005/8/layout/list1"/>
    <dgm:cxn modelId="{BB67661B-7C2A-3349-9861-4ECDFCC981BF}" type="presParOf" srcId="{6E071DAF-881B-2F44-A8AC-7398169F1FEE}" destId="{77FF2C4F-75B1-5440-B727-F24E38AF7AB4}" srcOrd="18" destOrd="0" presId="urn:microsoft.com/office/officeart/2005/8/layout/list1"/>
    <dgm:cxn modelId="{B3112C46-4017-6849-B762-9D43D47DD880}" type="presParOf" srcId="{6E071DAF-881B-2F44-A8AC-7398169F1FEE}" destId="{682DA932-E466-0444-912A-92A7CA1EA45E}" srcOrd="19" destOrd="0" presId="urn:microsoft.com/office/officeart/2005/8/layout/list1"/>
    <dgm:cxn modelId="{83C75232-BEA2-0346-A645-8F2B80C50A40}" type="presParOf" srcId="{6E071DAF-881B-2F44-A8AC-7398169F1FEE}" destId="{E5734720-0A22-C146-8E46-F5F333CFC56F}" srcOrd="20" destOrd="0" presId="urn:microsoft.com/office/officeart/2005/8/layout/list1"/>
    <dgm:cxn modelId="{13853EA0-948B-5745-A90A-D2EF09C71F79}" type="presParOf" srcId="{E5734720-0A22-C146-8E46-F5F333CFC56F}" destId="{0D783633-BBFA-FE47-9FB5-B7AA158FF3D0}" srcOrd="0" destOrd="0" presId="urn:microsoft.com/office/officeart/2005/8/layout/list1"/>
    <dgm:cxn modelId="{24900222-3107-4344-979B-33F1F6F44A7C}" type="presParOf" srcId="{E5734720-0A22-C146-8E46-F5F333CFC56F}" destId="{DD72E435-582A-C541-B5B4-10D3B31281AD}" srcOrd="1" destOrd="0" presId="urn:microsoft.com/office/officeart/2005/8/layout/list1"/>
    <dgm:cxn modelId="{2B0AC54D-C93D-6B4C-8F35-8BD2960A448C}" type="presParOf" srcId="{6E071DAF-881B-2F44-A8AC-7398169F1FEE}" destId="{F53E97F1-71AB-2143-85F4-006B2D675A9A}" srcOrd="21" destOrd="0" presId="urn:microsoft.com/office/officeart/2005/8/layout/list1"/>
    <dgm:cxn modelId="{C8DB2311-B6B2-6E4A-A736-47968150DBB4}" type="presParOf" srcId="{6E071DAF-881B-2F44-A8AC-7398169F1FEE}" destId="{3CC71670-2D92-2942-86B6-1792436B0A07}" srcOrd="22" destOrd="0" presId="urn:microsoft.com/office/officeart/2005/8/layout/list1"/>
    <dgm:cxn modelId="{714C6E05-E715-D74B-BEC7-834E12063459}" type="presParOf" srcId="{6E071DAF-881B-2F44-A8AC-7398169F1FEE}" destId="{40F3F490-ED26-3F4B-82AC-40B3A070B3C3}" srcOrd="23" destOrd="0" presId="urn:microsoft.com/office/officeart/2005/8/layout/list1"/>
    <dgm:cxn modelId="{887D4F21-9814-F340-AFD4-686211F07B17}" type="presParOf" srcId="{6E071DAF-881B-2F44-A8AC-7398169F1FEE}" destId="{C516FC38-13DF-2D46-8CF5-FDDB9CBE018E}" srcOrd="24" destOrd="0" presId="urn:microsoft.com/office/officeart/2005/8/layout/list1"/>
    <dgm:cxn modelId="{31C9C60D-2CF8-0B49-A257-ECB07BDC3795}" type="presParOf" srcId="{C516FC38-13DF-2D46-8CF5-FDDB9CBE018E}" destId="{C75BBC8C-9067-B34D-81C0-F8E2E5BFA02F}" srcOrd="0" destOrd="0" presId="urn:microsoft.com/office/officeart/2005/8/layout/list1"/>
    <dgm:cxn modelId="{DDD5E8F0-E1AE-584B-AA14-CD1621D94B55}" type="presParOf" srcId="{C516FC38-13DF-2D46-8CF5-FDDB9CBE018E}" destId="{5D617BF5-0B35-4E43-9D91-9288E8F0821D}" srcOrd="1" destOrd="0" presId="urn:microsoft.com/office/officeart/2005/8/layout/list1"/>
    <dgm:cxn modelId="{298AE3E3-16B9-4347-9FF5-1C95EB65D52A}" type="presParOf" srcId="{6E071DAF-881B-2F44-A8AC-7398169F1FEE}" destId="{9FAF77EC-7318-D74A-878B-C7B4856BBF4C}" srcOrd="25" destOrd="0" presId="urn:microsoft.com/office/officeart/2005/8/layout/list1"/>
    <dgm:cxn modelId="{C1B31C85-8E77-FF4C-BDC7-2CD0B782C54D}" type="presParOf" srcId="{6E071DAF-881B-2F44-A8AC-7398169F1FEE}" destId="{9B8E66E3-517A-6949-8050-0028FF4E636F}" srcOrd="26" destOrd="0" presId="urn:microsoft.com/office/officeart/2005/8/layout/list1"/>
    <dgm:cxn modelId="{B200CB7C-3345-964F-BE24-FCFBE08E9D51}" type="presParOf" srcId="{6E071DAF-881B-2F44-A8AC-7398169F1FEE}" destId="{A587B728-775B-3E49-B805-373FDC79C6A0}" srcOrd="27" destOrd="0" presId="urn:microsoft.com/office/officeart/2005/8/layout/list1"/>
    <dgm:cxn modelId="{85900E8F-61FF-F143-B8A1-004EBC80A7CA}" type="presParOf" srcId="{6E071DAF-881B-2F44-A8AC-7398169F1FEE}" destId="{8D594D1E-2F06-AA44-AA1C-FB63BA1C1C10}" srcOrd="28" destOrd="0" presId="urn:microsoft.com/office/officeart/2005/8/layout/list1"/>
    <dgm:cxn modelId="{6AB9AE66-759A-8C4A-A27A-2DD8B751B7A4}" type="presParOf" srcId="{8D594D1E-2F06-AA44-AA1C-FB63BA1C1C10}" destId="{19BF9BEE-824F-6049-AFD3-24ED986902B0}" srcOrd="0" destOrd="0" presId="urn:microsoft.com/office/officeart/2005/8/layout/list1"/>
    <dgm:cxn modelId="{284A3C4E-826C-6F42-B28D-8A3E2BEB44F4}" type="presParOf" srcId="{8D594D1E-2F06-AA44-AA1C-FB63BA1C1C10}" destId="{B07209B8-8D0A-7E49-A3E9-56B727CC112C}" srcOrd="1" destOrd="0" presId="urn:microsoft.com/office/officeart/2005/8/layout/list1"/>
    <dgm:cxn modelId="{5B189566-66C5-F940-9AD8-1F4A5428DD2F}" type="presParOf" srcId="{6E071DAF-881B-2F44-A8AC-7398169F1FEE}" destId="{6A861DED-E41B-5B4E-9FA8-0CA8AB2A7DD1}" srcOrd="29" destOrd="0" presId="urn:microsoft.com/office/officeart/2005/8/layout/list1"/>
    <dgm:cxn modelId="{DE0CCA24-CA7F-124B-B387-8CFF5D79B8F5}" type="presParOf" srcId="{6E071DAF-881B-2F44-A8AC-7398169F1FEE}" destId="{8BBE7583-A375-AC41-8746-A10693C5F391}" srcOrd="30" destOrd="0" presId="urn:microsoft.com/office/officeart/2005/8/layout/list1"/>
    <dgm:cxn modelId="{10BB3946-4DB8-A44F-AD9A-DAD41C19B783}" type="presParOf" srcId="{6E071DAF-881B-2F44-A8AC-7398169F1FEE}" destId="{0EB966C1-05B9-4841-9997-E89EEDFCC43B}" srcOrd="31" destOrd="0" presId="urn:microsoft.com/office/officeart/2005/8/layout/list1"/>
    <dgm:cxn modelId="{5F3F20FF-2A5E-2744-87ED-22C5A4B52B6F}" type="presParOf" srcId="{6E071DAF-881B-2F44-A8AC-7398169F1FEE}" destId="{0D23ADC2-AC22-1A4D-9ACC-74E297BF3D25}" srcOrd="32" destOrd="0" presId="urn:microsoft.com/office/officeart/2005/8/layout/list1"/>
    <dgm:cxn modelId="{2745355A-B106-284E-98CF-692525E7EE7F}" type="presParOf" srcId="{0D23ADC2-AC22-1A4D-9ACC-74E297BF3D25}" destId="{76E1DCA6-1BD9-7C4A-BBFC-44580F56BC14}" srcOrd="0" destOrd="0" presId="urn:microsoft.com/office/officeart/2005/8/layout/list1"/>
    <dgm:cxn modelId="{B373EAE1-D6DD-4E48-B006-3DA6568018C2}" type="presParOf" srcId="{0D23ADC2-AC22-1A4D-9ACC-74E297BF3D25}" destId="{0A12F660-144D-D34E-9014-E75E3ED55D9C}" srcOrd="1" destOrd="0" presId="urn:microsoft.com/office/officeart/2005/8/layout/list1"/>
    <dgm:cxn modelId="{FFEB625D-25E1-D847-9985-8EA99A82A3A9}" type="presParOf" srcId="{6E071DAF-881B-2F44-A8AC-7398169F1FEE}" destId="{EE3539A5-DBA2-B244-BF7B-495BA37EABA4}" srcOrd="33" destOrd="0" presId="urn:microsoft.com/office/officeart/2005/8/layout/list1"/>
    <dgm:cxn modelId="{46F3B851-2281-0144-B2B6-8EA57F5A359B}" type="presParOf" srcId="{6E071DAF-881B-2F44-A8AC-7398169F1FEE}" destId="{11A57E14-43D8-1D4B-B346-C15B3C58DDC1}" srcOrd="3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54F0AC-02B6-457E-9DAE-C19541E206A7}" type="doc">
      <dgm:prSet loTypeId="urn:microsoft.com/office/officeart/2008/layout/LinedList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15D51A35-6236-490D-AC23-7563643F4B3C}">
      <dgm:prSet custT="1"/>
      <dgm:spPr/>
      <dgm:t>
        <a:bodyPr/>
        <a:lstStyle/>
        <a:p>
          <a:r>
            <a:rPr lang="en-GB" sz="1100" dirty="0" err="1"/>
            <a:t>Martynowska</a:t>
          </a:r>
          <a:r>
            <a:rPr lang="en-GB" sz="1100" dirty="0"/>
            <a:t>, </a:t>
          </a:r>
          <a:r>
            <a:rPr lang="en-GB" sz="1100" dirty="0" err="1"/>
            <a:t>K.,et</a:t>
          </a:r>
          <a:r>
            <a:rPr lang="en-GB" sz="1100" dirty="0"/>
            <a:t> al (2020.) Perceived stress and well-being of Polish migrants in the UK after Brexit vote. </a:t>
          </a:r>
          <a:r>
            <a:rPr lang="en-GB" sz="1100" i="1" dirty="0" err="1"/>
            <a:t>Plos</a:t>
          </a:r>
          <a:r>
            <a:rPr lang="en-GB" sz="1100" i="1" dirty="0"/>
            <a:t> one</a:t>
          </a:r>
          <a:r>
            <a:rPr lang="en-GB" sz="1100" dirty="0"/>
            <a:t>, </a:t>
          </a:r>
          <a:r>
            <a:rPr lang="en-GB" sz="1100" i="1" dirty="0"/>
            <a:t>15</a:t>
          </a:r>
          <a:r>
            <a:rPr lang="en-GB" sz="1100" dirty="0"/>
            <a:t>(7), </a:t>
          </a:r>
          <a:r>
            <a:rPr lang="en-GB" sz="1100" dirty="0" err="1"/>
            <a:t>p.e</a:t>
          </a:r>
          <a:r>
            <a:rPr lang="en-GB" sz="1100" dirty="0"/>
            <a:t> 0236168.</a:t>
          </a:r>
          <a:endParaRPr lang="en-US" sz="1100" dirty="0"/>
        </a:p>
      </dgm:t>
    </dgm:pt>
    <dgm:pt modelId="{2FD208A5-4564-4EF3-BEF7-37ABC51853F8}" type="parTrans" cxnId="{357FAB3D-4DE7-4E84-9D89-BFC02D68D0C0}">
      <dgm:prSet/>
      <dgm:spPr/>
      <dgm:t>
        <a:bodyPr/>
        <a:lstStyle/>
        <a:p>
          <a:endParaRPr lang="en-US"/>
        </a:p>
      </dgm:t>
    </dgm:pt>
    <dgm:pt modelId="{83012DBE-FC8E-4285-8CEA-3D81C8581544}" type="sibTrans" cxnId="{357FAB3D-4DE7-4E84-9D89-BFC02D68D0C0}">
      <dgm:prSet/>
      <dgm:spPr/>
      <dgm:t>
        <a:bodyPr/>
        <a:lstStyle/>
        <a:p>
          <a:endParaRPr lang="en-US"/>
        </a:p>
      </dgm:t>
    </dgm:pt>
    <dgm:pt modelId="{591480A4-F9F2-4483-9107-27E736789144}">
      <dgm:prSet custT="1"/>
      <dgm:spPr/>
      <dgm:t>
        <a:bodyPr/>
        <a:lstStyle/>
        <a:p>
          <a:r>
            <a:rPr lang="en-GB" sz="1050" dirty="0" err="1"/>
            <a:t>Kinman</a:t>
          </a:r>
          <a:r>
            <a:rPr lang="en-GB" sz="1050" dirty="0"/>
            <a:t>, G., (1998). </a:t>
          </a:r>
          <a:r>
            <a:rPr lang="en-GB" sz="1050" i="1" dirty="0"/>
            <a:t>Pressure points: A survey into the causes and consequences of occupational stress in UK academic and related staff</a:t>
          </a:r>
          <a:r>
            <a:rPr lang="en-GB" sz="1050" dirty="0"/>
            <a:t> (pp. 1-40). London: Association of University Teachers.</a:t>
          </a:r>
          <a:endParaRPr lang="en-US" sz="1050" dirty="0"/>
        </a:p>
      </dgm:t>
    </dgm:pt>
    <dgm:pt modelId="{F0125B21-2181-44D3-8E8F-1B4BC277A9D7}" type="parTrans" cxnId="{A6E4FD16-571E-4B46-AE50-665F62D2B007}">
      <dgm:prSet/>
      <dgm:spPr/>
      <dgm:t>
        <a:bodyPr/>
        <a:lstStyle/>
        <a:p>
          <a:endParaRPr lang="en-US"/>
        </a:p>
      </dgm:t>
    </dgm:pt>
    <dgm:pt modelId="{BFBFE9B6-FB69-484E-B2D9-9CE6CB235FE6}" type="sibTrans" cxnId="{A6E4FD16-571E-4B46-AE50-665F62D2B007}">
      <dgm:prSet/>
      <dgm:spPr/>
      <dgm:t>
        <a:bodyPr/>
        <a:lstStyle/>
        <a:p>
          <a:endParaRPr lang="en-US"/>
        </a:p>
      </dgm:t>
    </dgm:pt>
    <dgm:pt modelId="{B525E72A-2FA6-4200-AD9D-AA065D47BE0C}">
      <dgm:prSet custT="1"/>
      <dgm:spPr/>
      <dgm:t>
        <a:bodyPr/>
        <a:lstStyle/>
        <a:p>
          <a:r>
            <a:rPr lang="en-GB" sz="1050" dirty="0" err="1"/>
            <a:t>Alimo</a:t>
          </a:r>
          <a:r>
            <a:rPr lang="en-GB" sz="1050" dirty="0"/>
            <a:t>-Metcalfe, B.et al.( 2007).The impact of leadership factors in implementing change in complex health and social care environments: NHS</a:t>
          </a:r>
          <a:endParaRPr lang="en-US" sz="1050" dirty="0"/>
        </a:p>
      </dgm:t>
    </dgm:pt>
    <dgm:pt modelId="{B0325677-9131-4516-A3C3-4026BEE5405E}" type="parTrans" cxnId="{F7D2C7D3-0982-4096-A24C-4116C9F54AE1}">
      <dgm:prSet/>
      <dgm:spPr/>
      <dgm:t>
        <a:bodyPr/>
        <a:lstStyle/>
        <a:p>
          <a:endParaRPr lang="en-US"/>
        </a:p>
      </dgm:t>
    </dgm:pt>
    <dgm:pt modelId="{242D1D5B-108D-4550-BE62-48E370DEACF0}" type="sibTrans" cxnId="{F7D2C7D3-0982-4096-A24C-4116C9F54AE1}">
      <dgm:prSet/>
      <dgm:spPr/>
      <dgm:t>
        <a:bodyPr/>
        <a:lstStyle/>
        <a:p>
          <a:endParaRPr lang="en-US"/>
        </a:p>
      </dgm:t>
    </dgm:pt>
    <dgm:pt modelId="{2B023583-AA4F-4089-8324-006DA9D013A1}">
      <dgm:prSet custT="1"/>
      <dgm:spPr/>
      <dgm:t>
        <a:bodyPr/>
        <a:lstStyle/>
        <a:p>
          <a:r>
            <a:rPr lang="en-GB" sz="1050" dirty="0" err="1"/>
            <a:t>Moustaka</a:t>
          </a:r>
          <a:r>
            <a:rPr lang="en-GB" sz="1050" dirty="0"/>
            <a:t> , E. and </a:t>
          </a:r>
          <a:r>
            <a:rPr lang="en-GB" sz="1050" dirty="0" err="1"/>
            <a:t>Constantinidis</a:t>
          </a:r>
          <a:r>
            <a:rPr lang="en-GB" sz="1050" dirty="0"/>
            <a:t>, T.C.,( 2010). Sources and effects of Work-related stress in nursing. </a:t>
          </a:r>
          <a:r>
            <a:rPr lang="en-GB" sz="1050" i="1" dirty="0"/>
            <a:t>Health Science Journal, </a:t>
          </a:r>
          <a:r>
            <a:rPr lang="en-GB" sz="1050" b="1" dirty="0"/>
            <a:t>4</a:t>
          </a:r>
          <a:r>
            <a:rPr lang="en-GB" sz="1050" dirty="0"/>
            <a:t>(4), pp. 210-216.</a:t>
          </a:r>
          <a:endParaRPr lang="en-US" sz="1050" dirty="0"/>
        </a:p>
      </dgm:t>
    </dgm:pt>
    <dgm:pt modelId="{08989167-4151-4E66-9DB9-F6631F359A7A}" type="parTrans" cxnId="{0C6E0268-7839-4EB8-AC10-5AE3185A4CD3}">
      <dgm:prSet/>
      <dgm:spPr/>
      <dgm:t>
        <a:bodyPr/>
        <a:lstStyle/>
        <a:p>
          <a:endParaRPr lang="en-US"/>
        </a:p>
      </dgm:t>
    </dgm:pt>
    <dgm:pt modelId="{4DD66B4F-E17E-4EEB-A9BF-76727F877FA6}" type="sibTrans" cxnId="{0C6E0268-7839-4EB8-AC10-5AE3185A4CD3}">
      <dgm:prSet/>
      <dgm:spPr/>
      <dgm:t>
        <a:bodyPr/>
        <a:lstStyle/>
        <a:p>
          <a:endParaRPr lang="en-US"/>
        </a:p>
      </dgm:t>
    </dgm:pt>
    <dgm:pt modelId="{C75F4996-403E-4653-8A9E-BF7CC879F422}">
      <dgm:prSet custT="1"/>
      <dgm:spPr/>
      <dgm:t>
        <a:bodyPr/>
        <a:lstStyle/>
        <a:p>
          <a:r>
            <a:rPr lang="en-GB" sz="900" dirty="0" err="1"/>
            <a:t>Iskra-Golec</a:t>
          </a:r>
          <a:r>
            <a:rPr lang="en-GB" sz="900" dirty="0"/>
            <a:t>, I, Barnes-Farrell, J, &amp; Bohle, P (eds)( 2016)Social and Family Issues in Shift Work and Non-standard Working Hours, Springer International Publishing AG, Cham. Available from: ProQuest </a:t>
          </a:r>
          <a:r>
            <a:rPr lang="en-GB" sz="900" dirty="0" err="1"/>
            <a:t>Ebook</a:t>
          </a:r>
          <a:r>
            <a:rPr lang="en-GB" sz="900" dirty="0"/>
            <a:t> Central. [6 October </a:t>
          </a:r>
          <a:r>
            <a:rPr lang="en-GB" sz="1000" dirty="0"/>
            <a:t>2021].</a:t>
          </a:r>
          <a:endParaRPr lang="en-US" sz="1000" dirty="0"/>
        </a:p>
      </dgm:t>
    </dgm:pt>
    <dgm:pt modelId="{F0BAE0FA-EDCC-4F84-9D67-3ABF0D740FA9}" type="parTrans" cxnId="{E330FE84-CB8F-4E29-BAAF-F56CF5E2AFE5}">
      <dgm:prSet/>
      <dgm:spPr/>
      <dgm:t>
        <a:bodyPr/>
        <a:lstStyle/>
        <a:p>
          <a:endParaRPr lang="en-US"/>
        </a:p>
      </dgm:t>
    </dgm:pt>
    <dgm:pt modelId="{9058E0BA-4894-4111-9444-2EBBCD992E85}" type="sibTrans" cxnId="{E330FE84-CB8F-4E29-BAAF-F56CF5E2AFE5}">
      <dgm:prSet/>
      <dgm:spPr/>
      <dgm:t>
        <a:bodyPr/>
        <a:lstStyle/>
        <a:p>
          <a:endParaRPr lang="en-US"/>
        </a:p>
      </dgm:t>
    </dgm:pt>
    <dgm:pt modelId="{C856106C-F678-4636-AA55-73E68C714A50}">
      <dgm:prSet custT="1"/>
      <dgm:spPr/>
      <dgm:t>
        <a:bodyPr/>
        <a:lstStyle/>
        <a:p>
          <a:r>
            <a:rPr lang="en-GB" sz="800" dirty="0"/>
            <a:t>Walker, N.L.et al.( 2019) Economic and environmental efficiency of UK and Ireland water companies: Influence of exogenous factors and rurality. </a:t>
          </a:r>
          <a:r>
            <a:rPr lang="en-GB" sz="800" i="1" dirty="0"/>
            <a:t>Journal of environmental management</a:t>
          </a:r>
          <a:r>
            <a:rPr lang="en-GB" sz="800" dirty="0"/>
            <a:t>, </a:t>
          </a:r>
          <a:r>
            <a:rPr lang="en-GB" sz="800" i="1" dirty="0"/>
            <a:t>241</a:t>
          </a:r>
          <a:r>
            <a:rPr lang="en-GB" sz="800" dirty="0"/>
            <a:t>, pp.363-373.Liu, J. (2009) Business failure and macroeconomic factors in the UK. </a:t>
          </a:r>
          <a:r>
            <a:rPr lang="en-GB" sz="800" i="1" dirty="0"/>
            <a:t>Bulletin of economic research</a:t>
          </a:r>
          <a:r>
            <a:rPr lang="en-GB" sz="800" dirty="0"/>
            <a:t>. [Online] 61 (1), 47–72.</a:t>
          </a:r>
          <a:endParaRPr lang="en-US" sz="800" dirty="0"/>
        </a:p>
      </dgm:t>
    </dgm:pt>
    <dgm:pt modelId="{F35B44EF-F6D6-4896-922E-BBA2199EE605}" type="parTrans" cxnId="{72FAB026-7170-4C46-B07B-4823713041D6}">
      <dgm:prSet/>
      <dgm:spPr/>
      <dgm:t>
        <a:bodyPr/>
        <a:lstStyle/>
        <a:p>
          <a:endParaRPr lang="en-US"/>
        </a:p>
      </dgm:t>
    </dgm:pt>
    <dgm:pt modelId="{1CA421E2-ACB6-4F39-B54A-7D8274D04AB0}" type="sibTrans" cxnId="{72FAB026-7170-4C46-B07B-4823713041D6}">
      <dgm:prSet/>
      <dgm:spPr/>
      <dgm:t>
        <a:bodyPr/>
        <a:lstStyle/>
        <a:p>
          <a:endParaRPr lang="en-US"/>
        </a:p>
      </dgm:t>
    </dgm:pt>
    <dgm:pt modelId="{E8C0B18D-F883-41CD-8FE0-213DDB6CD2BA}">
      <dgm:prSet custT="1"/>
      <dgm:spPr/>
      <dgm:t>
        <a:bodyPr/>
        <a:lstStyle/>
        <a:p>
          <a:r>
            <a:rPr lang="en-GB" sz="800" dirty="0"/>
            <a:t>Von </a:t>
          </a:r>
          <a:r>
            <a:rPr lang="en-GB" sz="800" dirty="0" err="1"/>
            <a:t>Fragstein</a:t>
          </a:r>
          <a:r>
            <a:rPr lang="en-GB" sz="800" dirty="0"/>
            <a:t>, M., Silverman, J., Cushing, A., </a:t>
          </a:r>
          <a:r>
            <a:rPr lang="en-GB" sz="800" dirty="0" err="1"/>
            <a:t>Quilligan</a:t>
          </a:r>
          <a:r>
            <a:rPr lang="en-GB" sz="800" dirty="0"/>
            <a:t>, S., Salisbury, H. and </a:t>
          </a:r>
          <a:r>
            <a:rPr lang="en-GB" sz="800" dirty="0" err="1"/>
            <a:t>Wiskin</a:t>
          </a:r>
          <a:r>
            <a:rPr lang="en-GB" sz="800" dirty="0"/>
            <a:t>, C., (2008). UK Council for Clinical Communication Skills Teaching in Undergraduate Medical Education UK consensus statement on the content of communication curricula in undergraduate medical education. </a:t>
          </a:r>
          <a:r>
            <a:rPr lang="en-GB" sz="800" i="1" dirty="0"/>
            <a:t>Med </a:t>
          </a:r>
          <a:r>
            <a:rPr lang="en-GB" sz="800" i="1" dirty="0" err="1"/>
            <a:t>Educ</a:t>
          </a:r>
          <a:r>
            <a:rPr lang="en-GB" sz="800" dirty="0"/>
            <a:t>, </a:t>
          </a:r>
          <a:r>
            <a:rPr lang="en-GB" sz="800" i="1" dirty="0"/>
            <a:t>42</a:t>
          </a:r>
          <a:r>
            <a:rPr lang="en-GB" sz="800" dirty="0"/>
            <a:t>(11), pp.1100-1107.</a:t>
          </a:r>
          <a:endParaRPr lang="en-US" sz="800" dirty="0"/>
        </a:p>
      </dgm:t>
    </dgm:pt>
    <dgm:pt modelId="{2DB4CBB3-EDC5-41D5-A777-FDA365C712A2}" type="parTrans" cxnId="{104CC16F-96E1-46D1-80E6-FCB358541776}">
      <dgm:prSet/>
      <dgm:spPr/>
      <dgm:t>
        <a:bodyPr/>
        <a:lstStyle/>
        <a:p>
          <a:endParaRPr lang="en-US"/>
        </a:p>
      </dgm:t>
    </dgm:pt>
    <dgm:pt modelId="{CF9D98D1-C5E1-4688-97A7-D11B383A4C9C}" type="sibTrans" cxnId="{104CC16F-96E1-46D1-80E6-FCB358541776}">
      <dgm:prSet/>
      <dgm:spPr/>
      <dgm:t>
        <a:bodyPr/>
        <a:lstStyle/>
        <a:p>
          <a:endParaRPr lang="en-US"/>
        </a:p>
      </dgm:t>
    </dgm:pt>
    <dgm:pt modelId="{AD06F2F4-E2C5-48DF-9B06-E40966AA29CA}">
      <dgm:prSet/>
      <dgm:spPr/>
      <dgm:t>
        <a:bodyPr/>
        <a:lstStyle/>
        <a:p>
          <a:r>
            <a:rPr lang="en-GB" dirty="0"/>
            <a:t>Cheng, K. and Bateman, R.J.,( 2008). e-Manufacturing: Characteristics, applications and potentials. </a:t>
          </a:r>
          <a:r>
            <a:rPr lang="en-GB" i="1" dirty="0"/>
            <a:t>Progress in Natural Science</a:t>
          </a:r>
          <a:r>
            <a:rPr lang="en-GB" dirty="0"/>
            <a:t>, </a:t>
          </a:r>
          <a:r>
            <a:rPr lang="en-GB" i="1" dirty="0"/>
            <a:t>18</a:t>
          </a:r>
          <a:r>
            <a:rPr lang="en-GB" dirty="0"/>
            <a:t>(11), pp.1323-1328   </a:t>
          </a:r>
          <a:endParaRPr lang="en-US" dirty="0"/>
        </a:p>
      </dgm:t>
    </dgm:pt>
    <dgm:pt modelId="{E214828F-5896-4AB0-9A81-070B88C17E95}" type="parTrans" cxnId="{AB8299DD-3D82-45EF-82C0-880C717D3B3E}">
      <dgm:prSet/>
      <dgm:spPr/>
      <dgm:t>
        <a:bodyPr/>
        <a:lstStyle/>
        <a:p>
          <a:endParaRPr lang="en-US"/>
        </a:p>
      </dgm:t>
    </dgm:pt>
    <dgm:pt modelId="{B41D7979-DBEF-423A-8818-89ECF3650411}" type="sibTrans" cxnId="{AB8299DD-3D82-45EF-82C0-880C717D3B3E}">
      <dgm:prSet/>
      <dgm:spPr/>
      <dgm:t>
        <a:bodyPr/>
        <a:lstStyle/>
        <a:p>
          <a:endParaRPr lang="en-US"/>
        </a:p>
      </dgm:t>
    </dgm:pt>
    <dgm:pt modelId="{572D8030-40F3-481D-8B9D-A826AEF69D8A}">
      <dgm:prSet custT="1"/>
      <dgm:spPr/>
      <dgm:t>
        <a:bodyPr/>
        <a:lstStyle/>
        <a:p>
          <a:r>
            <a:rPr lang="en-GB" sz="900" dirty="0"/>
            <a:t>Na, J., Yang, Z., Kamal, S., Hu, L., Wang, W. and Zhou, Y., 2019. Bio-inspired learning and adaptation for optimization and      control of complex systems..</a:t>
          </a:r>
          <a:endParaRPr lang="en-US" sz="900" dirty="0"/>
        </a:p>
      </dgm:t>
    </dgm:pt>
    <dgm:pt modelId="{E027C192-4F1E-4538-90AB-F346031EB060}" type="parTrans" cxnId="{D34522B1-43DC-49A6-83B1-04EADCA965B4}">
      <dgm:prSet/>
      <dgm:spPr/>
      <dgm:t>
        <a:bodyPr/>
        <a:lstStyle/>
        <a:p>
          <a:endParaRPr lang="en-US"/>
        </a:p>
      </dgm:t>
    </dgm:pt>
    <dgm:pt modelId="{9C02E62D-5907-4FE8-89EB-72E4939DB03A}" type="sibTrans" cxnId="{D34522B1-43DC-49A6-83B1-04EADCA965B4}">
      <dgm:prSet/>
      <dgm:spPr/>
      <dgm:t>
        <a:bodyPr/>
        <a:lstStyle/>
        <a:p>
          <a:endParaRPr lang="en-US"/>
        </a:p>
      </dgm:t>
    </dgm:pt>
    <dgm:pt modelId="{4CC322BE-F447-40F4-87FC-E9BBE7758622}">
      <dgm:prSet custT="1"/>
      <dgm:spPr/>
      <dgm:t>
        <a:bodyPr/>
        <a:lstStyle/>
        <a:p>
          <a:r>
            <a:rPr lang="en-GB" sz="800" dirty="0"/>
            <a:t>MacKay*, C.J., Cousins, R., Kelly, P.J., Lee, S. and </a:t>
          </a:r>
          <a:r>
            <a:rPr lang="en-GB" sz="800" dirty="0" err="1"/>
            <a:t>McCAIG</a:t>
          </a:r>
          <a:r>
            <a:rPr lang="en-GB" sz="800" dirty="0"/>
            <a:t>, R.H., 2004. ‘Management Standards’ and work-related stress in the UK: policy background and science. </a:t>
          </a:r>
          <a:r>
            <a:rPr lang="en-GB" sz="800" i="1" dirty="0"/>
            <a:t>Work &amp; Stress</a:t>
          </a:r>
          <a:r>
            <a:rPr lang="en-GB" sz="800" dirty="0"/>
            <a:t>, </a:t>
          </a:r>
          <a:r>
            <a:rPr lang="en-GB" sz="800" i="1" dirty="0"/>
            <a:t>18</a:t>
          </a:r>
          <a:r>
            <a:rPr lang="en-GB" sz="800" dirty="0"/>
            <a:t>(2), pp.91-11</a:t>
          </a:r>
          <a:endParaRPr lang="en-US" sz="800" dirty="0"/>
        </a:p>
      </dgm:t>
    </dgm:pt>
    <dgm:pt modelId="{CED9226F-53EE-49DB-98C3-6B26596F78DD}" type="parTrans" cxnId="{ACDDCC52-6B2A-4C56-AB41-8B63CD189228}">
      <dgm:prSet/>
      <dgm:spPr/>
      <dgm:t>
        <a:bodyPr/>
        <a:lstStyle/>
        <a:p>
          <a:endParaRPr lang="en-US"/>
        </a:p>
      </dgm:t>
    </dgm:pt>
    <dgm:pt modelId="{E8CA7B3B-DAAC-4D66-B80D-03331CBFECE9}" type="sibTrans" cxnId="{ACDDCC52-6B2A-4C56-AB41-8B63CD189228}">
      <dgm:prSet/>
      <dgm:spPr/>
      <dgm:t>
        <a:bodyPr/>
        <a:lstStyle/>
        <a:p>
          <a:endParaRPr lang="en-US"/>
        </a:p>
      </dgm:t>
    </dgm:pt>
    <dgm:pt modelId="{A90D5219-16F0-4340-9496-FCFBC3B214A9}">
      <dgm:prSet custT="1"/>
      <dgm:spPr/>
      <dgm:t>
        <a:bodyPr/>
        <a:lstStyle/>
        <a:p>
          <a:r>
            <a:rPr lang="en-GB" sz="800" dirty="0" err="1"/>
            <a:t>Caponnetto</a:t>
          </a:r>
          <a:r>
            <a:rPr lang="en-GB" sz="800" dirty="0"/>
            <a:t>, P., </a:t>
          </a:r>
          <a:r>
            <a:rPr lang="en-GB" sz="800" dirty="0" err="1"/>
            <a:t>Magro</a:t>
          </a:r>
          <a:r>
            <a:rPr lang="en-GB" sz="800" dirty="0"/>
            <a:t>, R., </a:t>
          </a:r>
          <a:r>
            <a:rPr lang="en-GB" sz="800" dirty="0" err="1"/>
            <a:t>Inguscio</a:t>
          </a:r>
          <a:r>
            <a:rPr lang="en-GB" sz="800" dirty="0"/>
            <a:t>, L. and Cannella, M.C., 2018. Quality of life, work motivation, burn-out and stress perceptions benefits of a stress management program by autogenic training for emergency room staff: A pilot study. </a:t>
          </a:r>
          <a:r>
            <a:rPr lang="en-GB" sz="800" i="1" dirty="0"/>
            <a:t>Mental illness</a:t>
          </a:r>
          <a:r>
            <a:rPr lang="en-GB" sz="800" dirty="0"/>
            <a:t>.</a:t>
          </a:r>
          <a:endParaRPr lang="en-US" sz="800" dirty="0"/>
        </a:p>
      </dgm:t>
    </dgm:pt>
    <dgm:pt modelId="{69CE4D81-D61A-4729-A43B-51EE3A0868A6}" type="parTrans" cxnId="{B8C2A8EB-DCF7-4209-B6BF-38DCF5428C89}">
      <dgm:prSet/>
      <dgm:spPr/>
      <dgm:t>
        <a:bodyPr/>
        <a:lstStyle/>
        <a:p>
          <a:endParaRPr lang="en-US"/>
        </a:p>
      </dgm:t>
    </dgm:pt>
    <dgm:pt modelId="{2FF2BE6D-D57B-48ED-A2EC-6F9AF5CB2C33}" type="sibTrans" cxnId="{B8C2A8EB-DCF7-4209-B6BF-38DCF5428C89}">
      <dgm:prSet/>
      <dgm:spPr/>
      <dgm:t>
        <a:bodyPr/>
        <a:lstStyle/>
        <a:p>
          <a:endParaRPr lang="en-US"/>
        </a:p>
      </dgm:t>
    </dgm:pt>
    <dgm:pt modelId="{2758D26F-E04D-4424-A599-EC79A06C8428}">
      <dgm:prSet custT="1"/>
      <dgm:spPr/>
      <dgm:t>
        <a:bodyPr/>
        <a:lstStyle/>
        <a:p>
          <a:r>
            <a:rPr lang="en-GB" sz="900" dirty="0"/>
            <a:t>Scott-Jackson, W. and </a:t>
          </a:r>
          <a:r>
            <a:rPr lang="en-GB" sz="900" dirty="0" err="1"/>
            <a:t>Bourne</a:t>
          </a:r>
          <a:r>
            <a:rPr lang="en-GB" sz="900" dirty="0"/>
            <a:t>, A., 2006. </a:t>
          </a:r>
          <a:r>
            <a:rPr lang="en-GB" sz="900" i="1" dirty="0"/>
            <a:t>What works at work? The application and benefits of occupational psychology</a:t>
          </a:r>
          <a:r>
            <a:rPr lang="en-GB" sz="900" dirty="0"/>
            <a:t>. Research Report for the Division of Occupational Psychology, British Psychological Society). Retrieved 6 June, 2008, from http://www. bps. org. </a:t>
          </a:r>
          <a:r>
            <a:rPr lang="en-GB" sz="900" dirty="0" err="1"/>
            <a:t>uk</a:t>
          </a:r>
          <a:r>
            <a:rPr lang="en-GB" sz="900" dirty="0"/>
            <a:t>/</a:t>
          </a:r>
          <a:r>
            <a:rPr lang="en-GB" sz="900" dirty="0" err="1"/>
            <a:t>downloadfile</a:t>
          </a:r>
          <a:r>
            <a:rPr lang="en-GB" sz="900" dirty="0"/>
            <a:t>. cfm.</a:t>
          </a:r>
          <a:endParaRPr lang="en-US" sz="900" dirty="0"/>
        </a:p>
      </dgm:t>
    </dgm:pt>
    <dgm:pt modelId="{4BE48461-75C3-4B47-8442-B3A2081B7CAC}" type="parTrans" cxnId="{BA7B9F13-E220-4311-A62A-E9BF835FC9C8}">
      <dgm:prSet/>
      <dgm:spPr/>
      <dgm:t>
        <a:bodyPr/>
        <a:lstStyle/>
        <a:p>
          <a:endParaRPr lang="en-US"/>
        </a:p>
      </dgm:t>
    </dgm:pt>
    <dgm:pt modelId="{76A7FB1B-A53F-4289-8B6E-251722F0FD5C}" type="sibTrans" cxnId="{BA7B9F13-E220-4311-A62A-E9BF835FC9C8}">
      <dgm:prSet/>
      <dgm:spPr/>
      <dgm:t>
        <a:bodyPr/>
        <a:lstStyle/>
        <a:p>
          <a:endParaRPr lang="en-US"/>
        </a:p>
      </dgm:t>
    </dgm:pt>
    <dgm:pt modelId="{22A3201A-54D3-4ECF-8422-79DF188567EF}" type="pres">
      <dgm:prSet presAssocID="{5D54F0AC-02B6-457E-9DAE-C19541E206A7}" presName="vert0" presStyleCnt="0">
        <dgm:presLayoutVars>
          <dgm:dir/>
          <dgm:animOne val="branch"/>
          <dgm:animLvl val="lvl"/>
        </dgm:presLayoutVars>
      </dgm:prSet>
      <dgm:spPr/>
    </dgm:pt>
    <dgm:pt modelId="{D7FBC4EA-54EC-488E-A08C-F3787B22B57A}" type="pres">
      <dgm:prSet presAssocID="{15D51A35-6236-490D-AC23-7563643F4B3C}" presName="thickLine" presStyleLbl="alignNode1" presStyleIdx="0" presStyleCnt="12"/>
      <dgm:spPr/>
    </dgm:pt>
    <dgm:pt modelId="{802F9E40-D640-45FA-BC8D-BCA8306FA247}" type="pres">
      <dgm:prSet presAssocID="{15D51A35-6236-490D-AC23-7563643F4B3C}" presName="horz1" presStyleCnt="0"/>
      <dgm:spPr/>
    </dgm:pt>
    <dgm:pt modelId="{FE38D1A0-8223-46D9-AF9B-A5698CB152CE}" type="pres">
      <dgm:prSet presAssocID="{15D51A35-6236-490D-AC23-7563643F4B3C}" presName="tx1" presStyleLbl="revTx" presStyleIdx="0" presStyleCnt="12"/>
      <dgm:spPr/>
    </dgm:pt>
    <dgm:pt modelId="{168421D7-DC88-4A0F-96B2-CFBF1742F46C}" type="pres">
      <dgm:prSet presAssocID="{15D51A35-6236-490D-AC23-7563643F4B3C}" presName="vert1" presStyleCnt="0"/>
      <dgm:spPr/>
    </dgm:pt>
    <dgm:pt modelId="{B258BFB7-39AD-445A-B46B-B5C56E466374}" type="pres">
      <dgm:prSet presAssocID="{591480A4-F9F2-4483-9107-27E736789144}" presName="thickLine" presStyleLbl="alignNode1" presStyleIdx="1" presStyleCnt="12"/>
      <dgm:spPr/>
    </dgm:pt>
    <dgm:pt modelId="{108ACEB7-356A-4DFE-8B12-C7472A86C3A5}" type="pres">
      <dgm:prSet presAssocID="{591480A4-F9F2-4483-9107-27E736789144}" presName="horz1" presStyleCnt="0"/>
      <dgm:spPr/>
    </dgm:pt>
    <dgm:pt modelId="{734960E8-550E-4BA6-BCAA-7E5FF6F9C16B}" type="pres">
      <dgm:prSet presAssocID="{591480A4-F9F2-4483-9107-27E736789144}" presName="tx1" presStyleLbl="revTx" presStyleIdx="1" presStyleCnt="12"/>
      <dgm:spPr/>
    </dgm:pt>
    <dgm:pt modelId="{C1D49CA1-C1CB-4AAD-870D-A1973C5D938C}" type="pres">
      <dgm:prSet presAssocID="{591480A4-F9F2-4483-9107-27E736789144}" presName="vert1" presStyleCnt="0"/>
      <dgm:spPr/>
    </dgm:pt>
    <dgm:pt modelId="{FCC32332-A8A2-4842-8AB1-F4065BBF9943}" type="pres">
      <dgm:prSet presAssocID="{B525E72A-2FA6-4200-AD9D-AA065D47BE0C}" presName="thickLine" presStyleLbl="alignNode1" presStyleIdx="2" presStyleCnt="12"/>
      <dgm:spPr/>
    </dgm:pt>
    <dgm:pt modelId="{2FDAF58F-D302-40AE-AC1D-7F436B3445D0}" type="pres">
      <dgm:prSet presAssocID="{B525E72A-2FA6-4200-AD9D-AA065D47BE0C}" presName="horz1" presStyleCnt="0"/>
      <dgm:spPr/>
    </dgm:pt>
    <dgm:pt modelId="{A1E946A8-2064-4259-A641-762B20572A7A}" type="pres">
      <dgm:prSet presAssocID="{B525E72A-2FA6-4200-AD9D-AA065D47BE0C}" presName="tx1" presStyleLbl="revTx" presStyleIdx="2" presStyleCnt="12"/>
      <dgm:spPr/>
    </dgm:pt>
    <dgm:pt modelId="{6D39CDC5-CCC4-4BC7-95B1-E6B591F7FCFE}" type="pres">
      <dgm:prSet presAssocID="{B525E72A-2FA6-4200-AD9D-AA065D47BE0C}" presName="vert1" presStyleCnt="0"/>
      <dgm:spPr/>
    </dgm:pt>
    <dgm:pt modelId="{468C4B41-4E34-435A-B7CD-73C422621162}" type="pres">
      <dgm:prSet presAssocID="{2B023583-AA4F-4089-8324-006DA9D013A1}" presName="thickLine" presStyleLbl="alignNode1" presStyleIdx="3" presStyleCnt="12"/>
      <dgm:spPr/>
    </dgm:pt>
    <dgm:pt modelId="{688C427D-90DC-45F3-91C4-99186FB7A6AC}" type="pres">
      <dgm:prSet presAssocID="{2B023583-AA4F-4089-8324-006DA9D013A1}" presName="horz1" presStyleCnt="0"/>
      <dgm:spPr/>
    </dgm:pt>
    <dgm:pt modelId="{F25E67C4-F4BF-4CAF-A5FE-CA68B9101869}" type="pres">
      <dgm:prSet presAssocID="{2B023583-AA4F-4089-8324-006DA9D013A1}" presName="tx1" presStyleLbl="revTx" presStyleIdx="3" presStyleCnt="12"/>
      <dgm:spPr/>
    </dgm:pt>
    <dgm:pt modelId="{799F1544-54A2-4DC5-8B36-117F7823CCA6}" type="pres">
      <dgm:prSet presAssocID="{2B023583-AA4F-4089-8324-006DA9D013A1}" presName="vert1" presStyleCnt="0"/>
      <dgm:spPr/>
    </dgm:pt>
    <dgm:pt modelId="{62DCBCBC-849E-4CCE-B61B-EA3CF4DB2C45}" type="pres">
      <dgm:prSet presAssocID="{C75F4996-403E-4653-8A9E-BF7CC879F422}" presName="thickLine" presStyleLbl="alignNode1" presStyleIdx="4" presStyleCnt="12"/>
      <dgm:spPr/>
    </dgm:pt>
    <dgm:pt modelId="{25D3EEC6-4B36-4180-9FBC-474E23A00D3E}" type="pres">
      <dgm:prSet presAssocID="{C75F4996-403E-4653-8A9E-BF7CC879F422}" presName="horz1" presStyleCnt="0"/>
      <dgm:spPr/>
    </dgm:pt>
    <dgm:pt modelId="{A7DACAB4-8B33-4585-9FD2-EFFB1F54F365}" type="pres">
      <dgm:prSet presAssocID="{C75F4996-403E-4653-8A9E-BF7CC879F422}" presName="tx1" presStyleLbl="revTx" presStyleIdx="4" presStyleCnt="12"/>
      <dgm:spPr/>
    </dgm:pt>
    <dgm:pt modelId="{2549B410-D854-4468-9A6F-993534EBB277}" type="pres">
      <dgm:prSet presAssocID="{C75F4996-403E-4653-8A9E-BF7CC879F422}" presName="vert1" presStyleCnt="0"/>
      <dgm:spPr/>
    </dgm:pt>
    <dgm:pt modelId="{12A0B976-A954-4A83-A6E6-2E5565D737CE}" type="pres">
      <dgm:prSet presAssocID="{C856106C-F678-4636-AA55-73E68C714A50}" presName="thickLine" presStyleLbl="alignNode1" presStyleIdx="5" presStyleCnt="12"/>
      <dgm:spPr/>
    </dgm:pt>
    <dgm:pt modelId="{89FB1861-2DA8-468D-A798-A07089E2BDE4}" type="pres">
      <dgm:prSet presAssocID="{C856106C-F678-4636-AA55-73E68C714A50}" presName="horz1" presStyleCnt="0"/>
      <dgm:spPr/>
    </dgm:pt>
    <dgm:pt modelId="{3C5B948E-C13A-4E7B-8AA5-2EFD91EC52C7}" type="pres">
      <dgm:prSet presAssocID="{C856106C-F678-4636-AA55-73E68C714A50}" presName="tx1" presStyleLbl="revTx" presStyleIdx="5" presStyleCnt="12" custLinFactNeighborX="93" custLinFactNeighborY="-1789"/>
      <dgm:spPr/>
    </dgm:pt>
    <dgm:pt modelId="{7BDF1BC8-ED3F-4F7C-AD0C-2F01A0886A59}" type="pres">
      <dgm:prSet presAssocID="{C856106C-F678-4636-AA55-73E68C714A50}" presName="vert1" presStyleCnt="0"/>
      <dgm:spPr/>
    </dgm:pt>
    <dgm:pt modelId="{6D9D426C-9D00-46E8-95DC-FF5FAFE4E103}" type="pres">
      <dgm:prSet presAssocID="{E8C0B18D-F883-41CD-8FE0-213DDB6CD2BA}" presName="thickLine" presStyleLbl="alignNode1" presStyleIdx="6" presStyleCnt="12"/>
      <dgm:spPr/>
    </dgm:pt>
    <dgm:pt modelId="{01F66148-38AF-403A-BEDA-129985DEF494}" type="pres">
      <dgm:prSet presAssocID="{E8C0B18D-F883-41CD-8FE0-213DDB6CD2BA}" presName="horz1" presStyleCnt="0"/>
      <dgm:spPr/>
    </dgm:pt>
    <dgm:pt modelId="{D78F2AAF-A300-4F45-9A11-B24B541FECAD}" type="pres">
      <dgm:prSet presAssocID="{E8C0B18D-F883-41CD-8FE0-213DDB6CD2BA}" presName="tx1" presStyleLbl="revTx" presStyleIdx="6" presStyleCnt="12"/>
      <dgm:spPr/>
    </dgm:pt>
    <dgm:pt modelId="{BCB9DA6F-B6D7-456E-B8DC-D596A82F1398}" type="pres">
      <dgm:prSet presAssocID="{E8C0B18D-F883-41CD-8FE0-213DDB6CD2BA}" presName="vert1" presStyleCnt="0"/>
      <dgm:spPr/>
    </dgm:pt>
    <dgm:pt modelId="{8AB65475-074B-45DD-98F0-B64524A611BD}" type="pres">
      <dgm:prSet presAssocID="{AD06F2F4-E2C5-48DF-9B06-E40966AA29CA}" presName="thickLine" presStyleLbl="alignNode1" presStyleIdx="7" presStyleCnt="12"/>
      <dgm:spPr/>
    </dgm:pt>
    <dgm:pt modelId="{E97EC9E2-772F-4910-87C2-B66FDA9AF142}" type="pres">
      <dgm:prSet presAssocID="{AD06F2F4-E2C5-48DF-9B06-E40966AA29CA}" presName="horz1" presStyleCnt="0"/>
      <dgm:spPr/>
    </dgm:pt>
    <dgm:pt modelId="{3A9C93B9-5B9F-4574-8514-BCB9FC94231A}" type="pres">
      <dgm:prSet presAssocID="{AD06F2F4-E2C5-48DF-9B06-E40966AA29CA}" presName="tx1" presStyleLbl="revTx" presStyleIdx="7" presStyleCnt="12" custLinFactNeighborX="445" custLinFactNeighborY="11692"/>
      <dgm:spPr/>
    </dgm:pt>
    <dgm:pt modelId="{335F1A85-07A2-4114-93FA-1252BB964650}" type="pres">
      <dgm:prSet presAssocID="{AD06F2F4-E2C5-48DF-9B06-E40966AA29CA}" presName="vert1" presStyleCnt="0"/>
      <dgm:spPr/>
    </dgm:pt>
    <dgm:pt modelId="{71033A55-D5EB-4F13-9299-5277567EECB0}" type="pres">
      <dgm:prSet presAssocID="{572D8030-40F3-481D-8B9D-A826AEF69D8A}" presName="thickLine" presStyleLbl="alignNode1" presStyleIdx="8" presStyleCnt="12"/>
      <dgm:spPr/>
    </dgm:pt>
    <dgm:pt modelId="{FAD21146-A42A-4208-B04E-BC68B7C6F05A}" type="pres">
      <dgm:prSet presAssocID="{572D8030-40F3-481D-8B9D-A826AEF69D8A}" presName="horz1" presStyleCnt="0"/>
      <dgm:spPr/>
    </dgm:pt>
    <dgm:pt modelId="{E59492CC-6274-49BE-A308-89C6AAE3B98A}" type="pres">
      <dgm:prSet presAssocID="{572D8030-40F3-481D-8B9D-A826AEF69D8A}" presName="tx1" presStyleLbl="revTx" presStyleIdx="8" presStyleCnt="12"/>
      <dgm:spPr/>
    </dgm:pt>
    <dgm:pt modelId="{9D0AFD7F-7880-4509-AF7E-B9B91B0A9285}" type="pres">
      <dgm:prSet presAssocID="{572D8030-40F3-481D-8B9D-A826AEF69D8A}" presName="vert1" presStyleCnt="0"/>
      <dgm:spPr/>
    </dgm:pt>
    <dgm:pt modelId="{BB6692AE-11BB-480F-9190-107B451C797B}" type="pres">
      <dgm:prSet presAssocID="{4CC322BE-F447-40F4-87FC-E9BBE7758622}" presName="thickLine" presStyleLbl="alignNode1" presStyleIdx="9" presStyleCnt="12"/>
      <dgm:spPr/>
    </dgm:pt>
    <dgm:pt modelId="{5224538D-E50F-4F01-B8EB-F79197972A30}" type="pres">
      <dgm:prSet presAssocID="{4CC322BE-F447-40F4-87FC-E9BBE7758622}" presName="horz1" presStyleCnt="0"/>
      <dgm:spPr/>
    </dgm:pt>
    <dgm:pt modelId="{191DB3DF-0337-4706-AACA-0095CAA7519D}" type="pres">
      <dgm:prSet presAssocID="{4CC322BE-F447-40F4-87FC-E9BBE7758622}" presName="tx1" presStyleLbl="revTx" presStyleIdx="9" presStyleCnt="12"/>
      <dgm:spPr/>
    </dgm:pt>
    <dgm:pt modelId="{7A5A00F0-16B4-4AAC-A1F8-5D01675072A9}" type="pres">
      <dgm:prSet presAssocID="{4CC322BE-F447-40F4-87FC-E9BBE7758622}" presName="vert1" presStyleCnt="0"/>
      <dgm:spPr/>
    </dgm:pt>
    <dgm:pt modelId="{2F039493-19B1-4099-90E3-05EBB87C9C01}" type="pres">
      <dgm:prSet presAssocID="{A90D5219-16F0-4340-9496-FCFBC3B214A9}" presName="thickLine" presStyleLbl="alignNode1" presStyleIdx="10" presStyleCnt="12"/>
      <dgm:spPr/>
    </dgm:pt>
    <dgm:pt modelId="{33E474B8-DAB5-4D51-BD74-C41E4188EDD8}" type="pres">
      <dgm:prSet presAssocID="{A90D5219-16F0-4340-9496-FCFBC3B214A9}" presName="horz1" presStyleCnt="0"/>
      <dgm:spPr/>
    </dgm:pt>
    <dgm:pt modelId="{4E556A04-C39A-4394-AD18-C2D1688D659A}" type="pres">
      <dgm:prSet presAssocID="{A90D5219-16F0-4340-9496-FCFBC3B214A9}" presName="tx1" presStyleLbl="revTx" presStyleIdx="10" presStyleCnt="12"/>
      <dgm:spPr/>
    </dgm:pt>
    <dgm:pt modelId="{CEFECCFB-AE63-47CF-8A8E-536C02BA921E}" type="pres">
      <dgm:prSet presAssocID="{A90D5219-16F0-4340-9496-FCFBC3B214A9}" presName="vert1" presStyleCnt="0"/>
      <dgm:spPr/>
    </dgm:pt>
    <dgm:pt modelId="{44925908-152A-4D69-AEDF-277BCE013AAC}" type="pres">
      <dgm:prSet presAssocID="{2758D26F-E04D-4424-A599-EC79A06C8428}" presName="thickLine" presStyleLbl="alignNode1" presStyleIdx="11" presStyleCnt="12"/>
      <dgm:spPr/>
    </dgm:pt>
    <dgm:pt modelId="{C8295F9E-0D00-4875-87F8-0CC566047930}" type="pres">
      <dgm:prSet presAssocID="{2758D26F-E04D-4424-A599-EC79A06C8428}" presName="horz1" presStyleCnt="0"/>
      <dgm:spPr/>
    </dgm:pt>
    <dgm:pt modelId="{DC56E365-C192-4B7F-ACF2-982F6D9D5EAA}" type="pres">
      <dgm:prSet presAssocID="{2758D26F-E04D-4424-A599-EC79A06C8428}" presName="tx1" presStyleLbl="revTx" presStyleIdx="11" presStyleCnt="12"/>
      <dgm:spPr/>
    </dgm:pt>
    <dgm:pt modelId="{B158A5C3-EF96-4747-B654-1CBD1C7F8834}" type="pres">
      <dgm:prSet presAssocID="{2758D26F-E04D-4424-A599-EC79A06C8428}" presName="vert1" presStyleCnt="0"/>
      <dgm:spPr/>
    </dgm:pt>
  </dgm:ptLst>
  <dgm:cxnLst>
    <dgm:cxn modelId="{8D703A0C-FE17-4568-8E38-E76A5B514BFC}" type="presOf" srcId="{2758D26F-E04D-4424-A599-EC79A06C8428}" destId="{DC56E365-C192-4B7F-ACF2-982F6D9D5EAA}" srcOrd="0" destOrd="0" presId="urn:microsoft.com/office/officeart/2008/layout/LinedList"/>
    <dgm:cxn modelId="{BA7B9F13-E220-4311-A62A-E9BF835FC9C8}" srcId="{5D54F0AC-02B6-457E-9DAE-C19541E206A7}" destId="{2758D26F-E04D-4424-A599-EC79A06C8428}" srcOrd="11" destOrd="0" parTransId="{4BE48461-75C3-4B47-8442-B3A2081B7CAC}" sibTransId="{76A7FB1B-A53F-4289-8B6E-251722F0FD5C}"/>
    <dgm:cxn modelId="{A6E4FD16-571E-4B46-AE50-665F62D2B007}" srcId="{5D54F0AC-02B6-457E-9DAE-C19541E206A7}" destId="{591480A4-F9F2-4483-9107-27E736789144}" srcOrd="1" destOrd="0" parTransId="{F0125B21-2181-44D3-8E8F-1B4BC277A9D7}" sibTransId="{BFBFE9B6-FB69-484E-B2D9-9CE6CB235FE6}"/>
    <dgm:cxn modelId="{BD61E220-1E62-4EFC-BC65-1D1625FB5CB5}" type="presOf" srcId="{C75F4996-403E-4653-8A9E-BF7CC879F422}" destId="{A7DACAB4-8B33-4585-9FD2-EFFB1F54F365}" srcOrd="0" destOrd="0" presId="urn:microsoft.com/office/officeart/2008/layout/LinedList"/>
    <dgm:cxn modelId="{72FAB026-7170-4C46-B07B-4823713041D6}" srcId="{5D54F0AC-02B6-457E-9DAE-C19541E206A7}" destId="{C856106C-F678-4636-AA55-73E68C714A50}" srcOrd="5" destOrd="0" parTransId="{F35B44EF-F6D6-4896-922E-BBA2199EE605}" sibTransId="{1CA421E2-ACB6-4F39-B54A-7D8274D04AB0}"/>
    <dgm:cxn modelId="{6C18872E-23FA-417D-BFD4-901D425AEFDE}" type="presOf" srcId="{C856106C-F678-4636-AA55-73E68C714A50}" destId="{3C5B948E-C13A-4E7B-8AA5-2EFD91EC52C7}" srcOrd="0" destOrd="0" presId="urn:microsoft.com/office/officeart/2008/layout/LinedList"/>
    <dgm:cxn modelId="{357FAB3D-4DE7-4E84-9D89-BFC02D68D0C0}" srcId="{5D54F0AC-02B6-457E-9DAE-C19541E206A7}" destId="{15D51A35-6236-490D-AC23-7563643F4B3C}" srcOrd="0" destOrd="0" parTransId="{2FD208A5-4564-4EF3-BEF7-37ABC51853F8}" sibTransId="{83012DBE-FC8E-4285-8CEA-3D81C8581544}"/>
    <dgm:cxn modelId="{9B267E42-4E97-405B-A726-F6EC3738CFB4}" type="presOf" srcId="{E8C0B18D-F883-41CD-8FE0-213DDB6CD2BA}" destId="{D78F2AAF-A300-4F45-9A11-B24B541FECAD}" srcOrd="0" destOrd="0" presId="urn:microsoft.com/office/officeart/2008/layout/LinedList"/>
    <dgm:cxn modelId="{0C6E0268-7839-4EB8-AC10-5AE3185A4CD3}" srcId="{5D54F0AC-02B6-457E-9DAE-C19541E206A7}" destId="{2B023583-AA4F-4089-8324-006DA9D013A1}" srcOrd="3" destOrd="0" parTransId="{08989167-4151-4E66-9DB9-F6631F359A7A}" sibTransId="{4DD66B4F-E17E-4EEB-A9BF-76727F877FA6}"/>
    <dgm:cxn modelId="{F0EDBB4C-24D9-471B-BA62-EF9785612CE3}" type="presOf" srcId="{15D51A35-6236-490D-AC23-7563643F4B3C}" destId="{FE38D1A0-8223-46D9-AF9B-A5698CB152CE}" srcOrd="0" destOrd="0" presId="urn:microsoft.com/office/officeart/2008/layout/LinedList"/>
    <dgm:cxn modelId="{104CC16F-96E1-46D1-80E6-FCB358541776}" srcId="{5D54F0AC-02B6-457E-9DAE-C19541E206A7}" destId="{E8C0B18D-F883-41CD-8FE0-213DDB6CD2BA}" srcOrd="6" destOrd="0" parTransId="{2DB4CBB3-EDC5-41D5-A777-FDA365C712A2}" sibTransId="{CF9D98D1-C5E1-4688-97A7-D11B383A4C9C}"/>
    <dgm:cxn modelId="{ACDDCC52-6B2A-4C56-AB41-8B63CD189228}" srcId="{5D54F0AC-02B6-457E-9DAE-C19541E206A7}" destId="{4CC322BE-F447-40F4-87FC-E9BBE7758622}" srcOrd="9" destOrd="0" parTransId="{CED9226F-53EE-49DB-98C3-6B26596F78DD}" sibTransId="{E8CA7B3B-DAAC-4D66-B80D-03331CBFECE9}"/>
    <dgm:cxn modelId="{7E5BDA73-A389-42E6-899C-4B188BAD8F36}" type="presOf" srcId="{572D8030-40F3-481D-8B9D-A826AEF69D8A}" destId="{E59492CC-6274-49BE-A308-89C6AAE3B98A}" srcOrd="0" destOrd="0" presId="urn:microsoft.com/office/officeart/2008/layout/LinedList"/>
    <dgm:cxn modelId="{CDC8477B-6ECD-4B63-B76D-D1B0AA682F30}" type="presOf" srcId="{A90D5219-16F0-4340-9496-FCFBC3B214A9}" destId="{4E556A04-C39A-4394-AD18-C2D1688D659A}" srcOrd="0" destOrd="0" presId="urn:microsoft.com/office/officeart/2008/layout/LinedList"/>
    <dgm:cxn modelId="{E330FE84-CB8F-4E29-BAAF-F56CF5E2AFE5}" srcId="{5D54F0AC-02B6-457E-9DAE-C19541E206A7}" destId="{C75F4996-403E-4653-8A9E-BF7CC879F422}" srcOrd="4" destOrd="0" parTransId="{F0BAE0FA-EDCC-4F84-9D67-3ABF0D740FA9}" sibTransId="{9058E0BA-4894-4111-9444-2EBBCD992E85}"/>
    <dgm:cxn modelId="{732E2992-8EDB-4C81-9DFD-BBC5AA394DE5}" type="presOf" srcId="{AD06F2F4-E2C5-48DF-9B06-E40966AA29CA}" destId="{3A9C93B9-5B9F-4574-8514-BCB9FC94231A}" srcOrd="0" destOrd="0" presId="urn:microsoft.com/office/officeart/2008/layout/LinedList"/>
    <dgm:cxn modelId="{2D1EDA94-FFC8-4A5C-A286-6981D360BBBC}" type="presOf" srcId="{B525E72A-2FA6-4200-AD9D-AA065D47BE0C}" destId="{A1E946A8-2064-4259-A641-762B20572A7A}" srcOrd="0" destOrd="0" presId="urn:microsoft.com/office/officeart/2008/layout/LinedList"/>
    <dgm:cxn modelId="{D34522B1-43DC-49A6-83B1-04EADCA965B4}" srcId="{5D54F0AC-02B6-457E-9DAE-C19541E206A7}" destId="{572D8030-40F3-481D-8B9D-A826AEF69D8A}" srcOrd="8" destOrd="0" parTransId="{E027C192-4F1E-4538-90AB-F346031EB060}" sibTransId="{9C02E62D-5907-4FE8-89EB-72E4939DB03A}"/>
    <dgm:cxn modelId="{2AD0FABE-B76A-46B8-9570-EE43C794ED56}" type="presOf" srcId="{4CC322BE-F447-40F4-87FC-E9BBE7758622}" destId="{191DB3DF-0337-4706-AACA-0095CAA7519D}" srcOrd="0" destOrd="0" presId="urn:microsoft.com/office/officeart/2008/layout/LinedList"/>
    <dgm:cxn modelId="{F7D2C7D3-0982-4096-A24C-4116C9F54AE1}" srcId="{5D54F0AC-02B6-457E-9DAE-C19541E206A7}" destId="{B525E72A-2FA6-4200-AD9D-AA065D47BE0C}" srcOrd="2" destOrd="0" parTransId="{B0325677-9131-4516-A3C3-4026BEE5405E}" sibTransId="{242D1D5B-108D-4550-BE62-48E370DEACF0}"/>
    <dgm:cxn modelId="{6EB759DD-6688-4EE6-B908-482AA3A36588}" type="presOf" srcId="{2B023583-AA4F-4089-8324-006DA9D013A1}" destId="{F25E67C4-F4BF-4CAF-A5FE-CA68B9101869}" srcOrd="0" destOrd="0" presId="urn:microsoft.com/office/officeart/2008/layout/LinedList"/>
    <dgm:cxn modelId="{AB8299DD-3D82-45EF-82C0-880C717D3B3E}" srcId="{5D54F0AC-02B6-457E-9DAE-C19541E206A7}" destId="{AD06F2F4-E2C5-48DF-9B06-E40966AA29CA}" srcOrd="7" destOrd="0" parTransId="{E214828F-5896-4AB0-9A81-070B88C17E95}" sibTransId="{B41D7979-DBEF-423A-8818-89ECF3650411}"/>
    <dgm:cxn modelId="{B8C2A8EB-DCF7-4209-B6BF-38DCF5428C89}" srcId="{5D54F0AC-02B6-457E-9DAE-C19541E206A7}" destId="{A90D5219-16F0-4340-9496-FCFBC3B214A9}" srcOrd="10" destOrd="0" parTransId="{69CE4D81-D61A-4729-A43B-51EE3A0868A6}" sibTransId="{2FF2BE6D-D57B-48ED-A2EC-6F9AF5CB2C33}"/>
    <dgm:cxn modelId="{0814D2FB-7A37-4ED2-A7C9-F8BB09C35434}" type="presOf" srcId="{5D54F0AC-02B6-457E-9DAE-C19541E206A7}" destId="{22A3201A-54D3-4ECF-8422-79DF188567EF}" srcOrd="0" destOrd="0" presId="urn:microsoft.com/office/officeart/2008/layout/LinedList"/>
    <dgm:cxn modelId="{FEC817FD-A9A0-43B6-B7D0-31F519715D40}" type="presOf" srcId="{591480A4-F9F2-4483-9107-27E736789144}" destId="{734960E8-550E-4BA6-BCAA-7E5FF6F9C16B}" srcOrd="0" destOrd="0" presId="urn:microsoft.com/office/officeart/2008/layout/LinedList"/>
    <dgm:cxn modelId="{0EFAA2B1-FC69-42E9-8992-D6CD0D104135}" type="presParOf" srcId="{22A3201A-54D3-4ECF-8422-79DF188567EF}" destId="{D7FBC4EA-54EC-488E-A08C-F3787B22B57A}" srcOrd="0" destOrd="0" presId="urn:microsoft.com/office/officeart/2008/layout/LinedList"/>
    <dgm:cxn modelId="{0393FE90-1442-4A0E-ABBC-064DFAC356CE}" type="presParOf" srcId="{22A3201A-54D3-4ECF-8422-79DF188567EF}" destId="{802F9E40-D640-45FA-BC8D-BCA8306FA247}" srcOrd="1" destOrd="0" presId="urn:microsoft.com/office/officeart/2008/layout/LinedList"/>
    <dgm:cxn modelId="{298C88DC-FFEC-4085-83CD-1E470CE08B6B}" type="presParOf" srcId="{802F9E40-D640-45FA-BC8D-BCA8306FA247}" destId="{FE38D1A0-8223-46D9-AF9B-A5698CB152CE}" srcOrd="0" destOrd="0" presId="urn:microsoft.com/office/officeart/2008/layout/LinedList"/>
    <dgm:cxn modelId="{427D58EA-F940-4166-A7B2-42B0A5FC2339}" type="presParOf" srcId="{802F9E40-D640-45FA-BC8D-BCA8306FA247}" destId="{168421D7-DC88-4A0F-96B2-CFBF1742F46C}" srcOrd="1" destOrd="0" presId="urn:microsoft.com/office/officeart/2008/layout/LinedList"/>
    <dgm:cxn modelId="{BBCC75BC-C6A4-4F26-9BBC-D6AA598C827B}" type="presParOf" srcId="{22A3201A-54D3-4ECF-8422-79DF188567EF}" destId="{B258BFB7-39AD-445A-B46B-B5C56E466374}" srcOrd="2" destOrd="0" presId="urn:microsoft.com/office/officeart/2008/layout/LinedList"/>
    <dgm:cxn modelId="{7C4B2BD4-5E89-4470-8010-8C774FF10962}" type="presParOf" srcId="{22A3201A-54D3-4ECF-8422-79DF188567EF}" destId="{108ACEB7-356A-4DFE-8B12-C7472A86C3A5}" srcOrd="3" destOrd="0" presId="urn:microsoft.com/office/officeart/2008/layout/LinedList"/>
    <dgm:cxn modelId="{52FAF192-5399-4171-910E-AD772FB2A2B7}" type="presParOf" srcId="{108ACEB7-356A-4DFE-8B12-C7472A86C3A5}" destId="{734960E8-550E-4BA6-BCAA-7E5FF6F9C16B}" srcOrd="0" destOrd="0" presId="urn:microsoft.com/office/officeart/2008/layout/LinedList"/>
    <dgm:cxn modelId="{2597803F-E644-483F-AAD7-EAF7F14970C4}" type="presParOf" srcId="{108ACEB7-356A-4DFE-8B12-C7472A86C3A5}" destId="{C1D49CA1-C1CB-4AAD-870D-A1973C5D938C}" srcOrd="1" destOrd="0" presId="urn:microsoft.com/office/officeart/2008/layout/LinedList"/>
    <dgm:cxn modelId="{85E2F5F0-43CB-4D54-89DE-665BEC0F640B}" type="presParOf" srcId="{22A3201A-54D3-4ECF-8422-79DF188567EF}" destId="{FCC32332-A8A2-4842-8AB1-F4065BBF9943}" srcOrd="4" destOrd="0" presId="urn:microsoft.com/office/officeart/2008/layout/LinedList"/>
    <dgm:cxn modelId="{5648DABA-89AA-4A12-AF4F-9B7546F66CD9}" type="presParOf" srcId="{22A3201A-54D3-4ECF-8422-79DF188567EF}" destId="{2FDAF58F-D302-40AE-AC1D-7F436B3445D0}" srcOrd="5" destOrd="0" presId="urn:microsoft.com/office/officeart/2008/layout/LinedList"/>
    <dgm:cxn modelId="{7BBF043F-40B2-4716-ABAF-48F34CA0FB87}" type="presParOf" srcId="{2FDAF58F-D302-40AE-AC1D-7F436B3445D0}" destId="{A1E946A8-2064-4259-A641-762B20572A7A}" srcOrd="0" destOrd="0" presId="urn:microsoft.com/office/officeart/2008/layout/LinedList"/>
    <dgm:cxn modelId="{294BACFE-6EF7-4F59-9846-8FC84528154F}" type="presParOf" srcId="{2FDAF58F-D302-40AE-AC1D-7F436B3445D0}" destId="{6D39CDC5-CCC4-4BC7-95B1-E6B591F7FCFE}" srcOrd="1" destOrd="0" presId="urn:microsoft.com/office/officeart/2008/layout/LinedList"/>
    <dgm:cxn modelId="{89D1EC7A-72BC-478D-B310-759E341F6244}" type="presParOf" srcId="{22A3201A-54D3-4ECF-8422-79DF188567EF}" destId="{468C4B41-4E34-435A-B7CD-73C422621162}" srcOrd="6" destOrd="0" presId="urn:microsoft.com/office/officeart/2008/layout/LinedList"/>
    <dgm:cxn modelId="{315F3AC7-5B8C-4EB5-8DFB-79580E03697D}" type="presParOf" srcId="{22A3201A-54D3-4ECF-8422-79DF188567EF}" destId="{688C427D-90DC-45F3-91C4-99186FB7A6AC}" srcOrd="7" destOrd="0" presId="urn:microsoft.com/office/officeart/2008/layout/LinedList"/>
    <dgm:cxn modelId="{B602027C-67E9-4263-839D-23B90D7F7ADE}" type="presParOf" srcId="{688C427D-90DC-45F3-91C4-99186FB7A6AC}" destId="{F25E67C4-F4BF-4CAF-A5FE-CA68B9101869}" srcOrd="0" destOrd="0" presId="urn:microsoft.com/office/officeart/2008/layout/LinedList"/>
    <dgm:cxn modelId="{08CAFDB5-0C62-4701-9AB9-AD83D6C0E4E5}" type="presParOf" srcId="{688C427D-90DC-45F3-91C4-99186FB7A6AC}" destId="{799F1544-54A2-4DC5-8B36-117F7823CCA6}" srcOrd="1" destOrd="0" presId="urn:microsoft.com/office/officeart/2008/layout/LinedList"/>
    <dgm:cxn modelId="{C412777C-3E61-4CB9-96FE-260DEAC451A3}" type="presParOf" srcId="{22A3201A-54D3-4ECF-8422-79DF188567EF}" destId="{62DCBCBC-849E-4CCE-B61B-EA3CF4DB2C45}" srcOrd="8" destOrd="0" presId="urn:microsoft.com/office/officeart/2008/layout/LinedList"/>
    <dgm:cxn modelId="{CA1DBB7C-5E78-48A6-9A46-CAD023C82595}" type="presParOf" srcId="{22A3201A-54D3-4ECF-8422-79DF188567EF}" destId="{25D3EEC6-4B36-4180-9FBC-474E23A00D3E}" srcOrd="9" destOrd="0" presId="urn:microsoft.com/office/officeart/2008/layout/LinedList"/>
    <dgm:cxn modelId="{83200027-4B21-410F-8A9B-A0DBD9778CF2}" type="presParOf" srcId="{25D3EEC6-4B36-4180-9FBC-474E23A00D3E}" destId="{A7DACAB4-8B33-4585-9FD2-EFFB1F54F365}" srcOrd="0" destOrd="0" presId="urn:microsoft.com/office/officeart/2008/layout/LinedList"/>
    <dgm:cxn modelId="{D5FAA8E6-0B0B-4134-908D-4D8BE1CE971A}" type="presParOf" srcId="{25D3EEC6-4B36-4180-9FBC-474E23A00D3E}" destId="{2549B410-D854-4468-9A6F-993534EBB277}" srcOrd="1" destOrd="0" presId="urn:microsoft.com/office/officeart/2008/layout/LinedList"/>
    <dgm:cxn modelId="{C49B46EC-A84E-48AF-83D9-E5DB13116FB8}" type="presParOf" srcId="{22A3201A-54D3-4ECF-8422-79DF188567EF}" destId="{12A0B976-A954-4A83-A6E6-2E5565D737CE}" srcOrd="10" destOrd="0" presId="urn:microsoft.com/office/officeart/2008/layout/LinedList"/>
    <dgm:cxn modelId="{00C54B1B-EC6D-446A-85F0-961599BEC9F9}" type="presParOf" srcId="{22A3201A-54D3-4ECF-8422-79DF188567EF}" destId="{89FB1861-2DA8-468D-A798-A07089E2BDE4}" srcOrd="11" destOrd="0" presId="urn:microsoft.com/office/officeart/2008/layout/LinedList"/>
    <dgm:cxn modelId="{1E99951A-CDF2-41F4-81A9-CDF99743C3D1}" type="presParOf" srcId="{89FB1861-2DA8-468D-A798-A07089E2BDE4}" destId="{3C5B948E-C13A-4E7B-8AA5-2EFD91EC52C7}" srcOrd="0" destOrd="0" presId="urn:microsoft.com/office/officeart/2008/layout/LinedList"/>
    <dgm:cxn modelId="{6CC06349-6E43-4DF1-8C82-8A43855F1527}" type="presParOf" srcId="{89FB1861-2DA8-468D-A798-A07089E2BDE4}" destId="{7BDF1BC8-ED3F-4F7C-AD0C-2F01A0886A59}" srcOrd="1" destOrd="0" presId="urn:microsoft.com/office/officeart/2008/layout/LinedList"/>
    <dgm:cxn modelId="{4FAA490B-8146-42BB-9AB1-CFEBBD6C8A30}" type="presParOf" srcId="{22A3201A-54D3-4ECF-8422-79DF188567EF}" destId="{6D9D426C-9D00-46E8-95DC-FF5FAFE4E103}" srcOrd="12" destOrd="0" presId="urn:microsoft.com/office/officeart/2008/layout/LinedList"/>
    <dgm:cxn modelId="{F46ECB53-E831-4524-85E8-E088479E0EFA}" type="presParOf" srcId="{22A3201A-54D3-4ECF-8422-79DF188567EF}" destId="{01F66148-38AF-403A-BEDA-129985DEF494}" srcOrd="13" destOrd="0" presId="urn:microsoft.com/office/officeart/2008/layout/LinedList"/>
    <dgm:cxn modelId="{693B11C2-553B-4E29-A094-C2322AE00058}" type="presParOf" srcId="{01F66148-38AF-403A-BEDA-129985DEF494}" destId="{D78F2AAF-A300-4F45-9A11-B24B541FECAD}" srcOrd="0" destOrd="0" presId="urn:microsoft.com/office/officeart/2008/layout/LinedList"/>
    <dgm:cxn modelId="{90550EE0-2BCF-4C3F-BAB3-F8BF16A033C8}" type="presParOf" srcId="{01F66148-38AF-403A-BEDA-129985DEF494}" destId="{BCB9DA6F-B6D7-456E-B8DC-D596A82F1398}" srcOrd="1" destOrd="0" presId="urn:microsoft.com/office/officeart/2008/layout/LinedList"/>
    <dgm:cxn modelId="{09121D2C-B5A7-4065-96C4-1ABBD7BC6DC8}" type="presParOf" srcId="{22A3201A-54D3-4ECF-8422-79DF188567EF}" destId="{8AB65475-074B-45DD-98F0-B64524A611BD}" srcOrd="14" destOrd="0" presId="urn:microsoft.com/office/officeart/2008/layout/LinedList"/>
    <dgm:cxn modelId="{862CB805-F39C-498E-BD6D-6EA834B8F909}" type="presParOf" srcId="{22A3201A-54D3-4ECF-8422-79DF188567EF}" destId="{E97EC9E2-772F-4910-87C2-B66FDA9AF142}" srcOrd="15" destOrd="0" presId="urn:microsoft.com/office/officeart/2008/layout/LinedList"/>
    <dgm:cxn modelId="{967C1044-CCEC-42E9-976C-E94E020A2746}" type="presParOf" srcId="{E97EC9E2-772F-4910-87C2-B66FDA9AF142}" destId="{3A9C93B9-5B9F-4574-8514-BCB9FC94231A}" srcOrd="0" destOrd="0" presId="urn:microsoft.com/office/officeart/2008/layout/LinedList"/>
    <dgm:cxn modelId="{DB917E55-5D4E-44E4-99AB-5DD74DF71866}" type="presParOf" srcId="{E97EC9E2-772F-4910-87C2-B66FDA9AF142}" destId="{335F1A85-07A2-4114-93FA-1252BB964650}" srcOrd="1" destOrd="0" presId="urn:microsoft.com/office/officeart/2008/layout/LinedList"/>
    <dgm:cxn modelId="{12524316-7B29-4FF0-8F22-E1CE8138878E}" type="presParOf" srcId="{22A3201A-54D3-4ECF-8422-79DF188567EF}" destId="{71033A55-D5EB-4F13-9299-5277567EECB0}" srcOrd="16" destOrd="0" presId="urn:microsoft.com/office/officeart/2008/layout/LinedList"/>
    <dgm:cxn modelId="{7E1DD547-04E9-4D24-A8BE-F011AE215A8B}" type="presParOf" srcId="{22A3201A-54D3-4ECF-8422-79DF188567EF}" destId="{FAD21146-A42A-4208-B04E-BC68B7C6F05A}" srcOrd="17" destOrd="0" presId="urn:microsoft.com/office/officeart/2008/layout/LinedList"/>
    <dgm:cxn modelId="{5D0D745E-6709-436C-BC57-ADEBD99739FC}" type="presParOf" srcId="{FAD21146-A42A-4208-B04E-BC68B7C6F05A}" destId="{E59492CC-6274-49BE-A308-89C6AAE3B98A}" srcOrd="0" destOrd="0" presId="urn:microsoft.com/office/officeart/2008/layout/LinedList"/>
    <dgm:cxn modelId="{6E0A245C-7A55-40F7-998E-C4C414B6D956}" type="presParOf" srcId="{FAD21146-A42A-4208-B04E-BC68B7C6F05A}" destId="{9D0AFD7F-7880-4509-AF7E-B9B91B0A9285}" srcOrd="1" destOrd="0" presId="urn:microsoft.com/office/officeart/2008/layout/LinedList"/>
    <dgm:cxn modelId="{763FCD80-7B5F-43CB-AF27-135231FBD86E}" type="presParOf" srcId="{22A3201A-54D3-4ECF-8422-79DF188567EF}" destId="{BB6692AE-11BB-480F-9190-107B451C797B}" srcOrd="18" destOrd="0" presId="urn:microsoft.com/office/officeart/2008/layout/LinedList"/>
    <dgm:cxn modelId="{61DC1951-2F33-428C-8041-13FC435B9A5A}" type="presParOf" srcId="{22A3201A-54D3-4ECF-8422-79DF188567EF}" destId="{5224538D-E50F-4F01-B8EB-F79197972A30}" srcOrd="19" destOrd="0" presId="urn:microsoft.com/office/officeart/2008/layout/LinedList"/>
    <dgm:cxn modelId="{245427A3-45F9-4F1D-B401-4483AFB86B29}" type="presParOf" srcId="{5224538D-E50F-4F01-B8EB-F79197972A30}" destId="{191DB3DF-0337-4706-AACA-0095CAA7519D}" srcOrd="0" destOrd="0" presId="urn:microsoft.com/office/officeart/2008/layout/LinedList"/>
    <dgm:cxn modelId="{6F01F75A-1094-4B45-91C0-0B9E7A95CCDC}" type="presParOf" srcId="{5224538D-E50F-4F01-B8EB-F79197972A30}" destId="{7A5A00F0-16B4-4AAC-A1F8-5D01675072A9}" srcOrd="1" destOrd="0" presId="urn:microsoft.com/office/officeart/2008/layout/LinedList"/>
    <dgm:cxn modelId="{7673258E-AD3F-4C1A-9CCD-08B2F0DEE8FC}" type="presParOf" srcId="{22A3201A-54D3-4ECF-8422-79DF188567EF}" destId="{2F039493-19B1-4099-90E3-05EBB87C9C01}" srcOrd="20" destOrd="0" presId="urn:microsoft.com/office/officeart/2008/layout/LinedList"/>
    <dgm:cxn modelId="{B9F2F884-2EF7-4C18-87CD-4E8BDC85A537}" type="presParOf" srcId="{22A3201A-54D3-4ECF-8422-79DF188567EF}" destId="{33E474B8-DAB5-4D51-BD74-C41E4188EDD8}" srcOrd="21" destOrd="0" presId="urn:microsoft.com/office/officeart/2008/layout/LinedList"/>
    <dgm:cxn modelId="{8F9EAEA8-D90F-4FB3-A6E4-E215594A0D8C}" type="presParOf" srcId="{33E474B8-DAB5-4D51-BD74-C41E4188EDD8}" destId="{4E556A04-C39A-4394-AD18-C2D1688D659A}" srcOrd="0" destOrd="0" presId="urn:microsoft.com/office/officeart/2008/layout/LinedList"/>
    <dgm:cxn modelId="{1D9D905D-067B-4823-9E56-1E70EFFC166B}" type="presParOf" srcId="{33E474B8-DAB5-4D51-BD74-C41E4188EDD8}" destId="{CEFECCFB-AE63-47CF-8A8E-536C02BA921E}" srcOrd="1" destOrd="0" presId="urn:microsoft.com/office/officeart/2008/layout/LinedList"/>
    <dgm:cxn modelId="{7B146C5E-DA9A-45EE-BFD7-911ECE123AD8}" type="presParOf" srcId="{22A3201A-54D3-4ECF-8422-79DF188567EF}" destId="{44925908-152A-4D69-AEDF-277BCE013AAC}" srcOrd="22" destOrd="0" presId="urn:microsoft.com/office/officeart/2008/layout/LinedList"/>
    <dgm:cxn modelId="{ABAC0501-19A8-4C12-AC35-963B06446AD0}" type="presParOf" srcId="{22A3201A-54D3-4ECF-8422-79DF188567EF}" destId="{C8295F9E-0D00-4875-87F8-0CC566047930}" srcOrd="23" destOrd="0" presId="urn:microsoft.com/office/officeart/2008/layout/LinedList"/>
    <dgm:cxn modelId="{38C8212C-B5C3-4C4D-A966-7832C85ED66E}" type="presParOf" srcId="{C8295F9E-0D00-4875-87F8-0CC566047930}" destId="{DC56E365-C192-4B7F-ACF2-982F6D9D5EAA}" srcOrd="0" destOrd="0" presId="urn:microsoft.com/office/officeart/2008/layout/LinedList"/>
    <dgm:cxn modelId="{65434A85-72EF-4896-8CD9-6F25B6A4942E}" type="presParOf" srcId="{C8295F9E-0D00-4875-87F8-0CC566047930}" destId="{B158A5C3-EF96-4747-B654-1CBD1C7F883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16BD02-7A33-3049-8CE6-2D4D86779BDD}">
      <dsp:nvSpPr>
        <dsp:cNvPr id="0" name=""/>
        <dsp:cNvSpPr/>
      </dsp:nvSpPr>
      <dsp:spPr>
        <a:xfrm>
          <a:off x="0" y="0"/>
          <a:ext cx="3066938" cy="94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 dirty="0" err="1"/>
            <a:t>Oslava</a:t>
          </a:r>
          <a:r>
            <a:rPr lang="en-US" sz="1700" kern="1200"/>
            <a:t> Chougleva</a:t>
          </a:r>
        </a:p>
      </dsp:txBody>
      <dsp:txXfrm>
        <a:off x="27669" y="27669"/>
        <a:ext cx="1937016" cy="889351"/>
      </dsp:txXfrm>
    </dsp:sp>
    <dsp:sp modelId="{052B6354-1B1A-294D-B3E9-EBCE2E1886D0}">
      <dsp:nvSpPr>
        <dsp:cNvPr id="0" name=""/>
        <dsp:cNvSpPr/>
      </dsp:nvSpPr>
      <dsp:spPr>
        <a:xfrm>
          <a:off x="229024" y="1075896"/>
          <a:ext cx="3066938" cy="94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Student number : 2028217 </a:t>
          </a:r>
        </a:p>
      </dsp:txBody>
      <dsp:txXfrm>
        <a:off x="256693" y="1103565"/>
        <a:ext cx="2168527" cy="889351"/>
      </dsp:txXfrm>
    </dsp:sp>
    <dsp:sp modelId="{63262847-A9E3-3A42-AF82-AA462CFCAA65}">
      <dsp:nvSpPr>
        <dsp:cNvPr id="0" name=""/>
        <dsp:cNvSpPr/>
      </dsp:nvSpPr>
      <dsp:spPr>
        <a:xfrm>
          <a:off x="458049" y="2151792"/>
          <a:ext cx="3066938" cy="94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Modul –  Problem Solving and Decision Making </a:t>
          </a:r>
        </a:p>
      </dsp:txBody>
      <dsp:txXfrm>
        <a:off x="485718" y="2179461"/>
        <a:ext cx="2168527" cy="889351"/>
      </dsp:txXfrm>
    </dsp:sp>
    <dsp:sp modelId="{6ACC54E0-F91F-9E42-92AC-19F6D794D540}">
      <dsp:nvSpPr>
        <dsp:cNvPr id="0" name=""/>
        <dsp:cNvSpPr/>
      </dsp:nvSpPr>
      <dsp:spPr>
        <a:xfrm>
          <a:off x="687073" y="3227689"/>
          <a:ext cx="3066938" cy="94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Modul  Code : BMSW 4004</a:t>
          </a:r>
        </a:p>
      </dsp:txBody>
      <dsp:txXfrm>
        <a:off x="714742" y="3255358"/>
        <a:ext cx="2168527" cy="889351"/>
      </dsp:txXfrm>
    </dsp:sp>
    <dsp:sp modelId="{DBCA7452-367D-5347-B012-4572FD847435}">
      <dsp:nvSpPr>
        <dsp:cNvPr id="0" name=""/>
        <dsp:cNvSpPr/>
      </dsp:nvSpPr>
      <dsp:spPr>
        <a:xfrm>
          <a:off x="916098" y="4303585"/>
          <a:ext cx="3066938" cy="9446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4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6000"/>
                <a:satMod val="13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/>
            <a:t>Lecturer name : Sujeewa  Herath</a:t>
          </a:r>
          <a:endParaRPr lang="en-US" sz="1700" kern="1200"/>
        </a:p>
      </dsp:txBody>
      <dsp:txXfrm>
        <a:off x="943767" y="4331254"/>
        <a:ext cx="2168527" cy="889351"/>
      </dsp:txXfrm>
    </dsp:sp>
    <dsp:sp modelId="{D6841F05-34C6-9B43-942A-8B681FE8D523}">
      <dsp:nvSpPr>
        <dsp:cNvPr id="0" name=""/>
        <dsp:cNvSpPr/>
      </dsp:nvSpPr>
      <dsp:spPr>
        <a:xfrm>
          <a:off x="2452890" y="690148"/>
          <a:ext cx="614048" cy="61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2591051" y="690148"/>
        <a:ext cx="337726" cy="462071"/>
      </dsp:txXfrm>
    </dsp:sp>
    <dsp:sp modelId="{675E9303-A079-604D-A02C-7BB2F4DD4319}">
      <dsp:nvSpPr>
        <dsp:cNvPr id="0" name=""/>
        <dsp:cNvSpPr/>
      </dsp:nvSpPr>
      <dsp:spPr>
        <a:xfrm>
          <a:off x="2681914" y="1766044"/>
          <a:ext cx="614048" cy="61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2820075" y="1766044"/>
        <a:ext cx="337726" cy="462071"/>
      </dsp:txXfrm>
    </dsp:sp>
    <dsp:sp modelId="{A5F16F77-BFFA-B046-8784-A27E60A628E5}">
      <dsp:nvSpPr>
        <dsp:cNvPr id="0" name=""/>
        <dsp:cNvSpPr/>
      </dsp:nvSpPr>
      <dsp:spPr>
        <a:xfrm>
          <a:off x="2910939" y="2826196"/>
          <a:ext cx="614048" cy="61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049100" y="2826196"/>
        <a:ext cx="337726" cy="462071"/>
      </dsp:txXfrm>
    </dsp:sp>
    <dsp:sp modelId="{8F5BDBE5-8613-3C43-9D03-BD1EA8666BA9}">
      <dsp:nvSpPr>
        <dsp:cNvPr id="0" name=""/>
        <dsp:cNvSpPr/>
      </dsp:nvSpPr>
      <dsp:spPr>
        <a:xfrm>
          <a:off x="3139964" y="3912589"/>
          <a:ext cx="614048" cy="61404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3278125" y="3912589"/>
        <a:ext cx="337726" cy="4620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24F89B-828C-0444-AE68-FAE0DD9830FF}">
      <dsp:nvSpPr>
        <dsp:cNvPr id="0" name=""/>
        <dsp:cNvSpPr/>
      </dsp:nvSpPr>
      <dsp:spPr>
        <a:xfrm>
          <a:off x="0" y="2396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C1678C-BD40-274D-9BD1-D1209B64EBF5}">
      <dsp:nvSpPr>
        <dsp:cNvPr id="0" name=""/>
        <dsp:cNvSpPr/>
      </dsp:nvSpPr>
      <dsp:spPr>
        <a:xfrm>
          <a:off x="240453" y="18233"/>
          <a:ext cx="3366346" cy="442800"/>
        </a:xfrm>
        <a:prstGeom prst="roundRect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/>
              <a:cs typeface="Arial"/>
            </a:rPr>
            <a:t>Leadership Capability( Alimo- Metcalfe,at all 2007)</a:t>
          </a:r>
          <a:endParaRPr lang="en-US" sz="16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39849"/>
        <a:ext cx="3323114" cy="399568"/>
      </dsp:txXfrm>
    </dsp:sp>
    <dsp:sp modelId="{70A80274-8BBF-FE4C-8168-44A0C0299D8A}">
      <dsp:nvSpPr>
        <dsp:cNvPr id="0" name=""/>
        <dsp:cNvSpPr/>
      </dsp:nvSpPr>
      <dsp:spPr>
        <a:xfrm>
          <a:off x="0" y="9200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64919"/>
              <a:satOff val="-4188"/>
              <a:lumOff val="421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C6300-94E7-AE4E-AE7B-AC0464737D37}">
      <dsp:nvSpPr>
        <dsp:cNvPr id="0" name=""/>
        <dsp:cNvSpPr/>
      </dsp:nvSpPr>
      <dsp:spPr>
        <a:xfrm>
          <a:off x="240453" y="698633"/>
          <a:ext cx="3366346" cy="442800"/>
        </a:xfrm>
        <a:prstGeom prst="roundRect">
          <a:avLst/>
        </a:prstGeom>
        <a:solidFill>
          <a:schemeClr val="accent4">
            <a:shade val="80000"/>
            <a:hueOff val="-64919"/>
            <a:satOff val="-4188"/>
            <a:lumOff val="421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/>
              <a:cs typeface="Arial"/>
            </a:rPr>
            <a:t>Chronic fatigue </a:t>
          </a:r>
          <a:endParaRPr lang="en-US" sz="1600" b="1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069" y="720249"/>
        <a:ext cx="3323114" cy="399568"/>
      </dsp:txXfrm>
    </dsp:sp>
    <dsp:sp modelId="{37E99711-1EB4-2E4F-9EDF-9088365F63CD}">
      <dsp:nvSpPr>
        <dsp:cNvPr id="0" name=""/>
        <dsp:cNvSpPr/>
      </dsp:nvSpPr>
      <dsp:spPr>
        <a:xfrm>
          <a:off x="0" y="16004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129837"/>
              <a:satOff val="-8377"/>
              <a:lumOff val="842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C33BC2-2E45-4045-B00B-A31C0F62631E}">
      <dsp:nvSpPr>
        <dsp:cNvPr id="0" name=""/>
        <dsp:cNvSpPr/>
      </dsp:nvSpPr>
      <dsp:spPr>
        <a:xfrm>
          <a:off x="240453" y="1379033"/>
          <a:ext cx="3366346" cy="442800"/>
        </a:xfrm>
        <a:prstGeom prst="roundRect">
          <a:avLst/>
        </a:prstGeom>
        <a:solidFill>
          <a:schemeClr val="accent4">
            <a:shade val="80000"/>
            <a:hueOff val="-129837"/>
            <a:satOff val="-8377"/>
            <a:lumOff val="842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/>
              <a:cs typeface="Arial"/>
            </a:rPr>
            <a:t>Depression</a:t>
          </a:r>
          <a:endParaRPr lang="en-US" sz="16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1400649"/>
        <a:ext cx="3323114" cy="399568"/>
      </dsp:txXfrm>
    </dsp:sp>
    <dsp:sp modelId="{6981C84F-0354-CA48-AD4C-5F4076CFDF6E}">
      <dsp:nvSpPr>
        <dsp:cNvPr id="0" name=""/>
        <dsp:cNvSpPr/>
      </dsp:nvSpPr>
      <dsp:spPr>
        <a:xfrm>
          <a:off x="0" y="22808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194756"/>
              <a:satOff val="-12565"/>
              <a:lumOff val="1263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908FC-1409-7540-9275-17994773AD56}">
      <dsp:nvSpPr>
        <dsp:cNvPr id="0" name=""/>
        <dsp:cNvSpPr/>
      </dsp:nvSpPr>
      <dsp:spPr>
        <a:xfrm>
          <a:off x="185519" y="2055271"/>
          <a:ext cx="3366346" cy="442800"/>
        </a:xfrm>
        <a:prstGeom prst="roundRect">
          <a:avLst/>
        </a:prstGeom>
        <a:solidFill>
          <a:schemeClr val="accent4">
            <a:shade val="80000"/>
            <a:hueOff val="-194756"/>
            <a:satOff val="-12565"/>
            <a:lumOff val="1263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/>
              <a:cs typeface="Arial"/>
            </a:rPr>
            <a:t>Emotional upsets </a:t>
          </a:r>
          <a:endParaRPr lang="en-US" sz="16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07135" y="2076887"/>
        <a:ext cx="3323114" cy="399568"/>
      </dsp:txXfrm>
    </dsp:sp>
    <dsp:sp modelId="{77FF2C4F-75B1-5440-B727-F24E38AF7AB4}">
      <dsp:nvSpPr>
        <dsp:cNvPr id="0" name=""/>
        <dsp:cNvSpPr/>
      </dsp:nvSpPr>
      <dsp:spPr>
        <a:xfrm>
          <a:off x="0" y="29612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259674"/>
              <a:satOff val="-16754"/>
              <a:lumOff val="1684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B5409D-603A-4848-9E45-6BA8089879EB}">
      <dsp:nvSpPr>
        <dsp:cNvPr id="0" name=""/>
        <dsp:cNvSpPr/>
      </dsp:nvSpPr>
      <dsp:spPr>
        <a:xfrm>
          <a:off x="240453" y="2739833"/>
          <a:ext cx="3366346" cy="442800"/>
        </a:xfrm>
        <a:prstGeom prst="roundRect">
          <a:avLst/>
        </a:prstGeom>
        <a:solidFill>
          <a:schemeClr val="accent4">
            <a:shade val="80000"/>
            <a:hueOff val="-259674"/>
            <a:satOff val="-16754"/>
            <a:lumOff val="1684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/>
              <a:cs typeface="Arial"/>
            </a:rPr>
            <a:t>Traumatic attacks</a:t>
          </a:r>
          <a:endParaRPr lang="en-US" sz="16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2761449"/>
        <a:ext cx="3323114" cy="399568"/>
      </dsp:txXfrm>
    </dsp:sp>
    <dsp:sp modelId="{3CC71670-2D92-2942-86B6-1792436B0A07}">
      <dsp:nvSpPr>
        <dsp:cNvPr id="0" name=""/>
        <dsp:cNvSpPr/>
      </dsp:nvSpPr>
      <dsp:spPr>
        <a:xfrm>
          <a:off x="0" y="36416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324593"/>
              <a:satOff val="-20942"/>
              <a:lumOff val="210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72E435-582A-C541-B5B4-10D3B31281AD}">
      <dsp:nvSpPr>
        <dsp:cNvPr id="0" name=""/>
        <dsp:cNvSpPr/>
      </dsp:nvSpPr>
      <dsp:spPr>
        <a:xfrm>
          <a:off x="240453" y="3420233"/>
          <a:ext cx="3366346" cy="442800"/>
        </a:xfrm>
        <a:prstGeom prst="roundRect">
          <a:avLst/>
        </a:prstGeom>
        <a:solidFill>
          <a:schemeClr val="accent4">
            <a:shade val="80000"/>
            <a:hueOff val="-324593"/>
            <a:satOff val="-20942"/>
            <a:lumOff val="2106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Arial"/>
              <a:cs typeface="Arial"/>
            </a:rPr>
            <a:t>Low productivity</a:t>
          </a:r>
          <a:endParaRPr lang="en-US" sz="16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3441849"/>
        <a:ext cx="3323114" cy="399568"/>
      </dsp:txXfrm>
    </dsp:sp>
    <dsp:sp modelId="{9B8E66E3-517A-6949-8050-0028FF4E636F}">
      <dsp:nvSpPr>
        <dsp:cNvPr id="0" name=""/>
        <dsp:cNvSpPr/>
      </dsp:nvSpPr>
      <dsp:spPr>
        <a:xfrm>
          <a:off x="0" y="43220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389511"/>
              <a:satOff val="-25131"/>
              <a:lumOff val="252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17BF5-0B35-4E43-9D91-9288E8F0821D}">
      <dsp:nvSpPr>
        <dsp:cNvPr id="0" name=""/>
        <dsp:cNvSpPr/>
      </dsp:nvSpPr>
      <dsp:spPr>
        <a:xfrm>
          <a:off x="240453" y="4100633"/>
          <a:ext cx="3366346" cy="442800"/>
        </a:xfrm>
        <a:prstGeom prst="roundRect">
          <a:avLst/>
        </a:prstGeom>
        <a:solidFill>
          <a:schemeClr val="accent4">
            <a:shade val="80000"/>
            <a:hueOff val="-389511"/>
            <a:satOff val="-25131"/>
            <a:lumOff val="2527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/>
              <a:cs typeface="Arial"/>
            </a:rPr>
            <a:t>Low self-confidence (Mustaca, E.,Constadinos, T.C., 2010)</a:t>
          </a:r>
          <a:endParaRPr lang="en-US" sz="14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4122249"/>
        <a:ext cx="3323114" cy="399568"/>
      </dsp:txXfrm>
    </dsp:sp>
    <dsp:sp modelId="{8BBE7583-A375-AC41-8746-A10693C5F391}">
      <dsp:nvSpPr>
        <dsp:cNvPr id="0" name=""/>
        <dsp:cNvSpPr/>
      </dsp:nvSpPr>
      <dsp:spPr>
        <a:xfrm>
          <a:off x="0" y="50024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454430"/>
              <a:satOff val="-29319"/>
              <a:lumOff val="294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7209B8-8D0A-7E49-A3E9-56B727CC112C}">
      <dsp:nvSpPr>
        <dsp:cNvPr id="0" name=""/>
        <dsp:cNvSpPr/>
      </dsp:nvSpPr>
      <dsp:spPr>
        <a:xfrm>
          <a:off x="240453" y="4804125"/>
          <a:ext cx="3366346" cy="442800"/>
        </a:xfrm>
        <a:prstGeom prst="roundRect">
          <a:avLst/>
        </a:prstGeom>
        <a:solidFill>
          <a:schemeClr val="accent4">
            <a:shade val="80000"/>
            <a:hueOff val="-454430"/>
            <a:satOff val="-29319"/>
            <a:lumOff val="294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/>
              <a:cs typeface="Arial"/>
            </a:rPr>
            <a:t>Work –Family Conflict (Iskra-Golec, I .et al 2016)</a:t>
          </a:r>
          <a:endParaRPr lang="en-US" sz="14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4825741"/>
        <a:ext cx="3323114" cy="399568"/>
      </dsp:txXfrm>
    </dsp:sp>
    <dsp:sp modelId="{11A57E14-43D8-1D4B-B346-C15B3C58DDC1}">
      <dsp:nvSpPr>
        <dsp:cNvPr id="0" name=""/>
        <dsp:cNvSpPr/>
      </dsp:nvSpPr>
      <dsp:spPr>
        <a:xfrm>
          <a:off x="0" y="5682833"/>
          <a:ext cx="4809066" cy="378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shade val="80000"/>
              <a:hueOff val="-519348"/>
              <a:satOff val="-33508"/>
              <a:lumOff val="336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2F660-144D-D34E-9014-E75E3ED55D9C}">
      <dsp:nvSpPr>
        <dsp:cNvPr id="0" name=""/>
        <dsp:cNvSpPr/>
      </dsp:nvSpPr>
      <dsp:spPr>
        <a:xfrm>
          <a:off x="240453" y="5461433"/>
          <a:ext cx="3366346" cy="442800"/>
        </a:xfrm>
        <a:prstGeom prst="roundRect">
          <a:avLst/>
        </a:prstGeom>
        <a:solidFill>
          <a:schemeClr val="accent4">
            <a:shade val="80000"/>
            <a:hueOff val="-519348"/>
            <a:satOff val="-33508"/>
            <a:lumOff val="336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240" tIns="0" rIns="127240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solidFill>
                <a:schemeClr val="tx1"/>
              </a:solidFill>
              <a:latin typeface="Arial"/>
              <a:cs typeface="Arial"/>
            </a:rPr>
            <a:t>Equality Rights</a:t>
          </a:r>
          <a:endParaRPr lang="en-US" sz="1400" b="1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262069" y="5483049"/>
        <a:ext cx="3323114" cy="3995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FBC4EA-54EC-488E-A08C-F3787B22B57A}">
      <dsp:nvSpPr>
        <dsp:cNvPr id="0" name=""/>
        <dsp:cNvSpPr/>
      </dsp:nvSpPr>
      <dsp:spPr>
        <a:xfrm>
          <a:off x="0" y="2808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38D1A0-8223-46D9-AF9B-A5698CB152CE}">
      <dsp:nvSpPr>
        <dsp:cNvPr id="0" name=""/>
        <dsp:cNvSpPr/>
      </dsp:nvSpPr>
      <dsp:spPr>
        <a:xfrm>
          <a:off x="0" y="2808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/>
            <a:t>Martynowska</a:t>
          </a:r>
          <a:r>
            <a:rPr lang="en-GB" sz="1100" kern="1200" dirty="0"/>
            <a:t>, </a:t>
          </a:r>
          <a:r>
            <a:rPr lang="en-GB" sz="1100" kern="1200" dirty="0" err="1"/>
            <a:t>K.,et</a:t>
          </a:r>
          <a:r>
            <a:rPr lang="en-GB" sz="1100" kern="1200" dirty="0"/>
            <a:t> al (2020.) Perceived stress and well-being of Polish migrants in the UK after Brexit vote. </a:t>
          </a:r>
          <a:r>
            <a:rPr lang="en-GB" sz="1100" i="1" kern="1200" dirty="0" err="1"/>
            <a:t>Plos</a:t>
          </a:r>
          <a:r>
            <a:rPr lang="en-GB" sz="1100" i="1" kern="1200" dirty="0"/>
            <a:t> one</a:t>
          </a:r>
          <a:r>
            <a:rPr lang="en-GB" sz="1100" kern="1200" dirty="0"/>
            <a:t>, </a:t>
          </a:r>
          <a:r>
            <a:rPr lang="en-GB" sz="1100" i="1" kern="1200" dirty="0"/>
            <a:t>15</a:t>
          </a:r>
          <a:r>
            <a:rPr lang="en-GB" sz="1100" kern="1200" dirty="0"/>
            <a:t>(7), </a:t>
          </a:r>
          <a:r>
            <a:rPr lang="en-GB" sz="1100" kern="1200" dirty="0" err="1"/>
            <a:t>p.e</a:t>
          </a:r>
          <a:r>
            <a:rPr lang="en-GB" sz="1100" kern="1200" dirty="0"/>
            <a:t> 0236168.</a:t>
          </a:r>
          <a:endParaRPr lang="en-US" sz="1100" kern="1200" dirty="0"/>
        </a:p>
      </dsp:txBody>
      <dsp:txXfrm>
        <a:off x="0" y="2808"/>
        <a:ext cx="4711405" cy="478803"/>
      </dsp:txXfrm>
    </dsp:sp>
    <dsp:sp modelId="{B258BFB7-39AD-445A-B46B-B5C56E466374}">
      <dsp:nvSpPr>
        <dsp:cNvPr id="0" name=""/>
        <dsp:cNvSpPr/>
      </dsp:nvSpPr>
      <dsp:spPr>
        <a:xfrm>
          <a:off x="0" y="481611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4960E8-550E-4BA6-BCAA-7E5FF6F9C16B}">
      <dsp:nvSpPr>
        <dsp:cNvPr id="0" name=""/>
        <dsp:cNvSpPr/>
      </dsp:nvSpPr>
      <dsp:spPr>
        <a:xfrm>
          <a:off x="0" y="481611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 err="1"/>
            <a:t>Kinman</a:t>
          </a:r>
          <a:r>
            <a:rPr lang="en-GB" sz="1050" kern="1200" dirty="0"/>
            <a:t>, G., (1998). </a:t>
          </a:r>
          <a:r>
            <a:rPr lang="en-GB" sz="1050" i="1" kern="1200" dirty="0"/>
            <a:t>Pressure points: A survey into the causes and consequences of occupational stress in UK academic and related staff</a:t>
          </a:r>
          <a:r>
            <a:rPr lang="en-GB" sz="1050" kern="1200" dirty="0"/>
            <a:t> (pp. 1-40). London: Association of University Teachers.</a:t>
          </a:r>
          <a:endParaRPr lang="en-US" sz="1050" kern="1200" dirty="0"/>
        </a:p>
      </dsp:txBody>
      <dsp:txXfrm>
        <a:off x="0" y="481611"/>
        <a:ext cx="4711405" cy="478803"/>
      </dsp:txXfrm>
    </dsp:sp>
    <dsp:sp modelId="{FCC32332-A8A2-4842-8AB1-F4065BBF9943}">
      <dsp:nvSpPr>
        <dsp:cNvPr id="0" name=""/>
        <dsp:cNvSpPr/>
      </dsp:nvSpPr>
      <dsp:spPr>
        <a:xfrm>
          <a:off x="0" y="960414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E946A8-2064-4259-A641-762B20572A7A}">
      <dsp:nvSpPr>
        <dsp:cNvPr id="0" name=""/>
        <dsp:cNvSpPr/>
      </dsp:nvSpPr>
      <dsp:spPr>
        <a:xfrm>
          <a:off x="0" y="960414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 err="1"/>
            <a:t>Alimo</a:t>
          </a:r>
          <a:r>
            <a:rPr lang="en-GB" sz="1050" kern="1200" dirty="0"/>
            <a:t>-Metcalfe, B.et al.( 2007).The impact of leadership factors in implementing change in complex health and social care environments: NHS</a:t>
          </a:r>
          <a:endParaRPr lang="en-US" sz="1050" kern="1200" dirty="0"/>
        </a:p>
      </dsp:txBody>
      <dsp:txXfrm>
        <a:off x="0" y="960414"/>
        <a:ext cx="4711405" cy="478803"/>
      </dsp:txXfrm>
    </dsp:sp>
    <dsp:sp modelId="{468C4B41-4E34-435A-B7CD-73C422621162}">
      <dsp:nvSpPr>
        <dsp:cNvPr id="0" name=""/>
        <dsp:cNvSpPr/>
      </dsp:nvSpPr>
      <dsp:spPr>
        <a:xfrm>
          <a:off x="0" y="1439217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5E67C4-F4BF-4CAF-A5FE-CA68B9101869}">
      <dsp:nvSpPr>
        <dsp:cNvPr id="0" name=""/>
        <dsp:cNvSpPr/>
      </dsp:nvSpPr>
      <dsp:spPr>
        <a:xfrm>
          <a:off x="0" y="1439217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 dirty="0" err="1"/>
            <a:t>Moustaka</a:t>
          </a:r>
          <a:r>
            <a:rPr lang="en-GB" sz="1050" kern="1200" dirty="0"/>
            <a:t> , E. and </a:t>
          </a:r>
          <a:r>
            <a:rPr lang="en-GB" sz="1050" kern="1200" dirty="0" err="1"/>
            <a:t>Constantinidis</a:t>
          </a:r>
          <a:r>
            <a:rPr lang="en-GB" sz="1050" kern="1200" dirty="0"/>
            <a:t>, T.C.,( 2010). Sources and effects of Work-related stress in nursing. </a:t>
          </a:r>
          <a:r>
            <a:rPr lang="en-GB" sz="1050" i="1" kern="1200" dirty="0"/>
            <a:t>Health Science Journal, </a:t>
          </a:r>
          <a:r>
            <a:rPr lang="en-GB" sz="1050" b="1" kern="1200" dirty="0"/>
            <a:t>4</a:t>
          </a:r>
          <a:r>
            <a:rPr lang="en-GB" sz="1050" kern="1200" dirty="0"/>
            <a:t>(4), pp. 210-216.</a:t>
          </a:r>
          <a:endParaRPr lang="en-US" sz="1050" kern="1200" dirty="0"/>
        </a:p>
      </dsp:txBody>
      <dsp:txXfrm>
        <a:off x="0" y="1439217"/>
        <a:ext cx="4711405" cy="478803"/>
      </dsp:txXfrm>
    </dsp:sp>
    <dsp:sp modelId="{62DCBCBC-849E-4CCE-B61B-EA3CF4DB2C45}">
      <dsp:nvSpPr>
        <dsp:cNvPr id="0" name=""/>
        <dsp:cNvSpPr/>
      </dsp:nvSpPr>
      <dsp:spPr>
        <a:xfrm>
          <a:off x="0" y="1918020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DACAB4-8B33-4585-9FD2-EFFB1F54F365}">
      <dsp:nvSpPr>
        <dsp:cNvPr id="0" name=""/>
        <dsp:cNvSpPr/>
      </dsp:nvSpPr>
      <dsp:spPr>
        <a:xfrm>
          <a:off x="0" y="1918020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 err="1"/>
            <a:t>Iskra-Golec</a:t>
          </a:r>
          <a:r>
            <a:rPr lang="en-GB" sz="900" kern="1200" dirty="0"/>
            <a:t>, I, Barnes-Farrell, J, &amp; Bohle, P (eds)( 2016)Social and Family Issues in Shift Work and Non-standard Working Hours, Springer International Publishing AG, Cham. Available from: ProQuest </a:t>
          </a:r>
          <a:r>
            <a:rPr lang="en-GB" sz="900" kern="1200" dirty="0" err="1"/>
            <a:t>Ebook</a:t>
          </a:r>
          <a:r>
            <a:rPr lang="en-GB" sz="900" kern="1200" dirty="0"/>
            <a:t> Central. [6 October </a:t>
          </a:r>
          <a:r>
            <a:rPr lang="en-GB" sz="1000" kern="1200" dirty="0"/>
            <a:t>2021].</a:t>
          </a:r>
          <a:endParaRPr lang="en-US" sz="1000" kern="1200" dirty="0"/>
        </a:p>
      </dsp:txBody>
      <dsp:txXfrm>
        <a:off x="0" y="1918020"/>
        <a:ext cx="4711405" cy="478803"/>
      </dsp:txXfrm>
    </dsp:sp>
    <dsp:sp modelId="{12A0B976-A954-4A83-A6E6-2E5565D737CE}">
      <dsp:nvSpPr>
        <dsp:cNvPr id="0" name=""/>
        <dsp:cNvSpPr/>
      </dsp:nvSpPr>
      <dsp:spPr>
        <a:xfrm>
          <a:off x="0" y="2396823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B948E-C13A-4E7B-8AA5-2EFD91EC52C7}">
      <dsp:nvSpPr>
        <dsp:cNvPr id="0" name=""/>
        <dsp:cNvSpPr/>
      </dsp:nvSpPr>
      <dsp:spPr>
        <a:xfrm>
          <a:off x="0" y="2388257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Walker, N.L.et al.( 2019) Economic and environmental efficiency of UK and Ireland water companies: Influence of exogenous factors and rurality. </a:t>
          </a:r>
          <a:r>
            <a:rPr lang="en-GB" sz="800" i="1" kern="1200" dirty="0"/>
            <a:t>Journal of environmental management</a:t>
          </a:r>
          <a:r>
            <a:rPr lang="en-GB" sz="800" kern="1200" dirty="0"/>
            <a:t>, </a:t>
          </a:r>
          <a:r>
            <a:rPr lang="en-GB" sz="800" i="1" kern="1200" dirty="0"/>
            <a:t>241</a:t>
          </a:r>
          <a:r>
            <a:rPr lang="en-GB" sz="800" kern="1200" dirty="0"/>
            <a:t>, pp.363-373.Liu, J. (2009) Business failure and macroeconomic factors in the UK. </a:t>
          </a:r>
          <a:r>
            <a:rPr lang="en-GB" sz="800" i="1" kern="1200" dirty="0"/>
            <a:t>Bulletin of economic research</a:t>
          </a:r>
          <a:r>
            <a:rPr lang="en-GB" sz="800" kern="1200" dirty="0"/>
            <a:t>. [Online] 61 (1), 47–72.</a:t>
          </a:r>
          <a:endParaRPr lang="en-US" sz="800" kern="1200" dirty="0"/>
        </a:p>
      </dsp:txBody>
      <dsp:txXfrm>
        <a:off x="0" y="2388257"/>
        <a:ext cx="4711405" cy="478803"/>
      </dsp:txXfrm>
    </dsp:sp>
    <dsp:sp modelId="{6D9D426C-9D00-46E8-95DC-FF5FAFE4E103}">
      <dsp:nvSpPr>
        <dsp:cNvPr id="0" name=""/>
        <dsp:cNvSpPr/>
      </dsp:nvSpPr>
      <dsp:spPr>
        <a:xfrm>
          <a:off x="0" y="2875626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F2AAF-A300-4F45-9A11-B24B541FECAD}">
      <dsp:nvSpPr>
        <dsp:cNvPr id="0" name=""/>
        <dsp:cNvSpPr/>
      </dsp:nvSpPr>
      <dsp:spPr>
        <a:xfrm>
          <a:off x="0" y="2875626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Von </a:t>
          </a:r>
          <a:r>
            <a:rPr lang="en-GB" sz="800" kern="1200" dirty="0" err="1"/>
            <a:t>Fragstein</a:t>
          </a:r>
          <a:r>
            <a:rPr lang="en-GB" sz="800" kern="1200" dirty="0"/>
            <a:t>, M., Silverman, J., Cushing, A., </a:t>
          </a:r>
          <a:r>
            <a:rPr lang="en-GB" sz="800" kern="1200" dirty="0" err="1"/>
            <a:t>Quilligan</a:t>
          </a:r>
          <a:r>
            <a:rPr lang="en-GB" sz="800" kern="1200" dirty="0"/>
            <a:t>, S., Salisbury, H. and </a:t>
          </a:r>
          <a:r>
            <a:rPr lang="en-GB" sz="800" kern="1200" dirty="0" err="1"/>
            <a:t>Wiskin</a:t>
          </a:r>
          <a:r>
            <a:rPr lang="en-GB" sz="800" kern="1200" dirty="0"/>
            <a:t>, C., (2008). UK Council for Clinical Communication Skills Teaching in Undergraduate Medical Education UK consensus statement on the content of communication curricula in undergraduate medical education. </a:t>
          </a:r>
          <a:r>
            <a:rPr lang="en-GB" sz="800" i="1" kern="1200" dirty="0"/>
            <a:t>Med </a:t>
          </a:r>
          <a:r>
            <a:rPr lang="en-GB" sz="800" i="1" kern="1200" dirty="0" err="1"/>
            <a:t>Educ</a:t>
          </a:r>
          <a:r>
            <a:rPr lang="en-GB" sz="800" kern="1200" dirty="0"/>
            <a:t>, </a:t>
          </a:r>
          <a:r>
            <a:rPr lang="en-GB" sz="800" i="1" kern="1200" dirty="0"/>
            <a:t>42</a:t>
          </a:r>
          <a:r>
            <a:rPr lang="en-GB" sz="800" kern="1200" dirty="0"/>
            <a:t>(11), pp.1100-1107.</a:t>
          </a:r>
          <a:endParaRPr lang="en-US" sz="800" kern="1200" dirty="0"/>
        </a:p>
      </dsp:txBody>
      <dsp:txXfrm>
        <a:off x="0" y="2875626"/>
        <a:ext cx="4711405" cy="478803"/>
      </dsp:txXfrm>
    </dsp:sp>
    <dsp:sp modelId="{8AB65475-074B-45DD-98F0-B64524A611BD}">
      <dsp:nvSpPr>
        <dsp:cNvPr id="0" name=""/>
        <dsp:cNvSpPr/>
      </dsp:nvSpPr>
      <dsp:spPr>
        <a:xfrm>
          <a:off x="0" y="3354429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C93B9-5B9F-4574-8514-BCB9FC94231A}">
      <dsp:nvSpPr>
        <dsp:cNvPr id="0" name=""/>
        <dsp:cNvSpPr/>
      </dsp:nvSpPr>
      <dsp:spPr>
        <a:xfrm>
          <a:off x="0" y="3410411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Cheng, K. and Bateman, R.J.,( 2008). e-Manufacturing: Characteristics, applications and potentials. </a:t>
          </a:r>
          <a:r>
            <a:rPr lang="en-GB" sz="1000" i="1" kern="1200" dirty="0"/>
            <a:t>Progress in Natural Science</a:t>
          </a:r>
          <a:r>
            <a:rPr lang="en-GB" sz="1000" kern="1200" dirty="0"/>
            <a:t>, </a:t>
          </a:r>
          <a:r>
            <a:rPr lang="en-GB" sz="1000" i="1" kern="1200" dirty="0"/>
            <a:t>18</a:t>
          </a:r>
          <a:r>
            <a:rPr lang="en-GB" sz="1000" kern="1200" dirty="0"/>
            <a:t>(11), pp.1323-1328   </a:t>
          </a:r>
          <a:endParaRPr lang="en-US" sz="1000" kern="1200" dirty="0"/>
        </a:p>
      </dsp:txBody>
      <dsp:txXfrm>
        <a:off x="0" y="3410411"/>
        <a:ext cx="4711405" cy="478803"/>
      </dsp:txXfrm>
    </dsp:sp>
    <dsp:sp modelId="{71033A55-D5EB-4F13-9299-5277567EECB0}">
      <dsp:nvSpPr>
        <dsp:cNvPr id="0" name=""/>
        <dsp:cNvSpPr/>
      </dsp:nvSpPr>
      <dsp:spPr>
        <a:xfrm>
          <a:off x="0" y="3833232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9492CC-6274-49BE-A308-89C6AAE3B98A}">
      <dsp:nvSpPr>
        <dsp:cNvPr id="0" name=""/>
        <dsp:cNvSpPr/>
      </dsp:nvSpPr>
      <dsp:spPr>
        <a:xfrm>
          <a:off x="0" y="3833232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Na, J., Yang, Z., Kamal, S., Hu, L., Wang, W. and Zhou, Y., 2019. Bio-inspired learning and adaptation for optimization and      control of complex systems..</a:t>
          </a:r>
          <a:endParaRPr lang="en-US" sz="900" kern="1200" dirty="0"/>
        </a:p>
      </dsp:txBody>
      <dsp:txXfrm>
        <a:off x="0" y="3833232"/>
        <a:ext cx="4711405" cy="478803"/>
      </dsp:txXfrm>
    </dsp:sp>
    <dsp:sp modelId="{BB6692AE-11BB-480F-9190-107B451C797B}">
      <dsp:nvSpPr>
        <dsp:cNvPr id="0" name=""/>
        <dsp:cNvSpPr/>
      </dsp:nvSpPr>
      <dsp:spPr>
        <a:xfrm>
          <a:off x="0" y="4312035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DB3DF-0337-4706-AACA-0095CAA7519D}">
      <dsp:nvSpPr>
        <dsp:cNvPr id="0" name=""/>
        <dsp:cNvSpPr/>
      </dsp:nvSpPr>
      <dsp:spPr>
        <a:xfrm>
          <a:off x="0" y="4312035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MacKay*, C.J., Cousins, R., Kelly, P.J., Lee, S. and </a:t>
          </a:r>
          <a:r>
            <a:rPr lang="en-GB" sz="800" kern="1200" dirty="0" err="1"/>
            <a:t>McCAIG</a:t>
          </a:r>
          <a:r>
            <a:rPr lang="en-GB" sz="800" kern="1200" dirty="0"/>
            <a:t>, R.H., 2004. ‘Management Standards’ and work-related stress in the UK: policy background and science. </a:t>
          </a:r>
          <a:r>
            <a:rPr lang="en-GB" sz="800" i="1" kern="1200" dirty="0"/>
            <a:t>Work &amp; Stress</a:t>
          </a:r>
          <a:r>
            <a:rPr lang="en-GB" sz="800" kern="1200" dirty="0"/>
            <a:t>, </a:t>
          </a:r>
          <a:r>
            <a:rPr lang="en-GB" sz="800" i="1" kern="1200" dirty="0"/>
            <a:t>18</a:t>
          </a:r>
          <a:r>
            <a:rPr lang="en-GB" sz="800" kern="1200" dirty="0"/>
            <a:t>(2), pp.91-11</a:t>
          </a:r>
          <a:endParaRPr lang="en-US" sz="800" kern="1200" dirty="0"/>
        </a:p>
      </dsp:txBody>
      <dsp:txXfrm>
        <a:off x="0" y="4312035"/>
        <a:ext cx="4711405" cy="478803"/>
      </dsp:txXfrm>
    </dsp:sp>
    <dsp:sp modelId="{2F039493-19B1-4099-90E3-05EBB87C9C01}">
      <dsp:nvSpPr>
        <dsp:cNvPr id="0" name=""/>
        <dsp:cNvSpPr/>
      </dsp:nvSpPr>
      <dsp:spPr>
        <a:xfrm>
          <a:off x="0" y="4790838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56A04-C39A-4394-AD18-C2D1688D659A}">
      <dsp:nvSpPr>
        <dsp:cNvPr id="0" name=""/>
        <dsp:cNvSpPr/>
      </dsp:nvSpPr>
      <dsp:spPr>
        <a:xfrm>
          <a:off x="0" y="4790838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t" anchorCtr="0">
          <a:noAutofit/>
        </a:bodyPr>
        <a:lstStyle/>
        <a:p>
          <a:pPr marL="0" lvl="0" indent="0" algn="l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 err="1"/>
            <a:t>Caponnetto</a:t>
          </a:r>
          <a:r>
            <a:rPr lang="en-GB" sz="800" kern="1200" dirty="0"/>
            <a:t>, P., </a:t>
          </a:r>
          <a:r>
            <a:rPr lang="en-GB" sz="800" kern="1200" dirty="0" err="1"/>
            <a:t>Magro</a:t>
          </a:r>
          <a:r>
            <a:rPr lang="en-GB" sz="800" kern="1200" dirty="0"/>
            <a:t>, R., </a:t>
          </a:r>
          <a:r>
            <a:rPr lang="en-GB" sz="800" kern="1200" dirty="0" err="1"/>
            <a:t>Inguscio</a:t>
          </a:r>
          <a:r>
            <a:rPr lang="en-GB" sz="800" kern="1200" dirty="0"/>
            <a:t>, L. and Cannella, M.C., 2018. Quality of life, work motivation, burn-out and stress perceptions benefits of a stress management program by autogenic training for emergency room staff: A pilot study. </a:t>
          </a:r>
          <a:r>
            <a:rPr lang="en-GB" sz="800" i="1" kern="1200" dirty="0"/>
            <a:t>Mental illness</a:t>
          </a:r>
          <a:r>
            <a:rPr lang="en-GB" sz="800" kern="1200" dirty="0"/>
            <a:t>.</a:t>
          </a:r>
          <a:endParaRPr lang="en-US" sz="800" kern="1200" dirty="0"/>
        </a:p>
      </dsp:txBody>
      <dsp:txXfrm>
        <a:off x="0" y="4790838"/>
        <a:ext cx="4711405" cy="478803"/>
      </dsp:txXfrm>
    </dsp:sp>
    <dsp:sp modelId="{44925908-152A-4D69-AEDF-277BCE013AAC}">
      <dsp:nvSpPr>
        <dsp:cNvPr id="0" name=""/>
        <dsp:cNvSpPr/>
      </dsp:nvSpPr>
      <dsp:spPr>
        <a:xfrm>
          <a:off x="0" y="5269641"/>
          <a:ext cx="47114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6E365-C192-4B7F-ACF2-982F6D9D5EAA}">
      <dsp:nvSpPr>
        <dsp:cNvPr id="0" name=""/>
        <dsp:cNvSpPr/>
      </dsp:nvSpPr>
      <dsp:spPr>
        <a:xfrm>
          <a:off x="0" y="5269641"/>
          <a:ext cx="4711405" cy="4788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Scott-Jackson, W. and </a:t>
          </a:r>
          <a:r>
            <a:rPr lang="en-GB" sz="900" kern="1200" dirty="0" err="1"/>
            <a:t>Bourne</a:t>
          </a:r>
          <a:r>
            <a:rPr lang="en-GB" sz="900" kern="1200" dirty="0"/>
            <a:t>, A., 2006. </a:t>
          </a:r>
          <a:r>
            <a:rPr lang="en-GB" sz="900" i="1" kern="1200" dirty="0"/>
            <a:t>What works at work? The application and benefits of occupational psychology</a:t>
          </a:r>
          <a:r>
            <a:rPr lang="en-GB" sz="900" kern="1200" dirty="0"/>
            <a:t>. Research Report for the Division of Occupational Psychology, British Psychological Society). Retrieved 6 June, 2008, from http://www. bps. org. </a:t>
          </a:r>
          <a:r>
            <a:rPr lang="en-GB" sz="900" kern="1200" dirty="0" err="1"/>
            <a:t>uk</a:t>
          </a:r>
          <a:r>
            <a:rPr lang="en-GB" sz="900" kern="1200" dirty="0"/>
            <a:t>/</a:t>
          </a:r>
          <a:r>
            <a:rPr lang="en-GB" sz="900" kern="1200" dirty="0" err="1"/>
            <a:t>downloadfile</a:t>
          </a:r>
          <a:r>
            <a:rPr lang="en-GB" sz="900" kern="1200" dirty="0"/>
            <a:t>. cfm.</a:t>
          </a:r>
          <a:endParaRPr lang="en-US" sz="900" kern="1200" dirty="0"/>
        </a:p>
      </dsp:txBody>
      <dsp:txXfrm>
        <a:off x="0" y="5269641"/>
        <a:ext cx="4711405" cy="478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56DDA3-318E-7A44-AA51-C012FC14B391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11AA7D-BC2C-DB4F-98FC-BB9D850DBB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7751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11AA7D-BC2C-DB4F-98FC-BB9D850DBBC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795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11AA7D-BC2C-DB4F-98FC-BB9D850DBBCC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0747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11AA7D-BC2C-DB4F-98FC-BB9D850DBBCC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0044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1" name="Group 450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52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3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4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5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6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7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8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9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0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1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2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3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4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5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6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7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1283114" y="1168329"/>
            <a:ext cx="6586124" cy="4537816"/>
            <a:chOff x="1283114" y="1168329"/>
            <a:chExt cx="6586124" cy="4537816"/>
          </a:xfrm>
        </p:grpSpPr>
        <p:sp>
          <p:nvSpPr>
            <p:cNvPr id="39" name="Rectangle 38"/>
            <p:cNvSpPr/>
            <p:nvPr/>
          </p:nvSpPr>
          <p:spPr>
            <a:xfrm>
              <a:off x="1283114" y="1168329"/>
              <a:ext cx="658612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283114" y="1973001"/>
              <a:ext cx="658612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1" name="Isosceles Triangle 39"/>
            <p:cNvSpPr/>
            <p:nvPr/>
          </p:nvSpPr>
          <p:spPr>
            <a:xfrm rot="10800000">
              <a:off x="4362524" y="5355082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091" y="2055278"/>
            <a:ext cx="6428445" cy="1810636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4800" spc="-113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59091" y="3941492"/>
            <a:ext cx="6428445" cy="1334120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smtClean="0"/>
              <a:pPr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47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" name="Group 6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6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0" name="Group 1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21" name="Rectangle 2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8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7" y="803186"/>
            <a:ext cx="4091410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4101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4" name="Group 773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775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6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7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8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9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0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1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2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3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4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5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6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7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8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9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0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" name="Group 6"/>
          <p:cNvGrpSpPr/>
          <p:nvPr/>
        </p:nvGrpSpPr>
        <p:grpSpPr>
          <a:xfrm>
            <a:off x="2403476" y="1158902"/>
            <a:ext cx="4317684" cy="4537816"/>
            <a:chOff x="2403476" y="1158902"/>
            <a:chExt cx="4317684" cy="4537816"/>
          </a:xfrm>
        </p:grpSpPr>
        <p:sp>
          <p:nvSpPr>
            <p:cNvPr id="28" name="Rectangle 27"/>
            <p:cNvSpPr/>
            <p:nvPr/>
          </p:nvSpPr>
          <p:spPr>
            <a:xfrm>
              <a:off x="2403476" y="1158902"/>
              <a:ext cx="4317684" cy="7315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2403476" y="1963574"/>
              <a:ext cx="4317684" cy="3384463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73" name="Isosceles Triangle 28"/>
            <p:cNvSpPr/>
            <p:nvPr/>
          </p:nvSpPr>
          <p:spPr>
            <a:xfrm rot="10800000">
              <a:off x="4358702" y="5345655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9148" y="2028827"/>
            <a:ext cx="4162952" cy="1732474"/>
          </a:xfrm>
        </p:spPr>
        <p:txBody>
          <a:bodyPr bIns="0" anchor="b">
            <a:normAutofit/>
          </a:bodyPr>
          <a:lstStyle>
            <a:lvl1pPr algn="ctr"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479148" y="3843338"/>
            <a:ext cx="4162952" cy="1426097"/>
          </a:xfrm>
        </p:spPr>
        <p:txBody>
          <a:bodyPr tIns="0">
            <a:normAutofit/>
          </a:bodyPr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628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4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2" name="Group 6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3" name="Rectangle 6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5" name="Rectangle 6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068"/>
            <a:ext cx="3122163" cy="245980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23014" y="804029"/>
            <a:ext cx="4091674" cy="245934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0283" y="3585104"/>
            <a:ext cx="4094404" cy="24706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316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39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60" name="Rectangle 59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952" y="2355848"/>
            <a:ext cx="3122163" cy="2459028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06612" y="802200"/>
            <a:ext cx="3805123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6636" y="1487999"/>
            <a:ext cx="3804674" cy="17753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5010" y="3585518"/>
            <a:ext cx="3819675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18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5010" y="4270332"/>
            <a:ext cx="3819675" cy="17854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481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5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77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0" name="Group 39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1" name="Rectangle 40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42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246495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33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578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7" name="Group 86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8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42" name="Group 4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3" name="Rectangle 42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Rectangle 44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5554" y="2349924"/>
            <a:ext cx="3112047" cy="1225399"/>
          </a:xfrm>
        </p:spPr>
        <p:txBody>
          <a:bodyPr bIns="0" anchor="b">
            <a:noAutofit/>
          </a:bodyPr>
          <a:lstStyle>
            <a:lvl1pPr algn="ctr">
              <a:defRPr sz="28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15686" y="801390"/>
            <a:ext cx="4095643" cy="524949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5554" y="3575324"/>
            <a:ext cx="3112047" cy="1239552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760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9" name="Group 428"/>
          <p:cNvGrpSpPr/>
          <p:nvPr/>
        </p:nvGrpSpPr>
        <p:grpSpPr>
          <a:xfrm>
            <a:off x="0" y="0"/>
            <a:ext cx="9555163" cy="6853238"/>
            <a:chOff x="1524000" y="0"/>
            <a:chExt cx="9555163" cy="6853238"/>
          </a:xfrm>
        </p:grpSpPr>
        <p:sp>
          <p:nvSpPr>
            <p:cNvPr id="430" name="Freeform 6"/>
            <p:cNvSpPr/>
            <p:nvPr/>
          </p:nvSpPr>
          <p:spPr bwMode="auto">
            <a:xfrm>
              <a:off x="1524000" y="1331913"/>
              <a:ext cx="7837488" cy="5521325"/>
            </a:xfrm>
            <a:custGeom>
              <a:avLst/>
              <a:gdLst/>
              <a:ahLst/>
              <a:cxnLst/>
              <a:rect l="0" t="0" r="r" b="b"/>
              <a:pathLst>
                <a:path w="1648" h="1161">
                  <a:moveTo>
                    <a:pt x="1362" y="1161"/>
                  </a:moveTo>
                  <a:cubicBezTo>
                    <a:pt x="1648" y="920"/>
                    <a:pt x="1283" y="505"/>
                    <a:pt x="1097" y="326"/>
                  </a:cubicBezTo>
                  <a:cubicBezTo>
                    <a:pt x="926" y="162"/>
                    <a:pt x="709" y="35"/>
                    <a:pt x="470" y="14"/>
                  </a:cubicBezTo>
                  <a:cubicBezTo>
                    <a:pt x="315" y="0"/>
                    <a:pt x="142" y="49"/>
                    <a:pt x="0" y="138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1" name="Freeform 7"/>
            <p:cNvSpPr/>
            <p:nvPr/>
          </p:nvSpPr>
          <p:spPr bwMode="auto">
            <a:xfrm>
              <a:off x="1524000" y="5564188"/>
              <a:ext cx="1412875" cy="1284288"/>
            </a:xfrm>
            <a:custGeom>
              <a:avLst/>
              <a:gdLst/>
              <a:ahLst/>
              <a:cxnLst/>
              <a:rect l="0" t="0" r="r" b="b"/>
              <a:pathLst>
                <a:path w="297" h="270">
                  <a:moveTo>
                    <a:pt x="0" y="0"/>
                  </a:moveTo>
                  <a:cubicBezTo>
                    <a:pt x="73" y="119"/>
                    <a:pt x="186" y="220"/>
                    <a:pt x="297" y="27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2" name="Freeform 8"/>
            <p:cNvSpPr/>
            <p:nvPr/>
          </p:nvSpPr>
          <p:spPr bwMode="auto">
            <a:xfrm>
              <a:off x="1524000" y="2030413"/>
              <a:ext cx="6510338" cy="4813300"/>
            </a:xfrm>
            <a:custGeom>
              <a:avLst/>
              <a:gdLst/>
              <a:ahLst/>
              <a:cxnLst/>
              <a:rect l="0" t="0" r="r" b="b"/>
              <a:pathLst>
                <a:path w="1369" h="1012">
                  <a:moveTo>
                    <a:pt x="845" y="1012"/>
                  </a:moveTo>
                  <a:cubicBezTo>
                    <a:pt x="1043" y="967"/>
                    <a:pt x="1369" y="853"/>
                    <a:pt x="1263" y="588"/>
                  </a:cubicBezTo>
                  <a:cubicBezTo>
                    <a:pt x="1164" y="340"/>
                    <a:pt x="861" y="107"/>
                    <a:pt x="602" y="49"/>
                  </a:cubicBezTo>
                  <a:cubicBezTo>
                    <a:pt x="383" y="0"/>
                    <a:pt x="135" y="97"/>
                    <a:pt x="0" y="28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3" name="Freeform 9"/>
            <p:cNvSpPr/>
            <p:nvPr/>
          </p:nvSpPr>
          <p:spPr bwMode="auto">
            <a:xfrm>
              <a:off x="1528763" y="6207125"/>
              <a:ext cx="717550" cy="646113"/>
            </a:xfrm>
            <a:custGeom>
              <a:avLst/>
              <a:gdLst/>
              <a:ahLst/>
              <a:cxnLst/>
              <a:rect l="0" t="0" r="r" b="b"/>
              <a:pathLst>
                <a:path w="151" h="136">
                  <a:moveTo>
                    <a:pt x="0" y="0"/>
                  </a:moveTo>
                  <a:cubicBezTo>
                    <a:pt x="45" y="52"/>
                    <a:pt x="97" y="99"/>
                    <a:pt x="151" y="13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4" name="Freeform 10"/>
            <p:cNvSpPr/>
            <p:nvPr/>
          </p:nvSpPr>
          <p:spPr bwMode="auto">
            <a:xfrm>
              <a:off x="1524000" y="1806575"/>
              <a:ext cx="6753225" cy="5046663"/>
            </a:xfrm>
            <a:custGeom>
              <a:avLst/>
              <a:gdLst/>
              <a:ahLst/>
              <a:cxnLst/>
              <a:rect l="0" t="0" r="r" b="b"/>
              <a:pathLst>
                <a:path w="1420" h="1061">
                  <a:moveTo>
                    <a:pt x="1034" y="1061"/>
                  </a:moveTo>
                  <a:cubicBezTo>
                    <a:pt x="1148" y="1019"/>
                    <a:pt x="1283" y="957"/>
                    <a:pt x="1345" y="845"/>
                  </a:cubicBezTo>
                  <a:cubicBezTo>
                    <a:pt x="1420" y="710"/>
                    <a:pt x="1338" y="570"/>
                    <a:pt x="1249" y="466"/>
                  </a:cubicBezTo>
                  <a:cubicBezTo>
                    <a:pt x="1068" y="253"/>
                    <a:pt x="816" y="57"/>
                    <a:pt x="530" y="23"/>
                  </a:cubicBezTo>
                  <a:cubicBezTo>
                    <a:pt x="336" y="0"/>
                    <a:pt x="140" y="87"/>
                    <a:pt x="0" y="22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5" name="Freeform 11"/>
            <p:cNvSpPr/>
            <p:nvPr/>
          </p:nvSpPr>
          <p:spPr bwMode="auto">
            <a:xfrm>
              <a:off x="1524000" y="669925"/>
              <a:ext cx="8797925" cy="6183313"/>
            </a:xfrm>
            <a:custGeom>
              <a:avLst/>
              <a:gdLst/>
              <a:ahLst/>
              <a:cxnLst/>
              <a:rect l="0" t="0" r="r" b="b"/>
              <a:pathLst>
                <a:path w="1850" h="1300">
                  <a:moveTo>
                    <a:pt x="1552" y="1300"/>
                  </a:moveTo>
                  <a:cubicBezTo>
                    <a:pt x="1850" y="1019"/>
                    <a:pt x="1504" y="652"/>
                    <a:pt x="1288" y="447"/>
                  </a:cubicBezTo>
                  <a:cubicBezTo>
                    <a:pt x="1085" y="255"/>
                    <a:pt x="838" y="90"/>
                    <a:pt x="559" y="37"/>
                  </a:cubicBezTo>
                  <a:cubicBezTo>
                    <a:pt x="364" y="0"/>
                    <a:pt x="171" y="40"/>
                    <a:pt x="0" y="131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6" name="Freeform 12"/>
            <p:cNvSpPr/>
            <p:nvPr/>
          </p:nvSpPr>
          <p:spPr bwMode="auto">
            <a:xfrm>
              <a:off x="1524000" y="119063"/>
              <a:ext cx="9555163" cy="6734175"/>
            </a:xfrm>
            <a:custGeom>
              <a:avLst/>
              <a:gdLst/>
              <a:ahLst/>
              <a:cxnLst/>
              <a:rect l="0" t="0" r="r" b="b"/>
              <a:pathLst>
                <a:path w="2009" h="1416">
                  <a:moveTo>
                    <a:pt x="1725" y="1416"/>
                  </a:moveTo>
                  <a:cubicBezTo>
                    <a:pt x="2009" y="1117"/>
                    <a:pt x="1728" y="785"/>
                    <a:pt x="1492" y="565"/>
                  </a:cubicBezTo>
                  <a:cubicBezTo>
                    <a:pt x="1248" y="339"/>
                    <a:pt x="961" y="143"/>
                    <a:pt x="635" y="61"/>
                  </a:cubicBezTo>
                  <a:cubicBezTo>
                    <a:pt x="392" y="0"/>
                    <a:pt x="190" y="18"/>
                    <a:pt x="0" y="10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7" name="Freeform 13"/>
            <p:cNvSpPr/>
            <p:nvPr/>
          </p:nvSpPr>
          <p:spPr bwMode="auto">
            <a:xfrm>
              <a:off x="5419725" y="4763"/>
              <a:ext cx="5216525" cy="5368925"/>
            </a:xfrm>
            <a:custGeom>
              <a:avLst/>
              <a:gdLst/>
              <a:ahLst/>
              <a:cxnLst/>
              <a:rect l="0" t="0" r="r" b="b"/>
              <a:pathLst>
                <a:path w="1097" h="1129">
                  <a:moveTo>
                    <a:pt x="1097" y="1129"/>
                  </a:moveTo>
                  <a:cubicBezTo>
                    <a:pt x="1031" y="909"/>
                    <a:pt x="843" y="701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8" name="Freeform 15"/>
            <p:cNvSpPr/>
            <p:nvPr/>
          </p:nvSpPr>
          <p:spPr bwMode="auto">
            <a:xfrm>
              <a:off x="5813425" y="4763"/>
              <a:ext cx="4832350" cy="4822825"/>
            </a:xfrm>
            <a:custGeom>
              <a:avLst/>
              <a:gdLst/>
              <a:ahLst/>
              <a:cxnLst/>
              <a:rect l="0" t="0" r="r" b="b"/>
              <a:pathLst>
                <a:path w="1016" h="1014">
                  <a:moveTo>
                    <a:pt x="1016" y="1014"/>
                  </a:moveTo>
                  <a:cubicBezTo>
                    <a:pt x="934" y="849"/>
                    <a:pt x="802" y="6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9" name="Freeform 16"/>
            <p:cNvSpPr/>
            <p:nvPr/>
          </p:nvSpPr>
          <p:spPr bwMode="auto">
            <a:xfrm>
              <a:off x="6003925" y="4763"/>
              <a:ext cx="4641850" cy="4598988"/>
            </a:xfrm>
            <a:custGeom>
              <a:avLst/>
              <a:gdLst/>
              <a:ahLst/>
              <a:cxnLst/>
              <a:rect l="0" t="0" r="r" b="b"/>
              <a:pathLst>
                <a:path w="976" h="967">
                  <a:moveTo>
                    <a:pt x="976" y="967"/>
                  </a:moveTo>
                  <a:cubicBezTo>
                    <a:pt x="894" y="822"/>
                    <a:pt x="779" y="689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0" name="Freeform 17"/>
            <p:cNvSpPr/>
            <p:nvPr/>
          </p:nvSpPr>
          <p:spPr bwMode="auto">
            <a:xfrm>
              <a:off x="6203950" y="0"/>
              <a:ext cx="4441825" cy="4237038"/>
            </a:xfrm>
            <a:custGeom>
              <a:avLst/>
              <a:gdLst/>
              <a:ahLst/>
              <a:cxnLst/>
              <a:rect l="0" t="0" r="r" b="b"/>
              <a:pathLst>
                <a:path w="934" h="891">
                  <a:moveTo>
                    <a:pt x="934" y="891"/>
                  </a:moveTo>
                  <a:cubicBezTo>
                    <a:pt x="863" y="783"/>
                    <a:pt x="778" y="684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1" name="Freeform 18"/>
            <p:cNvSpPr/>
            <p:nvPr/>
          </p:nvSpPr>
          <p:spPr bwMode="auto">
            <a:xfrm>
              <a:off x="6456363" y="4763"/>
              <a:ext cx="4179888" cy="3986213"/>
            </a:xfrm>
            <a:custGeom>
              <a:avLst/>
              <a:gdLst/>
              <a:ahLst/>
              <a:cxnLst/>
              <a:rect l="0" t="0" r="r" b="b"/>
              <a:pathLst>
                <a:path w="879" h="838">
                  <a:moveTo>
                    <a:pt x="879" y="838"/>
                  </a:moveTo>
                  <a:cubicBezTo>
                    <a:pt x="821" y="755"/>
                    <a:pt x="756" y="679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2" name="Freeform 19"/>
            <p:cNvSpPr/>
            <p:nvPr/>
          </p:nvSpPr>
          <p:spPr bwMode="auto">
            <a:xfrm>
              <a:off x="6869113" y="4763"/>
              <a:ext cx="3776663" cy="3838575"/>
            </a:xfrm>
            <a:custGeom>
              <a:avLst/>
              <a:gdLst/>
              <a:ahLst/>
              <a:cxnLst/>
              <a:rect l="0" t="0" r="r" b="b"/>
              <a:pathLst>
                <a:path w="794" h="807">
                  <a:moveTo>
                    <a:pt x="794" y="807"/>
                  </a:moveTo>
                  <a:cubicBezTo>
                    <a:pt x="745" y="739"/>
                    <a:pt x="695" y="676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3" name="Freeform 20"/>
            <p:cNvSpPr/>
            <p:nvPr/>
          </p:nvSpPr>
          <p:spPr bwMode="auto">
            <a:xfrm>
              <a:off x="8758238" y="4763"/>
              <a:ext cx="1887538" cy="1355725"/>
            </a:xfrm>
            <a:custGeom>
              <a:avLst/>
              <a:gdLst/>
              <a:ahLst/>
              <a:cxnLst/>
              <a:rect l="0" t="0" r="r" b="b"/>
              <a:pathLst>
                <a:path w="397" h="285">
                  <a:moveTo>
                    <a:pt x="397" y="285"/>
                  </a:moveTo>
                  <a:cubicBezTo>
                    <a:pt x="270" y="182"/>
                    <a:pt x="138" y="8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4" name="Freeform 21"/>
            <p:cNvSpPr/>
            <p:nvPr/>
          </p:nvSpPr>
          <p:spPr bwMode="auto">
            <a:xfrm>
              <a:off x="9223375" y="9525"/>
              <a:ext cx="1422400" cy="1108075"/>
            </a:xfrm>
            <a:custGeom>
              <a:avLst/>
              <a:gdLst/>
              <a:ahLst/>
              <a:cxnLst/>
              <a:rect l="0" t="0" r="r" b="b"/>
              <a:pathLst>
                <a:path w="299" h="233">
                  <a:moveTo>
                    <a:pt x="299" y="233"/>
                  </a:moveTo>
                  <a:cubicBezTo>
                    <a:pt x="197" y="145"/>
                    <a:pt x="97" y="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5" name="Freeform 22"/>
            <p:cNvSpPr/>
            <p:nvPr/>
          </p:nvSpPr>
          <p:spPr bwMode="auto">
            <a:xfrm>
              <a:off x="10009188" y="4763"/>
              <a:ext cx="636588" cy="361950"/>
            </a:xfrm>
            <a:custGeom>
              <a:avLst/>
              <a:gdLst/>
              <a:ahLst/>
              <a:cxnLst/>
              <a:rect l="0" t="0" r="r" b="b"/>
              <a:pathLst>
                <a:path w="134" h="76">
                  <a:moveTo>
                    <a:pt x="0" y="0"/>
                  </a:moveTo>
                  <a:cubicBezTo>
                    <a:pt x="45" y="25"/>
                    <a:pt x="89" y="50"/>
                    <a:pt x="134" y="7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644463" y="1698332"/>
            <a:ext cx="4357752" cy="3470420"/>
            <a:chOff x="644463" y="1698332"/>
            <a:chExt cx="4357752" cy="3470420"/>
          </a:xfrm>
        </p:grpSpPr>
        <p:sp>
          <p:nvSpPr>
            <p:cNvPr id="77" name="Rectangle 76"/>
            <p:cNvSpPr/>
            <p:nvPr/>
          </p:nvSpPr>
          <p:spPr>
            <a:xfrm>
              <a:off x="644463" y="1698332"/>
              <a:ext cx="4357752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644463" y="2274404"/>
              <a:ext cx="43577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27" name="Isosceles Triangle 9"/>
            <p:cNvSpPr/>
            <p:nvPr/>
          </p:nvSpPr>
          <p:spPr>
            <a:xfrm rot="10800000">
              <a:off x="2665346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4676" y="0"/>
            <a:ext cx="3489324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585" y="2336402"/>
            <a:ext cx="4197666" cy="1265539"/>
          </a:xfrm>
        </p:spPr>
        <p:txBody>
          <a:bodyPr bIns="0" anchor="b">
            <a:normAutofit/>
          </a:bodyPr>
          <a:lstStyle>
            <a:lvl1pPr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2314" y="3601941"/>
            <a:ext cx="4199254" cy="1214535"/>
          </a:xfrm>
        </p:spPr>
        <p:txBody>
          <a:bodyPr>
            <a:normAutofit/>
          </a:bodyPr>
          <a:lstStyle>
            <a:lvl1pPr marL="0" indent="0" algn="ctr">
              <a:buNone/>
              <a:defRPr sz="1400">
                <a:solidFill>
                  <a:srgbClr val="FFFEFF"/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4358641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315463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953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roup 84"/>
          <p:cNvGrpSpPr/>
          <p:nvPr/>
        </p:nvGrpSpPr>
        <p:grpSpPr>
          <a:xfrm>
            <a:off x="-286226" y="0"/>
            <a:ext cx="9421759" cy="6858001"/>
            <a:chOff x="1243013" y="0"/>
            <a:chExt cx="9402763" cy="6858001"/>
          </a:xfrm>
        </p:grpSpPr>
        <p:sp>
          <p:nvSpPr>
            <p:cNvPr id="86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2" name="Group 31"/>
          <p:cNvGrpSpPr/>
          <p:nvPr/>
        </p:nvGrpSpPr>
        <p:grpSpPr>
          <a:xfrm>
            <a:off x="640080" y="1699589"/>
            <a:ext cx="3286552" cy="3470421"/>
            <a:chOff x="640080" y="1699589"/>
            <a:chExt cx="3286552" cy="3470421"/>
          </a:xfrm>
        </p:grpSpPr>
        <p:sp>
          <p:nvSpPr>
            <p:cNvPr id="42" name="Rectangle 41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43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786" y="2349926"/>
            <a:ext cx="3113815" cy="2472774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15686" y="794719"/>
            <a:ext cx="4095643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22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/>
          <p:cNvGrpSpPr/>
          <p:nvPr/>
        </p:nvGrpSpPr>
        <p:grpSpPr>
          <a:xfrm flipH="1">
            <a:off x="0" y="0"/>
            <a:ext cx="9421759" cy="6858001"/>
            <a:chOff x="1243013" y="0"/>
            <a:chExt cx="9402763" cy="6858001"/>
          </a:xfrm>
        </p:grpSpPr>
        <p:sp>
          <p:nvSpPr>
            <p:cNvPr id="52" name="Freeform 5"/>
            <p:cNvSpPr/>
            <p:nvPr/>
          </p:nvSpPr>
          <p:spPr bwMode="auto">
            <a:xfrm>
              <a:off x="2289175" y="0"/>
              <a:ext cx="3867150" cy="6848475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6"/>
            <p:cNvSpPr/>
            <p:nvPr/>
          </p:nvSpPr>
          <p:spPr bwMode="auto">
            <a:xfrm>
              <a:off x="9604375" y="9525"/>
              <a:ext cx="1041400" cy="328613"/>
            </a:xfrm>
            <a:custGeom>
              <a:avLst/>
              <a:gdLst/>
              <a:ahLst/>
              <a:cxnLst/>
              <a:rect l="0" t="0" r="r" b="b"/>
              <a:pathLst>
                <a:path w="219" h="69">
                  <a:moveTo>
                    <a:pt x="219" y="69"/>
                  </a:moveTo>
                  <a:cubicBezTo>
                    <a:pt x="147" y="41"/>
                    <a:pt x="71" y="1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7"/>
            <p:cNvSpPr/>
            <p:nvPr/>
          </p:nvSpPr>
          <p:spPr bwMode="auto">
            <a:xfrm>
              <a:off x="9223375" y="5578475"/>
              <a:ext cx="1422400" cy="1270000"/>
            </a:xfrm>
            <a:custGeom>
              <a:avLst/>
              <a:gdLst/>
              <a:ahLst/>
              <a:cxnLst/>
              <a:rect l="0" t="0" r="r" b="b"/>
              <a:pathLst>
                <a:path w="299" h="267">
                  <a:moveTo>
                    <a:pt x="0" y="267"/>
                  </a:moveTo>
                  <a:cubicBezTo>
                    <a:pt x="105" y="186"/>
                    <a:pt x="206" y="96"/>
                    <a:pt x="299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8"/>
            <p:cNvSpPr/>
            <p:nvPr/>
          </p:nvSpPr>
          <p:spPr bwMode="auto">
            <a:xfrm>
              <a:off x="2103438" y="0"/>
              <a:ext cx="3681413" cy="6848475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9"/>
            <p:cNvSpPr/>
            <p:nvPr/>
          </p:nvSpPr>
          <p:spPr bwMode="auto">
            <a:xfrm>
              <a:off x="10179050" y="9525"/>
              <a:ext cx="466725" cy="157163"/>
            </a:xfrm>
            <a:custGeom>
              <a:avLst/>
              <a:gdLst/>
              <a:ahLst/>
              <a:cxnLst/>
              <a:rect l="0" t="0" r="r" b="b"/>
              <a:pathLst>
                <a:path w="98" h="33">
                  <a:moveTo>
                    <a:pt x="98" y="33"/>
                  </a:moveTo>
                  <a:cubicBezTo>
                    <a:pt x="65" y="21"/>
                    <a:pt x="33" y="10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0"/>
            <p:cNvSpPr/>
            <p:nvPr/>
          </p:nvSpPr>
          <p:spPr bwMode="auto">
            <a:xfrm>
              <a:off x="9471025" y="5811838"/>
              <a:ext cx="1174750" cy="1046163"/>
            </a:xfrm>
            <a:custGeom>
              <a:avLst/>
              <a:gdLst/>
              <a:ahLst/>
              <a:cxnLst/>
              <a:rect l="0" t="0" r="r" b="b"/>
              <a:pathLst>
                <a:path w="247" h="220">
                  <a:moveTo>
                    <a:pt x="0" y="220"/>
                  </a:moveTo>
                  <a:cubicBezTo>
                    <a:pt x="86" y="152"/>
                    <a:pt x="169" y="78"/>
                    <a:pt x="24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1"/>
            <p:cNvSpPr/>
            <p:nvPr/>
          </p:nvSpPr>
          <p:spPr bwMode="auto">
            <a:xfrm>
              <a:off x="1985963" y="0"/>
              <a:ext cx="3622675" cy="6848475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2"/>
            <p:cNvSpPr/>
            <p:nvPr/>
          </p:nvSpPr>
          <p:spPr bwMode="auto">
            <a:xfrm>
              <a:off x="10479088" y="9525"/>
              <a:ext cx="166688" cy="57150"/>
            </a:xfrm>
            <a:custGeom>
              <a:avLst/>
              <a:gdLst/>
              <a:ahLst/>
              <a:cxnLst/>
              <a:rect l="0" t="0" r="r" b="b"/>
              <a:pathLst>
                <a:path w="35" h="12">
                  <a:moveTo>
                    <a:pt x="35" y="12"/>
                  </a:moveTo>
                  <a:cubicBezTo>
                    <a:pt x="23" y="8"/>
                    <a:pt x="12" y="4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3"/>
            <p:cNvSpPr/>
            <p:nvPr/>
          </p:nvSpPr>
          <p:spPr bwMode="auto">
            <a:xfrm>
              <a:off x="9618663" y="5940425"/>
              <a:ext cx="1027113" cy="908050"/>
            </a:xfrm>
            <a:custGeom>
              <a:avLst/>
              <a:gdLst/>
              <a:ahLst/>
              <a:cxnLst/>
              <a:rect l="0" t="0" r="r" b="b"/>
              <a:pathLst>
                <a:path w="216" h="191">
                  <a:moveTo>
                    <a:pt x="0" y="191"/>
                  </a:moveTo>
                  <a:cubicBezTo>
                    <a:pt x="75" y="131"/>
                    <a:pt x="147" y="67"/>
                    <a:pt x="216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14"/>
            <p:cNvSpPr/>
            <p:nvPr/>
          </p:nvSpPr>
          <p:spPr bwMode="auto">
            <a:xfrm>
              <a:off x="1985963" y="0"/>
              <a:ext cx="3248025" cy="6848475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15"/>
            <p:cNvSpPr/>
            <p:nvPr/>
          </p:nvSpPr>
          <p:spPr bwMode="auto">
            <a:xfrm>
              <a:off x="9780588" y="6054725"/>
              <a:ext cx="865188" cy="793750"/>
            </a:xfrm>
            <a:custGeom>
              <a:avLst/>
              <a:gdLst/>
              <a:ahLst/>
              <a:cxnLst/>
              <a:rect l="0" t="0" r="r" b="b"/>
              <a:pathLst>
                <a:path w="182" h="167">
                  <a:moveTo>
                    <a:pt x="0" y="167"/>
                  </a:moveTo>
                  <a:cubicBezTo>
                    <a:pt x="63" y="114"/>
                    <a:pt x="123" y="58"/>
                    <a:pt x="182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16"/>
            <p:cNvSpPr/>
            <p:nvPr/>
          </p:nvSpPr>
          <p:spPr bwMode="auto">
            <a:xfrm>
              <a:off x="1871663" y="0"/>
              <a:ext cx="3233738" cy="6848475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17"/>
            <p:cNvSpPr/>
            <p:nvPr/>
          </p:nvSpPr>
          <p:spPr bwMode="auto">
            <a:xfrm>
              <a:off x="9956800" y="6216650"/>
              <a:ext cx="688975" cy="631825"/>
            </a:xfrm>
            <a:custGeom>
              <a:avLst/>
              <a:gdLst/>
              <a:ahLst/>
              <a:cxnLst/>
              <a:rect l="0" t="0" r="r" b="b"/>
              <a:pathLst>
                <a:path w="145" h="133">
                  <a:moveTo>
                    <a:pt x="0" y="133"/>
                  </a:moveTo>
                  <a:cubicBezTo>
                    <a:pt x="50" y="90"/>
                    <a:pt x="98" y="46"/>
                    <a:pt x="14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5" name="Freeform 18"/>
            <p:cNvSpPr/>
            <p:nvPr/>
          </p:nvSpPr>
          <p:spPr bwMode="auto">
            <a:xfrm>
              <a:off x="1466850" y="0"/>
              <a:ext cx="3424238" cy="6848475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6" name="Freeform 19"/>
            <p:cNvSpPr/>
            <p:nvPr/>
          </p:nvSpPr>
          <p:spPr bwMode="auto">
            <a:xfrm>
              <a:off x="10264775" y="6519863"/>
              <a:ext cx="381000" cy="328613"/>
            </a:xfrm>
            <a:custGeom>
              <a:avLst/>
              <a:gdLst/>
              <a:ahLst/>
              <a:cxnLst/>
              <a:rect l="0" t="0" r="r" b="b"/>
              <a:pathLst>
                <a:path w="80" h="69">
                  <a:moveTo>
                    <a:pt x="0" y="69"/>
                  </a:moveTo>
                  <a:cubicBezTo>
                    <a:pt x="27" y="47"/>
                    <a:pt x="53" y="24"/>
                    <a:pt x="8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7" name="Freeform 20"/>
            <p:cNvSpPr/>
            <p:nvPr/>
          </p:nvSpPr>
          <p:spPr bwMode="auto">
            <a:xfrm>
              <a:off x="1581150" y="0"/>
              <a:ext cx="2720975" cy="6848475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8" name="Freeform 21"/>
            <p:cNvSpPr/>
            <p:nvPr/>
          </p:nvSpPr>
          <p:spPr bwMode="auto">
            <a:xfrm>
              <a:off x="1243013" y="0"/>
              <a:ext cx="2949575" cy="6848475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9" name="Freeform 22"/>
            <p:cNvSpPr/>
            <p:nvPr/>
          </p:nvSpPr>
          <p:spPr bwMode="auto">
            <a:xfrm>
              <a:off x="1524000" y="0"/>
              <a:ext cx="1446213" cy="2030413"/>
            </a:xfrm>
            <a:custGeom>
              <a:avLst/>
              <a:gdLst/>
              <a:ahLst/>
              <a:cxnLst/>
              <a:rect l="0" t="0" r="r" b="b"/>
              <a:pathLst>
                <a:path w="304" h="427">
                  <a:moveTo>
                    <a:pt x="304" y="0"/>
                  </a:moveTo>
                  <a:cubicBezTo>
                    <a:pt x="170" y="120"/>
                    <a:pt x="69" y="267"/>
                    <a:pt x="0" y="42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0" name="Freeform 23"/>
            <p:cNvSpPr/>
            <p:nvPr/>
          </p:nvSpPr>
          <p:spPr bwMode="auto">
            <a:xfrm>
              <a:off x="1524000" y="9525"/>
              <a:ext cx="1246188" cy="1641475"/>
            </a:xfrm>
            <a:custGeom>
              <a:avLst/>
              <a:gdLst/>
              <a:ahLst/>
              <a:cxnLst/>
              <a:rect l="0" t="0" r="r" b="b"/>
              <a:pathLst>
                <a:path w="262" h="345">
                  <a:moveTo>
                    <a:pt x="262" y="0"/>
                  </a:moveTo>
                  <a:cubicBezTo>
                    <a:pt x="152" y="102"/>
                    <a:pt x="65" y="217"/>
                    <a:pt x="0" y="34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1" name="Freeform 24"/>
            <p:cNvSpPr/>
            <p:nvPr/>
          </p:nvSpPr>
          <p:spPr bwMode="auto">
            <a:xfrm>
              <a:off x="1524000" y="0"/>
              <a:ext cx="1036638" cy="1212850"/>
            </a:xfrm>
            <a:custGeom>
              <a:avLst/>
              <a:gdLst/>
              <a:ahLst/>
              <a:cxnLst/>
              <a:rect l="0" t="0" r="r" b="b"/>
              <a:pathLst>
                <a:path w="218" h="255">
                  <a:moveTo>
                    <a:pt x="218" y="0"/>
                  </a:moveTo>
                  <a:cubicBezTo>
                    <a:pt x="137" y="77"/>
                    <a:pt x="62" y="162"/>
                    <a:pt x="0" y="25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85" name="Group 84"/>
          <p:cNvGrpSpPr/>
          <p:nvPr/>
        </p:nvGrpSpPr>
        <p:grpSpPr>
          <a:xfrm>
            <a:off x="5228134" y="1699589"/>
            <a:ext cx="3286552" cy="3470421"/>
            <a:chOff x="640080" y="1699589"/>
            <a:chExt cx="3286552" cy="3470421"/>
          </a:xfrm>
        </p:grpSpPr>
        <p:sp>
          <p:nvSpPr>
            <p:cNvPr id="86" name="Rectangle 85"/>
            <p:cNvSpPr/>
            <p:nvPr/>
          </p:nvSpPr>
          <p:spPr>
            <a:xfrm>
              <a:off x="644453" y="1699589"/>
              <a:ext cx="327780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7" name="Isosceles Triangle 22"/>
            <p:cNvSpPr/>
            <p:nvPr/>
          </p:nvSpPr>
          <p:spPr>
            <a:xfrm rot="10800000">
              <a:off x="2125363" y="4897607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88" name="Rectangle 87"/>
            <p:cNvSpPr/>
            <p:nvPr/>
          </p:nvSpPr>
          <p:spPr>
            <a:xfrm>
              <a:off x="640080" y="2275661"/>
              <a:ext cx="3286552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13609" y="2349924"/>
            <a:ext cx="3112047" cy="2464951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258" y="802808"/>
            <a:ext cx="4118291" cy="525480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" y="320040"/>
            <a:ext cx="2743200" cy="320040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0080" y="6227064"/>
            <a:ext cx="7854696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08976" y="320040"/>
            <a:ext cx="685800" cy="320040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4395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5554" y="2349925"/>
            <a:ext cx="3112047" cy="2464952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15687" y="794719"/>
            <a:ext cx="4079089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" y="320040"/>
            <a:ext cx="27432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0080" y="6227064"/>
            <a:ext cx="7854696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08976" y="320040"/>
            <a:ext cx="6858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7053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34" r:id="rId1"/>
    <p:sldLayoutId id="2147484335" r:id="rId2"/>
    <p:sldLayoutId id="2147484336" r:id="rId3"/>
    <p:sldLayoutId id="2147484337" r:id="rId4"/>
    <p:sldLayoutId id="2147484338" r:id="rId5"/>
    <p:sldLayoutId id="2147484339" r:id="rId6"/>
    <p:sldLayoutId id="2147484340" r:id="rId7"/>
    <p:sldLayoutId id="2147484341" r:id="rId8"/>
    <p:sldLayoutId id="2147484342" r:id="rId9"/>
    <p:sldLayoutId id="2147484343" r:id="rId10"/>
    <p:sldLayoutId id="2147484344" r:id="rId11"/>
  </p:sldLayoutIdLst>
  <p:txStyles>
    <p:titleStyle>
      <a:lvl1pPr algn="ctr" defTabSz="685800" rtl="0" eaLnBrk="1" latinLnBrk="0" hangingPunct="1">
        <a:lnSpc>
          <a:spcPct val="85000"/>
        </a:lnSpc>
        <a:spcBef>
          <a:spcPct val="0"/>
        </a:spcBef>
        <a:buNone/>
        <a:defRPr sz="3200" b="0" i="0" kern="1200" cap="none" spc="-113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diagramData" Target="../diagrams/data1.xml"/><Relationship Id="rId9" Type="http://schemas.openxmlformats.org/officeDocument/2006/relationships/hyperlink" Target="https://en.wikipedia.org/wiki/Ishikawa_diagram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ipartpanda.com/categories/introduction-clipart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18" Type="http://schemas.openxmlformats.org/officeDocument/2006/relationships/image" Target="../media/image21.png"/><Relationship Id="rId3" Type="http://schemas.openxmlformats.org/officeDocument/2006/relationships/image" Target="../media/image6.png"/><Relationship Id="rId21" Type="http://schemas.openxmlformats.org/officeDocument/2006/relationships/hyperlink" Target="http://flickr.com/photos/gemmerich/8676632854" TargetMode="External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17" Type="http://schemas.openxmlformats.org/officeDocument/2006/relationships/image" Target="../media/image20.svg"/><Relationship Id="rId2" Type="http://schemas.openxmlformats.org/officeDocument/2006/relationships/image" Target="../media/image5.png"/><Relationship Id="rId16" Type="http://schemas.openxmlformats.org/officeDocument/2006/relationships/image" Target="../media/image19.png"/><Relationship Id="rId20" Type="http://schemas.openxmlformats.org/officeDocument/2006/relationships/image" Target="../media/image23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svg"/><Relationship Id="rId10" Type="http://schemas.openxmlformats.org/officeDocument/2006/relationships/image" Target="../media/image13.jpeg"/><Relationship Id="rId19" Type="http://schemas.openxmlformats.org/officeDocument/2006/relationships/image" Target="../media/image22.jpeg"/><Relationship Id="rId4" Type="http://schemas.openxmlformats.org/officeDocument/2006/relationships/image" Target="../media/image7.png"/><Relationship Id="rId9" Type="http://schemas.openxmlformats.org/officeDocument/2006/relationships/image" Target="../media/image12.svg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grammar.yourdictionary.com/writing/125-compelling-cause-and-effect-essay-topics.html" TargetMode="Externa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confidencecoachingforbusiness.co.uk/what-is-work-related-stress/" TargetMode="External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lipart-library.com/it-solutions-cliparts.html" TargetMode="External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g"/><Relationship Id="rId3" Type="http://schemas.openxmlformats.org/officeDocument/2006/relationships/hyperlink" Target="https://maadvisory.necap.co.jp/663/" TargetMode="External"/><Relationship Id="rId7" Type="http://schemas.openxmlformats.org/officeDocument/2006/relationships/hyperlink" Target="https://pngimg.com/imgs/alphabet/minus/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hyperlink" Target="http://pngimg.com/download/40897" TargetMode="External"/><Relationship Id="rId4" Type="http://schemas.openxmlformats.org/officeDocument/2006/relationships/image" Target="../media/image28.png"/><Relationship Id="rId9" Type="http://schemas.openxmlformats.org/officeDocument/2006/relationships/hyperlink" Target="http://www.quickanddirtytips.com/productivity/time-management/how-to-use-driving-questions-to-shape-your-lif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cd.ca/exhibitions/vancouver/conclusion.html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ofslusos.blogspot.com/2016/01/e-para-quem-gosta-de-resumos.html" TargetMode="External"/><Relationship Id="rId4" Type="http://schemas.openxmlformats.org/officeDocument/2006/relationships/image" Target="../media/image3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p view of a circular maze">
            <a:extLst>
              <a:ext uri="{FF2B5EF4-FFF2-40B4-BE49-F238E27FC236}">
                <a16:creationId xmlns:a16="http://schemas.microsoft.com/office/drawing/2014/main" id="{67F22444-1B8B-384C-AF9A-D8CE154DDE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77" r="724" b="-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6C89539-295F-A04F-A57F-BDDDE03F43F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2359025"/>
            <a:ext cx="2624138" cy="2452688"/>
          </a:xfrm>
        </p:spPr>
        <p:txBody>
          <a:bodyPr>
            <a:normAutofit/>
          </a:bodyPr>
          <a:lstStyle/>
          <a:p>
            <a:r>
              <a:rPr lang="en-US" dirty="0"/>
              <a:t>Presentation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D9AD75-C4EC-479D-AF49-72C77AB10D00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348943223"/>
              </p:ext>
            </p:extLst>
          </p:nvPr>
        </p:nvGraphicFramePr>
        <p:xfrm>
          <a:off x="5160963" y="803275"/>
          <a:ext cx="3983037" cy="5248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25768EAB-6014-6046-8A24-63F812AD4B58}"/>
              </a:ext>
            </a:extLst>
          </p:cNvPr>
          <p:cNvSpPr txBox="1"/>
          <p:nvPr/>
        </p:nvSpPr>
        <p:spPr>
          <a:xfrm>
            <a:off x="166400" y="6857990"/>
            <a:ext cx="8100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9" tooltip="https://en.wikipedia.org/wiki/Ishikawa_diagram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10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4275911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DEA5CB58-1FA4-409D-A8BC-D8BD423A00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554" y="2349924"/>
            <a:ext cx="3198312" cy="2464952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Decisions making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0FA7CC-F7C5-644D-96D1-AA52292E9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5687" y="803185"/>
            <a:ext cx="4002759" cy="5563747"/>
          </a:xfrm>
        </p:spPr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18D5F4-E9D2-4381-BC6D-5C967BCA0018}"/>
              </a:ext>
            </a:extLst>
          </p:cNvPr>
          <p:cNvSpPr txBox="1"/>
          <p:nvPr/>
        </p:nvSpPr>
        <p:spPr>
          <a:xfrm>
            <a:off x="4034559" y="877141"/>
            <a:ext cx="3663351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Nature of work-related stress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Benefits of addressing work-related stress.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Impacts and consequences of the complex problem on employees and their organizations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Pestel analysis 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Cause and  Effect  Fishbone diagram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Solutions to reduce work related stress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PMI Chart 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Conclusion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References</a:t>
            </a:r>
          </a:p>
          <a:p>
            <a:endParaRPr lang="en-US" dirty="0"/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3BFFFD-8972-984E-A08D-089BF5D1FA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6566" y="7319"/>
            <a:ext cx="1581568" cy="123371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9D6BAD1-AE3D-43E5-AB61-8F4A5ADFFF9F}"/>
              </a:ext>
            </a:extLst>
          </p:cNvPr>
          <p:cNvSpPr txBox="1"/>
          <p:nvPr/>
        </p:nvSpPr>
        <p:spPr>
          <a:xfrm>
            <a:off x="3237722" y="345233"/>
            <a:ext cx="3663351" cy="4616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Content</a:t>
            </a:r>
          </a:p>
        </p:txBody>
      </p:sp>
    </p:spTree>
    <p:extLst>
      <p:ext uri="{BB962C8B-B14F-4D97-AF65-F5344CB8AC3E}">
        <p14:creationId xmlns:p14="http://schemas.microsoft.com/office/powerpoint/2010/main" val="3566329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0C470-1FB5-304D-A051-B9296497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3750" y="525930"/>
            <a:ext cx="3092804" cy="1172242"/>
          </a:xfrm>
        </p:spPr>
        <p:txBody>
          <a:bodyPr>
            <a:normAutofit fontScale="90000"/>
          </a:bodyPr>
          <a:lstStyle/>
          <a:p>
            <a:pPr algn="l"/>
            <a:r>
              <a:rPr lang="en-US" sz="2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of work -related stress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842D0-BF38-6346-A583-E2E90571FD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1372" y="1580831"/>
            <a:ext cx="3935182" cy="4129504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10000"/>
              </a:lnSpc>
              <a:buClr>
                <a:srgbClr val="CFA87B"/>
              </a:buClr>
            </a:pPr>
            <a:r>
              <a:rPr lang="en-US" dirty="0"/>
              <a:t>P</a:t>
            </a:r>
            <a:r>
              <a:rPr lang="en-US" dirty="0">
                <a:latin typeface="Arial"/>
                <a:cs typeface="Arial"/>
              </a:rPr>
              <a:t>sychical state</a:t>
            </a:r>
            <a:endParaRPr lang="en-US" dirty="0"/>
          </a:p>
          <a:p>
            <a:pPr>
              <a:lnSpc>
                <a:spcPct val="110000"/>
              </a:lnSpc>
              <a:buClr>
                <a:srgbClr val="CFA87B"/>
              </a:buClr>
            </a:pPr>
            <a:r>
              <a:rPr lang="en-US" dirty="0">
                <a:latin typeface="Arial"/>
                <a:cs typeface="Arial"/>
              </a:rPr>
              <a:t>Presents of demand</a:t>
            </a:r>
          </a:p>
          <a:p>
            <a:pPr>
              <a:lnSpc>
                <a:spcPct val="110000"/>
              </a:lnSpc>
              <a:buClr>
                <a:srgbClr val="CFA87B"/>
              </a:buClr>
            </a:pPr>
            <a:r>
              <a:rPr lang="en-US" dirty="0">
                <a:latin typeface="Arial"/>
                <a:cs typeface="Arial"/>
              </a:rPr>
              <a:t>Subjective cognitive and emotional components </a:t>
            </a:r>
          </a:p>
          <a:p>
            <a:pPr>
              <a:lnSpc>
                <a:spcPct val="110000"/>
              </a:lnSpc>
              <a:buClr>
                <a:srgbClr val="CFA87B"/>
              </a:buClr>
            </a:pPr>
            <a:r>
              <a:rPr lang="en-US" b="1" dirty="0">
                <a:latin typeface="Arial"/>
                <a:cs typeface="Arial"/>
              </a:rPr>
              <a:t> </a:t>
            </a:r>
            <a:r>
              <a:rPr lang="en-US" dirty="0">
                <a:latin typeface="Arial"/>
                <a:cs typeface="Arial"/>
              </a:rPr>
              <a:t>Cognitive appraisal and perception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buClr>
                <a:srgbClr val="CFA87B"/>
              </a:buClr>
            </a:pPr>
            <a:r>
              <a:rPr lang="en-US" dirty="0">
                <a:latin typeface="Arial"/>
                <a:cs typeface="Arial"/>
              </a:rPr>
              <a:t>Caused by perceived gap between desired and actually  received work related conditions (Mackay et al 2004)</a:t>
            </a:r>
          </a:p>
          <a:p>
            <a:pPr>
              <a:lnSpc>
                <a:spcPct val="110000"/>
              </a:lnSpc>
              <a:buClr>
                <a:srgbClr val="CFA87B"/>
              </a:buClr>
            </a:pPr>
            <a:r>
              <a:rPr lang="en-US" dirty="0">
                <a:latin typeface="Arial"/>
                <a:cs typeface="Arial"/>
              </a:rPr>
              <a:t>HSE’s Definition of work-related stress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0000"/>
              </a:lnSpc>
              <a:buClr>
                <a:srgbClr val="CFA87B"/>
              </a:buClr>
              <a:buNone/>
            </a:pPr>
            <a:r>
              <a:rPr lang="en-US" dirty="0">
                <a:latin typeface="Arial"/>
                <a:cs typeface="Arial"/>
              </a:rPr>
              <a:t> “the adverse reaction people have to excessive pressure or other types of demand on them at work”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Elderly businessman stressed at work">
            <a:extLst>
              <a:ext uri="{FF2B5EF4-FFF2-40B4-BE49-F238E27FC236}">
                <a16:creationId xmlns:a16="http://schemas.microsoft.com/office/drawing/2014/main" id="{CD958029-3459-7942-9D87-5DCDDA7ACA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292" r="21294"/>
          <a:stretch/>
        </p:blipFill>
        <p:spPr>
          <a:xfrm>
            <a:off x="338667" y="960214"/>
            <a:ext cx="3804125" cy="4919472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901940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AC2A9-6706-E147-99EF-CB61A6515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378" y="403641"/>
            <a:ext cx="3092804" cy="1433323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Benefits of addressing work-related stress?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258651-9857-AD41-84DC-227D15928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1769221"/>
            <a:ext cx="3728348" cy="4110465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US" sz="1800" dirty="0"/>
              <a:t>Business </a:t>
            </a:r>
          </a:p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US" sz="1800" dirty="0"/>
              <a:t>Litigation exposure is reduced </a:t>
            </a:r>
          </a:p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US" sz="1800" dirty="0"/>
              <a:t>Less turnover </a:t>
            </a:r>
          </a:p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US" sz="1800" dirty="0"/>
              <a:t>Work motivation</a:t>
            </a:r>
          </a:p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US" sz="1800" dirty="0"/>
              <a:t>Decrease stress</a:t>
            </a:r>
          </a:p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US" sz="1800" dirty="0"/>
              <a:t>Reduce poor quality of work (</a:t>
            </a:r>
            <a:r>
              <a:rPr lang="en-GB" sz="1800" dirty="0" err="1"/>
              <a:t>Caponnetto</a:t>
            </a:r>
            <a:r>
              <a:rPr lang="en-GB" sz="1800" dirty="0"/>
              <a:t>, 2018)</a:t>
            </a:r>
            <a:endParaRPr lang="en-US" sz="1800" dirty="0"/>
          </a:p>
          <a:p>
            <a:pPr>
              <a:lnSpc>
                <a:spcPct val="110000"/>
              </a:lnSpc>
              <a:buClr>
                <a:srgbClr val="ED82B4"/>
              </a:buClr>
              <a:buFont typeface="Wingdings" pitchFamily="2" charset="2"/>
              <a:buChar char="Ø"/>
            </a:pPr>
            <a:r>
              <a:rPr lang="en-GB" sz="1800" dirty="0"/>
              <a:t>Improving the quality of life of employees (Scott-Jackson and </a:t>
            </a:r>
            <a:r>
              <a:rPr lang="en-GB" sz="1800" dirty="0" err="1"/>
              <a:t>Bourne</a:t>
            </a:r>
            <a:r>
              <a:rPr lang="en-GB" sz="1800" dirty="0"/>
              <a:t>, 2006)</a:t>
            </a:r>
            <a:endParaRPr lang="en-US" sz="1800" dirty="0"/>
          </a:p>
        </p:txBody>
      </p:sp>
      <p:pic>
        <p:nvPicPr>
          <p:cNvPr id="7" name="Picture 6" descr="Person creating a calendar with adhesive notes on a blackboard">
            <a:extLst>
              <a:ext uri="{FF2B5EF4-FFF2-40B4-BE49-F238E27FC236}">
                <a16:creationId xmlns:a16="http://schemas.microsoft.com/office/drawing/2014/main" id="{4724A0A3-AC6D-CF41-96FA-7E76B258F1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37" r="39849"/>
          <a:stretch/>
        </p:blipFill>
        <p:spPr>
          <a:xfrm>
            <a:off x="355276" y="960214"/>
            <a:ext cx="3728348" cy="4919472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11032509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781E7-395A-D24B-94BD-03465E875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6473" y="2349925"/>
            <a:ext cx="3256837" cy="2456442"/>
          </a:xfrm>
        </p:spPr>
        <p:txBody>
          <a:bodyPr>
            <a:normAutofit fontScale="90000"/>
          </a:bodyPr>
          <a:lstStyle/>
          <a:p>
            <a:r>
              <a:rPr lang="en-US" sz="2200" dirty="0">
                <a:solidFill>
                  <a:srgbClr val="FFFF00"/>
                </a:solidFill>
                <a:latin typeface="Arial"/>
                <a:cs typeface="Arial"/>
              </a:rPr>
              <a:t>  </a:t>
            </a:r>
            <a:br>
              <a:rPr lang="en-US" sz="2200" dirty="0">
                <a:latin typeface="Arial"/>
                <a:cs typeface="Arial"/>
              </a:rPr>
            </a:br>
            <a:r>
              <a:rPr lang="en-US" sz="27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impact of the complex problem on employees and their organizations.</a:t>
            </a:r>
            <a:br>
              <a:rPr lang="en-US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  </a:t>
            </a:r>
            <a:endParaRPr lang="en-US" sz="2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2B5F0921-AC53-48C0-A28C-389E97CD04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468501"/>
              </p:ext>
            </p:extLst>
          </p:nvPr>
        </p:nvGraphicFramePr>
        <p:xfrm>
          <a:off x="4097867" y="423332"/>
          <a:ext cx="4809066" cy="60790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2973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6B0A8-B5FA-D042-97E7-C973FCE39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418" y="2309335"/>
            <a:ext cx="3221115" cy="2455329"/>
          </a:xfrm>
        </p:spPr>
        <p:txBody>
          <a:bodyPr>
            <a:normAutofit fontScale="90000"/>
          </a:bodyPr>
          <a:lstStyle/>
          <a:p>
            <a:br>
              <a:rPr lang="en-US" sz="2800" dirty="0">
                <a:latin typeface="Arial"/>
                <a:cs typeface="Arial"/>
              </a:rPr>
            </a:br>
            <a: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  <a:t>P</a:t>
            </a:r>
            <a:b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</a:br>
            <a: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  <a:t>E</a:t>
            </a:r>
            <a:b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</a:br>
            <a: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  <a:t>S</a:t>
            </a:r>
            <a:b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</a:br>
            <a: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  <a:t>T</a:t>
            </a:r>
            <a:b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</a:br>
            <a: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  <a:t>E</a:t>
            </a:r>
            <a:b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</a:br>
            <a:r>
              <a:rPr lang="en-US" sz="2800" dirty="0">
                <a:solidFill>
                  <a:schemeClr val="accent5"/>
                </a:solidFill>
                <a:latin typeface="Arial"/>
                <a:cs typeface="Arial"/>
              </a:rPr>
              <a:t>L</a:t>
            </a:r>
          </a:p>
        </p:txBody>
      </p:sp>
      <p:pic>
        <p:nvPicPr>
          <p:cNvPr id="3" name="Picture 17" descr="Icon&#10;&#10;Description automatically generated">
            <a:extLst>
              <a:ext uri="{FF2B5EF4-FFF2-40B4-BE49-F238E27FC236}">
                <a16:creationId xmlns:a16="http://schemas.microsoft.com/office/drawing/2014/main" id="{DDBBB206-54CA-8547-AD58-27455DF86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332" y="213217"/>
            <a:ext cx="326821" cy="361080"/>
          </a:xfrm>
          <a:prstGeom prst="rect">
            <a:avLst/>
          </a:prstGeom>
        </p:spPr>
      </p:pic>
      <p:sp>
        <p:nvSpPr>
          <p:cNvPr id="4" name="Arrow: Right 4">
            <a:extLst>
              <a:ext uri="{FF2B5EF4-FFF2-40B4-BE49-F238E27FC236}">
                <a16:creationId xmlns:a16="http://schemas.microsoft.com/office/drawing/2014/main" id="{F6BD2FF3-88FB-3048-A189-DD1E3A131076}"/>
              </a:ext>
            </a:extLst>
          </p:cNvPr>
          <p:cNvSpPr/>
          <p:nvPr/>
        </p:nvSpPr>
        <p:spPr>
          <a:xfrm>
            <a:off x="4684749" y="316108"/>
            <a:ext cx="270262" cy="11894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A5892C-7256-7E4D-AFD6-01CE472621AB}"/>
              </a:ext>
            </a:extLst>
          </p:cNvPr>
          <p:cNvSpPr txBox="1"/>
          <p:nvPr/>
        </p:nvSpPr>
        <p:spPr>
          <a:xfrm>
            <a:off x="4991244" y="243889"/>
            <a:ext cx="11606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</p:txBody>
      </p:sp>
      <p:pic>
        <p:nvPicPr>
          <p:cNvPr id="7" name="Picture 12" descr="Icon&#10;&#10;Description automatically generated">
            <a:extLst>
              <a:ext uri="{FF2B5EF4-FFF2-40B4-BE49-F238E27FC236}">
                <a16:creationId xmlns:a16="http://schemas.microsoft.com/office/drawing/2014/main" id="{8FE39B71-EB0B-2F4C-91AF-F5C7E5D2B5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 flipV="1">
            <a:off x="4241114" y="678007"/>
            <a:ext cx="326821" cy="3255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103CBFC-8492-4D4E-8F33-9CF2C9B79B2B}"/>
              </a:ext>
            </a:extLst>
          </p:cNvPr>
          <p:cNvSpPr txBox="1"/>
          <p:nvPr/>
        </p:nvSpPr>
        <p:spPr>
          <a:xfrm>
            <a:off x="4588769" y="677572"/>
            <a:ext cx="36929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Government Polices  Unemployment  Discrimination Foreign Policies Emigration (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Martynowska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et al 2020)   </a:t>
            </a:r>
          </a:p>
        </p:txBody>
      </p:sp>
      <p:pic>
        <p:nvPicPr>
          <p:cNvPr id="12" name="Picture 18" descr="Icon&#10;&#10;Description automatically generated">
            <a:extLst>
              <a:ext uri="{FF2B5EF4-FFF2-40B4-BE49-F238E27FC236}">
                <a16:creationId xmlns:a16="http://schemas.microsoft.com/office/drawing/2014/main" id="{5FB3518A-C955-564D-B455-406B3AC557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6943" y="1100984"/>
            <a:ext cx="331860" cy="38702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6A9EFD8-5ACA-684A-A667-23A11A157013}"/>
              </a:ext>
            </a:extLst>
          </p:cNvPr>
          <p:cNvSpPr txBox="1"/>
          <p:nvPr/>
        </p:nvSpPr>
        <p:spPr>
          <a:xfrm>
            <a:off x="4943960" y="1149818"/>
            <a:ext cx="18050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Economical</a:t>
            </a:r>
          </a:p>
        </p:txBody>
      </p:sp>
      <p:sp>
        <p:nvSpPr>
          <p:cNvPr id="14" name="Arrow: Right 5">
            <a:extLst>
              <a:ext uri="{FF2B5EF4-FFF2-40B4-BE49-F238E27FC236}">
                <a16:creationId xmlns:a16="http://schemas.microsoft.com/office/drawing/2014/main" id="{DC6F17BB-8884-7441-B041-8BB14468504F}"/>
              </a:ext>
            </a:extLst>
          </p:cNvPr>
          <p:cNvSpPr/>
          <p:nvPr/>
        </p:nvSpPr>
        <p:spPr>
          <a:xfrm>
            <a:off x="4649637" y="1250834"/>
            <a:ext cx="294323" cy="59328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Graphic 14" descr="Coins with solid fill">
            <a:extLst>
              <a:ext uri="{FF2B5EF4-FFF2-40B4-BE49-F238E27FC236}">
                <a16:creationId xmlns:a16="http://schemas.microsoft.com/office/drawing/2014/main" id="{6378E37D-1B84-4445-A3B6-BA3D4EAD000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241132" y="1642755"/>
            <a:ext cx="332854" cy="172416"/>
          </a:xfrm>
          <a:prstGeom prst="rect">
            <a:avLst/>
          </a:prstGeom>
        </p:spPr>
      </p:pic>
      <p:pic>
        <p:nvPicPr>
          <p:cNvPr id="16" name="Picture 7">
            <a:extLst>
              <a:ext uri="{FF2B5EF4-FFF2-40B4-BE49-F238E27FC236}">
                <a16:creationId xmlns:a16="http://schemas.microsoft.com/office/drawing/2014/main" id="{A00AA8ED-3C51-FD43-BDAF-EE98D14BD0E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943" y="2056126"/>
            <a:ext cx="331860" cy="359902"/>
          </a:xfrm>
          <a:prstGeom prst="rect">
            <a:avLst/>
          </a:prstGeom>
        </p:spPr>
      </p:pic>
      <p:pic>
        <p:nvPicPr>
          <p:cNvPr id="17" name="Graphic 8" descr="Cycle with people with solid fill">
            <a:extLst>
              <a:ext uri="{FF2B5EF4-FFF2-40B4-BE49-F238E27FC236}">
                <a16:creationId xmlns:a16="http://schemas.microsoft.com/office/drawing/2014/main" id="{A174630D-FCAB-D140-AEFF-457CF102E35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4272188" y="2565596"/>
            <a:ext cx="326821" cy="207730"/>
          </a:xfrm>
          <a:prstGeom prst="rect">
            <a:avLst/>
          </a:prstGeom>
        </p:spPr>
      </p:pic>
      <p:pic>
        <p:nvPicPr>
          <p:cNvPr id="18" name="Picture 2" descr="Letter T blue Icon | Multipurpose Alphabet Iconset | Supratim Nayak">
            <a:extLst>
              <a:ext uri="{FF2B5EF4-FFF2-40B4-BE49-F238E27FC236}">
                <a16:creationId xmlns:a16="http://schemas.microsoft.com/office/drawing/2014/main" id="{0DBB8E84-7B94-1F47-B039-8787551B56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982" y="2958835"/>
            <a:ext cx="326821" cy="326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Graphic 13" descr="Plugged Unplugged with solid fill">
            <a:extLst>
              <a:ext uri="{FF2B5EF4-FFF2-40B4-BE49-F238E27FC236}">
                <a16:creationId xmlns:a16="http://schemas.microsoft.com/office/drawing/2014/main" id="{8A45CD6A-23E1-2C4A-B4BF-4B8269E0795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231983" y="3427086"/>
            <a:ext cx="326820" cy="373280"/>
          </a:xfrm>
          <a:prstGeom prst="rect">
            <a:avLst/>
          </a:prstGeom>
        </p:spPr>
      </p:pic>
      <p:pic>
        <p:nvPicPr>
          <p:cNvPr id="20" name="Picture 6" descr="E Icon - Download in Flat Style">
            <a:extLst>
              <a:ext uri="{FF2B5EF4-FFF2-40B4-BE49-F238E27FC236}">
                <a16:creationId xmlns:a16="http://schemas.microsoft.com/office/drawing/2014/main" id="{BC2E4CAF-E056-1B46-8380-62BC83922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8928" y="4163194"/>
            <a:ext cx="327814" cy="32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Graphic 20" descr="Open hand with plant with solid fill">
            <a:extLst>
              <a:ext uri="{FF2B5EF4-FFF2-40B4-BE49-F238E27FC236}">
                <a16:creationId xmlns:a16="http://schemas.microsoft.com/office/drawing/2014/main" id="{2E6B1B8C-F2B6-E84C-91EA-4E52289C168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 rot="10800000" flipV="1">
            <a:off x="4247166" y="4713081"/>
            <a:ext cx="326820" cy="535753"/>
          </a:xfrm>
          <a:prstGeom prst="rect">
            <a:avLst/>
          </a:prstGeom>
        </p:spPr>
      </p:pic>
      <p:pic>
        <p:nvPicPr>
          <p:cNvPr id="22" name="Graphic 21" descr="Gavel with solid fill">
            <a:extLst>
              <a:ext uri="{FF2B5EF4-FFF2-40B4-BE49-F238E27FC236}">
                <a16:creationId xmlns:a16="http://schemas.microsoft.com/office/drawing/2014/main" id="{3C27A938-5891-4C4F-9722-CB53C9EE53FF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4322541" y="6041508"/>
            <a:ext cx="326820" cy="282810"/>
          </a:xfrm>
          <a:prstGeom prst="rect">
            <a:avLst/>
          </a:prstGeom>
        </p:spPr>
      </p:pic>
      <p:sp>
        <p:nvSpPr>
          <p:cNvPr id="26" name="Arrow: Right 9">
            <a:extLst>
              <a:ext uri="{FF2B5EF4-FFF2-40B4-BE49-F238E27FC236}">
                <a16:creationId xmlns:a16="http://schemas.microsoft.com/office/drawing/2014/main" id="{30304DB4-796D-7F49-8220-BE0D5DF55931}"/>
              </a:ext>
            </a:extLst>
          </p:cNvPr>
          <p:cNvSpPr/>
          <p:nvPr/>
        </p:nvSpPr>
        <p:spPr>
          <a:xfrm flipV="1">
            <a:off x="4662577" y="2165471"/>
            <a:ext cx="292503" cy="101725"/>
          </a:xfrm>
          <a:prstGeom prst="rightArrow">
            <a:avLst/>
          </a:prstGeom>
          <a:blipFill>
            <a:blip r:embed="rId18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1A96EEA-895F-9C46-8944-BA3EC6BD075F}"/>
              </a:ext>
            </a:extLst>
          </p:cNvPr>
          <p:cNvSpPr txBox="1"/>
          <p:nvPr/>
        </p:nvSpPr>
        <p:spPr>
          <a:xfrm rot="10800000" flipH="1" flipV="1">
            <a:off x="5011686" y="2073639"/>
            <a:ext cx="191335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6DB4C3C-CE1A-1D43-84B6-DF82EB4870E6}"/>
              </a:ext>
            </a:extLst>
          </p:cNvPr>
          <p:cNvSpPr txBox="1"/>
          <p:nvPr/>
        </p:nvSpPr>
        <p:spPr>
          <a:xfrm>
            <a:off x="4558803" y="1594791"/>
            <a:ext cx="43297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Instability in the workplace Increasing debt level(Lui 2009) Inflation(Lui 2009)Recession Reduce investments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CB7EFAB-2207-7E4C-AB86-6763A4A47C4B}"/>
              </a:ext>
            </a:extLst>
          </p:cNvPr>
          <p:cNvSpPr txBox="1"/>
          <p:nvPr/>
        </p:nvSpPr>
        <p:spPr>
          <a:xfrm>
            <a:off x="4588769" y="2519027"/>
            <a:ext cx="38478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Racial and ethnic hate Population Mental Health High educational cost Poverty</a:t>
            </a:r>
          </a:p>
        </p:txBody>
      </p:sp>
      <p:sp>
        <p:nvSpPr>
          <p:cNvPr id="31" name="Right Arrow 30">
            <a:extLst>
              <a:ext uri="{FF2B5EF4-FFF2-40B4-BE49-F238E27FC236}">
                <a16:creationId xmlns:a16="http://schemas.microsoft.com/office/drawing/2014/main" id="{88B071EA-871B-1047-BD98-7C30A28310FF}"/>
              </a:ext>
            </a:extLst>
          </p:cNvPr>
          <p:cNvSpPr/>
          <p:nvPr/>
        </p:nvSpPr>
        <p:spPr>
          <a:xfrm rot="10800000" flipH="1">
            <a:off x="4695800" y="3020071"/>
            <a:ext cx="248160" cy="176738"/>
          </a:xfrm>
          <a:prstGeom prst="rightArrow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D794F76-49C3-CB41-ABBB-C1D330A03523}"/>
              </a:ext>
            </a:extLst>
          </p:cNvPr>
          <p:cNvSpPr txBox="1"/>
          <p:nvPr/>
        </p:nvSpPr>
        <p:spPr>
          <a:xfrm>
            <a:off x="5011158" y="2892132"/>
            <a:ext cx="13582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Technical</a:t>
            </a:r>
            <a:r>
              <a:rPr lang="en-US"/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91C9946D-EBB9-AA4B-BE4E-8ABEA4C0B0FA}"/>
              </a:ext>
            </a:extLst>
          </p:cNvPr>
          <p:cNvSpPr txBox="1"/>
          <p:nvPr/>
        </p:nvSpPr>
        <p:spPr>
          <a:xfrm>
            <a:off x="4585199" y="3503507"/>
            <a:ext cx="384781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Internet connection Energy –Power Transport  Bio related (Na et al 2019) Manufacturing (Chang and Bateman 2008)</a:t>
            </a:r>
          </a:p>
        </p:txBody>
      </p:sp>
      <p:sp>
        <p:nvSpPr>
          <p:cNvPr id="34" name="Right Arrow 33">
            <a:extLst>
              <a:ext uri="{FF2B5EF4-FFF2-40B4-BE49-F238E27FC236}">
                <a16:creationId xmlns:a16="http://schemas.microsoft.com/office/drawing/2014/main" id="{69A75B44-188D-A540-9628-7A07461DB727}"/>
              </a:ext>
            </a:extLst>
          </p:cNvPr>
          <p:cNvSpPr/>
          <p:nvPr/>
        </p:nvSpPr>
        <p:spPr>
          <a:xfrm>
            <a:off x="4735904" y="4218619"/>
            <a:ext cx="292502" cy="10239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23A1C14-B6DE-0240-B74E-A3912F633F56}"/>
              </a:ext>
            </a:extLst>
          </p:cNvPr>
          <p:cNvSpPr txBox="1"/>
          <p:nvPr/>
        </p:nvSpPr>
        <p:spPr>
          <a:xfrm rot="10800000" flipV="1">
            <a:off x="5038882" y="4127340"/>
            <a:ext cx="13377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724A7C3-ABD3-2A45-B3C9-85FB48C79EB0}"/>
              </a:ext>
            </a:extLst>
          </p:cNvPr>
          <p:cNvSpPr txBox="1"/>
          <p:nvPr/>
        </p:nvSpPr>
        <p:spPr>
          <a:xfrm>
            <a:off x="4599009" y="4764664"/>
            <a:ext cx="4289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Carbone emissions (Walker et al 2019) Flooding Food waste  </a:t>
            </a:r>
          </a:p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Climate Change Air Pollution</a:t>
            </a:r>
          </a:p>
        </p:txBody>
      </p:sp>
      <p:pic>
        <p:nvPicPr>
          <p:cNvPr id="1026" name="Picture 2" descr="Letter L blue Icon | Multipurpose Alphabet Iconset | Supratim Nayak">
            <a:extLst>
              <a:ext uri="{FF2B5EF4-FFF2-40B4-BE49-F238E27FC236}">
                <a16:creationId xmlns:a16="http://schemas.microsoft.com/office/drawing/2014/main" id="{BA2422D8-C4C9-D842-98C9-2C411970FB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0947" y="5467358"/>
            <a:ext cx="326820" cy="32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Right Arrow 39">
            <a:extLst>
              <a:ext uri="{FF2B5EF4-FFF2-40B4-BE49-F238E27FC236}">
                <a16:creationId xmlns:a16="http://schemas.microsoft.com/office/drawing/2014/main" id="{73C4793C-F5F5-DF49-B61F-8AE5BD49A878}"/>
              </a:ext>
            </a:extLst>
          </p:cNvPr>
          <p:cNvSpPr/>
          <p:nvPr/>
        </p:nvSpPr>
        <p:spPr>
          <a:xfrm>
            <a:off x="4784224" y="5589123"/>
            <a:ext cx="269538" cy="11204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355EBE4-55F5-B046-BDF1-596FB0C7E031}"/>
              </a:ext>
            </a:extLst>
          </p:cNvPr>
          <p:cNvSpPr txBox="1"/>
          <p:nvPr/>
        </p:nvSpPr>
        <p:spPr>
          <a:xfrm rot="10800000" flipV="1">
            <a:off x="5074259" y="5490295"/>
            <a:ext cx="9153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7B3C4AD-BF39-6144-95A8-ECA32D468A00}"/>
              </a:ext>
            </a:extLst>
          </p:cNvPr>
          <p:cNvSpPr txBox="1"/>
          <p:nvPr/>
        </p:nvSpPr>
        <p:spPr>
          <a:xfrm>
            <a:off x="4572000" y="6162846"/>
            <a:ext cx="419537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>
                <a:latin typeface="Arial" panose="020B0604020202020204" pitchFamily="34" charset="0"/>
                <a:cs typeface="Arial" panose="020B0604020202020204" pitchFamily="34" charset="0"/>
              </a:rPr>
              <a:t>Emigration low Border Control Human Rights Licensing Consumer low </a:t>
            </a: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C1ED99-FB0D-784A-8323-A384BE4DCBB6}"/>
              </a:ext>
            </a:extLst>
          </p:cNvPr>
          <p:cNvSpPr txBox="1"/>
          <p:nvPr/>
        </p:nvSpPr>
        <p:spPr>
          <a:xfrm>
            <a:off x="1159903" y="1369943"/>
            <a:ext cx="36929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US" sz="2400">
                <a:solidFill>
                  <a:srgbClr val="262626"/>
                </a:solidFill>
                <a:latin typeface="Arial"/>
                <a:cs typeface="Arial"/>
              </a:rPr>
            </a:br>
            <a:r>
              <a:rPr lang="en-US" sz="2400">
                <a:solidFill>
                  <a:srgbClr val="262626"/>
                </a:solidFill>
                <a:latin typeface="Arial"/>
                <a:cs typeface="Arial"/>
              </a:rPr>
              <a:t>Pestel Analysis</a:t>
            </a:r>
            <a:endParaRPr lang="en-US" sz="2400"/>
          </a:p>
        </p:txBody>
      </p:sp>
      <p:pic>
        <p:nvPicPr>
          <p:cNvPr id="24" name="Picture 2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E19BDEB-4151-9640-938C-78E5B75DC8CF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837473B0-CC2E-450A-ABE3-18F120FF3D39}">
                <a1611:picAttrSrcUrl xmlns:a1611="http://schemas.microsoft.com/office/drawing/2016/11/main" r:id="rId21"/>
              </a:ext>
            </a:extLst>
          </a:blip>
          <a:stretch>
            <a:fillRect/>
          </a:stretch>
        </p:blipFill>
        <p:spPr>
          <a:xfrm>
            <a:off x="1982423" y="395957"/>
            <a:ext cx="801271" cy="88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906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08F38F13-42D9-214F-898A-F0E10772CB68}"/>
              </a:ext>
            </a:extLst>
          </p:cNvPr>
          <p:cNvCxnSpPr/>
          <p:nvPr/>
        </p:nvCxnSpPr>
        <p:spPr>
          <a:xfrm>
            <a:off x="615406" y="3974363"/>
            <a:ext cx="5147733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1A1F00B8-5D00-0841-8088-284C1816FA26}"/>
              </a:ext>
            </a:extLst>
          </p:cNvPr>
          <p:cNvSpPr txBox="1"/>
          <p:nvPr/>
        </p:nvSpPr>
        <p:spPr>
          <a:xfrm>
            <a:off x="6176439" y="5360664"/>
            <a:ext cx="2830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Work related stress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DFD6C9E-7797-5845-9844-30D6AB1BF83E}"/>
              </a:ext>
            </a:extLst>
          </p:cNvPr>
          <p:cNvCxnSpPr>
            <a:cxnSpLocks/>
          </p:cNvCxnSpPr>
          <p:nvPr/>
        </p:nvCxnSpPr>
        <p:spPr>
          <a:xfrm>
            <a:off x="1222400" y="2299720"/>
            <a:ext cx="884540" cy="1631511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E6EF87-27B2-9048-8740-C82BBC8B17F6}"/>
              </a:ext>
            </a:extLst>
          </p:cNvPr>
          <p:cNvCxnSpPr>
            <a:cxnSpLocks/>
          </p:cNvCxnSpPr>
          <p:nvPr/>
        </p:nvCxnSpPr>
        <p:spPr>
          <a:xfrm>
            <a:off x="2859039" y="2361782"/>
            <a:ext cx="861752" cy="157671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CF6C6510-DCC1-3F47-966B-6142BDA7FE16}"/>
              </a:ext>
            </a:extLst>
          </p:cNvPr>
          <p:cNvCxnSpPr>
            <a:cxnSpLocks/>
          </p:cNvCxnSpPr>
          <p:nvPr/>
        </p:nvCxnSpPr>
        <p:spPr>
          <a:xfrm>
            <a:off x="4691304" y="2199598"/>
            <a:ext cx="1071835" cy="18174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EBFA85D8-10F7-0D47-9DDD-D597394FF261}"/>
              </a:ext>
            </a:extLst>
          </p:cNvPr>
          <p:cNvCxnSpPr>
            <a:cxnSpLocks/>
          </p:cNvCxnSpPr>
          <p:nvPr/>
        </p:nvCxnSpPr>
        <p:spPr>
          <a:xfrm flipV="1">
            <a:off x="1215358" y="3995606"/>
            <a:ext cx="1623852" cy="15594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25EBB1E0-5D5C-474B-9412-7A8FE9D2667D}"/>
              </a:ext>
            </a:extLst>
          </p:cNvPr>
          <p:cNvCxnSpPr>
            <a:cxnSpLocks/>
          </p:cNvCxnSpPr>
          <p:nvPr/>
        </p:nvCxnSpPr>
        <p:spPr>
          <a:xfrm flipV="1">
            <a:off x="3760702" y="4088417"/>
            <a:ext cx="1422877" cy="15462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B0C35BC-470E-F64D-8076-3FC8630E0F25}"/>
              </a:ext>
            </a:extLst>
          </p:cNvPr>
          <p:cNvCxnSpPr>
            <a:cxnSpLocks/>
          </p:cNvCxnSpPr>
          <p:nvPr/>
        </p:nvCxnSpPr>
        <p:spPr>
          <a:xfrm>
            <a:off x="54310" y="1323065"/>
            <a:ext cx="8952584" cy="400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8786449-666E-C84F-AECD-4998C558475D}"/>
              </a:ext>
            </a:extLst>
          </p:cNvPr>
          <p:cNvCxnSpPr>
            <a:cxnSpLocks/>
          </p:cNvCxnSpPr>
          <p:nvPr/>
        </p:nvCxnSpPr>
        <p:spPr>
          <a:xfrm>
            <a:off x="6043276" y="1450203"/>
            <a:ext cx="91134" cy="49445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 descr="A picture containing icon&#10;&#10;Description automatically generated">
            <a:extLst>
              <a:ext uri="{FF2B5EF4-FFF2-40B4-BE49-F238E27FC236}">
                <a16:creationId xmlns:a16="http://schemas.microsoft.com/office/drawing/2014/main" id="{04072950-D787-CD4D-B6B5-48777554F9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8000" y="51073"/>
            <a:ext cx="8449733" cy="1246581"/>
          </a:xfrm>
          <a:prstGeom prst="rect">
            <a:avLst/>
          </a:prstGeom>
        </p:spPr>
      </p:pic>
      <p:pic>
        <p:nvPicPr>
          <p:cNvPr id="29" name="Picture 28" descr="A close-up of a toy&#10;&#10;Description automatically generated with low confidence">
            <a:extLst>
              <a:ext uri="{FF2B5EF4-FFF2-40B4-BE49-F238E27FC236}">
                <a16:creationId xmlns:a16="http://schemas.microsoft.com/office/drawing/2014/main" id="{C2DFCC57-8D9E-E74A-84FF-79965EC590B7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176439" y="2034465"/>
            <a:ext cx="2584994" cy="3169542"/>
          </a:xfrm>
          <a:prstGeom prst="rect">
            <a:avLst/>
          </a:prstGeom>
        </p:spPr>
      </p:pic>
      <p:sp>
        <p:nvSpPr>
          <p:cNvPr id="32" name="Frame 31">
            <a:extLst>
              <a:ext uri="{FF2B5EF4-FFF2-40B4-BE49-F238E27FC236}">
                <a16:creationId xmlns:a16="http://schemas.microsoft.com/office/drawing/2014/main" id="{CC5A2AE1-0D1A-5D4B-B4BB-8B657F6D445E}"/>
              </a:ext>
            </a:extLst>
          </p:cNvPr>
          <p:cNvSpPr/>
          <p:nvPr/>
        </p:nvSpPr>
        <p:spPr>
          <a:xfrm>
            <a:off x="172995" y="1527493"/>
            <a:ext cx="1532267" cy="605245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Earnings </a:t>
            </a:r>
          </a:p>
        </p:txBody>
      </p:sp>
      <p:sp>
        <p:nvSpPr>
          <p:cNvPr id="33" name="Frame 32">
            <a:extLst>
              <a:ext uri="{FF2B5EF4-FFF2-40B4-BE49-F238E27FC236}">
                <a16:creationId xmlns:a16="http://schemas.microsoft.com/office/drawing/2014/main" id="{5EE6A84C-7670-B04C-A068-217310CC5E2E}"/>
              </a:ext>
            </a:extLst>
          </p:cNvPr>
          <p:cNvSpPr/>
          <p:nvPr/>
        </p:nvSpPr>
        <p:spPr>
          <a:xfrm>
            <a:off x="2048455" y="1527493"/>
            <a:ext cx="1618414" cy="605234"/>
          </a:xfrm>
          <a:prstGeom prst="frame">
            <a:avLst>
              <a:gd name="adj1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Unhealthy environment</a:t>
            </a:r>
          </a:p>
        </p:txBody>
      </p:sp>
      <p:sp>
        <p:nvSpPr>
          <p:cNvPr id="34" name="Frame 33">
            <a:extLst>
              <a:ext uri="{FF2B5EF4-FFF2-40B4-BE49-F238E27FC236}">
                <a16:creationId xmlns:a16="http://schemas.microsoft.com/office/drawing/2014/main" id="{9FC52FB1-92F2-7A4A-8A90-8DD38E60B814}"/>
              </a:ext>
            </a:extLst>
          </p:cNvPr>
          <p:cNvSpPr/>
          <p:nvPr/>
        </p:nvSpPr>
        <p:spPr>
          <a:xfrm>
            <a:off x="3981227" y="1522023"/>
            <a:ext cx="1618413" cy="58419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400">
                <a:solidFill>
                  <a:schemeClr val="tx1"/>
                </a:solidFill>
                <a:latin typeface="Arial"/>
                <a:cs typeface="Arial"/>
              </a:rPr>
              <a:t>Bad Management</a:t>
            </a:r>
          </a:p>
        </p:txBody>
      </p:sp>
      <p:sp>
        <p:nvSpPr>
          <p:cNvPr id="2" name="Frame 1">
            <a:extLst>
              <a:ext uri="{FF2B5EF4-FFF2-40B4-BE49-F238E27FC236}">
                <a16:creationId xmlns:a16="http://schemas.microsoft.com/office/drawing/2014/main" id="{9DF3BD52-E18B-4940-8D4D-935F9D7D4E21}"/>
              </a:ext>
            </a:extLst>
          </p:cNvPr>
          <p:cNvSpPr/>
          <p:nvPr/>
        </p:nvSpPr>
        <p:spPr>
          <a:xfrm>
            <a:off x="3424688" y="5832894"/>
            <a:ext cx="1423357" cy="560716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Employees</a:t>
            </a:r>
          </a:p>
        </p:txBody>
      </p:sp>
      <p:sp>
        <p:nvSpPr>
          <p:cNvPr id="5" name="Frame 4">
            <a:extLst>
              <a:ext uri="{FF2B5EF4-FFF2-40B4-BE49-F238E27FC236}">
                <a16:creationId xmlns:a16="http://schemas.microsoft.com/office/drawing/2014/main" id="{486E0345-FCB9-45EC-80A7-2FBA01C7D913}"/>
              </a:ext>
            </a:extLst>
          </p:cNvPr>
          <p:cNvSpPr/>
          <p:nvPr/>
        </p:nvSpPr>
        <p:spPr>
          <a:xfrm>
            <a:off x="361411" y="5831996"/>
            <a:ext cx="1538378" cy="560717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Equipment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A78B207-36C0-4699-8920-CF1093B6C340}"/>
              </a:ext>
            </a:extLst>
          </p:cNvPr>
          <p:cNvSpPr txBox="1"/>
          <p:nvPr/>
        </p:nvSpPr>
        <p:spPr>
          <a:xfrm rot="1320000">
            <a:off x="2036006" y="2563495"/>
            <a:ext cx="167927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Arial"/>
                <a:cs typeface="Arial"/>
              </a:rPr>
              <a:t>Depression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F85A4B2-248A-41BD-BC11-ADB3AFF39BE6}"/>
              </a:ext>
            </a:extLst>
          </p:cNvPr>
          <p:cNvCxnSpPr/>
          <p:nvPr/>
        </p:nvCxnSpPr>
        <p:spPr>
          <a:xfrm>
            <a:off x="1980662" y="2491056"/>
            <a:ext cx="1273833" cy="4974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9883CB14-300B-4F24-9D79-DC74AEC190AE}"/>
              </a:ext>
            </a:extLst>
          </p:cNvPr>
          <p:cNvSpPr txBox="1"/>
          <p:nvPr/>
        </p:nvSpPr>
        <p:spPr>
          <a:xfrm rot="12180000" flipV="1">
            <a:off x="1778351" y="2913700"/>
            <a:ext cx="1650520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/>
              <a:t>Lack of commitment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1FFB1C6-31A7-4194-B2BB-2600FF535CC3}"/>
              </a:ext>
            </a:extLst>
          </p:cNvPr>
          <p:cNvCxnSpPr/>
          <p:nvPr/>
        </p:nvCxnSpPr>
        <p:spPr>
          <a:xfrm>
            <a:off x="1820712" y="2863070"/>
            <a:ext cx="1460738" cy="5549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B707194C-10F3-4F55-A5BD-0DA0DE641318}"/>
              </a:ext>
            </a:extLst>
          </p:cNvPr>
          <p:cNvSpPr txBox="1"/>
          <p:nvPr/>
        </p:nvSpPr>
        <p:spPr>
          <a:xfrm rot="12240000" flipV="1">
            <a:off x="1596389" y="3316215"/>
            <a:ext cx="200995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Lack of health and safety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F90C177-B85C-421A-B871-B6C47FA4175F}"/>
              </a:ext>
            </a:extLst>
          </p:cNvPr>
          <p:cNvCxnSpPr>
            <a:cxnSpLocks/>
          </p:cNvCxnSpPr>
          <p:nvPr/>
        </p:nvCxnSpPr>
        <p:spPr>
          <a:xfrm>
            <a:off x="1933933" y="3263840"/>
            <a:ext cx="1360461" cy="5845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2F845857-5E55-44F4-818F-7F4D4A61EB1E}"/>
              </a:ext>
            </a:extLst>
          </p:cNvPr>
          <p:cNvSpPr txBox="1"/>
          <p:nvPr/>
        </p:nvSpPr>
        <p:spPr>
          <a:xfrm rot="900000">
            <a:off x="3477164" y="2542635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400">
                <a:latin typeface="Arial"/>
                <a:cs typeface="Arial"/>
              </a:rPr>
              <a:t>Communication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273CE22-D983-43F4-9AB2-90225DF5E740}"/>
              </a:ext>
            </a:extLst>
          </p:cNvPr>
          <p:cNvCxnSpPr/>
          <p:nvPr/>
        </p:nvCxnSpPr>
        <p:spPr>
          <a:xfrm>
            <a:off x="3168591" y="2399400"/>
            <a:ext cx="1762662" cy="5118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E93A7F71-BADE-4613-AE18-2611DCE7B9BA}"/>
              </a:ext>
            </a:extLst>
          </p:cNvPr>
          <p:cNvSpPr txBox="1"/>
          <p:nvPr/>
        </p:nvSpPr>
        <p:spPr>
          <a:xfrm rot="960000">
            <a:off x="3641685" y="2887551"/>
            <a:ext cx="196682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Poor motivation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0FB7F4C-DAB9-4C76-8658-EAEF38730FAC}"/>
              </a:ext>
            </a:extLst>
          </p:cNvPr>
          <p:cNvSpPr txBox="1"/>
          <p:nvPr/>
        </p:nvSpPr>
        <p:spPr>
          <a:xfrm rot="-9120000" flipV="1">
            <a:off x="23575" y="2518761"/>
            <a:ext cx="163614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Ziro hours contracts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5F576FA-295E-41D8-BBB6-1517FDDA9DFB}"/>
              </a:ext>
            </a:extLst>
          </p:cNvPr>
          <p:cNvSpPr txBox="1"/>
          <p:nvPr/>
        </p:nvSpPr>
        <p:spPr>
          <a:xfrm rot="1740000">
            <a:off x="-30396" y="3016294"/>
            <a:ext cx="211059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el"/>
              </a:rPr>
              <a:t>No overtime payment</a:t>
            </a:r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32BA3CF1-FB5B-4D62-8625-BF3DF67BA2AF}"/>
              </a:ext>
            </a:extLst>
          </p:cNvPr>
          <p:cNvCxnSpPr/>
          <p:nvPr/>
        </p:nvCxnSpPr>
        <p:spPr>
          <a:xfrm>
            <a:off x="3294394" y="2726486"/>
            <a:ext cx="1848926" cy="5837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8530506D-4D42-475A-9CA6-3C17871AA60C}"/>
              </a:ext>
            </a:extLst>
          </p:cNvPr>
          <p:cNvSpPr txBox="1"/>
          <p:nvPr/>
        </p:nvSpPr>
        <p:spPr>
          <a:xfrm rot="11760000" flipV="1">
            <a:off x="3901260" y="3383844"/>
            <a:ext cx="215372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Lack of guiding </a:t>
            </a: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BEB00323-0EB9-4794-829E-A69215DD6614}"/>
              </a:ext>
            </a:extLst>
          </p:cNvPr>
          <p:cNvCxnSpPr/>
          <p:nvPr/>
        </p:nvCxnSpPr>
        <p:spPr>
          <a:xfrm>
            <a:off x="3594519" y="3285405"/>
            <a:ext cx="1762664" cy="4974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705278D9-0422-46EB-9450-BC0C436D29A4}"/>
              </a:ext>
            </a:extLst>
          </p:cNvPr>
          <p:cNvCxnSpPr/>
          <p:nvPr/>
        </p:nvCxnSpPr>
        <p:spPr>
          <a:xfrm>
            <a:off x="204159" y="2482970"/>
            <a:ext cx="1245079" cy="6843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9BAAC49E-5159-44F7-B2F6-A58B73E24606}"/>
              </a:ext>
            </a:extLst>
          </p:cNvPr>
          <p:cNvCxnSpPr/>
          <p:nvPr/>
        </p:nvCxnSpPr>
        <p:spPr>
          <a:xfrm>
            <a:off x="203261" y="2855884"/>
            <a:ext cx="1547002" cy="9000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D78CD2E4-ED6E-4364-B44E-3A326ED561DE}"/>
              </a:ext>
            </a:extLst>
          </p:cNvPr>
          <p:cNvSpPr txBox="1"/>
          <p:nvPr/>
        </p:nvSpPr>
        <p:spPr>
          <a:xfrm rot="1740000">
            <a:off x="208113" y="3744943"/>
            <a:ext cx="293010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Min wage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6B78C111-0E0C-45F2-A48B-8991FFD46565}"/>
              </a:ext>
            </a:extLst>
          </p:cNvPr>
          <p:cNvCxnSpPr/>
          <p:nvPr/>
        </p:nvCxnSpPr>
        <p:spPr>
          <a:xfrm>
            <a:off x="215840" y="3357294"/>
            <a:ext cx="900023" cy="4974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67164616-31D6-4F7A-AFED-A759BDC5426B}"/>
              </a:ext>
            </a:extLst>
          </p:cNvPr>
          <p:cNvSpPr txBox="1"/>
          <p:nvPr/>
        </p:nvSpPr>
        <p:spPr>
          <a:xfrm rot="20520000">
            <a:off x="3076962" y="3904717"/>
            <a:ext cx="3476441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Shortage of staff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BDEDE27-AE2B-4735-B419-BE22428E6B67}"/>
              </a:ext>
            </a:extLst>
          </p:cNvPr>
          <p:cNvSpPr txBox="1"/>
          <p:nvPr/>
        </p:nvSpPr>
        <p:spPr>
          <a:xfrm rot="20460000">
            <a:off x="2570704" y="4644141"/>
            <a:ext cx="262817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Long hours shifts </a:t>
            </a: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3CEF554-2F27-4D80-BBF7-C501108A4DA1}"/>
              </a:ext>
            </a:extLst>
          </p:cNvPr>
          <p:cNvCxnSpPr/>
          <p:nvPr/>
        </p:nvCxnSpPr>
        <p:spPr>
          <a:xfrm flipV="1">
            <a:off x="2619555" y="4202503"/>
            <a:ext cx="2208363" cy="7246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39BBF186-6C85-4EAA-AD9E-8882DE10D8E1}"/>
              </a:ext>
            </a:extLst>
          </p:cNvPr>
          <p:cNvCxnSpPr/>
          <p:nvPr/>
        </p:nvCxnSpPr>
        <p:spPr>
          <a:xfrm flipV="1">
            <a:off x="2546770" y="4920472"/>
            <a:ext cx="1647645" cy="5952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ACCB7EF2-A804-4656-8BB6-F46EFFA4A19B}"/>
              </a:ext>
            </a:extLst>
          </p:cNvPr>
          <p:cNvSpPr txBox="1"/>
          <p:nvPr/>
        </p:nvSpPr>
        <p:spPr>
          <a:xfrm rot="-1260000">
            <a:off x="2135732" y="5190392"/>
            <a:ext cx="2714447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latin typeface="Arial"/>
                <a:cs typeface="Arial"/>
              </a:rPr>
              <a:t>Not enough training</a:t>
            </a:r>
          </a:p>
        </p:txBody>
      </p: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A775BCE0-5A2A-4EE8-B618-2AD45A62D3D8}"/>
              </a:ext>
            </a:extLst>
          </p:cNvPr>
          <p:cNvCxnSpPr/>
          <p:nvPr/>
        </p:nvCxnSpPr>
        <p:spPr>
          <a:xfrm flipV="1">
            <a:off x="2401200" y="5465013"/>
            <a:ext cx="1360097" cy="5377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5F7306E7-F2E4-44BB-A34C-D7D7A160FFFA}"/>
              </a:ext>
            </a:extLst>
          </p:cNvPr>
          <p:cNvSpPr txBox="1"/>
          <p:nvPr/>
        </p:nvSpPr>
        <p:spPr>
          <a:xfrm rot="10140000" flipV="1">
            <a:off x="889630" y="4059572"/>
            <a:ext cx="223999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Risk of injuries</a:t>
            </a: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386B4CC-C495-4748-8391-100A5D23CA81}"/>
              </a:ext>
            </a:extLst>
          </p:cNvPr>
          <p:cNvCxnSpPr/>
          <p:nvPr/>
        </p:nvCxnSpPr>
        <p:spPr>
          <a:xfrm flipV="1">
            <a:off x="688496" y="4298649"/>
            <a:ext cx="1748286" cy="3364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4A150DCD-BBF8-4392-8E4B-C28BA2E3B8BA}"/>
              </a:ext>
            </a:extLst>
          </p:cNvPr>
          <p:cNvSpPr txBox="1"/>
          <p:nvPr/>
        </p:nvSpPr>
        <p:spPr>
          <a:xfrm rot="20820000">
            <a:off x="837170" y="4549518"/>
            <a:ext cx="175116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>
                <a:latin typeface="Arial"/>
                <a:cs typeface="Arial"/>
              </a:rPr>
              <a:t>Noise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513AA398-FD13-44A5-8CDC-8EBC19E14030}"/>
              </a:ext>
            </a:extLst>
          </p:cNvPr>
          <p:cNvCxnSpPr/>
          <p:nvPr/>
        </p:nvCxnSpPr>
        <p:spPr>
          <a:xfrm flipV="1">
            <a:off x="413528" y="4843192"/>
            <a:ext cx="1431987" cy="293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0045A587-5F52-4C2E-BBCA-7965FF16307C}"/>
              </a:ext>
            </a:extLst>
          </p:cNvPr>
          <p:cNvSpPr txBox="1"/>
          <p:nvPr/>
        </p:nvSpPr>
        <p:spPr>
          <a:xfrm rot="-11460000" flipV="1">
            <a:off x="219792" y="5153218"/>
            <a:ext cx="149236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cs typeface="Arial"/>
              </a:rPr>
              <a:t>Old equipment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92969C31-D231-45AC-8C58-BB27BF5F1EC9}"/>
              </a:ext>
            </a:extLst>
          </p:cNvPr>
          <p:cNvCxnSpPr/>
          <p:nvPr/>
        </p:nvCxnSpPr>
        <p:spPr>
          <a:xfrm flipV="1">
            <a:off x="224826" y="5474000"/>
            <a:ext cx="928778" cy="2070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3234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7E2F1C-4404-4BDB-A014-04A0DFBBC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Possible solutions to reduce stress at 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75D84-7D65-4CB5-94D6-533A3C1271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6903" y="550506"/>
            <a:ext cx="4091410" cy="5505062"/>
          </a:xfr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Longer Holidays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Communications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Private health care ,including family members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Vouchers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Company car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Private pension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Flexible working hours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Batter wage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Training courses 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replacement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227D842-639A-4349-AB7F-78D578080D44}"/>
              </a:ext>
            </a:extLst>
          </p:cNvPr>
          <p:cNvSpPr txBox="1"/>
          <p:nvPr/>
        </p:nvSpPr>
        <p:spPr>
          <a:xfrm>
            <a:off x="1405467" y="1625600"/>
            <a:ext cx="25871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477BEA-34E0-1D48-AA4B-EB9185A24D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31761" y="233641"/>
            <a:ext cx="1299633" cy="1139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441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DF0841-66C8-4A54-8125-0EBA7073E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replacement</a:t>
            </a:r>
            <a:br>
              <a:rPr lang="en-GB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cs typeface="Calibri Light"/>
            </a:endParaRPr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5DE63AF3-A217-4F42-9810-01D994AC87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0072001"/>
              </p:ext>
            </p:extLst>
          </p:nvPr>
        </p:nvGraphicFramePr>
        <p:xfrm>
          <a:off x="4418320" y="1357233"/>
          <a:ext cx="4437813" cy="40767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9887">
                  <a:extLst>
                    <a:ext uri="{9D8B030D-6E8A-4147-A177-3AD203B41FA5}">
                      <a16:colId xmlns:a16="http://schemas.microsoft.com/office/drawing/2014/main" val="265407986"/>
                    </a:ext>
                  </a:extLst>
                </a:gridCol>
                <a:gridCol w="1531058">
                  <a:extLst>
                    <a:ext uri="{9D8B030D-6E8A-4147-A177-3AD203B41FA5}">
                      <a16:colId xmlns:a16="http://schemas.microsoft.com/office/drawing/2014/main" val="1421981083"/>
                    </a:ext>
                  </a:extLst>
                </a:gridCol>
                <a:gridCol w="1406868">
                  <a:extLst>
                    <a:ext uri="{9D8B030D-6E8A-4147-A177-3AD203B41FA5}">
                      <a16:colId xmlns:a16="http://schemas.microsoft.com/office/drawing/2014/main" val="2386010104"/>
                    </a:ext>
                  </a:extLst>
                </a:gridCol>
              </a:tblGrid>
              <a:tr h="290313">
                <a:tc>
                  <a:txBody>
                    <a:bodyPr/>
                    <a:lstStyle/>
                    <a:p>
                      <a:r>
                        <a:rPr lang="en-GB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4037"/>
                  </a:ext>
                </a:extLst>
              </a:tr>
              <a:tr h="1128023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new skills  and gain experience  +5</a:t>
                      </a: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Less that minimum pay -3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new facilities 2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50979533"/>
                  </a:ext>
                </a:extLst>
              </a:tr>
              <a:tr h="72797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Meeting new people  +3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Dislike the work envoiroment-5 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Future opportunities 2 </a:t>
                      </a:r>
                    </a:p>
                    <a:p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0447382"/>
                  </a:ext>
                </a:extLst>
              </a:tr>
              <a:tr h="1756765">
                <a:tc>
                  <a:txBody>
                    <a:bodyPr/>
                    <a:lstStyle/>
                    <a:p>
                      <a:pPr algn="ctr"/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development-5  </a:t>
                      </a:r>
                    </a:p>
                    <a:p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4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Unknow challenges -3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Different management style -4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9520647"/>
                  </a:ext>
                </a:extLst>
              </a:tr>
            </a:tbl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BDD5963C-D46F-402B-99AA-1AEDA782D01E}"/>
              </a:ext>
            </a:extLst>
          </p:cNvPr>
          <p:cNvSpPr txBox="1"/>
          <p:nvPr/>
        </p:nvSpPr>
        <p:spPr>
          <a:xfrm>
            <a:off x="7484533" y="576401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17-15=2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47953B8-45B2-4782-877D-708A4A2E213D}"/>
              </a:ext>
            </a:extLst>
          </p:cNvPr>
          <p:cNvSpPr txBox="1"/>
          <p:nvPr/>
        </p:nvSpPr>
        <p:spPr>
          <a:xfrm>
            <a:off x="539187" y="5459620"/>
            <a:ext cx="4583319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 </a:t>
            </a:r>
            <a:r>
              <a:rPr lang="en-GB" b="1" dirty="0">
                <a:latin typeface="Arial"/>
                <a:cs typeface="Arial"/>
              </a:rPr>
              <a:t>work replacement  is a optimum solution for me to address my work related stress.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675D6C-AED3-4059-A506-97E1DD9E0F82}"/>
              </a:ext>
            </a:extLst>
          </p:cNvPr>
          <p:cNvSpPr txBox="1"/>
          <p:nvPr/>
        </p:nvSpPr>
        <p:spPr>
          <a:xfrm>
            <a:off x="3601207" y="720209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Calculations </a:t>
            </a:r>
          </a:p>
        </p:txBody>
      </p:sp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6C2D126-2E2C-B74C-8C8D-CC6F31FA96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61831" y="188589"/>
            <a:ext cx="3855849" cy="6940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55BF242-C4DC-F049-82C0-A0AE52A639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418321" y="78766"/>
            <a:ext cx="958851" cy="1278468"/>
          </a:xfrm>
          <a:prstGeom prst="rect">
            <a:avLst/>
          </a:prstGeom>
        </p:spPr>
      </p:pic>
      <p:pic>
        <p:nvPicPr>
          <p:cNvPr id="9" name="Picture 8" descr="A picture containing shape&#10;&#10;Description automatically generated">
            <a:extLst>
              <a:ext uri="{FF2B5EF4-FFF2-40B4-BE49-F238E27FC236}">
                <a16:creationId xmlns:a16="http://schemas.microsoft.com/office/drawing/2014/main" id="{3B22052D-5D82-644D-9A73-66221A6DF11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959170" y="157281"/>
            <a:ext cx="1121437" cy="112143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358F7FE-59B7-D94F-956F-4B83C7A36E4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854687" y="183319"/>
            <a:ext cx="707830" cy="899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9685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6B847-69C3-EC4F-AAA8-7528D7B8B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629" y="538377"/>
            <a:ext cx="3112048" cy="2695890"/>
          </a:xfrm>
        </p:spPr>
        <p:txBody>
          <a:bodyPr>
            <a:normAutofit/>
          </a:bodyPr>
          <a:lstStyle/>
          <a:p>
            <a:r>
              <a:rPr lang="en-US" sz="160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US" sz="240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00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C22D4-14F7-DF4A-9EB4-E04DCD0DBE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9404" y="1558212"/>
            <a:ext cx="4177693" cy="451510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sz="2000" dirty="0"/>
              <a:t> </a:t>
            </a:r>
          </a:p>
          <a:p>
            <a:pPr marL="0" indent="0">
              <a:buNone/>
            </a:pPr>
            <a:endParaRPr lang="en-US" sz="2000" dirty="0"/>
          </a:p>
          <a:p>
            <a:r>
              <a:rPr lang="en-GB" sz="2900" dirty="0"/>
              <a:t>Work related stress-Physical and emotional stress </a:t>
            </a:r>
            <a:endParaRPr lang="en-US" sz="2900" dirty="0"/>
          </a:p>
          <a:p>
            <a:r>
              <a:rPr lang="en-US" sz="2900" dirty="0"/>
              <a:t>Addressing work stress –Improve motivations , increase personal happiness</a:t>
            </a:r>
          </a:p>
          <a:p>
            <a:r>
              <a:rPr lang="en-US" sz="2900" dirty="0"/>
              <a:t>Earnings, unhealthy environment, bad management, equipment and employer’s related issues were identified as possible root causes for work related stress in the fish bone analysis. </a:t>
            </a:r>
          </a:p>
          <a:p>
            <a:r>
              <a:rPr lang="en-US" sz="2900" dirty="0"/>
              <a:t>Impacts and consequences –Emotional  stress, low productivities  </a:t>
            </a:r>
          </a:p>
          <a:p>
            <a:r>
              <a:rPr lang="en-US" sz="2900" dirty="0"/>
              <a:t>PESTEL –External impact and factors identified. </a:t>
            </a:r>
          </a:p>
          <a:p>
            <a:r>
              <a:rPr lang="en-US" sz="2900" dirty="0"/>
              <a:t>Work replacement was identifies as the best solution for addressing my work related stress.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AA1AC9-DAB3-BD42-B314-257F158C3B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6903" y="81520"/>
            <a:ext cx="7246894" cy="721666"/>
          </a:xfrm>
          <a:prstGeom prst="rect">
            <a:avLst/>
          </a:prstGeom>
        </p:spPr>
      </p:pic>
      <p:pic>
        <p:nvPicPr>
          <p:cNvPr id="7" name="Picture 6" descr="A person writing on a blackboard&#10;&#10;Description automatically generated with medium confidence">
            <a:extLst>
              <a:ext uri="{FF2B5EF4-FFF2-40B4-BE49-F238E27FC236}">
                <a16:creationId xmlns:a16="http://schemas.microsoft.com/office/drawing/2014/main" id="{DF22F9C4-2BDF-374E-BB37-214E4DFB3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9288" y="2262036"/>
            <a:ext cx="3620225" cy="2723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39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2" grpId="2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49">
            <a:extLst>
              <a:ext uri="{FF2B5EF4-FFF2-40B4-BE49-F238E27FC236}">
                <a16:creationId xmlns:a16="http://schemas.microsoft.com/office/drawing/2014/main" id="{16228FC4-93BA-42F2-A82F-9D98F1EFE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4" name="Group 51">
            <a:extLst>
              <a:ext uri="{FF2B5EF4-FFF2-40B4-BE49-F238E27FC236}">
                <a16:creationId xmlns:a16="http://schemas.microsoft.com/office/drawing/2014/main" id="{6BD33894-0642-4544-BE22-28F020B80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13134" y="0"/>
            <a:ext cx="9438087" cy="6853238"/>
            <a:chOff x="-417513" y="0"/>
            <a:chExt cx="12584114" cy="6853238"/>
          </a:xfrm>
        </p:grpSpPr>
        <p:sp>
          <p:nvSpPr>
            <p:cNvPr id="85" name="Freeform 5">
              <a:extLst>
                <a:ext uri="{FF2B5EF4-FFF2-40B4-BE49-F238E27FC236}">
                  <a16:creationId xmlns:a16="http://schemas.microsoft.com/office/drawing/2014/main" id="{067C5921-AFE0-4F5C-9C18-856931592A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6">
              <a:extLst>
                <a:ext uri="{FF2B5EF4-FFF2-40B4-BE49-F238E27FC236}">
                  <a16:creationId xmlns:a16="http://schemas.microsoft.com/office/drawing/2014/main" id="{5D8E30BC-765D-4467-970E-46A3445A69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7">
              <a:extLst>
                <a:ext uri="{FF2B5EF4-FFF2-40B4-BE49-F238E27FC236}">
                  <a16:creationId xmlns:a16="http://schemas.microsoft.com/office/drawing/2014/main" id="{8C11F539-D586-4D13-A5B1-3DB63B852C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8">
              <a:extLst>
                <a:ext uri="{FF2B5EF4-FFF2-40B4-BE49-F238E27FC236}">
                  <a16:creationId xmlns:a16="http://schemas.microsoft.com/office/drawing/2014/main" id="{D0126F84-7337-4CD2-BDAB-93865493EC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9">
              <a:extLst>
                <a:ext uri="{FF2B5EF4-FFF2-40B4-BE49-F238E27FC236}">
                  <a16:creationId xmlns:a16="http://schemas.microsoft.com/office/drawing/2014/main" id="{B0D68E0A-F986-40DC-95AC-A7D6E7F53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0">
              <a:extLst>
                <a:ext uri="{FF2B5EF4-FFF2-40B4-BE49-F238E27FC236}">
                  <a16:creationId xmlns:a16="http://schemas.microsoft.com/office/drawing/2014/main" id="{FC71CE19-A572-4A1E-A80A-1D0B63415C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1">
              <a:extLst>
                <a:ext uri="{FF2B5EF4-FFF2-40B4-BE49-F238E27FC236}">
                  <a16:creationId xmlns:a16="http://schemas.microsoft.com/office/drawing/2014/main" id="{9550ABFA-3F34-4681-A8F4-12BD6E0E5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2">
              <a:extLst>
                <a:ext uri="{FF2B5EF4-FFF2-40B4-BE49-F238E27FC236}">
                  <a16:creationId xmlns:a16="http://schemas.microsoft.com/office/drawing/2014/main" id="{5E2BA83B-7113-4DDE-B018-0DA2710D6E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3">
              <a:extLst>
                <a:ext uri="{FF2B5EF4-FFF2-40B4-BE49-F238E27FC236}">
                  <a16:creationId xmlns:a16="http://schemas.microsoft.com/office/drawing/2014/main" id="{A159C36C-0885-4516-9A02-EA6C3B97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4">
              <a:extLst>
                <a:ext uri="{FF2B5EF4-FFF2-40B4-BE49-F238E27FC236}">
                  <a16:creationId xmlns:a16="http://schemas.microsoft.com/office/drawing/2014/main" id="{BC4B03DD-7D90-46CB-A45E-FDFEA783E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5">
              <a:extLst>
                <a:ext uri="{FF2B5EF4-FFF2-40B4-BE49-F238E27FC236}">
                  <a16:creationId xmlns:a16="http://schemas.microsoft.com/office/drawing/2014/main" id="{DC3A673D-FA00-4EA8-BDC9-BD528249E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6">
              <a:extLst>
                <a:ext uri="{FF2B5EF4-FFF2-40B4-BE49-F238E27FC236}">
                  <a16:creationId xmlns:a16="http://schemas.microsoft.com/office/drawing/2014/main" id="{3CAF65A3-710C-4A3E-A190-B3A2C4A753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7">
              <a:extLst>
                <a:ext uri="{FF2B5EF4-FFF2-40B4-BE49-F238E27FC236}">
                  <a16:creationId xmlns:a16="http://schemas.microsoft.com/office/drawing/2014/main" id="{E7EA5CE7-55AD-4EEE-8CEB-700F1C755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18">
              <a:extLst>
                <a:ext uri="{FF2B5EF4-FFF2-40B4-BE49-F238E27FC236}">
                  <a16:creationId xmlns:a16="http://schemas.microsoft.com/office/drawing/2014/main" id="{73A2E3BE-899D-46A3-976E-9BF299C05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19">
              <a:extLst>
                <a:ext uri="{FF2B5EF4-FFF2-40B4-BE49-F238E27FC236}">
                  <a16:creationId xmlns:a16="http://schemas.microsoft.com/office/drawing/2014/main" id="{50B4BED1-62A2-4851-94AA-D57E8ECB6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20">
              <a:extLst>
                <a:ext uri="{FF2B5EF4-FFF2-40B4-BE49-F238E27FC236}">
                  <a16:creationId xmlns:a16="http://schemas.microsoft.com/office/drawing/2014/main" id="{75BB35FF-3340-4198-B321-1CD60F430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1" name="Freeform 21">
              <a:extLst>
                <a:ext uri="{FF2B5EF4-FFF2-40B4-BE49-F238E27FC236}">
                  <a16:creationId xmlns:a16="http://schemas.microsoft.com/office/drawing/2014/main" id="{D47C47B7-5C87-4191-97D1-E2A34FB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4" name="Freeform 22">
              <a:extLst>
                <a:ext uri="{FF2B5EF4-FFF2-40B4-BE49-F238E27FC236}">
                  <a16:creationId xmlns:a16="http://schemas.microsoft.com/office/drawing/2014/main" id="{19FC3CC8-6497-429D-A4DA-9C299C5F9F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6" name="Freeform 23">
              <a:extLst>
                <a:ext uri="{FF2B5EF4-FFF2-40B4-BE49-F238E27FC236}">
                  <a16:creationId xmlns:a16="http://schemas.microsoft.com/office/drawing/2014/main" id="{2341B878-5E2D-402B-8B38-BC9E13162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0" name="Freeform 24">
              <a:extLst>
                <a:ext uri="{FF2B5EF4-FFF2-40B4-BE49-F238E27FC236}">
                  <a16:creationId xmlns:a16="http://schemas.microsoft.com/office/drawing/2014/main" id="{DF802A80-F515-4B9D-BCD7-4438F237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1" name="Freeform 25">
              <a:extLst>
                <a:ext uri="{FF2B5EF4-FFF2-40B4-BE49-F238E27FC236}">
                  <a16:creationId xmlns:a16="http://schemas.microsoft.com/office/drawing/2014/main" id="{84577821-EAA9-4F94-95E6-32D6CA0FC8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pSp>
        <p:nvGrpSpPr>
          <p:cNvPr id="112" name="Group 74">
            <a:extLst>
              <a:ext uri="{FF2B5EF4-FFF2-40B4-BE49-F238E27FC236}">
                <a16:creationId xmlns:a16="http://schemas.microsoft.com/office/drawing/2014/main" id="{50F0D28E-38FA-440C-A605-B13F502441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0108" y="1699589"/>
            <a:ext cx="2755857" cy="3470421"/>
            <a:chOff x="697883" y="1816768"/>
            <a:chExt cx="3674476" cy="3470421"/>
          </a:xfrm>
        </p:grpSpPr>
        <p:sp>
          <p:nvSpPr>
            <p:cNvPr id="113" name="Rectangle 75">
              <a:extLst>
                <a:ext uri="{FF2B5EF4-FFF2-40B4-BE49-F238E27FC236}">
                  <a16:creationId xmlns:a16="http://schemas.microsoft.com/office/drawing/2014/main" id="{ED93AEB2-CDEC-49B9-A04F-EC5DE293F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Isosceles Triangle 22">
              <a:extLst>
                <a:ext uri="{FF2B5EF4-FFF2-40B4-BE49-F238E27FC236}">
                  <a16:creationId xmlns:a16="http://schemas.microsoft.com/office/drawing/2014/main" id="{9A926701-7400-4E69-A15C-DC00E2222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77">
              <a:extLst>
                <a:ext uri="{FF2B5EF4-FFF2-40B4-BE49-F238E27FC236}">
                  <a16:creationId xmlns:a16="http://schemas.microsoft.com/office/drawing/2014/main" id="{4B6D294C-18BB-459C-9B50-30738F3EF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45" name="Content Placeholder 2">
            <a:extLst>
              <a:ext uri="{FF2B5EF4-FFF2-40B4-BE49-F238E27FC236}">
                <a16:creationId xmlns:a16="http://schemas.microsoft.com/office/drawing/2014/main" id="{7C04D561-2049-4E8B-B31A-6C8ED88D7F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0269391"/>
              </p:ext>
            </p:extLst>
          </p:nvPr>
        </p:nvGraphicFramePr>
        <p:xfrm>
          <a:off x="3732994" y="509588"/>
          <a:ext cx="4711405" cy="57512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45F03B1-A0D5-4F43-9F4F-A50D7579BA63}"/>
              </a:ext>
            </a:extLst>
          </p:cNvPr>
          <p:cNvSpPr txBox="1"/>
          <p:nvPr/>
        </p:nvSpPr>
        <p:spPr>
          <a:xfrm>
            <a:off x="979886" y="2920482"/>
            <a:ext cx="2176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CBE1BCF-1D9A-4702-A650-9F10DD5C9F7A}"/>
              </a:ext>
            </a:extLst>
          </p:cNvPr>
          <p:cNvSpPr/>
          <p:nvPr/>
        </p:nvSpPr>
        <p:spPr>
          <a:xfrm>
            <a:off x="540712" y="2585575"/>
            <a:ext cx="281525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References</a:t>
            </a:r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64672027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Custom 1">
      <a:dk1>
        <a:srgbClr val="000000"/>
      </a:dk1>
      <a:lt1>
        <a:srgbClr val="FFFFFF"/>
      </a:lt1>
      <a:dk2>
        <a:srgbClr val="17406D"/>
      </a:dk2>
      <a:lt2>
        <a:srgbClr val="8B97A0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29B3952A-A5A2-4E72-A5C9-A88B41734E0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{3C18D2DC-EBD9-A54A-B8F1-434D2A0F56DA}tf16401369</Template>
  <TotalTime>3644</TotalTime>
  <Words>1138</Words>
  <Application>Microsoft Office PowerPoint</Application>
  <PresentationFormat>On-screen Show (4:3)</PresentationFormat>
  <Paragraphs>142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Ariel</vt:lpstr>
      <vt:lpstr>Arial</vt:lpstr>
      <vt:lpstr>Calibri</vt:lpstr>
      <vt:lpstr>Calibri Light</vt:lpstr>
      <vt:lpstr>Rockwell</vt:lpstr>
      <vt:lpstr>Wingdings</vt:lpstr>
      <vt:lpstr>Atlas</vt:lpstr>
      <vt:lpstr>Presentation </vt:lpstr>
      <vt:lpstr>Problem solving and Decisions making </vt:lpstr>
      <vt:lpstr>Nature of work -related stress </vt:lpstr>
      <vt:lpstr> Benefits of addressing work-related stress? </vt:lpstr>
      <vt:lpstr>   The impact of the complex problem on employees and their organizations.    </vt:lpstr>
      <vt:lpstr> P E S T E L</vt:lpstr>
      <vt:lpstr>PowerPoint Presentation</vt:lpstr>
      <vt:lpstr>Possible solutions to reduce stress at work</vt:lpstr>
      <vt:lpstr>Work replacement </vt:lpstr>
      <vt:lpstr>            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Oslava Ivanova Chougleva (2028217)</dc:creator>
  <cp:lastModifiedBy>Sujeewa Herath</cp:lastModifiedBy>
  <cp:revision>55</cp:revision>
  <dcterms:created xsi:type="dcterms:W3CDTF">2021-10-04T09:12:01Z</dcterms:created>
  <dcterms:modified xsi:type="dcterms:W3CDTF">2021-11-01T10:08:34Z</dcterms:modified>
</cp:coreProperties>
</file>