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918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526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65858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82707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2/21/25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839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2/21/25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16395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2/21/25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57926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92430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59133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41813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656480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85780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7038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70774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96236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70894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285"/>
            <a:ext cx="1952272" cy="6852968"/>
            <a:chOff x="6627813" y="195717"/>
            <a:chExt cx="1952625" cy="5678034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2/21/25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47310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dirty="0"/>
              <a:t>Artificial Intelligence in Hospitality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5201" y="1905000"/>
            <a:ext cx="6591985" cy="377762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dirty="0"/>
              <a:t>Transforming Guest Experiences and Operational Efficiency</a:t>
            </a:r>
            <a:endParaRPr lang="en-MY" dirty="0"/>
          </a:p>
          <a:p>
            <a:pPr marL="0" indent="0" algn="ctr">
              <a:buNone/>
            </a:pPr>
            <a:r>
              <a:rPr lang="en-GB" sz="2000" b="1" dirty="0"/>
              <a:t>BA International Hotel Management</a:t>
            </a:r>
            <a:endParaRPr lang="en-GB" b="1" dirty="0"/>
          </a:p>
          <a:p>
            <a:pPr marL="0" indent="0" algn="ctr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BMIH6001: Contemporary Themes in the Hotel and Hospitality Sector</a:t>
            </a:r>
            <a:endParaRPr b="1" dirty="0"/>
          </a:p>
          <a:p>
            <a:endParaRPr dirty="0"/>
          </a:p>
          <a:p>
            <a:r>
              <a:rPr dirty="0">
                <a:latin typeface="+mj-lt"/>
              </a:rPr>
              <a:t>Presenter: Mohammod Suhel Miah</a:t>
            </a:r>
            <a:endParaRPr lang="en-MY" dirty="0">
              <a:latin typeface="+mj-lt"/>
            </a:endParaRPr>
          </a:p>
          <a:p>
            <a:r>
              <a:rPr lang="en-AU" sz="180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Student ID: 2126980</a:t>
            </a:r>
            <a:endParaRPr lang="en-MY" dirty="0">
              <a:latin typeface="+mj-lt"/>
            </a:endParaRPr>
          </a:p>
          <a:p>
            <a:r>
              <a:rPr lang="en-GB" sz="1800" dirty="0">
                <a:effectLst/>
                <a:latin typeface="+mj-lt"/>
                <a:ea typeface="Calibri" panose="020F0502020204030204" pitchFamily="34" charset="0"/>
              </a:rPr>
              <a:t>Lecturer: Ka Po Chong</a:t>
            </a:r>
            <a:endParaRPr dirty="0">
              <a:latin typeface="+mj-lt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1828800"/>
            <a:ext cx="6591985" cy="3777622"/>
          </a:xfrm>
        </p:spPr>
        <p:txBody>
          <a:bodyPr/>
          <a:lstStyle/>
          <a:p>
            <a:r>
              <a:rPr lang="en-US" b="1" dirty="0"/>
              <a:t>Why Use AI in Hospitality? </a:t>
            </a:r>
            <a:r>
              <a:rPr lang="en-US" dirty="0"/>
              <a:t>- AI improves visitor experiences, </a:t>
            </a:r>
            <a:r>
              <a:rPr lang="en-US" dirty="0" err="1"/>
              <a:t>optimises</a:t>
            </a:r>
            <a:r>
              <a:rPr lang="en-US" dirty="0"/>
              <a:t> processes, and boosts income in the hospitality business.</a:t>
            </a:r>
          </a:p>
          <a:p>
            <a:endParaRPr lang="en-US" dirty="0"/>
          </a:p>
          <a:p>
            <a:r>
              <a:rPr lang="en-US" b="1" dirty="0"/>
              <a:t>Relevance to the Industry </a:t>
            </a:r>
            <a:r>
              <a:rPr lang="en-US" dirty="0"/>
              <a:t>- AI adoption fulfils changing customer expectations, improves efficiency, and provides a competitive advantage in the hospitality industry.</a:t>
            </a:r>
          </a:p>
          <a:p>
            <a:endParaRPr dirty="0"/>
          </a:p>
          <a:p>
            <a:r>
              <a:rPr b="1" dirty="0"/>
              <a:t>Case Studies: </a:t>
            </a:r>
            <a:r>
              <a:rPr dirty="0"/>
              <a:t>Marriott’s </a:t>
            </a:r>
            <a:r>
              <a:rPr dirty="0" err="1"/>
              <a:t>ChatBotlr</a:t>
            </a:r>
            <a:r>
              <a:rPr dirty="0"/>
              <a:t>, Hilton’s Connie, AI-driven pricing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Literature Review – Key AI Concepts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b="1" dirty="0"/>
              <a:t>Guest Experience: </a:t>
            </a:r>
            <a:r>
              <a:rPr dirty="0"/>
              <a:t>AI chatbots, smart room automation, AI personalization</a:t>
            </a:r>
          </a:p>
          <a:p>
            <a:r>
              <a:rPr b="1" dirty="0"/>
              <a:t>Digital Marketing: </a:t>
            </a:r>
            <a:r>
              <a:rPr dirty="0"/>
              <a:t>Predictive analytics, AI-driven promotions, dynamic pricing</a:t>
            </a:r>
          </a:p>
          <a:p>
            <a:r>
              <a:rPr b="1" dirty="0"/>
              <a:t>Operational Efficiency: </a:t>
            </a:r>
            <a:r>
              <a:rPr dirty="0"/>
              <a:t>AI in housekeeping, predictive maintenance, inventory management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Methodology – Research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b="1" dirty="0"/>
              <a:t>Qualitative Research Methods: </a:t>
            </a:r>
            <a:r>
              <a:rPr dirty="0"/>
              <a:t>Literature review, case studies, PEST analysis</a:t>
            </a:r>
          </a:p>
          <a:p>
            <a:r>
              <a:rPr b="1" dirty="0"/>
              <a:t>Industry Insights &amp; Expert Opinions: </a:t>
            </a:r>
            <a:r>
              <a:rPr dirty="0"/>
              <a:t>Google Scholar, IEEE, hospitality journals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PEST Analysis – AI’s Industry Impact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b="1" dirty="0"/>
              <a:t>Political: </a:t>
            </a:r>
            <a:r>
              <a:rPr dirty="0"/>
              <a:t>GDPR, CCPA, AI bias regulations</a:t>
            </a:r>
          </a:p>
          <a:p>
            <a:r>
              <a:rPr b="1" dirty="0"/>
              <a:t>Economic</a:t>
            </a:r>
            <a:r>
              <a:rPr dirty="0"/>
              <a:t>: Cost reduction, revenue optimization, guest retention</a:t>
            </a:r>
          </a:p>
          <a:p>
            <a:r>
              <a:rPr b="1" dirty="0"/>
              <a:t>Social: </a:t>
            </a:r>
            <a:r>
              <a:rPr dirty="0"/>
              <a:t>Enhanced guest experiences, job displacement, AI-human integration</a:t>
            </a:r>
          </a:p>
          <a:p>
            <a:r>
              <a:rPr b="1" dirty="0"/>
              <a:t>Technological: </a:t>
            </a:r>
            <a:r>
              <a:rPr dirty="0"/>
              <a:t>AI-driven automation, cybersecurity concerns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Industry Responses to AI Implementation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b="1" dirty="0"/>
              <a:t>Marriott &amp; Hilton: </a:t>
            </a:r>
            <a:r>
              <a:rPr dirty="0"/>
              <a:t>AI-powered guest interactions and pricing</a:t>
            </a:r>
          </a:p>
          <a:p>
            <a:r>
              <a:rPr b="1" dirty="0"/>
              <a:t>Accor &amp; IHG: </a:t>
            </a:r>
            <a:r>
              <a:rPr dirty="0"/>
              <a:t>AI-driven sustainability</a:t>
            </a:r>
          </a:p>
          <a:p>
            <a:r>
              <a:rPr b="1" dirty="0"/>
              <a:t>Luxury Hotels: </a:t>
            </a:r>
            <a:r>
              <a:rPr dirty="0"/>
              <a:t>Facial recognition, hyper-personalized services</a:t>
            </a:r>
          </a:p>
          <a:p>
            <a:r>
              <a:rPr b="1" dirty="0"/>
              <a:t>Challenges: </a:t>
            </a:r>
            <a:r>
              <a:rPr dirty="0"/>
              <a:t>High costs, AI-human balance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 – Key Takeaways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AI enhances personalization, efficiency, and revenue</a:t>
            </a:r>
            <a:endParaRPr lang="en-MY" dirty="0"/>
          </a:p>
          <a:p>
            <a:pPr marL="0" indent="0">
              <a:buNone/>
            </a:pPr>
            <a:endParaRPr dirty="0"/>
          </a:p>
          <a:p>
            <a:r>
              <a:rPr b="1" dirty="0"/>
              <a:t>Concerns: </a:t>
            </a:r>
            <a:r>
              <a:rPr dirty="0"/>
              <a:t>Job displacement, ethical AI use, implementation costs</a:t>
            </a:r>
          </a:p>
          <a:p>
            <a:r>
              <a:rPr b="1" dirty="0"/>
              <a:t>The future: </a:t>
            </a:r>
            <a:r>
              <a:rPr dirty="0"/>
              <a:t>Strategic AI adoption, ethical use, AI-human collaboration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Recommendations for AI Adoption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eriod"/>
            </a:pPr>
            <a:r>
              <a:rPr b="1" dirty="0"/>
              <a:t>Strategic AI Integration: </a:t>
            </a:r>
            <a:r>
              <a:rPr dirty="0"/>
              <a:t>Guest engagement, operations, analytics</a:t>
            </a:r>
          </a:p>
          <a:p>
            <a:pPr>
              <a:buFont typeface="+mj-lt"/>
              <a:buAutoNum type="arabicPeriod"/>
            </a:pPr>
            <a:r>
              <a:rPr b="1" dirty="0"/>
              <a:t>Ethical AI Implementation: </a:t>
            </a:r>
            <a:r>
              <a:rPr dirty="0"/>
              <a:t>Transparency, data privacy, bias mitigation</a:t>
            </a:r>
          </a:p>
          <a:p>
            <a:pPr>
              <a:buFont typeface="+mj-lt"/>
              <a:buAutoNum type="arabicPeriod"/>
            </a:pPr>
            <a:r>
              <a:rPr b="1" dirty="0"/>
              <a:t>AI-Human Collaboration: </a:t>
            </a:r>
            <a:r>
              <a:rPr dirty="0"/>
              <a:t>Staff training with AI</a:t>
            </a:r>
          </a:p>
          <a:p>
            <a:pPr>
              <a:buFont typeface="+mj-lt"/>
              <a:buAutoNum type="arabicPeriod"/>
            </a:pPr>
            <a:r>
              <a:rPr b="1" dirty="0"/>
              <a:t>Data Security Enhancements: </a:t>
            </a:r>
            <a:r>
              <a:rPr dirty="0"/>
              <a:t>Strengthening cybersecurity</a:t>
            </a:r>
          </a:p>
          <a:p>
            <a:pPr>
              <a:buFont typeface="+mj-lt"/>
              <a:buAutoNum type="arabicPeriod"/>
            </a:pPr>
            <a:r>
              <a:rPr b="1" dirty="0"/>
              <a:t>Future Innovations: </a:t>
            </a:r>
            <a:r>
              <a:rPr dirty="0"/>
              <a:t>AI-driven VR/AR, sustainability, AI concierges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CBC1A-CC29-6F10-815A-178EC6396F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5097" y="785445"/>
            <a:ext cx="5202851" cy="322668"/>
          </a:xfrm>
        </p:spPr>
        <p:txBody>
          <a:bodyPr>
            <a:noAutofit/>
          </a:bodyPr>
          <a:lstStyle/>
          <a:p>
            <a:r>
              <a:rPr lang="en-MY" sz="2400" b="1" dirty="0"/>
              <a:t>References</a:t>
            </a:r>
            <a:endParaRPr lang="en-GB" sz="2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EC46A9-BB24-192D-9E52-66AC29D1DF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0374" y="1268361"/>
            <a:ext cx="7688826" cy="3777622"/>
          </a:xfrm>
        </p:spPr>
        <p:txBody>
          <a:bodyPr>
            <a:noAutofit/>
          </a:bodyPr>
          <a:lstStyle/>
          <a:p>
            <a:pPr marL="228600" lvl="0" indent="-228600" algn="just">
              <a:buFont typeface="+mj-lt"/>
              <a:buAutoNum type="arabicPeriod"/>
              <a:tabLst>
                <a:tab pos="457200" algn="l"/>
              </a:tabLst>
            </a:pP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Majeed, M. (2024) ‘The impact of AI on customer experiences in the tourism and hospitality industry in emerging economies’, Artificial Intelligence in Business Management, pp. 25–42. doi:10.2174/9789815238211124010004.</a:t>
            </a:r>
          </a:p>
          <a:p>
            <a:pPr marL="228600" lvl="0" indent="-228600" algn="just">
              <a:buFont typeface="+mj-lt"/>
              <a:buAutoNum type="arabicPeriod"/>
              <a:tabLst>
                <a:tab pos="457200" algn="l"/>
              </a:tabLst>
            </a:pP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Undefined (2022) Smart Hotel Rooms: Effective Tech Solutions for Hoteliers, botshot.ai. Available at: https://botshot.ai/resources/blog/smart-hotel-rooms (Accessed: 11 February 2025). </a:t>
            </a:r>
          </a:p>
          <a:p>
            <a:pPr marL="228600" lvl="0" indent="-228600" algn="just">
              <a:buFont typeface="+mj-lt"/>
              <a:buAutoNum type="arabicPeriod"/>
              <a:tabLst>
                <a:tab pos="457200" algn="l"/>
              </a:tabLst>
            </a:pP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Das, A. (2023) Consumer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behavior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and hotel strategies: Adapting for the future,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eZee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Absolute. Available at: https://www.ezeeabsolute.com/blog/how-changes-in-consumer-behaviour-impact-hotels/ (Accessed: 11 February 2025).</a:t>
            </a:r>
          </a:p>
          <a:p>
            <a:pPr marL="228600" lvl="0" indent="-228600" algn="just">
              <a:buFont typeface="+mj-lt"/>
              <a:buAutoNum type="arabicPeriod"/>
              <a:tabLst>
                <a:tab pos="457200" algn="l"/>
              </a:tabLst>
            </a:pP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Mecharla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D.,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Avaldhar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J. and Rukmini, K. (2024) ‘Predictive analytics techniques for marketing’, Predictive Analytics and Generative AI for Data-Driven Marketing Strategies, pp. 53–67. doi:10.1201/9781003472544-5.</a:t>
            </a:r>
          </a:p>
          <a:p>
            <a:pPr marL="228600" lvl="0" indent="-228600" algn="just">
              <a:buFont typeface="+mj-lt"/>
              <a:buAutoNum type="arabicPeriod"/>
              <a:tabLst>
                <a:tab pos="457200" algn="l"/>
              </a:tabLst>
            </a:pP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sareen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B. (2023) ‘Explainable AI and pricing algorithms: A case for accountability in pricing’, SSRN Electronic Journal [Preprint]. doi:10.2139/ssrn.4509797. </a:t>
            </a:r>
          </a:p>
          <a:p>
            <a:pPr marL="228600" lvl="0" indent="-228600" algn="just">
              <a:buFont typeface="+mj-lt"/>
              <a:buAutoNum type="arabicPeriod"/>
              <a:tabLst>
                <a:tab pos="457200" algn="l"/>
              </a:tabLst>
            </a:pP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Bill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TolsonPresident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at Tolson Communications </a:t>
            </a: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LLCBill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Tolson is President of Tolson Communications LLC (2024) Managing AI to ensure compliance with data privacy laws, Smarsh. Available at: https://www.smarsh.com/blog/thought-leadership/managing-ai-to-ensure-compliance-with-data-privacy-laws (Accessed: 11 February 2025).</a:t>
            </a:r>
          </a:p>
          <a:p>
            <a:pPr marL="228600" lvl="0" indent="-228600" algn="just">
              <a:buFont typeface="+mj-lt"/>
              <a:buAutoNum type="arabicPeriod"/>
              <a:tabLst>
                <a:tab pos="457200" algn="l"/>
              </a:tabLst>
            </a:pP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Daniel (2024) Artificial Intelligence (AI) in the Hotel Industry: Analysis &amp; Examples, TOURISMUSEXPERTEN. Available at: https://www.tourismusexperten.de/en/artificial-intelligence-ki-in-the-hotel-industry/ (Accessed: 11 February 2025).</a:t>
            </a:r>
          </a:p>
          <a:p>
            <a:pPr marL="228600" lvl="0" indent="-228600" algn="just">
              <a:buFont typeface="+mj-lt"/>
              <a:buAutoNum type="arabicPeriod"/>
              <a:tabLst>
                <a:tab pos="457200" algn="l"/>
              </a:tabLst>
            </a:pP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Dauda, I.I. (2024) ‘A comparison between enforcement of the European Union General Data Protection Regulation (GDPR) and the United States Privacy Regulations’, SSRN Electronic Journal [Preprint]. doi:10.2139/ssrn.4642431.</a:t>
            </a:r>
          </a:p>
          <a:p>
            <a:pPr marL="228600" lvl="0" indent="-228600" algn="just">
              <a:buFont typeface="+mj-lt"/>
              <a:buAutoNum type="arabicPeriod"/>
              <a:tabLst>
                <a:tab pos="457200" algn="l"/>
              </a:tabLst>
            </a:pP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Home (2022) Office of the Victorian Information Commissioner. Available at: https://ovic.vic.gov.au/privacy/resources-for-organisations/artificial-intelligence-and-privacy-issues-and-challenges/ (Accessed: 11 February 2025).</a:t>
            </a:r>
          </a:p>
          <a:p>
            <a:pPr marL="228600" lvl="0" indent="-228600" algn="just">
              <a:buFont typeface="+mj-lt"/>
              <a:buAutoNum type="arabicPeriod"/>
              <a:tabLst>
                <a:tab pos="457200" algn="l"/>
              </a:tabLst>
            </a:pP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Kapur, P. and Williams, J.D. (2025) ‘Balancing efficiency and human touch:  the role of AI and robotics in Hospitality’, Artificial Intelligence, Machine Learning, &amp;amp; Robotics in Business, 1(1), pp. 49–51. doi:10.32473/aimlrb.1.1.138286.</a:t>
            </a:r>
          </a:p>
          <a:p>
            <a:pPr marL="228600" lvl="0" indent="-228600" algn="just">
              <a:buFont typeface="+mj-lt"/>
              <a:buAutoNum type="arabicPeriod"/>
              <a:tabLst>
                <a:tab pos="457200" algn="l"/>
              </a:tabLst>
            </a:pP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Karagiannis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M. (2024) Ai in inventory management for Hotels, Medium. Available at: https://medium.com/hotel-tech/ai-in-inventory-management-for-hotels-e4efa499507a (Accessed: 11 February 2025).</a:t>
            </a:r>
          </a:p>
          <a:p>
            <a:pPr marL="228600" lvl="0" indent="-228600" algn="just">
              <a:buFont typeface="+mj-lt"/>
              <a:buAutoNum type="arabicPeriod"/>
              <a:tabLst>
                <a:tab pos="457200" algn="l"/>
              </a:tabLst>
            </a:pP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Lenzen, M. et al. (2023) ‘Environmental impact assessment including indirect effects—A case study using input–output analysis’, Environmental Impact Assessment Review, 23(3), pp. 263–282. doi:10.1016/s0195-9255(02)00104-x.</a:t>
            </a:r>
          </a:p>
          <a:p>
            <a:pPr marL="228600" lvl="0" indent="-228600" algn="just">
              <a:buFont typeface="+mj-lt"/>
              <a:buAutoNum type="arabicPeriod"/>
              <a:tabLst>
                <a:tab pos="457200" algn="l"/>
              </a:tabLst>
            </a:pP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Quintana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C. (2024) What is AI infrastructure?, What Is AI Infrastructure? Available at: https://www.proserveit.com/blog/what-is-ai-infrastructure (Accessed: 11 February 2025).</a:t>
            </a:r>
          </a:p>
          <a:p>
            <a:pPr marL="228600" lvl="0" indent="-228600" algn="just">
              <a:buFont typeface="+mj-lt"/>
              <a:buAutoNum type="arabicPeriod"/>
              <a:tabLst>
                <a:tab pos="457200" algn="l"/>
              </a:tabLst>
            </a:pP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Room occupancy monitoring for Enhanced Housekeeping: AI/ML Development Solutions (2019) Room Occupancy Monitoring for Enhanced Housekeeping | AI/ML Development Solutions. Available at: https://aimlprogramming.com/services/room-occupancy-monitoring-for-enhanced-housekeeping/ (Accessed: 11 February 2025).</a:t>
            </a:r>
          </a:p>
          <a:p>
            <a:pPr marL="228600" lvl="0" indent="-228600" algn="just">
              <a:buFont typeface="+mj-lt"/>
              <a:buAutoNum type="arabicPeriod"/>
              <a:tabLst>
                <a:tab pos="457200" algn="l"/>
              </a:tabLst>
            </a:pP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‘Supply chain management in maintenance, repair, and overhaul operations’ (2020) Handbook of Supply Chain Management, pp. 364–371. doi:10.1201/9781420025705-40. </a:t>
            </a:r>
          </a:p>
          <a:p>
            <a:pPr marL="228600" lvl="0" indent="-228600" algn="just">
              <a:buFont typeface="+mj-lt"/>
              <a:buAutoNum type="arabicPeriod"/>
              <a:tabLst>
                <a:tab pos="457200" algn="l"/>
              </a:tabLst>
            </a:pP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(2018) Ai is replacing customer service jobs across the globe - The Washington Post. Available at: https://www.washingtonpost.com/technology/2023/10/03/ai-customer-service-jobs/ (Accessed: 10 February 2025).</a:t>
            </a:r>
          </a:p>
          <a:p>
            <a:pPr marL="228600" lvl="0" indent="-228600" algn="just">
              <a:buFont typeface="+mj-lt"/>
              <a:buAutoNum type="arabicPeriod"/>
              <a:tabLst>
                <a:tab pos="457200" algn="l"/>
              </a:tabLst>
            </a:pP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Alaminov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H. (2021) ‘Data breaches and Digitalisation’, PROTECTION OF THE PERSONAL DATA AND THE DIGITALIZATION - CHALLENGES AND PERSPECTIVES 2021 CONFERENCE PROCEEDINGS, pp. 29–36. doi:10.36997/ppdd2021.29.</a:t>
            </a:r>
          </a:p>
          <a:p>
            <a:pPr marL="228600" lvl="0" indent="-228600" algn="just">
              <a:buFont typeface="+mj-lt"/>
              <a:buAutoNum type="arabicPeriod"/>
              <a:tabLst>
                <a:tab pos="457200" algn="l"/>
              </a:tabLst>
            </a:pPr>
            <a:r>
              <a:rPr lang="en-GB" sz="6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Daline</a:t>
            </a: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R., Thomas, J. and Sankar, M. (2024) ‘AI-Driven Innovations for Sustainable Tourism’, Advances in Wireless Technologies and Telecommunication, pp. 67–98. doi:10.4018/979-8-3373-1132-6.ch003.</a:t>
            </a:r>
          </a:p>
          <a:p>
            <a:pPr marL="228600" lvl="0" indent="-228600" algn="just">
              <a:buFont typeface="+mj-lt"/>
              <a:buAutoNum type="arabicPeriod"/>
              <a:tabLst>
                <a:tab pos="457200" algn="l"/>
              </a:tabLst>
            </a:pP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impact of AI on the labour market (2018) Tony Blair Institute for Global Change (TBI). Available at: https://institute.global/insights/economic-prosperity/the-impact-of-ai-on-the-labour-market (Accessed: 11 February 2025).</a:t>
            </a:r>
          </a:p>
          <a:p>
            <a:pPr marL="228600" lvl="0" indent="-228600" algn="just">
              <a:buFont typeface="+mj-lt"/>
              <a:buAutoNum type="arabicPeriod"/>
              <a:tabLst>
                <a:tab pos="457200" algn="l"/>
              </a:tabLst>
            </a:pPr>
            <a:r>
              <a:rPr lang="en-GB" sz="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Jim, M.M. et al. (2024) ‘Ai-powered predictive analytics for intellectual property risk management in Supply Chain Operations: A big data approach’, SSRN Electronic Journal [Preprint]. doi:10.2139/ssrn.4986872</a:t>
            </a:r>
          </a:p>
        </p:txBody>
      </p:sp>
    </p:spTree>
    <p:extLst>
      <p:ext uri="{BB962C8B-B14F-4D97-AF65-F5344CB8AC3E}">
        <p14:creationId xmlns:p14="http://schemas.microsoft.com/office/powerpoint/2010/main" val="26712887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3927749"/>
            <a:ext cx="6589199" cy="1280890"/>
          </a:xfrm>
        </p:spPr>
        <p:txBody>
          <a:bodyPr/>
          <a:lstStyle/>
          <a:p>
            <a:r>
              <a:rPr dirty="0"/>
              <a:t>Q&amp;A 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sz="4000" dirty="0"/>
              <a:t>Thank you for your attention!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1172</Words>
  <Application>Microsoft Office PowerPoint</Application>
  <PresentationFormat>On-screen Show (4:3)</PresentationFormat>
  <Paragraphs>65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Wisp</vt:lpstr>
      <vt:lpstr>Artificial Intelligence in Hospitality</vt:lpstr>
      <vt:lpstr>Introduction</vt:lpstr>
      <vt:lpstr>Literature Review – Key AI Concepts</vt:lpstr>
      <vt:lpstr>Methodology – Research Approach</vt:lpstr>
      <vt:lpstr>PEST Analysis – AI’s Industry Impact</vt:lpstr>
      <vt:lpstr>Industry Responses to AI Implementation</vt:lpstr>
      <vt:lpstr>Conclusion – Key Takeaways</vt:lpstr>
      <vt:lpstr>Recommendations for AI Adoption</vt:lpstr>
      <vt:lpstr>References</vt:lpstr>
      <vt:lpstr>Q&amp;A Session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Artificial Intelligence in Hospitality</dc:title>
  <dc:subject/>
  <dc:creator/>
  <cp:keywords/>
  <dc:description/>
  <cp:lastModifiedBy>Mohammod Suhel Miah (2126980)</cp:lastModifiedBy>
  <cp:revision>2</cp:revision>
  <dcterms:created xsi:type="dcterms:W3CDTF">2025-02-20T10:26:08Z</dcterms:created>
  <dcterms:modified xsi:type="dcterms:W3CDTF">2025-02-21T11:15:57Z</dcterms:modified>
  <cp:category/>
</cp:coreProperties>
</file>