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1" r:id="rId2"/>
  </p:sldMasterIdLst>
  <p:notesMasterIdLst>
    <p:notesMasterId r:id="rId19"/>
  </p:notesMasterIdLst>
  <p:handoutMasterIdLst>
    <p:handoutMasterId r:id="rId20"/>
  </p:handoutMasterIdLst>
  <p:sldIdLst>
    <p:sldId id="681" r:id="rId3"/>
    <p:sldId id="757" r:id="rId4"/>
    <p:sldId id="624" r:id="rId5"/>
    <p:sldId id="721" r:id="rId6"/>
    <p:sldId id="762" r:id="rId7"/>
    <p:sldId id="637" r:id="rId8"/>
    <p:sldId id="636" r:id="rId9"/>
    <p:sldId id="626" r:id="rId10"/>
    <p:sldId id="625" r:id="rId11"/>
    <p:sldId id="768" r:id="rId12"/>
    <p:sldId id="763" r:id="rId13"/>
    <p:sldId id="764" r:id="rId14"/>
    <p:sldId id="767" r:id="rId15"/>
    <p:sldId id="765" r:id="rId16"/>
    <p:sldId id="766" r:id="rId17"/>
    <p:sldId id="588" r:id="rId18"/>
  </p:sldIdLst>
  <p:sldSz cx="9144000" cy="6858000" type="screen4x3"/>
  <p:notesSz cx="6797675" cy="987425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ITC Avant Garde Std Bk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ITC Avant Garde Std Bk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ITC Avant Garde Std Bk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ITC Avant Garde Std Bk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ITC Avant Garde Std Bk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ITC Avant Garde Std Bk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ITC Avant Garde Std Bk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ITC Avant Garde Std Bk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ITC Avant Garde Std Bk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10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9CB18"/>
    <a:srgbClr val="DDDDDD"/>
    <a:srgbClr val="B2B2B2"/>
    <a:srgbClr val="FFFFFF"/>
    <a:srgbClr val="008BBD"/>
    <a:srgbClr val="F9F9F4"/>
    <a:srgbClr val="525C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640DB2-B1C5-4036-9372-F4694320A86A}" v="38" dt="2024-10-28T09:18:29.2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980" autoAdjust="0"/>
    <p:restoredTop sz="89032" autoAdjust="0"/>
  </p:normalViewPr>
  <p:slideViewPr>
    <p:cSldViewPr showGuides="1">
      <p:cViewPr varScale="1">
        <p:scale>
          <a:sx n="71" d="100"/>
          <a:sy n="71" d="100"/>
        </p:scale>
        <p:origin x="278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howGuides="1">
      <p:cViewPr>
        <p:scale>
          <a:sx n="75" d="100"/>
          <a:sy n="75" d="100"/>
        </p:scale>
        <p:origin x="-2568" y="-426"/>
      </p:cViewPr>
      <p:guideLst>
        <p:guide orient="horz" pos="3110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5/10/relationships/revisionInfo" Target="revisionInfo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Archer" userId="aad98465-9c59-4159-8df1-a13be7bdef7f" providerId="ADAL" clId="{EA640DB2-B1C5-4036-9372-F4694320A86A}"/>
    <pc:docChg chg="undo custSel addSld modSld sldOrd modMainMaster">
      <pc:chgData name="Matthew Archer" userId="aad98465-9c59-4159-8df1-a13be7bdef7f" providerId="ADAL" clId="{EA640DB2-B1C5-4036-9372-F4694320A86A}" dt="2024-10-28T09:18:29.259" v="479" actId="478"/>
      <pc:docMkLst>
        <pc:docMk/>
      </pc:docMkLst>
      <pc:sldChg chg="setBg">
        <pc:chgData name="Matthew Archer" userId="aad98465-9c59-4159-8df1-a13be7bdef7f" providerId="ADAL" clId="{EA640DB2-B1C5-4036-9372-F4694320A86A}" dt="2024-10-28T09:16:57.101" v="477"/>
        <pc:sldMkLst>
          <pc:docMk/>
          <pc:sldMk cId="1709932540" sldId="588"/>
        </pc:sldMkLst>
      </pc:sldChg>
      <pc:sldChg chg="modSp">
        <pc:chgData name="Matthew Archer" userId="aad98465-9c59-4159-8df1-a13be7bdef7f" providerId="ADAL" clId="{EA640DB2-B1C5-4036-9372-F4694320A86A}" dt="2024-10-23T09:35:40.086" v="49" actId="20577"/>
        <pc:sldMkLst>
          <pc:docMk/>
          <pc:sldMk cId="0" sldId="624"/>
        </pc:sldMkLst>
        <pc:spChg chg="mod">
          <ac:chgData name="Matthew Archer" userId="aad98465-9c59-4159-8df1-a13be7bdef7f" providerId="ADAL" clId="{EA640DB2-B1C5-4036-9372-F4694320A86A}" dt="2024-10-23T09:35:40.086" v="49" actId="20577"/>
          <ac:spMkLst>
            <pc:docMk/>
            <pc:sldMk cId="0" sldId="624"/>
            <ac:spMk id="890888" creationId="{D43251FC-02AF-3C53-3F41-9BF1E9D5CDFB}"/>
          </ac:spMkLst>
        </pc:spChg>
      </pc:sldChg>
      <pc:sldChg chg="ord">
        <pc:chgData name="Matthew Archer" userId="aad98465-9c59-4159-8df1-a13be7bdef7f" providerId="ADAL" clId="{EA640DB2-B1C5-4036-9372-F4694320A86A}" dt="2024-10-28T08:37:35.072" v="460"/>
        <pc:sldMkLst>
          <pc:docMk/>
          <pc:sldMk cId="0" sldId="625"/>
        </pc:sldMkLst>
      </pc:sldChg>
      <pc:sldChg chg="modNotesTx">
        <pc:chgData name="Matthew Archer" userId="aad98465-9c59-4159-8df1-a13be7bdef7f" providerId="ADAL" clId="{EA640DB2-B1C5-4036-9372-F4694320A86A}" dt="2024-10-23T09:38:47.179" v="66" actId="20577"/>
        <pc:sldMkLst>
          <pc:docMk/>
          <pc:sldMk cId="0" sldId="626"/>
        </pc:sldMkLst>
      </pc:sldChg>
      <pc:sldChg chg="modNotesTx">
        <pc:chgData name="Matthew Archer" userId="aad98465-9c59-4159-8df1-a13be7bdef7f" providerId="ADAL" clId="{EA640DB2-B1C5-4036-9372-F4694320A86A}" dt="2024-10-23T09:38:59.024" v="68" actId="20577"/>
        <pc:sldMkLst>
          <pc:docMk/>
          <pc:sldMk cId="0" sldId="636"/>
        </pc:sldMkLst>
      </pc:sldChg>
      <pc:sldChg chg="modNotesTx">
        <pc:chgData name="Matthew Archer" userId="aad98465-9c59-4159-8df1-a13be7bdef7f" providerId="ADAL" clId="{EA640DB2-B1C5-4036-9372-F4694320A86A}" dt="2024-10-23T09:37:54.284" v="58" actId="20577"/>
        <pc:sldMkLst>
          <pc:docMk/>
          <pc:sldMk cId="0" sldId="637"/>
        </pc:sldMkLst>
      </pc:sldChg>
      <pc:sldChg chg="modNotesTx">
        <pc:chgData name="Matthew Archer" userId="aad98465-9c59-4159-8df1-a13be7bdef7f" providerId="ADAL" clId="{EA640DB2-B1C5-4036-9372-F4694320A86A}" dt="2024-10-23T09:36:54.293" v="50" actId="6549"/>
        <pc:sldMkLst>
          <pc:docMk/>
          <pc:sldMk cId="0" sldId="757"/>
        </pc:sldMkLst>
      </pc:sldChg>
      <pc:sldChg chg="addSp delSp modSp add mod modNotesTx">
        <pc:chgData name="Matthew Archer" userId="aad98465-9c59-4159-8df1-a13be7bdef7f" providerId="ADAL" clId="{EA640DB2-B1C5-4036-9372-F4694320A86A}" dt="2024-10-28T08:41:27.096" v="465" actId="6549"/>
        <pc:sldMkLst>
          <pc:docMk/>
          <pc:sldMk cId="3838292084" sldId="763"/>
        </pc:sldMkLst>
        <pc:spChg chg="add del">
          <ac:chgData name="Matthew Archer" userId="aad98465-9c59-4159-8df1-a13be7bdef7f" providerId="ADAL" clId="{EA640DB2-B1C5-4036-9372-F4694320A86A}" dt="2024-10-23T11:32:34.502" v="102" actId="478"/>
          <ac:spMkLst>
            <pc:docMk/>
            <pc:sldMk cId="3838292084" sldId="763"/>
            <ac:spMk id="3" creationId="{277DC99F-380F-9645-A501-7EBD80A139E3}"/>
          </ac:spMkLst>
        </pc:spChg>
        <pc:spChg chg="add mod">
          <ac:chgData name="Matthew Archer" userId="aad98465-9c59-4159-8df1-a13be7bdef7f" providerId="ADAL" clId="{EA640DB2-B1C5-4036-9372-F4694320A86A}" dt="2024-10-23T11:33:09.404" v="106" actId="14100"/>
          <ac:spMkLst>
            <pc:docMk/>
            <pc:sldMk cId="3838292084" sldId="763"/>
            <ac:spMk id="4" creationId="{44114418-5B94-6F01-DB29-71B0E7C89910}"/>
          </ac:spMkLst>
        </pc:spChg>
        <pc:spChg chg="mod">
          <ac:chgData name="Matthew Archer" userId="aad98465-9c59-4159-8df1-a13be7bdef7f" providerId="ADAL" clId="{EA640DB2-B1C5-4036-9372-F4694320A86A}" dt="2024-10-23T11:33:32.388" v="109" actId="255"/>
          <ac:spMkLst>
            <pc:docMk/>
            <pc:sldMk cId="3838292084" sldId="763"/>
            <ac:spMk id="896013" creationId="{5A2952BF-C834-1AFC-F810-D90571C275B2}"/>
          </ac:spMkLst>
        </pc:spChg>
        <pc:spChg chg="del">
          <ac:chgData name="Matthew Archer" userId="aad98465-9c59-4159-8df1-a13be7bdef7f" providerId="ADAL" clId="{EA640DB2-B1C5-4036-9372-F4694320A86A}" dt="2024-10-21T07:37:38.943" v="2" actId="478"/>
          <ac:spMkLst>
            <pc:docMk/>
            <pc:sldMk cId="3838292084" sldId="763"/>
            <ac:spMk id="896014" creationId="{3AF0991A-7BAA-62CC-65EC-D28D372B07CA}"/>
          </ac:spMkLst>
        </pc:spChg>
        <pc:grpChg chg="del">
          <ac:chgData name="Matthew Archer" userId="aad98465-9c59-4159-8df1-a13be7bdef7f" providerId="ADAL" clId="{EA640DB2-B1C5-4036-9372-F4694320A86A}" dt="2024-10-21T07:37:34.773" v="1" actId="478"/>
          <ac:grpSpMkLst>
            <pc:docMk/>
            <pc:sldMk cId="3838292084" sldId="763"/>
            <ac:grpSpMk id="896012" creationId="{89BBBCDB-23EE-6932-E5A8-B13D74B6A252}"/>
          </ac:grpSpMkLst>
        </pc:grpChg>
        <pc:picChg chg="add mod">
          <ac:chgData name="Matthew Archer" userId="aad98465-9c59-4159-8df1-a13be7bdef7f" providerId="ADAL" clId="{EA640DB2-B1C5-4036-9372-F4694320A86A}" dt="2024-10-23T11:33:11.733" v="107" actId="1037"/>
          <ac:picMkLst>
            <pc:docMk/>
            <pc:sldMk cId="3838292084" sldId="763"/>
            <ac:picMk id="2" creationId="{66818CA7-1BEC-0ECE-D9C5-0AA6194C524C}"/>
          </ac:picMkLst>
        </pc:picChg>
      </pc:sldChg>
      <pc:sldChg chg="addSp delSp modSp add mod modNotesTx">
        <pc:chgData name="Matthew Archer" userId="aad98465-9c59-4159-8df1-a13be7bdef7f" providerId="ADAL" clId="{EA640DB2-B1C5-4036-9372-F4694320A86A}" dt="2024-10-28T08:41:22.232" v="464" actId="6549"/>
        <pc:sldMkLst>
          <pc:docMk/>
          <pc:sldMk cId="2590733285" sldId="764"/>
        </pc:sldMkLst>
        <pc:spChg chg="add del">
          <ac:chgData name="Matthew Archer" userId="aad98465-9c59-4159-8df1-a13be7bdef7f" providerId="ADAL" clId="{EA640DB2-B1C5-4036-9372-F4694320A86A}" dt="2024-10-23T11:28:02.325" v="75" actId="478"/>
          <ac:spMkLst>
            <pc:docMk/>
            <pc:sldMk cId="2590733285" sldId="764"/>
            <ac:spMk id="5" creationId="{49506FC6-3FF6-F8BE-C1D4-AF1DC376A3C9}"/>
          </ac:spMkLst>
        </pc:spChg>
        <pc:spChg chg="add mod">
          <ac:chgData name="Matthew Archer" userId="aad98465-9c59-4159-8df1-a13be7bdef7f" providerId="ADAL" clId="{EA640DB2-B1C5-4036-9372-F4694320A86A}" dt="2024-10-28T08:14:49.652" v="155" actId="20577"/>
          <ac:spMkLst>
            <pc:docMk/>
            <pc:sldMk cId="2590733285" sldId="764"/>
            <ac:spMk id="9" creationId="{BDE8A3E2-EB78-9EBB-8E30-A081C21E5ADD}"/>
          </ac:spMkLst>
        </pc:spChg>
        <pc:spChg chg="mod">
          <ac:chgData name="Matthew Archer" userId="aad98465-9c59-4159-8df1-a13be7bdef7f" providerId="ADAL" clId="{EA640DB2-B1C5-4036-9372-F4694320A86A}" dt="2024-10-23T11:33:41.364" v="110" actId="1076"/>
          <ac:spMkLst>
            <pc:docMk/>
            <pc:sldMk cId="2590733285" sldId="764"/>
            <ac:spMk id="896013" creationId="{5A2952BF-C834-1AFC-F810-D90571C275B2}"/>
          </ac:spMkLst>
        </pc:spChg>
        <pc:picChg chg="del">
          <ac:chgData name="Matthew Archer" userId="aad98465-9c59-4159-8df1-a13be7bdef7f" providerId="ADAL" clId="{EA640DB2-B1C5-4036-9372-F4694320A86A}" dt="2024-10-23T10:05:34.071" v="70" actId="478"/>
          <ac:picMkLst>
            <pc:docMk/>
            <pc:sldMk cId="2590733285" sldId="764"/>
            <ac:picMk id="2" creationId="{66818CA7-1BEC-0ECE-D9C5-0AA6194C524C}"/>
          </ac:picMkLst>
        </pc:picChg>
        <pc:picChg chg="add mod">
          <ac:chgData name="Matthew Archer" userId="aad98465-9c59-4159-8df1-a13be7bdef7f" providerId="ADAL" clId="{EA640DB2-B1C5-4036-9372-F4694320A86A}" dt="2024-10-28T08:14:01.230" v="130" actId="1076"/>
          <ac:picMkLst>
            <pc:docMk/>
            <pc:sldMk cId="2590733285" sldId="764"/>
            <ac:picMk id="2" creationId="{C15EB6D5-C656-27DC-D7B5-84173E843EF0}"/>
          </ac:picMkLst>
        </pc:picChg>
        <pc:picChg chg="add del mod">
          <ac:chgData name="Matthew Archer" userId="aad98465-9c59-4159-8df1-a13be7bdef7f" providerId="ADAL" clId="{EA640DB2-B1C5-4036-9372-F4694320A86A}" dt="2024-10-23T11:28:03.488" v="76" actId="478"/>
          <ac:picMkLst>
            <pc:docMk/>
            <pc:sldMk cId="2590733285" sldId="764"/>
            <ac:picMk id="3" creationId="{F7F8034F-C638-850E-F714-9CB613CC6E6F}"/>
          </ac:picMkLst>
        </pc:picChg>
        <pc:picChg chg="add del mod modCrop">
          <ac:chgData name="Matthew Archer" userId="aad98465-9c59-4159-8df1-a13be7bdef7f" providerId="ADAL" clId="{EA640DB2-B1C5-4036-9372-F4694320A86A}" dt="2024-10-28T08:13:54.808" v="129" actId="478"/>
          <ac:picMkLst>
            <pc:docMk/>
            <pc:sldMk cId="2590733285" sldId="764"/>
            <ac:picMk id="7" creationId="{A671A5A9-A870-815E-145B-9C9CDA282A5B}"/>
          </ac:picMkLst>
        </pc:picChg>
      </pc:sldChg>
      <pc:sldChg chg="add modNotesTx">
        <pc:chgData name="Matthew Archer" userId="aad98465-9c59-4159-8df1-a13be7bdef7f" providerId="ADAL" clId="{EA640DB2-B1C5-4036-9372-F4694320A86A}" dt="2024-10-28T08:41:00.828" v="462" actId="6549"/>
        <pc:sldMkLst>
          <pc:docMk/>
          <pc:sldMk cId="2224198524" sldId="765"/>
        </pc:sldMkLst>
      </pc:sldChg>
      <pc:sldChg chg="addSp delSp modSp add mod ord modNotesTx">
        <pc:chgData name="Matthew Archer" userId="aad98465-9c59-4159-8df1-a13be7bdef7f" providerId="ADAL" clId="{EA640DB2-B1C5-4036-9372-F4694320A86A}" dt="2024-10-28T08:41:07.702" v="463" actId="6549"/>
        <pc:sldMkLst>
          <pc:docMk/>
          <pc:sldMk cId="613231208" sldId="766"/>
        </pc:sldMkLst>
        <pc:spChg chg="del">
          <ac:chgData name="Matthew Archer" userId="aad98465-9c59-4159-8df1-a13be7bdef7f" providerId="ADAL" clId="{EA640DB2-B1C5-4036-9372-F4694320A86A}" dt="2024-10-28T08:30:20.862" v="374" actId="478"/>
          <ac:spMkLst>
            <pc:docMk/>
            <pc:sldMk cId="613231208" sldId="766"/>
            <ac:spMk id="9" creationId="{BDE8A3E2-EB78-9EBB-8E30-A081C21E5ADD}"/>
          </ac:spMkLst>
        </pc:spChg>
        <pc:spChg chg="add mod">
          <ac:chgData name="Matthew Archer" userId="aad98465-9c59-4159-8df1-a13be7bdef7f" providerId="ADAL" clId="{EA640DB2-B1C5-4036-9372-F4694320A86A}" dt="2024-10-28T08:19:47.746" v="184"/>
          <ac:spMkLst>
            <pc:docMk/>
            <pc:sldMk cId="613231208" sldId="766"/>
            <ac:spMk id="12" creationId="{EACF7355-FE00-0B82-796F-A04AED54A73B}"/>
          </ac:spMkLst>
        </pc:spChg>
        <pc:spChg chg="add mod">
          <ac:chgData name="Matthew Archer" userId="aad98465-9c59-4159-8df1-a13be7bdef7f" providerId="ADAL" clId="{EA640DB2-B1C5-4036-9372-F4694320A86A}" dt="2024-10-28T08:19:47.746" v="184"/>
          <ac:spMkLst>
            <pc:docMk/>
            <pc:sldMk cId="613231208" sldId="766"/>
            <ac:spMk id="13" creationId="{1022C1B6-2BBA-7EBD-4EED-12029F3357F0}"/>
          </ac:spMkLst>
        </pc:spChg>
        <pc:spChg chg="add mod">
          <ac:chgData name="Matthew Archer" userId="aad98465-9c59-4159-8df1-a13be7bdef7f" providerId="ADAL" clId="{EA640DB2-B1C5-4036-9372-F4694320A86A}" dt="2024-10-28T08:19:47.746" v="184"/>
          <ac:spMkLst>
            <pc:docMk/>
            <pc:sldMk cId="613231208" sldId="766"/>
            <ac:spMk id="14" creationId="{99C295AA-4AE9-B194-8994-5F6425E58CDA}"/>
          </ac:spMkLst>
        </pc:spChg>
        <pc:spChg chg="add mod">
          <ac:chgData name="Matthew Archer" userId="aad98465-9c59-4159-8df1-a13be7bdef7f" providerId="ADAL" clId="{EA640DB2-B1C5-4036-9372-F4694320A86A}" dt="2024-10-28T08:19:47.746" v="184"/>
          <ac:spMkLst>
            <pc:docMk/>
            <pc:sldMk cId="613231208" sldId="766"/>
            <ac:spMk id="17" creationId="{122C4251-8C12-5FDA-EF08-9BB6EBBA898A}"/>
          </ac:spMkLst>
        </pc:spChg>
        <pc:spChg chg="add del">
          <ac:chgData name="Matthew Archer" userId="aad98465-9c59-4159-8df1-a13be7bdef7f" providerId="ADAL" clId="{EA640DB2-B1C5-4036-9372-F4694320A86A}" dt="2024-10-28T08:29:25.322" v="335" actId="22"/>
          <ac:spMkLst>
            <pc:docMk/>
            <pc:sldMk cId="613231208" sldId="766"/>
            <ac:spMk id="20" creationId="{A43A7AE8-AF55-844F-59C4-3E0F9D3A3530}"/>
          </ac:spMkLst>
        </pc:spChg>
        <pc:spChg chg="add mod ord">
          <ac:chgData name="Matthew Archer" userId="aad98465-9c59-4159-8df1-a13be7bdef7f" providerId="ADAL" clId="{EA640DB2-B1C5-4036-9372-F4694320A86A}" dt="2024-10-28T08:33:25.631" v="434" actId="167"/>
          <ac:spMkLst>
            <pc:docMk/>
            <pc:sldMk cId="613231208" sldId="766"/>
            <ac:spMk id="21" creationId="{B9C554C4-F128-53ED-5FE3-8568858849AD}"/>
          </ac:spMkLst>
        </pc:spChg>
        <pc:spChg chg="add mod">
          <ac:chgData name="Matthew Archer" userId="aad98465-9c59-4159-8df1-a13be7bdef7f" providerId="ADAL" clId="{EA640DB2-B1C5-4036-9372-F4694320A86A}" dt="2024-10-28T08:37:02.500" v="456" actId="2085"/>
          <ac:spMkLst>
            <pc:docMk/>
            <pc:sldMk cId="613231208" sldId="766"/>
            <ac:spMk id="24" creationId="{3AB7B684-ED03-4768-3F67-9A84664E9111}"/>
          </ac:spMkLst>
        </pc:spChg>
        <pc:grpChg chg="add mod">
          <ac:chgData name="Matthew Archer" userId="aad98465-9c59-4159-8df1-a13be7bdef7f" providerId="ADAL" clId="{EA640DB2-B1C5-4036-9372-F4694320A86A}" dt="2024-10-28T08:19:47.746" v="184"/>
          <ac:grpSpMkLst>
            <pc:docMk/>
            <pc:sldMk cId="613231208" sldId="766"/>
            <ac:grpSpMk id="6" creationId="{5584158C-AF53-1BBD-DE1B-C28D8EA96F95}"/>
          </ac:grpSpMkLst>
        </pc:grpChg>
        <pc:grpChg chg="add mod">
          <ac:chgData name="Matthew Archer" userId="aad98465-9c59-4159-8df1-a13be7bdef7f" providerId="ADAL" clId="{EA640DB2-B1C5-4036-9372-F4694320A86A}" dt="2024-10-28T08:19:47.746" v="184"/>
          <ac:grpSpMkLst>
            <pc:docMk/>
            <pc:sldMk cId="613231208" sldId="766"/>
            <ac:grpSpMk id="7" creationId="{FB218CFF-977D-13AC-7F09-C1E21F9DC23B}"/>
          </ac:grpSpMkLst>
        </pc:grpChg>
        <pc:grpChg chg="add mod">
          <ac:chgData name="Matthew Archer" userId="aad98465-9c59-4159-8df1-a13be7bdef7f" providerId="ADAL" clId="{EA640DB2-B1C5-4036-9372-F4694320A86A}" dt="2024-10-28T08:19:47.746" v="184"/>
          <ac:grpSpMkLst>
            <pc:docMk/>
            <pc:sldMk cId="613231208" sldId="766"/>
            <ac:grpSpMk id="8" creationId="{6D1887A8-DC29-C6EE-40B0-06BDA9AA5ACE}"/>
          </ac:grpSpMkLst>
        </pc:grpChg>
        <pc:picChg chg="del mod">
          <ac:chgData name="Matthew Archer" userId="aad98465-9c59-4159-8df1-a13be7bdef7f" providerId="ADAL" clId="{EA640DB2-B1C5-4036-9372-F4694320A86A}" dt="2024-10-28T08:27:08.191" v="308" actId="478"/>
          <ac:picMkLst>
            <pc:docMk/>
            <pc:sldMk cId="613231208" sldId="766"/>
            <ac:picMk id="2" creationId="{C15EB6D5-C656-27DC-D7B5-84173E843EF0}"/>
          </ac:picMkLst>
        </pc:picChg>
        <pc:picChg chg="add mod ord">
          <ac:chgData name="Matthew Archer" userId="aad98465-9c59-4159-8df1-a13be7bdef7f" providerId="ADAL" clId="{EA640DB2-B1C5-4036-9372-F4694320A86A}" dt="2024-10-28T08:33:13.893" v="433" actId="167"/>
          <ac:picMkLst>
            <pc:docMk/>
            <pc:sldMk cId="613231208" sldId="766"/>
            <ac:picMk id="3" creationId="{6CE5100C-F2A8-208D-AAAA-83BAE15A971D}"/>
          </ac:picMkLst>
        </pc:picChg>
        <pc:picChg chg="add del mod">
          <ac:chgData name="Matthew Archer" userId="aad98465-9c59-4159-8df1-a13be7bdef7f" providerId="ADAL" clId="{EA640DB2-B1C5-4036-9372-F4694320A86A}" dt="2024-10-28T08:36:24.390" v="447" actId="478"/>
          <ac:picMkLst>
            <pc:docMk/>
            <pc:sldMk cId="613231208" sldId="766"/>
            <ac:picMk id="4" creationId="{0BCEB0C2-98B6-546B-CE6F-74E2E6A9BFB9}"/>
          </ac:picMkLst>
        </pc:picChg>
        <pc:picChg chg="add mod">
          <ac:chgData name="Matthew Archer" userId="aad98465-9c59-4159-8df1-a13be7bdef7f" providerId="ADAL" clId="{EA640DB2-B1C5-4036-9372-F4694320A86A}" dt="2024-10-28T08:33:35.503" v="437" actId="1038"/>
          <ac:picMkLst>
            <pc:docMk/>
            <pc:sldMk cId="613231208" sldId="766"/>
            <ac:picMk id="5" creationId="{956B5ACC-C82A-66B6-AEE4-506E8BE3FC26}"/>
          </ac:picMkLst>
        </pc:picChg>
        <pc:picChg chg="add mod">
          <ac:chgData name="Matthew Archer" userId="aad98465-9c59-4159-8df1-a13be7bdef7f" providerId="ADAL" clId="{EA640DB2-B1C5-4036-9372-F4694320A86A}" dt="2024-10-28T08:19:47.746" v="184"/>
          <ac:picMkLst>
            <pc:docMk/>
            <pc:sldMk cId="613231208" sldId="766"/>
            <ac:picMk id="10" creationId="{49D09E3F-1E48-C579-520B-5484AA97774B}"/>
          </ac:picMkLst>
        </pc:picChg>
        <pc:picChg chg="add mod">
          <ac:chgData name="Matthew Archer" userId="aad98465-9c59-4159-8df1-a13be7bdef7f" providerId="ADAL" clId="{EA640DB2-B1C5-4036-9372-F4694320A86A}" dt="2024-10-28T08:19:47.746" v="184"/>
          <ac:picMkLst>
            <pc:docMk/>
            <pc:sldMk cId="613231208" sldId="766"/>
            <ac:picMk id="11" creationId="{2822784E-D6E4-A86E-ABD1-0BA8D5748DDE}"/>
          </ac:picMkLst>
        </pc:picChg>
        <pc:picChg chg="add mod">
          <ac:chgData name="Matthew Archer" userId="aad98465-9c59-4159-8df1-a13be7bdef7f" providerId="ADAL" clId="{EA640DB2-B1C5-4036-9372-F4694320A86A}" dt="2024-10-28T08:19:47.746" v="184"/>
          <ac:picMkLst>
            <pc:docMk/>
            <pc:sldMk cId="613231208" sldId="766"/>
            <ac:picMk id="15" creationId="{85865F6B-3564-8425-BCD3-1A3A4A71C804}"/>
          </ac:picMkLst>
        </pc:picChg>
        <pc:picChg chg="add mod">
          <ac:chgData name="Matthew Archer" userId="aad98465-9c59-4159-8df1-a13be7bdef7f" providerId="ADAL" clId="{EA640DB2-B1C5-4036-9372-F4694320A86A}" dt="2024-10-28T08:19:47.746" v="184"/>
          <ac:picMkLst>
            <pc:docMk/>
            <pc:sldMk cId="613231208" sldId="766"/>
            <ac:picMk id="16" creationId="{B674B414-7A68-1C03-58AE-5557E7D78B19}"/>
          </ac:picMkLst>
        </pc:picChg>
        <pc:picChg chg="add mod">
          <ac:chgData name="Matthew Archer" userId="aad98465-9c59-4159-8df1-a13be7bdef7f" providerId="ADAL" clId="{EA640DB2-B1C5-4036-9372-F4694320A86A}" dt="2024-10-28T08:33:38.084" v="438" actId="1038"/>
          <ac:picMkLst>
            <pc:docMk/>
            <pc:sldMk cId="613231208" sldId="766"/>
            <ac:picMk id="18" creationId="{AA9F7008-7E94-5947-FEEC-CC9F19D878EA}"/>
          </ac:picMkLst>
        </pc:picChg>
        <pc:picChg chg="add del mod ord">
          <ac:chgData name="Matthew Archer" userId="aad98465-9c59-4159-8df1-a13be7bdef7f" providerId="ADAL" clId="{EA640DB2-B1C5-4036-9372-F4694320A86A}" dt="2024-10-28T08:33:29.369" v="435" actId="478"/>
          <ac:picMkLst>
            <pc:docMk/>
            <pc:sldMk cId="613231208" sldId="766"/>
            <ac:picMk id="22" creationId="{4FF497EA-6CB5-42B3-773B-676EA3D43A38}"/>
          </ac:picMkLst>
        </pc:picChg>
        <pc:picChg chg="add mod">
          <ac:chgData name="Matthew Archer" userId="aad98465-9c59-4159-8df1-a13be7bdef7f" providerId="ADAL" clId="{EA640DB2-B1C5-4036-9372-F4694320A86A}" dt="2024-10-28T08:36:42.117" v="453" actId="1036"/>
          <ac:picMkLst>
            <pc:docMk/>
            <pc:sldMk cId="613231208" sldId="766"/>
            <ac:picMk id="23" creationId="{2307C666-54B9-328E-CB85-FF7105409B0D}"/>
          </ac:picMkLst>
        </pc:picChg>
      </pc:sldChg>
      <pc:sldChg chg="addSp delSp modSp add mod modNotesTx">
        <pc:chgData name="Matthew Archer" userId="aad98465-9c59-4159-8df1-a13be7bdef7f" providerId="ADAL" clId="{EA640DB2-B1C5-4036-9372-F4694320A86A}" dt="2024-10-28T08:40:55.827" v="461" actId="6549"/>
        <pc:sldMkLst>
          <pc:docMk/>
          <pc:sldMk cId="414059184" sldId="767"/>
        </pc:sldMkLst>
        <pc:spChg chg="del">
          <ac:chgData name="Matthew Archer" userId="aad98465-9c59-4159-8df1-a13be7bdef7f" providerId="ADAL" clId="{EA640DB2-B1C5-4036-9372-F4694320A86A}" dt="2024-10-28T08:24:53.127" v="228" actId="478"/>
          <ac:spMkLst>
            <pc:docMk/>
            <pc:sldMk cId="414059184" sldId="767"/>
            <ac:spMk id="9" creationId="{BDE8A3E2-EB78-9EBB-8E30-A081C21E5ADD}"/>
          </ac:spMkLst>
        </pc:spChg>
        <pc:spChg chg="add mod ord">
          <ac:chgData name="Matthew Archer" userId="aad98465-9c59-4159-8df1-a13be7bdef7f" providerId="ADAL" clId="{EA640DB2-B1C5-4036-9372-F4694320A86A}" dt="2024-10-28T08:31:37.754" v="393" actId="6549"/>
          <ac:spMkLst>
            <pc:docMk/>
            <pc:sldMk cId="414059184" sldId="767"/>
            <ac:spMk id="11" creationId="{D5221D89-C0BD-7F8A-8380-8AB0923434A3}"/>
          </ac:spMkLst>
        </pc:spChg>
        <pc:spChg chg="add del mod">
          <ac:chgData name="Matthew Archer" userId="aad98465-9c59-4159-8df1-a13be7bdef7f" providerId="ADAL" clId="{EA640DB2-B1C5-4036-9372-F4694320A86A}" dt="2024-10-28T08:31:19.558" v="390" actId="478"/>
          <ac:spMkLst>
            <pc:docMk/>
            <pc:sldMk cId="414059184" sldId="767"/>
            <ac:spMk id="13" creationId="{80417E59-74F5-DB68-0784-27699E956EE8}"/>
          </ac:spMkLst>
        </pc:spChg>
        <pc:picChg chg="del">
          <ac:chgData name="Matthew Archer" userId="aad98465-9c59-4159-8df1-a13be7bdef7f" providerId="ADAL" clId="{EA640DB2-B1C5-4036-9372-F4694320A86A}" dt="2024-10-28T08:20:45.561" v="188" actId="478"/>
          <ac:picMkLst>
            <pc:docMk/>
            <pc:sldMk cId="414059184" sldId="767"/>
            <ac:picMk id="2" creationId="{C15EB6D5-C656-27DC-D7B5-84173E843EF0}"/>
          </ac:picMkLst>
        </pc:picChg>
        <pc:picChg chg="del">
          <ac:chgData name="Matthew Archer" userId="aad98465-9c59-4159-8df1-a13be7bdef7f" providerId="ADAL" clId="{EA640DB2-B1C5-4036-9372-F4694320A86A}" dt="2024-10-28T08:20:58.331" v="191" actId="478"/>
          <ac:picMkLst>
            <pc:docMk/>
            <pc:sldMk cId="414059184" sldId="767"/>
            <ac:picMk id="3" creationId="{6CE5100C-F2A8-208D-AAAA-83BAE15A971D}"/>
          </ac:picMkLst>
        </pc:picChg>
        <pc:picChg chg="del">
          <ac:chgData name="Matthew Archer" userId="aad98465-9c59-4159-8df1-a13be7bdef7f" providerId="ADAL" clId="{EA640DB2-B1C5-4036-9372-F4694320A86A}" dt="2024-10-28T08:20:59.042" v="192" actId="478"/>
          <ac:picMkLst>
            <pc:docMk/>
            <pc:sldMk cId="414059184" sldId="767"/>
            <ac:picMk id="4" creationId="{0BCEB0C2-98B6-546B-CE6F-74E2E6A9BFB9}"/>
          </ac:picMkLst>
        </pc:picChg>
        <pc:picChg chg="del">
          <ac:chgData name="Matthew Archer" userId="aad98465-9c59-4159-8df1-a13be7bdef7f" providerId="ADAL" clId="{EA640DB2-B1C5-4036-9372-F4694320A86A}" dt="2024-10-28T08:20:59.776" v="193" actId="478"/>
          <ac:picMkLst>
            <pc:docMk/>
            <pc:sldMk cId="414059184" sldId="767"/>
            <ac:picMk id="5" creationId="{956B5ACC-C82A-66B6-AEE4-506E8BE3FC26}"/>
          </ac:picMkLst>
        </pc:picChg>
        <pc:picChg chg="add mod">
          <ac:chgData name="Matthew Archer" userId="aad98465-9c59-4159-8df1-a13be7bdef7f" providerId="ADAL" clId="{EA640DB2-B1C5-4036-9372-F4694320A86A}" dt="2024-10-28T08:34:04.674" v="444" actId="1037"/>
          <ac:picMkLst>
            <pc:docMk/>
            <pc:sldMk cId="414059184" sldId="767"/>
            <ac:picMk id="6" creationId="{C5D759B9-E0B6-E900-73E8-F47457D93379}"/>
          </ac:picMkLst>
        </pc:picChg>
        <pc:picChg chg="add mod">
          <ac:chgData name="Matthew Archer" userId="aad98465-9c59-4159-8df1-a13be7bdef7f" providerId="ADAL" clId="{EA640DB2-B1C5-4036-9372-F4694320A86A}" dt="2024-10-28T08:34:03.602" v="443" actId="1037"/>
          <ac:picMkLst>
            <pc:docMk/>
            <pc:sldMk cId="414059184" sldId="767"/>
            <ac:picMk id="7" creationId="{963ADE00-C381-5EFA-E83B-7033B6DF8A7C}"/>
          </ac:picMkLst>
        </pc:picChg>
        <pc:picChg chg="add mod">
          <ac:chgData name="Matthew Archer" userId="aad98465-9c59-4159-8df1-a13be7bdef7f" providerId="ADAL" clId="{EA640DB2-B1C5-4036-9372-F4694320A86A}" dt="2024-10-28T08:31:57.969" v="418" actId="1038"/>
          <ac:picMkLst>
            <pc:docMk/>
            <pc:sldMk cId="414059184" sldId="767"/>
            <ac:picMk id="8" creationId="{6832F640-4F16-CF0C-98AC-D94ECFB5B3DA}"/>
          </ac:picMkLst>
        </pc:picChg>
        <pc:picChg chg="del">
          <ac:chgData name="Matthew Archer" userId="aad98465-9c59-4159-8df1-a13be7bdef7f" providerId="ADAL" clId="{EA640DB2-B1C5-4036-9372-F4694320A86A}" dt="2024-10-28T08:21:00.627" v="194" actId="478"/>
          <ac:picMkLst>
            <pc:docMk/>
            <pc:sldMk cId="414059184" sldId="767"/>
            <ac:picMk id="18" creationId="{AA9F7008-7E94-5947-FEEC-CC9F19D878EA}"/>
          </ac:picMkLst>
        </pc:picChg>
      </pc:sldChg>
      <pc:sldChg chg="modSp add mod ord">
        <pc:chgData name="Matthew Archer" userId="aad98465-9c59-4159-8df1-a13be7bdef7f" providerId="ADAL" clId="{EA640DB2-B1C5-4036-9372-F4694320A86A}" dt="2024-10-28T09:12:21.931" v="476" actId="20577"/>
        <pc:sldMkLst>
          <pc:docMk/>
          <pc:sldMk cId="484585105" sldId="768"/>
        </pc:sldMkLst>
        <pc:spChg chg="mod">
          <ac:chgData name="Matthew Archer" userId="aad98465-9c59-4159-8df1-a13be7bdef7f" providerId="ADAL" clId="{EA640DB2-B1C5-4036-9372-F4694320A86A}" dt="2024-10-28T09:12:21.931" v="476" actId="20577"/>
          <ac:spMkLst>
            <pc:docMk/>
            <pc:sldMk cId="484585105" sldId="768"/>
            <ac:spMk id="1062917" creationId="{E65B0635-0BEA-5A9B-E217-2EDD612BC0FE}"/>
          </ac:spMkLst>
        </pc:spChg>
      </pc:sldChg>
      <pc:sldMasterChg chg="delSp">
        <pc:chgData name="Matthew Archer" userId="aad98465-9c59-4159-8df1-a13be7bdef7f" providerId="ADAL" clId="{EA640DB2-B1C5-4036-9372-F4694320A86A}" dt="2024-10-28T09:18:29.259" v="479" actId="478"/>
        <pc:sldMasterMkLst>
          <pc:docMk/>
          <pc:sldMasterMk cId="0" sldId="2147483648"/>
        </pc:sldMasterMkLst>
        <pc:spChg chg="del">
          <ac:chgData name="Matthew Archer" userId="aad98465-9c59-4159-8df1-a13be7bdef7f" providerId="ADAL" clId="{EA640DB2-B1C5-4036-9372-F4694320A86A}" dt="2024-10-28T09:18:29.259" v="479" actId="478"/>
          <ac:spMkLst>
            <pc:docMk/>
            <pc:sldMasterMk cId="0" sldId="2147483648"/>
            <ac:spMk id="1049" creationId="{E8FD1376-A373-9B31-ED14-8548BF38E886}"/>
          </ac:spMkLst>
        </pc:spChg>
      </pc:sldMasterChg>
      <pc:sldMasterChg chg="delSp mod">
        <pc:chgData name="Matthew Archer" userId="aad98465-9c59-4159-8df1-a13be7bdef7f" providerId="ADAL" clId="{EA640DB2-B1C5-4036-9372-F4694320A86A}" dt="2024-10-28T09:18:05.156" v="478" actId="478"/>
        <pc:sldMasterMkLst>
          <pc:docMk/>
          <pc:sldMasterMk cId="4052002530" sldId="2147483651"/>
        </pc:sldMasterMkLst>
        <pc:spChg chg="del">
          <ac:chgData name="Matthew Archer" userId="aad98465-9c59-4159-8df1-a13be7bdef7f" providerId="ADAL" clId="{EA640DB2-B1C5-4036-9372-F4694320A86A}" dt="2024-10-28T09:18:05.156" v="478" actId="478"/>
          <ac:spMkLst>
            <pc:docMk/>
            <pc:sldMasterMk cId="4052002530" sldId="2147483651"/>
            <ac:spMk id="1030" creationId="{1BDCE3DA-2F60-8B1D-0D1E-BFE70134CE4E}"/>
          </ac:spMkLst>
        </pc:spChg>
      </pc:sldMasterChg>
    </pc:docChg>
  </pc:docChgLst>
  <pc:docChgLst>
    <pc:chgData name="Matthew Archer" userId="aad98465-9c59-4159-8df1-a13be7bdef7f" providerId="ADAL" clId="{C1B52CEF-A072-4D51-8D76-29276ACEDCE3}"/>
    <pc:docChg chg="custSel addSld modSld">
      <pc:chgData name="Matthew Archer" userId="aad98465-9c59-4159-8df1-a13be7bdef7f" providerId="ADAL" clId="{C1B52CEF-A072-4D51-8D76-29276ACEDCE3}" dt="2023-11-16T13:54:16.667" v="176" actId="20577"/>
      <pc:docMkLst>
        <pc:docMk/>
      </pc:docMkLst>
      <pc:sldChg chg="modSp">
        <pc:chgData name="Matthew Archer" userId="aad98465-9c59-4159-8df1-a13be7bdef7f" providerId="ADAL" clId="{C1B52CEF-A072-4D51-8D76-29276ACEDCE3}" dt="2023-11-16T13:41:46.638" v="66" actId="20577"/>
        <pc:sldMkLst>
          <pc:docMk/>
          <pc:sldMk cId="0" sldId="625"/>
        </pc:sldMkLst>
        <pc:spChg chg="mod">
          <ac:chgData name="Matthew Archer" userId="aad98465-9c59-4159-8df1-a13be7bdef7f" providerId="ADAL" clId="{C1B52CEF-A072-4D51-8D76-29276ACEDCE3}" dt="2023-11-16T13:41:46.638" v="66" actId="20577"/>
          <ac:spMkLst>
            <pc:docMk/>
            <pc:sldMk cId="0" sldId="625"/>
            <ac:spMk id="894987" creationId="{CA49DBA4-4D4C-2146-A883-4C22DA85D91C}"/>
          </ac:spMkLst>
        </pc:spChg>
      </pc:sldChg>
      <pc:sldChg chg="modSp">
        <pc:chgData name="Matthew Archer" userId="aad98465-9c59-4159-8df1-a13be7bdef7f" providerId="ADAL" clId="{C1B52CEF-A072-4D51-8D76-29276ACEDCE3}" dt="2023-11-15T15:30:24.837" v="19" actId="6549"/>
        <pc:sldMkLst>
          <pc:docMk/>
          <pc:sldMk cId="0" sldId="636"/>
        </pc:sldMkLst>
        <pc:spChg chg="mod">
          <ac:chgData name="Matthew Archer" userId="aad98465-9c59-4159-8df1-a13be7bdef7f" providerId="ADAL" clId="{C1B52CEF-A072-4D51-8D76-29276ACEDCE3}" dt="2023-11-15T15:30:24.837" v="19" actId="6549"/>
          <ac:spMkLst>
            <pc:docMk/>
            <pc:sldMk cId="0" sldId="636"/>
            <ac:spMk id="917510" creationId="{2CB3A5E0-61DD-8A54-0F43-46783E9A8067}"/>
          </ac:spMkLst>
        </pc:spChg>
      </pc:sldChg>
      <pc:sldChg chg="modSp mod">
        <pc:chgData name="Matthew Archer" userId="aad98465-9c59-4159-8df1-a13be7bdef7f" providerId="ADAL" clId="{C1B52CEF-A072-4D51-8D76-29276ACEDCE3}" dt="2023-11-16T13:42:43.204" v="71" actId="20577"/>
        <pc:sldMkLst>
          <pc:docMk/>
          <pc:sldMk cId="0" sldId="757"/>
        </pc:sldMkLst>
        <pc:spChg chg="mod">
          <ac:chgData name="Matthew Archer" userId="aad98465-9c59-4159-8df1-a13be7bdef7f" providerId="ADAL" clId="{C1B52CEF-A072-4D51-8D76-29276ACEDCE3}" dt="2023-11-16T13:42:43.204" v="71" actId="20577"/>
          <ac:spMkLst>
            <pc:docMk/>
            <pc:sldMk cId="0" sldId="757"/>
            <ac:spMk id="1217538" creationId="{62075946-01F5-1444-434A-3A89117ACA8C}"/>
          </ac:spMkLst>
        </pc:spChg>
      </pc:sldChg>
      <pc:sldChg chg="addSp delSp modSp add mod modAnim">
        <pc:chgData name="Matthew Archer" userId="aad98465-9c59-4159-8df1-a13be7bdef7f" providerId="ADAL" clId="{C1B52CEF-A072-4D51-8D76-29276ACEDCE3}" dt="2023-11-16T13:54:16.667" v="176" actId="20577"/>
        <pc:sldMkLst>
          <pc:docMk/>
          <pc:sldMk cId="2555921373" sldId="763"/>
        </pc:sldMkLst>
        <pc:spChg chg="add del mod">
          <ac:chgData name="Matthew Archer" userId="aad98465-9c59-4159-8df1-a13be7bdef7f" providerId="ADAL" clId="{C1B52CEF-A072-4D51-8D76-29276ACEDCE3}" dt="2023-11-16T13:53:06.168" v="129" actId="478"/>
          <ac:spMkLst>
            <pc:docMk/>
            <pc:sldMk cId="2555921373" sldId="763"/>
            <ac:spMk id="4" creationId="{D440DA82-1E93-DC08-ED7D-78514B7CC03E}"/>
          </ac:spMkLst>
        </pc:spChg>
        <pc:spChg chg="add mod">
          <ac:chgData name="Matthew Archer" userId="aad98465-9c59-4159-8df1-a13be7bdef7f" providerId="ADAL" clId="{C1B52CEF-A072-4D51-8D76-29276ACEDCE3}" dt="2023-11-16T13:53:36.349" v="133" actId="2085"/>
          <ac:spMkLst>
            <pc:docMk/>
            <pc:sldMk cId="2555921373" sldId="763"/>
            <ac:spMk id="5" creationId="{421047A5-4E89-C521-2658-8AD5529EB6D5}"/>
          </ac:spMkLst>
        </pc:spChg>
        <pc:spChg chg="add mod">
          <ac:chgData name="Matthew Archer" userId="aad98465-9c59-4159-8df1-a13be7bdef7f" providerId="ADAL" clId="{C1B52CEF-A072-4D51-8D76-29276ACEDCE3}" dt="2023-11-16T13:54:16.667" v="176" actId="20577"/>
          <ac:spMkLst>
            <pc:docMk/>
            <pc:sldMk cId="2555921373" sldId="763"/>
            <ac:spMk id="6" creationId="{0A28336B-3860-FAC1-949C-4A6DA13A9DBF}"/>
          </ac:spMkLst>
        </pc:spChg>
        <pc:spChg chg="del">
          <ac:chgData name="Matthew Archer" userId="aad98465-9c59-4159-8df1-a13be7bdef7f" providerId="ADAL" clId="{C1B52CEF-A072-4D51-8D76-29276ACEDCE3}" dt="2023-11-16T13:50:44.716" v="74" actId="478"/>
          <ac:spMkLst>
            <pc:docMk/>
            <pc:sldMk cId="2555921373" sldId="763"/>
            <ac:spMk id="894979" creationId="{D8F2D960-77D2-63E5-6AC7-737934F2DD61}"/>
          </ac:spMkLst>
        </pc:spChg>
        <pc:spChg chg="del">
          <ac:chgData name="Matthew Archer" userId="aad98465-9c59-4159-8df1-a13be7bdef7f" providerId="ADAL" clId="{C1B52CEF-A072-4D51-8D76-29276ACEDCE3}" dt="2023-11-16T13:50:42.212" v="73" actId="478"/>
          <ac:spMkLst>
            <pc:docMk/>
            <pc:sldMk cId="2555921373" sldId="763"/>
            <ac:spMk id="894980" creationId="{EE1D5555-182D-A93E-65FE-67D29AA50E52}"/>
          </ac:spMkLst>
        </pc:spChg>
        <pc:spChg chg="del">
          <ac:chgData name="Matthew Archer" userId="aad98465-9c59-4159-8df1-a13be7bdef7f" providerId="ADAL" clId="{C1B52CEF-A072-4D51-8D76-29276ACEDCE3}" dt="2023-11-16T13:50:51.073" v="75" actId="478"/>
          <ac:spMkLst>
            <pc:docMk/>
            <pc:sldMk cId="2555921373" sldId="763"/>
            <ac:spMk id="894983" creationId="{EB30FF64-3C77-15D3-FA14-1FDF7FE297AE}"/>
          </ac:spMkLst>
        </pc:spChg>
        <pc:spChg chg="del">
          <ac:chgData name="Matthew Archer" userId="aad98465-9c59-4159-8df1-a13be7bdef7f" providerId="ADAL" clId="{C1B52CEF-A072-4D51-8D76-29276ACEDCE3}" dt="2023-11-16T13:50:51.073" v="75" actId="478"/>
          <ac:spMkLst>
            <pc:docMk/>
            <pc:sldMk cId="2555921373" sldId="763"/>
            <ac:spMk id="894984" creationId="{4A29DCE2-9412-29E6-DBBD-3B9A7B5CEEEC}"/>
          </ac:spMkLst>
        </pc:spChg>
        <pc:spChg chg="del">
          <ac:chgData name="Matthew Archer" userId="aad98465-9c59-4159-8df1-a13be7bdef7f" providerId="ADAL" clId="{C1B52CEF-A072-4D51-8D76-29276ACEDCE3}" dt="2023-11-16T13:50:51.073" v="75" actId="478"/>
          <ac:spMkLst>
            <pc:docMk/>
            <pc:sldMk cId="2555921373" sldId="763"/>
            <ac:spMk id="894985" creationId="{CC875091-EBF6-6496-55AF-4D892C4034AE}"/>
          </ac:spMkLst>
        </pc:spChg>
        <pc:spChg chg="del">
          <ac:chgData name="Matthew Archer" userId="aad98465-9c59-4159-8df1-a13be7bdef7f" providerId="ADAL" clId="{C1B52CEF-A072-4D51-8D76-29276ACEDCE3}" dt="2023-11-16T13:50:51.073" v="75" actId="478"/>
          <ac:spMkLst>
            <pc:docMk/>
            <pc:sldMk cId="2555921373" sldId="763"/>
            <ac:spMk id="894986" creationId="{7EC0CFE4-E07A-C88C-456A-6A4D181B6FBF}"/>
          </ac:spMkLst>
        </pc:spChg>
        <pc:spChg chg="del">
          <ac:chgData name="Matthew Archer" userId="aad98465-9c59-4159-8df1-a13be7bdef7f" providerId="ADAL" clId="{C1B52CEF-A072-4D51-8D76-29276ACEDCE3}" dt="2023-11-16T13:50:51.073" v="75" actId="478"/>
          <ac:spMkLst>
            <pc:docMk/>
            <pc:sldMk cId="2555921373" sldId="763"/>
            <ac:spMk id="894987" creationId="{CA49DBA4-4D4C-2146-A883-4C22DA85D91C}"/>
          </ac:spMkLst>
        </pc:spChg>
        <pc:spChg chg="del">
          <ac:chgData name="Matthew Archer" userId="aad98465-9c59-4159-8df1-a13be7bdef7f" providerId="ADAL" clId="{C1B52CEF-A072-4D51-8D76-29276ACEDCE3}" dt="2023-11-16T13:50:51.073" v="75" actId="478"/>
          <ac:spMkLst>
            <pc:docMk/>
            <pc:sldMk cId="2555921373" sldId="763"/>
            <ac:spMk id="894988" creationId="{8EE032AC-9CCA-7844-B80F-1E14D25E3F96}"/>
          </ac:spMkLst>
        </pc:spChg>
        <pc:spChg chg="del">
          <ac:chgData name="Matthew Archer" userId="aad98465-9c59-4159-8df1-a13be7bdef7f" providerId="ADAL" clId="{C1B52CEF-A072-4D51-8D76-29276ACEDCE3}" dt="2023-11-16T13:50:51.073" v="75" actId="478"/>
          <ac:spMkLst>
            <pc:docMk/>
            <pc:sldMk cId="2555921373" sldId="763"/>
            <ac:spMk id="894989" creationId="{2C93664F-7E02-E407-5EB8-DD240A108C0A}"/>
          </ac:spMkLst>
        </pc:spChg>
        <pc:spChg chg="del">
          <ac:chgData name="Matthew Archer" userId="aad98465-9c59-4159-8df1-a13be7bdef7f" providerId="ADAL" clId="{C1B52CEF-A072-4D51-8D76-29276ACEDCE3}" dt="2023-11-16T13:50:51.073" v="75" actId="478"/>
          <ac:spMkLst>
            <pc:docMk/>
            <pc:sldMk cId="2555921373" sldId="763"/>
            <ac:spMk id="894990" creationId="{F8D5ACD4-A401-30CF-D001-BD6FA70B6BA6}"/>
          </ac:spMkLst>
        </pc:spChg>
        <pc:picChg chg="add mod modCrop">
          <ac:chgData name="Matthew Archer" userId="aad98465-9c59-4159-8df1-a13be7bdef7f" providerId="ADAL" clId="{C1B52CEF-A072-4D51-8D76-29276ACEDCE3}" dt="2023-11-16T13:51:45.450" v="81" actId="1076"/>
          <ac:picMkLst>
            <pc:docMk/>
            <pc:sldMk cId="2555921373" sldId="763"/>
            <ac:picMk id="3" creationId="{715F5EC1-0D91-FA55-8C55-FD92CC7EB1A0}"/>
          </ac:picMkLst>
        </pc:picChg>
      </pc:sldChg>
      <pc:sldChg chg="add">
        <pc:chgData name="Matthew Archer" userId="aad98465-9c59-4159-8df1-a13be7bdef7f" providerId="ADAL" clId="{C1B52CEF-A072-4D51-8D76-29276ACEDCE3}" dt="2023-11-16T13:52:58.128" v="128" actId="2890"/>
        <pc:sldMkLst>
          <pc:docMk/>
          <pc:sldMk cId="2880080799" sldId="764"/>
        </pc:sldMkLst>
      </pc:sldChg>
    </pc:docChg>
  </pc:docChgLst>
  <pc:docChgLst>
    <pc:chgData name="Matthew Archer" userId="aad98465-9c59-4159-8df1-a13be7bdef7f" providerId="ADAL" clId="{2F72FF6A-DA4F-4EB5-BF92-1589BD7C0056}"/>
    <pc:docChg chg="undo custSel delSld modSld">
      <pc:chgData name="Matthew Archer" userId="aad98465-9c59-4159-8df1-a13be7bdef7f" providerId="ADAL" clId="{2F72FF6A-DA4F-4EB5-BF92-1589BD7C0056}" dt="2024-02-13T09:03:51.429" v="63" actId="20577"/>
      <pc:docMkLst>
        <pc:docMk/>
      </pc:docMkLst>
      <pc:sldChg chg="modSp mod">
        <pc:chgData name="Matthew Archer" userId="aad98465-9c59-4159-8df1-a13be7bdef7f" providerId="ADAL" clId="{2F72FF6A-DA4F-4EB5-BF92-1589BD7C0056}" dt="2024-01-30T08:47:19.103" v="62" actId="20577"/>
        <pc:sldMkLst>
          <pc:docMk/>
          <pc:sldMk cId="0" sldId="637"/>
        </pc:sldMkLst>
        <pc:spChg chg="mod">
          <ac:chgData name="Matthew Archer" userId="aad98465-9c59-4159-8df1-a13be7bdef7f" providerId="ADAL" clId="{2F72FF6A-DA4F-4EB5-BF92-1589BD7C0056}" dt="2024-01-30T08:47:19.103" v="62" actId="20577"/>
          <ac:spMkLst>
            <pc:docMk/>
            <pc:sldMk cId="0" sldId="637"/>
            <ac:spMk id="918531" creationId="{0BA33508-041D-1836-6025-EAD1627D07F7}"/>
          </ac:spMkLst>
        </pc:spChg>
      </pc:sldChg>
      <pc:sldChg chg="modSp mod">
        <pc:chgData name="Matthew Archer" userId="aad98465-9c59-4159-8df1-a13be7bdef7f" providerId="ADAL" clId="{2F72FF6A-DA4F-4EB5-BF92-1589BD7C0056}" dt="2024-02-13T09:03:51.429" v="63" actId="20577"/>
        <pc:sldMkLst>
          <pc:docMk/>
          <pc:sldMk cId="0" sldId="757"/>
        </pc:sldMkLst>
        <pc:spChg chg="mod">
          <ac:chgData name="Matthew Archer" userId="aad98465-9c59-4159-8df1-a13be7bdef7f" providerId="ADAL" clId="{2F72FF6A-DA4F-4EB5-BF92-1589BD7C0056}" dt="2024-02-13T09:03:51.429" v="63" actId="20577"/>
          <ac:spMkLst>
            <pc:docMk/>
            <pc:sldMk cId="0" sldId="757"/>
            <ac:spMk id="1217538" creationId="{62075946-01F5-1444-434A-3A89117ACA8C}"/>
          </ac:spMkLst>
        </pc:spChg>
        <pc:spChg chg="mod">
          <ac:chgData name="Matthew Archer" userId="aad98465-9c59-4159-8df1-a13be7bdef7f" providerId="ADAL" clId="{2F72FF6A-DA4F-4EB5-BF92-1589BD7C0056}" dt="2024-01-30T08:46:41.142" v="51" actId="20577"/>
          <ac:spMkLst>
            <pc:docMk/>
            <pc:sldMk cId="0" sldId="757"/>
            <ac:spMk id="1217539" creationId="{404E3B3C-C7E0-90B3-58AD-E011D5FB01F1}"/>
          </ac:spMkLst>
        </pc:spChg>
      </pc:sldChg>
      <pc:sldChg chg="del">
        <pc:chgData name="Matthew Archer" userId="aad98465-9c59-4159-8df1-a13be7bdef7f" providerId="ADAL" clId="{2F72FF6A-DA4F-4EB5-BF92-1589BD7C0056}" dt="2024-01-29T17:15:37.768" v="0" actId="2696"/>
        <pc:sldMkLst>
          <pc:docMk/>
          <pc:sldMk cId="2555921373" sldId="763"/>
        </pc:sldMkLst>
      </pc:sldChg>
      <pc:sldChg chg="del">
        <pc:chgData name="Matthew Archer" userId="aad98465-9c59-4159-8df1-a13be7bdef7f" providerId="ADAL" clId="{2F72FF6A-DA4F-4EB5-BF92-1589BD7C0056}" dt="2024-01-29T17:15:37.768" v="0" actId="2696"/>
        <pc:sldMkLst>
          <pc:docMk/>
          <pc:sldMk cId="2880080799" sldId="76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0130" name="Rectangle 2">
            <a:extLst>
              <a:ext uri="{FF2B5EF4-FFF2-40B4-BE49-F238E27FC236}">
                <a16:creationId xmlns:a16="http://schemas.microsoft.com/office/drawing/2014/main" id="{5B713E8E-DA4C-D75E-834D-0D2FD609889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1200131" name="Rectangle 3">
            <a:extLst>
              <a:ext uri="{FF2B5EF4-FFF2-40B4-BE49-F238E27FC236}">
                <a16:creationId xmlns:a16="http://schemas.microsoft.com/office/drawing/2014/main" id="{4D1B233E-E11F-47A9-D69A-996B333C8EE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1200132" name="Rectangle 4">
            <a:extLst>
              <a:ext uri="{FF2B5EF4-FFF2-40B4-BE49-F238E27FC236}">
                <a16:creationId xmlns:a16="http://schemas.microsoft.com/office/drawing/2014/main" id="{E4174C88-4131-CF3A-B07F-3A262DE836E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8950"/>
            <a:ext cx="29464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1200133" name="Rectangle 5">
            <a:extLst>
              <a:ext uri="{FF2B5EF4-FFF2-40B4-BE49-F238E27FC236}">
                <a16:creationId xmlns:a16="http://schemas.microsoft.com/office/drawing/2014/main" id="{C3B03DB5-C050-0ED1-C450-2AA5EC0F3DB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378950"/>
            <a:ext cx="29464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" panose="020B0604020202020204" pitchFamily="34" charset="0"/>
              </a:defRPr>
            </a:lvl1pPr>
          </a:lstStyle>
          <a:p>
            <a:fld id="{C1BA9278-0720-4731-AA27-5612CDF0FDC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C1CEA1B8-E6D8-23C1-992C-A79EEDD8410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ED8CF655-51B9-E385-BF74-CDBF809EB08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69636" name="Rectangle 4">
            <a:extLst>
              <a:ext uri="{FF2B5EF4-FFF2-40B4-BE49-F238E27FC236}">
                <a16:creationId xmlns:a16="http://schemas.microsoft.com/office/drawing/2014/main" id="{F463A6DD-3B36-C57F-AA0E-3C1342609030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31863" y="741363"/>
            <a:ext cx="4935537" cy="37020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9637" name="Rectangle 5">
            <a:extLst>
              <a:ext uri="{FF2B5EF4-FFF2-40B4-BE49-F238E27FC236}">
                <a16:creationId xmlns:a16="http://schemas.microsoft.com/office/drawing/2014/main" id="{1F5D7284-5353-9B1D-8C18-C7FAD715638B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691063"/>
            <a:ext cx="5438775" cy="444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9638" name="Rectangle 6">
            <a:extLst>
              <a:ext uri="{FF2B5EF4-FFF2-40B4-BE49-F238E27FC236}">
                <a16:creationId xmlns:a16="http://schemas.microsoft.com/office/drawing/2014/main" id="{A960C05F-F81C-393C-0DAE-482B06FEDB05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78950"/>
            <a:ext cx="29464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69639" name="Rectangle 7">
            <a:extLst>
              <a:ext uri="{FF2B5EF4-FFF2-40B4-BE49-F238E27FC236}">
                <a16:creationId xmlns:a16="http://schemas.microsoft.com/office/drawing/2014/main" id="{7B4CC6CA-E42F-1063-350B-BBDBDC1FC7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378950"/>
            <a:ext cx="29464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" panose="020B0604020202020204" pitchFamily="34" charset="0"/>
              </a:defRPr>
            </a:lvl1pPr>
          </a:lstStyle>
          <a:p>
            <a:fld id="{2A7B1BBC-3CC7-4E9A-B6FF-020AB899252D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>
            <a:extLst>
              <a:ext uri="{FF2B5EF4-FFF2-40B4-BE49-F238E27FC236}">
                <a16:creationId xmlns:a16="http://schemas.microsoft.com/office/drawing/2014/main" id="{A5E4BB96-7D7C-8C91-6E38-238D57DEA6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0CFCB3-C7BA-4AEE-B466-2061ADD77FD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099" name="Rectangle 2">
            <a:extLst>
              <a:ext uri="{FF2B5EF4-FFF2-40B4-BE49-F238E27FC236}">
                <a16:creationId xmlns:a16="http://schemas.microsoft.com/office/drawing/2014/main" id="{E09C1F2A-E3D7-1247-F04F-34CC503438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DE04CE2A-824F-8C8F-CF4C-5396096C81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72233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835BB50-4DA0-6269-54FB-7148CACFADC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735D84E-9E95-45CC-AB46-010903A49CBE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1218562" name="Rectangle 2">
            <a:extLst>
              <a:ext uri="{FF2B5EF4-FFF2-40B4-BE49-F238E27FC236}">
                <a16:creationId xmlns:a16="http://schemas.microsoft.com/office/drawing/2014/main" id="{6EAABB92-91FF-DEA8-1DDC-D078CDED1F2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563" name="Rectangle 3">
            <a:extLst>
              <a:ext uri="{FF2B5EF4-FFF2-40B4-BE49-F238E27FC236}">
                <a16:creationId xmlns:a16="http://schemas.microsoft.com/office/drawing/2014/main" id="{F82E287A-ACB3-2329-DBD3-D24356646C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02AEBBFE-03F6-84FB-17E4-9CC613C350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99DC22-16ED-443D-837F-FD6AC8D49F6D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891906" name="Rectangle 2">
            <a:extLst>
              <a:ext uri="{FF2B5EF4-FFF2-40B4-BE49-F238E27FC236}">
                <a16:creationId xmlns:a16="http://schemas.microsoft.com/office/drawing/2014/main" id="{17F4FC46-8987-E0FA-44D0-A56DFC1CD9A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1907" name="Rectangle 3">
            <a:extLst>
              <a:ext uri="{FF2B5EF4-FFF2-40B4-BE49-F238E27FC236}">
                <a16:creationId xmlns:a16="http://schemas.microsoft.com/office/drawing/2014/main" id="{63C212E1-2782-9BD7-E8B8-8C55FD7A9C9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b="1" dirty="0"/>
          </a:p>
          <a:p>
            <a:endParaRPr lang="en-US" altLang="en-US" b="1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F730ECE2-0D33-75EF-755B-D74CF0CB5B6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157C27-AEFF-42ED-B2B6-906E0B225D3D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166338" name="Rectangle 2">
            <a:extLst>
              <a:ext uri="{FF2B5EF4-FFF2-40B4-BE49-F238E27FC236}">
                <a16:creationId xmlns:a16="http://schemas.microsoft.com/office/drawing/2014/main" id="{5987D48A-FDC8-626A-7D21-0EBE1B4D16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6339" name="Rectangle 3">
            <a:extLst>
              <a:ext uri="{FF2B5EF4-FFF2-40B4-BE49-F238E27FC236}">
                <a16:creationId xmlns:a16="http://schemas.microsoft.com/office/drawing/2014/main" id="{379E9C1E-F574-84D7-6E2B-867A70BB70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28DDE6CD-927E-9495-C10A-A8BC242ED2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B4EB4B5-5F98-4FBA-BE5A-956DCBEA8D16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123330" name="Rectangle 2">
            <a:extLst>
              <a:ext uri="{FF2B5EF4-FFF2-40B4-BE49-F238E27FC236}">
                <a16:creationId xmlns:a16="http://schemas.microsoft.com/office/drawing/2014/main" id="{9F790A25-D3B5-26F2-CCE8-791540642F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3331" name="Rectangle 3">
            <a:extLst>
              <a:ext uri="{FF2B5EF4-FFF2-40B4-BE49-F238E27FC236}">
                <a16:creationId xmlns:a16="http://schemas.microsoft.com/office/drawing/2014/main" id="{1112EF38-06E8-6FC9-B7DE-B3C1A4CF1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/>
            <a:r>
              <a:rPr lang="en-US" altLang="en-US" b="1" dirty="0"/>
              <a:t>Notes:</a:t>
            </a:r>
          </a:p>
          <a:p>
            <a:pPr marL="228600" indent="-228600"/>
            <a:r>
              <a:rPr lang="en-GB" altLang="en-US" dirty="0"/>
              <a:t>As with any aspect of design, the first stages of g-design involves</a:t>
            </a:r>
          </a:p>
          <a:p>
            <a:pPr marL="228600" indent="-228600"/>
            <a:r>
              <a:rPr lang="en-GB" altLang="en-US" dirty="0"/>
              <a:t>understanding why a business wants and needs to undertake the (re)design</a:t>
            </a:r>
          </a:p>
          <a:p>
            <a:pPr marL="228600" indent="-228600"/>
            <a:endParaRPr lang="en-GB" altLang="en-US" dirty="0"/>
          </a:p>
          <a:p>
            <a:pPr marL="228600" indent="-228600">
              <a:buFontTx/>
              <a:buAutoNum type="arabicPeriod"/>
            </a:pPr>
            <a:r>
              <a:rPr lang="en-GB" altLang="en-US" dirty="0"/>
              <a:t>What </a:t>
            </a:r>
            <a:r>
              <a:rPr lang="en-GB" altLang="en-US" b="1" dirty="0"/>
              <a:t>must</a:t>
            </a:r>
            <a:r>
              <a:rPr lang="en-GB" altLang="en-US" dirty="0"/>
              <a:t> the company do? (mapping the external factors)</a:t>
            </a:r>
          </a:p>
          <a:p>
            <a:pPr marL="228600" indent="-228600">
              <a:buFontTx/>
              <a:buAutoNum type="arabicPeriod"/>
            </a:pPr>
            <a:r>
              <a:rPr lang="en-GB" altLang="en-US" dirty="0"/>
              <a:t>What does the company </a:t>
            </a:r>
            <a:r>
              <a:rPr lang="en-GB" altLang="en-US" b="1" dirty="0"/>
              <a:t>want</a:t>
            </a:r>
            <a:r>
              <a:rPr lang="en-GB" altLang="en-US" dirty="0"/>
              <a:t> to do? (mapping the internal motivations). </a:t>
            </a:r>
          </a:p>
          <a:p>
            <a:pPr marL="228600" indent="-228600">
              <a:buFontTx/>
              <a:buAutoNum type="arabicPeriod"/>
            </a:pPr>
            <a:r>
              <a:rPr lang="en-GB" altLang="en-US" dirty="0"/>
              <a:t>What </a:t>
            </a:r>
            <a:r>
              <a:rPr lang="en-GB" altLang="en-US" b="1" dirty="0"/>
              <a:t>can</a:t>
            </a:r>
            <a:r>
              <a:rPr lang="en-GB" altLang="en-US" dirty="0"/>
              <a:t> the company do? (mapping the sustainability profile of the product or service). </a:t>
            </a:r>
          </a:p>
          <a:p>
            <a:pPr marL="228600" indent="-228600"/>
            <a:endParaRPr lang="en-GB" altLang="en-US" dirty="0"/>
          </a:p>
          <a:p>
            <a:pPr marL="228600" indent="-228600"/>
            <a:r>
              <a:rPr lang="en-GB" altLang="en-US" dirty="0"/>
              <a:t>The result of this first strategic phase is a plan of action, containing many</a:t>
            </a:r>
          </a:p>
          <a:p>
            <a:pPr marL="228600" indent="-228600"/>
            <a:r>
              <a:rPr lang="en-GB" altLang="en-US" dirty="0"/>
              <a:t>options and actions to improve the product or service.</a:t>
            </a:r>
          </a:p>
          <a:p>
            <a:pPr marL="228600" indent="-228600"/>
            <a:endParaRPr lang="en-US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FBE383E9-E22D-D1A1-602D-E574B4D540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6283FA-4C61-4129-B7A9-16B0D7C0F098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124354" name="Rectangle 2">
            <a:extLst>
              <a:ext uri="{FF2B5EF4-FFF2-40B4-BE49-F238E27FC236}">
                <a16:creationId xmlns:a16="http://schemas.microsoft.com/office/drawing/2014/main" id="{98DA06A6-17EC-3DB8-A2F4-4C74DAADEB1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4355" name="Rectangle 3">
            <a:extLst>
              <a:ext uri="{FF2B5EF4-FFF2-40B4-BE49-F238E27FC236}">
                <a16:creationId xmlns:a16="http://schemas.microsoft.com/office/drawing/2014/main" id="{EF32FBBD-4CBB-1947-15B2-AEE400E0BA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/>
            <a:r>
              <a:rPr lang="en-US" altLang="en-US" b="1" dirty="0"/>
              <a:t>Notes:</a:t>
            </a:r>
          </a:p>
          <a:p>
            <a:pPr marL="228600" indent="-228600"/>
            <a:r>
              <a:rPr lang="en-GB" altLang="en-US" dirty="0"/>
              <a:t>As with any aspect of design, the first stages of g-design involves</a:t>
            </a:r>
          </a:p>
          <a:p>
            <a:pPr marL="228600" indent="-228600"/>
            <a:r>
              <a:rPr lang="en-GB" altLang="en-US" dirty="0"/>
              <a:t>understanding why a business wants and needs to undertake the (re)design</a:t>
            </a:r>
          </a:p>
          <a:p>
            <a:pPr marL="228600" indent="-228600"/>
            <a:endParaRPr lang="en-GB" altLang="en-US" dirty="0"/>
          </a:p>
          <a:p>
            <a:pPr marL="228600" indent="-228600">
              <a:buFontTx/>
              <a:buAutoNum type="arabicPeriod"/>
            </a:pPr>
            <a:r>
              <a:rPr lang="en-GB" altLang="en-US" dirty="0"/>
              <a:t>What </a:t>
            </a:r>
            <a:r>
              <a:rPr lang="en-GB" altLang="en-US" b="1" dirty="0"/>
              <a:t>must</a:t>
            </a:r>
            <a:r>
              <a:rPr lang="en-GB" altLang="en-US" dirty="0"/>
              <a:t> the company do? (mapping the external factors)</a:t>
            </a:r>
          </a:p>
          <a:p>
            <a:pPr marL="228600" indent="-228600">
              <a:buFontTx/>
              <a:buAutoNum type="arabicPeriod"/>
            </a:pPr>
            <a:r>
              <a:rPr lang="en-GB" altLang="en-US" dirty="0"/>
              <a:t>What does the company </a:t>
            </a:r>
            <a:r>
              <a:rPr lang="en-GB" altLang="en-US" b="1" dirty="0"/>
              <a:t>want</a:t>
            </a:r>
            <a:r>
              <a:rPr lang="en-GB" altLang="en-US" dirty="0"/>
              <a:t> to do? (mapping the internal motivations). </a:t>
            </a:r>
          </a:p>
          <a:p>
            <a:pPr marL="228600" indent="-228600">
              <a:buFontTx/>
              <a:buAutoNum type="arabicPeriod"/>
            </a:pPr>
            <a:r>
              <a:rPr lang="en-GB" altLang="en-US" dirty="0"/>
              <a:t>What </a:t>
            </a:r>
            <a:r>
              <a:rPr lang="en-GB" altLang="en-US" b="1" dirty="0"/>
              <a:t>can</a:t>
            </a:r>
            <a:r>
              <a:rPr lang="en-GB" altLang="en-US" dirty="0"/>
              <a:t> the company do? (mapping the sustainability profile of the product or service). </a:t>
            </a:r>
          </a:p>
          <a:p>
            <a:pPr marL="228600" indent="-228600"/>
            <a:endParaRPr lang="en-GB" altLang="en-US" dirty="0"/>
          </a:p>
          <a:p>
            <a:pPr marL="228600" indent="-228600"/>
            <a:r>
              <a:rPr lang="en-GB" altLang="en-US" dirty="0"/>
              <a:t>The result of this first strategic phase is a plan of action, containing many</a:t>
            </a:r>
          </a:p>
          <a:p>
            <a:pPr marL="228600" indent="-228600"/>
            <a:r>
              <a:rPr lang="en-GB" altLang="en-US" dirty="0"/>
              <a:t>options and actions to improve the product or service.</a:t>
            </a:r>
          </a:p>
          <a:p>
            <a:pPr marL="228600" indent="-228600"/>
            <a:endParaRPr lang="en-US" altLang="en-US" b="1" dirty="0"/>
          </a:p>
          <a:p>
            <a:pPr marL="228600" indent="-228600"/>
            <a:endParaRPr lang="en-GB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83350EF0-867D-E76B-529C-AC0DFA9F7C8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C6EE0F-FFA9-42EE-A42F-897AA6C871D5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1126402" name="Rectangle 2">
            <a:extLst>
              <a:ext uri="{FF2B5EF4-FFF2-40B4-BE49-F238E27FC236}">
                <a16:creationId xmlns:a16="http://schemas.microsoft.com/office/drawing/2014/main" id="{C18EEF69-553D-2049-6168-68459F4BC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03" name="Rectangle 3">
            <a:extLst>
              <a:ext uri="{FF2B5EF4-FFF2-40B4-BE49-F238E27FC236}">
                <a16:creationId xmlns:a16="http://schemas.microsoft.com/office/drawing/2014/main" id="{78DF5D78-B396-4146-70D5-276EA53463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/>
            <a:r>
              <a:rPr lang="en-US" altLang="en-US" b="1" dirty="0"/>
              <a:t>Source:  </a:t>
            </a:r>
            <a:r>
              <a:rPr lang="en-US" altLang="en-US" dirty="0"/>
              <a:t>IHOBE Ecodesign manual</a:t>
            </a:r>
          </a:p>
          <a:p>
            <a:pPr marL="228600" indent="-228600"/>
            <a:endParaRPr lang="en-US" altLang="en-US" dirty="0"/>
          </a:p>
          <a:p>
            <a:pPr marL="228600" indent="-228600"/>
            <a:r>
              <a:rPr lang="en-US" altLang="en-US" b="1" dirty="0"/>
              <a:t>Notes:</a:t>
            </a:r>
          </a:p>
          <a:p>
            <a:pPr marL="228600" indent="-228600"/>
            <a:r>
              <a:rPr lang="en-GB" altLang="en-US" dirty="0"/>
              <a:t>As with any aspect of design, the first stages of g-design involves</a:t>
            </a:r>
          </a:p>
          <a:p>
            <a:pPr marL="228600" indent="-228600"/>
            <a:r>
              <a:rPr lang="en-GB" altLang="en-US" dirty="0"/>
              <a:t>understanding why a business wants and needs to undertake the (re)design</a:t>
            </a:r>
          </a:p>
          <a:p>
            <a:pPr marL="228600" indent="-228600"/>
            <a:endParaRPr lang="en-GB" altLang="en-US" dirty="0"/>
          </a:p>
          <a:p>
            <a:pPr marL="228600" indent="-228600">
              <a:buFontTx/>
              <a:buAutoNum type="arabicPeriod"/>
            </a:pPr>
            <a:r>
              <a:rPr lang="en-GB" altLang="en-US" dirty="0"/>
              <a:t>What </a:t>
            </a:r>
            <a:r>
              <a:rPr lang="en-GB" altLang="en-US" b="1" dirty="0"/>
              <a:t>must</a:t>
            </a:r>
            <a:r>
              <a:rPr lang="en-GB" altLang="en-US" dirty="0"/>
              <a:t> the company do? (mapping the external factors)</a:t>
            </a:r>
          </a:p>
          <a:p>
            <a:pPr marL="228600" indent="-228600">
              <a:buFontTx/>
              <a:buAutoNum type="arabicPeriod"/>
            </a:pPr>
            <a:r>
              <a:rPr lang="en-GB" altLang="en-US" dirty="0"/>
              <a:t>What does the company </a:t>
            </a:r>
            <a:r>
              <a:rPr lang="en-GB" altLang="en-US" b="1" dirty="0"/>
              <a:t>want</a:t>
            </a:r>
            <a:r>
              <a:rPr lang="en-GB" altLang="en-US" dirty="0"/>
              <a:t> to do? (mapping the internal motivations). </a:t>
            </a:r>
          </a:p>
          <a:p>
            <a:pPr marL="228600" indent="-228600">
              <a:buFontTx/>
              <a:buAutoNum type="arabicPeriod"/>
            </a:pPr>
            <a:r>
              <a:rPr lang="en-GB" altLang="en-US" dirty="0"/>
              <a:t>What </a:t>
            </a:r>
            <a:r>
              <a:rPr lang="en-GB" altLang="en-US" b="1" dirty="0"/>
              <a:t>can</a:t>
            </a:r>
            <a:r>
              <a:rPr lang="en-GB" altLang="en-US" dirty="0"/>
              <a:t> the company do? (mapping the sustainability profile of the product or service). </a:t>
            </a:r>
          </a:p>
          <a:p>
            <a:pPr marL="228600" indent="-228600"/>
            <a:endParaRPr lang="en-GB" altLang="en-US" dirty="0"/>
          </a:p>
          <a:p>
            <a:pPr marL="228600" indent="-228600"/>
            <a:r>
              <a:rPr lang="en-GB" altLang="en-US" dirty="0"/>
              <a:t>The result of this first strategic phase is a plan of action, containing many</a:t>
            </a:r>
          </a:p>
          <a:p>
            <a:pPr marL="228600" indent="-228600"/>
            <a:r>
              <a:rPr lang="en-GB" altLang="en-US" dirty="0"/>
              <a:t>options and actions to improve the product or service.</a:t>
            </a:r>
          </a:p>
          <a:p>
            <a:pPr marL="228600" indent="-228600"/>
            <a:endParaRPr lang="en-US" altLang="en-US" b="1" dirty="0"/>
          </a:p>
          <a:p>
            <a:pPr marL="228600" indent="-228600"/>
            <a:endParaRPr lang="en-GB" alt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951A928-E1FB-D739-3128-699A226D96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0760B67-28B3-452F-ABE6-4E9A88356DDD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1125378" name="Rectangle 2">
            <a:extLst>
              <a:ext uri="{FF2B5EF4-FFF2-40B4-BE49-F238E27FC236}">
                <a16:creationId xmlns:a16="http://schemas.microsoft.com/office/drawing/2014/main" id="{A121907E-CD3A-8E5D-FF32-58856C7F7E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5379" name="Rectangle 3">
            <a:extLst>
              <a:ext uri="{FF2B5EF4-FFF2-40B4-BE49-F238E27FC236}">
                <a16:creationId xmlns:a16="http://schemas.microsoft.com/office/drawing/2014/main" id="{EFB2C309-9445-005C-1FC9-27B8B38773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/>
            <a:r>
              <a:rPr lang="en-US" altLang="en-US" b="1"/>
              <a:t>Notes:</a:t>
            </a:r>
          </a:p>
          <a:p>
            <a:pPr marL="228600" indent="-228600"/>
            <a:r>
              <a:rPr lang="en-GB" altLang="en-US"/>
              <a:t>As with any aspect of design, the first stages of ecodesign involves</a:t>
            </a:r>
          </a:p>
          <a:p>
            <a:pPr marL="228600" indent="-228600"/>
            <a:r>
              <a:rPr lang="en-GB" altLang="en-US"/>
              <a:t>understanding why a business wants and needs to undertake the (re)design</a:t>
            </a:r>
          </a:p>
          <a:p>
            <a:pPr marL="228600" indent="-228600"/>
            <a:endParaRPr lang="en-GB" altLang="en-US"/>
          </a:p>
          <a:p>
            <a:pPr marL="228600" indent="-228600">
              <a:buFontTx/>
              <a:buAutoNum type="arabicPeriod"/>
            </a:pPr>
            <a:r>
              <a:rPr lang="en-GB" altLang="en-US"/>
              <a:t>What </a:t>
            </a:r>
            <a:r>
              <a:rPr lang="en-GB" altLang="en-US" b="1"/>
              <a:t>must</a:t>
            </a:r>
            <a:r>
              <a:rPr lang="en-GB" altLang="en-US"/>
              <a:t> the company do? (mapping the external factors)</a:t>
            </a:r>
          </a:p>
          <a:p>
            <a:pPr marL="228600" indent="-228600">
              <a:buFontTx/>
              <a:buAutoNum type="arabicPeriod"/>
            </a:pPr>
            <a:r>
              <a:rPr lang="en-GB" altLang="en-US"/>
              <a:t>What does the company </a:t>
            </a:r>
            <a:r>
              <a:rPr lang="en-GB" altLang="en-US" b="1"/>
              <a:t>want</a:t>
            </a:r>
            <a:r>
              <a:rPr lang="en-GB" altLang="en-US"/>
              <a:t> to do? (mapping the internal motivations). </a:t>
            </a:r>
          </a:p>
          <a:p>
            <a:pPr marL="228600" indent="-228600">
              <a:buFontTx/>
              <a:buAutoNum type="arabicPeriod"/>
            </a:pPr>
            <a:r>
              <a:rPr lang="en-GB" altLang="en-US"/>
              <a:t>What </a:t>
            </a:r>
            <a:r>
              <a:rPr lang="en-GB" altLang="en-US" b="1"/>
              <a:t>can</a:t>
            </a:r>
            <a:r>
              <a:rPr lang="en-GB" altLang="en-US"/>
              <a:t> the company do? (mapping the sustainability profile of the product or service). </a:t>
            </a:r>
          </a:p>
          <a:p>
            <a:pPr marL="228600" indent="-228600"/>
            <a:endParaRPr lang="en-GB" altLang="en-US"/>
          </a:p>
          <a:p>
            <a:pPr marL="228600" indent="-228600"/>
            <a:r>
              <a:rPr lang="en-GB" altLang="en-US"/>
              <a:t>The result of this first strategic phase is a plan of action, containing many</a:t>
            </a:r>
          </a:p>
          <a:p>
            <a:pPr marL="228600" indent="-228600"/>
            <a:r>
              <a:rPr lang="en-GB" altLang="en-US"/>
              <a:t>options and actions to improve the product or service.</a:t>
            </a:r>
          </a:p>
          <a:p>
            <a:pPr marL="228600" indent="-228600"/>
            <a:endParaRPr lang="en-US" altLang="en-US"/>
          </a:p>
          <a:p>
            <a:pPr marL="228600" indent="-228600"/>
            <a:r>
              <a:rPr lang="en-US" altLang="en-US" b="1"/>
              <a:t>Web resources:</a:t>
            </a:r>
          </a:p>
          <a:p>
            <a:pPr marL="228600" indent="-228600"/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F730ECE2-0D33-75EF-755B-D74CF0CB5B6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157C27-AEFF-42ED-B2B6-906E0B225D3D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1166338" name="Rectangle 2">
            <a:extLst>
              <a:ext uri="{FF2B5EF4-FFF2-40B4-BE49-F238E27FC236}">
                <a16:creationId xmlns:a16="http://schemas.microsoft.com/office/drawing/2014/main" id="{5987D48A-FDC8-626A-7D21-0EBE1B4D16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6339" name="Rectangle 3">
            <a:extLst>
              <a:ext uri="{FF2B5EF4-FFF2-40B4-BE49-F238E27FC236}">
                <a16:creationId xmlns:a16="http://schemas.microsoft.com/office/drawing/2014/main" id="{379E9C1E-F574-84D7-6E2B-867A70BB70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41342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83350EF0-867D-E76B-529C-AC0DFA9F7C8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C6EE0F-FFA9-42EE-A42F-897AA6C871D5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1126402" name="Rectangle 2">
            <a:extLst>
              <a:ext uri="{FF2B5EF4-FFF2-40B4-BE49-F238E27FC236}">
                <a16:creationId xmlns:a16="http://schemas.microsoft.com/office/drawing/2014/main" id="{C18EEF69-553D-2049-6168-68459F4BC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03" name="Rectangle 3">
            <a:extLst>
              <a:ext uri="{FF2B5EF4-FFF2-40B4-BE49-F238E27FC236}">
                <a16:creationId xmlns:a16="http://schemas.microsoft.com/office/drawing/2014/main" id="{78DF5D78-B396-4146-70D5-276EA53463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73118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83350EF0-867D-E76B-529C-AC0DFA9F7C8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C6EE0F-FFA9-42EE-A42F-897AA6C871D5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1126402" name="Rectangle 2">
            <a:extLst>
              <a:ext uri="{FF2B5EF4-FFF2-40B4-BE49-F238E27FC236}">
                <a16:creationId xmlns:a16="http://schemas.microsoft.com/office/drawing/2014/main" id="{C18EEF69-553D-2049-6168-68459F4BC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03" name="Rectangle 3">
            <a:extLst>
              <a:ext uri="{FF2B5EF4-FFF2-40B4-BE49-F238E27FC236}">
                <a16:creationId xmlns:a16="http://schemas.microsoft.com/office/drawing/2014/main" id="{78DF5D78-B396-4146-70D5-276EA53463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/>
            <a:r>
              <a:rPr lang="en-US" altLang="en-US" b="1" dirty="0"/>
              <a:t>Source:  </a:t>
            </a:r>
            <a:r>
              <a:rPr lang="en-US" altLang="en-US" dirty="0"/>
              <a:t>IHOBE Ecodesign manual</a:t>
            </a:r>
          </a:p>
          <a:p>
            <a:pPr marL="228600" indent="-228600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626232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83350EF0-867D-E76B-529C-AC0DFA9F7C8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C6EE0F-FFA9-42EE-A42F-897AA6C871D5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126402" name="Rectangle 2">
            <a:extLst>
              <a:ext uri="{FF2B5EF4-FFF2-40B4-BE49-F238E27FC236}">
                <a16:creationId xmlns:a16="http://schemas.microsoft.com/office/drawing/2014/main" id="{C18EEF69-553D-2049-6168-68459F4BC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03" name="Rectangle 3">
            <a:extLst>
              <a:ext uri="{FF2B5EF4-FFF2-40B4-BE49-F238E27FC236}">
                <a16:creationId xmlns:a16="http://schemas.microsoft.com/office/drawing/2014/main" id="{78DF5D78-B396-4146-70D5-276EA53463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/>
            <a:r>
              <a:rPr lang="en-US" altLang="en-US" b="1" dirty="0"/>
              <a:t>Source:  </a:t>
            </a:r>
            <a:r>
              <a:rPr lang="en-US" altLang="en-US" dirty="0"/>
              <a:t>IHOBE Ecodesign manual</a:t>
            </a:r>
          </a:p>
          <a:p>
            <a:pPr marL="228600" indent="-228600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402390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83350EF0-867D-E76B-529C-AC0DFA9F7C8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C6EE0F-FFA9-42EE-A42F-897AA6C871D5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1126402" name="Rectangle 2">
            <a:extLst>
              <a:ext uri="{FF2B5EF4-FFF2-40B4-BE49-F238E27FC236}">
                <a16:creationId xmlns:a16="http://schemas.microsoft.com/office/drawing/2014/main" id="{C18EEF69-553D-2049-6168-68459F4BC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03" name="Rectangle 3">
            <a:extLst>
              <a:ext uri="{FF2B5EF4-FFF2-40B4-BE49-F238E27FC236}">
                <a16:creationId xmlns:a16="http://schemas.microsoft.com/office/drawing/2014/main" id="{78DF5D78-B396-4146-70D5-276EA53463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/>
            <a:r>
              <a:rPr lang="en-US" altLang="en-US" b="1" dirty="0"/>
              <a:t>Source:  </a:t>
            </a:r>
            <a:r>
              <a:rPr lang="en-US" altLang="en-US" dirty="0"/>
              <a:t>IHOBE Ecodesign manual</a:t>
            </a:r>
          </a:p>
          <a:p>
            <a:pPr marL="228600" indent="-228600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575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83350EF0-867D-E76B-529C-AC0DFA9F7C8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C6EE0F-FFA9-42EE-A42F-897AA6C871D5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1126402" name="Rectangle 2">
            <a:extLst>
              <a:ext uri="{FF2B5EF4-FFF2-40B4-BE49-F238E27FC236}">
                <a16:creationId xmlns:a16="http://schemas.microsoft.com/office/drawing/2014/main" id="{C18EEF69-553D-2049-6168-68459F4BC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03" name="Rectangle 3">
            <a:extLst>
              <a:ext uri="{FF2B5EF4-FFF2-40B4-BE49-F238E27FC236}">
                <a16:creationId xmlns:a16="http://schemas.microsoft.com/office/drawing/2014/main" id="{78DF5D78-B396-4146-70D5-276EA53463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/>
            <a:r>
              <a:rPr lang="en-US" altLang="en-US" b="1" dirty="0"/>
              <a:t>Source:  </a:t>
            </a:r>
            <a:r>
              <a:rPr lang="en-US" altLang="en-US" dirty="0"/>
              <a:t>IHOBE Ecodesign manual</a:t>
            </a:r>
          </a:p>
          <a:p>
            <a:pPr marL="228600" indent="-228600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51937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A5409-EEE3-C69D-B6EA-4D55FBCA97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865608-9BA0-BBFB-8444-BFF649F419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469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09ED0-7EBE-A4AB-01FA-93F0BF918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50D6C-FCD5-86CB-EC67-448CC7846C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03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102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46823601-EC37-85E0-4AA1-36F5BD7044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1828800"/>
            <a:ext cx="8667750" cy="50323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 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B167FCD6-ED93-B360-2CA6-F01FA5CD94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" y="2476500"/>
            <a:ext cx="8667750" cy="316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algn="l" rtl="0" fontAlgn="base">
        <a:spcBef>
          <a:spcPct val="0"/>
        </a:spcBef>
        <a:spcAft>
          <a:spcPct val="0"/>
        </a:spcAft>
        <a:defRPr sz="2400" b="1" kern="1200">
          <a:solidFill>
            <a:srgbClr val="008BBD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ITC Avant Garde Std B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ITC Avant Garde Std B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ITC Avant Garde Std B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ITC Avant Garde Std B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ITC Avant Garde Std B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ITC Avant Garde Std B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ITC Avant Garde Std B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ITC Avant Garde Std Bk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kern="1200">
          <a:solidFill>
            <a:srgbClr val="525C54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kern="1200">
          <a:solidFill>
            <a:srgbClr val="525C54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kern="1200">
          <a:solidFill>
            <a:srgbClr val="525C54"/>
          </a:solidFill>
          <a:latin typeface="+mn-lt"/>
          <a:ea typeface="+mn-ea"/>
          <a:cs typeface="+mn-cs"/>
        </a:defRPr>
      </a:lvl3pPr>
      <a:lvl4pPr marL="1562100" indent="-228600" algn="l" rtl="0" fontAlgn="base">
        <a:spcBef>
          <a:spcPct val="20000"/>
        </a:spcBef>
        <a:spcAft>
          <a:spcPct val="0"/>
        </a:spcAft>
        <a:buChar char="–"/>
        <a:defRPr kern="1200">
          <a:solidFill>
            <a:srgbClr val="525C54"/>
          </a:solidFill>
          <a:latin typeface="+mn-lt"/>
          <a:ea typeface="+mn-ea"/>
          <a:cs typeface="+mn-cs"/>
        </a:defRPr>
      </a:lvl4pPr>
      <a:lvl5pPr marL="1981200" indent="-228600" algn="l" rtl="0" fontAlgn="base">
        <a:spcBef>
          <a:spcPct val="20000"/>
        </a:spcBef>
        <a:spcAft>
          <a:spcPct val="0"/>
        </a:spcAft>
        <a:buChar char="»"/>
        <a:defRPr kern="1200">
          <a:solidFill>
            <a:srgbClr val="525C54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>
            <a:extLst>
              <a:ext uri="{FF2B5EF4-FFF2-40B4-BE49-F238E27FC236}">
                <a16:creationId xmlns:a16="http://schemas.microsoft.com/office/drawing/2014/main" id="{2ED2ABB4-0D05-1477-A618-C95E9B8195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1828800"/>
            <a:ext cx="8667750" cy="50323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 </a:t>
            </a:r>
          </a:p>
        </p:txBody>
      </p:sp>
      <p:sp>
        <p:nvSpPr>
          <p:cNvPr id="1028" name="Rectangle 3">
            <a:extLst>
              <a:ext uri="{FF2B5EF4-FFF2-40B4-BE49-F238E27FC236}">
                <a16:creationId xmlns:a16="http://schemas.microsoft.com/office/drawing/2014/main" id="{493F4281-2566-24EF-4341-4F47D6BDA0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" y="2476500"/>
            <a:ext cx="8667750" cy="316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52002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rgbClr val="525C54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525C54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rgbClr val="525C54"/>
          </a:solidFill>
          <a:latin typeface="+mn-lt"/>
        </a:defRPr>
      </a:lvl3pPr>
      <a:lvl4pPr marL="15621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525C54"/>
          </a:solidFill>
          <a:latin typeface="+mn-lt"/>
        </a:defRPr>
      </a:lvl4pPr>
      <a:lvl5pPr marL="19812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5pPr>
      <a:lvl6pPr marL="24384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6pPr>
      <a:lvl7pPr marL="2895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7pPr>
      <a:lvl8pPr marL="3352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8pPr>
      <a:lvl9pPr marL="3810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8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10668-024-04515-7#Fig2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10668-024-04515-7#Fig2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hyperlink" Target="https://www.ihobe.eus/publications/circular-ecodesign-new-practical-ecodesign-for-a-circular-economy-manua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10668-024-04515-7#Fig2" TargetMode="External"/><Relationship Id="rId7" Type="http://schemas.openxmlformats.org/officeDocument/2006/relationships/image" Target="../media/image10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hyperlink" Target="https://www.ihobe.eus/publications/circular-ecodesign-new-practical-ecodesign-for-a-circular-economy-manua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10668-024-04515-7#Fig2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hyperlink" Target="https://www.ihobe.eus/publications/circular-ecodesign-new-practical-ecodesign-for-a-circular-economy-manual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2.emf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emf"/><Relationship Id="rId5" Type="http://schemas.openxmlformats.org/officeDocument/2006/relationships/hyperlink" Target="https://www.ihobe.eus/publications/circular-ecodesign-new-practical-ecodesign-for-a-circular-economy-manual" TargetMode="External"/><Relationship Id="rId4" Type="http://schemas.openxmlformats.org/officeDocument/2006/relationships/hyperlink" Target="https://link.springer.com/article/10.1007/s10668-024-04515-7#Fig2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>
            <a:extLst>
              <a:ext uri="{FF2B5EF4-FFF2-40B4-BE49-F238E27FC236}">
                <a16:creationId xmlns:a16="http://schemas.microsoft.com/office/drawing/2014/main" id="{932ECF01-A6B1-C001-FB76-726634FCE4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505959"/>
            <a:ext cx="9144000" cy="180022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sng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90204" pitchFamily="34" charset="0"/>
              <a:ea typeface="+mn-ea"/>
              <a:cs typeface="+mn-cs"/>
            </a:endParaRPr>
          </a:p>
        </p:txBody>
      </p:sp>
      <p:sp>
        <p:nvSpPr>
          <p:cNvPr id="3077" name="TextBox 3">
            <a:extLst>
              <a:ext uri="{FF2B5EF4-FFF2-40B4-BE49-F238E27FC236}">
                <a16:creationId xmlns:a16="http://schemas.microsoft.com/office/drawing/2014/main" id="{DFAAB691-A4F7-3D85-B088-A1F41AA7C6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16913" y="6197600"/>
            <a:ext cx="863600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90204" pitchFamily="34" charset="0"/>
                <a:ea typeface="+mn-ea"/>
                <a:cs typeface="+mn-cs"/>
              </a:rPr>
              <a:t>M Archer</a:t>
            </a:r>
          </a:p>
        </p:txBody>
      </p:sp>
      <p:sp>
        <p:nvSpPr>
          <p:cNvPr id="4" name="object 19">
            <a:extLst>
              <a:ext uri="{FF2B5EF4-FFF2-40B4-BE49-F238E27FC236}">
                <a16:creationId xmlns:a16="http://schemas.microsoft.com/office/drawing/2014/main" id="{0749E255-3807-ACFF-1C1C-3E15906FBD8D}"/>
              </a:ext>
            </a:extLst>
          </p:cNvPr>
          <p:cNvSpPr txBox="1">
            <a:spLocks/>
          </p:cNvSpPr>
          <p:nvPr/>
        </p:nvSpPr>
        <p:spPr>
          <a:xfrm>
            <a:off x="0" y="2636912"/>
            <a:ext cx="9144000" cy="14670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 sz="2900" b="0" i="0">
                <a:solidFill>
                  <a:schemeClr val="tx1"/>
                </a:solidFill>
                <a:latin typeface="Arial Rounded MT Bold"/>
                <a:ea typeface="+mj-ea"/>
                <a:cs typeface="Arial Rounded MT Bold"/>
              </a:defRPr>
            </a:lvl1pPr>
          </a:lstStyle>
          <a:p>
            <a:pPr marL="12700" marR="0" lvl="0" indent="0" algn="ctr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0" cap="none" spc="15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rial Rounded MT Bold"/>
                <a:ea typeface="+mj-ea"/>
              </a:rPr>
              <a:t>DC:ST</a:t>
            </a:r>
          </a:p>
          <a:p>
            <a:pPr marL="12700" marR="0" lvl="0" indent="0" algn="ctr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15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rial Rounded MT Bold"/>
                <a:ea typeface="+mj-ea"/>
              </a:rPr>
              <a:t>DESIGN CIRCULARITY : </a:t>
            </a:r>
            <a:r>
              <a:rPr kumimoji="0" lang="en-GB" sz="2000" b="0" i="0" u="none" strike="noStrike" kern="0" cap="none" spc="15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rial Rounded MT Bold"/>
                <a:ea typeface="+mj-ea"/>
              </a:rPr>
              <a:t>SUSTAINABLE THINKING</a:t>
            </a:r>
          </a:p>
          <a:p>
            <a:pPr marL="12700" marR="0" lvl="0" indent="0" algn="ctr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0" cap="none" spc="15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rial Rounded MT Bold"/>
              <a:ea typeface="+mj-ea"/>
            </a:endParaRPr>
          </a:p>
          <a:p>
            <a:pPr marL="12700" marR="0" lvl="0" indent="0" algn="ctr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15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rial Rounded MT Bold"/>
                <a:ea typeface="+mj-ea"/>
              </a:rPr>
              <a:t>M ARCHER</a:t>
            </a:r>
          </a:p>
        </p:txBody>
      </p:sp>
    </p:spTree>
    <p:extLst>
      <p:ext uri="{BB962C8B-B14F-4D97-AF65-F5344CB8AC3E}">
        <p14:creationId xmlns:p14="http://schemas.microsoft.com/office/powerpoint/2010/main" val="2311800749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7538" name="Rectangle 2">
            <a:extLst>
              <a:ext uri="{FF2B5EF4-FFF2-40B4-BE49-F238E27FC236}">
                <a16:creationId xmlns:a16="http://schemas.microsoft.com/office/drawing/2014/main" id="{62075946-01F5-1444-434A-3A89117ACA8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93675" y="1828800"/>
            <a:ext cx="8950325" cy="504825"/>
          </a:xfrm>
        </p:spPr>
        <p:txBody>
          <a:bodyPr anchor="ctr"/>
          <a:lstStyle/>
          <a:p>
            <a:pPr algn="l"/>
            <a:r>
              <a:rPr lang="en-GB" altLang="en-US" sz="2400" dirty="0"/>
              <a:t>5. </a:t>
            </a:r>
            <a:r>
              <a:rPr lang="en-GB" altLang="en-US" sz="2400"/>
              <a:t>g-design: </a:t>
            </a:r>
            <a:r>
              <a:rPr lang="en-GB" altLang="en-US" sz="2400" dirty="0"/>
              <a:t>rethink </a:t>
            </a:r>
          </a:p>
        </p:txBody>
      </p:sp>
      <p:sp>
        <p:nvSpPr>
          <p:cNvPr id="1217539" name="Rectangle 3">
            <a:extLst>
              <a:ext uri="{FF2B5EF4-FFF2-40B4-BE49-F238E27FC236}">
                <a16:creationId xmlns:a16="http://schemas.microsoft.com/office/drawing/2014/main" id="{404E3B3C-C7E0-90B3-58AD-E011D5FB01F1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3675" y="2362200"/>
            <a:ext cx="8569325" cy="3505200"/>
          </a:xfrm>
        </p:spPr>
        <p:txBody>
          <a:bodyPr/>
          <a:lstStyle/>
          <a:p>
            <a:pPr marL="363538" indent="-363538" algn="l"/>
            <a:r>
              <a:rPr lang="en-GB" altLang="en-US" sz="1800" b="1" dirty="0">
                <a:latin typeface="ITC Avant Garde Std Bk" pitchFamily="34" charset="0"/>
              </a:rPr>
              <a:t>key learning objective</a:t>
            </a:r>
            <a:r>
              <a:rPr lang="en-GB" altLang="en-US" sz="1800" dirty="0">
                <a:latin typeface="ITC Avant Garde Std Bk" pitchFamily="34" charset="0"/>
              </a:rPr>
              <a:t> : understanding circularity &amp; sustainable drivers</a:t>
            </a:r>
          </a:p>
          <a:p>
            <a:pPr marL="363538" indent="-363538" algn="l"/>
            <a:r>
              <a:rPr lang="en-GB" altLang="en-US" sz="1800" b="1" dirty="0">
                <a:latin typeface="ITC Avant Garde Std Bk" pitchFamily="34" charset="0"/>
              </a:rPr>
              <a:t> </a:t>
            </a:r>
          </a:p>
          <a:p>
            <a:pPr marL="363538" indent="-363538" algn="l">
              <a:buFontTx/>
              <a:buChar char="•"/>
            </a:pPr>
            <a:r>
              <a:rPr lang="en-GB" altLang="en-US" sz="1800" dirty="0">
                <a:latin typeface="ITC Avant Garde Std Bk" pitchFamily="34" charset="0"/>
              </a:rPr>
              <a:t>internal / external / emerging business drivers</a:t>
            </a:r>
          </a:p>
          <a:p>
            <a:pPr marL="363538" indent="-363538" algn="l">
              <a:buFontTx/>
              <a:buChar char="•"/>
            </a:pPr>
            <a:r>
              <a:rPr lang="en-GB" altLang="en-US" sz="1800" dirty="0">
                <a:latin typeface="ITC Avant Garde Std Bk" pitchFamily="34" charset="0"/>
              </a:rPr>
              <a:t>motivations for circularity &amp; sustainability</a:t>
            </a:r>
          </a:p>
          <a:p>
            <a:pPr marL="363538" indent="-363538" algn="l">
              <a:buFontTx/>
              <a:buChar char="•"/>
            </a:pPr>
            <a:r>
              <a:rPr lang="en-GB" altLang="en-US" sz="1800" dirty="0">
                <a:latin typeface="ITC Avant Garde Std Bk" pitchFamily="34" charset="0"/>
              </a:rPr>
              <a:t>stakeholders</a:t>
            </a:r>
          </a:p>
          <a:p>
            <a:pPr marL="363538" indent="-363538" algn="l"/>
            <a:endParaRPr lang="en-GB" altLang="en-US" sz="1800" dirty="0">
              <a:latin typeface="ITC Avant Garde Std Bk" pitchFamily="34" charset="0"/>
            </a:endParaRPr>
          </a:p>
          <a:p>
            <a:pPr marL="363538" indent="-363538" algn="l"/>
            <a:endParaRPr lang="en-GB" altLang="en-US" sz="1800" dirty="0">
              <a:latin typeface="ITC Avant Garde Std Bk" pitchFamily="34" charset="0"/>
            </a:endParaRPr>
          </a:p>
          <a:p>
            <a:pPr marL="363538" indent="-363538" algn="l"/>
            <a:endParaRPr lang="en-GB" altLang="en-US" sz="1800" dirty="0">
              <a:latin typeface="ITC Avant Garde Std Bk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9" name="Rectangle 19">
            <a:extLst>
              <a:ext uri="{FF2B5EF4-FFF2-40B4-BE49-F238E27FC236}">
                <a16:creationId xmlns:a16="http://schemas.microsoft.com/office/drawing/2014/main" id="{1F102E0D-89E7-72D6-D18C-3FD8931FAC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411413" cy="2924175"/>
          </a:xfrm>
          <a:prstGeom prst="rect">
            <a:avLst/>
          </a:prstGeom>
          <a:solidFill>
            <a:srgbClr val="FF5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90000"/>
          <a:lstStyle/>
          <a:p>
            <a:endParaRPr lang="en-GB"/>
          </a:p>
        </p:txBody>
      </p:sp>
      <p:sp>
        <p:nvSpPr>
          <p:cNvPr id="890900" name="Rectangle 20">
            <a:extLst>
              <a:ext uri="{FF2B5EF4-FFF2-40B4-BE49-F238E27FC236}">
                <a16:creationId xmlns:a16="http://schemas.microsoft.com/office/drawing/2014/main" id="{B7552400-6477-0EA8-2FC9-232BCB0520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5050" y="0"/>
            <a:ext cx="2411413" cy="2924175"/>
          </a:xfrm>
          <a:prstGeom prst="rect">
            <a:avLst/>
          </a:prstGeom>
          <a:solidFill>
            <a:srgbClr val="1885C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90000"/>
          <a:lstStyle/>
          <a:p>
            <a:endParaRPr lang="en-GB"/>
          </a:p>
        </p:txBody>
      </p:sp>
      <p:sp>
        <p:nvSpPr>
          <p:cNvPr id="890901" name="Rectangle 21">
            <a:extLst>
              <a:ext uri="{FF2B5EF4-FFF2-40B4-BE49-F238E27FC236}">
                <a16:creationId xmlns:a16="http://schemas.microsoft.com/office/drawing/2014/main" id="{C9AA827E-C5CF-5332-04A4-A5D1A53FCA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8513" y="0"/>
            <a:ext cx="2411412" cy="2924175"/>
          </a:xfrm>
          <a:prstGeom prst="rect">
            <a:avLst/>
          </a:prstGeom>
          <a:solidFill>
            <a:srgbClr val="79CB18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90000"/>
          <a:lstStyle/>
          <a:p>
            <a:endParaRPr lang="en-GB"/>
          </a:p>
        </p:txBody>
      </p:sp>
      <p:sp>
        <p:nvSpPr>
          <p:cNvPr id="890902" name="Rectangle 22">
            <a:extLst>
              <a:ext uri="{FF2B5EF4-FFF2-40B4-BE49-F238E27FC236}">
                <a16:creationId xmlns:a16="http://schemas.microsoft.com/office/drawing/2014/main" id="{5D1B59DD-97FD-BD68-FFBA-AF3D804E24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0538" y="0"/>
            <a:ext cx="2303462" cy="2924175"/>
          </a:xfrm>
          <a:prstGeom prst="rect">
            <a:avLst/>
          </a:prstGeom>
          <a:solidFill>
            <a:srgbClr val="FC321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90000"/>
          <a:lstStyle/>
          <a:p>
            <a:endParaRPr lang="en-US" altLang="en-US" sz="2000" b="0">
              <a:latin typeface="Century Gothic" panose="020B0502020202090204" pitchFamily="34" charset="0"/>
            </a:endParaRPr>
          </a:p>
        </p:txBody>
      </p:sp>
      <p:sp>
        <p:nvSpPr>
          <p:cNvPr id="890887" name="Text Box 7">
            <a:extLst>
              <a:ext uri="{FF2B5EF4-FFF2-40B4-BE49-F238E27FC236}">
                <a16:creationId xmlns:a16="http://schemas.microsoft.com/office/drawing/2014/main" id="{8E3D386C-33EC-CCEC-8D31-B6527E6B94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3" y="3001963"/>
            <a:ext cx="2087562" cy="421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hangingPunct="0"/>
            <a:r>
              <a:rPr lang="en-US" altLang="en-US" sz="1600">
                <a:solidFill>
                  <a:srgbClr val="525C54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investigate the  internal and external drivers for product or service (re)design.</a:t>
            </a:r>
          </a:p>
          <a:p>
            <a:pPr eaLnBrk="0" hangingPunct="0"/>
            <a:endParaRPr lang="en-US" altLang="en-US" sz="1600">
              <a:solidFill>
                <a:srgbClr val="525C54"/>
              </a:solidFill>
              <a:latin typeface="Century Gothic" panose="020B0502020202090204" pitchFamily="34" charset="0"/>
              <a:cs typeface="Arial" panose="020B0604020202020204" pitchFamily="34" charset="0"/>
            </a:endParaRPr>
          </a:p>
          <a:p>
            <a:pPr eaLnBrk="0" hangingPunct="0"/>
            <a:r>
              <a:rPr lang="en-US" altLang="en-US" sz="1600">
                <a:solidFill>
                  <a:srgbClr val="525C54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these drivers could include legislation, customers, new technology, competition.</a:t>
            </a:r>
          </a:p>
          <a:p>
            <a:pPr eaLnBrk="0" hangingPunct="0"/>
            <a:endParaRPr lang="en-US" altLang="en-US" sz="1600">
              <a:solidFill>
                <a:srgbClr val="525C54"/>
              </a:solidFill>
              <a:latin typeface="Century Gothic" panose="020B0502020202090204" pitchFamily="34" charset="0"/>
              <a:cs typeface="Arial" panose="020B0604020202020204" pitchFamily="34" charset="0"/>
            </a:endParaRPr>
          </a:p>
        </p:txBody>
      </p:sp>
      <p:sp>
        <p:nvSpPr>
          <p:cNvPr id="890888" name="Text Box 8">
            <a:extLst>
              <a:ext uri="{FF2B5EF4-FFF2-40B4-BE49-F238E27FC236}">
                <a16:creationId xmlns:a16="http://schemas.microsoft.com/office/drawing/2014/main" id="{D43251FC-02AF-3C53-3F41-9BF1E9D5CD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9975" y="3001963"/>
            <a:ext cx="2087563" cy="448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hangingPunct="0"/>
            <a:r>
              <a:rPr lang="en-US" altLang="en-US" sz="1600" dirty="0">
                <a:solidFill>
                  <a:srgbClr val="525C54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assess the environmental impacts of the product. </a:t>
            </a:r>
          </a:p>
          <a:p>
            <a:pPr eaLnBrk="0" hangingPunct="0"/>
            <a:endParaRPr lang="en-US" altLang="en-US" sz="1600" dirty="0">
              <a:solidFill>
                <a:srgbClr val="525C54"/>
              </a:solidFill>
              <a:latin typeface="Century Gothic" panose="020B0502020202090204" pitchFamily="34" charset="0"/>
              <a:cs typeface="Arial" panose="020B0604020202020204" pitchFamily="34" charset="0"/>
            </a:endParaRPr>
          </a:p>
          <a:p>
            <a:pPr eaLnBrk="0" hangingPunct="0"/>
            <a:r>
              <a:rPr lang="en-US" altLang="en-US" sz="1600" dirty="0">
                <a:solidFill>
                  <a:srgbClr val="525C54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map the product life cycle so you understand where these impacts occur, identify where materials and energy is used and where waste is produced.</a:t>
            </a:r>
          </a:p>
        </p:txBody>
      </p:sp>
      <p:sp>
        <p:nvSpPr>
          <p:cNvPr id="890889" name="Text Box 9">
            <a:extLst>
              <a:ext uri="{FF2B5EF4-FFF2-40B4-BE49-F238E27FC236}">
                <a16:creationId xmlns:a16="http://schemas.microsoft.com/office/drawing/2014/main" id="{440B1E42-1909-90C1-CB01-0C844B783B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3438" y="3001963"/>
            <a:ext cx="2087562" cy="503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hangingPunct="0"/>
            <a:r>
              <a:rPr lang="en-US" altLang="en-US" sz="1600" dirty="0">
                <a:solidFill>
                  <a:srgbClr val="525C54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select ecodesign strategies that will allow designers to tackle the main environmental impacts.</a:t>
            </a:r>
          </a:p>
          <a:p>
            <a:pPr eaLnBrk="0" hangingPunct="0"/>
            <a:endParaRPr lang="en-US" altLang="en-US" sz="1600" dirty="0">
              <a:solidFill>
                <a:srgbClr val="525C54"/>
              </a:solidFill>
              <a:latin typeface="Century Gothic" panose="020B0502020202090204" pitchFamily="34" charset="0"/>
              <a:cs typeface="Arial" panose="020B0604020202020204" pitchFamily="34" charset="0"/>
            </a:endParaRPr>
          </a:p>
          <a:p>
            <a:pPr eaLnBrk="0" hangingPunct="0"/>
            <a:r>
              <a:rPr lang="en-US" altLang="en-US" sz="1600" dirty="0">
                <a:solidFill>
                  <a:srgbClr val="525C54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explore the compromises and trade-offs. involve others from marketing, sales, production, purchasing.</a:t>
            </a:r>
          </a:p>
        </p:txBody>
      </p:sp>
      <p:sp>
        <p:nvSpPr>
          <p:cNvPr id="890890" name="Text Box 10">
            <a:extLst>
              <a:ext uri="{FF2B5EF4-FFF2-40B4-BE49-F238E27FC236}">
                <a16:creationId xmlns:a16="http://schemas.microsoft.com/office/drawing/2014/main" id="{A38447B5-4350-959C-165E-1E7DEC3F7C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77050" y="3001963"/>
            <a:ext cx="2087563" cy="421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hangingPunct="0"/>
            <a:r>
              <a:rPr lang="en-US" altLang="en-US" sz="1600">
                <a:solidFill>
                  <a:srgbClr val="525C54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develop a clear brand and marketing strategy to reflect and communicate the environmental improvements.</a:t>
            </a:r>
          </a:p>
          <a:p>
            <a:pPr eaLnBrk="0" hangingPunct="0"/>
            <a:endParaRPr lang="en-US" altLang="en-US" sz="1600">
              <a:solidFill>
                <a:srgbClr val="525C54"/>
              </a:solidFill>
              <a:latin typeface="Century Gothic" panose="020B0502020202090204" pitchFamily="34" charset="0"/>
              <a:cs typeface="Arial" panose="020B0604020202020204" pitchFamily="34" charset="0"/>
            </a:endParaRPr>
          </a:p>
          <a:p>
            <a:pPr eaLnBrk="0" hangingPunct="0"/>
            <a:r>
              <a:rPr lang="en-US" altLang="en-US" sz="1600">
                <a:solidFill>
                  <a:srgbClr val="525C54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consider the product packaging and how this will impact upon the brand.</a:t>
            </a:r>
          </a:p>
        </p:txBody>
      </p:sp>
      <p:sp>
        <p:nvSpPr>
          <p:cNvPr id="890883" name="Text Box 3">
            <a:extLst>
              <a:ext uri="{FF2B5EF4-FFF2-40B4-BE49-F238E27FC236}">
                <a16:creationId xmlns:a16="http://schemas.microsoft.com/office/drawing/2014/main" id="{AC89E6E6-CE3F-E3AB-2B4E-E713E0E337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800" y="2466975"/>
            <a:ext cx="1182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>
                <a:solidFill>
                  <a:schemeClr val="bg1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rethink</a:t>
            </a:r>
          </a:p>
        </p:txBody>
      </p:sp>
      <p:sp>
        <p:nvSpPr>
          <p:cNvPr id="890884" name="Text Box 4">
            <a:extLst>
              <a:ext uri="{FF2B5EF4-FFF2-40B4-BE49-F238E27FC236}">
                <a16:creationId xmlns:a16="http://schemas.microsoft.com/office/drawing/2014/main" id="{C3BCA337-92D5-A30C-A524-5EA3522A51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2466975"/>
            <a:ext cx="11144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>
                <a:solidFill>
                  <a:schemeClr val="bg1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assess</a:t>
            </a:r>
          </a:p>
        </p:txBody>
      </p:sp>
      <p:sp>
        <p:nvSpPr>
          <p:cNvPr id="890885" name="Text Box 5">
            <a:extLst>
              <a:ext uri="{FF2B5EF4-FFF2-40B4-BE49-F238E27FC236}">
                <a16:creationId xmlns:a16="http://schemas.microsoft.com/office/drawing/2014/main" id="{5DA05DBB-F2AD-0E9C-918D-BA1ABD7D0F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11975" y="2466975"/>
            <a:ext cx="22685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>
                <a:solidFill>
                  <a:schemeClr val="bg1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communicate</a:t>
            </a:r>
          </a:p>
        </p:txBody>
      </p:sp>
      <p:sp>
        <p:nvSpPr>
          <p:cNvPr id="890886" name="Text Box 6">
            <a:extLst>
              <a:ext uri="{FF2B5EF4-FFF2-40B4-BE49-F238E27FC236}">
                <a16:creationId xmlns:a16="http://schemas.microsoft.com/office/drawing/2014/main" id="{B86718DE-CC78-8589-7EE4-C63D680093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4875" y="2466975"/>
            <a:ext cx="11715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>
                <a:solidFill>
                  <a:schemeClr val="bg1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design</a:t>
            </a:r>
          </a:p>
        </p:txBody>
      </p:sp>
      <p:sp>
        <p:nvSpPr>
          <p:cNvPr id="890892" name="Text Box 12">
            <a:extLst>
              <a:ext uri="{FF2B5EF4-FFF2-40B4-BE49-F238E27FC236}">
                <a16:creationId xmlns:a16="http://schemas.microsoft.com/office/drawing/2014/main" id="{EF254858-A76F-34F5-43B4-15624C590C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800" y="1485900"/>
            <a:ext cx="115252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6600">
                <a:solidFill>
                  <a:schemeClr val="bg1"/>
                </a:solidFill>
              </a:rPr>
              <a:t>1.</a:t>
            </a:r>
          </a:p>
        </p:txBody>
      </p:sp>
      <p:sp>
        <p:nvSpPr>
          <p:cNvPr id="890893" name="Text Box 13">
            <a:extLst>
              <a:ext uri="{FF2B5EF4-FFF2-40B4-BE49-F238E27FC236}">
                <a16:creationId xmlns:a16="http://schemas.microsoft.com/office/drawing/2014/main" id="{9739E586-E1AF-7922-B681-3DAE933681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4425" y="1485900"/>
            <a:ext cx="115252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6600">
                <a:solidFill>
                  <a:schemeClr val="bg1"/>
                </a:solidFill>
              </a:rPr>
              <a:t>2.</a:t>
            </a:r>
          </a:p>
        </p:txBody>
      </p:sp>
      <p:sp>
        <p:nvSpPr>
          <p:cNvPr id="890894" name="Text Box 14">
            <a:extLst>
              <a:ext uri="{FF2B5EF4-FFF2-40B4-BE49-F238E27FC236}">
                <a16:creationId xmlns:a16="http://schemas.microsoft.com/office/drawing/2014/main" id="{9A239501-20FD-65AC-D63C-8DBCD3E322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1225" y="1485900"/>
            <a:ext cx="115252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6600">
                <a:solidFill>
                  <a:schemeClr val="bg1"/>
                </a:solidFill>
              </a:rPr>
              <a:t>3.</a:t>
            </a:r>
          </a:p>
        </p:txBody>
      </p:sp>
      <p:sp>
        <p:nvSpPr>
          <p:cNvPr id="890895" name="Text Box 15">
            <a:extLst>
              <a:ext uri="{FF2B5EF4-FFF2-40B4-BE49-F238E27FC236}">
                <a16:creationId xmlns:a16="http://schemas.microsoft.com/office/drawing/2014/main" id="{5D429AEF-0596-018E-5A30-74468E181B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3413" y="1485900"/>
            <a:ext cx="115252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6600">
                <a:solidFill>
                  <a:schemeClr val="bg1"/>
                </a:solidFill>
              </a:rPr>
              <a:t>4.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90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90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90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90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887" grpId="0"/>
      <p:bldP spid="890888" grpId="0"/>
      <p:bldP spid="890889" grpId="0"/>
      <p:bldP spid="89089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2916" name="Rectangle 4">
            <a:extLst>
              <a:ext uri="{FF2B5EF4-FFF2-40B4-BE49-F238E27FC236}">
                <a16:creationId xmlns:a16="http://schemas.microsoft.com/office/drawing/2014/main" id="{952EEF28-15DB-1A7D-9122-F7A8D03005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2924175"/>
          </a:xfrm>
          <a:prstGeom prst="rect">
            <a:avLst/>
          </a:prstGeom>
          <a:solidFill>
            <a:srgbClr val="1885C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62000" tIns="144000"/>
          <a:lstStyle>
            <a:lvl1pPr marL="533400" indent="-5334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12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b="0">
              <a:solidFill>
                <a:schemeClr val="bg1"/>
              </a:solidFill>
              <a:latin typeface="ITC Avant Garde Std Bk" pitchFamily="34" charset="0"/>
            </a:endParaRPr>
          </a:p>
        </p:txBody>
      </p:sp>
      <p:sp>
        <p:nvSpPr>
          <p:cNvPr id="1062917" name="Rectangle 5">
            <a:extLst>
              <a:ext uri="{FF2B5EF4-FFF2-40B4-BE49-F238E27FC236}">
                <a16:creationId xmlns:a16="http://schemas.microsoft.com/office/drawing/2014/main" id="{E65B0635-0BEA-5A9B-E217-2EDD612BC0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5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62000" tIns="162000" rIns="162000" bIns="162000" anchor="ctr"/>
          <a:lstStyle>
            <a:lvl1pPr marL="361950" indent="-3619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413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5400">
                <a:solidFill>
                  <a:schemeClr val="bg1"/>
                </a:solidFill>
                <a:latin typeface="ITC Avant Garde Std Bk" pitchFamily="34" charset="0"/>
              </a:rPr>
              <a:t>1.rethink</a:t>
            </a:r>
            <a:endParaRPr lang="en-GB" altLang="en-US" sz="5400" b="0">
              <a:solidFill>
                <a:schemeClr val="bg1"/>
              </a:solidFill>
              <a:latin typeface="ITC Avant Garde Std Bk" pitchFamily="34" charset="0"/>
            </a:endParaRPr>
          </a:p>
          <a:p>
            <a:endParaRPr lang="en-GB" altLang="en-US" sz="2400">
              <a:latin typeface="ITC Avant Garde Std Bk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5730" name="Rectangle 2">
            <a:extLst>
              <a:ext uri="{FF2B5EF4-FFF2-40B4-BE49-F238E27FC236}">
                <a16:creationId xmlns:a16="http://schemas.microsoft.com/office/drawing/2014/main" id="{2BCC309F-1C3D-805E-6771-40E200C0E5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225731" name="Rectangle 3">
            <a:extLst>
              <a:ext uri="{FF2B5EF4-FFF2-40B4-BE49-F238E27FC236}">
                <a16:creationId xmlns:a16="http://schemas.microsoft.com/office/drawing/2014/main" id="{3DD7CE24-CBD3-6542-5A6A-DC3DDFEFA2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1225732" name="Picture 4">
            <a:extLst>
              <a:ext uri="{FF2B5EF4-FFF2-40B4-BE49-F238E27FC236}">
                <a16:creationId xmlns:a16="http://schemas.microsoft.com/office/drawing/2014/main" id="{BD384685-A30A-8AB2-9C9D-F75EDD51E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53" t="21921" r="19405" b="15714"/>
          <a:stretch>
            <a:fillRect/>
          </a:stretch>
        </p:blipFill>
        <p:spPr bwMode="auto">
          <a:xfrm>
            <a:off x="107950" y="620713"/>
            <a:ext cx="8964613" cy="583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8538" name="Picture 10">
            <a:extLst>
              <a:ext uri="{FF2B5EF4-FFF2-40B4-BE49-F238E27FC236}">
                <a16:creationId xmlns:a16="http://schemas.microsoft.com/office/drawing/2014/main" id="{0FE2EC50-5465-4A37-EBAA-33513288CE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24175"/>
            <a:ext cx="5292725" cy="397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8540" name="Picture 12">
            <a:extLst>
              <a:ext uri="{FF2B5EF4-FFF2-40B4-BE49-F238E27FC236}">
                <a16:creationId xmlns:a16="http://schemas.microsoft.com/office/drawing/2014/main" id="{3CF39F5A-7BDB-BEC7-503B-7013C58EC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487"/>
          <a:stretch>
            <a:fillRect/>
          </a:stretch>
        </p:blipFill>
        <p:spPr bwMode="auto">
          <a:xfrm>
            <a:off x="4381500" y="2087563"/>
            <a:ext cx="4762500" cy="479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18530" name="Rectangle 2">
            <a:extLst>
              <a:ext uri="{FF2B5EF4-FFF2-40B4-BE49-F238E27FC236}">
                <a16:creationId xmlns:a16="http://schemas.microsoft.com/office/drawing/2014/main" id="{F62D6C56-166F-BE09-7CA8-5FBA8CD829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2924175"/>
          </a:xfrm>
          <a:prstGeom prst="rect">
            <a:avLst/>
          </a:prstGeom>
          <a:solidFill>
            <a:srgbClr val="1885C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62000" tIns="144000"/>
          <a:lstStyle>
            <a:lvl1pPr marL="533400" indent="-5334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12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b="0">
              <a:solidFill>
                <a:schemeClr val="bg1"/>
              </a:solidFill>
              <a:latin typeface="ITC Avant Garde Std Bk" pitchFamily="34" charset="0"/>
            </a:endParaRPr>
          </a:p>
        </p:txBody>
      </p:sp>
      <p:sp>
        <p:nvSpPr>
          <p:cNvPr id="918531" name="Rectangle 3">
            <a:extLst>
              <a:ext uri="{FF2B5EF4-FFF2-40B4-BE49-F238E27FC236}">
                <a16:creationId xmlns:a16="http://schemas.microsoft.com/office/drawing/2014/main" id="{0BA33508-041D-1836-6025-EAD1627D07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2924175"/>
          </a:xfrm>
          <a:prstGeom prst="rect">
            <a:avLst/>
          </a:prstGeom>
          <a:solidFill>
            <a:srgbClr val="FF5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62000" tIns="162000" rIns="162000" bIns="162000"/>
          <a:lstStyle>
            <a:lvl1pPr marL="361950" indent="-3619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413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  <a:latin typeface="ITC Avant Garde Std Bk" pitchFamily="34" charset="0"/>
              </a:rPr>
              <a:t>rethink</a:t>
            </a:r>
          </a:p>
          <a:p>
            <a:pPr>
              <a:buFontTx/>
              <a:buChar char="•"/>
            </a:pPr>
            <a:endParaRPr lang="en-GB" altLang="en-US" b="0" dirty="0">
              <a:solidFill>
                <a:schemeClr val="bg1"/>
              </a:solidFill>
              <a:latin typeface="ITC Avant Garde Std Bk" pitchFamily="34" charset="0"/>
            </a:endParaRPr>
          </a:p>
          <a:p>
            <a:pPr>
              <a:buFontTx/>
              <a:buChar char="•"/>
            </a:pPr>
            <a:r>
              <a:rPr lang="en-US" altLang="en-US" b="0" dirty="0">
                <a:solidFill>
                  <a:schemeClr val="bg1"/>
                </a:solidFill>
                <a:latin typeface="ITC Avant Garde Std Bk" pitchFamily="34" charset="0"/>
              </a:rPr>
              <a:t>explore business drivers and motivations for circularity &amp; sustainability</a:t>
            </a:r>
          </a:p>
          <a:p>
            <a:pPr>
              <a:buFontTx/>
              <a:buChar char="•"/>
            </a:pPr>
            <a:endParaRPr lang="en-US" altLang="en-US" b="0" dirty="0">
              <a:solidFill>
                <a:schemeClr val="bg1"/>
              </a:solidFill>
              <a:latin typeface="ITC Avant Garde Std Bk" pitchFamily="34" charset="0"/>
            </a:endParaRPr>
          </a:p>
          <a:p>
            <a:pPr>
              <a:buFontTx/>
              <a:buChar char="•"/>
            </a:pPr>
            <a:r>
              <a:rPr lang="en-GB" altLang="en-US" b="0" dirty="0">
                <a:solidFill>
                  <a:schemeClr val="bg1"/>
                </a:solidFill>
                <a:latin typeface="ITC Avant Garde Std Bk" pitchFamily="34" charset="0"/>
              </a:rPr>
              <a:t>explore ‘stakeholder’ needs</a:t>
            </a:r>
          </a:p>
          <a:p>
            <a:pPr>
              <a:buFontTx/>
              <a:buChar char="•"/>
            </a:pPr>
            <a:endParaRPr lang="en-GB" altLang="en-US" b="0" dirty="0">
              <a:solidFill>
                <a:schemeClr val="bg1"/>
              </a:solidFill>
              <a:latin typeface="ITC Avant Garde Std Bk" pitchFamily="34" charset="0"/>
            </a:endParaRPr>
          </a:p>
          <a:p>
            <a:endParaRPr lang="en-US" altLang="en-US" b="0" dirty="0">
              <a:solidFill>
                <a:schemeClr val="bg1"/>
              </a:solidFill>
              <a:latin typeface="ITC Avant Garde Std Bk" pitchFamily="34" charset="0"/>
            </a:endParaRPr>
          </a:p>
          <a:p>
            <a:pPr>
              <a:buFontTx/>
              <a:buChar char="•"/>
            </a:pPr>
            <a:endParaRPr lang="en-GB" altLang="en-US" b="0" dirty="0">
              <a:solidFill>
                <a:schemeClr val="bg1"/>
              </a:solidFill>
              <a:latin typeface="ITC Avant Garde Std Bk" pitchFamily="34" charset="0"/>
            </a:endParaRPr>
          </a:p>
          <a:p>
            <a:endParaRPr lang="en-GB" altLang="en-US" dirty="0">
              <a:latin typeface="ITC Avant Garde Std Bk" pitchFamily="34" charset="0"/>
            </a:endParaRPr>
          </a:p>
        </p:txBody>
      </p:sp>
      <p:sp>
        <p:nvSpPr>
          <p:cNvPr id="918541" name="Text Box 13">
            <a:extLst>
              <a:ext uri="{FF2B5EF4-FFF2-40B4-BE49-F238E27FC236}">
                <a16:creationId xmlns:a16="http://schemas.microsoft.com/office/drawing/2014/main" id="{FD4BAC9F-CDD6-4DAD-DE2C-F9DB9A027B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73025" y="6610350"/>
            <a:ext cx="4932363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200" b="0"/>
              <a:t>image: www.listencarefully.net</a:t>
            </a:r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7506" name="Rectangle 2">
            <a:extLst>
              <a:ext uri="{FF2B5EF4-FFF2-40B4-BE49-F238E27FC236}">
                <a16:creationId xmlns:a16="http://schemas.microsoft.com/office/drawing/2014/main" id="{5851A97E-DEBB-2227-D0C8-3AAECCD07E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2924175"/>
          </a:xfrm>
          <a:prstGeom prst="rect">
            <a:avLst/>
          </a:prstGeom>
          <a:solidFill>
            <a:srgbClr val="1885C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62000" tIns="144000"/>
          <a:lstStyle>
            <a:lvl1pPr marL="533400" indent="-5334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12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b="0">
              <a:solidFill>
                <a:schemeClr val="bg1"/>
              </a:solidFill>
              <a:latin typeface="ITC Avant Garde Std Bk" pitchFamily="34" charset="0"/>
            </a:endParaRPr>
          </a:p>
        </p:txBody>
      </p:sp>
      <p:sp>
        <p:nvSpPr>
          <p:cNvPr id="917507" name="Rectangle 3">
            <a:extLst>
              <a:ext uri="{FF2B5EF4-FFF2-40B4-BE49-F238E27FC236}">
                <a16:creationId xmlns:a16="http://schemas.microsoft.com/office/drawing/2014/main" id="{8281BE66-D91B-BA8C-A2B7-D86784A0D5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2924175"/>
          </a:xfrm>
          <a:prstGeom prst="rect">
            <a:avLst/>
          </a:prstGeom>
          <a:solidFill>
            <a:srgbClr val="FF5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62000" tIns="162000" rIns="162000" bIns="162000"/>
          <a:lstStyle>
            <a:lvl1pPr marL="361950" indent="-3619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413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  <a:latin typeface="ITC Avant Garde Std Bk" pitchFamily="34" charset="0"/>
              </a:rPr>
              <a:t>rethink: business drivers</a:t>
            </a:r>
          </a:p>
          <a:p>
            <a:endParaRPr lang="en-GB" altLang="en-US">
              <a:solidFill>
                <a:schemeClr val="bg1"/>
              </a:solidFill>
              <a:latin typeface="ITC Avant Garde Std Bk" pitchFamily="34" charset="0"/>
            </a:endParaRPr>
          </a:p>
          <a:p>
            <a:pPr>
              <a:buFontTx/>
              <a:buChar char="•"/>
            </a:pPr>
            <a:r>
              <a:rPr lang="en-GB" altLang="en-US" b="0">
                <a:solidFill>
                  <a:schemeClr val="bg1"/>
                </a:solidFill>
                <a:latin typeface="ITC Avant Garde Std Bk" pitchFamily="34" charset="0"/>
              </a:rPr>
              <a:t>consider internal and external business drivers for the product or service (re)design</a:t>
            </a:r>
          </a:p>
          <a:p>
            <a:pPr>
              <a:buFontTx/>
              <a:buChar char="•"/>
            </a:pPr>
            <a:endParaRPr lang="en-GB" altLang="en-US" b="0">
              <a:solidFill>
                <a:schemeClr val="bg1"/>
              </a:solidFill>
              <a:latin typeface="ITC Avant Garde Std Bk" pitchFamily="34" charset="0"/>
            </a:endParaRPr>
          </a:p>
          <a:p>
            <a:pPr>
              <a:buFontTx/>
              <a:buChar char="•"/>
            </a:pPr>
            <a:r>
              <a:rPr lang="en-US" altLang="en-US" b="0">
                <a:solidFill>
                  <a:schemeClr val="bg1"/>
                </a:solidFill>
                <a:latin typeface="ITC Avant Garde Std Bk" pitchFamily="34" charset="0"/>
              </a:rPr>
              <a:t>stakeholders can be diverse depending on sector, location, company size</a:t>
            </a:r>
            <a:endParaRPr lang="en-GB" altLang="en-US" b="0">
              <a:solidFill>
                <a:schemeClr val="bg1"/>
              </a:solidFill>
              <a:latin typeface="ITC Avant Garde Std Bk" pitchFamily="34" charset="0"/>
            </a:endParaRPr>
          </a:p>
          <a:p>
            <a:endParaRPr lang="en-GB" altLang="en-US">
              <a:latin typeface="ITC Avant Garde Std Bk" pitchFamily="34" charset="0"/>
            </a:endParaRPr>
          </a:p>
        </p:txBody>
      </p:sp>
      <p:sp>
        <p:nvSpPr>
          <p:cNvPr id="917508" name="Rectangle 4">
            <a:extLst>
              <a:ext uri="{FF2B5EF4-FFF2-40B4-BE49-F238E27FC236}">
                <a16:creationId xmlns:a16="http://schemas.microsoft.com/office/drawing/2014/main" id="{95D717FE-7DB6-75FA-0B46-A9739BF68E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825" y="2420938"/>
            <a:ext cx="3590925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534988"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333500"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1752600"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2098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6670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1242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5814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2000">
                <a:solidFill>
                  <a:schemeClr val="bg1"/>
                </a:solidFill>
                <a:latin typeface="ITC Avant Garde Std Bk" pitchFamily="34" charset="0"/>
              </a:rPr>
              <a:t>external drivers</a:t>
            </a:r>
          </a:p>
          <a:p>
            <a:pPr algn="l"/>
            <a:endParaRPr lang="en-GB" altLang="en-US" sz="2000" b="0">
              <a:latin typeface="ITC Avant Garde Std Bk" pitchFamily="34" charset="0"/>
            </a:endParaRPr>
          </a:p>
          <a:p>
            <a:pPr algn="l"/>
            <a:endParaRPr lang="en-GB" altLang="en-US" sz="2000" b="0">
              <a:latin typeface="ITC Avant Garde Std Bk" pitchFamily="34" charset="0"/>
            </a:endParaRPr>
          </a:p>
          <a:p>
            <a:pPr algn="l"/>
            <a:endParaRPr lang="en-GB" altLang="en-US" sz="2000" b="0">
              <a:latin typeface="ITC Avant Garde Std Bk" pitchFamily="34" charset="0"/>
            </a:endParaRPr>
          </a:p>
        </p:txBody>
      </p:sp>
      <p:sp>
        <p:nvSpPr>
          <p:cNvPr id="917509" name="Rectangle 5">
            <a:extLst>
              <a:ext uri="{FF2B5EF4-FFF2-40B4-BE49-F238E27FC236}">
                <a16:creationId xmlns:a16="http://schemas.microsoft.com/office/drawing/2014/main" id="{510A7CAB-AC52-7D2C-90C0-B7FD177B41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4825" y="2420938"/>
            <a:ext cx="4433888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534988"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333500"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1752600"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2098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6670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1242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5814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2000">
                <a:solidFill>
                  <a:schemeClr val="bg1"/>
                </a:solidFill>
                <a:latin typeface="ITC Avant Garde Std Bk" pitchFamily="34" charset="0"/>
              </a:rPr>
              <a:t>internal drivers</a:t>
            </a:r>
            <a:endParaRPr lang="en-GB" altLang="en-US" sz="2000" b="0">
              <a:latin typeface="ITC Avant Garde Std Bk" pitchFamily="34" charset="0"/>
            </a:endParaRPr>
          </a:p>
          <a:p>
            <a:pPr algn="l"/>
            <a:endParaRPr lang="en-GB" altLang="en-US" sz="2000" b="0">
              <a:latin typeface="ITC Avant Garde Std Bk" pitchFamily="34" charset="0"/>
            </a:endParaRPr>
          </a:p>
        </p:txBody>
      </p:sp>
      <p:sp>
        <p:nvSpPr>
          <p:cNvPr id="917510" name="Rectangle 6">
            <a:extLst>
              <a:ext uri="{FF2B5EF4-FFF2-40B4-BE49-F238E27FC236}">
                <a16:creationId xmlns:a16="http://schemas.microsoft.com/office/drawing/2014/main" id="{2CB3A5E0-61DD-8A54-0F43-46783E9A80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825" y="3140075"/>
            <a:ext cx="3590925" cy="266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534988"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333500"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1752600"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2098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6670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1242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5814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2000" dirty="0">
                <a:latin typeface="ITC Avant Garde Std Bk" pitchFamily="34" charset="0"/>
              </a:rPr>
              <a:t>legislation</a:t>
            </a:r>
          </a:p>
          <a:p>
            <a:pPr algn="l"/>
            <a:r>
              <a:rPr lang="en-GB" altLang="en-US" sz="2000" dirty="0">
                <a:latin typeface="ITC Avant Garde Std Bk" pitchFamily="34" charset="0"/>
              </a:rPr>
              <a:t>social environment</a:t>
            </a:r>
          </a:p>
          <a:p>
            <a:pPr algn="l"/>
            <a:r>
              <a:rPr lang="en-GB" altLang="en-US" sz="2000" dirty="0">
                <a:latin typeface="ITC Avant Garde Std Bk" pitchFamily="34" charset="0"/>
              </a:rPr>
              <a:t>ethical consumers</a:t>
            </a:r>
          </a:p>
          <a:p>
            <a:pPr algn="l"/>
            <a:r>
              <a:rPr lang="en-GB" altLang="en-US" sz="2000" dirty="0">
                <a:latin typeface="ITC Avant Garde Std Bk" pitchFamily="34" charset="0"/>
              </a:rPr>
              <a:t>market demands</a:t>
            </a:r>
          </a:p>
          <a:p>
            <a:pPr algn="l"/>
            <a:r>
              <a:rPr lang="en-GB" altLang="en-US" sz="2000" dirty="0">
                <a:latin typeface="ITC Avant Garde Std Bk" pitchFamily="34" charset="0"/>
              </a:rPr>
              <a:t>competitors</a:t>
            </a:r>
          </a:p>
          <a:p>
            <a:pPr algn="l"/>
            <a:r>
              <a:rPr lang="en-GB" altLang="en-US" sz="2000" dirty="0">
                <a:latin typeface="ITC Avant Garde Std Bk" pitchFamily="34" charset="0"/>
              </a:rPr>
              <a:t>suppliers</a:t>
            </a:r>
          </a:p>
          <a:p>
            <a:pPr algn="l"/>
            <a:r>
              <a:rPr lang="en-GB" altLang="en-US" sz="2000" dirty="0">
                <a:latin typeface="ITC Avant Garde Std Bk" pitchFamily="34" charset="0"/>
              </a:rPr>
              <a:t>governmental organisations</a:t>
            </a:r>
          </a:p>
          <a:p>
            <a:pPr algn="l"/>
            <a:endParaRPr lang="en-GB" altLang="en-US" sz="2000" dirty="0">
              <a:latin typeface="ITC Avant Garde Std Bk" pitchFamily="34" charset="0"/>
            </a:endParaRPr>
          </a:p>
          <a:p>
            <a:pPr algn="l"/>
            <a:endParaRPr lang="en-GB" altLang="en-US" sz="2000" b="0" dirty="0">
              <a:latin typeface="ITC Avant Garde Std Bk" pitchFamily="34" charset="0"/>
            </a:endParaRPr>
          </a:p>
          <a:p>
            <a:pPr algn="l"/>
            <a:endParaRPr lang="en-GB" altLang="en-US" sz="2000" b="0" dirty="0">
              <a:latin typeface="ITC Avant Garde Std Bk" pitchFamily="34" charset="0"/>
            </a:endParaRPr>
          </a:p>
          <a:p>
            <a:pPr algn="l"/>
            <a:endParaRPr lang="en-GB" altLang="en-US" sz="2000" b="0" dirty="0">
              <a:latin typeface="ITC Avant Garde Std Bk" pitchFamily="34" charset="0"/>
            </a:endParaRPr>
          </a:p>
        </p:txBody>
      </p:sp>
      <p:sp>
        <p:nvSpPr>
          <p:cNvPr id="917511" name="Rectangle 7">
            <a:extLst>
              <a:ext uri="{FF2B5EF4-FFF2-40B4-BE49-F238E27FC236}">
                <a16:creationId xmlns:a16="http://schemas.microsoft.com/office/drawing/2014/main" id="{201EA52F-93E0-50A8-B9B1-90784EB5B6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4825" y="3068638"/>
            <a:ext cx="4433888" cy="2665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534988"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333500"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1752600" algn="ctr">
              <a:spcBef>
                <a:spcPct val="20000"/>
              </a:spcBef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2098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6670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1242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581400" algn="ctr" fontAlgn="base">
              <a:spcBef>
                <a:spcPct val="20000"/>
              </a:spcBef>
              <a:spcAft>
                <a:spcPct val="0"/>
              </a:spcAft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2000" dirty="0">
                <a:latin typeface="ITC Avant Garde Std Bk" pitchFamily="34" charset="0"/>
              </a:rPr>
              <a:t>reducing costs</a:t>
            </a:r>
          </a:p>
          <a:p>
            <a:pPr algn="l"/>
            <a:r>
              <a:rPr lang="en-GB" altLang="en-US" sz="2000" dirty="0">
                <a:latin typeface="ITC Avant Garde Std Bk" pitchFamily="34" charset="0"/>
              </a:rPr>
              <a:t>innovation</a:t>
            </a:r>
          </a:p>
          <a:p>
            <a:pPr algn="l"/>
            <a:r>
              <a:rPr lang="en-GB" altLang="en-US" sz="2000" dirty="0">
                <a:latin typeface="ITC Avant Garde Std Bk" pitchFamily="34" charset="0"/>
              </a:rPr>
              <a:t>increased product quality</a:t>
            </a:r>
          </a:p>
          <a:p>
            <a:pPr algn="l"/>
            <a:r>
              <a:rPr lang="en-GB" altLang="en-US" sz="2000" dirty="0">
                <a:latin typeface="ITC Avant Garde Std Bk" pitchFamily="34" charset="0"/>
              </a:rPr>
              <a:t>company image</a:t>
            </a:r>
          </a:p>
          <a:p>
            <a:pPr algn="l"/>
            <a:r>
              <a:rPr lang="en-GB" altLang="en-US" sz="2000" dirty="0">
                <a:latin typeface="ITC Avant Garde Std Bk" pitchFamily="34" charset="0"/>
              </a:rPr>
              <a:t>environmental management</a:t>
            </a:r>
          </a:p>
          <a:p>
            <a:pPr algn="l"/>
            <a:r>
              <a:rPr lang="en-GB" altLang="en-US" sz="2000" dirty="0">
                <a:latin typeface="ITC Avant Garde Std Bk" pitchFamily="34" charset="0"/>
              </a:rPr>
              <a:t>employee motivation</a:t>
            </a:r>
          </a:p>
          <a:p>
            <a:pPr algn="l"/>
            <a:endParaRPr lang="en-GB" altLang="en-US" sz="2000" dirty="0">
              <a:latin typeface="ITC Avant Garde Std Bk" pitchFamily="34" charset="0"/>
            </a:endParaRPr>
          </a:p>
          <a:p>
            <a:pPr algn="l"/>
            <a:endParaRPr lang="en-GB" altLang="en-US" sz="2000" b="0" dirty="0">
              <a:latin typeface="ITC Avant Garde Std Bk" pitchFamily="34" charset="0"/>
            </a:endParaRPr>
          </a:p>
          <a:p>
            <a:pPr algn="l"/>
            <a:endParaRPr lang="en-GB" altLang="en-US" sz="2000" b="0" dirty="0">
              <a:latin typeface="ITC Avant Garde Std Bk" pitchFamily="34" charset="0"/>
            </a:endParaRPr>
          </a:p>
          <a:p>
            <a:pPr algn="l"/>
            <a:endParaRPr lang="en-GB" altLang="en-US" sz="2000" b="0" dirty="0">
              <a:latin typeface="ITC Avant Garde Std Bk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7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17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7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17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7510" grpId="0"/>
      <p:bldP spid="9175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6012" name="Group 12">
            <a:extLst>
              <a:ext uri="{FF2B5EF4-FFF2-40B4-BE49-F238E27FC236}">
                <a16:creationId xmlns:a16="http://schemas.microsoft.com/office/drawing/2014/main" id="{89BBBCDB-23EE-6932-E5A8-B13D74B6A252}"/>
              </a:ext>
            </a:extLst>
          </p:cNvPr>
          <p:cNvGrpSpPr>
            <a:grpSpLocks/>
          </p:cNvGrpSpPr>
          <p:nvPr/>
        </p:nvGrpSpPr>
        <p:grpSpPr bwMode="auto">
          <a:xfrm>
            <a:off x="0" y="369888"/>
            <a:ext cx="9144000" cy="6443662"/>
            <a:chOff x="0" y="0"/>
            <a:chExt cx="5937" cy="4184"/>
          </a:xfrm>
        </p:grpSpPr>
        <p:pic>
          <p:nvPicPr>
            <p:cNvPr id="896010" name="Picture 10">
              <a:extLst>
                <a:ext uri="{FF2B5EF4-FFF2-40B4-BE49-F238E27FC236}">
                  <a16:creationId xmlns:a16="http://schemas.microsoft.com/office/drawing/2014/main" id="{69FA0C1F-47A2-88D6-A3E4-DE5B18E9554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3011" cy="41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96011" name="Picture 11">
              <a:extLst>
                <a:ext uri="{FF2B5EF4-FFF2-40B4-BE49-F238E27FC236}">
                  <a16:creationId xmlns:a16="http://schemas.microsoft.com/office/drawing/2014/main" id="{1FE48F07-6ECA-04EC-2193-BB5F7582760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25" y="28"/>
              <a:ext cx="3012" cy="41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96013" name="Text Box 13">
            <a:extLst>
              <a:ext uri="{FF2B5EF4-FFF2-40B4-BE49-F238E27FC236}">
                <a16:creationId xmlns:a16="http://schemas.microsoft.com/office/drawing/2014/main" id="{5A2952BF-C834-1AFC-F810-D90571C275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3" y="6597650"/>
            <a:ext cx="4932362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200" b="0"/>
              <a:t>image source: IHOBE</a:t>
            </a:r>
          </a:p>
        </p:txBody>
      </p:sp>
      <p:sp>
        <p:nvSpPr>
          <p:cNvPr id="896014" name="Rectangle 14">
            <a:extLst>
              <a:ext uri="{FF2B5EF4-FFF2-40B4-BE49-F238E27FC236}">
                <a16:creationId xmlns:a16="http://schemas.microsoft.com/office/drawing/2014/main" id="{3AF0991A-7BAA-62CC-65EC-D28D372B07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5875" y="109538"/>
            <a:ext cx="3740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solidFill>
                  <a:srgbClr val="008BBD"/>
                </a:solidFill>
              </a:rPr>
              <a:t>example motivation worksheet</a:t>
            </a:r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4979" name="Rectangle 3">
            <a:extLst>
              <a:ext uri="{FF2B5EF4-FFF2-40B4-BE49-F238E27FC236}">
                <a16:creationId xmlns:a16="http://schemas.microsoft.com/office/drawing/2014/main" id="{D8F2D960-77D2-63E5-6AC7-737934F2DD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2924175"/>
          </a:xfrm>
          <a:prstGeom prst="rect">
            <a:avLst/>
          </a:prstGeom>
          <a:solidFill>
            <a:srgbClr val="1885C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62000" tIns="144000"/>
          <a:lstStyle>
            <a:lvl1pPr marL="533400" indent="-5334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12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b="0">
              <a:solidFill>
                <a:schemeClr val="bg1"/>
              </a:solidFill>
              <a:latin typeface="ITC Avant Garde Std Bk" pitchFamily="34" charset="0"/>
            </a:endParaRPr>
          </a:p>
        </p:txBody>
      </p:sp>
      <p:sp>
        <p:nvSpPr>
          <p:cNvPr id="894980" name="Rectangle 4">
            <a:extLst>
              <a:ext uri="{FF2B5EF4-FFF2-40B4-BE49-F238E27FC236}">
                <a16:creationId xmlns:a16="http://schemas.microsoft.com/office/drawing/2014/main" id="{EE1D5555-182D-A93E-65FE-67D29AA50E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2924175"/>
          </a:xfrm>
          <a:prstGeom prst="rect">
            <a:avLst/>
          </a:prstGeom>
          <a:solidFill>
            <a:srgbClr val="FF5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62000" tIns="162000" rIns="162000" bIns="162000"/>
          <a:lstStyle>
            <a:lvl1pPr marL="361950" indent="-3619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62706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 dirty="0">
                <a:solidFill>
                  <a:schemeClr val="bg1"/>
                </a:solidFill>
                <a:latin typeface="ITC Avant Garde Std Bk" pitchFamily="34" charset="0"/>
              </a:rPr>
              <a:t>rethink: stakeholders</a:t>
            </a:r>
          </a:p>
          <a:p>
            <a:endParaRPr lang="en-GB" altLang="en-US" dirty="0">
              <a:solidFill>
                <a:schemeClr val="bg1"/>
              </a:solidFill>
              <a:latin typeface="ITC Avant Garde Std Bk" pitchFamily="34" charset="0"/>
            </a:endParaRPr>
          </a:p>
          <a:p>
            <a:pPr>
              <a:buFontTx/>
              <a:buChar char="•"/>
            </a:pPr>
            <a:r>
              <a:rPr lang="en-US" altLang="en-US" b="0" dirty="0">
                <a:solidFill>
                  <a:schemeClr val="bg1"/>
                </a:solidFill>
                <a:latin typeface="ITC Avant Garde Std Bk" pitchFamily="34" charset="0"/>
              </a:rPr>
              <a:t>ecodesign should always address the needs of stakeholders - ecological, economic and social</a:t>
            </a:r>
          </a:p>
          <a:p>
            <a:pPr>
              <a:buFontTx/>
              <a:buChar char="•"/>
            </a:pPr>
            <a:endParaRPr lang="en-US" altLang="en-US" b="0" dirty="0">
              <a:solidFill>
                <a:schemeClr val="bg1"/>
              </a:solidFill>
              <a:latin typeface="ITC Avant Garde Std Bk" pitchFamily="34" charset="0"/>
            </a:endParaRPr>
          </a:p>
          <a:p>
            <a:pPr>
              <a:buFontTx/>
              <a:buChar char="•"/>
            </a:pPr>
            <a:r>
              <a:rPr lang="en-US" altLang="en-US" b="0" dirty="0">
                <a:solidFill>
                  <a:schemeClr val="bg1"/>
                </a:solidFill>
                <a:latin typeface="ITC Avant Garde Std Bk" pitchFamily="34" charset="0"/>
              </a:rPr>
              <a:t>stakeholders can be diverse depending on sector, location, company size</a:t>
            </a:r>
            <a:endParaRPr lang="en-GB" altLang="en-US" b="0" dirty="0">
              <a:solidFill>
                <a:schemeClr val="bg1"/>
              </a:solidFill>
              <a:latin typeface="ITC Avant Garde Std Bk" pitchFamily="34" charset="0"/>
            </a:endParaRPr>
          </a:p>
          <a:p>
            <a:pPr>
              <a:buFontTx/>
              <a:buChar char="•"/>
            </a:pPr>
            <a:endParaRPr lang="en-GB" altLang="en-US" dirty="0">
              <a:latin typeface="ITC Avant Garde Std Bk" pitchFamily="34" charset="0"/>
            </a:endParaRPr>
          </a:p>
        </p:txBody>
      </p:sp>
      <p:sp>
        <p:nvSpPr>
          <p:cNvPr id="894983" name="Text Box 7">
            <a:extLst>
              <a:ext uri="{FF2B5EF4-FFF2-40B4-BE49-F238E27FC236}">
                <a16:creationId xmlns:a16="http://schemas.microsoft.com/office/drawing/2014/main" id="{EB30FF64-3C77-15D3-FA14-1FDF7FE297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2370138"/>
            <a:ext cx="14160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>
                <a:solidFill>
                  <a:schemeClr val="bg1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ecology</a:t>
            </a:r>
          </a:p>
        </p:txBody>
      </p:sp>
      <p:sp>
        <p:nvSpPr>
          <p:cNvPr id="894984" name="Text Box 8">
            <a:extLst>
              <a:ext uri="{FF2B5EF4-FFF2-40B4-BE49-F238E27FC236}">
                <a16:creationId xmlns:a16="http://schemas.microsoft.com/office/drawing/2014/main" id="{4A29DCE2-9412-29E6-DBBD-3B9A7B5CEE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9975" y="2370138"/>
            <a:ext cx="124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>
                <a:solidFill>
                  <a:schemeClr val="bg1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society</a:t>
            </a:r>
          </a:p>
        </p:txBody>
      </p:sp>
      <p:sp>
        <p:nvSpPr>
          <p:cNvPr id="894985" name="Text Box 9">
            <a:extLst>
              <a:ext uri="{FF2B5EF4-FFF2-40B4-BE49-F238E27FC236}">
                <a16:creationId xmlns:a16="http://schemas.microsoft.com/office/drawing/2014/main" id="{CC875091-EBF6-6496-55AF-4D892C4034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77050" y="2370138"/>
            <a:ext cx="16097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>
                <a:solidFill>
                  <a:schemeClr val="bg1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economy</a:t>
            </a:r>
          </a:p>
        </p:txBody>
      </p:sp>
      <p:sp>
        <p:nvSpPr>
          <p:cNvPr id="894986" name="Text Box 10">
            <a:extLst>
              <a:ext uri="{FF2B5EF4-FFF2-40B4-BE49-F238E27FC236}">
                <a16:creationId xmlns:a16="http://schemas.microsoft.com/office/drawing/2014/main" id="{7EC0CFE4-E07A-C88C-456A-6A4D181B6F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3438" y="2370138"/>
            <a:ext cx="13477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>
                <a:solidFill>
                  <a:schemeClr val="bg1"/>
                </a:solidFill>
                <a:latin typeface="Century Gothic" panose="020B0502020202090204" pitchFamily="34" charset="0"/>
                <a:cs typeface="Arial" panose="020B0604020202020204" pitchFamily="34" charset="0"/>
              </a:rPr>
              <a:t>the user</a:t>
            </a:r>
          </a:p>
        </p:txBody>
      </p:sp>
      <p:sp>
        <p:nvSpPr>
          <p:cNvPr id="894987" name="Text Box 11">
            <a:extLst>
              <a:ext uri="{FF2B5EF4-FFF2-40B4-BE49-F238E27FC236}">
                <a16:creationId xmlns:a16="http://schemas.microsoft.com/office/drawing/2014/main" id="{CA49DBA4-4D4C-2146-A883-4C22DA85D9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3089275"/>
            <a:ext cx="2160588" cy="246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r>
              <a:rPr lang="en-US" altLang="en-US" sz="1400" dirty="0">
                <a:solidFill>
                  <a:srgbClr val="525C54"/>
                </a:solidFill>
              </a:rPr>
              <a:t>how does the design or product/service concepts reduce environmental impact?</a:t>
            </a:r>
          </a:p>
          <a:p>
            <a:pPr eaLnBrk="0" hangingPunct="0"/>
            <a:endParaRPr lang="en-US" altLang="en-US" sz="1400" dirty="0">
              <a:solidFill>
                <a:srgbClr val="525C54"/>
              </a:solidFill>
            </a:endParaRPr>
          </a:p>
          <a:p>
            <a:pPr eaLnBrk="0" hangingPunct="0"/>
            <a:r>
              <a:rPr lang="en-US" altLang="en-US" sz="1400" dirty="0">
                <a:solidFill>
                  <a:srgbClr val="525C54"/>
                </a:solidFill>
              </a:rPr>
              <a:t>how does the design communicate the environmental benefits?</a:t>
            </a:r>
          </a:p>
          <a:p>
            <a:pPr eaLnBrk="0" hangingPunct="0"/>
            <a:endParaRPr lang="en-US" altLang="en-US" sz="1400" dirty="0">
              <a:solidFill>
                <a:srgbClr val="525C54"/>
              </a:solidFill>
            </a:endParaRPr>
          </a:p>
          <a:p>
            <a:pPr eaLnBrk="0" hangingPunct="0"/>
            <a:r>
              <a:rPr lang="en-US" altLang="en-US" sz="1400" dirty="0">
                <a:solidFill>
                  <a:srgbClr val="525C54"/>
                </a:solidFill>
              </a:rPr>
              <a:t>how have you considered design circularity?</a:t>
            </a:r>
          </a:p>
        </p:txBody>
      </p:sp>
      <p:sp>
        <p:nvSpPr>
          <p:cNvPr id="894988" name="Text Box 12">
            <a:extLst>
              <a:ext uri="{FF2B5EF4-FFF2-40B4-BE49-F238E27FC236}">
                <a16:creationId xmlns:a16="http://schemas.microsoft.com/office/drawing/2014/main" id="{8EE032AC-9CCA-7844-B80F-1E14D25E3F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6950" y="3089275"/>
            <a:ext cx="2160588" cy="264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r>
              <a:rPr lang="en-GB" altLang="en-US" sz="1400" dirty="0">
                <a:solidFill>
                  <a:srgbClr val="525C54"/>
                </a:solidFill>
              </a:rPr>
              <a:t>how does the design address issues of social equity?</a:t>
            </a:r>
          </a:p>
          <a:p>
            <a:pPr eaLnBrk="0" hangingPunct="0"/>
            <a:endParaRPr lang="en-GB" altLang="en-US" sz="1400" dirty="0">
              <a:solidFill>
                <a:srgbClr val="525C54"/>
              </a:solidFill>
            </a:endParaRPr>
          </a:p>
          <a:p>
            <a:pPr eaLnBrk="0" hangingPunct="0"/>
            <a:r>
              <a:rPr lang="en-GB" altLang="en-US" sz="1400" dirty="0">
                <a:solidFill>
                  <a:srgbClr val="525C54"/>
                </a:solidFill>
              </a:rPr>
              <a:t>these issues are complex.  </a:t>
            </a:r>
          </a:p>
          <a:p>
            <a:pPr eaLnBrk="0" hangingPunct="0"/>
            <a:endParaRPr lang="en-GB" altLang="en-US" sz="1400" dirty="0">
              <a:solidFill>
                <a:srgbClr val="525C54"/>
              </a:solidFill>
            </a:endParaRPr>
          </a:p>
          <a:p>
            <a:pPr eaLnBrk="0" hangingPunct="0"/>
            <a:r>
              <a:rPr lang="en-GB" altLang="en-US" sz="1400" dirty="0">
                <a:solidFill>
                  <a:srgbClr val="525C54"/>
                </a:solidFill>
              </a:rPr>
              <a:t>designers can use their communication skills to visualise the social benefits of a given design</a:t>
            </a:r>
          </a:p>
        </p:txBody>
      </p:sp>
      <p:sp>
        <p:nvSpPr>
          <p:cNvPr id="894989" name="Text Box 13">
            <a:extLst>
              <a:ext uri="{FF2B5EF4-FFF2-40B4-BE49-F238E27FC236}">
                <a16:creationId xmlns:a16="http://schemas.microsoft.com/office/drawing/2014/main" id="{2C93664F-7E02-E407-5EB8-DD240A108C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4700" y="3089275"/>
            <a:ext cx="2160588" cy="264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r>
              <a:rPr lang="en-GB" altLang="en-US" sz="1400">
                <a:solidFill>
                  <a:srgbClr val="525C54"/>
                </a:solidFill>
              </a:rPr>
              <a:t>how does the design consider the user? </a:t>
            </a:r>
          </a:p>
          <a:p>
            <a:pPr eaLnBrk="0" hangingPunct="0"/>
            <a:endParaRPr lang="en-GB" altLang="en-US" sz="1400">
              <a:solidFill>
                <a:srgbClr val="525C54"/>
              </a:solidFill>
            </a:endParaRPr>
          </a:p>
          <a:p>
            <a:pPr eaLnBrk="0" hangingPunct="0"/>
            <a:r>
              <a:rPr lang="en-GB" altLang="en-US" sz="1400">
                <a:solidFill>
                  <a:srgbClr val="525C54"/>
                </a:solidFill>
              </a:rPr>
              <a:t>is the design inclusive to elderly or disabled people?</a:t>
            </a:r>
          </a:p>
          <a:p>
            <a:pPr eaLnBrk="0" hangingPunct="0"/>
            <a:endParaRPr lang="en-GB" altLang="en-US" sz="1400">
              <a:solidFill>
                <a:srgbClr val="525C54"/>
              </a:solidFill>
            </a:endParaRPr>
          </a:p>
          <a:p>
            <a:pPr eaLnBrk="0" hangingPunct="0"/>
            <a:r>
              <a:rPr lang="en-GB" altLang="en-US" sz="1400">
                <a:solidFill>
                  <a:srgbClr val="525C54"/>
                </a:solidFill>
              </a:rPr>
              <a:t>is the design relevant and user friendly? </a:t>
            </a:r>
          </a:p>
          <a:p>
            <a:pPr eaLnBrk="0" hangingPunct="0"/>
            <a:endParaRPr lang="en-GB" altLang="en-US" sz="1400">
              <a:solidFill>
                <a:srgbClr val="525C54"/>
              </a:solidFill>
            </a:endParaRPr>
          </a:p>
          <a:p>
            <a:pPr eaLnBrk="0" hangingPunct="0"/>
            <a:r>
              <a:rPr lang="en-GB" altLang="en-US" sz="1400">
                <a:solidFill>
                  <a:srgbClr val="525C54"/>
                </a:solidFill>
              </a:rPr>
              <a:t>design is a value-driven activity. </a:t>
            </a:r>
          </a:p>
        </p:txBody>
      </p:sp>
      <p:sp>
        <p:nvSpPr>
          <p:cNvPr id="894990" name="Text Box 14">
            <a:extLst>
              <a:ext uri="{FF2B5EF4-FFF2-40B4-BE49-F238E27FC236}">
                <a16:creationId xmlns:a16="http://schemas.microsoft.com/office/drawing/2014/main" id="{F8D5ACD4-A401-30CF-D001-BD6FA70B6B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27850" y="3089275"/>
            <a:ext cx="2160588" cy="179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r>
              <a:rPr lang="en-GB" altLang="en-US" sz="1400">
                <a:solidFill>
                  <a:srgbClr val="525C54"/>
                </a:solidFill>
              </a:rPr>
              <a:t>how does the design offer benefits to business?</a:t>
            </a:r>
          </a:p>
          <a:p>
            <a:pPr eaLnBrk="0" hangingPunct="0"/>
            <a:endParaRPr lang="en-GB" altLang="en-US" sz="1400">
              <a:solidFill>
                <a:srgbClr val="525C54"/>
              </a:solidFill>
            </a:endParaRPr>
          </a:p>
          <a:p>
            <a:pPr eaLnBrk="0" hangingPunct="0"/>
            <a:r>
              <a:rPr lang="en-GB" altLang="en-US" sz="1400">
                <a:solidFill>
                  <a:srgbClr val="525C54"/>
                </a:solidFill>
              </a:rPr>
              <a:t>does the design reflect or enhance the brand of the company?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4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94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4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94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4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94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4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94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4987" grpId="0"/>
      <p:bldP spid="894988" grpId="0"/>
      <p:bldP spid="894989" grpId="0"/>
      <p:bldP spid="89499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2916" name="Rectangle 4">
            <a:extLst>
              <a:ext uri="{FF2B5EF4-FFF2-40B4-BE49-F238E27FC236}">
                <a16:creationId xmlns:a16="http://schemas.microsoft.com/office/drawing/2014/main" id="{952EEF28-15DB-1A7D-9122-F7A8D03005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2924175"/>
          </a:xfrm>
          <a:prstGeom prst="rect">
            <a:avLst/>
          </a:prstGeom>
          <a:solidFill>
            <a:srgbClr val="1885C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62000" tIns="144000"/>
          <a:lstStyle>
            <a:lvl1pPr marL="533400" indent="-5334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12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b="0">
              <a:solidFill>
                <a:schemeClr val="bg1"/>
              </a:solidFill>
              <a:latin typeface="ITC Avant Garde Std Bk" pitchFamily="34" charset="0"/>
            </a:endParaRPr>
          </a:p>
        </p:txBody>
      </p:sp>
      <p:sp>
        <p:nvSpPr>
          <p:cNvPr id="1062917" name="Rectangle 5">
            <a:extLst>
              <a:ext uri="{FF2B5EF4-FFF2-40B4-BE49-F238E27FC236}">
                <a16:creationId xmlns:a16="http://schemas.microsoft.com/office/drawing/2014/main" id="{E65B0635-0BEA-5A9B-E217-2EDD612BC0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5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62000" tIns="162000" rIns="162000" bIns="162000" anchor="ctr"/>
          <a:lstStyle>
            <a:lvl1pPr marL="361950" indent="-3619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413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5400" dirty="0">
                <a:solidFill>
                  <a:schemeClr val="bg1"/>
                </a:solidFill>
                <a:latin typeface="ITC Avant Garde Std Bk" pitchFamily="34" charset="0"/>
              </a:rPr>
              <a:t>1.Rethink models</a:t>
            </a:r>
            <a:endParaRPr lang="en-GB" altLang="en-US" sz="5400" b="0" dirty="0">
              <a:solidFill>
                <a:schemeClr val="bg1"/>
              </a:solidFill>
              <a:latin typeface="ITC Avant Garde Std Bk" pitchFamily="34" charset="0"/>
            </a:endParaRPr>
          </a:p>
          <a:p>
            <a:endParaRPr lang="en-GB" altLang="en-US" sz="2400" dirty="0">
              <a:latin typeface="ITC Avant Garde Std B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4585105"/>
      </p:ext>
    </p:extLst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6013" name="Text Box 13">
            <a:hlinkClick r:id="rId3"/>
            <a:extLst>
              <a:ext uri="{FF2B5EF4-FFF2-40B4-BE49-F238E27FC236}">
                <a16:creationId xmlns:a16="http://schemas.microsoft.com/office/drawing/2014/main" id="{5A2952BF-C834-1AFC-F810-D90571C275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3" y="6453336"/>
            <a:ext cx="8999537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000" b="0" dirty="0"/>
              <a:t>image source: How to select remanufacturing mode: end-of-life or used product? Sisi Wu, Jian Cao &amp; Qin Shao (12.0.24)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6818CA7-1BEC-0ECE-D9C5-0AA6194C52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1484784"/>
            <a:ext cx="7632848" cy="299708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4114418-5B94-6F01-DB29-71B0E7C89910}"/>
              </a:ext>
            </a:extLst>
          </p:cNvPr>
          <p:cNvSpPr/>
          <p:nvPr/>
        </p:nvSpPr>
        <p:spPr bwMode="auto">
          <a:xfrm>
            <a:off x="611560" y="908720"/>
            <a:ext cx="7920880" cy="4032448"/>
          </a:xfrm>
          <a:prstGeom prst="rect">
            <a:avLst/>
          </a:prstGeom>
          <a:noFill/>
          <a:ln w="9525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ITC Avant Garde Std B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292084"/>
      </p:ext>
    </p:extLst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6013" name="Text Box 13">
            <a:hlinkClick r:id="rId3"/>
            <a:extLst>
              <a:ext uri="{FF2B5EF4-FFF2-40B4-BE49-F238E27FC236}">
                <a16:creationId xmlns:a16="http://schemas.microsoft.com/office/drawing/2014/main" id="{5A2952BF-C834-1AFC-F810-D90571C275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3" y="6474539"/>
            <a:ext cx="8999537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000" b="0" dirty="0"/>
              <a:t>image source: </a:t>
            </a:r>
            <a:r>
              <a:rPr lang="en-GB" sz="1000" b="0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Ihobe</a:t>
            </a:r>
            <a:r>
              <a:rPr lang="en-GB" sz="1000" b="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Publications - Circular </a:t>
            </a:r>
            <a:r>
              <a:rPr lang="en-GB" sz="1000" b="0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Ecodesign</a:t>
            </a:r>
            <a:r>
              <a:rPr lang="en-GB" sz="1000" b="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New practical </a:t>
            </a:r>
            <a:r>
              <a:rPr lang="en-GB" sz="1000" b="0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ecodesign</a:t>
            </a:r>
            <a:r>
              <a:rPr lang="en-GB" sz="1000" b="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for a circular economy manual</a:t>
            </a:r>
            <a:endParaRPr lang="en-GB" altLang="en-US" sz="1000" b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E8A3E2-EB78-9EBB-8E30-A081C21E5ADD}"/>
              </a:ext>
            </a:extLst>
          </p:cNvPr>
          <p:cNvSpPr txBox="1"/>
          <p:nvPr/>
        </p:nvSpPr>
        <p:spPr>
          <a:xfrm>
            <a:off x="-372" y="5733256"/>
            <a:ext cx="91439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0" dirty="0"/>
              <a:t>Product or service cycle in the application of traditional </a:t>
            </a:r>
            <a:r>
              <a:rPr lang="en-GB" sz="1200" b="0" dirty="0" err="1"/>
              <a:t>ecodesign</a:t>
            </a:r>
            <a:r>
              <a:rPr lang="en-GB" sz="1200" b="0" dirty="0"/>
              <a:t> strategies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15EB6D5-C656-27DC-D7B5-84173E843E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4583" y="316537"/>
            <a:ext cx="7674088" cy="5184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733285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D5221D89-C0BD-7F8A-8380-8AB0923434A3}"/>
              </a:ext>
            </a:extLst>
          </p:cNvPr>
          <p:cNvSpPr txBox="1"/>
          <p:nvPr/>
        </p:nvSpPr>
        <p:spPr>
          <a:xfrm>
            <a:off x="2063776" y="573609"/>
            <a:ext cx="5758878" cy="33431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Traditional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Ecodesign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Strategies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Strategy 1: Reducing the Impact on the Company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b="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b="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Strategy 2: Optimising Distribution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b="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b="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Strategy 3: Optimising the Use Phase</a:t>
            </a:r>
          </a:p>
        </p:txBody>
      </p:sp>
      <p:sp>
        <p:nvSpPr>
          <p:cNvPr id="896013" name="Text Box 13">
            <a:hlinkClick r:id="rId3"/>
            <a:extLst>
              <a:ext uri="{FF2B5EF4-FFF2-40B4-BE49-F238E27FC236}">
                <a16:creationId xmlns:a16="http://schemas.microsoft.com/office/drawing/2014/main" id="{5A2952BF-C834-1AFC-F810-D90571C275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3" y="6474539"/>
            <a:ext cx="8999537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000" b="0" dirty="0"/>
              <a:t>image source: </a:t>
            </a:r>
            <a:r>
              <a:rPr lang="en-GB" sz="1000" b="0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Ihobe</a:t>
            </a:r>
            <a:r>
              <a:rPr lang="en-GB" sz="1000" b="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Publications - Circular </a:t>
            </a:r>
            <a:r>
              <a:rPr lang="en-GB" sz="1000" b="0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Ecodesign</a:t>
            </a:r>
            <a:r>
              <a:rPr lang="en-GB" sz="1000" b="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New practical </a:t>
            </a:r>
            <a:r>
              <a:rPr lang="en-GB" sz="1000" b="0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ecodesign</a:t>
            </a:r>
            <a:r>
              <a:rPr lang="en-GB" sz="1000" b="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for a circular economy manual</a:t>
            </a:r>
            <a:endParaRPr lang="en-GB" altLang="en-US" sz="1000" b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D759B9-E0B6-E900-73E8-F47457D933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5616" y="3717032"/>
            <a:ext cx="6656832" cy="13014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63ADE00-C381-5EFA-E83B-7033B6DF8A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9632" y="2492896"/>
            <a:ext cx="6656832" cy="12694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832F640-4F16-CF0C-98AC-D94ECFB5B3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1592" y="1196752"/>
            <a:ext cx="6656832" cy="1327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59184"/>
      </p:ext>
    </p:extLst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6013" name="Text Box 13">
            <a:hlinkClick r:id="rId3"/>
            <a:extLst>
              <a:ext uri="{FF2B5EF4-FFF2-40B4-BE49-F238E27FC236}">
                <a16:creationId xmlns:a16="http://schemas.microsoft.com/office/drawing/2014/main" id="{5A2952BF-C834-1AFC-F810-D90571C275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3" y="6474539"/>
            <a:ext cx="8999537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000" b="0" dirty="0"/>
              <a:t>image source: </a:t>
            </a:r>
            <a:r>
              <a:rPr lang="en-GB" sz="1000" b="0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Ihobe</a:t>
            </a:r>
            <a:r>
              <a:rPr lang="en-GB" sz="1000" b="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Publications - Circular </a:t>
            </a:r>
            <a:r>
              <a:rPr lang="en-GB" sz="1000" b="0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Ecodesign</a:t>
            </a:r>
            <a:r>
              <a:rPr lang="en-GB" sz="1000" b="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New practical </a:t>
            </a:r>
            <a:r>
              <a:rPr lang="en-GB" sz="1000" b="0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ecodesign</a:t>
            </a:r>
            <a:r>
              <a:rPr lang="en-GB" sz="1000" b="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for a circular economy manual</a:t>
            </a:r>
            <a:endParaRPr lang="en-GB" altLang="en-US" sz="1000" b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71A5A9-A870-815E-145B-9C9CDA282A5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901" t="9815" r="57087" b="5000"/>
          <a:stretch/>
        </p:blipFill>
        <p:spPr>
          <a:xfrm>
            <a:off x="901033" y="692696"/>
            <a:ext cx="7341934" cy="475253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DE8A3E2-EB78-9EBB-8E30-A081C21E5ADD}"/>
              </a:ext>
            </a:extLst>
          </p:cNvPr>
          <p:cNvSpPr txBox="1"/>
          <p:nvPr/>
        </p:nvSpPr>
        <p:spPr>
          <a:xfrm>
            <a:off x="-372" y="5733256"/>
            <a:ext cx="91439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0" dirty="0"/>
              <a:t>Product or service cycle in the application of </a:t>
            </a:r>
            <a:r>
              <a:rPr lang="en-GB" sz="1200" b="0" dirty="0" err="1"/>
              <a:t>ecodesign</a:t>
            </a:r>
            <a:r>
              <a:rPr lang="en-GB" sz="1200" b="0" dirty="0"/>
              <a:t> strategies for a circular economy</a:t>
            </a:r>
          </a:p>
        </p:txBody>
      </p:sp>
    </p:spTree>
    <p:extLst>
      <p:ext uri="{BB962C8B-B14F-4D97-AF65-F5344CB8AC3E}">
        <p14:creationId xmlns:p14="http://schemas.microsoft.com/office/powerpoint/2010/main" val="2224198524"/>
      </p:ext>
    </p:extLst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B9C554C4-F128-53ED-5FE3-8568858849AD}"/>
              </a:ext>
            </a:extLst>
          </p:cNvPr>
          <p:cNvSpPr txBox="1"/>
          <p:nvPr/>
        </p:nvSpPr>
        <p:spPr>
          <a:xfrm>
            <a:off x="2063776" y="577486"/>
            <a:ext cx="5758878" cy="4606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Ecodesign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Strategies for a Circular Economy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Strategy 4: Extending the Lifespan of the Product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b="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b="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Strategy 5: Promoting a Second Life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b="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b="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Strategy 6: Bolstering Recovery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b="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b="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Strategy 7: Optimising End-of-Life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E5100C-F2A8-208D-AAAA-83BAE15A97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0834" y="1276948"/>
            <a:ext cx="6656832" cy="978408"/>
          </a:xfrm>
          <a:prstGeom prst="rect">
            <a:avLst/>
          </a:prstGeom>
        </p:spPr>
      </p:pic>
      <p:sp>
        <p:nvSpPr>
          <p:cNvPr id="896013" name="Text Box 13">
            <a:hlinkClick r:id="rId4"/>
            <a:extLst>
              <a:ext uri="{FF2B5EF4-FFF2-40B4-BE49-F238E27FC236}">
                <a16:creationId xmlns:a16="http://schemas.microsoft.com/office/drawing/2014/main" id="{5A2952BF-C834-1AFC-F810-D90571C275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3" y="6474539"/>
            <a:ext cx="8999537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000" b="0" dirty="0"/>
              <a:t>image source: </a:t>
            </a:r>
            <a:r>
              <a:rPr lang="en-GB" sz="1000" b="0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Ihobe</a:t>
            </a:r>
            <a:r>
              <a:rPr lang="en-GB" sz="1000" b="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Publications - Circular </a:t>
            </a:r>
            <a:r>
              <a:rPr lang="en-GB" sz="1000" b="0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Ecodesign</a:t>
            </a:r>
            <a:r>
              <a:rPr lang="en-GB" sz="1000" b="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New practical </a:t>
            </a:r>
            <a:r>
              <a:rPr lang="en-GB" sz="1000" b="0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ecodesign</a:t>
            </a:r>
            <a:r>
              <a:rPr lang="en-GB" sz="1000" b="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for a circular economy manual</a:t>
            </a:r>
            <a:endParaRPr lang="en-GB" altLang="en-US" sz="1000" b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6B5ACC-C82A-66B6-AEE4-506E8BE3FC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31592" y="3724520"/>
            <a:ext cx="6656832" cy="113538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A9F7008-7E94-5947-FEEC-CC9F19D878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78518" y="5229200"/>
            <a:ext cx="2057578" cy="76206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307C666-54B9-328E-CB85-FF7105409B0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60942" y="2623320"/>
            <a:ext cx="5448772" cy="861135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3AB7B684-ED03-4768-3F67-9A84664E9111}"/>
              </a:ext>
            </a:extLst>
          </p:cNvPr>
          <p:cNvSpPr/>
          <p:nvPr/>
        </p:nvSpPr>
        <p:spPr bwMode="auto">
          <a:xfrm>
            <a:off x="8165596" y="2255356"/>
            <a:ext cx="798892" cy="1614639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ITC Avant Garde Std B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3231208"/>
      </p:ext>
    </p:extLst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D3FE2C7-61F5-7D97-C8E4-3FED4E3AE963}"/>
              </a:ext>
            </a:extLst>
          </p:cNvPr>
          <p:cNvGrpSpPr/>
          <p:nvPr/>
        </p:nvGrpSpPr>
        <p:grpSpPr>
          <a:xfrm>
            <a:off x="1883700" y="1412776"/>
            <a:ext cx="5376602" cy="4032450"/>
            <a:chOff x="1883700" y="1412776"/>
            <a:chExt cx="5376602" cy="403245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8DB90D13-BDBB-99D2-5FB6-C2CE318068D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883700" y="1412776"/>
              <a:ext cx="5376602" cy="4032450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C6680A-9CF8-F225-F686-ABB475417868}"/>
                </a:ext>
              </a:extLst>
            </p:cNvPr>
            <p:cNvSpPr/>
            <p:nvPr/>
          </p:nvSpPr>
          <p:spPr>
            <a:xfrm>
              <a:off x="1904718" y="4221088"/>
              <a:ext cx="369784" cy="1159434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342903">
                <a:defRPr/>
              </a:pPr>
              <a:endParaRPr lang="en-GB" sz="1350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09932540"/>
      </p:ext>
    </p:extLst>
  </p:cSld>
  <p:clrMapOvr>
    <a:masterClrMapping/>
  </p:clrMapOvr>
</p:sld>
</file>

<file path=ppt/theme/theme1.xml><?xml version="1.0" encoding="utf-8"?>
<a:theme xmlns:a="http://schemas.openxmlformats.org/drawingml/2006/main" name="Eco Presentation_blu_nofr">
  <a:themeElements>
    <a:clrScheme name="Eco Presentation_blu_nof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Eco Presentation_blu_nofr">
      <a:majorFont>
        <a:latin typeface="ITC Avant Garde Std B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ITC Avant Garde Std Bk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ITC Avant Garde Std Bk" pitchFamily="34" charset="0"/>
          </a:defRPr>
        </a:defPPr>
      </a:lstStyle>
    </a:lnDef>
  </a:objectDefaults>
  <a:extraClrSchemeLst>
    <a:extraClrScheme>
      <a:clrScheme name="Eco Presentation_blu_nof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Eco Presentation_blu_nofr">
  <a:themeElements>
    <a:clrScheme name="Eco Presentation_blu_nof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Eco Presentation_blu_nofr">
      <a:majorFont>
        <a:latin typeface="Century Gothic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1" i="0" u="sng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entury Gothic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1" i="0" u="sng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entury Gothic" pitchFamily="34" charset="0"/>
          </a:defRPr>
        </a:defPPr>
      </a:lstStyle>
    </a:lnDef>
  </a:objectDefaults>
  <a:extraClrSchemeLst>
    <a:extraClrScheme>
      <a:clrScheme name="Eco Presentation_blu_nof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Eco Presentation_blu_nofr</Template>
  <TotalTime>35914</TotalTime>
  <Words>1021</Words>
  <Application>Microsoft Office PowerPoint</Application>
  <PresentationFormat>On-screen Show (4:3)</PresentationFormat>
  <Paragraphs>188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ITC Avant Garde Std Bk</vt:lpstr>
      <vt:lpstr>Aptos</vt:lpstr>
      <vt:lpstr>Arial</vt:lpstr>
      <vt:lpstr>Arial Rounded MT Bold</vt:lpstr>
      <vt:lpstr>Calibri</vt:lpstr>
      <vt:lpstr>Century Gothic</vt:lpstr>
      <vt:lpstr>Eco Presentation_blu_nofr</vt:lpstr>
      <vt:lpstr>2_Eco Presentation_blu_nofr</vt:lpstr>
      <vt:lpstr>PowerPoint Presentation</vt:lpstr>
      <vt:lpstr>5. g-design: rethink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UWIC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ECODESIGN OPPORTUNITIES IN FASHION &amp; TEXTILES</dc:title>
  <dc:creator>Standalone</dc:creator>
  <cp:lastModifiedBy>Matthew Archer</cp:lastModifiedBy>
  <cp:revision>334</cp:revision>
  <dcterms:created xsi:type="dcterms:W3CDTF">2007-02-27T09:16:04Z</dcterms:created>
  <dcterms:modified xsi:type="dcterms:W3CDTF">2024-10-28T09:18:38Z</dcterms:modified>
</cp:coreProperties>
</file>