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68"/>
  </p:notesMasterIdLst>
  <p:sldIdLst>
    <p:sldId id="257" r:id="rId8"/>
    <p:sldId id="256" r:id="rId9"/>
    <p:sldId id="723" r:id="rId10"/>
    <p:sldId id="725" r:id="rId11"/>
    <p:sldId id="289" r:id="rId12"/>
    <p:sldId id="726" r:id="rId13"/>
    <p:sldId id="724" r:id="rId14"/>
    <p:sldId id="727" r:id="rId15"/>
    <p:sldId id="281" r:id="rId16"/>
    <p:sldId id="282" r:id="rId17"/>
    <p:sldId id="283" r:id="rId18"/>
    <p:sldId id="258" r:id="rId19"/>
    <p:sldId id="758" r:id="rId20"/>
    <p:sldId id="259" r:id="rId21"/>
    <p:sldId id="759" r:id="rId22"/>
    <p:sldId id="274" r:id="rId23"/>
    <p:sldId id="275" r:id="rId24"/>
    <p:sldId id="760" r:id="rId25"/>
    <p:sldId id="276" r:id="rId26"/>
    <p:sldId id="761" r:id="rId27"/>
    <p:sldId id="278" r:id="rId28"/>
    <p:sldId id="762" r:id="rId29"/>
    <p:sldId id="279" r:id="rId30"/>
    <p:sldId id="763" r:id="rId31"/>
    <p:sldId id="280" r:id="rId32"/>
    <p:sldId id="764" r:id="rId33"/>
    <p:sldId id="284" r:id="rId34"/>
    <p:sldId id="765" r:id="rId35"/>
    <p:sldId id="285" r:id="rId36"/>
    <p:sldId id="286" r:id="rId37"/>
    <p:sldId id="287" r:id="rId38"/>
    <p:sldId id="766" r:id="rId39"/>
    <p:sldId id="266" r:id="rId40"/>
    <p:sldId id="767" r:id="rId41"/>
    <p:sldId id="267" r:id="rId42"/>
    <p:sldId id="768" r:id="rId43"/>
    <p:sldId id="260" r:id="rId44"/>
    <p:sldId id="769" r:id="rId45"/>
    <p:sldId id="268" r:id="rId46"/>
    <p:sldId id="770" r:id="rId47"/>
    <p:sldId id="269" r:id="rId48"/>
    <p:sldId id="771" r:id="rId49"/>
    <p:sldId id="270" r:id="rId50"/>
    <p:sldId id="772" r:id="rId51"/>
    <p:sldId id="261" r:id="rId52"/>
    <p:sldId id="773" r:id="rId53"/>
    <p:sldId id="271" r:id="rId54"/>
    <p:sldId id="774" r:id="rId55"/>
    <p:sldId id="262" r:id="rId56"/>
    <p:sldId id="775" r:id="rId57"/>
    <p:sldId id="288" r:id="rId58"/>
    <p:sldId id="776" r:id="rId59"/>
    <p:sldId id="272" r:id="rId60"/>
    <p:sldId id="777" r:id="rId61"/>
    <p:sldId id="273" r:id="rId62"/>
    <p:sldId id="778" r:id="rId63"/>
    <p:sldId id="263" r:id="rId64"/>
    <p:sldId id="779" r:id="rId65"/>
    <p:sldId id="265" r:id="rId66"/>
    <p:sldId id="277"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723"/>
            <p14:sldId id="725"/>
            <p14:sldId id="289"/>
            <p14:sldId id="726"/>
            <p14:sldId id="724"/>
            <p14:sldId id="727"/>
            <p14:sldId id="281"/>
            <p14:sldId id="282"/>
            <p14:sldId id="283"/>
            <p14:sldId id="258"/>
            <p14:sldId id="758"/>
            <p14:sldId id="259"/>
            <p14:sldId id="759"/>
            <p14:sldId id="274"/>
            <p14:sldId id="275"/>
            <p14:sldId id="760"/>
            <p14:sldId id="276"/>
            <p14:sldId id="761"/>
            <p14:sldId id="278"/>
            <p14:sldId id="762"/>
            <p14:sldId id="279"/>
            <p14:sldId id="763"/>
            <p14:sldId id="280"/>
            <p14:sldId id="764"/>
            <p14:sldId id="284"/>
            <p14:sldId id="765"/>
            <p14:sldId id="285"/>
            <p14:sldId id="286"/>
            <p14:sldId id="287"/>
            <p14:sldId id="766"/>
            <p14:sldId id="266"/>
            <p14:sldId id="767"/>
            <p14:sldId id="267"/>
            <p14:sldId id="768"/>
            <p14:sldId id="260"/>
            <p14:sldId id="769"/>
            <p14:sldId id="268"/>
            <p14:sldId id="770"/>
            <p14:sldId id="269"/>
            <p14:sldId id="771"/>
            <p14:sldId id="270"/>
            <p14:sldId id="772"/>
            <p14:sldId id="261"/>
            <p14:sldId id="773"/>
            <p14:sldId id="271"/>
            <p14:sldId id="774"/>
            <p14:sldId id="262"/>
            <p14:sldId id="775"/>
            <p14:sldId id="288"/>
            <p14:sldId id="776"/>
            <p14:sldId id="272"/>
            <p14:sldId id="777"/>
            <p14:sldId id="273"/>
            <p14:sldId id="778"/>
            <p14:sldId id="263"/>
            <p14:sldId id="779"/>
            <p14:sldId id="265"/>
            <p14:sldId id="277"/>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684"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notesMaster" Target="notesMasters/notesMaster1.xml"/><Relationship Id="rId7" Type="http://schemas.openxmlformats.org/officeDocument/2006/relationships/slideMaster" Target="slideMasters/slideMaster7.xml"/><Relationship Id="rId71"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5" Type="http://schemas.openxmlformats.org/officeDocument/2006/relationships/slideMaster" Target="slideMasters/slideMaster5.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s>
</file>

<file path=ppt/diagrams/_rels/data3.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www.youtube.com/watch?v=8I96E-mfxd0"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F76266-A976-4D16-B09F-54A5BA1BF4F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C83D67F-CC66-401A-821A-54F082E4B7CB}">
      <dgm:prSet/>
      <dgm:spPr/>
      <dgm:t>
        <a:bodyPr/>
        <a:lstStyle/>
        <a:p>
          <a:r>
            <a:rPr lang="en-GB" dirty="0"/>
            <a:t>‘ a set of interrelated decisions…concerning the selection of goals and the means of achieving them.’ (Jenkins, 1979,tt.15)</a:t>
          </a:r>
          <a:endParaRPr lang="en-US" dirty="0"/>
        </a:p>
      </dgm:t>
    </dgm:pt>
    <dgm:pt modelId="{B5387345-3047-4E7C-9D5B-89750D04E01A}" type="parTrans" cxnId="{8F0196AA-7083-4C6D-BEF1-A99E19E3835E}">
      <dgm:prSet/>
      <dgm:spPr/>
      <dgm:t>
        <a:bodyPr/>
        <a:lstStyle/>
        <a:p>
          <a:endParaRPr lang="en-US"/>
        </a:p>
      </dgm:t>
    </dgm:pt>
    <dgm:pt modelId="{282DE36C-AF4E-46B8-B265-0CE9766D8407}" type="sibTrans" cxnId="{8F0196AA-7083-4C6D-BEF1-A99E19E3835E}">
      <dgm:prSet/>
      <dgm:spPr/>
      <dgm:t>
        <a:bodyPr/>
        <a:lstStyle/>
        <a:p>
          <a:endParaRPr lang="en-US"/>
        </a:p>
      </dgm:t>
    </dgm:pt>
    <dgm:pt modelId="{4B884F40-F3EE-4DC1-8D89-2F8A3FBDC5A1}">
      <dgm:prSet/>
      <dgm:spPr/>
      <dgm:t>
        <a:bodyPr/>
        <a:lstStyle/>
        <a:p>
          <a:r>
            <a:rPr lang="en-GB" dirty="0"/>
            <a:t>‘the decisions of street level bureaucrats, the routines they establish, and the devices they invent to cope with uncertainties and work pressures, effectively become the public policies they carry out…Public policy is not best understood as made in legislatures or top-floor suites of high ranking administrators, because in important ways it is actually made in the crowded offices and daily encounters of street level workers’ (Lipsky, 1980, t12)</a:t>
          </a:r>
          <a:endParaRPr lang="en-US" dirty="0"/>
        </a:p>
      </dgm:t>
    </dgm:pt>
    <dgm:pt modelId="{26B16289-80F0-495C-9617-4C67573ECD79}" type="parTrans" cxnId="{67138876-8444-4C1C-9246-F8176FD654F0}">
      <dgm:prSet/>
      <dgm:spPr/>
      <dgm:t>
        <a:bodyPr/>
        <a:lstStyle/>
        <a:p>
          <a:endParaRPr lang="en-US"/>
        </a:p>
      </dgm:t>
    </dgm:pt>
    <dgm:pt modelId="{D0936B5A-B6AD-4D37-B7A9-DA28FD7A9445}" type="sibTrans" cxnId="{67138876-8444-4C1C-9246-F8176FD654F0}">
      <dgm:prSet/>
      <dgm:spPr/>
      <dgm:t>
        <a:bodyPr/>
        <a:lstStyle/>
        <a:p>
          <a:endParaRPr lang="en-US"/>
        </a:p>
      </dgm:t>
    </dgm:pt>
    <dgm:pt modelId="{EA3BDAE0-D0F6-4108-A19C-B4324521C8E1}" type="pres">
      <dgm:prSet presAssocID="{26F76266-A976-4D16-B09F-54A5BA1BF4F8}" presName="linear" presStyleCnt="0">
        <dgm:presLayoutVars>
          <dgm:animLvl val="lvl"/>
          <dgm:resizeHandles val="exact"/>
        </dgm:presLayoutVars>
      </dgm:prSet>
      <dgm:spPr/>
    </dgm:pt>
    <dgm:pt modelId="{D820F638-E613-4ECC-B97B-559118474773}" type="pres">
      <dgm:prSet presAssocID="{0C83D67F-CC66-401A-821A-54F082E4B7CB}" presName="parentText" presStyleLbl="node1" presStyleIdx="0" presStyleCnt="2">
        <dgm:presLayoutVars>
          <dgm:chMax val="0"/>
          <dgm:bulletEnabled val="1"/>
        </dgm:presLayoutVars>
      </dgm:prSet>
      <dgm:spPr/>
    </dgm:pt>
    <dgm:pt modelId="{05F0408E-4A63-4529-9DDB-7FCBC7E63B47}" type="pres">
      <dgm:prSet presAssocID="{282DE36C-AF4E-46B8-B265-0CE9766D8407}" presName="spacer" presStyleCnt="0"/>
      <dgm:spPr/>
    </dgm:pt>
    <dgm:pt modelId="{222F0B62-E5AA-4E8E-A6C3-0A95374FCFD4}" type="pres">
      <dgm:prSet presAssocID="{4B884F40-F3EE-4DC1-8D89-2F8A3FBDC5A1}" presName="parentText" presStyleLbl="node1" presStyleIdx="1" presStyleCnt="2">
        <dgm:presLayoutVars>
          <dgm:chMax val="0"/>
          <dgm:bulletEnabled val="1"/>
        </dgm:presLayoutVars>
      </dgm:prSet>
      <dgm:spPr/>
    </dgm:pt>
  </dgm:ptLst>
  <dgm:cxnLst>
    <dgm:cxn modelId="{B49B7314-6590-4817-B041-85087279C0B6}" type="presOf" srcId="{26F76266-A976-4D16-B09F-54A5BA1BF4F8}" destId="{EA3BDAE0-D0F6-4108-A19C-B4324521C8E1}" srcOrd="0" destOrd="0" presId="urn:microsoft.com/office/officeart/2005/8/layout/vList2"/>
    <dgm:cxn modelId="{28B1C33E-8984-458B-8175-C259C02C3E5E}" type="presOf" srcId="{4B884F40-F3EE-4DC1-8D89-2F8A3FBDC5A1}" destId="{222F0B62-E5AA-4E8E-A6C3-0A95374FCFD4}" srcOrd="0" destOrd="0" presId="urn:microsoft.com/office/officeart/2005/8/layout/vList2"/>
    <dgm:cxn modelId="{67138876-8444-4C1C-9246-F8176FD654F0}" srcId="{26F76266-A976-4D16-B09F-54A5BA1BF4F8}" destId="{4B884F40-F3EE-4DC1-8D89-2F8A3FBDC5A1}" srcOrd="1" destOrd="0" parTransId="{26B16289-80F0-495C-9617-4C67573ECD79}" sibTransId="{D0936B5A-B6AD-4D37-B7A9-DA28FD7A9445}"/>
    <dgm:cxn modelId="{7A174F88-7F6B-4137-9C2C-0B95E9B4E2F4}" type="presOf" srcId="{0C83D67F-CC66-401A-821A-54F082E4B7CB}" destId="{D820F638-E613-4ECC-B97B-559118474773}" srcOrd="0" destOrd="0" presId="urn:microsoft.com/office/officeart/2005/8/layout/vList2"/>
    <dgm:cxn modelId="{8F0196AA-7083-4C6D-BEF1-A99E19E3835E}" srcId="{26F76266-A976-4D16-B09F-54A5BA1BF4F8}" destId="{0C83D67F-CC66-401A-821A-54F082E4B7CB}" srcOrd="0" destOrd="0" parTransId="{B5387345-3047-4E7C-9D5B-89750D04E01A}" sibTransId="{282DE36C-AF4E-46B8-B265-0CE9766D8407}"/>
    <dgm:cxn modelId="{640EF251-115B-40D4-B4C1-169D97791C02}" type="presParOf" srcId="{EA3BDAE0-D0F6-4108-A19C-B4324521C8E1}" destId="{D820F638-E613-4ECC-B97B-559118474773}" srcOrd="0" destOrd="0" presId="urn:microsoft.com/office/officeart/2005/8/layout/vList2"/>
    <dgm:cxn modelId="{72F04A1E-E01A-4E03-A077-0E816A0900CE}" type="presParOf" srcId="{EA3BDAE0-D0F6-4108-A19C-B4324521C8E1}" destId="{05F0408E-4A63-4529-9DDB-7FCBC7E63B47}" srcOrd="1" destOrd="0" presId="urn:microsoft.com/office/officeart/2005/8/layout/vList2"/>
    <dgm:cxn modelId="{9331EF1B-7FCB-4C9A-AFF7-B747230D5133}" type="presParOf" srcId="{EA3BDAE0-D0F6-4108-A19C-B4324521C8E1}" destId="{222F0B62-E5AA-4E8E-A6C3-0A95374FCFD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98A19C-66C4-4726-B020-8FE5467028D6}"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CE5FBB7E-BE16-469F-ABCA-74848D367110}">
      <dgm:prSet/>
      <dgm:spPr/>
      <dgm:t>
        <a:bodyPr/>
        <a:lstStyle/>
        <a:p>
          <a:r>
            <a:rPr lang="en-US" dirty="0" err="1"/>
            <a:t>Rhesymeg</a:t>
          </a:r>
          <a:r>
            <a:rPr lang="en-US" dirty="0"/>
            <a:t> </a:t>
          </a:r>
          <a:r>
            <a:rPr lang="en-US" dirty="0" err="1"/>
            <a:t>o’r</a:t>
          </a:r>
          <a:r>
            <a:rPr lang="en-US" dirty="0"/>
            <a:t> brig i </a:t>
          </a:r>
          <a:r>
            <a:rPr lang="en-US" dirty="0" err="1"/>
            <a:t>lawr</a:t>
          </a:r>
          <a:endParaRPr lang="en-US" dirty="0"/>
        </a:p>
      </dgm:t>
    </dgm:pt>
    <dgm:pt modelId="{E5A42407-566B-43AD-A460-CF2BB5F220BA}" type="parTrans" cxnId="{73C2601D-3099-4D7D-B207-E1C25F8A1DB5}">
      <dgm:prSet/>
      <dgm:spPr/>
      <dgm:t>
        <a:bodyPr/>
        <a:lstStyle/>
        <a:p>
          <a:endParaRPr lang="en-US"/>
        </a:p>
      </dgm:t>
    </dgm:pt>
    <dgm:pt modelId="{631F772C-B424-4670-84E3-1E0DBA679868}" type="sibTrans" cxnId="{73C2601D-3099-4D7D-B207-E1C25F8A1DB5}">
      <dgm:prSet/>
      <dgm:spPr/>
      <dgm:t>
        <a:bodyPr/>
        <a:lstStyle/>
        <a:p>
          <a:endParaRPr lang="en-US"/>
        </a:p>
      </dgm:t>
    </dgm:pt>
    <dgm:pt modelId="{72131C03-2143-4EF9-85B8-5B8647496B66}">
      <dgm:prSet/>
      <dgm:spPr/>
      <dgm:t>
        <a:bodyPr/>
        <a:lstStyle/>
        <a:p>
          <a:r>
            <a:rPr lang="en-GB" dirty="0" err="1"/>
            <a:t>Gwaelod</a:t>
          </a:r>
          <a:r>
            <a:rPr lang="en-GB" dirty="0"/>
            <a:t> i </a:t>
          </a:r>
          <a:r>
            <a:rPr lang="en-GB" dirty="0" err="1"/>
            <a:t>fyny</a:t>
          </a:r>
          <a:r>
            <a:rPr lang="en-GB" dirty="0"/>
            <a:t>, </a:t>
          </a:r>
          <a:r>
            <a:rPr lang="en-GB" dirty="0" err="1"/>
            <a:t>yn</a:t>
          </a:r>
          <a:r>
            <a:rPr lang="en-GB" dirty="0"/>
            <a:t> </a:t>
          </a:r>
          <a:r>
            <a:rPr lang="en-GB" dirty="0" err="1"/>
            <a:t>dod</a:t>
          </a:r>
          <a:r>
            <a:rPr lang="en-GB" dirty="0"/>
            <a:t> </a:t>
          </a:r>
          <a:r>
            <a:rPr lang="en-GB" dirty="0" err="1"/>
            <a:t>i’r</a:t>
          </a:r>
          <a:r>
            <a:rPr lang="en-GB" dirty="0"/>
            <a:t> </a:t>
          </a:r>
          <a:r>
            <a:rPr lang="en-GB" dirty="0" err="1"/>
            <a:t>amlwg</a:t>
          </a:r>
          <a:r>
            <a:rPr lang="en-GB" dirty="0"/>
            <a:t> </a:t>
          </a:r>
          <a:r>
            <a:rPr lang="en-GB" dirty="0" err="1"/>
            <a:t>neu’n</a:t>
          </a:r>
          <a:r>
            <a:rPr lang="en-GB" dirty="0"/>
            <a:t> </a:t>
          </a:r>
          <a:r>
            <a:rPr lang="en-GB" dirty="0" err="1"/>
            <a:t>gynyddol</a:t>
          </a:r>
          <a:endParaRPr lang="en-US" dirty="0"/>
        </a:p>
      </dgm:t>
    </dgm:pt>
    <dgm:pt modelId="{309E358D-E111-4894-9405-891E9C0A2401}" type="parTrans" cxnId="{805AFA2F-7D10-4D38-85B2-B8C5B2D106AA}">
      <dgm:prSet/>
      <dgm:spPr/>
      <dgm:t>
        <a:bodyPr/>
        <a:lstStyle/>
        <a:p>
          <a:endParaRPr lang="en-US"/>
        </a:p>
      </dgm:t>
    </dgm:pt>
    <dgm:pt modelId="{237ED136-F9E2-48E0-B80F-8AB55A0101C7}" type="sibTrans" cxnId="{805AFA2F-7D10-4D38-85B2-B8C5B2D106AA}">
      <dgm:prSet/>
      <dgm:spPr/>
      <dgm:t>
        <a:bodyPr/>
        <a:lstStyle/>
        <a:p>
          <a:endParaRPr lang="en-US"/>
        </a:p>
      </dgm:t>
    </dgm:pt>
    <dgm:pt modelId="{60EE1720-3268-4329-8BA0-0B947C0A5940}">
      <dgm:prSet/>
      <dgm:spPr/>
      <dgm:t>
        <a:bodyPr/>
        <a:lstStyle/>
        <a:p>
          <a:r>
            <a:rPr lang="en-GB" dirty="0" err="1"/>
            <a:t>Safbwynt</a:t>
          </a:r>
          <a:r>
            <a:rPr lang="en-GB" dirty="0"/>
            <a:t> </a:t>
          </a:r>
          <a:r>
            <a:rPr lang="en-GB" dirty="0" err="1"/>
            <a:t>symbolaidd</a:t>
          </a:r>
          <a:r>
            <a:rPr lang="en-GB" dirty="0"/>
            <a:t>/</a:t>
          </a:r>
          <a:r>
            <a:rPr lang="en-GB" dirty="0" err="1"/>
            <a:t>sgyrsiol</a:t>
          </a:r>
          <a:endParaRPr lang="en-US" dirty="0"/>
        </a:p>
      </dgm:t>
    </dgm:pt>
    <dgm:pt modelId="{294E6CB2-D0B1-45A6-8160-6D3770F4950D}" type="parTrans" cxnId="{29F1E98F-7B2C-4BD1-8B0B-4CCADACF8950}">
      <dgm:prSet/>
      <dgm:spPr/>
      <dgm:t>
        <a:bodyPr/>
        <a:lstStyle/>
        <a:p>
          <a:endParaRPr lang="en-US"/>
        </a:p>
      </dgm:t>
    </dgm:pt>
    <dgm:pt modelId="{9EE5E77F-122E-4FEB-BEBF-0E39F1127054}" type="sibTrans" cxnId="{29F1E98F-7B2C-4BD1-8B0B-4CCADACF8950}">
      <dgm:prSet/>
      <dgm:spPr/>
      <dgm:t>
        <a:bodyPr/>
        <a:lstStyle/>
        <a:p>
          <a:endParaRPr lang="en-US"/>
        </a:p>
      </dgm:t>
    </dgm:pt>
    <dgm:pt modelId="{32B1467E-1DE4-4E53-AEDB-45D3877144E0}" type="pres">
      <dgm:prSet presAssocID="{B598A19C-66C4-4726-B020-8FE5467028D6}" presName="linear" presStyleCnt="0">
        <dgm:presLayoutVars>
          <dgm:animLvl val="lvl"/>
          <dgm:resizeHandles val="exact"/>
        </dgm:presLayoutVars>
      </dgm:prSet>
      <dgm:spPr/>
    </dgm:pt>
    <dgm:pt modelId="{67E78239-5B9E-4FB5-A977-60B6E1CEB861}" type="pres">
      <dgm:prSet presAssocID="{CE5FBB7E-BE16-469F-ABCA-74848D367110}" presName="parentText" presStyleLbl="node1" presStyleIdx="0" presStyleCnt="3">
        <dgm:presLayoutVars>
          <dgm:chMax val="0"/>
          <dgm:bulletEnabled val="1"/>
        </dgm:presLayoutVars>
      </dgm:prSet>
      <dgm:spPr/>
    </dgm:pt>
    <dgm:pt modelId="{68AA2EAB-623D-4497-8A37-2C7D642A81A3}" type="pres">
      <dgm:prSet presAssocID="{631F772C-B424-4670-84E3-1E0DBA679868}" presName="spacer" presStyleCnt="0"/>
      <dgm:spPr/>
    </dgm:pt>
    <dgm:pt modelId="{CE09BB97-BD1A-4BEA-B8D6-2C62230CA887}" type="pres">
      <dgm:prSet presAssocID="{72131C03-2143-4EF9-85B8-5B8647496B66}" presName="parentText" presStyleLbl="node1" presStyleIdx="1" presStyleCnt="3">
        <dgm:presLayoutVars>
          <dgm:chMax val="0"/>
          <dgm:bulletEnabled val="1"/>
        </dgm:presLayoutVars>
      </dgm:prSet>
      <dgm:spPr/>
    </dgm:pt>
    <dgm:pt modelId="{32F8CE7E-6991-4495-899C-C5D6F31CD398}" type="pres">
      <dgm:prSet presAssocID="{237ED136-F9E2-48E0-B80F-8AB55A0101C7}" presName="spacer" presStyleCnt="0"/>
      <dgm:spPr/>
    </dgm:pt>
    <dgm:pt modelId="{D355CE53-3A82-493C-ADFA-BB4E38DA9EC3}" type="pres">
      <dgm:prSet presAssocID="{60EE1720-3268-4329-8BA0-0B947C0A5940}" presName="parentText" presStyleLbl="node1" presStyleIdx="2" presStyleCnt="3">
        <dgm:presLayoutVars>
          <dgm:chMax val="0"/>
          <dgm:bulletEnabled val="1"/>
        </dgm:presLayoutVars>
      </dgm:prSet>
      <dgm:spPr/>
    </dgm:pt>
  </dgm:ptLst>
  <dgm:cxnLst>
    <dgm:cxn modelId="{73C2601D-3099-4D7D-B207-E1C25F8A1DB5}" srcId="{B598A19C-66C4-4726-B020-8FE5467028D6}" destId="{CE5FBB7E-BE16-469F-ABCA-74848D367110}" srcOrd="0" destOrd="0" parTransId="{E5A42407-566B-43AD-A460-CF2BB5F220BA}" sibTransId="{631F772C-B424-4670-84E3-1E0DBA679868}"/>
    <dgm:cxn modelId="{805AFA2F-7D10-4D38-85B2-B8C5B2D106AA}" srcId="{B598A19C-66C4-4726-B020-8FE5467028D6}" destId="{72131C03-2143-4EF9-85B8-5B8647496B66}" srcOrd="1" destOrd="0" parTransId="{309E358D-E111-4894-9405-891E9C0A2401}" sibTransId="{237ED136-F9E2-48E0-B80F-8AB55A0101C7}"/>
    <dgm:cxn modelId="{00F14539-A046-4DD2-9304-EC857A147D27}" type="presOf" srcId="{B598A19C-66C4-4726-B020-8FE5467028D6}" destId="{32B1467E-1DE4-4E53-AEDB-45D3877144E0}" srcOrd="0" destOrd="0" presId="urn:microsoft.com/office/officeart/2005/8/layout/vList2"/>
    <dgm:cxn modelId="{B352DE58-9BF3-4E62-9E21-F8FA556CAC06}" type="presOf" srcId="{CE5FBB7E-BE16-469F-ABCA-74848D367110}" destId="{67E78239-5B9E-4FB5-A977-60B6E1CEB861}" srcOrd="0" destOrd="0" presId="urn:microsoft.com/office/officeart/2005/8/layout/vList2"/>
    <dgm:cxn modelId="{29F1E98F-7B2C-4BD1-8B0B-4CCADACF8950}" srcId="{B598A19C-66C4-4726-B020-8FE5467028D6}" destId="{60EE1720-3268-4329-8BA0-0B947C0A5940}" srcOrd="2" destOrd="0" parTransId="{294E6CB2-D0B1-45A6-8160-6D3770F4950D}" sibTransId="{9EE5E77F-122E-4FEB-BEBF-0E39F1127054}"/>
    <dgm:cxn modelId="{DC959BF6-11BA-41D5-A8E9-2FD9C4D5BA16}" type="presOf" srcId="{60EE1720-3268-4329-8BA0-0B947C0A5940}" destId="{D355CE53-3A82-493C-ADFA-BB4E38DA9EC3}" srcOrd="0" destOrd="0" presId="urn:microsoft.com/office/officeart/2005/8/layout/vList2"/>
    <dgm:cxn modelId="{02AE70FF-7D68-4453-ABB6-F433EC2C96F2}" type="presOf" srcId="{72131C03-2143-4EF9-85B8-5B8647496B66}" destId="{CE09BB97-BD1A-4BEA-B8D6-2C62230CA887}" srcOrd="0" destOrd="0" presId="urn:microsoft.com/office/officeart/2005/8/layout/vList2"/>
    <dgm:cxn modelId="{4CEA1780-1CBF-456D-9009-075E44A55EB2}" type="presParOf" srcId="{32B1467E-1DE4-4E53-AEDB-45D3877144E0}" destId="{67E78239-5B9E-4FB5-A977-60B6E1CEB861}" srcOrd="0" destOrd="0" presId="urn:microsoft.com/office/officeart/2005/8/layout/vList2"/>
    <dgm:cxn modelId="{B7C97CA2-DCB8-4E20-9788-EB316FDC0C44}" type="presParOf" srcId="{32B1467E-1DE4-4E53-AEDB-45D3877144E0}" destId="{68AA2EAB-623D-4497-8A37-2C7D642A81A3}" srcOrd="1" destOrd="0" presId="urn:microsoft.com/office/officeart/2005/8/layout/vList2"/>
    <dgm:cxn modelId="{3B73FA0E-F78B-4715-9A5A-D574C15625C1}" type="presParOf" srcId="{32B1467E-1DE4-4E53-AEDB-45D3877144E0}" destId="{CE09BB97-BD1A-4BEA-B8D6-2C62230CA887}" srcOrd="2" destOrd="0" presId="urn:microsoft.com/office/officeart/2005/8/layout/vList2"/>
    <dgm:cxn modelId="{1FBC1280-2676-4E15-BDB1-96050C9F5A6D}" type="presParOf" srcId="{32B1467E-1DE4-4E53-AEDB-45D3877144E0}" destId="{32F8CE7E-6991-4495-899C-C5D6F31CD398}" srcOrd="3" destOrd="0" presId="urn:microsoft.com/office/officeart/2005/8/layout/vList2"/>
    <dgm:cxn modelId="{F5868002-8C02-405D-8074-26F98AE34DBD}" type="presParOf" srcId="{32B1467E-1DE4-4E53-AEDB-45D3877144E0}" destId="{D355CE53-3A82-493C-ADFA-BB4E38DA9E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322E77-7B6B-4E96-83FB-90D46423D3A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A2DCB1C-3D5D-4FAD-8445-2A6CB2B0BE57}">
      <dgm:prSet/>
      <dgm:spPr/>
      <dgm:t>
        <a:bodyPr/>
        <a:lstStyle/>
        <a:p>
          <a:r>
            <a:rPr lang="en-GB" dirty="0" err="1"/>
            <a:t>Mae'r</a:t>
          </a:r>
          <a:r>
            <a:rPr lang="en-GB" dirty="0"/>
            <a:t> broses </a:t>
          </a:r>
          <a:r>
            <a:rPr lang="en-GB" dirty="0" err="1"/>
            <a:t>bolisi</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disgrifio</a:t>
          </a:r>
          <a:r>
            <a:rPr lang="en-GB" dirty="0"/>
            <a:t> </a:t>
          </a:r>
          <a:r>
            <a:rPr lang="en-GB" dirty="0" err="1"/>
            <a:t>mewn</a:t>
          </a:r>
          <a:r>
            <a:rPr lang="en-GB" dirty="0"/>
            <a:t> </a:t>
          </a:r>
          <a:r>
            <a:rPr lang="en-GB" dirty="0" err="1"/>
            <a:t>cyfres</a:t>
          </a:r>
          <a:r>
            <a:rPr lang="en-GB" dirty="0"/>
            <a:t> o </a:t>
          </a:r>
          <a:r>
            <a:rPr lang="en-GB" dirty="0" err="1"/>
            <a:t>gamau</a:t>
          </a:r>
          <a:r>
            <a:rPr lang="en-GB" dirty="0"/>
            <a:t> </a:t>
          </a:r>
          <a:r>
            <a:rPr lang="en-GB" dirty="0" err="1"/>
            <a:t>penodol</a:t>
          </a:r>
          <a:r>
            <a:rPr lang="en-GB" dirty="0"/>
            <a:t>:</a:t>
          </a:r>
          <a:endParaRPr lang="en-US" dirty="0"/>
        </a:p>
      </dgm:t>
    </dgm:pt>
    <dgm:pt modelId="{83B8404D-BE35-4B3B-B3EA-ED0BC21507E2}" type="parTrans" cxnId="{E05AE74E-FA72-48A0-8693-5E40750DF641}">
      <dgm:prSet/>
      <dgm:spPr/>
      <dgm:t>
        <a:bodyPr/>
        <a:lstStyle/>
        <a:p>
          <a:endParaRPr lang="en-US"/>
        </a:p>
      </dgm:t>
    </dgm:pt>
    <dgm:pt modelId="{AD1A84A5-FB0C-42B8-847F-B0C09EDC7187}" type="sibTrans" cxnId="{E05AE74E-FA72-48A0-8693-5E40750DF641}">
      <dgm:prSet/>
      <dgm:spPr/>
      <dgm:t>
        <a:bodyPr/>
        <a:lstStyle/>
        <a:p>
          <a:endParaRPr lang="en-US"/>
        </a:p>
      </dgm:t>
    </dgm:pt>
    <dgm:pt modelId="{C2AA5837-B61A-4583-988F-3109BE8728B4}">
      <dgm:prSet/>
      <dgm:spPr/>
      <dgm:t>
        <a:bodyPr/>
        <a:lstStyle/>
        <a:p>
          <a:r>
            <a:rPr lang="en-GB" dirty="0" err="1"/>
            <a:t>Ffurfio</a:t>
          </a:r>
          <a:r>
            <a:rPr lang="en-GB" dirty="0"/>
            <a:t> </a:t>
          </a:r>
          <a:r>
            <a:rPr lang="en-GB" dirty="0" err="1"/>
            <a:t>problemau</a:t>
          </a:r>
          <a:r>
            <a:rPr lang="en-GB" dirty="0"/>
            <a:t> - </a:t>
          </a:r>
          <a:r>
            <a:rPr lang="en-GB" dirty="0" err="1"/>
            <a:t>llunio</a:t>
          </a:r>
          <a:r>
            <a:rPr lang="en-GB" dirty="0"/>
            <a:t> - </a:t>
          </a:r>
          <a:r>
            <a:rPr lang="en-GB" dirty="0" err="1"/>
            <a:t>mabwysiadu</a:t>
          </a:r>
          <a:r>
            <a:rPr lang="en-GB" dirty="0"/>
            <a:t> - </a:t>
          </a:r>
          <a:r>
            <a:rPr lang="en-GB" dirty="0" err="1"/>
            <a:t>gweithredu</a:t>
          </a:r>
          <a:r>
            <a:rPr lang="en-GB" dirty="0"/>
            <a:t> - </a:t>
          </a:r>
          <a:r>
            <a:rPr lang="en-GB" dirty="0" err="1"/>
            <a:t>gwerthuso</a:t>
          </a:r>
          <a:r>
            <a:rPr lang="en-GB" dirty="0"/>
            <a:t> (Lasswell, 1936)</a:t>
          </a:r>
          <a:endParaRPr lang="en-US" dirty="0"/>
        </a:p>
      </dgm:t>
    </dgm:pt>
    <dgm:pt modelId="{D09B1803-CB18-486D-85F7-C7B378C174C1}" type="parTrans" cxnId="{7242BA6F-AE63-446F-B0A1-B11F253F27B7}">
      <dgm:prSet/>
      <dgm:spPr/>
      <dgm:t>
        <a:bodyPr/>
        <a:lstStyle/>
        <a:p>
          <a:endParaRPr lang="en-US"/>
        </a:p>
      </dgm:t>
    </dgm:pt>
    <dgm:pt modelId="{24544C77-9F14-4509-BEB7-4EC8081A4E6C}" type="sibTrans" cxnId="{7242BA6F-AE63-446F-B0A1-B11F253F27B7}">
      <dgm:prSet/>
      <dgm:spPr/>
      <dgm:t>
        <a:bodyPr/>
        <a:lstStyle/>
        <a:p>
          <a:endParaRPr lang="en-US"/>
        </a:p>
      </dgm:t>
    </dgm:pt>
    <dgm:pt modelId="{BD5E5D76-D3A6-4245-AFB7-5AAE57DA7E5D}">
      <dgm:prSet/>
      <dgm:spPr/>
      <dgm:t>
        <a:bodyPr/>
        <a:lstStyle/>
        <a:p>
          <a:r>
            <a:rPr lang="cy-GB" noProof="0" dirty="0"/>
            <a:t>Mae llawer o waith dadansoddi polisïau yn dal i gael ei fframio yn y termau hyn</a:t>
          </a:r>
        </a:p>
      </dgm:t>
    </dgm:pt>
    <dgm:pt modelId="{E8D06D69-80C0-45FF-A339-91ABEFA39B71}" type="parTrans" cxnId="{20ABB55E-3080-489D-BEC9-B1A121DCCE24}">
      <dgm:prSet/>
      <dgm:spPr/>
      <dgm:t>
        <a:bodyPr/>
        <a:lstStyle/>
        <a:p>
          <a:endParaRPr lang="en-US"/>
        </a:p>
      </dgm:t>
    </dgm:pt>
    <dgm:pt modelId="{F36B1AC4-C5FA-494B-9576-C77F5DF698CC}" type="sibTrans" cxnId="{20ABB55E-3080-489D-BEC9-B1A121DCCE24}">
      <dgm:prSet/>
      <dgm:spPr/>
      <dgm:t>
        <a:bodyPr/>
        <a:lstStyle/>
        <a:p>
          <a:endParaRPr lang="en-US"/>
        </a:p>
      </dgm:t>
    </dgm:pt>
    <dgm:pt modelId="{7991CFB7-5E30-4CDC-AFB1-FC769EEBD149}">
      <dgm:prSet/>
      <dgm:spPr/>
      <dgm:t>
        <a:bodyPr/>
        <a:lstStyle/>
        <a:p>
          <a:r>
            <a:rPr lang="en-GB" dirty="0"/>
            <a:t>Neu :</a:t>
          </a:r>
          <a:endParaRPr lang="en-US" dirty="0"/>
        </a:p>
      </dgm:t>
    </dgm:pt>
    <dgm:pt modelId="{83031D7C-692C-4B54-9273-B1641AA00401}" type="parTrans" cxnId="{DEABC3CD-46D7-4F4E-BFD7-5C68D0E7658C}">
      <dgm:prSet/>
      <dgm:spPr/>
      <dgm:t>
        <a:bodyPr/>
        <a:lstStyle/>
        <a:p>
          <a:endParaRPr lang="en-US"/>
        </a:p>
      </dgm:t>
    </dgm:pt>
    <dgm:pt modelId="{887901C6-2BC6-4594-8789-06E592BA572E}" type="sibTrans" cxnId="{DEABC3CD-46D7-4F4E-BFD7-5C68D0E7658C}">
      <dgm:prSet/>
      <dgm:spPr/>
      <dgm:t>
        <a:bodyPr/>
        <a:lstStyle/>
        <a:p>
          <a:endParaRPr lang="en-US"/>
        </a:p>
      </dgm:t>
    </dgm:pt>
    <dgm:pt modelId="{FBCC9E02-9FF4-4BF4-8843-C096B1745421}">
      <dgm:prSet/>
      <dgm:spPr/>
      <dgm:t>
        <a:bodyPr/>
        <a:lstStyle/>
        <a:p>
          <a:r>
            <a:rPr lang="en-GB" dirty="0"/>
            <a:t>Problem – </a:t>
          </a:r>
          <a:r>
            <a:rPr lang="en-GB" dirty="0" err="1"/>
            <a:t>tystiolaeth</a:t>
          </a:r>
          <a:r>
            <a:rPr lang="en-GB" dirty="0"/>
            <a:t> – </a:t>
          </a:r>
          <a:r>
            <a:rPr lang="en-GB" dirty="0" err="1"/>
            <a:t>datrysiad</a:t>
          </a:r>
          <a:r>
            <a:rPr lang="en-GB" dirty="0"/>
            <a:t> – </a:t>
          </a:r>
          <a:r>
            <a:rPr lang="en-GB" dirty="0" err="1"/>
            <a:t>gwneud</a:t>
          </a:r>
          <a:r>
            <a:rPr lang="en-GB" dirty="0"/>
            <a:t> </a:t>
          </a:r>
          <a:r>
            <a:rPr lang="en-GB" dirty="0" err="1"/>
            <a:t>cyfreithiau</a:t>
          </a:r>
          <a:r>
            <a:rPr lang="en-GB" dirty="0"/>
            <a:t> – </a:t>
          </a:r>
          <a:r>
            <a:rPr lang="en-GB" dirty="0" err="1"/>
            <a:t>gweithredu</a:t>
          </a:r>
          <a:r>
            <a:rPr lang="en-GB" dirty="0"/>
            <a:t> – </a:t>
          </a:r>
          <a:r>
            <a:rPr lang="en-GB" dirty="0" err="1"/>
            <a:t>adfyfyrio</a:t>
          </a:r>
          <a:r>
            <a:rPr lang="en-GB" dirty="0"/>
            <a:t> (Anderson, 2015)</a:t>
          </a:r>
          <a:endParaRPr lang="en-US" dirty="0"/>
        </a:p>
      </dgm:t>
    </dgm:pt>
    <dgm:pt modelId="{4F92EC42-5E58-49F1-A96C-2E1E0AA382CB}" type="parTrans" cxnId="{3EE3D791-B0FC-49CB-8413-B4B809BAA8F7}">
      <dgm:prSet/>
      <dgm:spPr/>
      <dgm:t>
        <a:bodyPr/>
        <a:lstStyle/>
        <a:p>
          <a:endParaRPr lang="en-US"/>
        </a:p>
      </dgm:t>
    </dgm:pt>
    <dgm:pt modelId="{AE9710F2-C973-4C2A-A59D-0F6677CA3D80}" type="sibTrans" cxnId="{3EE3D791-B0FC-49CB-8413-B4B809BAA8F7}">
      <dgm:prSet/>
      <dgm:spPr/>
      <dgm:t>
        <a:bodyPr/>
        <a:lstStyle/>
        <a:p>
          <a:endParaRPr lang="en-US"/>
        </a:p>
      </dgm:t>
    </dgm:pt>
    <dgm:pt modelId="{F2BC831E-425A-493A-AB89-FFB91E49FAE1}">
      <dgm:prSet/>
      <dgm:spPr/>
      <dgm:t>
        <a:bodyPr/>
        <a:lstStyle/>
        <a:p>
          <a:r>
            <a:rPr lang="en-GB" dirty="0" err="1"/>
            <a:t>Ystyrir</a:t>
          </a:r>
          <a:r>
            <a:rPr lang="en-GB" dirty="0"/>
            <a:t> </a:t>
          </a:r>
          <a:r>
            <a:rPr lang="en-GB" dirty="0" err="1"/>
            <a:t>mai</a:t>
          </a:r>
          <a:r>
            <a:rPr lang="en-GB" dirty="0"/>
            <a:t> cam </a:t>
          </a:r>
          <a:r>
            <a:rPr lang="en-GB" dirty="0" err="1"/>
            <a:t>cyntaf</a:t>
          </a:r>
          <a:r>
            <a:rPr lang="en-GB" dirty="0"/>
            <a:t> </a:t>
          </a:r>
          <a:r>
            <a:rPr lang="en-GB" dirty="0" err="1"/>
            <a:t>llunio</a:t>
          </a:r>
          <a:r>
            <a:rPr lang="en-GB" dirty="0"/>
            <a:t> </a:t>
          </a:r>
          <a:r>
            <a:rPr lang="en-GB" dirty="0" err="1"/>
            <a:t>polisïau</a:t>
          </a:r>
          <a:r>
            <a:rPr lang="en-GB" dirty="0"/>
            <a:t> </a:t>
          </a:r>
          <a:r>
            <a:rPr lang="en-GB" dirty="0" err="1"/>
            <a:t>yw</a:t>
          </a:r>
          <a:r>
            <a:rPr lang="en-GB" dirty="0"/>
            <a:t> </a:t>
          </a:r>
          <a:r>
            <a:rPr lang="en-GB" dirty="0" err="1"/>
            <a:t>gosod</a:t>
          </a:r>
          <a:r>
            <a:rPr lang="en-GB" dirty="0"/>
            <a:t> agenda.</a:t>
          </a:r>
          <a:endParaRPr lang="en-US" dirty="0"/>
        </a:p>
      </dgm:t>
    </dgm:pt>
    <dgm:pt modelId="{1E7BAAFF-4A21-4EA7-BF0F-1B597B1E02E3}" type="parTrans" cxnId="{CF0459FD-D6AF-4A4C-BC3D-83885E1A8788}">
      <dgm:prSet/>
      <dgm:spPr/>
      <dgm:t>
        <a:bodyPr/>
        <a:lstStyle/>
        <a:p>
          <a:endParaRPr lang="en-US"/>
        </a:p>
      </dgm:t>
    </dgm:pt>
    <dgm:pt modelId="{DD954055-2CD5-4887-A936-164062907134}" type="sibTrans" cxnId="{CF0459FD-D6AF-4A4C-BC3D-83885E1A8788}">
      <dgm:prSet/>
      <dgm:spPr/>
      <dgm:t>
        <a:bodyPr/>
        <a:lstStyle/>
        <a:p>
          <a:endParaRPr lang="en-US"/>
        </a:p>
      </dgm:t>
    </dgm:pt>
    <dgm:pt modelId="{2ECA34E1-9F0A-4904-B5F0-137C96303F8B}">
      <dgm:prSet/>
      <dgm:spPr/>
      <dgm:t>
        <a:bodyPr/>
        <a:lstStyle/>
        <a:p>
          <a:r>
            <a:rPr lang="en-GB" dirty="0" err="1"/>
            <a:t>h.y</a:t>
          </a:r>
          <a:r>
            <a:rPr lang="en-GB" dirty="0"/>
            <a:t>. i Kingdom (1995), ‘What makes people in and around government attend at any given time to some subjects and not others.’</a:t>
          </a:r>
          <a:endParaRPr lang="en-US" dirty="0"/>
        </a:p>
      </dgm:t>
    </dgm:pt>
    <dgm:pt modelId="{07562E67-831A-4F64-9F2D-BD508328BF21}" type="parTrans" cxnId="{BCDD4648-7A2C-4C06-B159-FE3D94CB2748}">
      <dgm:prSet/>
      <dgm:spPr/>
      <dgm:t>
        <a:bodyPr/>
        <a:lstStyle/>
        <a:p>
          <a:endParaRPr lang="en-US"/>
        </a:p>
      </dgm:t>
    </dgm:pt>
    <dgm:pt modelId="{50551B95-CF28-4FE4-95ED-479AAE2C8C26}" type="sibTrans" cxnId="{BCDD4648-7A2C-4C06-B159-FE3D94CB2748}">
      <dgm:prSet/>
      <dgm:spPr/>
      <dgm:t>
        <a:bodyPr/>
        <a:lstStyle/>
        <a:p>
          <a:endParaRPr lang="en-US"/>
        </a:p>
      </dgm:t>
    </dgm:pt>
    <dgm:pt modelId="{B8A932C5-F678-4079-83BB-5FBFBEB8EA3C}">
      <dgm:prSet/>
      <dgm:spPr/>
      <dgm:t>
        <a:bodyPr/>
        <a:lstStyle/>
        <a:p>
          <a:r>
            <a:rPr lang="en-GB" dirty="0">
              <a:hlinkClick xmlns:r="http://schemas.openxmlformats.org/officeDocument/2006/relationships" r:id="rId1"/>
            </a:rPr>
            <a:t>Making Public Policy - YouTube</a:t>
          </a:r>
          <a:endParaRPr lang="en-US" dirty="0"/>
        </a:p>
      </dgm:t>
    </dgm:pt>
    <dgm:pt modelId="{A9513A94-CF6C-44FB-8840-36F2BB4C9DC4}" type="parTrans" cxnId="{40C1AFEA-9843-4313-8EEC-9F77C1CCBB22}">
      <dgm:prSet/>
      <dgm:spPr/>
      <dgm:t>
        <a:bodyPr/>
        <a:lstStyle/>
        <a:p>
          <a:endParaRPr lang="en-US"/>
        </a:p>
      </dgm:t>
    </dgm:pt>
    <dgm:pt modelId="{DB420551-5E90-49D2-94DA-7154025050A5}" type="sibTrans" cxnId="{40C1AFEA-9843-4313-8EEC-9F77C1CCBB22}">
      <dgm:prSet/>
      <dgm:spPr/>
      <dgm:t>
        <a:bodyPr/>
        <a:lstStyle/>
        <a:p>
          <a:endParaRPr lang="en-US"/>
        </a:p>
      </dgm:t>
    </dgm:pt>
    <dgm:pt modelId="{5E1CF277-5F9D-45CC-B4B2-9768F906A881}" type="pres">
      <dgm:prSet presAssocID="{EC322E77-7B6B-4E96-83FB-90D46423D3A7}" presName="linear" presStyleCnt="0">
        <dgm:presLayoutVars>
          <dgm:animLvl val="lvl"/>
          <dgm:resizeHandles val="exact"/>
        </dgm:presLayoutVars>
      </dgm:prSet>
      <dgm:spPr/>
    </dgm:pt>
    <dgm:pt modelId="{3E592834-2164-4E75-AEE0-0EAB5C217A51}" type="pres">
      <dgm:prSet presAssocID="{AA2DCB1C-3D5D-4FAD-8445-2A6CB2B0BE57}" presName="parentText" presStyleLbl="node1" presStyleIdx="0" presStyleCnt="8">
        <dgm:presLayoutVars>
          <dgm:chMax val="0"/>
          <dgm:bulletEnabled val="1"/>
        </dgm:presLayoutVars>
      </dgm:prSet>
      <dgm:spPr/>
    </dgm:pt>
    <dgm:pt modelId="{92B7028A-D28B-40F6-B34F-B96EE05EA2FA}" type="pres">
      <dgm:prSet presAssocID="{AD1A84A5-FB0C-42B8-847F-B0C09EDC7187}" presName="spacer" presStyleCnt="0"/>
      <dgm:spPr/>
    </dgm:pt>
    <dgm:pt modelId="{26436967-0EF5-4A5E-B038-B661E3DCD035}" type="pres">
      <dgm:prSet presAssocID="{C2AA5837-B61A-4583-988F-3109BE8728B4}" presName="parentText" presStyleLbl="node1" presStyleIdx="1" presStyleCnt="8">
        <dgm:presLayoutVars>
          <dgm:chMax val="0"/>
          <dgm:bulletEnabled val="1"/>
        </dgm:presLayoutVars>
      </dgm:prSet>
      <dgm:spPr/>
    </dgm:pt>
    <dgm:pt modelId="{0CC36E67-D225-42E9-A8B8-03D738281A23}" type="pres">
      <dgm:prSet presAssocID="{24544C77-9F14-4509-BEB7-4EC8081A4E6C}" presName="spacer" presStyleCnt="0"/>
      <dgm:spPr/>
    </dgm:pt>
    <dgm:pt modelId="{5E7D1BB2-FFB5-49E9-8646-D8FCD7F9890D}" type="pres">
      <dgm:prSet presAssocID="{BD5E5D76-D3A6-4245-AFB7-5AAE57DA7E5D}" presName="parentText" presStyleLbl="node1" presStyleIdx="2" presStyleCnt="8">
        <dgm:presLayoutVars>
          <dgm:chMax val="0"/>
          <dgm:bulletEnabled val="1"/>
        </dgm:presLayoutVars>
      </dgm:prSet>
      <dgm:spPr/>
    </dgm:pt>
    <dgm:pt modelId="{1CBCB75D-A201-4913-9465-3C4F00913071}" type="pres">
      <dgm:prSet presAssocID="{F36B1AC4-C5FA-494B-9576-C77F5DF698CC}" presName="spacer" presStyleCnt="0"/>
      <dgm:spPr/>
    </dgm:pt>
    <dgm:pt modelId="{F83B685F-ABD4-469A-B898-89716B8EA71E}" type="pres">
      <dgm:prSet presAssocID="{7991CFB7-5E30-4CDC-AFB1-FC769EEBD149}" presName="parentText" presStyleLbl="node1" presStyleIdx="3" presStyleCnt="8">
        <dgm:presLayoutVars>
          <dgm:chMax val="0"/>
          <dgm:bulletEnabled val="1"/>
        </dgm:presLayoutVars>
      </dgm:prSet>
      <dgm:spPr/>
    </dgm:pt>
    <dgm:pt modelId="{A90EB640-8B70-406D-9D5F-E464B2959BFF}" type="pres">
      <dgm:prSet presAssocID="{887901C6-2BC6-4594-8789-06E592BA572E}" presName="spacer" presStyleCnt="0"/>
      <dgm:spPr/>
    </dgm:pt>
    <dgm:pt modelId="{AB82805E-F0C0-4350-A099-DDEB7485AB45}" type="pres">
      <dgm:prSet presAssocID="{FBCC9E02-9FF4-4BF4-8843-C096B1745421}" presName="parentText" presStyleLbl="node1" presStyleIdx="4" presStyleCnt="8">
        <dgm:presLayoutVars>
          <dgm:chMax val="0"/>
          <dgm:bulletEnabled val="1"/>
        </dgm:presLayoutVars>
      </dgm:prSet>
      <dgm:spPr/>
    </dgm:pt>
    <dgm:pt modelId="{32F3F8FF-4E72-4BC0-BEA7-5260A984CAD3}" type="pres">
      <dgm:prSet presAssocID="{AE9710F2-C973-4C2A-A59D-0F6677CA3D80}" presName="spacer" presStyleCnt="0"/>
      <dgm:spPr/>
    </dgm:pt>
    <dgm:pt modelId="{D3ABA07A-270D-4F23-98A8-83C94CCE31E5}" type="pres">
      <dgm:prSet presAssocID="{F2BC831E-425A-493A-AB89-FFB91E49FAE1}" presName="parentText" presStyleLbl="node1" presStyleIdx="5" presStyleCnt="8">
        <dgm:presLayoutVars>
          <dgm:chMax val="0"/>
          <dgm:bulletEnabled val="1"/>
        </dgm:presLayoutVars>
      </dgm:prSet>
      <dgm:spPr/>
    </dgm:pt>
    <dgm:pt modelId="{65AB9890-8A60-4556-870D-720A8D1351B5}" type="pres">
      <dgm:prSet presAssocID="{DD954055-2CD5-4887-A936-164062907134}" presName="spacer" presStyleCnt="0"/>
      <dgm:spPr/>
    </dgm:pt>
    <dgm:pt modelId="{7ED9E963-F26D-4704-B1AB-09C661523C88}" type="pres">
      <dgm:prSet presAssocID="{2ECA34E1-9F0A-4904-B5F0-137C96303F8B}" presName="parentText" presStyleLbl="node1" presStyleIdx="6" presStyleCnt="8">
        <dgm:presLayoutVars>
          <dgm:chMax val="0"/>
          <dgm:bulletEnabled val="1"/>
        </dgm:presLayoutVars>
      </dgm:prSet>
      <dgm:spPr/>
    </dgm:pt>
    <dgm:pt modelId="{2710CFAC-C173-4BAC-A2B2-62A371312BD0}" type="pres">
      <dgm:prSet presAssocID="{50551B95-CF28-4FE4-95ED-479AAE2C8C26}" presName="spacer" presStyleCnt="0"/>
      <dgm:spPr/>
    </dgm:pt>
    <dgm:pt modelId="{45DC813C-9846-49B7-BA2B-E7B734462D28}" type="pres">
      <dgm:prSet presAssocID="{B8A932C5-F678-4079-83BB-5FBFBEB8EA3C}" presName="parentText" presStyleLbl="node1" presStyleIdx="7" presStyleCnt="8">
        <dgm:presLayoutVars>
          <dgm:chMax val="0"/>
          <dgm:bulletEnabled val="1"/>
        </dgm:presLayoutVars>
      </dgm:prSet>
      <dgm:spPr/>
    </dgm:pt>
  </dgm:ptLst>
  <dgm:cxnLst>
    <dgm:cxn modelId="{17C88720-0539-42C7-8965-FED681796E76}" type="presOf" srcId="{BD5E5D76-D3A6-4245-AFB7-5AAE57DA7E5D}" destId="{5E7D1BB2-FFB5-49E9-8646-D8FCD7F9890D}" srcOrd="0" destOrd="0" presId="urn:microsoft.com/office/officeart/2005/8/layout/vList2"/>
    <dgm:cxn modelId="{5BCA1523-52FF-43EC-9EF0-0E49FDFBEE5E}" type="presOf" srcId="{2ECA34E1-9F0A-4904-B5F0-137C96303F8B}" destId="{7ED9E963-F26D-4704-B1AB-09C661523C88}" srcOrd="0" destOrd="0" presId="urn:microsoft.com/office/officeart/2005/8/layout/vList2"/>
    <dgm:cxn modelId="{05634C25-6A5B-4D7C-812C-4DD64C5572EC}" type="presOf" srcId="{EC322E77-7B6B-4E96-83FB-90D46423D3A7}" destId="{5E1CF277-5F9D-45CC-B4B2-9768F906A881}" srcOrd="0" destOrd="0" presId="urn:microsoft.com/office/officeart/2005/8/layout/vList2"/>
    <dgm:cxn modelId="{20ABB55E-3080-489D-BEC9-B1A121DCCE24}" srcId="{EC322E77-7B6B-4E96-83FB-90D46423D3A7}" destId="{BD5E5D76-D3A6-4245-AFB7-5AAE57DA7E5D}" srcOrd="2" destOrd="0" parTransId="{E8D06D69-80C0-45FF-A339-91ABEFA39B71}" sibTransId="{F36B1AC4-C5FA-494B-9576-C77F5DF698CC}"/>
    <dgm:cxn modelId="{BCDD4648-7A2C-4C06-B159-FE3D94CB2748}" srcId="{EC322E77-7B6B-4E96-83FB-90D46423D3A7}" destId="{2ECA34E1-9F0A-4904-B5F0-137C96303F8B}" srcOrd="6" destOrd="0" parTransId="{07562E67-831A-4F64-9F2D-BD508328BF21}" sibTransId="{50551B95-CF28-4FE4-95ED-479AAE2C8C26}"/>
    <dgm:cxn modelId="{E05AE74E-FA72-48A0-8693-5E40750DF641}" srcId="{EC322E77-7B6B-4E96-83FB-90D46423D3A7}" destId="{AA2DCB1C-3D5D-4FAD-8445-2A6CB2B0BE57}" srcOrd="0" destOrd="0" parTransId="{83B8404D-BE35-4B3B-B3EA-ED0BC21507E2}" sibTransId="{AD1A84A5-FB0C-42B8-847F-B0C09EDC7187}"/>
    <dgm:cxn modelId="{7242BA6F-AE63-446F-B0A1-B11F253F27B7}" srcId="{EC322E77-7B6B-4E96-83FB-90D46423D3A7}" destId="{C2AA5837-B61A-4583-988F-3109BE8728B4}" srcOrd="1" destOrd="0" parTransId="{D09B1803-CB18-486D-85F7-C7B378C174C1}" sibTransId="{24544C77-9F14-4509-BEB7-4EC8081A4E6C}"/>
    <dgm:cxn modelId="{E9115879-2741-4013-BE3D-AD693CDF2CE0}" type="presOf" srcId="{B8A932C5-F678-4079-83BB-5FBFBEB8EA3C}" destId="{45DC813C-9846-49B7-BA2B-E7B734462D28}" srcOrd="0" destOrd="0" presId="urn:microsoft.com/office/officeart/2005/8/layout/vList2"/>
    <dgm:cxn modelId="{3E636182-BC2F-4FB9-94ED-2F0F4BC0602E}" type="presOf" srcId="{C2AA5837-B61A-4583-988F-3109BE8728B4}" destId="{26436967-0EF5-4A5E-B038-B661E3DCD035}" srcOrd="0" destOrd="0" presId="urn:microsoft.com/office/officeart/2005/8/layout/vList2"/>
    <dgm:cxn modelId="{3EE3D791-B0FC-49CB-8413-B4B809BAA8F7}" srcId="{EC322E77-7B6B-4E96-83FB-90D46423D3A7}" destId="{FBCC9E02-9FF4-4BF4-8843-C096B1745421}" srcOrd="4" destOrd="0" parTransId="{4F92EC42-5E58-49F1-A96C-2E1E0AA382CB}" sibTransId="{AE9710F2-C973-4C2A-A59D-0F6677CA3D80}"/>
    <dgm:cxn modelId="{25B8F59A-FE43-4869-A2A9-825D0FDE373C}" type="presOf" srcId="{7991CFB7-5E30-4CDC-AFB1-FC769EEBD149}" destId="{F83B685F-ABD4-469A-B898-89716B8EA71E}" srcOrd="0" destOrd="0" presId="urn:microsoft.com/office/officeart/2005/8/layout/vList2"/>
    <dgm:cxn modelId="{4F5A53A2-14D0-40FB-8796-63A5782F12E8}" type="presOf" srcId="{FBCC9E02-9FF4-4BF4-8843-C096B1745421}" destId="{AB82805E-F0C0-4350-A099-DDEB7485AB45}" srcOrd="0" destOrd="0" presId="urn:microsoft.com/office/officeart/2005/8/layout/vList2"/>
    <dgm:cxn modelId="{DEABC3CD-46D7-4F4E-BFD7-5C68D0E7658C}" srcId="{EC322E77-7B6B-4E96-83FB-90D46423D3A7}" destId="{7991CFB7-5E30-4CDC-AFB1-FC769EEBD149}" srcOrd="3" destOrd="0" parTransId="{83031D7C-692C-4B54-9273-B1641AA00401}" sibTransId="{887901C6-2BC6-4594-8789-06E592BA572E}"/>
    <dgm:cxn modelId="{5076B5E5-F376-4965-B4CD-C8CF720ED044}" type="presOf" srcId="{AA2DCB1C-3D5D-4FAD-8445-2A6CB2B0BE57}" destId="{3E592834-2164-4E75-AEE0-0EAB5C217A51}" srcOrd="0" destOrd="0" presId="urn:microsoft.com/office/officeart/2005/8/layout/vList2"/>
    <dgm:cxn modelId="{40C1AFEA-9843-4313-8EEC-9F77C1CCBB22}" srcId="{EC322E77-7B6B-4E96-83FB-90D46423D3A7}" destId="{B8A932C5-F678-4079-83BB-5FBFBEB8EA3C}" srcOrd="7" destOrd="0" parTransId="{A9513A94-CF6C-44FB-8840-36F2BB4C9DC4}" sibTransId="{DB420551-5E90-49D2-94DA-7154025050A5}"/>
    <dgm:cxn modelId="{9CBA05FB-EEA0-41DD-9FD9-9EA5A1EC1637}" type="presOf" srcId="{F2BC831E-425A-493A-AB89-FFB91E49FAE1}" destId="{D3ABA07A-270D-4F23-98A8-83C94CCE31E5}" srcOrd="0" destOrd="0" presId="urn:microsoft.com/office/officeart/2005/8/layout/vList2"/>
    <dgm:cxn modelId="{CF0459FD-D6AF-4A4C-BC3D-83885E1A8788}" srcId="{EC322E77-7B6B-4E96-83FB-90D46423D3A7}" destId="{F2BC831E-425A-493A-AB89-FFB91E49FAE1}" srcOrd="5" destOrd="0" parTransId="{1E7BAAFF-4A21-4EA7-BF0F-1B597B1E02E3}" sibTransId="{DD954055-2CD5-4887-A936-164062907134}"/>
    <dgm:cxn modelId="{A5163A6F-8AF8-4E34-AA1E-7E4C27C812EC}" type="presParOf" srcId="{5E1CF277-5F9D-45CC-B4B2-9768F906A881}" destId="{3E592834-2164-4E75-AEE0-0EAB5C217A51}" srcOrd="0" destOrd="0" presId="urn:microsoft.com/office/officeart/2005/8/layout/vList2"/>
    <dgm:cxn modelId="{EAEB29A3-4879-4730-A33D-F2777FD2309C}" type="presParOf" srcId="{5E1CF277-5F9D-45CC-B4B2-9768F906A881}" destId="{92B7028A-D28B-40F6-B34F-B96EE05EA2FA}" srcOrd="1" destOrd="0" presId="urn:microsoft.com/office/officeart/2005/8/layout/vList2"/>
    <dgm:cxn modelId="{0356E7CD-686A-4567-9595-53913078E451}" type="presParOf" srcId="{5E1CF277-5F9D-45CC-B4B2-9768F906A881}" destId="{26436967-0EF5-4A5E-B038-B661E3DCD035}" srcOrd="2" destOrd="0" presId="urn:microsoft.com/office/officeart/2005/8/layout/vList2"/>
    <dgm:cxn modelId="{47F05AAF-B03A-45BA-8C3C-80EE18568E5C}" type="presParOf" srcId="{5E1CF277-5F9D-45CC-B4B2-9768F906A881}" destId="{0CC36E67-D225-42E9-A8B8-03D738281A23}" srcOrd="3" destOrd="0" presId="urn:microsoft.com/office/officeart/2005/8/layout/vList2"/>
    <dgm:cxn modelId="{A356ACB4-0B50-4F17-8883-AB49745C3F21}" type="presParOf" srcId="{5E1CF277-5F9D-45CC-B4B2-9768F906A881}" destId="{5E7D1BB2-FFB5-49E9-8646-D8FCD7F9890D}" srcOrd="4" destOrd="0" presId="urn:microsoft.com/office/officeart/2005/8/layout/vList2"/>
    <dgm:cxn modelId="{BAD62346-0015-46E0-8BC5-478296FFA3B8}" type="presParOf" srcId="{5E1CF277-5F9D-45CC-B4B2-9768F906A881}" destId="{1CBCB75D-A201-4913-9465-3C4F00913071}" srcOrd="5" destOrd="0" presId="urn:microsoft.com/office/officeart/2005/8/layout/vList2"/>
    <dgm:cxn modelId="{6A7E7E1F-8292-4180-9EB0-F05F7F4748CD}" type="presParOf" srcId="{5E1CF277-5F9D-45CC-B4B2-9768F906A881}" destId="{F83B685F-ABD4-469A-B898-89716B8EA71E}" srcOrd="6" destOrd="0" presId="urn:microsoft.com/office/officeart/2005/8/layout/vList2"/>
    <dgm:cxn modelId="{01112CA6-17C1-4914-9207-C4F83F7A3B95}" type="presParOf" srcId="{5E1CF277-5F9D-45CC-B4B2-9768F906A881}" destId="{A90EB640-8B70-406D-9D5F-E464B2959BFF}" srcOrd="7" destOrd="0" presId="urn:microsoft.com/office/officeart/2005/8/layout/vList2"/>
    <dgm:cxn modelId="{857FAEB5-9C05-4A37-AA90-40AD42651481}" type="presParOf" srcId="{5E1CF277-5F9D-45CC-B4B2-9768F906A881}" destId="{AB82805E-F0C0-4350-A099-DDEB7485AB45}" srcOrd="8" destOrd="0" presId="urn:microsoft.com/office/officeart/2005/8/layout/vList2"/>
    <dgm:cxn modelId="{DB879CC1-8BD7-4519-8942-0A1BF50A8C5E}" type="presParOf" srcId="{5E1CF277-5F9D-45CC-B4B2-9768F906A881}" destId="{32F3F8FF-4E72-4BC0-BEA7-5260A984CAD3}" srcOrd="9" destOrd="0" presId="urn:microsoft.com/office/officeart/2005/8/layout/vList2"/>
    <dgm:cxn modelId="{93618CBE-A363-4AA8-B6CC-92896E4971F8}" type="presParOf" srcId="{5E1CF277-5F9D-45CC-B4B2-9768F906A881}" destId="{D3ABA07A-270D-4F23-98A8-83C94CCE31E5}" srcOrd="10" destOrd="0" presId="urn:microsoft.com/office/officeart/2005/8/layout/vList2"/>
    <dgm:cxn modelId="{87D70337-C397-4BBA-AC19-5C30A9B79F61}" type="presParOf" srcId="{5E1CF277-5F9D-45CC-B4B2-9768F906A881}" destId="{65AB9890-8A60-4556-870D-720A8D1351B5}" srcOrd="11" destOrd="0" presId="urn:microsoft.com/office/officeart/2005/8/layout/vList2"/>
    <dgm:cxn modelId="{F909D989-F75F-4A1D-A04F-DE8AA6D89180}" type="presParOf" srcId="{5E1CF277-5F9D-45CC-B4B2-9768F906A881}" destId="{7ED9E963-F26D-4704-B1AB-09C661523C88}" srcOrd="12" destOrd="0" presId="urn:microsoft.com/office/officeart/2005/8/layout/vList2"/>
    <dgm:cxn modelId="{90A4A077-5275-4086-8D61-E5363BBC8D3A}" type="presParOf" srcId="{5E1CF277-5F9D-45CC-B4B2-9768F906A881}" destId="{2710CFAC-C173-4BAC-A2B2-62A371312BD0}" srcOrd="13" destOrd="0" presId="urn:microsoft.com/office/officeart/2005/8/layout/vList2"/>
    <dgm:cxn modelId="{529587C2-6BB7-4012-B285-8709BD269D9A}" type="presParOf" srcId="{5E1CF277-5F9D-45CC-B4B2-9768F906A881}" destId="{45DC813C-9846-49B7-BA2B-E7B734462D2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322E77-7B6B-4E96-83FB-90D46423D3A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A2DCB1C-3D5D-4FAD-8445-2A6CB2B0BE57}">
      <dgm:prSet/>
      <dgm:spPr/>
      <dgm:t>
        <a:bodyPr/>
        <a:lstStyle/>
        <a:p>
          <a:r>
            <a:rPr lang="en-GB"/>
            <a:t>The policy process is often described in a series of distinct stages:</a:t>
          </a:r>
          <a:endParaRPr lang="en-US"/>
        </a:p>
      </dgm:t>
    </dgm:pt>
    <dgm:pt modelId="{83B8404D-BE35-4B3B-B3EA-ED0BC21507E2}" type="parTrans" cxnId="{E05AE74E-FA72-48A0-8693-5E40750DF641}">
      <dgm:prSet/>
      <dgm:spPr/>
      <dgm:t>
        <a:bodyPr/>
        <a:lstStyle/>
        <a:p>
          <a:endParaRPr lang="en-US"/>
        </a:p>
      </dgm:t>
    </dgm:pt>
    <dgm:pt modelId="{AD1A84A5-FB0C-42B8-847F-B0C09EDC7187}" type="sibTrans" cxnId="{E05AE74E-FA72-48A0-8693-5E40750DF641}">
      <dgm:prSet/>
      <dgm:spPr/>
      <dgm:t>
        <a:bodyPr/>
        <a:lstStyle/>
        <a:p>
          <a:endParaRPr lang="en-US"/>
        </a:p>
      </dgm:t>
    </dgm:pt>
    <dgm:pt modelId="{C2AA5837-B61A-4583-988F-3109BE8728B4}">
      <dgm:prSet/>
      <dgm:spPr/>
      <dgm:t>
        <a:bodyPr/>
        <a:lstStyle/>
        <a:p>
          <a:r>
            <a:rPr lang="en-GB"/>
            <a:t>Problem formation – formulation – adoption – implementation - evaluation (Lasswell, 1936)</a:t>
          </a:r>
          <a:endParaRPr lang="en-US"/>
        </a:p>
      </dgm:t>
    </dgm:pt>
    <dgm:pt modelId="{D09B1803-CB18-486D-85F7-C7B378C174C1}" type="parTrans" cxnId="{7242BA6F-AE63-446F-B0A1-B11F253F27B7}">
      <dgm:prSet/>
      <dgm:spPr/>
      <dgm:t>
        <a:bodyPr/>
        <a:lstStyle/>
        <a:p>
          <a:endParaRPr lang="en-US"/>
        </a:p>
      </dgm:t>
    </dgm:pt>
    <dgm:pt modelId="{24544C77-9F14-4509-BEB7-4EC8081A4E6C}" type="sibTrans" cxnId="{7242BA6F-AE63-446F-B0A1-B11F253F27B7}">
      <dgm:prSet/>
      <dgm:spPr/>
      <dgm:t>
        <a:bodyPr/>
        <a:lstStyle/>
        <a:p>
          <a:endParaRPr lang="en-US"/>
        </a:p>
      </dgm:t>
    </dgm:pt>
    <dgm:pt modelId="{BD5E5D76-D3A6-4245-AFB7-5AAE57DA7E5D}">
      <dgm:prSet/>
      <dgm:spPr/>
      <dgm:t>
        <a:bodyPr/>
        <a:lstStyle/>
        <a:p>
          <a:r>
            <a:rPr lang="en-GB"/>
            <a:t>Much policy analysis is still framed in these terms</a:t>
          </a:r>
          <a:endParaRPr lang="en-US"/>
        </a:p>
      </dgm:t>
    </dgm:pt>
    <dgm:pt modelId="{E8D06D69-80C0-45FF-A339-91ABEFA39B71}" type="parTrans" cxnId="{20ABB55E-3080-489D-BEC9-B1A121DCCE24}">
      <dgm:prSet/>
      <dgm:spPr/>
      <dgm:t>
        <a:bodyPr/>
        <a:lstStyle/>
        <a:p>
          <a:endParaRPr lang="en-US"/>
        </a:p>
      </dgm:t>
    </dgm:pt>
    <dgm:pt modelId="{F36B1AC4-C5FA-494B-9576-C77F5DF698CC}" type="sibTrans" cxnId="{20ABB55E-3080-489D-BEC9-B1A121DCCE24}">
      <dgm:prSet/>
      <dgm:spPr/>
      <dgm:t>
        <a:bodyPr/>
        <a:lstStyle/>
        <a:p>
          <a:endParaRPr lang="en-US"/>
        </a:p>
      </dgm:t>
    </dgm:pt>
    <dgm:pt modelId="{7991CFB7-5E30-4CDC-AFB1-FC769EEBD149}">
      <dgm:prSet/>
      <dgm:spPr/>
      <dgm:t>
        <a:bodyPr/>
        <a:lstStyle/>
        <a:p>
          <a:r>
            <a:rPr lang="en-GB"/>
            <a:t>Or :</a:t>
          </a:r>
          <a:endParaRPr lang="en-US"/>
        </a:p>
      </dgm:t>
    </dgm:pt>
    <dgm:pt modelId="{83031D7C-692C-4B54-9273-B1641AA00401}" type="parTrans" cxnId="{DEABC3CD-46D7-4F4E-BFD7-5C68D0E7658C}">
      <dgm:prSet/>
      <dgm:spPr/>
      <dgm:t>
        <a:bodyPr/>
        <a:lstStyle/>
        <a:p>
          <a:endParaRPr lang="en-US"/>
        </a:p>
      </dgm:t>
    </dgm:pt>
    <dgm:pt modelId="{887901C6-2BC6-4594-8789-06E592BA572E}" type="sibTrans" cxnId="{DEABC3CD-46D7-4F4E-BFD7-5C68D0E7658C}">
      <dgm:prSet/>
      <dgm:spPr/>
      <dgm:t>
        <a:bodyPr/>
        <a:lstStyle/>
        <a:p>
          <a:endParaRPr lang="en-US"/>
        </a:p>
      </dgm:t>
    </dgm:pt>
    <dgm:pt modelId="{FBCC9E02-9FF4-4BF4-8843-C096B1745421}">
      <dgm:prSet/>
      <dgm:spPr/>
      <dgm:t>
        <a:bodyPr/>
        <a:lstStyle/>
        <a:p>
          <a:r>
            <a:rPr lang="en-GB"/>
            <a:t>Problem – evidence – solution –law making – implementation – reflection (Anderson, 2015)</a:t>
          </a:r>
          <a:endParaRPr lang="en-US"/>
        </a:p>
      </dgm:t>
    </dgm:pt>
    <dgm:pt modelId="{4F92EC42-5E58-49F1-A96C-2E1E0AA382CB}" type="parTrans" cxnId="{3EE3D791-B0FC-49CB-8413-B4B809BAA8F7}">
      <dgm:prSet/>
      <dgm:spPr/>
      <dgm:t>
        <a:bodyPr/>
        <a:lstStyle/>
        <a:p>
          <a:endParaRPr lang="en-US"/>
        </a:p>
      </dgm:t>
    </dgm:pt>
    <dgm:pt modelId="{AE9710F2-C973-4C2A-A59D-0F6677CA3D80}" type="sibTrans" cxnId="{3EE3D791-B0FC-49CB-8413-B4B809BAA8F7}">
      <dgm:prSet/>
      <dgm:spPr/>
      <dgm:t>
        <a:bodyPr/>
        <a:lstStyle/>
        <a:p>
          <a:endParaRPr lang="en-US"/>
        </a:p>
      </dgm:t>
    </dgm:pt>
    <dgm:pt modelId="{F2BC831E-425A-493A-AB89-FFB91E49FAE1}">
      <dgm:prSet/>
      <dgm:spPr/>
      <dgm:t>
        <a:bodyPr/>
        <a:lstStyle/>
        <a:p>
          <a:r>
            <a:rPr lang="en-GB"/>
            <a:t>The first stage of policy making is seen as agenda setting.</a:t>
          </a:r>
          <a:endParaRPr lang="en-US"/>
        </a:p>
      </dgm:t>
    </dgm:pt>
    <dgm:pt modelId="{1E7BAAFF-4A21-4EA7-BF0F-1B597B1E02E3}" type="parTrans" cxnId="{CF0459FD-D6AF-4A4C-BC3D-83885E1A8788}">
      <dgm:prSet/>
      <dgm:spPr/>
      <dgm:t>
        <a:bodyPr/>
        <a:lstStyle/>
        <a:p>
          <a:endParaRPr lang="en-US"/>
        </a:p>
      </dgm:t>
    </dgm:pt>
    <dgm:pt modelId="{DD954055-2CD5-4887-A936-164062907134}" type="sibTrans" cxnId="{CF0459FD-D6AF-4A4C-BC3D-83885E1A8788}">
      <dgm:prSet/>
      <dgm:spPr/>
      <dgm:t>
        <a:bodyPr/>
        <a:lstStyle/>
        <a:p>
          <a:endParaRPr lang="en-US"/>
        </a:p>
      </dgm:t>
    </dgm:pt>
    <dgm:pt modelId="{2ECA34E1-9F0A-4904-B5F0-137C96303F8B}">
      <dgm:prSet/>
      <dgm:spPr/>
      <dgm:t>
        <a:bodyPr/>
        <a:lstStyle/>
        <a:p>
          <a:r>
            <a:rPr lang="en-GB"/>
            <a:t>i.e. for Kingdom (1995), ‘What makes people in and around government attend at any given time to some subjects and not others.’</a:t>
          </a:r>
          <a:endParaRPr lang="en-US"/>
        </a:p>
      </dgm:t>
    </dgm:pt>
    <dgm:pt modelId="{07562E67-831A-4F64-9F2D-BD508328BF21}" type="parTrans" cxnId="{BCDD4648-7A2C-4C06-B159-FE3D94CB2748}">
      <dgm:prSet/>
      <dgm:spPr/>
      <dgm:t>
        <a:bodyPr/>
        <a:lstStyle/>
        <a:p>
          <a:endParaRPr lang="en-US"/>
        </a:p>
      </dgm:t>
    </dgm:pt>
    <dgm:pt modelId="{50551B95-CF28-4FE4-95ED-479AAE2C8C26}" type="sibTrans" cxnId="{BCDD4648-7A2C-4C06-B159-FE3D94CB2748}">
      <dgm:prSet/>
      <dgm:spPr/>
      <dgm:t>
        <a:bodyPr/>
        <a:lstStyle/>
        <a:p>
          <a:endParaRPr lang="en-US"/>
        </a:p>
      </dgm:t>
    </dgm:pt>
    <dgm:pt modelId="{B8A932C5-F678-4079-83BB-5FBFBEB8EA3C}">
      <dgm:prSet/>
      <dgm:spPr/>
      <dgm:t>
        <a:bodyPr/>
        <a:lstStyle/>
        <a:p>
          <a:r>
            <a:rPr lang="en-GB">
              <a:hlinkClick xmlns:r="http://schemas.openxmlformats.org/officeDocument/2006/relationships" r:id="rId1"/>
            </a:rPr>
            <a:t>Making Public Policy - YouTube</a:t>
          </a:r>
          <a:endParaRPr lang="en-US"/>
        </a:p>
      </dgm:t>
    </dgm:pt>
    <dgm:pt modelId="{A9513A94-CF6C-44FB-8840-36F2BB4C9DC4}" type="parTrans" cxnId="{40C1AFEA-9843-4313-8EEC-9F77C1CCBB22}">
      <dgm:prSet/>
      <dgm:spPr/>
      <dgm:t>
        <a:bodyPr/>
        <a:lstStyle/>
        <a:p>
          <a:endParaRPr lang="en-US"/>
        </a:p>
      </dgm:t>
    </dgm:pt>
    <dgm:pt modelId="{DB420551-5E90-49D2-94DA-7154025050A5}" type="sibTrans" cxnId="{40C1AFEA-9843-4313-8EEC-9F77C1CCBB22}">
      <dgm:prSet/>
      <dgm:spPr/>
      <dgm:t>
        <a:bodyPr/>
        <a:lstStyle/>
        <a:p>
          <a:endParaRPr lang="en-US"/>
        </a:p>
      </dgm:t>
    </dgm:pt>
    <dgm:pt modelId="{5E1CF277-5F9D-45CC-B4B2-9768F906A881}" type="pres">
      <dgm:prSet presAssocID="{EC322E77-7B6B-4E96-83FB-90D46423D3A7}" presName="linear" presStyleCnt="0">
        <dgm:presLayoutVars>
          <dgm:animLvl val="lvl"/>
          <dgm:resizeHandles val="exact"/>
        </dgm:presLayoutVars>
      </dgm:prSet>
      <dgm:spPr/>
    </dgm:pt>
    <dgm:pt modelId="{3E592834-2164-4E75-AEE0-0EAB5C217A51}" type="pres">
      <dgm:prSet presAssocID="{AA2DCB1C-3D5D-4FAD-8445-2A6CB2B0BE57}" presName="parentText" presStyleLbl="node1" presStyleIdx="0" presStyleCnt="8">
        <dgm:presLayoutVars>
          <dgm:chMax val="0"/>
          <dgm:bulletEnabled val="1"/>
        </dgm:presLayoutVars>
      </dgm:prSet>
      <dgm:spPr/>
    </dgm:pt>
    <dgm:pt modelId="{92B7028A-D28B-40F6-B34F-B96EE05EA2FA}" type="pres">
      <dgm:prSet presAssocID="{AD1A84A5-FB0C-42B8-847F-B0C09EDC7187}" presName="spacer" presStyleCnt="0"/>
      <dgm:spPr/>
    </dgm:pt>
    <dgm:pt modelId="{26436967-0EF5-4A5E-B038-B661E3DCD035}" type="pres">
      <dgm:prSet presAssocID="{C2AA5837-B61A-4583-988F-3109BE8728B4}" presName="parentText" presStyleLbl="node1" presStyleIdx="1" presStyleCnt="8">
        <dgm:presLayoutVars>
          <dgm:chMax val="0"/>
          <dgm:bulletEnabled val="1"/>
        </dgm:presLayoutVars>
      </dgm:prSet>
      <dgm:spPr/>
    </dgm:pt>
    <dgm:pt modelId="{0CC36E67-D225-42E9-A8B8-03D738281A23}" type="pres">
      <dgm:prSet presAssocID="{24544C77-9F14-4509-BEB7-4EC8081A4E6C}" presName="spacer" presStyleCnt="0"/>
      <dgm:spPr/>
    </dgm:pt>
    <dgm:pt modelId="{5E7D1BB2-FFB5-49E9-8646-D8FCD7F9890D}" type="pres">
      <dgm:prSet presAssocID="{BD5E5D76-D3A6-4245-AFB7-5AAE57DA7E5D}" presName="parentText" presStyleLbl="node1" presStyleIdx="2" presStyleCnt="8">
        <dgm:presLayoutVars>
          <dgm:chMax val="0"/>
          <dgm:bulletEnabled val="1"/>
        </dgm:presLayoutVars>
      </dgm:prSet>
      <dgm:spPr/>
    </dgm:pt>
    <dgm:pt modelId="{1CBCB75D-A201-4913-9465-3C4F00913071}" type="pres">
      <dgm:prSet presAssocID="{F36B1AC4-C5FA-494B-9576-C77F5DF698CC}" presName="spacer" presStyleCnt="0"/>
      <dgm:spPr/>
    </dgm:pt>
    <dgm:pt modelId="{F83B685F-ABD4-469A-B898-89716B8EA71E}" type="pres">
      <dgm:prSet presAssocID="{7991CFB7-5E30-4CDC-AFB1-FC769EEBD149}" presName="parentText" presStyleLbl="node1" presStyleIdx="3" presStyleCnt="8">
        <dgm:presLayoutVars>
          <dgm:chMax val="0"/>
          <dgm:bulletEnabled val="1"/>
        </dgm:presLayoutVars>
      </dgm:prSet>
      <dgm:spPr/>
    </dgm:pt>
    <dgm:pt modelId="{A90EB640-8B70-406D-9D5F-E464B2959BFF}" type="pres">
      <dgm:prSet presAssocID="{887901C6-2BC6-4594-8789-06E592BA572E}" presName="spacer" presStyleCnt="0"/>
      <dgm:spPr/>
    </dgm:pt>
    <dgm:pt modelId="{AB82805E-F0C0-4350-A099-DDEB7485AB45}" type="pres">
      <dgm:prSet presAssocID="{FBCC9E02-9FF4-4BF4-8843-C096B1745421}" presName="parentText" presStyleLbl="node1" presStyleIdx="4" presStyleCnt="8">
        <dgm:presLayoutVars>
          <dgm:chMax val="0"/>
          <dgm:bulletEnabled val="1"/>
        </dgm:presLayoutVars>
      </dgm:prSet>
      <dgm:spPr/>
    </dgm:pt>
    <dgm:pt modelId="{32F3F8FF-4E72-4BC0-BEA7-5260A984CAD3}" type="pres">
      <dgm:prSet presAssocID="{AE9710F2-C973-4C2A-A59D-0F6677CA3D80}" presName="spacer" presStyleCnt="0"/>
      <dgm:spPr/>
    </dgm:pt>
    <dgm:pt modelId="{D3ABA07A-270D-4F23-98A8-83C94CCE31E5}" type="pres">
      <dgm:prSet presAssocID="{F2BC831E-425A-493A-AB89-FFB91E49FAE1}" presName="parentText" presStyleLbl="node1" presStyleIdx="5" presStyleCnt="8">
        <dgm:presLayoutVars>
          <dgm:chMax val="0"/>
          <dgm:bulletEnabled val="1"/>
        </dgm:presLayoutVars>
      </dgm:prSet>
      <dgm:spPr/>
    </dgm:pt>
    <dgm:pt modelId="{65AB9890-8A60-4556-870D-720A8D1351B5}" type="pres">
      <dgm:prSet presAssocID="{DD954055-2CD5-4887-A936-164062907134}" presName="spacer" presStyleCnt="0"/>
      <dgm:spPr/>
    </dgm:pt>
    <dgm:pt modelId="{7ED9E963-F26D-4704-B1AB-09C661523C88}" type="pres">
      <dgm:prSet presAssocID="{2ECA34E1-9F0A-4904-B5F0-137C96303F8B}" presName="parentText" presStyleLbl="node1" presStyleIdx="6" presStyleCnt="8">
        <dgm:presLayoutVars>
          <dgm:chMax val="0"/>
          <dgm:bulletEnabled val="1"/>
        </dgm:presLayoutVars>
      </dgm:prSet>
      <dgm:spPr/>
    </dgm:pt>
    <dgm:pt modelId="{2710CFAC-C173-4BAC-A2B2-62A371312BD0}" type="pres">
      <dgm:prSet presAssocID="{50551B95-CF28-4FE4-95ED-479AAE2C8C26}" presName="spacer" presStyleCnt="0"/>
      <dgm:spPr/>
    </dgm:pt>
    <dgm:pt modelId="{45DC813C-9846-49B7-BA2B-E7B734462D28}" type="pres">
      <dgm:prSet presAssocID="{B8A932C5-F678-4079-83BB-5FBFBEB8EA3C}" presName="parentText" presStyleLbl="node1" presStyleIdx="7" presStyleCnt="8">
        <dgm:presLayoutVars>
          <dgm:chMax val="0"/>
          <dgm:bulletEnabled val="1"/>
        </dgm:presLayoutVars>
      </dgm:prSet>
      <dgm:spPr/>
    </dgm:pt>
  </dgm:ptLst>
  <dgm:cxnLst>
    <dgm:cxn modelId="{17C88720-0539-42C7-8965-FED681796E76}" type="presOf" srcId="{BD5E5D76-D3A6-4245-AFB7-5AAE57DA7E5D}" destId="{5E7D1BB2-FFB5-49E9-8646-D8FCD7F9890D}" srcOrd="0" destOrd="0" presId="urn:microsoft.com/office/officeart/2005/8/layout/vList2"/>
    <dgm:cxn modelId="{5BCA1523-52FF-43EC-9EF0-0E49FDFBEE5E}" type="presOf" srcId="{2ECA34E1-9F0A-4904-B5F0-137C96303F8B}" destId="{7ED9E963-F26D-4704-B1AB-09C661523C88}" srcOrd="0" destOrd="0" presId="urn:microsoft.com/office/officeart/2005/8/layout/vList2"/>
    <dgm:cxn modelId="{05634C25-6A5B-4D7C-812C-4DD64C5572EC}" type="presOf" srcId="{EC322E77-7B6B-4E96-83FB-90D46423D3A7}" destId="{5E1CF277-5F9D-45CC-B4B2-9768F906A881}" srcOrd="0" destOrd="0" presId="urn:microsoft.com/office/officeart/2005/8/layout/vList2"/>
    <dgm:cxn modelId="{20ABB55E-3080-489D-BEC9-B1A121DCCE24}" srcId="{EC322E77-7B6B-4E96-83FB-90D46423D3A7}" destId="{BD5E5D76-D3A6-4245-AFB7-5AAE57DA7E5D}" srcOrd="2" destOrd="0" parTransId="{E8D06D69-80C0-45FF-A339-91ABEFA39B71}" sibTransId="{F36B1AC4-C5FA-494B-9576-C77F5DF698CC}"/>
    <dgm:cxn modelId="{BCDD4648-7A2C-4C06-B159-FE3D94CB2748}" srcId="{EC322E77-7B6B-4E96-83FB-90D46423D3A7}" destId="{2ECA34E1-9F0A-4904-B5F0-137C96303F8B}" srcOrd="6" destOrd="0" parTransId="{07562E67-831A-4F64-9F2D-BD508328BF21}" sibTransId="{50551B95-CF28-4FE4-95ED-479AAE2C8C26}"/>
    <dgm:cxn modelId="{E05AE74E-FA72-48A0-8693-5E40750DF641}" srcId="{EC322E77-7B6B-4E96-83FB-90D46423D3A7}" destId="{AA2DCB1C-3D5D-4FAD-8445-2A6CB2B0BE57}" srcOrd="0" destOrd="0" parTransId="{83B8404D-BE35-4B3B-B3EA-ED0BC21507E2}" sibTransId="{AD1A84A5-FB0C-42B8-847F-B0C09EDC7187}"/>
    <dgm:cxn modelId="{7242BA6F-AE63-446F-B0A1-B11F253F27B7}" srcId="{EC322E77-7B6B-4E96-83FB-90D46423D3A7}" destId="{C2AA5837-B61A-4583-988F-3109BE8728B4}" srcOrd="1" destOrd="0" parTransId="{D09B1803-CB18-486D-85F7-C7B378C174C1}" sibTransId="{24544C77-9F14-4509-BEB7-4EC8081A4E6C}"/>
    <dgm:cxn modelId="{E9115879-2741-4013-BE3D-AD693CDF2CE0}" type="presOf" srcId="{B8A932C5-F678-4079-83BB-5FBFBEB8EA3C}" destId="{45DC813C-9846-49B7-BA2B-E7B734462D28}" srcOrd="0" destOrd="0" presId="urn:microsoft.com/office/officeart/2005/8/layout/vList2"/>
    <dgm:cxn modelId="{3E636182-BC2F-4FB9-94ED-2F0F4BC0602E}" type="presOf" srcId="{C2AA5837-B61A-4583-988F-3109BE8728B4}" destId="{26436967-0EF5-4A5E-B038-B661E3DCD035}" srcOrd="0" destOrd="0" presId="urn:microsoft.com/office/officeart/2005/8/layout/vList2"/>
    <dgm:cxn modelId="{3EE3D791-B0FC-49CB-8413-B4B809BAA8F7}" srcId="{EC322E77-7B6B-4E96-83FB-90D46423D3A7}" destId="{FBCC9E02-9FF4-4BF4-8843-C096B1745421}" srcOrd="4" destOrd="0" parTransId="{4F92EC42-5E58-49F1-A96C-2E1E0AA382CB}" sibTransId="{AE9710F2-C973-4C2A-A59D-0F6677CA3D80}"/>
    <dgm:cxn modelId="{25B8F59A-FE43-4869-A2A9-825D0FDE373C}" type="presOf" srcId="{7991CFB7-5E30-4CDC-AFB1-FC769EEBD149}" destId="{F83B685F-ABD4-469A-B898-89716B8EA71E}" srcOrd="0" destOrd="0" presId="urn:microsoft.com/office/officeart/2005/8/layout/vList2"/>
    <dgm:cxn modelId="{4F5A53A2-14D0-40FB-8796-63A5782F12E8}" type="presOf" srcId="{FBCC9E02-9FF4-4BF4-8843-C096B1745421}" destId="{AB82805E-F0C0-4350-A099-DDEB7485AB45}" srcOrd="0" destOrd="0" presId="urn:microsoft.com/office/officeart/2005/8/layout/vList2"/>
    <dgm:cxn modelId="{DEABC3CD-46D7-4F4E-BFD7-5C68D0E7658C}" srcId="{EC322E77-7B6B-4E96-83FB-90D46423D3A7}" destId="{7991CFB7-5E30-4CDC-AFB1-FC769EEBD149}" srcOrd="3" destOrd="0" parTransId="{83031D7C-692C-4B54-9273-B1641AA00401}" sibTransId="{887901C6-2BC6-4594-8789-06E592BA572E}"/>
    <dgm:cxn modelId="{5076B5E5-F376-4965-B4CD-C8CF720ED044}" type="presOf" srcId="{AA2DCB1C-3D5D-4FAD-8445-2A6CB2B0BE57}" destId="{3E592834-2164-4E75-AEE0-0EAB5C217A51}" srcOrd="0" destOrd="0" presId="urn:microsoft.com/office/officeart/2005/8/layout/vList2"/>
    <dgm:cxn modelId="{40C1AFEA-9843-4313-8EEC-9F77C1CCBB22}" srcId="{EC322E77-7B6B-4E96-83FB-90D46423D3A7}" destId="{B8A932C5-F678-4079-83BB-5FBFBEB8EA3C}" srcOrd="7" destOrd="0" parTransId="{A9513A94-CF6C-44FB-8840-36F2BB4C9DC4}" sibTransId="{DB420551-5E90-49D2-94DA-7154025050A5}"/>
    <dgm:cxn modelId="{9CBA05FB-EEA0-41DD-9FD9-9EA5A1EC1637}" type="presOf" srcId="{F2BC831E-425A-493A-AB89-FFB91E49FAE1}" destId="{D3ABA07A-270D-4F23-98A8-83C94CCE31E5}" srcOrd="0" destOrd="0" presId="urn:microsoft.com/office/officeart/2005/8/layout/vList2"/>
    <dgm:cxn modelId="{CF0459FD-D6AF-4A4C-BC3D-83885E1A8788}" srcId="{EC322E77-7B6B-4E96-83FB-90D46423D3A7}" destId="{F2BC831E-425A-493A-AB89-FFB91E49FAE1}" srcOrd="5" destOrd="0" parTransId="{1E7BAAFF-4A21-4EA7-BF0F-1B597B1E02E3}" sibTransId="{DD954055-2CD5-4887-A936-164062907134}"/>
    <dgm:cxn modelId="{A5163A6F-8AF8-4E34-AA1E-7E4C27C812EC}" type="presParOf" srcId="{5E1CF277-5F9D-45CC-B4B2-9768F906A881}" destId="{3E592834-2164-4E75-AEE0-0EAB5C217A51}" srcOrd="0" destOrd="0" presId="urn:microsoft.com/office/officeart/2005/8/layout/vList2"/>
    <dgm:cxn modelId="{EAEB29A3-4879-4730-A33D-F2777FD2309C}" type="presParOf" srcId="{5E1CF277-5F9D-45CC-B4B2-9768F906A881}" destId="{92B7028A-D28B-40F6-B34F-B96EE05EA2FA}" srcOrd="1" destOrd="0" presId="urn:microsoft.com/office/officeart/2005/8/layout/vList2"/>
    <dgm:cxn modelId="{0356E7CD-686A-4567-9595-53913078E451}" type="presParOf" srcId="{5E1CF277-5F9D-45CC-B4B2-9768F906A881}" destId="{26436967-0EF5-4A5E-B038-B661E3DCD035}" srcOrd="2" destOrd="0" presId="urn:microsoft.com/office/officeart/2005/8/layout/vList2"/>
    <dgm:cxn modelId="{47F05AAF-B03A-45BA-8C3C-80EE18568E5C}" type="presParOf" srcId="{5E1CF277-5F9D-45CC-B4B2-9768F906A881}" destId="{0CC36E67-D225-42E9-A8B8-03D738281A23}" srcOrd="3" destOrd="0" presId="urn:microsoft.com/office/officeart/2005/8/layout/vList2"/>
    <dgm:cxn modelId="{A356ACB4-0B50-4F17-8883-AB49745C3F21}" type="presParOf" srcId="{5E1CF277-5F9D-45CC-B4B2-9768F906A881}" destId="{5E7D1BB2-FFB5-49E9-8646-D8FCD7F9890D}" srcOrd="4" destOrd="0" presId="urn:microsoft.com/office/officeart/2005/8/layout/vList2"/>
    <dgm:cxn modelId="{BAD62346-0015-46E0-8BC5-478296FFA3B8}" type="presParOf" srcId="{5E1CF277-5F9D-45CC-B4B2-9768F906A881}" destId="{1CBCB75D-A201-4913-9465-3C4F00913071}" srcOrd="5" destOrd="0" presId="urn:microsoft.com/office/officeart/2005/8/layout/vList2"/>
    <dgm:cxn modelId="{6A7E7E1F-8292-4180-9EB0-F05F7F4748CD}" type="presParOf" srcId="{5E1CF277-5F9D-45CC-B4B2-9768F906A881}" destId="{F83B685F-ABD4-469A-B898-89716B8EA71E}" srcOrd="6" destOrd="0" presId="urn:microsoft.com/office/officeart/2005/8/layout/vList2"/>
    <dgm:cxn modelId="{01112CA6-17C1-4914-9207-C4F83F7A3B95}" type="presParOf" srcId="{5E1CF277-5F9D-45CC-B4B2-9768F906A881}" destId="{A90EB640-8B70-406D-9D5F-E464B2959BFF}" srcOrd="7" destOrd="0" presId="urn:microsoft.com/office/officeart/2005/8/layout/vList2"/>
    <dgm:cxn modelId="{857FAEB5-9C05-4A37-AA90-40AD42651481}" type="presParOf" srcId="{5E1CF277-5F9D-45CC-B4B2-9768F906A881}" destId="{AB82805E-F0C0-4350-A099-DDEB7485AB45}" srcOrd="8" destOrd="0" presId="urn:microsoft.com/office/officeart/2005/8/layout/vList2"/>
    <dgm:cxn modelId="{DB879CC1-8BD7-4519-8942-0A1BF50A8C5E}" type="presParOf" srcId="{5E1CF277-5F9D-45CC-B4B2-9768F906A881}" destId="{32F3F8FF-4E72-4BC0-BEA7-5260A984CAD3}" srcOrd="9" destOrd="0" presId="urn:microsoft.com/office/officeart/2005/8/layout/vList2"/>
    <dgm:cxn modelId="{93618CBE-A363-4AA8-B6CC-92896E4971F8}" type="presParOf" srcId="{5E1CF277-5F9D-45CC-B4B2-9768F906A881}" destId="{D3ABA07A-270D-4F23-98A8-83C94CCE31E5}" srcOrd="10" destOrd="0" presId="urn:microsoft.com/office/officeart/2005/8/layout/vList2"/>
    <dgm:cxn modelId="{87D70337-C397-4BBA-AC19-5C30A9B79F61}" type="presParOf" srcId="{5E1CF277-5F9D-45CC-B4B2-9768F906A881}" destId="{65AB9890-8A60-4556-870D-720A8D1351B5}" srcOrd="11" destOrd="0" presId="urn:microsoft.com/office/officeart/2005/8/layout/vList2"/>
    <dgm:cxn modelId="{F909D989-F75F-4A1D-A04F-DE8AA6D89180}" type="presParOf" srcId="{5E1CF277-5F9D-45CC-B4B2-9768F906A881}" destId="{7ED9E963-F26D-4704-B1AB-09C661523C88}" srcOrd="12" destOrd="0" presId="urn:microsoft.com/office/officeart/2005/8/layout/vList2"/>
    <dgm:cxn modelId="{90A4A077-5275-4086-8D61-E5363BBC8D3A}" type="presParOf" srcId="{5E1CF277-5F9D-45CC-B4B2-9768F906A881}" destId="{2710CFAC-C173-4BAC-A2B2-62A371312BD0}" srcOrd="13" destOrd="0" presId="urn:microsoft.com/office/officeart/2005/8/layout/vList2"/>
    <dgm:cxn modelId="{529587C2-6BB7-4012-B285-8709BD269D9A}" type="presParOf" srcId="{5E1CF277-5F9D-45CC-B4B2-9768F906A881}" destId="{45DC813C-9846-49B7-BA2B-E7B734462D28}"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AABE038-F85C-4576-BA52-782B84F2B32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86F4675-C1E8-495D-A85A-4750730693EB}">
      <dgm:prSet/>
      <dgm:spPr/>
      <dgm:t>
        <a:bodyPr/>
        <a:lstStyle/>
        <a:p>
          <a:r>
            <a:rPr lang="cy-GB" noProof="0" dirty="0"/>
            <a:t>Gellir ystyried yr ymagwedd resymegol ar wneud polisïau fel y dywed (</a:t>
          </a:r>
          <a:r>
            <a:rPr lang="cy-GB" noProof="0" dirty="0" err="1"/>
            <a:t>Cairney</a:t>
          </a:r>
          <a:r>
            <a:rPr lang="cy-GB" noProof="0" dirty="0"/>
            <a:t>, 2012) sef y ffordd synnwyr cyffredin y dylai democratiaeth weithredu.</a:t>
          </a:r>
        </a:p>
      </dgm:t>
    </dgm:pt>
    <dgm:pt modelId="{D75602AE-EF39-492A-B2FF-57DFB1AE73DF}" type="parTrans" cxnId="{AD28C78C-815E-4FAD-8439-D0853C71A8F5}">
      <dgm:prSet/>
      <dgm:spPr/>
      <dgm:t>
        <a:bodyPr/>
        <a:lstStyle/>
        <a:p>
          <a:endParaRPr lang="en-US"/>
        </a:p>
      </dgm:t>
    </dgm:pt>
    <dgm:pt modelId="{95FA0484-F0CB-45BE-BF66-4327A90F02A7}" type="sibTrans" cxnId="{AD28C78C-815E-4FAD-8439-D0853C71A8F5}">
      <dgm:prSet/>
      <dgm:spPr/>
      <dgm:t>
        <a:bodyPr/>
        <a:lstStyle/>
        <a:p>
          <a:endParaRPr lang="en-US"/>
        </a:p>
      </dgm:t>
    </dgm:pt>
    <dgm:pt modelId="{F6B15A07-303E-4733-91BA-9D4A8A28FE48}">
      <dgm:prSet/>
      <dgm:spPr/>
      <dgm:t>
        <a:bodyPr/>
        <a:lstStyle/>
        <a:p>
          <a:r>
            <a:rPr lang="en-GB" dirty="0" err="1"/>
            <a:t>Aiff</a:t>
          </a:r>
          <a:r>
            <a:rPr lang="en-GB" dirty="0"/>
            <a:t> (Cairney, 2012) </a:t>
          </a:r>
          <a:r>
            <a:rPr lang="en-GB" dirty="0" err="1"/>
            <a:t>ymlaen</a:t>
          </a:r>
          <a:r>
            <a:rPr lang="en-GB" dirty="0"/>
            <a:t> i </a:t>
          </a:r>
          <a:r>
            <a:rPr lang="en-GB" dirty="0" err="1"/>
            <a:t>ddweud</a:t>
          </a:r>
          <a:r>
            <a:rPr lang="en-GB" dirty="0"/>
            <a:t> y </a:t>
          </a:r>
          <a:r>
            <a:rPr lang="en-GB" dirty="0" err="1"/>
            <a:t>byddai’n</a:t>
          </a:r>
          <a:r>
            <a:rPr lang="en-GB" dirty="0"/>
            <a:t> well </a:t>
          </a:r>
          <a:r>
            <a:rPr lang="en-GB" dirty="0" err="1"/>
            <a:t>eiystyried</a:t>
          </a:r>
          <a:r>
            <a:rPr lang="en-GB" dirty="0"/>
            <a:t> </a:t>
          </a:r>
          <a:r>
            <a:rPr lang="en-GB" dirty="0" err="1"/>
            <a:t>yn</a:t>
          </a:r>
          <a:r>
            <a:rPr lang="en-GB" dirty="0"/>
            <a:t> </a:t>
          </a:r>
          <a:r>
            <a:rPr lang="en-GB" dirty="0" err="1"/>
            <a:t>ddelfryd</a:t>
          </a:r>
          <a:r>
            <a:rPr lang="en-GB" dirty="0"/>
            <a:t>, </a:t>
          </a:r>
          <a:r>
            <a:rPr lang="en-GB" dirty="0" err="1"/>
            <a:t>lle</a:t>
          </a:r>
          <a:r>
            <a:rPr lang="en-GB" dirty="0"/>
            <a:t> </a:t>
          </a:r>
          <a:r>
            <a:rPr lang="en-GB" dirty="0" err="1"/>
            <a:t>dylid</a:t>
          </a:r>
          <a:r>
            <a:rPr lang="en-GB" dirty="0"/>
            <a:t> </a:t>
          </a:r>
          <a:r>
            <a:rPr lang="en-GB" dirty="0" err="1"/>
            <a:t>anelu</a:t>
          </a:r>
          <a:r>
            <a:rPr lang="en-GB" dirty="0"/>
            <a:t> at “</a:t>
          </a:r>
          <a:r>
            <a:rPr lang="en-GB" i="1" dirty="0"/>
            <a:t>a process in which elected policymakers identify problems, clarify their aims and carefully weigh up solutions before making a choice (based on perfect information and no resistance from unelected implementing officials)</a:t>
          </a:r>
          <a:r>
            <a:rPr lang="en-GB" dirty="0"/>
            <a:t>”.</a:t>
          </a:r>
          <a:endParaRPr lang="en-US" dirty="0"/>
        </a:p>
      </dgm:t>
    </dgm:pt>
    <dgm:pt modelId="{E8078DAC-EF89-4DB0-B4D8-0336CBA6C4EA}" type="parTrans" cxnId="{780DAF2E-8B1E-4640-8DAA-5C3D49645763}">
      <dgm:prSet/>
      <dgm:spPr/>
      <dgm:t>
        <a:bodyPr/>
        <a:lstStyle/>
        <a:p>
          <a:endParaRPr lang="en-US"/>
        </a:p>
      </dgm:t>
    </dgm:pt>
    <dgm:pt modelId="{5EAE5CD4-1321-4AD1-8C1F-1C2FD78E7F0A}" type="sibTrans" cxnId="{780DAF2E-8B1E-4640-8DAA-5C3D49645763}">
      <dgm:prSet/>
      <dgm:spPr/>
      <dgm:t>
        <a:bodyPr/>
        <a:lstStyle/>
        <a:p>
          <a:endParaRPr lang="en-US"/>
        </a:p>
      </dgm:t>
    </dgm:pt>
    <dgm:pt modelId="{0880C7AD-324B-486D-8920-99BED5D210E7}">
      <dgm:prSet/>
      <dgm:spPr/>
      <dgm:t>
        <a:bodyPr/>
        <a:lstStyle/>
        <a:p>
          <a:r>
            <a:rPr lang="cy-GB" noProof="0" dirty="0"/>
            <a:t>Fodd bynnag, er y gellid ystyried hyn yn ddelfryd mae beirniaid yn aml yn dweud ei fod yn ddelfryd sy’n annhebygol o gael ei gyflawni, am ei fod yn anodd cael gwybodaeth berffaith </a:t>
          </a:r>
        </a:p>
      </dgm:t>
    </dgm:pt>
    <dgm:pt modelId="{676C2148-E456-47C9-8384-D5671742D03E}" type="parTrans" cxnId="{95DC67CE-ED0D-4E53-8295-2547F9989A70}">
      <dgm:prSet/>
      <dgm:spPr/>
      <dgm:t>
        <a:bodyPr/>
        <a:lstStyle/>
        <a:p>
          <a:endParaRPr lang="en-US"/>
        </a:p>
      </dgm:t>
    </dgm:pt>
    <dgm:pt modelId="{2A6E5F72-E889-42DD-90C3-4F91A631881B}" type="sibTrans" cxnId="{95DC67CE-ED0D-4E53-8295-2547F9989A70}">
      <dgm:prSet/>
      <dgm:spPr/>
      <dgm:t>
        <a:bodyPr/>
        <a:lstStyle/>
        <a:p>
          <a:endParaRPr lang="en-US"/>
        </a:p>
      </dgm:t>
    </dgm:pt>
    <dgm:pt modelId="{360EC018-E1E3-4B07-87CB-AD002C6C441B}" type="pres">
      <dgm:prSet presAssocID="{BAABE038-F85C-4576-BA52-782B84F2B32D}" presName="linear" presStyleCnt="0">
        <dgm:presLayoutVars>
          <dgm:animLvl val="lvl"/>
          <dgm:resizeHandles val="exact"/>
        </dgm:presLayoutVars>
      </dgm:prSet>
      <dgm:spPr/>
    </dgm:pt>
    <dgm:pt modelId="{EDCC9506-12C1-4FF2-86DB-F485C8967AE7}" type="pres">
      <dgm:prSet presAssocID="{B86F4675-C1E8-495D-A85A-4750730693EB}" presName="parentText" presStyleLbl="node1" presStyleIdx="0" presStyleCnt="3">
        <dgm:presLayoutVars>
          <dgm:chMax val="0"/>
          <dgm:bulletEnabled val="1"/>
        </dgm:presLayoutVars>
      </dgm:prSet>
      <dgm:spPr/>
    </dgm:pt>
    <dgm:pt modelId="{BD56E61D-C74C-4307-BA3D-835BC9AD4EE8}" type="pres">
      <dgm:prSet presAssocID="{95FA0484-F0CB-45BE-BF66-4327A90F02A7}" presName="spacer" presStyleCnt="0"/>
      <dgm:spPr/>
    </dgm:pt>
    <dgm:pt modelId="{8CF5C13B-6CCD-4C4C-8376-EA0A8BA4C1C3}" type="pres">
      <dgm:prSet presAssocID="{F6B15A07-303E-4733-91BA-9D4A8A28FE48}" presName="parentText" presStyleLbl="node1" presStyleIdx="1" presStyleCnt="3">
        <dgm:presLayoutVars>
          <dgm:chMax val="0"/>
          <dgm:bulletEnabled val="1"/>
        </dgm:presLayoutVars>
      </dgm:prSet>
      <dgm:spPr/>
    </dgm:pt>
    <dgm:pt modelId="{A87FFF88-A37E-497B-B97F-F8257764AF14}" type="pres">
      <dgm:prSet presAssocID="{5EAE5CD4-1321-4AD1-8C1F-1C2FD78E7F0A}" presName="spacer" presStyleCnt="0"/>
      <dgm:spPr/>
    </dgm:pt>
    <dgm:pt modelId="{48A8E0C5-5FCE-49EA-A8FC-4CBE9849EDAF}" type="pres">
      <dgm:prSet presAssocID="{0880C7AD-324B-486D-8920-99BED5D210E7}" presName="parentText" presStyleLbl="node1" presStyleIdx="2" presStyleCnt="3">
        <dgm:presLayoutVars>
          <dgm:chMax val="0"/>
          <dgm:bulletEnabled val="1"/>
        </dgm:presLayoutVars>
      </dgm:prSet>
      <dgm:spPr/>
    </dgm:pt>
  </dgm:ptLst>
  <dgm:cxnLst>
    <dgm:cxn modelId="{780DAF2E-8B1E-4640-8DAA-5C3D49645763}" srcId="{BAABE038-F85C-4576-BA52-782B84F2B32D}" destId="{F6B15A07-303E-4733-91BA-9D4A8A28FE48}" srcOrd="1" destOrd="0" parTransId="{E8078DAC-EF89-4DB0-B4D8-0336CBA6C4EA}" sibTransId="{5EAE5CD4-1321-4AD1-8C1F-1C2FD78E7F0A}"/>
    <dgm:cxn modelId="{C603D755-A597-40F0-A57C-62A522A6C175}" type="presOf" srcId="{F6B15A07-303E-4733-91BA-9D4A8A28FE48}" destId="{8CF5C13B-6CCD-4C4C-8376-EA0A8BA4C1C3}" srcOrd="0" destOrd="0" presId="urn:microsoft.com/office/officeart/2005/8/layout/vList2"/>
    <dgm:cxn modelId="{AD28C78C-815E-4FAD-8439-D0853C71A8F5}" srcId="{BAABE038-F85C-4576-BA52-782B84F2B32D}" destId="{B86F4675-C1E8-495D-A85A-4750730693EB}" srcOrd="0" destOrd="0" parTransId="{D75602AE-EF39-492A-B2FF-57DFB1AE73DF}" sibTransId="{95FA0484-F0CB-45BE-BF66-4327A90F02A7}"/>
    <dgm:cxn modelId="{F5C440C2-5A3D-40A7-9FBD-7F5A26142FFC}" type="presOf" srcId="{0880C7AD-324B-486D-8920-99BED5D210E7}" destId="{48A8E0C5-5FCE-49EA-A8FC-4CBE9849EDAF}" srcOrd="0" destOrd="0" presId="urn:microsoft.com/office/officeart/2005/8/layout/vList2"/>
    <dgm:cxn modelId="{95DC67CE-ED0D-4E53-8295-2547F9989A70}" srcId="{BAABE038-F85C-4576-BA52-782B84F2B32D}" destId="{0880C7AD-324B-486D-8920-99BED5D210E7}" srcOrd="2" destOrd="0" parTransId="{676C2148-E456-47C9-8384-D5671742D03E}" sibTransId="{2A6E5F72-E889-42DD-90C3-4F91A631881B}"/>
    <dgm:cxn modelId="{5AC36CCE-FCC6-48C4-8B4B-1DE8F161F2CD}" type="presOf" srcId="{BAABE038-F85C-4576-BA52-782B84F2B32D}" destId="{360EC018-E1E3-4B07-87CB-AD002C6C441B}" srcOrd="0" destOrd="0" presId="urn:microsoft.com/office/officeart/2005/8/layout/vList2"/>
    <dgm:cxn modelId="{D327DAFA-745B-4D4C-915B-774F9476587E}" type="presOf" srcId="{B86F4675-C1E8-495D-A85A-4750730693EB}" destId="{EDCC9506-12C1-4FF2-86DB-F485C8967AE7}" srcOrd="0" destOrd="0" presId="urn:microsoft.com/office/officeart/2005/8/layout/vList2"/>
    <dgm:cxn modelId="{D19B0B2E-AC58-4F89-908A-3203A1D2B11B}" type="presParOf" srcId="{360EC018-E1E3-4B07-87CB-AD002C6C441B}" destId="{EDCC9506-12C1-4FF2-86DB-F485C8967AE7}" srcOrd="0" destOrd="0" presId="urn:microsoft.com/office/officeart/2005/8/layout/vList2"/>
    <dgm:cxn modelId="{6E9536FE-AFE0-4FF5-B108-2C22F079521E}" type="presParOf" srcId="{360EC018-E1E3-4B07-87CB-AD002C6C441B}" destId="{BD56E61D-C74C-4307-BA3D-835BC9AD4EE8}" srcOrd="1" destOrd="0" presId="urn:microsoft.com/office/officeart/2005/8/layout/vList2"/>
    <dgm:cxn modelId="{3271A220-162A-466A-9E3F-18CD74C57576}" type="presParOf" srcId="{360EC018-E1E3-4B07-87CB-AD002C6C441B}" destId="{8CF5C13B-6CCD-4C4C-8376-EA0A8BA4C1C3}" srcOrd="2" destOrd="0" presId="urn:microsoft.com/office/officeart/2005/8/layout/vList2"/>
    <dgm:cxn modelId="{28D5223F-8AB2-4B71-900F-0532048060EE}" type="presParOf" srcId="{360EC018-E1E3-4B07-87CB-AD002C6C441B}" destId="{A87FFF88-A37E-497B-B97F-F8257764AF14}" srcOrd="3" destOrd="0" presId="urn:microsoft.com/office/officeart/2005/8/layout/vList2"/>
    <dgm:cxn modelId="{BAAB7ED1-9C88-4DF6-97D7-9384A38F9486}" type="presParOf" srcId="{360EC018-E1E3-4B07-87CB-AD002C6C441B}" destId="{48A8E0C5-5FCE-49EA-A8FC-4CBE9849ED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AABE038-F85C-4576-BA52-782B84F2B32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86F4675-C1E8-495D-A85A-4750730693EB}">
      <dgm:prSet/>
      <dgm:spPr/>
      <dgm:t>
        <a:bodyPr/>
        <a:lstStyle/>
        <a:p>
          <a:r>
            <a:rPr lang="en-GB"/>
            <a:t>The rational approach to policymaking can be viewed as stated in (Cairney, 2012) as the common sense way in which a democracy should function.</a:t>
          </a:r>
          <a:endParaRPr lang="en-US"/>
        </a:p>
      </dgm:t>
    </dgm:pt>
    <dgm:pt modelId="{D75602AE-EF39-492A-B2FF-57DFB1AE73DF}" type="parTrans" cxnId="{AD28C78C-815E-4FAD-8439-D0853C71A8F5}">
      <dgm:prSet/>
      <dgm:spPr/>
      <dgm:t>
        <a:bodyPr/>
        <a:lstStyle/>
        <a:p>
          <a:endParaRPr lang="en-US"/>
        </a:p>
      </dgm:t>
    </dgm:pt>
    <dgm:pt modelId="{95FA0484-F0CB-45BE-BF66-4327A90F02A7}" type="sibTrans" cxnId="{AD28C78C-815E-4FAD-8439-D0853C71A8F5}">
      <dgm:prSet/>
      <dgm:spPr/>
      <dgm:t>
        <a:bodyPr/>
        <a:lstStyle/>
        <a:p>
          <a:endParaRPr lang="en-US"/>
        </a:p>
      </dgm:t>
    </dgm:pt>
    <dgm:pt modelId="{F6B15A07-303E-4733-91BA-9D4A8A28FE48}">
      <dgm:prSet/>
      <dgm:spPr/>
      <dgm:t>
        <a:bodyPr/>
        <a:lstStyle/>
        <a:p>
          <a:r>
            <a:rPr lang="en-GB"/>
            <a:t>(Cairney, 2012) goes on to state that it may be better viewed as an ideal in which one should aim for “</a:t>
          </a:r>
          <a:r>
            <a:rPr lang="en-GB" i="1"/>
            <a:t>a process in which elected policymakers identify problems, clarify their aims and carefully weigh up solutions before making a choice (based on perfect information and no resistance from unelected implementing officials)</a:t>
          </a:r>
          <a:r>
            <a:rPr lang="en-GB"/>
            <a:t>”.</a:t>
          </a:r>
          <a:endParaRPr lang="en-US"/>
        </a:p>
      </dgm:t>
    </dgm:pt>
    <dgm:pt modelId="{E8078DAC-EF89-4DB0-B4D8-0336CBA6C4EA}" type="parTrans" cxnId="{780DAF2E-8B1E-4640-8DAA-5C3D49645763}">
      <dgm:prSet/>
      <dgm:spPr/>
      <dgm:t>
        <a:bodyPr/>
        <a:lstStyle/>
        <a:p>
          <a:endParaRPr lang="en-US"/>
        </a:p>
      </dgm:t>
    </dgm:pt>
    <dgm:pt modelId="{5EAE5CD4-1321-4AD1-8C1F-1C2FD78E7F0A}" type="sibTrans" cxnId="{780DAF2E-8B1E-4640-8DAA-5C3D49645763}">
      <dgm:prSet/>
      <dgm:spPr/>
      <dgm:t>
        <a:bodyPr/>
        <a:lstStyle/>
        <a:p>
          <a:endParaRPr lang="en-US"/>
        </a:p>
      </dgm:t>
    </dgm:pt>
    <dgm:pt modelId="{0880C7AD-324B-486D-8920-99BED5D210E7}">
      <dgm:prSet/>
      <dgm:spPr/>
      <dgm:t>
        <a:bodyPr/>
        <a:lstStyle/>
        <a:p>
          <a:r>
            <a:rPr lang="en-GB"/>
            <a:t>This, however, may be viewed as an ideal but it is commonly stated by critics that it is an ideal which is unlikely to be reached, due to the difficulty of having perfect information </a:t>
          </a:r>
          <a:endParaRPr lang="en-US"/>
        </a:p>
      </dgm:t>
    </dgm:pt>
    <dgm:pt modelId="{676C2148-E456-47C9-8384-D5671742D03E}" type="parTrans" cxnId="{95DC67CE-ED0D-4E53-8295-2547F9989A70}">
      <dgm:prSet/>
      <dgm:spPr/>
      <dgm:t>
        <a:bodyPr/>
        <a:lstStyle/>
        <a:p>
          <a:endParaRPr lang="en-US"/>
        </a:p>
      </dgm:t>
    </dgm:pt>
    <dgm:pt modelId="{2A6E5F72-E889-42DD-90C3-4F91A631881B}" type="sibTrans" cxnId="{95DC67CE-ED0D-4E53-8295-2547F9989A70}">
      <dgm:prSet/>
      <dgm:spPr/>
      <dgm:t>
        <a:bodyPr/>
        <a:lstStyle/>
        <a:p>
          <a:endParaRPr lang="en-US"/>
        </a:p>
      </dgm:t>
    </dgm:pt>
    <dgm:pt modelId="{360EC018-E1E3-4B07-87CB-AD002C6C441B}" type="pres">
      <dgm:prSet presAssocID="{BAABE038-F85C-4576-BA52-782B84F2B32D}" presName="linear" presStyleCnt="0">
        <dgm:presLayoutVars>
          <dgm:animLvl val="lvl"/>
          <dgm:resizeHandles val="exact"/>
        </dgm:presLayoutVars>
      </dgm:prSet>
      <dgm:spPr/>
    </dgm:pt>
    <dgm:pt modelId="{EDCC9506-12C1-4FF2-86DB-F485C8967AE7}" type="pres">
      <dgm:prSet presAssocID="{B86F4675-C1E8-495D-A85A-4750730693EB}" presName="parentText" presStyleLbl="node1" presStyleIdx="0" presStyleCnt="3">
        <dgm:presLayoutVars>
          <dgm:chMax val="0"/>
          <dgm:bulletEnabled val="1"/>
        </dgm:presLayoutVars>
      </dgm:prSet>
      <dgm:spPr/>
    </dgm:pt>
    <dgm:pt modelId="{BD56E61D-C74C-4307-BA3D-835BC9AD4EE8}" type="pres">
      <dgm:prSet presAssocID="{95FA0484-F0CB-45BE-BF66-4327A90F02A7}" presName="spacer" presStyleCnt="0"/>
      <dgm:spPr/>
    </dgm:pt>
    <dgm:pt modelId="{8CF5C13B-6CCD-4C4C-8376-EA0A8BA4C1C3}" type="pres">
      <dgm:prSet presAssocID="{F6B15A07-303E-4733-91BA-9D4A8A28FE48}" presName="parentText" presStyleLbl="node1" presStyleIdx="1" presStyleCnt="3">
        <dgm:presLayoutVars>
          <dgm:chMax val="0"/>
          <dgm:bulletEnabled val="1"/>
        </dgm:presLayoutVars>
      </dgm:prSet>
      <dgm:spPr/>
    </dgm:pt>
    <dgm:pt modelId="{A87FFF88-A37E-497B-B97F-F8257764AF14}" type="pres">
      <dgm:prSet presAssocID="{5EAE5CD4-1321-4AD1-8C1F-1C2FD78E7F0A}" presName="spacer" presStyleCnt="0"/>
      <dgm:spPr/>
    </dgm:pt>
    <dgm:pt modelId="{48A8E0C5-5FCE-49EA-A8FC-4CBE9849EDAF}" type="pres">
      <dgm:prSet presAssocID="{0880C7AD-324B-486D-8920-99BED5D210E7}" presName="parentText" presStyleLbl="node1" presStyleIdx="2" presStyleCnt="3">
        <dgm:presLayoutVars>
          <dgm:chMax val="0"/>
          <dgm:bulletEnabled val="1"/>
        </dgm:presLayoutVars>
      </dgm:prSet>
      <dgm:spPr/>
    </dgm:pt>
  </dgm:ptLst>
  <dgm:cxnLst>
    <dgm:cxn modelId="{780DAF2E-8B1E-4640-8DAA-5C3D49645763}" srcId="{BAABE038-F85C-4576-BA52-782B84F2B32D}" destId="{F6B15A07-303E-4733-91BA-9D4A8A28FE48}" srcOrd="1" destOrd="0" parTransId="{E8078DAC-EF89-4DB0-B4D8-0336CBA6C4EA}" sibTransId="{5EAE5CD4-1321-4AD1-8C1F-1C2FD78E7F0A}"/>
    <dgm:cxn modelId="{C603D755-A597-40F0-A57C-62A522A6C175}" type="presOf" srcId="{F6B15A07-303E-4733-91BA-9D4A8A28FE48}" destId="{8CF5C13B-6CCD-4C4C-8376-EA0A8BA4C1C3}" srcOrd="0" destOrd="0" presId="urn:microsoft.com/office/officeart/2005/8/layout/vList2"/>
    <dgm:cxn modelId="{AD28C78C-815E-4FAD-8439-D0853C71A8F5}" srcId="{BAABE038-F85C-4576-BA52-782B84F2B32D}" destId="{B86F4675-C1E8-495D-A85A-4750730693EB}" srcOrd="0" destOrd="0" parTransId="{D75602AE-EF39-492A-B2FF-57DFB1AE73DF}" sibTransId="{95FA0484-F0CB-45BE-BF66-4327A90F02A7}"/>
    <dgm:cxn modelId="{F5C440C2-5A3D-40A7-9FBD-7F5A26142FFC}" type="presOf" srcId="{0880C7AD-324B-486D-8920-99BED5D210E7}" destId="{48A8E0C5-5FCE-49EA-A8FC-4CBE9849EDAF}" srcOrd="0" destOrd="0" presId="urn:microsoft.com/office/officeart/2005/8/layout/vList2"/>
    <dgm:cxn modelId="{95DC67CE-ED0D-4E53-8295-2547F9989A70}" srcId="{BAABE038-F85C-4576-BA52-782B84F2B32D}" destId="{0880C7AD-324B-486D-8920-99BED5D210E7}" srcOrd="2" destOrd="0" parTransId="{676C2148-E456-47C9-8384-D5671742D03E}" sibTransId="{2A6E5F72-E889-42DD-90C3-4F91A631881B}"/>
    <dgm:cxn modelId="{5AC36CCE-FCC6-48C4-8B4B-1DE8F161F2CD}" type="presOf" srcId="{BAABE038-F85C-4576-BA52-782B84F2B32D}" destId="{360EC018-E1E3-4B07-87CB-AD002C6C441B}" srcOrd="0" destOrd="0" presId="urn:microsoft.com/office/officeart/2005/8/layout/vList2"/>
    <dgm:cxn modelId="{D327DAFA-745B-4D4C-915B-774F9476587E}" type="presOf" srcId="{B86F4675-C1E8-495D-A85A-4750730693EB}" destId="{EDCC9506-12C1-4FF2-86DB-F485C8967AE7}" srcOrd="0" destOrd="0" presId="urn:microsoft.com/office/officeart/2005/8/layout/vList2"/>
    <dgm:cxn modelId="{D19B0B2E-AC58-4F89-908A-3203A1D2B11B}" type="presParOf" srcId="{360EC018-E1E3-4B07-87CB-AD002C6C441B}" destId="{EDCC9506-12C1-4FF2-86DB-F485C8967AE7}" srcOrd="0" destOrd="0" presId="urn:microsoft.com/office/officeart/2005/8/layout/vList2"/>
    <dgm:cxn modelId="{6E9536FE-AFE0-4FF5-B108-2C22F079521E}" type="presParOf" srcId="{360EC018-E1E3-4B07-87CB-AD002C6C441B}" destId="{BD56E61D-C74C-4307-BA3D-835BC9AD4EE8}" srcOrd="1" destOrd="0" presId="urn:microsoft.com/office/officeart/2005/8/layout/vList2"/>
    <dgm:cxn modelId="{3271A220-162A-466A-9E3F-18CD74C57576}" type="presParOf" srcId="{360EC018-E1E3-4B07-87CB-AD002C6C441B}" destId="{8CF5C13B-6CCD-4C4C-8376-EA0A8BA4C1C3}" srcOrd="2" destOrd="0" presId="urn:microsoft.com/office/officeart/2005/8/layout/vList2"/>
    <dgm:cxn modelId="{28D5223F-8AB2-4B71-900F-0532048060EE}" type="presParOf" srcId="{360EC018-E1E3-4B07-87CB-AD002C6C441B}" destId="{A87FFF88-A37E-497B-B97F-F8257764AF14}" srcOrd="3" destOrd="0" presId="urn:microsoft.com/office/officeart/2005/8/layout/vList2"/>
    <dgm:cxn modelId="{BAAB7ED1-9C88-4DF6-97D7-9384A38F9486}" type="presParOf" srcId="{360EC018-E1E3-4B07-87CB-AD002C6C441B}" destId="{48A8E0C5-5FCE-49EA-A8FC-4CBE9849ED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D6A50C-59E4-4A78-A343-FDD404796C9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EEB84F2-4C3A-428B-ACCB-DA3C835064DF}">
      <dgm:prSet/>
      <dgm:spPr/>
      <dgm:t>
        <a:bodyPr/>
        <a:lstStyle/>
        <a:p>
          <a:r>
            <a:rPr lang="en-GB" dirty="0"/>
            <a:t>Neu </a:t>
          </a:r>
          <a:r>
            <a:rPr lang="en-GB" dirty="0" err="1"/>
            <a:t>wyddoniaeth</a:t>
          </a:r>
          <a:r>
            <a:rPr lang="en-GB" dirty="0"/>
            <a:t> ‘</a:t>
          </a:r>
          <a:r>
            <a:rPr lang="en-GB" dirty="0" err="1"/>
            <a:t>dod</a:t>
          </a:r>
          <a:r>
            <a:rPr lang="en-GB" dirty="0"/>
            <a:t> </a:t>
          </a:r>
          <a:r>
            <a:rPr lang="en-GB" dirty="0" err="1"/>
            <a:t>drwyddi</a:t>
          </a:r>
          <a:r>
            <a:rPr lang="en-GB" dirty="0"/>
            <a:t> </a:t>
          </a:r>
          <a:r>
            <a:rPr lang="en-GB" dirty="0" err="1"/>
            <a:t>rywsut</a:t>
          </a:r>
          <a:r>
            <a:rPr lang="en-GB" dirty="0"/>
            <a:t>’</a:t>
          </a:r>
          <a:endParaRPr lang="en-US" dirty="0"/>
        </a:p>
      </dgm:t>
    </dgm:pt>
    <dgm:pt modelId="{C0EC9A14-3731-47CE-A8D8-528A7976DA9A}" type="parTrans" cxnId="{D5C29A7F-8B87-4B41-B2A4-27E172A8E6E8}">
      <dgm:prSet/>
      <dgm:spPr/>
      <dgm:t>
        <a:bodyPr/>
        <a:lstStyle/>
        <a:p>
          <a:endParaRPr lang="en-US"/>
        </a:p>
      </dgm:t>
    </dgm:pt>
    <dgm:pt modelId="{AC1FE197-43D7-4DCD-B7BF-B587161C79EC}" type="sibTrans" cxnId="{D5C29A7F-8B87-4B41-B2A4-27E172A8E6E8}">
      <dgm:prSet/>
      <dgm:spPr/>
      <dgm:t>
        <a:bodyPr/>
        <a:lstStyle/>
        <a:p>
          <a:endParaRPr lang="en-US"/>
        </a:p>
      </dgm:t>
    </dgm:pt>
    <dgm:pt modelId="{DEBB43D1-471D-443D-8D7B-C43FAABB9EEE}">
      <dgm:prSet/>
      <dgm:spPr/>
      <dgm:t>
        <a:bodyPr/>
        <a:lstStyle/>
        <a:p>
          <a:r>
            <a:rPr lang="en-GB" dirty="0" err="1"/>
            <a:t>Damcaniaeth</a:t>
          </a:r>
          <a:r>
            <a:rPr lang="en-GB" dirty="0"/>
            <a:t> Charles E Lindblom (1959)</a:t>
          </a:r>
          <a:endParaRPr lang="en-US" dirty="0"/>
        </a:p>
      </dgm:t>
    </dgm:pt>
    <dgm:pt modelId="{98682AB6-933D-4B4A-B863-58F6AC3C25FD}" type="parTrans" cxnId="{D2F98DE9-DAA0-4652-85B5-AC75F835EA8D}">
      <dgm:prSet/>
      <dgm:spPr/>
      <dgm:t>
        <a:bodyPr/>
        <a:lstStyle/>
        <a:p>
          <a:endParaRPr lang="en-US"/>
        </a:p>
      </dgm:t>
    </dgm:pt>
    <dgm:pt modelId="{FBADAB33-6CF0-40D0-A2E9-3493193CBE9B}" type="sibTrans" cxnId="{D2F98DE9-DAA0-4652-85B5-AC75F835EA8D}">
      <dgm:prSet/>
      <dgm:spPr/>
      <dgm:t>
        <a:bodyPr/>
        <a:lstStyle/>
        <a:p>
          <a:endParaRPr lang="en-US"/>
        </a:p>
      </dgm:t>
    </dgm:pt>
    <dgm:pt modelId="{421549CB-6A2E-49CE-B1BD-941BC8E93BB3}">
      <dgm:prSet/>
      <dgm:spPr/>
      <dgm:t>
        <a:bodyPr/>
        <a:lstStyle/>
        <a:p>
          <a:r>
            <a:rPr lang="cy-GB" noProof="0" dirty="0"/>
            <a:t>Yn amlygu cyfyngiadau gwneud polisïau rhesymegol</a:t>
          </a:r>
        </a:p>
      </dgm:t>
    </dgm:pt>
    <dgm:pt modelId="{2E103F4E-E33B-4355-9248-888546FC9E52}" type="parTrans" cxnId="{40FB1E88-E763-41B9-B581-A2AD1DC6FC10}">
      <dgm:prSet/>
      <dgm:spPr/>
      <dgm:t>
        <a:bodyPr/>
        <a:lstStyle/>
        <a:p>
          <a:endParaRPr lang="en-US"/>
        </a:p>
      </dgm:t>
    </dgm:pt>
    <dgm:pt modelId="{81096007-6B74-4EB6-9BE9-E7677BC0E47B}" type="sibTrans" cxnId="{40FB1E88-E763-41B9-B581-A2AD1DC6FC10}">
      <dgm:prSet/>
      <dgm:spPr/>
      <dgm:t>
        <a:bodyPr/>
        <a:lstStyle/>
        <a:p>
          <a:endParaRPr lang="en-US"/>
        </a:p>
      </dgm:t>
    </dgm:pt>
    <dgm:pt modelId="{7D8369CE-06C8-43AF-B80C-CD591B633675}">
      <dgm:prSet/>
      <dgm:spPr/>
      <dgm:t>
        <a:bodyPr/>
        <a:lstStyle/>
        <a:p>
          <a:r>
            <a:rPr lang="en-GB" dirty="0"/>
            <a:t>Yn </a:t>
          </a:r>
          <a:r>
            <a:rPr lang="en-GB" dirty="0" err="1"/>
            <a:t>adnabod</a:t>
          </a:r>
          <a:r>
            <a:rPr lang="en-GB" dirty="0"/>
            <a:t> </a:t>
          </a:r>
          <a:r>
            <a:rPr lang="en-GB" dirty="0" err="1"/>
            <a:t>cydbwysedd</a:t>
          </a:r>
          <a:r>
            <a:rPr lang="en-GB" dirty="0"/>
            <a:t> </a:t>
          </a:r>
          <a:r>
            <a:rPr lang="en-GB" dirty="0" err="1"/>
            <a:t>grym</a:t>
          </a:r>
          <a:r>
            <a:rPr lang="en-GB" dirty="0"/>
            <a:t> o </a:t>
          </a:r>
          <a:r>
            <a:rPr lang="en-GB" dirty="0" err="1"/>
            <a:t>fewn</a:t>
          </a:r>
          <a:r>
            <a:rPr lang="en-GB" dirty="0"/>
            <a:t> </a:t>
          </a:r>
          <a:r>
            <a:rPr lang="en-GB" dirty="0" err="1"/>
            <a:t>meysydd</a:t>
          </a:r>
          <a:r>
            <a:rPr lang="en-GB" dirty="0"/>
            <a:t> </a:t>
          </a:r>
          <a:r>
            <a:rPr lang="en-GB" dirty="0" err="1"/>
            <a:t>polisi</a:t>
          </a:r>
          <a:r>
            <a:rPr lang="en-GB" dirty="0"/>
            <a:t>.</a:t>
          </a:r>
          <a:endParaRPr lang="en-US" dirty="0"/>
        </a:p>
      </dgm:t>
    </dgm:pt>
    <dgm:pt modelId="{FE1879DD-1286-41A0-8385-29416E6B06CA}" type="parTrans" cxnId="{C95885CF-0E39-4C26-8A46-E49A32698723}">
      <dgm:prSet/>
      <dgm:spPr/>
      <dgm:t>
        <a:bodyPr/>
        <a:lstStyle/>
        <a:p>
          <a:endParaRPr lang="en-US"/>
        </a:p>
      </dgm:t>
    </dgm:pt>
    <dgm:pt modelId="{77F62334-2330-4FC0-921F-38CAC79B8BEF}" type="sibTrans" cxnId="{C95885CF-0E39-4C26-8A46-E49A32698723}">
      <dgm:prSet/>
      <dgm:spPr/>
      <dgm:t>
        <a:bodyPr/>
        <a:lstStyle/>
        <a:p>
          <a:endParaRPr lang="en-US"/>
        </a:p>
      </dgm:t>
    </dgm:pt>
    <dgm:pt modelId="{C7C9E67D-6416-4AA4-83A9-5B360653A62B}">
      <dgm:prSet/>
      <dgm:spPr/>
      <dgm:t>
        <a:bodyPr/>
        <a:lstStyle/>
        <a:p>
          <a:r>
            <a:rPr lang="en-GB" dirty="0"/>
            <a:t>Felly </a:t>
          </a:r>
          <a:r>
            <a:rPr lang="en-GB" dirty="0" err="1"/>
            <a:t>mae</a:t>
          </a:r>
          <a:r>
            <a:rPr lang="en-GB" dirty="0"/>
            <a:t> </a:t>
          </a:r>
          <a:r>
            <a:rPr lang="en-GB" dirty="0" err="1"/>
            <a:t>newid</a:t>
          </a:r>
          <a:r>
            <a:rPr lang="en-GB" dirty="0"/>
            <a:t> </a:t>
          </a:r>
          <a:r>
            <a:rPr lang="en-GB" dirty="0" err="1"/>
            <a:t>yn</a:t>
          </a:r>
          <a:r>
            <a:rPr lang="en-GB" dirty="0"/>
            <a:t> </a:t>
          </a:r>
          <a:r>
            <a:rPr lang="en-GB" dirty="0" err="1"/>
            <a:t>digwydd</a:t>
          </a:r>
          <a:r>
            <a:rPr lang="en-GB" dirty="0"/>
            <a:t> </a:t>
          </a:r>
          <a:r>
            <a:rPr lang="en-GB" dirty="0" err="1"/>
            <a:t>mewn</a:t>
          </a:r>
          <a:r>
            <a:rPr lang="en-GB" dirty="0"/>
            <a:t> </a:t>
          </a:r>
          <a:r>
            <a:rPr lang="en-GB" dirty="0" err="1"/>
            <a:t>camau</a:t>
          </a:r>
          <a:r>
            <a:rPr lang="en-GB" dirty="0"/>
            <a:t> </a:t>
          </a:r>
          <a:r>
            <a:rPr lang="en-GB" dirty="0" err="1"/>
            <a:t>bach</a:t>
          </a:r>
          <a:r>
            <a:rPr lang="en-GB" dirty="0"/>
            <a:t>.</a:t>
          </a:r>
          <a:endParaRPr lang="en-US" dirty="0"/>
        </a:p>
      </dgm:t>
    </dgm:pt>
    <dgm:pt modelId="{14242827-8470-489B-BAE7-BCBB5C9D621B}" type="parTrans" cxnId="{BD2595A6-C527-4524-852A-4B38E49F97FD}">
      <dgm:prSet/>
      <dgm:spPr/>
      <dgm:t>
        <a:bodyPr/>
        <a:lstStyle/>
        <a:p>
          <a:endParaRPr lang="en-US"/>
        </a:p>
      </dgm:t>
    </dgm:pt>
    <dgm:pt modelId="{6B73B68D-0B34-4BE5-B0F8-FD74ECFADF96}" type="sibTrans" cxnId="{BD2595A6-C527-4524-852A-4B38E49F97FD}">
      <dgm:prSet/>
      <dgm:spPr/>
      <dgm:t>
        <a:bodyPr/>
        <a:lstStyle/>
        <a:p>
          <a:endParaRPr lang="en-US"/>
        </a:p>
      </dgm:t>
    </dgm:pt>
    <dgm:pt modelId="{78F05D92-DA2D-452D-8292-944E03925EDF}">
      <dgm:prSet/>
      <dgm:spPr/>
      <dgm:t>
        <a:bodyPr/>
        <a:lstStyle/>
        <a:p>
          <a:r>
            <a:rPr lang="en-GB" dirty="0" err="1"/>
            <a:t>Addasiadau</a:t>
          </a:r>
          <a:r>
            <a:rPr lang="en-GB" dirty="0"/>
            <a:t> </a:t>
          </a:r>
          <a:r>
            <a:rPr lang="en-GB" dirty="0" err="1"/>
            <a:t>bach</a:t>
          </a:r>
          <a:r>
            <a:rPr lang="en-GB" dirty="0"/>
            <a:t> </a:t>
          </a:r>
          <a:r>
            <a:rPr lang="en-GB" dirty="0" err="1"/>
            <a:t>o’r</a:t>
          </a:r>
          <a:r>
            <a:rPr lang="en-GB" dirty="0"/>
            <a:t> status quo</a:t>
          </a:r>
          <a:endParaRPr lang="en-US" dirty="0"/>
        </a:p>
      </dgm:t>
    </dgm:pt>
    <dgm:pt modelId="{41C415E1-69FB-4926-8A6C-9BC8D9C8D931}" type="parTrans" cxnId="{964BCED2-B25F-4C0E-B018-5B2C97AFF084}">
      <dgm:prSet/>
      <dgm:spPr/>
      <dgm:t>
        <a:bodyPr/>
        <a:lstStyle/>
        <a:p>
          <a:endParaRPr lang="en-US"/>
        </a:p>
      </dgm:t>
    </dgm:pt>
    <dgm:pt modelId="{F8810715-9FC6-4FBA-B469-1A5B2A625430}" type="sibTrans" cxnId="{964BCED2-B25F-4C0E-B018-5B2C97AFF084}">
      <dgm:prSet/>
      <dgm:spPr/>
      <dgm:t>
        <a:bodyPr/>
        <a:lstStyle/>
        <a:p>
          <a:endParaRPr lang="en-US"/>
        </a:p>
      </dgm:t>
    </dgm:pt>
    <dgm:pt modelId="{4C3D4C14-9474-4B04-92FC-169BD4413FFF}" type="pres">
      <dgm:prSet presAssocID="{56D6A50C-59E4-4A78-A343-FDD404796C98}" presName="linear" presStyleCnt="0">
        <dgm:presLayoutVars>
          <dgm:animLvl val="lvl"/>
          <dgm:resizeHandles val="exact"/>
        </dgm:presLayoutVars>
      </dgm:prSet>
      <dgm:spPr/>
    </dgm:pt>
    <dgm:pt modelId="{5F61D5B2-7DCE-4EDF-99BF-74A8EBB96CED}" type="pres">
      <dgm:prSet presAssocID="{3EEB84F2-4C3A-428B-ACCB-DA3C835064DF}" presName="parentText" presStyleLbl="node1" presStyleIdx="0" presStyleCnt="6">
        <dgm:presLayoutVars>
          <dgm:chMax val="0"/>
          <dgm:bulletEnabled val="1"/>
        </dgm:presLayoutVars>
      </dgm:prSet>
      <dgm:spPr/>
    </dgm:pt>
    <dgm:pt modelId="{73641F6F-BE4C-46C3-9195-0E6EF5B4D2AF}" type="pres">
      <dgm:prSet presAssocID="{AC1FE197-43D7-4DCD-B7BF-B587161C79EC}" presName="spacer" presStyleCnt="0"/>
      <dgm:spPr/>
    </dgm:pt>
    <dgm:pt modelId="{1886FA1A-D11C-42E1-AF21-5029444F1E9B}" type="pres">
      <dgm:prSet presAssocID="{DEBB43D1-471D-443D-8D7B-C43FAABB9EEE}" presName="parentText" presStyleLbl="node1" presStyleIdx="1" presStyleCnt="6">
        <dgm:presLayoutVars>
          <dgm:chMax val="0"/>
          <dgm:bulletEnabled val="1"/>
        </dgm:presLayoutVars>
      </dgm:prSet>
      <dgm:spPr/>
    </dgm:pt>
    <dgm:pt modelId="{C7D4EB9D-0F72-4927-BC22-858013778431}" type="pres">
      <dgm:prSet presAssocID="{FBADAB33-6CF0-40D0-A2E9-3493193CBE9B}" presName="spacer" presStyleCnt="0"/>
      <dgm:spPr/>
    </dgm:pt>
    <dgm:pt modelId="{84750BBD-60E9-4422-8878-15606B18C454}" type="pres">
      <dgm:prSet presAssocID="{421549CB-6A2E-49CE-B1BD-941BC8E93BB3}" presName="parentText" presStyleLbl="node1" presStyleIdx="2" presStyleCnt="6">
        <dgm:presLayoutVars>
          <dgm:chMax val="0"/>
          <dgm:bulletEnabled val="1"/>
        </dgm:presLayoutVars>
      </dgm:prSet>
      <dgm:spPr/>
    </dgm:pt>
    <dgm:pt modelId="{BFB81AC5-2FF0-49D5-8E80-B4F7DF2C88AD}" type="pres">
      <dgm:prSet presAssocID="{81096007-6B74-4EB6-9BE9-E7677BC0E47B}" presName="spacer" presStyleCnt="0"/>
      <dgm:spPr/>
    </dgm:pt>
    <dgm:pt modelId="{878C792A-0F59-4E3D-95EE-39B80761F322}" type="pres">
      <dgm:prSet presAssocID="{7D8369CE-06C8-43AF-B80C-CD591B633675}" presName="parentText" presStyleLbl="node1" presStyleIdx="3" presStyleCnt="6">
        <dgm:presLayoutVars>
          <dgm:chMax val="0"/>
          <dgm:bulletEnabled val="1"/>
        </dgm:presLayoutVars>
      </dgm:prSet>
      <dgm:spPr/>
    </dgm:pt>
    <dgm:pt modelId="{209AE712-3AB4-4F91-B3A1-097A1D725D98}" type="pres">
      <dgm:prSet presAssocID="{77F62334-2330-4FC0-921F-38CAC79B8BEF}" presName="spacer" presStyleCnt="0"/>
      <dgm:spPr/>
    </dgm:pt>
    <dgm:pt modelId="{6759FCF9-944E-4409-A2C7-A5D73901C913}" type="pres">
      <dgm:prSet presAssocID="{C7C9E67D-6416-4AA4-83A9-5B360653A62B}" presName="parentText" presStyleLbl="node1" presStyleIdx="4" presStyleCnt="6">
        <dgm:presLayoutVars>
          <dgm:chMax val="0"/>
          <dgm:bulletEnabled val="1"/>
        </dgm:presLayoutVars>
      </dgm:prSet>
      <dgm:spPr/>
    </dgm:pt>
    <dgm:pt modelId="{BCC290CE-48E3-4B68-8E0C-BAE2A6D41216}" type="pres">
      <dgm:prSet presAssocID="{6B73B68D-0B34-4BE5-B0F8-FD74ECFADF96}" presName="spacer" presStyleCnt="0"/>
      <dgm:spPr/>
    </dgm:pt>
    <dgm:pt modelId="{17F29386-3119-43B6-9CB8-25BDC79D06A4}" type="pres">
      <dgm:prSet presAssocID="{78F05D92-DA2D-452D-8292-944E03925EDF}" presName="parentText" presStyleLbl="node1" presStyleIdx="5" presStyleCnt="6" custLinFactNeighborX="453" custLinFactNeighborY="-70321">
        <dgm:presLayoutVars>
          <dgm:chMax val="0"/>
          <dgm:bulletEnabled val="1"/>
        </dgm:presLayoutVars>
      </dgm:prSet>
      <dgm:spPr/>
    </dgm:pt>
  </dgm:ptLst>
  <dgm:cxnLst>
    <dgm:cxn modelId="{92FB1B10-05D0-432B-A312-4AD2E65BA79C}" type="presOf" srcId="{DEBB43D1-471D-443D-8D7B-C43FAABB9EEE}" destId="{1886FA1A-D11C-42E1-AF21-5029444F1E9B}" srcOrd="0" destOrd="0" presId="urn:microsoft.com/office/officeart/2005/8/layout/vList2"/>
    <dgm:cxn modelId="{D5C29A7F-8B87-4B41-B2A4-27E172A8E6E8}" srcId="{56D6A50C-59E4-4A78-A343-FDD404796C98}" destId="{3EEB84F2-4C3A-428B-ACCB-DA3C835064DF}" srcOrd="0" destOrd="0" parTransId="{C0EC9A14-3731-47CE-A8D8-528A7976DA9A}" sibTransId="{AC1FE197-43D7-4DCD-B7BF-B587161C79EC}"/>
    <dgm:cxn modelId="{40FB1E88-E763-41B9-B581-A2AD1DC6FC10}" srcId="{56D6A50C-59E4-4A78-A343-FDD404796C98}" destId="{421549CB-6A2E-49CE-B1BD-941BC8E93BB3}" srcOrd="2" destOrd="0" parTransId="{2E103F4E-E33B-4355-9248-888546FC9E52}" sibTransId="{81096007-6B74-4EB6-9BE9-E7677BC0E47B}"/>
    <dgm:cxn modelId="{671C1C8E-9559-42EA-AC49-29B684D3D392}" type="presOf" srcId="{78F05D92-DA2D-452D-8292-944E03925EDF}" destId="{17F29386-3119-43B6-9CB8-25BDC79D06A4}" srcOrd="0" destOrd="0" presId="urn:microsoft.com/office/officeart/2005/8/layout/vList2"/>
    <dgm:cxn modelId="{F93033A2-E346-4555-BABE-A00D95693CF0}" type="presOf" srcId="{3EEB84F2-4C3A-428B-ACCB-DA3C835064DF}" destId="{5F61D5B2-7DCE-4EDF-99BF-74A8EBB96CED}" srcOrd="0" destOrd="0" presId="urn:microsoft.com/office/officeart/2005/8/layout/vList2"/>
    <dgm:cxn modelId="{BD2595A6-C527-4524-852A-4B38E49F97FD}" srcId="{56D6A50C-59E4-4A78-A343-FDD404796C98}" destId="{C7C9E67D-6416-4AA4-83A9-5B360653A62B}" srcOrd="4" destOrd="0" parTransId="{14242827-8470-489B-BAE7-BCBB5C9D621B}" sibTransId="{6B73B68D-0B34-4BE5-B0F8-FD74ECFADF96}"/>
    <dgm:cxn modelId="{E70C34B0-2F46-47E3-814A-E5A934B3D02B}" type="presOf" srcId="{C7C9E67D-6416-4AA4-83A9-5B360653A62B}" destId="{6759FCF9-944E-4409-A2C7-A5D73901C913}" srcOrd="0" destOrd="0" presId="urn:microsoft.com/office/officeart/2005/8/layout/vList2"/>
    <dgm:cxn modelId="{AE9A38C9-C16E-4F51-A280-CC2DACC67E90}" type="presOf" srcId="{56D6A50C-59E4-4A78-A343-FDD404796C98}" destId="{4C3D4C14-9474-4B04-92FC-169BD4413FFF}" srcOrd="0" destOrd="0" presId="urn:microsoft.com/office/officeart/2005/8/layout/vList2"/>
    <dgm:cxn modelId="{D38FCBCB-5980-4EFB-A03C-508B1F037DEA}" type="presOf" srcId="{7D8369CE-06C8-43AF-B80C-CD591B633675}" destId="{878C792A-0F59-4E3D-95EE-39B80761F322}" srcOrd="0" destOrd="0" presId="urn:microsoft.com/office/officeart/2005/8/layout/vList2"/>
    <dgm:cxn modelId="{C95885CF-0E39-4C26-8A46-E49A32698723}" srcId="{56D6A50C-59E4-4A78-A343-FDD404796C98}" destId="{7D8369CE-06C8-43AF-B80C-CD591B633675}" srcOrd="3" destOrd="0" parTransId="{FE1879DD-1286-41A0-8385-29416E6B06CA}" sibTransId="{77F62334-2330-4FC0-921F-38CAC79B8BEF}"/>
    <dgm:cxn modelId="{964BCED2-B25F-4C0E-B018-5B2C97AFF084}" srcId="{56D6A50C-59E4-4A78-A343-FDD404796C98}" destId="{78F05D92-DA2D-452D-8292-944E03925EDF}" srcOrd="5" destOrd="0" parTransId="{41C415E1-69FB-4926-8A6C-9BC8D9C8D931}" sibTransId="{F8810715-9FC6-4FBA-B469-1A5B2A625430}"/>
    <dgm:cxn modelId="{D2F98DE9-DAA0-4652-85B5-AC75F835EA8D}" srcId="{56D6A50C-59E4-4A78-A343-FDD404796C98}" destId="{DEBB43D1-471D-443D-8D7B-C43FAABB9EEE}" srcOrd="1" destOrd="0" parTransId="{98682AB6-933D-4B4A-B863-58F6AC3C25FD}" sibTransId="{FBADAB33-6CF0-40D0-A2E9-3493193CBE9B}"/>
    <dgm:cxn modelId="{5637B2F3-E889-42E9-ACE2-1DD3FB9E33FC}" type="presOf" srcId="{421549CB-6A2E-49CE-B1BD-941BC8E93BB3}" destId="{84750BBD-60E9-4422-8878-15606B18C454}" srcOrd="0" destOrd="0" presId="urn:microsoft.com/office/officeart/2005/8/layout/vList2"/>
    <dgm:cxn modelId="{F6E577B6-4B83-49DA-A3AE-50DED5094292}" type="presParOf" srcId="{4C3D4C14-9474-4B04-92FC-169BD4413FFF}" destId="{5F61D5B2-7DCE-4EDF-99BF-74A8EBB96CED}" srcOrd="0" destOrd="0" presId="urn:microsoft.com/office/officeart/2005/8/layout/vList2"/>
    <dgm:cxn modelId="{FABA1378-E5C2-4EC3-8396-C047B8B19D32}" type="presParOf" srcId="{4C3D4C14-9474-4B04-92FC-169BD4413FFF}" destId="{73641F6F-BE4C-46C3-9195-0E6EF5B4D2AF}" srcOrd="1" destOrd="0" presId="urn:microsoft.com/office/officeart/2005/8/layout/vList2"/>
    <dgm:cxn modelId="{4777B3D9-D5EB-4837-84D2-10FABF4A6B12}" type="presParOf" srcId="{4C3D4C14-9474-4B04-92FC-169BD4413FFF}" destId="{1886FA1A-D11C-42E1-AF21-5029444F1E9B}" srcOrd="2" destOrd="0" presId="urn:microsoft.com/office/officeart/2005/8/layout/vList2"/>
    <dgm:cxn modelId="{89E6E7D0-0666-45E7-A68D-74B4D1D5AD59}" type="presParOf" srcId="{4C3D4C14-9474-4B04-92FC-169BD4413FFF}" destId="{C7D4EB9D-0F72-4927-BC22-858013778431}" srcOrd="3" destOrd="0" presId="urn:microsoft.com/office/officeart/2005/8/layout/vList2"/>
    <dgm:cxn modelId="{0E8D3726-88E4-4BC3-93FA-6D226267681D}" type="presParOf" srcId="{4C3D4C14-9474-4B04-92FC-169BD4413FFF}" destId="{84750BBD-60E9-4422-8878-15606B18C454}" srcOrd="4" destOrd="0" presId="urn:microsoft.com/office/officeart/2005/8/layout/vList2"/>
    <dgm:cxn modelId="{B8934B3B-1263-4248-9F44-01F877B26EB4}" type="presParOf" srcId="{4C3D4C14-9474-4B04-92FC-169BD4413FFF}" destId="{BFB81AC5-2FF0-49D5-8E80-B4F7DF2C88AD}" srcOrd="5" destOrd="0" presId="urn:microsoft.com/office/officeart/2005/8/layout/vList2"/>
    <dgm:cxn modelId="{03CC4DDE-C894-47F7-8004-EA6A1E288729}" type="presParOf" srcId="{4C3D4C14-9474-4B04-92FC-169BD4413FFF}" destId="{878C792A-0F59-4E3D-95EE-39B80761F322}" srcOrd="6" destOrd="0" presId="urn:microsoft.com/office/officeart/2005/8/layout/vList2"/>
    <dgm:cxn modelId="{03BADCD8-2CB1-4CC3-8BC1-27FB3019B211}" type="presParOf" srcId="{4C3D4C14-9474-4B04-92FC-169BD4413FFF}" destId="{209AE712-3AB4-4F91-B3A1-097A1D725D98}" srcOrd="7" destOrd="0" presId="urn:microsoft.com/office/officeart/2005/8/layout/vList2"/>
    <dgm:cxn modelId="{A19C33C7-46D9-4230-B5F7-6F07AF24BAFE}" type="presParOf" srcId="{4C3D4C14-9474-4B04-92FC-169BD4413FFF}" destId="{6759FCF9-944E-4409-A2C7-A5D73901C913}" srcOrd="8" destOrd="0" presId="urn:microsoft.com/office/officeart/2005/8/layout/vList2"/>
    <dgm:cxn modelId="{FEDC0BAE-210F-4A08-B786-4D076DFBD851}" type="presParOf" srcId="{4C3D4C14-9474-4B04-92FC-169BD4413FFF}" destId="{BCC290CE-48E3-4B68-8E0C-BAE2A6D41216}" srcOrd="9" destOrd="0" presId="urn:microsoft.com/office/officeart/2005/8/layout/vList2"/>
    <dgm:cxn modelId="{A8DC5902-61B9-4CC6-BC2F-13583EE1070E}" type="presParOf" srcId="{4C3D4C14-9474-4B04-92FC-169BD4413FFF}" destId="{17F29386-3119-43B6-9CB8-25BDC79D06A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D6A50C-59E4-4A78-A343-FDD404796C9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EEB84F2-4C3A-428B-ACCB-DA3C835064DF}">
      <dgm:prSet/>
      <dgm:spPr/>
      <dgm:t>
        <a:bodyPr/>
        <a:lstStyle/>
        <a:p>
          <a:r>
            <a:rPr lang="en-GB"/>
            <a:t>Or the science of ‘muddling through’</a:t>
          </a:r>
          <a:endParaRPr lang="en-US"/>
        </a:p>
      </dgm:t>
    </dgm:pt>
    <dgm:pt modelId="{C0EC9A14-3731-47CE-A8D8-528A7976DA9A}" type="parTrans" cxnId="{D5C29A7F-8B87-4B41-B2A4-27E172A8E6E8}">
      <dgm:prSet/>
      <dgm:spPr/>
      <dgm:t>
        <a:bodyPr/>
        <a:lstStyle/>
        <a:p>
          <a:endParaRPr lang="en-US"/>
        </a:p>
      </dgm:t>
    </dgm:pt>
    <dgm:pt modelId="{AC1FE197-43D7-4DCD-B7BF-B587161C79EC}" type="sibTrans" cxnId="{D5C29A7F-8B87-4B41-B2A4-27E172A8E6E8}">
      <dgm:prSet/>
      <dgm:spPr/>
      <dgm:t>
        <a:bodyPr/>
        <a:lstStyle/>
        <a:p>
          <a:endParaRPr lang="en-US"/>
        </a:p>
      </dgm:t>
    </dgm:pt>
    <dgm:pt modelId="{DEBB43D1-471D-443D-8D7B-C43FAABB9EEE}">
      <dgm:prSet/>
      <dgm:spPr/>
      <dgm:t>
        <a:bodyPr/>
        <a:lstStyle/>
        <a:p>
          <a:r>
            <a:rPr lang="en-GB"/>
            <a:t>Theory of Charles E Lindblom (1959)</a:t>
          </a:r>
          <a:endParaRPr lang="en-US"/>
        </a:p>
      </dgm:t>
    </dgm:pt>
    <dgm:pt modelId="{98682AB6-933D-4B4A-B863-58F6AC3C25FD}" type="parTrans" cxnId="{D2F98DE9-DAA0-4652-85B5-AC75F835EA8D}">
      <dgm:prSet/>
      <dgm:spPr/>
      <dgm:t>
        <a:bodyPr/>
        <a:lstStyle/>
        <a:p>
          <a:endParaRPr lang="en-US"/>
        </a:p>
      </dgm:t>
    </dgm:pt>
    <dgm:pt modelId="{FBADAB33-6CF0-40D0-A2E9-3493193CBE9B}" type="sibTrans" cxnId="{D2F98DE9-DAA0-4652-85B5-AC75F835EA8D}">
      <dgm:prSet/>
      <dgm:spPr/>
      <dgm:t>
        <a:bodyPr/>
        <a:lstStyle/>
        <a:p>
          <a:endParaRPr lang="en-US"/>
        </a:p>
      </dgm:t>
    </dgm:pt>
    <dgm:pt modelId="{421549CB-6A2E-49CE-B1BD-941BC8E93BB3}">
      <dgm:prSet/>
      <dgm:spPr/>
      <dgm:t>
        <a:bodyPr/>
        <a:lstStyle/>
        <a:p>
          <a:r>
            <a:rPr lang="en-GB"/>
            <a:t>Highlights the limitations of rational policy making</a:t>
          </a:r>
          <a:endParaRPr lang="en-US"/>
        </a:p>
      </dgm:t>
    </dgm:pt>
    <dgm:pt modelId="{2E103F4E-E33B-4355-9248-888546FC9E52}" type="parTrans" cxnId="{40FB1E88-E763-41B9-B581-A2AD1DC6FC10}">
      <dgm:prSet/>
      <dgm:spPr/>
      <dgm:t>
        <a:bodyPr/>
        <a:lstStyle/>
        <a:p>
          <a:endParaRPr lang="en-US"/>
        </a:p>
      </dgm:t>
    </dgm:pt>
    <dgm:pt modelId="{81096007-6B74-4EB6-9BE9-E7677BC0E47B}" type="sibTrans" cxnId="{40FB1E88-E763-41B9-B581-A2AD1DC6FC10}">
      <dgm:prSet/>
      <dgm:spPr/>
      <dgm:t>
        <a:bodyPr/>
        <a:lstStyle/>
        <a:p>
          <a:endParaRPr lang="en-US"/>
        </a:p>
      </dgm:t>
    </dgm:pt>
    <dgm:pt modelId="{7D8369CE-06C8-43AF-B80C-CD591B633675}">
      <dgm:prSet/>
      <dgm:spPr/>
      <dgm:t>
        <a:bodyPr/>
        <a:lstStyle/>
        <a:p>
          <a:r>
            <a:rPr lang="en-GB"/>
            <a:t>Recognises power balance within policy areas.</a:t>
          </a:r>
          <a:endParaRPr lang="en-US"/>
        </a:p>
      </dgm:t>
    </dgm:pt>
    <dgm:pt modelId="{FE1879DD-1286-41A0-8385-29416E6B06CA}" type="parTrans" cxnId="{C95885CF-0E39-4C26-8A46-E49A32698723}">
      <dgm:prSet/>
      <dgm:spPr/>
      <dgm:t>
        <a:bodyPr/>
        <a:lstStyle/>
        <a:p>
          <a:endParaRPr lang="en-US"/>
        </a:p>
      </dgm:t>
    </dgm:pt>
    <dgm:pt modelId="{77F62334-2330-4FC0-921F-38CAC79B8BEF}" type="sibTrans" cxnId="{C95885CF-0E39-4C26-8A46-E49A32698723}">
      <dgm:prSet/>
      <dgm:spPr/>
      <dgm:t>
        <a:bodyPr/>
        <a:lstStyle/>
        <a:p>
          <a:endParaRPr lang="en-US"/>
        </a:p>
      </dgm:t>
    </dgm:pt>
    <dgm:pt modelId="{C7C9E67D-6416-4AA4-83A9-5B360653A62B}">
      <dgm:prSet/>
      <dgm:spPr/>
      <dgm:t>
        <a:bodyPr/>
        <a:lstStyle/>
        <a:p>
          <a:r>
            <a:rPr lang="en-GB"/>
            <a:t>Change therefore is in small steps.</a:t>
          </a:r>
          <a:endParaRPr lang="en-US"/>
        </a:p>
      </dgm:t>
    </dgm:pt>
    <dgm:pt modelId="{14242827-8470-489B-BAE7-BCBB5C9D621B}" type="parTrans" cxnId="{BD2595A6-C527-4524-852A-4B38E49F97FD}">
      <dgm:prSet/>
      <dgm:spPr/>
      <dgm:t>
        <a:bodyPr/>
        <a:lstStyle/>
        <a:p>
          <a:endParaRPr lang="en-US"/>
        </a:p>
      </dgm:t>
    </dgm:pt>
    <dgm:pt modelId="{6B73B68D-0B34-4BE5-B0F8-FD74ECFADF96}" type="sibTrans" cxnId="{BD2595A6-C527-4524-852A-4B38E49F97FD}">
      <dgm:prSet/>
      <dgm:spPr/>
      <dgm:t>
        <a:bodyPr/>
        <a:lstStyle/>
        <a:p>
          <a:endParaRPr lang="en-US"/>
        </a:p>
      </dgm:t>
    </dgm:pt>
    <dgm:pt modelId="{78F05D92-DA2D-452D-8292-944E03925EDF}">
      <dgm:prSet/>
      <dgm:spPr/>
      <dgm:t>
        <a:bodyPr/>
        <a:lstStyle/>
        <a:p>
          <a:r>
            <a:rPr lang="en-GB"/>
            <a:t>Small adjustments from the status quo</a:t>
          </a:r>
          <a:endParaRPr lang="en-US"/>
        </a:p>
      </dgm:t>
    </dgm:pt>
    <dgm:pt modelId="{41C415E1-69FB-4926-8A6C-9BC8D9C8D931}" type="parTrans" cxnId="{964BCED2-B25F-4C0E-B018-5B2C97AFF084}">
      <dgm:prSet/>
      <dgm:spPr/>
      <dgm:t>
        <a:bodyPr/>
        <a:lstStyle/>
        <a:p>
          <a:endParaRPr lang="en-US"/>
        </a:p>
      </dgm:t>
    </dgm:pt>
    <dgm:pt modelId="{F8810715-9FC6-4FBA-B469-1A5B2A625430}" type="sibTrans" cxnId="{964BCED2-B25F-4C0E-B018-5B2C97AFF084}">
      <dgm:prSet/>
      <dgm:spPr/>
      <dgm:t>
        <a:bodyPr/>
        <a:lstStyle/>
        <a:p>
          <a:endParaRPr lang="en-US"/>
        </a:p>
      </dgm:t>
    </dgm:pt>
    <dgm:pt modelId="{4C3D4C14-9474-4B04-92FC-169BD4413FFF}" type="pres">
      <dgm:prSet presAssocID="{56D6A50C-59E4-4A78-A343-FDD404796C98}" presName="linear" presStyleCnt="0">
        <dgm:presLayoutVars>
          <dgm:animLvl val="lvl"/>
          <dgm:resizeHandles val="exact"/>
        </dgm:presLayoutVars>
      </dgm:prSet>
      <dgm:spPr/>
    </dgm:pt>
    <dgm:pt modelId="{5F61D5B2-7DCE-4EDF-99BF-74A8EBB96CED}" type="pres">
      <dgm:prSet presAssocID="{3EEB84F2-4C3A-428B-ACCB-DA3C835064DF}" presName="parentText" presStyleLbl="node1" presStyleIdx="0" presStyleCnt="6">
        <dgm:presLayoutVars>
          <dgm:chMax val="0"/>
          <dgm:bulletEnabled val="1"/>
        </dgm:presLayoutVars>
      </dgm:prSet>
      <dgm:spPr/>
    </dgm:pt>
    <dgm:pt modelId="{73641F6F-BE4C-46C3-9195-0E6EF5B4D2AF}" type="pres">
      <dgm:prSet presAssocID="{AC1FE197-43D7-4DCD-B7BF-B587161C79EC}" presName="spacer" presStyleCnt="0"/>
      <dgm:spPr/>
    </dgm:pt>
    <dgm:pt modelId="{1886FA1A-D11C-42E1-AF21-5029444F1E9B}" type="pres">
      <dgm:prSet presAssocID="{DEBB43D1-471D-443D-8D7B-C43FAABB9EEE}" presName="parentText" presStyleLbl="node1" presStyleIdx="1" presStyleCnt="6">
        <dgm:presLayoutVars>
          <dgm:chMax val="0"/>
          <dgm:bulletEnabled val="1"/>
        </dgm:presLayoutVars>
      </dgm:prSet>
      <dgm:spPr/>
    </dgm:pt>
    <dgm:pt modelId="{C7D4EB9D-0F72-4927-BC22-858013778431}" type="pres">
      <dgm:prSet presAssocID="{FBADAB33-6CF0-40D0-A2E9-3493193CBE9B}" presName="spacer" presStyleCnt="0"/>
      <dgm:spPr/>
    </dgm:pt>
    <dgm:pt modelId="{84750BBD-60E9-4422-8878-15606B18C454}" type="pres">
      <dgm:prSet presAssocID="{421549CB-6A2E-49CE-B1BD-941BC8E93BB3}" presName="parentText" presStyleLbl="node1" presStyleIdx="2" presStyleCnt="6">
        <dgm:presLayoutVars>
          <dgm:chMax val="0"/>
          <dgm:bulletEnabled val="1"/>
        </dgm:presLayoutVars>
      </dgm:prSet>
      <dgm:spPr/>
    </dgm:pt>
    <dgm:pt modelId="{BFB81AC5-2FF0-49D5-8E80-B4F7DF2C88AD}" type="pres">
      <dgm:prSet presAssocID="{81096007-6B74-4EB6-9BE9-E7677BC0E47B}" presName="spacer" presStyleCnt="0"/>
      <dgm:spPr/>
    </dgm:pt>
    <dgm:pt modelId="{878C792A-0F59-4E3D-95EE-39B80761F322}" type="pres">
      <dgm:prSet presAssocID="{7D8369CE-06C8-43AF-B80C-CD591B633675}" presName="parentText" presStyleLbl="node1" presStyleIdx="3" presStyleCnt="6">
        <dgm:presLayoutVars>
          <dgm:chMax val="0"/>
          <dgm:bulletEnabled val="1"/>
        </dgm:presLayoutVars>
      </dgm:prSet>
      <dgm:spPr/>
    </dgm:pt>
    <dgm:pt modelId="{209AE712-3AB4-4F91-B3A1-097A1D725D98}" type="pres">
      <dgm:prSet presAssocID="{77F62334-2330-4FC0-921F-38CAC79B8BEF}" presName="spacer" presStyleCnt="0"/>
      <dgm:spPr/>
    </dgm:pt>
    <dgm:pt modelId="{6759FCF9-944E-4409-A2C7-A5D73901C913}" type="pres">
      <dgm:prSet presAssocID="{C7C9E67D-6416-4AA4-83A9-5B360653A62B}" presName="parentText" presStyleLbl="node1" presStyleIdx="4" presStyleCnt="6">
        <dgm:presLayoutVars>
          <dgm:chMax val="0"/>
          <dgm:bulletEnabled val="1"/>
        </dgm:presLayoutVars>
      </dgm:prSet>
      <dgm:spPr/>
    </dgm:pt>
    <dgm:pt modelId="{BCC290CE-48E3-4B68-8E0C-BAE2A6D41216}" type="pres">
      <dgm:prSet presAssocID="{6B73B68D-0B34-4BE5-B0F8-FD74ECFADF96}" presName="spacer" presStyleCnt="0"/>
      <dgm:spPr/>
    </dgm:pt>
    <dgm:pt modelId="{17F29386-3119-43B6-9CB8-25BDC79D06A4}" type="pres">
      <dgm:prSet presAssocID="{78F05D92-DA2D-452D-8292-944E03925EDF}" presName="parentText" presStyleLbl="node1" presStyleIdx="5" presStyleCnt="6">
        <dgm:presLayoutVars>
          <dgm:chMax val="0"/>
          <dgm:bulletEnabled val="1"/>
        </dgm:presLayoutVars>
      </dgm:prSet>
      <dgm:spPr/>
    </dgm:pt>
  </dgm:ptLst>
  <dgm:cxnLst>
    <dgm:cxn modelId="{92FB1B10-05D0-432B-A312-4AD2E65BA79C}" type="presOf" srcId="{DEBB43D1-471D-443D-8D7B-C43FAABB9EEE}" destId="{1886FA1A-D11C-42E1-AF21-5029444F1E9B}" srcOrd="0" destOrd="0" presId="urn:microsoft.com/office/officeart/2005/8/layout/vList2"/>
    <dgm:cxn modelId="{D5C29A7F-8B87-4B41-B2A4-27E172A8E6E8}" srcId="{56D6A50C-59E4-4A78-A343-FDD404796C98}" destId="{3EEB84F2-4C3A-428B-ACCB-DA3C835064DF}" srcOrd="0" destOrd="0" parTransId="{C0EC9A14-3731-47CE-A8D8-528A7976DA9A}" sibTransId="{AC1FE197-43D7-4DCD-B7BF-B587161C79EC}"/>
    <dgm:cxn modelId="{40FB1E88-E763-41B9-B581-A2AD1DC6FC10}" srcId="{56D6A50C-59E4-4A78-A343-FDD404796C98}" destId="{421549CB-6A2E-49CE-B1BD-941BC8E93BB3}" srcOrd="2" destOrd="0" parTransId="{2E103F4E-E33B-4355-9248-888546FC9E52}" sibTransId="{81096007-6B74-4EB6-9BE9-E7677BC0E47B}"/>
    <dgm:cxn modelId="{671C1C8E-9559-42EA-AC49-29B684D3D392}" type="presOf" srcId="{78F05D92-DA2D-452D-8292-944E03925EDF}" destId="{17F29386-3119-43B6-9CB8-25BDC79D06A4}" srcOrd="0" destOrd="0" presId="urn:microsoft.com/office/officeart/2005/8/layout/vList2"/>
    <dgm:cxn modelId="{F93033A2-E346-4555-BABE-A00D95693CF0}" type="presOf" srcId="{3EEB84F2-4C3A-428B-ACCB-DA3C835064DF}" destId="{5F61D5B2-7DCE-4EDF-99BF-74A8EBB96CED}" srcOrd="0" destOrd="0" presId="urn:microsoft.com/office/officeart/2005/8/layout/vList2"/>
    <dgm:cxn modelId="{BD2595A6-C527-4524-852A-4B38E49F97FD}" srcId="{56D6A50C-59E4-4A78-A343-FDD404796C98}" destId="{C7C9E67D-6416-4AA4-83A9-5B360653A62B}" srcOrd="4" destOrd="0" parTransId="{14242827-8470-489B-BAE7-BCBB5C9D621B}" sibTransId="{6B73B68D-0B34-4BE5-B0F8-FD74ECFADF96}"/>
    <dgm:cxn modelId="{E70C34B0-2F46-47E3-814A-E5A934B3D02B}" type="presOf" srcId="{C7C9E67D-6416-4AA4-83A9-5B360653A62B}" destId="{6759FCF9-944E-4409-A2C7-A5D73901C913}" srcOrd="0" destOrd="0" presId="urn:microsoft.com/office/officeart/2005/8/layout/vList2"/>
    <dgm:cxn modelId="{AE9A38C9-C16E-4F51-A280-CC2DACC67E90}" type="presOf" srcId="{56D6A50C-59E4-4A78-A343-FDD404796C98}" destId="{4C3D4C14-9474-4B04-92FC-169BD4413FFF}" srcOrd="0" destOrd="0" presId="urn:microsoft.com/office/officeart/2005/8/layout/vList2"/>
    <dgm:cxn modelId="{D38FCBCB-5980-4EFB-A03C-508B1F037DEA}" type="presOf" srcId="{7D8369CE-06C8-43AF-B80C-CD591B633675}" destId="{878C792A-0F59-4E3D-95EE-39B80761F322}" srcOrd="0" destOrd="0" presId="urn:microsoft.com/office/officeart/2005/8/layout/vList2"/>
    <dgm:cxn modelId="{C95885CF-0E39-4C26-8A46-E49A32698723}" srcId="{56D6A50C-59E4-4A78-A343-FDD404796C98}" destId="{7D8369CE-06C8-43AF-B80C-CD591B633675}" srcOrd="3" destOrd="0" parTransId="{FE1879DD-1286-41A0-8385-29416E6B06CA}" sibTransId="{77F62334-2330-4FC0-921F-38CAC79B8BEF}"/>
    <dgm:cxn modelId="{964BCED2-B25F-4C0E-B018-5B2C97AFF084}" srcId="{56D6A50C-59E4-4A78-A343-FDD404796C98}" destId="{78F05D92-DA2D-452D-8292-944E03925EDF}" srcOrd="5" destOrd="0" parTransId="{41C415E1-69FB-4926-8A6C-9BC8D9C8D931}" sibTransId="{F8810715-9FC6-4FBA-B469-1A5B2A625430}"/>
    <dgm:cxn modelId="{D2F98DE9-DAA0-4652-85B5-AC75F835EA8D}" srcId="{56D6A50C-59E4-4A78-A343-FDD404796C98}" destId="{DEBB43D1-471D-443D-8D7B-C43FAABB9EEE}" srcOrd="1" destOrd="0" parTransId="{98682AB6-933D-4B4A-B863-58F6AC3C25FD}" sibTransId="{FBADAB33-6CF0-40D0-A2E9-3493193CBE9B}"/>
    <dgm:cxn modelId="{5637B2F3-E889-42E9-ACE2-1DD3FB9E33FC}" type="presOf" srcId="{421549CB-6A2E-49CE-B1BD-941BC8E93BB3}" destId="{84750BBD-60E9-4422-8878-15606B18C454}" srcOrd="0" destOrd="0" presId="urn:microsoft.com/office/officeart/2005/8/layout/vList2"/>
    <dgm:cxn modelId="{F6E577B6-4B83-49DA-A3AE-50DED5094292}" type="presParOf" srcId="{4C3D4C14-9474-4B04-92FC-169BD4413FFF}" destId="{5F61D5B2-7DCE-4EDF-99BF-74A8EBB96CED}" srcOrd="0" destOrd="0" presId="urn:microsoft.com/office/officeart/2005/8/layout/vList2"/>
    <dgm:cxn modelId="{FABA1378-E5C2-4EC3-8396-C047B8B19D32}" type="presParOf" srcId="{4C3D4C14-9474-4B04-92FC-169BD4413FFF}" destId="{73641F6F-BE4C-46C3-9195-0E6EF5B4D2AF}" srcOrd="1" destOrd="0" presId="urn:microsoft.com/office/officeart/2005/8/layout/vList2"/>
    <dgm:cxn modelId="{4777B3D9-D5EB-4837-84D2-10FABF4A6B12}" type="presParOf" srcId="{4C3D4C14-9474-4B04-92FC-169BD4413FFF}" destId="{1886FA1A-D11C-42E1-AF21-5029444F1E9B}" srcOrd="2" destOrd="0" presId="urn:microsoft.com/office/officeart/2005/8/layout/vList2"/>
    <dgm:cxn modelId="{89E6E7D0-0666-45E7-A68D-74B4D1D5AD59}" type="presParOf" srcId="{4C3D4C14-9474-4B04-92FC-169BD4413FFF}" destId="{C7D4EB9D-0F72-4927-BC22-858013778431}" srcOrd="3" destOrd="0" presId="urn:microsoft.com/office/officeart/2005/8/layout/vList2"/>
    <dgm:cxn modelId="{0E8D3726-88E4-4BC3-93FA-6D226267681D}" type="presParOf" srcId="{4C3D4C14-9474-4B04-92FC-169BD4413FFF}" destId="{84750BBD-60E9-4422-8878-15606B18C454}" srcOrd="4" destOrd="0" presId="urn:microsoft.com/office/officeart/2005/8/layout/vList2"/>
    <dgm:cxn modelId="{B8934B3B-1263-4248-9F44-01F877B26EB4}" type="presParOf" srcId="{4C3D4C14-9474-4B04-92FC-169BD4413FFF}" destId="{BFB81AC5-2FF0-49D5-8E80-B4F7DF2C88AD}" srcOrd="5" destOrd="0" presId="urn:microsoft.com/office/officeart/2005/8/layout/vList2"/>
    <dgm:cxn modelId="{03CC4DDE-C894-47F7-8004-EA6A1E288729}" type="presParOf" srcId="{4C3D4C14-9474-4B04-92FC-169BD4413FFF}" destId="{878C792A-0F59-4E3D-95EE-39B80761F322}" srcOrd="6" destOrd="0" presId="urn:microsoft.com/office/officeart/2005/8/layout/vList2"/>
    <dgm:cxn modelId="{03BADCD8-2CB1-4CC3-8BC1-27FB3019B211}" type="presParOf" srcId="{4C3D4C14-9474-4B04-92FC-169BD4413FFF}" destId="{209AE712-3AB4-4F91-B3A1-097A1D725D98}" srcOrd="7" destOrd="0" presId="urn:microsoft.com/office/officeart/2005/8/layout/vList2"/>
    <dgm:cxn modelId="{A19C33C7-46D9-4230-B5F7-6F07AF24BAFE}" type="presParOf" srcId="{4C3D4C14-9474-4B04-92FC-169BD4413FFF}" destId="{6759FCF9-944E-4409-A2C7-A5D73901C913}" srcOrd="8" destOrd="0" presId="urn:microsoft.com/office/officeart/2005/8/layout/vList2"/>
    <dgm:cxn modelId="{FEDC0BAE-210F-4A08-B786-4D076DFBD851}" type="presParOf" srcId="{4C3D4C14-9474-4B04-92FC-169BD4413FFF}" destId="{BCC290CE-48E3-4B68-8E0C-BAE2A6D41216}" srcOrd="9" destOrd="0" presId="urn:microsoft.com/office/officeart/2005/8/layout/vList2"/>
    <dgm:cxn modelId="{A8DC5902-61B9-4CC6-BC2F-13583EE1070E}" type="presParOf" srcId="{4C3D4C14-9474-4B04-92FC-169BD4413FFF}" destId="{17F29386-3119-43B6-9CB8-25BDC79D06A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E551FD0-4972-455A-9635-E2C89E2CE3C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685E61B-6A9D-45CA-8EBD-6F42634A6D43}">
      <dgm:prSet/>
      <dgm:spPr/>
      <dgm:t>
        <a:bodyPr/>
        <a:lstStyle/>
        <a:p>
          <a:r>
            <a:rPr lang="cy-GB" noProof="0" dirty="0"/>
            <a:t>Yn cydnabod bod cyfyngiadau o fewn y broses gwneud </a:t>
          </a:r>
          <a:r>
            <a:rPr lang="cy-GB" noProof="0" dirty="0" err="1"/>
            <a:t>polisiau</a:t>
          </a:r>
          <a:endParaRPr lang="cy-GB" noProof="0" dirty="0"/>
        </a:p>
      </dgm:t>
    </dgm:pt>
    <dgm:pt modelId="{16D7D519-C7D8-4E3D-B1AF-60BBC470F1CC}" type="parTrans" cxnId="{D811021B-561E-4728-97C2-37A49F4F9405}">
      <dgm:prSet/>
      <dgm:spPr/>
      <dgm:t>
        <a:bodyPr/>
        <a:lstStyle/>
        <a:p>
          <a:endParaRPr lang="en-US"/>
        </a:p>
      </dgm:t>
    </dgm:pt>
    <dgm:pt modelId="{3FAFB8AD-54BC-4B57-B40F-E346D8BC7715}" type="sibTrans" cxnId="{D811021B-561E-4728-97C2-37A49F4F9405}">
      <dgm:prSet/>
      <dgm:spPr/>
      <dgm:t>
        <a:bodyPr/>
        <a:lstStyle/>
        <a:p>
          <a:endParaRPr lang="en-US"/>
        </a:p>
      </dgm:t>
    </dgm:pt>
    <dgm:pt modelId="{20E363E5-88A9-4138-94C3-FF12A17CFED3}">
      <dgm:prSet/>
      <dgm:spPr/>
      <dgm:t>
        <a:bodyPr/>
        <a:lstStyle/>
        <a:p>
          <a:r>
            <a:rPr lang="en-US" dirty="0" err="1"/>
            <a:t>Cyfyngiadau</a:t>
          </a:r>
          <a:r>
            <a:rPr lang="en-US" dirty="0"/>
            <a:t> </a:t>
          </a:r>
          <a:r>
            <a:rPr lang="en-US" dirty="0" err="1"/>
            <a:t>dynol</a:t>
          </a:r>
          <a:endParaRPr lang="en-US" dirty="0"/>
        </a:p>
      </dgm:t>
    </dgm:pt>
    <dgm:pt modelId="{3B82985C-B0F9-4E4A-A701-0F605107F203}" type="parTrans" cxnId="{2AADF308-7AF4-441D-9254-507ABFDE14D9}">
      <dgm:prSet/>
      <dgm:spPr/>
      <dgm:t>
        <a:bodyPr/>
        <a:lstStyle/>
        <a:p>
          <a:endParaRPr lang="en-US"/>
        </a:p>
      </dgm:t>
    </dgm:pt>
    <dgm:pt modelId="{FD021266-CBE9-4273-88A7-98523E6BFDB3}" type="sibTrans" cxnId="{2AADF308-7AF4-441D-9254-507ABFDE14D9}">
      <dgm:prSet/>
      <dgm:spPr/>
      <dgm:t>
        <a:bodyPr/>
        <a:lstStyle/>
        <a:p>
          <a:endParaRPr lang="en-US"/>
        </a:p>
      </dgm:t>
    </dgm:pt>
    <dgm:pt modelId="{0B473B52-F315-4D0E-9F9C-DD69C3960330}">
      <dgm:prSet/>
      <dgm:spPr/>
      <dgm:t>
        <a:bodyPr/>
        <a:lstStyle/>
        <a:p>
          <a:r>
            <a:rPr lang="en-US" dirty="0" err="1"/>
            <a:t>Amhosibilrwydd</a:t>
          </a:r>
          <a:r>
            <a:rPr lang="en-US" dirty="0"/>
            <a:t> </a:t>
          </a:r>
          <a:r>
            <a:rPr lang="en-US" dirty="0" err="1"/>
            <a:t>gwneud</a:t>
          </a:r>
          <a:r>
            <a:rPr lang="en-US" dirty="0"/>
            <a:t> </a:t>
          </a:r>
          <a:r>
            <a:rPr lang="en-US" dirty="0" err="1"/>
            <a:t>penderfyniadau</a:t>
          </a:r>
          <a:r>
            <a:rPr lang="en-US" dirty="0"/>
            <a:t> </a:t>
          </a:r>
          <a:r>
            <a:rPr lang="en-US" dirty="0" err="1"/>
            <a:t>dynol</a:t>
          </a:r>
          <a:r>
            <a:rPr lang="en-US" dirty="0"/>
            <a:t>: </a:t>
          </a:r>
          <a:r>
            <a:rPr lang="en-US" dirty="0" err="1"/>
            <a:t>mae</a:t>
          </a:r>
          <a:r>
            <a:rPr lang="en-US" dirty="0"/>
            <a:t> </a:t>
          </a:r>
          <a:r>
            <a:rPr lang="en-US" dirty="0" err="1"/>
            <a:t>nifer</a:t>
          </a:r>
          <a:r>
            <a:rPr lang="en-US" dirty="0"/>
            <a:t> y </a:t>
          </a:r>
          <a:r>
            <a:rPr lang="en-US" dirty="0" err="1"/>
            <a:t>dewisiadau</a:t>
          </a:r>
          <a:r>
            <a:rPr lang="en-US" dirty="0"/>
            <a:t> </a:t>
          </a:r>
          <a:r>
            <a:rPr lang="en-US" dirty="0" err="1"/>
            <a:t>amgen</a:t>
          </a:r>
          <a:r>
            <a:rPr lang="en-US" dirty="0"/>
            <a:t> </a:t>
          </a:r>
          <a:r>
            <a:rPr lang="en-US" dirty="0" err="1"/>
            <a:t>i’w</a:t>
          </a:r>
          <a:r>
            <a:rPr lang="en-US" dirty="0"/>
            <a:t> </a:t>
          </a:r>
          <a:r>
            <a:rPr lang="en-US" dirty="0" err="1"/>
            <a:t>harchwilio</a:t>
          </a:r>
          <a:r>
            <a:rPr lang="en-US" dirty="0"/>
            <a:t> mor </a:t>
          </a:r>
          <a:r>
            <a:rPr lang="en-US" dirty="0" err="1"/>
            <a:t>fawr</a:t>
          </a:r>
          <a:endParaRPr lang="en-US" dirty="0"/>
        </a:p>
      </dgm:t>
    </dgm:pt>
    <dgm:pt modelId="{A1046EDD-ABB8-4001-B031-2E1160F80E67}" type="parTrans" cxnId="{4FB07389-C132-4616-B519-039DF7BC3A5E}">
      <dgm:prSet/>
      <dgm:spPr/>
      <dgm:t>
        <a:bodyPr/>
        <a:lstStyle/>
        <a:p>
          <a:endParaRPr lang="en-US"/>
        </a:p>
      </dgm:t>
    </dgm:pt>
    <dgm:pt modelId="{A0034FA9-026C-425B-85E2-97A9AE831E4E}" type="sibTrans" cxnId="{4FB07389-C132-4616-B519-039DF7BC3A5E}">
      <dgm:prSet/>
      <dgm:spPr/>
      <dgm:t>
        <a:bodyPr/>
        <a:lstStyle/>
        <a:p>
          <a:endParaRPr lang="en-US"/>
        </a:p>
      </dgm:t>
    </dgm:pt>
    <dgm:pt modelId="{618A9ECB-0BB8-4555-8ACE-95A94C148C25}">
      <dgm:prSet/>
      <dgm:spPr/>
      <dgm:t>
        <a:bodyPr/>
        <a:lstStyle/>
        <a:p>
          <a:r>
            <a:rPr lang="en-GB" dirty="0" err="1"/>
            <a:t>Mae’r</a:t>
          </a:r>
          <a:r>
            <a:rPr lang="en-GB" dirty="0"/>
            <a:t> </a:t>
          </a:r>
          <a:r>
            <a:rPr lang="en-GB" dirty="0" err="1"/>
            <a:t>wybodaeth</a:t>
          </a:r>
          <a:r>
            <a:rPr lang="en-GB" dirty="0"/>
            <a:t> </a:t>
          </a:r>
          <a:r>
            <a:rPr lang="en-GB" dirty="0" err="1"/>
            <a:t>sydd</a:t>
          </a:r>
          <a:r>
            <a:rPr lang="en-GB" dirty="0"/>
            <a:t> </a:t>
          </a:r>
          <a:r>
            <a:rPr lang="en-GB" dirty="0" err="1"/>
            <a:t>i’w</a:t>
          </a:r>
          <a:r>
            <a:rPr lang="en-GB" dirty="0"/>
            <a:t> </a:t>
          </a:r>
          <a:r>
            <a:rPr lang="en-GB" dirty="0" err="1"/>
            <a:t>gwerthuso</a:t>
          </a:r>
          <a:r>
            <a:rPr lang="en-GB" dirty="0"/>
            <a:t> </a:t>
          </a:r>
          <a:r>
            <a:rPr lang="en-GB" dirty="0" err="1"/>
            <a:t>yn</a:t>
          </a:r>
          <a:r>
            <a:rPr lang="en-GB" dirty="0"/>
            <a:t> ‘so vast that even an approximation to objective rationality is hard to conceive’(Simon, 1976) </a:t>
          </a:r>
          <a:endParaRPr lang="en-US" dirty="0"/>
        </a:p>
      </dgm:t>
    </dgm:pt>
    <dgm:pt modelId="{EE84253E-2AB4-4279-BDCD-0751B16392AE}" type="parTrans" cxnId="{7FB66E03-F3EE-420B-8732-74AF50FDFA95}">
      <dgm:prSet/>
      <dgm:spPr/>
      <dgm:t>
        <a:bodyPr/>
        <a:lstStyle/>
        <a:p>
          <a:endParaRPr lang="en-US"/>
        </a:p>
      </dgm:t>
    </dgm:pt>
    <dgm:pt modelId="{11C5C4AC-1BB5-404C-A890-C964680415AC}" type="sibTrans" cxnId="{7FB66E03-F3EE-420B-8732-74AF50FDFA95}">
      <dgm:prSet/>
      <dgm:spPr/>
      <dgm:t>
        <a:bodyPr/>
        <a:lstStyle/>
        <a:p>
          <a:endParaRPr lang="en-US"/>
        </a:p>
      </dgm:t>
    </dgm:pt>
    <dgm:pt modelId="{1C8BB0A3-329D-49E3-98EA-9E9534C4608D}">
      <dgm:prSet/>
      <dgm:spPr/>
      <dgm:t>
        <a:bodyPr/>
        <a:lstStyle/>
        <a:p>
          <a:r>
            <a:rPr lang="en-GB" dirty="0"/>
            <a:t>Yn </a:t>
          </a:r>
          <a:r>
            <a:rPr lang="en-GB" dirty="0" err="1"/>
            <a:t>hytrach</a:t>
          </a:r>
          <a:r>
            <a:rPr lang="en-GB" dirty="0"/>
            <a:t> </a:t>
          </a:r>
          <a:r>
            <a:rPr lang="en-GB" dirty="0" err="1"/>
            <a:t>na</a:t>
          </a:r>
          <a:r>
            <a:rPr lang="en-GB" dirty="0"/>
            <a:t> </a:t>
          </a:r>
          <a:r>
            <a:rPr lang="en-GB" dirty="0" err="1"/>
            <a:t>cheisio</a:t>
          </a:r>
          <a:r>
            <a:rPr lang="en-GB" dirty="0"/>
            <a:t> </a:t>
          </a:r>
          <a:r>
            <a:rPr lang="en-GB" dirty="0" err="1"/>
            <a:t>dod</a:t>
          </a:r>
          <a:r>
            <a:rPr lang="en-GB" dirty="0"/>
            <a:t> o </a:t>
          </a:r>
          <a:r>
            <a:rPr lang="en-GB" dirty="0" err="1"/>
            <a:t>hyd</a:t>
          </a:r>
          <a:r>
            <a:rPr lang="en-GB" dirty="0"/>
            <a:t> </a:t>
          </a:r>
          <a:r>
            <a:rPr lang="en-GB" dirty="0" err="1"/>
            <a:t>i’r</a:t>
          </a:r>
          <a:r>
            <a:rPr lang="en-GB" dirty="0"/>
            <a:t> </a:t>
          </a:r>
          <a:r>
            <a:rPr lang="en-GB" dirty="0" err="1"/>
            <a:t>datrysiad</a:t>
          </a:r>
          <a:r>
            <a:rPr lang="en-GB" dirty="0"/>
            <a:t> </a:t>
          </a:r>
          <a:r>
            <a:rPr lang="en-GB" dirty="0" err="1"/>
            <a:t>perffaith</a:t>
          </a:r>
          <a:r>
            <a:rPr lang="en-GB" dirty="0"/>
            <a:t> i </a:t>
          </a:r>
          <a:r>
            <a:rPr lang="en-GB" dirty="0" err="1"/>
            <a:t>broblem</a:t>
          </a:r>
          <a:r>
            <a:rPr lang="en-GB" dirty="0"/>
            <a:t> </a:t>
          </a:r>
          <a:r>
            <a:rPr lang="en-GB" dirty="0" err="1"/>
            <a:t>polisi</a:t>
          </a:r>
          <a:endParaRPr lang="en-US" dirty="0"/>
        </a:p>
      </dgm:t>
    </dgm:pt>
    <dgm:pt modelId="{C59E1D8F-CE21-496C-84A0-0953C8376FC7}" type="parTrans" cxnId="{1BECB80B-3B34-4D56-8B9E-1C70260A9BEB}">
      <dgm:prSet/>
      <dgm:spPr/>
      <dgm:t>
        <a:bodyPr/>
        <a:lstStyle/>
        <a:p>
          <a:endParaRPr lang="en-US"/>
        </a:p>
      </dgm:t>
    </dgm:pt>
    <dgm:pt modelId="{684B3749-B114-4B35-A96E-D63E627F5A11}" type="sibTrans" cxnId="{1BECB80B-3B34-4D56-8B9E-1C70260A9BEB}">
      <dgm:prSet/>
      <dgm:spPr/>
      <dgm:t>
        <a:bodyPr/>
        <a:lstStyle/>
        <a:p>
          <a:endParaRPr lang="en-US"/>
        </a:p>
      </dgm:t>
    </dgm:pt>
    <dgm:pt modelId="{63975B69-E2A9-415A-8C6A-E898A4B1AF80}" type="pres">
      <dgm:prSet presAssocID="{7E551FD0-4972-455A-9635-E2C89E2CE3CB}" presName="linear" presStyleCnt="0">
        <dgm:presLayoutVars>
          <dgm:animLvl val="lvl"/>
          <dgm:resizeHandles val="exact"/>
        </dgm:presLayoutVars>
      </dgm:prSet>
      <dgm:spPr/>
    </dgm:pt>
    <dgm:pt modelId="{88CDBA50-00C7-40A1-92CC-DB0A4E6E400C}" type="pres">
      <dgm:prSet presAssocID="{7685E61B-6A9D-45CA-8EBD-6F42634A6D43}" presName="parentText" presStyleLbl="node1" presStyleIdx="0" presStyleCnt="5">
        <dgm:presLayoutVars>
          <dgm:chMax val="0"/>
          <dgm:bulletEnabled val="1"/>
        </dgm:presLayoutVars>
      </dgm:prSet>
      <dgm:spPr/>
    </dgm:pt>
    <dgm:pt modelId="{2F4E7DA8-EA7A-4531-80E1-ECFBD5CE7F40}" type="pres">
      <dgm:prSet presAssocID="{3FAFB8AD-54BC-4B57-B40F-E346D8BC7715}" presName="spacer" presStyleCnt="0"/>
      <dgm:spPr/>
    </dgm:pt>
    <dgm:pt modelId="{6433EC09-A133-4DC8-9607-54F0D448CE41}" type="pres">
      <dgm:prSet presAssocID="{20E363E5-88A9-4138-94C3-FF12A17CFED3}" presName="parentText" presStyleLbl="node1" presStyleIdx="1" presStyleCnt="5">
        <dgm:presLayoutVars>
          <dgm:chMax val="0"/>
          <dgm:bulletEnabled val="1"/>
        </dgm:presLayoutVars>
      </dgm:prSet>
      <dgm:spPr/>
    </dgm:pt>
    <dgm:pt modelId="{02FCDD1C-B7F1-4584-8A5E-6D6777471E2F}" type="pres">
      <dgm:prSet presAssocID="{FD021266-CBE9-4273-88A7-98523E6BFDB3}" presName="spacer" presStyleCnt="0"/>
      <dgm:spPr/>
    </dgm:pt>
    <dgm:pt modelId="{3B7D1A0C-AB82-4991-9BB2-5E5F69246515}" type="pres">
      <dgm:prSet presAssocID="{0B473B52-F315-4D0E-9F9C-DD69C3960330}" presName="parentText" presStyleLbl="node1" presStyleIdx="2" presStyleCnt="5">
        <dgm:presLayoutVars>
          <dgm:chMax val="0"/>
          <dgm:bulletEnabled val="1"/>
        </dgm:presLayoutVars>
      </dgm:prSet>
      <dgm:spPr/>
    </dgm:pt>
    <dgm:pt modelId="{4E0698EE-56A8-4044-AA8D-FF197CBEE290}" type="pres">
      <dgm:prSet presAssocID="{A0034FA9-026C-425B-85E2-97A9AE831E4E}" presName="spacer" presStyleCnt="0"/>
      <dgm:spPr/>
    </dgm:pt>
    <dgm:pt modelId="{89843705-65BD-4B13-8CE4-19C499762C34}" type="pres">
      <dgm:prSet presAssocID="{618A9ECB-0BB8-4555-8ACE-95A94C148C25}" presName="parentText" presStyleLbl="node1" presStyleIdx="3" presStyleCnt="5">
        <dgm:presLayoutVars>
          <dgm:chMax val="0"/>
          <dgm:bulletEnabled val="1"/>
        </dgm:presLayoutVars>
      </dgm:prSet>
      <dgm:spPr/>
    </dgm:pt>
    <dgm:pt modelId="{70D7656B-C0F2-4F54-9681-AFDFEE4D3E5B}" type="pres">
      <dgm:prSet presAssocID="{11C5C4AC-1BB5-404C-A890-C964680415AC}" presName="spacer" presStyleCnt="0"/>
      <dgm:spPr/>
    </dgm:pt>
    <dgm:pt modelId="{7CB3BAF7-2EFE-48F8-9B50-6C1ACD82FC83}" type="pres">
      <dgm:prSet presAssocID="{1C8BB0A3-329D-49E3-98EA-9E9534C4608D}" presName="parentText" presStyleLbl="node1" presStyleIdx="4" presStyleCnt="5">
        <dgm:presLayoutVars>
          <dgm:chMax val="0"/>
          <dgm:bulletEnabled val="1"/>
        </dgm:presLayoutVars>
      </dgm:prSet>
      <dgm:spPr/>
    </dgm:pt>
  </dgm:ptLst>
  <dgm:cxnLst>
    <dgm:cxn modelId="{7FB66E03-F3EE-420B-8732-74AF50FDFA95}" srcId="{7E551FD0-4972-455A-9635-E2C89E2CE3CB}" destId="{618A9ECB-0BB8-4555-8ACE-95A94C148C25}" srcOrd="3" destOrd="0" parTransId="{EE84253E-2AB4-4279-BDCD-0751B16392AE}" sibTransId="{11C5C4AC-1BB5-404C-A890-C964680415AC}"/>
    <dgm:cxn modelId="{2AADF308-7AF4-441D-9254-507ABFDE14D9}" srcId="{7E551FD0-4972-455A-9635-E2C89E2CE3CB}" destId="{20E363E5-88A9-4138-94C3-FF12A17CFED3}" srcOrd="1" destOrd="0" parTransId="{3B82985C-B0F9-4E4A-A701-0F605107F203}" sibTransId="{FD021266-CBE9-4273-88A7-98523E6BFDB3}"/>
    <dgm:cxn modelId="{1BECB80B-3B34-4D56-8B9E-1C70260A9BEB}" srcId="{7E551FD0-4972-455A-9635-E2C89E2CE3CB}" destId="{1C8BB0A3-329D-49E3-98EA-9E9534C4608D}" srcOrd="4" destOrd="0" parTransId="{C59E1D8F-CE21-496C-84A0-0953C8376FC7}" sibTransId="{684B3749-B114-4B35-A96E-D63E627F5A11}"/>
    <dgm:cxn modelId="{D811021B-561E-4728-97C2-37A49F4F9405}" srcId="{7E551FD0-4972-455A-9635-E2C89E2CE3CB}" destId="{7685E61B-6A9D-45CA-8EBD-6F42634A6D43}" srcOrd="0" destOrd="0" parTransId="{16D7D519-C7D8-4E3D-B1AF-60BBC470F1CC}" sibTransId="{3FAFB8AD-54BC-4B57-B40F-E346D8BC7715}"/>
    <dgm:cxn modelId="{E7526466-25D2-4768-9B34-723C5186CE13}" type="presOf" srcId="{618A9ECB-0BB8-4555-8ACE-95A94C148C25}" destId="{89843705-65BD-4B13-8CE4-19C499762C34}" srcOrd="0" destOrd="0" presId="urn:microsoft.com/office/officeart/2005/8/layout/vList2"/>
    <dgm:cxn modelId="{5B8BDE71-1254-4C3B-8B02-FD1AB9E9A321}" type="presOf" srcId="{7685E61B-6A9D-45CA-8EBD-6F42634A6D43}" destId="{88CDBA50-00C7-40A1-92CC-DB0A4E6E400C}" srcOrd="0" destOrd="0" presId="urn:microsoft.com/office/officeart/2005/8/layout/vList2"/>
    <dgm:cxn modelId="{0F075852-381F-4404-9594-9269C56CBBB0}" type="presOf" srcId="{20E363E5-88A9-4138-94C3-FF12A17CFED3}" destId="{6433EC09-A133-4DC8-9607-54F0D448CE41}" srcOrd="0" destOrd="0" presId="urn:microsoft.com/office/officeart/2005/8/layout/vList2"/>
    <dgm:cxn modelId="{4FB07389-C132-4616-B519-039DF7BC3A5E}" srcId="{7E551FD0-4972-455A-9635-E2C89E2CE3CB}" destId="{0B473B52-F315-4D0E-9F9C-DD69C3960330}" srcOrd="2" destOrd="0" parTransId="{A1046EDD-ABB8-4001-B031-2E1160F80E67}" sibTransId="{A0034FA9-026C-425B-85E2-97A9AE831E4E}"/>
    <dgm:cxn modelId="{0DD6D28D-CEB6-4AF2-897B-0C193BDCC9C7}" type="presOf" srcId="{1C8BB0A3-329D-49E3-98EA-9E9534C4608D}" destId="{7CB3BAF7-2EFE-48F8-9B50-6C1ACD82FC83}" srcOrd="0" destOrd="0" presId="urn:microsoft.com/office/officeart/2005/8/layout/vList2"/>
    <dgm:cxn modelId="{210381A0-ABBE-45C3-ADBE-35037C65BFE9}" type="presOf" srcId="{7E551FD0-4972-455A-9635-E2C89E2CE3CB}" destId="{63975B69-E2A9-415A-8C6A-E898A4B1AF80}" srcOrd="0" destOrd="0" presId="urn:microsoft.com/office/officeart/2005/8/layout/vList2"/>
    <dgm:cxn modelId="{EE1013E7-B903-4FE5-86D0-311D779E57A6}" type="presOf" srcId="{0B473B52-F315-4D0E-9F9C-DD69C3960330}" destId="{3B7D1A0C-AB82-4991-9BB2-5E5F69246515}" srcOrd="0" destOrd="0" presId="urn:microsoft.com/office/officeart/2005/8/layout/vList2"/>
    <dgm:cxn modelId="{7D90CFD8-083C-4854-B629-FE4E077883ED}" type="presParOf" srcId="{63975B69-E2A9-415A-8C6A-E898A4B1AF80}" destId="{88CDBA50-00C7-40A1-92CC-DB0A4E6E400C}" srcOrd="0" destOrd="0" presId="urn:microsoft.com/office/officeart/2005/8/layout/vList2"/>
    <dgm:cxn modelId="{FB9F0A4D-B827-4729-A440-45D0565F1447}" type="presParOf" srcId="{63975B69-E2A9-415A-8C6A-E898A4B1AF80}" destId="{2F4E7DA8-EA7A-4531-80E1-ECFBD5CE7F40}" srcOrd="1" destOrd="0" presId="urn:microsoft.com/office/officeart/2005/8/layout/vList2"/>
    <dgm:cxn modelId="{1B6852D5-A77B-48A5-A722-3108A515DDE2}" type="presParOf" srcId="{63975B69-E2A9-415A-8C6A-E898A4B1AF80}" destId="{6433EC09-A133-4DC8-9607-54F0D448CE41}" srcOrd="2" destOrd="0" presId="urn:microsoft.com/office/officeart/2005/8/layout/vList2"/>
    <dgm:cxn modelId="{243C9ECC-2B9C-4E50-AA32-57B6D81E096B}" type="presParOf" srcId="{63975B69-E2A9-415A-8C6A-E898A4B1AF80}" destId="{02FCDD1C-B7F1-4584-8A5E-6D6777471E2F}" srcOrd="3" destOrd="0" presId="urn:microsoft.com/office/officeart/2005/8/layout/vList2"/>
    <dgm:cxn modelId="{B10338F2-BF48-4297-AB78-A70390641DA4}" type="presParOf" srcId="{63975B69-E2A9-415A-8C6A-E898A4B1AF80}" destId="{3B7D1A0C-AB82-4991-9BB2-5E5F69246515}" srcOrd="4" destOrd="0" presId="urn:microsoft.com/office/officeart/2005/8/layout/vList2"/>
    <dgm:cxn modelId="{09EDABC6-1D0D-42AA-9E3E-D6CF17EAF24E}" type="presParOf" srcId="{63975B69-E2A9-415A-8C6A-E898A4B1AF80}" destId="{4E0698EE-56A8-4044-AA8D-FF197CBEE290}" srcOrd="5" destOrd="0" presId="urn:microsoft.com/office/officeart/2005/8/layout/vList2"/>
    <dgm:cxn modelId="{D91A710D-02D4-4F85-BFAD-1B0E21D4530A}" type="presParOf" srcId="{63975B69-E2A9-415A-8C6A-E898A4B1AF80}" destId="{89843705-65BD-4B13-8CE4-19C499762C34}" srcOrd="6" destOrd="0" presId="urn:microsoft.com/office/officeart/2005/8/layout/vList2"/>
    <dgm:cxn modelId="{77D6AF03-135F-4727-A310-BD55D05C5BC6}" type="presParOf" srcId="{63975B69-E2A9-415A-8C6A-E898A4B1AF80}" destId="{70D7656B-C0F2-4F54-9681-AFDFEE4D3E5B}" srcOrd="7" destOrd="0" presId="urn:microsoft.com/office/officeart/2005/8/layout/vList2"/>
    <dgm:cxn modelId="{137E15F7-7C80-479F-AC67-CB3F22C97325}" type="presParOf" srcId="{63975B69-E2A9-415A-8C6A-E898A4B1AF80}" destId="{7CB3BAF7-2EFE-48F8-9B50-6C1ACD82FC8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E551FD0-4972-455A-9635-E2C89E2CE3C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685E61B-6A9D-45CA-8EBD-6F42634A6D43}">
      <dgm:prSet/>
      <dgm:spPr/>
      <dgm:t>
        <a:bodyPr/>
        <a:lstStyle/>
        <a:p>
          <a:r>
            <a:rPr lang="en-GB"/>
            <a:t>Recognises that there are constraints within the policy making process.</a:t>
          </a:r>
          <a:endParaRPr lang="en-US"/>
        </a:p>
      </dgm:t>
    </dgm:pt>
    <dgm:pt modelId="{16D7D519-C7D8-4E3D-B1AF-60BBC470F1CC}" type="parTrans" cxnId="{D811021B-561E-4728-97C2-37A49F4F9405}">
      <dgm:prSet/>
      <dgm:spPr/>
      <dgm:t>
        <a:bodyPr/>
        <a:lstStyle/>
        <a:p>
          <a:endParaRPr lang="en-US"/>
        </a:p>
      </dgm:t>
    </dgm:pt>
    <dgm:pt modelId="{3FAFB8AD-54BC-4B57-B40F-E346D8BC7715}" type="sibTrans" cxnId="{D811021B-561E-4728-97C2-37A49F4F9405}">
      <dgm:prSet/>
      <dgm:spPr/>
      <dgm:t>
        <a:bodyPr/>
        <a:lstStyle/>
        <a:p>
          <a:endParaRPr lang="en-US"/>
        </a:p>
      </dgm:t>
    </dgm:pt>
    <dgm:pt modelId="{20E363E5-88A9-4138-94C3-FF12A17CFED3}">
      <dgm:prSet/>
      <dgm:spPr/>
      <dgm:t>
        <a:bodyPr/>
        <a:lstStyle/>
        <a:p>
          <a:r>
            <a:rPr lang="en-GB"/>
            <a:t>Human constraints</a:t>
          </a:r>
          <a:endParaRPr lang="en-US"/>
        </a:p>
      </dgm:t>
    </dgm:pt>
    <dgm:pt modelId="{3B82985C-B0F9-4E4A-A701-0F605107F203}" type="parTrans" cxnId="{2AADF308-7AF4-441D-9254-507ABFDE14D9}">
      <dgm:prSet/>
      <dgm:spPr/>
      <dgm:t>
        <a:bodyPr/>
        <a:lstStyle/>
        <a:p>
          <a:endParaRPr lang="en-US"/>
        </a:p>
      </dgm:t>
    </dgm:pt>
    <dgm:pt modelId="{FD021266-CBE9-4273-88A7-98523E6BFDB3}" type="sibTrans" cxnId="{2AADF308-7AF4-441D-9254-507ABFDE14D9}">
      <dgm:prSet/>
      <dgm:spPr/>
      <dgm:t>
        <a:bodyPr/>
        <a:lstStyle/>
        <a:p>
          <a:endParaRPr lang="en-US"/>
        </a:p>
      </dgm:t>
    </dgm:pt>
    <dgm:pt modelId="{0B473B52-F315-4D0E-9F9C-DD69C3960330}">
      <dgm:prSet/>
      <dgm:spPr/>
      <dgm:t>
        <a:bodyPr/>
        <a:lstStyle/>
        <a:p>
          <a:r>
            <a:rPr lang="en-GB"/>
            <a:t>The impossibility of human decision making: the number of alternatives to be explored is so great </a:t>
          </a:r>
          <a:endParaRPr lang="en-US"/>
        </a:p>
      </dgm:t>
    </dgm:pt>
    <dgm:pt modelId="{A1046EDD-ABB8-4001-B031-2E1160F80E67}" type="parTrans" cxnId="{4FB07389-C132-4616-B519-039DF7BC3A5E}">
      <dgm:prSet/>
      <dgm:spPr/>
      <dgm:t>
        <a:bodyPr/>
        <a:lstStyle/>
        <a:p>
          <a:endParaRPr lang="en-US"/>
        </a:p>
      </dgm:t>
    </dgm:pt>
    <dgm:pt modelId="{A0034FA9-026C-425B-85E2-97A9AE831E4E}" type="sibTrans" cxnId="{4FB07389-C132-4616-B519-039DF7BC3A5E}">
      <dgm:prSet/>
      <dgm:spPr/>
      <dgm:t>
        <a:bodyPr/>
        <a:lstStyle/>
        <a:p>
          <a:endParaRPr lang="en-US"/>
        </a:p>
      </dgm:t>
    </dgm:pt>
    <dgm:pt modelId="{618A9ECB-0BB8-4555-8ACE-95A94C148C25}">
      <dgm:prSet/>
      <dgm:spPr/>
      <dgm:t>
        <a:bodyPr/>
        <a:lstStyle/>
        <a:p>
          <a:r>
            <a:rPr lang="en-GB"/>
            <a:t>The information to be evaluated is ‘so vast that even an approximation to objective rationality is hard to conceive’(Simon, 1976) </a:t>
          </a:r>
          <a:endParaRPr lang="en-US"/>
        </a:p>
      </dgm:t>
    </dgm:pt>
    <dgm:pt modelId="{EE84253E-2AB4-4279-BDCD-0751B16392AE}" type="parTrans" cxnId="{7FB66E03-F3EE-420B-8732-74AF50FDFA95}">
      <dgm:prSet/>
      <dgm:spPr/>
      <dgm:t>
        <a:bodyPr/>
        <a:lstStyle/>
        <a:p>
          <a:endParaRPr lang="en-US"/>
        </a:p>
      </dgm:t>
    </dgm:pt>
    <dgm:pt modelId="{11C5C4AC-1BB5-404C-A890-C964680415AC}" type="sibTrans" cxnId="{7FB66E03-F3EE-420B-8732-74AF50FDFA95}">
      <dgm:prSet/>
      <dgm:spPr/>
      <dgm:t>
        <a:bodyPr/>
        <a:lstStyle/>
        <a:p>
          <a:endParaRPr lang="en-US"/>
        </a:p>
      </dgm:t>
    </dgm:pt>
    <dgm:pt modelId="{1C8BB0A3-329D-49E3-98EA-9E9534C4608D}">
      <dgm:prSet/>
      <dgm:spPr/>
      <dgm:t>
        <a:bodyPr/>
        <a:lstStyle/>
        <a:p>
          <a:r>
            <a:rPr lang="en-GB"/>
            <a:t>Rather than trying to get the perfect solution to a policy problem</a:t>
          </a:r>
          <a:endParaRPr lang="en-US"/>
        </a:p>
      </dgm:t>
    </dgm:pt>
    <dgm:pt modelId="{C59E1D8F-CE21-496C-84A0-0953C8376FC7}" type="parTrans" cxnId="{1BECB80B-3B34-4D56-8B9E-1C70260A9BEB}">
      <dgm:prSet/>
      <dgm:spPr/>
      <dgm:t>
        <a:bodyPr/>
        <a:lstStyle/>
        <a:p>
          <a:endParaRPr lang="en-US"/>
        </a:p>
      </dgm:t>
    </dgm:pt>
    <dgm:pt modelId="{684B3749-B114-4B35-A96E-D63E627F5A11}" type="sibTrans" cxnId="{1BECB80B-3B34-4D56-8B9E-1C70260A9BEB}">
      <dgm:prSet/>
      <dgm:spPr/>
      <dgm:t>
        <a:bodyPr/>
        <a:lstStyle/>
        <a:p>
          <a:endParaRPr lang="en-US"/>
        </a:p>
      </dgm:t>
    </dgm:pt>
    <dgm:pt modelId="{63975B69-E2A9-415A-8C6A-E898A4B1AF80}" type="pres">
      <dgm:prSet presAssocID="{7E551FD0-4972-455A-9635-E2C89E2CE3CB}" presName="linear" presStyleCnt="0">
        <dgm:presLayoutVars>
          <dgm:animLvl val="lvl"/>
          <dgm:resizeHandles val="exact"/>
        </dgm:presLayoutVars>
      </dgm:prSet>
      <dgm:spPr/>
    </dgm:pt>
    <dgm:pt modelId="{88CDBA50-00C7-40A1-92CC-DB0A4E6E400C}" type="pres">
      <dgm:prSet presAssocID="{7685E61B-6A9D-45CA-8EBD-6F42634A6D43}" presName="parentText" presStyleLbl="node1" presStyleIdx="0" presStyleCnt="5">
        <dgm:presLayoutVars>
          <dgm:chMax val="0"/>
          <dgm:bulletEnabled val="1"/>
        </dgm:presLayoutVars>
      </dgm:prSet>
      <dgm:spPr/>
    </dgm:pt>
    <dgm:pt modelId="{2F4E7DA8-EA7A-4531-80E1-ECFBD5CE7F40}" type="pres">
      <dgm:prSet presAssocID="{3FAFB8AD-54BC-4B57-B40F-E346D8BC7715}" presName="spacer" presStyleCnt="0"/>
      <dgm:spPr/>
    </dgm:pt>
    <dgm:pt modelId="{6433EC09-A133-4DC8-9607-54F0D448CE41}" type="pres">
      <dgm:prSet presAssocID="{20E363E5-88A9-4138-94C3-FF12A17CFED3}" presName="parentText" presStyleLbl="node1" presStyleIdx="1" presStyleCnt="5">
        <dgm:presLayoutVars>
          <dgm:chMax val="0"/>
          <dgm:bulletEnabled val="1"/>
        </dgm:presLayoutVars>
      </dgm:prSet>
      <dgm:spPr/>
    </dgm:pt>
    <dgm:pt modelId="{02FCDD1C-B7F1-4584-8A5E-6D6777471E2F}" type="pres">
      <dgm:prSet presAssocID="{FD021266-CBE9-4273-88A7-98523E6BFDB3}" presName="spacer" presStyleCnt="0"/>
      <dgm:spPr/>
    </dgm:pt>
    <dgm:pt modelId="{3B7D1A0C-AB82-4991-9BB2-5E5F69246515}" type="pres">
      <dgm:prSet presAssocID="{0B473B52-F315-4D0E-9F9C-DD69C3960330}" presName="parentText" presStyleLbl="node1" presStyleIdx="2" presStyleCnt="5">
        <dgm:presLayoutVars>
          <dgm:chMax val="0"/>
          <dgm:bulletEnabled val="1"/>
        </dgm:presLayoutVars>
      </dgm:prSet>
      <dgm:spPr/>
    </dgm:pt>
    <dgm:pt modelId="{4E0698EE-56A8-4044-AA8D-FF197CBEE290}" type="pres">
      <dgm:prSet presAssocID="{A0034FA9-026C-425B-85E2-97A9AE831E4E}" presName="spacer" presStyleCnt="0"/>
      <dgm:spPr/>
    </dgm:pt>
    <dgm:pt modelId="{89843705-65BD-4B13-8CE4-19C499762C34}" type="pres">
      <dgm:prSet presAssocID="{618A9ECB-0BB8-4555-8ACE-95A94C148C25}" presName="parentText" presStyleLbl="node1" presStyleIdx="3" presStyleCnt="5">
        <dgm:presLayoutVars>
          <dgm:chMax val="0"/>
          <dgm:bulletEnabled val="1"/>
        </dgm:presLayoutVars>
      </dgm:prSet>
      <dgm:spPr/>
    </dgm:pt>
    <dgm:pt modelId="{70D7656B-C0F2-4F54-9681-AFDFEE4D3E5B}" type="pres">
      <dgm:prSet presAssocID="{11C5C4AC-1BB5-404C-A890-C964680415AC}" presName="spacer" presStyleCnt="0"/>
      <dgm:spPr/>
    </dgm:pt>
    <dgm:pt modelId="{7CB3BAF7-2EFE-48F8-9B50-6C1ACD82FC83}" type="pres">
      <dgm:prSet presAssocID="{1C8BB0A3-329D-49E3-98EA-9E9534C4608D}" presName="parentText" presStyleLbl="node1" presStyleIdx="4" presStyleCnt="5">
        <dgm:presLayoutVars>
          <dgm:chMax val="0"/>
          <dgm:bulletEnabled val="1"/>
        </dgm:presLayoutVars>
      </dgm:prSet>
      <dgm:spPr/>
    </dgm:pt>
  </dgm:ptLst>
  <dgm:cxnLst>
    <dgm:cxn modelId="{7FB66E03-F3EE-420B-8732-74AF50FDFA95}" srcId="{7E551FD0-4972-455A-9635-E2C89E2CE3CB}" destId="{618A9ECB-0BB8-4555-8ACE-95A94C148C25}" srcOrd="3" destOrd="0" parTransId="{EE84253E-2AB4-4279-BDCD-0751B16392AE}" sibTransId="{11C5C4AC-1BB5-404C-A890-C964680415AC}"/>
    <dgm:cxn modelId="{2AADF308-7AF4-441D-9254-507ABFDE14D9}" srcId="{7E551FD0-4972-455A-9635-E2C89E2CE3CB}" destId="{20E363E5-88A9-4138-94C3-FF12A17CFED3}" srcOrd="1" destOrd="0" parTransId="{3B82985C-B0F9-4E4A-A701-0F605107F203}" sibTransId="{FD021266-CBE9-4273-88A7-98523E6BFDB3}"/>
    <dgm:cxn modelId="{1BECB80B-3B34-4D56-8B9E-1C70260A9BEB}" srcId="{7E551FD0-4972-455A-9635-E2C89E2CE3CB}" destId="{1C8BB0A3-329D-49E3-98EA-9E9534C4608D}" srcOrd="4" destOrd="0" parTransId="{C59E1D8F-CE21-496C-84A0-0953C8376FC7}" sibTransId="{684B3749-B114-4B35-A96E-D63E627F5A11}"/>
    <dgm:cxn modelId="{D811021B-561E-4728-97C2-37A49F4F9405}" srcId="{7E551FD0-4972-455A-9635-E2C89E2CE3CB}" destId="{7685E61B-6A9D-45CA-8EBD-6F42634A6D43}" srcOrd="0" destOrd="0" parTransId="{16D7D519-C7D8-4E3D-B1AF-60BBC470F1CC}" sibTransId="{3FAFB8AD-54BC-4B57-B40F-E346D8BC7715}"/>
    <dgm:cxn modelId="{E7526466-25D2-4768-9B34-723C5186CE13}" type="presOf" srcId="{618A9ECB-0BB8-4555-8ACE-95A94C148C25}" destId="{89843705-65BD-4B13-8CE4-19C499762C34}" srcOrd="0" destOrd="0" presId="urn:microsoft.com/office/officeart/2005/8/layout/vList2"/>
    <dgm:cxn modelId="{5B8BDE71-1254-4C3B-8B02-FD1AB9E9A321}" type="presOf" srcId="{7685E61B-6A9D-45CA-8EBD-6F42634A6D43}" destId="{88CDBA50-00C7-40A1-92CC-DB0A4E6E400C}" srcOrd="0" destOrd="0" presId="urn:microsoft.com/office/officeart/2005/8/layout/vList2"/>
    <dgm:cxn modelId="{0F075852-381F-4404-9594-9269C56CBBB0}" type="presOf" srcId="{20E363E5-88A9-4138-94C3-FF12A17CFED3}" destId="{6433EC09-A133-4DC8-9607-54F0D448CE41}" srcOrd="0" destOrd="0" presId="urn:microsoft.com/office/officeart/2005/8/layout/vList2"/>
    <dgm:cxn modelId="{4FB07389-C132-4616-B519-039DF7BC3A5E}" srcId="{7E551FD0-4972-455A-9635-E2C89E2CE3CB}" destId="{0B473B52-F315-4D0E-9F9C-DD69C3960330}" srcOrd="2" destOrd="0" parTransId="{A1046EDD-ABB8-4001-B031-2E1160F80E67}" sibTransId="{A0034FA9-026C-425B-85E2-97A9AE831E4E}"/>
    <dgm:cxn modelId="{0DD6D28D-CEB6-4AF2-897B-0C193BDCC9C7}" type="presOf" srcId="{1C8BB0A3-329D-49E3-98EA-9E9534C4608D}" destId="{7CB3BAF7-2EFE-48F8-9B50-6C1ACD82FC83}" srcOrd="0" destOrd="0" presId="urn:microsoft.com/office/officeart/2005/8/layout/vList2"/>
    <dgm:cxn modelId="{210381A0-ABBE-45C3-ADBE-35037C65BFE9}" type="presOf" srcId="{7E551FD0-4972-455A-9635-E2C89E2CE3CB}" destId="{63975B69-E2A9-415A-8C6A-E898A4B1AF80}" srcOrd="0" destOrd="0" presId="urn:microsoft.com/office/officeart/2005/8/layout/vList2"/>
    <dgm:cxn modelId="{EE1013E7-B903-4FE5-86D0-311D779E57A6}" type="presOf" srcId="{0B473B52-F315-4D0E-9F9C-DD69C3960330}" destId="{3B7D1A0C-AB82-4991-9BB2-5E5F69246515}" srcOrd="0" destOrd="0" presId="urn:microsoft.com/office/officeart/2005/8/layout/vList2"/>
    <dgm:cxn modelId="{7D90CFD8-083C-4854-B629-FE4E077883ED}" type="presParOf" srcId="{63975B69-E2A9-415A-8C6A-E898A4B1AF80}" destId="{88CDBA50-00C7-40A1-92CC-DB0A4E6E400C}" srcOrd="0" destOrd="0" presId="urn:microsoft.com/office/officeart/2005/8/layout/vList2"/>
    <dgm:cxn modelId="{FB9F0A4D-B827-4729-A440-45D0565F1447}" type="presParOf" srcId="{63975B69-E2A9-415A-8C6A-E898A4B1AF80}" destId="{2F4E7DA8-EA7A-4531-80E1-ECFBD5CE7F40}" srcOrd="1" destOrd="0" presId="urn:microsoft.com/office/officeart/2005/8/layout/vList2"/>
    <dgm:cxn modelId="{1B6852D5-A77B-48A5-A722-3108A515DDE2}" type="presParOf" srcId="{63975B69-E2A9-415A-8C6A-E898A4B1AF80}" destId="{6433EC09-A133-4DC8-9607-54F0D448CE41}" srcOrd="2" destOrd="0" presId="urn:microsoft.com/office/officeart/2005/8/layout/vList2"/>
    <dgm:cxn modelId="{243C9ECC-2B9C-4E50-AA32-57B6D81E096B}" type="presParOf" srcId="{63975B69-E2A9-415A-8C6A-E898A4B1AF80}" destId="{02FCDD1C-B7F1-4584-8A5E-6D6777471E2F}" srcOrd="3" destOrd="0" presId="urn:microsoft.com/office/officeart/2005/8/layout/vList2"/>
    <dgm:cxn modelId="{B10338F2-BF48-4297-AB78-A70390641DA4}" type="presParOf" srcId="{63975B69-E2A9-415A-8C6A-E898A4B1AF80}" destId="{3B7D1A0C-AB82-4991-9BB2-5E5F69246515}" srcOrd="4" destOrd="0" presId="urn:microsoft.com/office/officeart/2005/8/layout/vList2"/>
    <dgm:cxn modelId="{09EDABC6-1D0D-42AA-9E3E-D6CF17EAF24E}" type="presParOf" srcId="{63975B69-E2A9-415A-8C6A-E898A4B1AF80}" destId="{4E0698EE-56A8-4044-AA8D-FF197CBEE290}" srcOrd="5" destOrd="0" presId="urn:microsoft.com/office/officeart/2005/8/layout/vList2"/>
    <dgm:cxn modelId="{D91A710D-02D4-4F85-BFAD-1B0E21D4530A}" type="presParOf" srcId="{63975B69-E2A9-415A-8C6A-E898A4B1AF80}" destId="{89843705-65BD-4B13-8CE4-19C499762C34}" srcOrd="6" destOrd="0" presId="urn:microsoft.com/office/officeart/2005/8/layout/vList2"/>
    <dgm:cxn modelId="{77D6AF03-135F-4727-A310-BD55D05C5BC6}" type="presParOf" srcId="{63975B69-E2A9-415A-8C6A-E898A4B1AF80}" destId="{70D7656B-C0F2-4F54-9681-AFDFEE4D3E5B}" srcOrd="7" destOrd="0" presId="urn:microsoft.com/office/officeart/2005/8/layout/vList2"/>
    <dgm:cxn modelId="{137E15F7-7C80-479F-AC67-CB3F22C97325}" type="presParOf" srcId="{63975B69-E2A9-415A-8C6A-E898A4B1AF80}" destId="{7CB3BAF7-2EFE-48F8-9B50-6C1ACD82FC8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3510636-3236-4E5E-81DC-3559D52F0D7D}"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B4654DC6-1547-43E7-96CF-4C8CA980E700}">
      <dgm:prSet/>
      <dgm:spPr/>
      <dgm:t>
        <a:bodyPr/>
        <a:lstStyle/>
        <a:p>
          <a:r>
            <a:rPr lang="en-US" dirty="0"/>
            <a:t>Beth </a:t>
          </a:r>
          <a:r>
            <a:rPr lang="en-US" dirty="0" err="1"/>
            <a:t>yw’r</a:t>
          </a:r>
          <a:r>
            <a:rPr lang="en-US" dirty="0"/>
            <a:t> </a:t>
          </a:r>
          <a:r>
            <a:rPr lang="en-US" dirty="0" err="1"/>
            <a:t>cyfyngiadau</a:t>
          </a:r>
          <a:r>
            <a:rPr lang="en-US" dirty="0"/>
            <a:t> </a:t>
          </a:r>
          <a:r>
            <a:rPr lang="en-US" dirty="0" err="1"/>
            <a:t>sy’n</a:t>
          </a:r>
          <a:r>
            <a:rPr lang="en-US" dirty="0"/>
            <a:t> </a:t>
          </a:r>
          <a:r>
            <a:rPr lang="en-US" dirty="0" err="1"/>
            <a:t>strwythuro</a:t>
          </a:r>
          <a:r>
            <a:rPr lang="en-US" dirty="0"/>
            <a:t> </a:t>
          </a:r>
          <a:r>
            <a:rPr lang="en-US" dirty="0" err="1"/>
            <a:t>prosesau</a:t>
          </a:r>
          <a:r>
            <a:rPr lang="en-US" dirty="0"/>
            <a:t> </a:t>
          </a:r>
          <a:r>
            <a:rPr lang="en-US" dirty="0" err="1"/>
            <a:t>gwneud</a:t>
          </a:r>
          <a:r>
            <a:rPr lang="en-US" dirty="0"/>
            <a:t> </a:t>
          </a:r>
          <a:r>
            <a:rPr lang="en-US" dirty="0" err="1"/>
            <a:t>penderfyniadau</a:t>
          </a:r>
          <a:r>
            <a:rPr lang="en-US" dirty="0"/>
            <a:t> </a:t>
          </a:r>
          <a:r>
            <a:rPr lang="en-US" dirty="0" err="1"/>
            <a:t>yn</a:t>
          </a:r>
          <a:r>
            <a:rPr lang="en-US" dirty="0"/>
            <a:t> </a:t>
          </a:r>
          <a:r>
            <a:rPr lang="en-US" dirty="0" err="1"/>
            <a:t>eich</a:t>
          </a:r>
          <a:r>
            <a:rPr lang="en-US" dirty="0"/>
            <a:t> </a:t>
          </a:r>
          <a:r>
            <a:rPr lang="en-US" dirty="0" err="1"/>
            <a:t>sefydliad</a:t>
          </a:r>
          <a:r>
            <a:rPr lang="en-US" dirty="0"/>
            <a:t>?</a:t>
          </a:r>
        </a:p>
      </dgm:t>
    </dgm:pt>
    <dgm:pt modelId="{345EEEF4-1A43-4119-AACA-AF0E62517AE4}" type="parTrans" cxnId="{7A185096-39A1-40BC-B94F-1E37C95C8B4F}">
      <dgm:prSet/>
      <dgm:spPr/>
      <dgm:t>
        <a:bodyPr/>
        <a:lstStyle/>
        <a:p>
          <a:endParaRPr lang="en-US"/>
        </a:p>
      </dgm:t>
    </dgm:pt>
    <dgm:pt modelId="{C1647A6C-75D4-4F31-BD92-A0E736E63ABA}" type="sibTrans" cxnId="{7A185096-39A1-40BC-B94F-1E37C95C8B4F}">
      <dgm:prSet/>
      <dgm:spPr/>
      <dgm:t>
        <a:bodyPr/>
        <a:lstStyle/>
        <a:p>
          <a:endParaRPr lang="en-US"/>
        </a:p>
      </dgm:t>
    </dgm:pt>
    <dgm:pt modelId="{267A22D1-9589-4DBD-9B55-5454896EC193}">
      <dgm:prSet/>
      <dgm:spPr/>
      <dgm:t>
        <a:bodyPr/>
        <a:lstStyle/>
        <a:p>
          <a:r>
            <a:rPr lang="en-GB" dirty="0"/>
            <a:t>Beth </a:t>
          </a:r>
          <a:r>
            <a:rPr lang="en-GB" dirty="0" err="1"/>
            <a:t>yw</a:t>
          </a:r>
          <a:r>
            <a:rPr lang="en-GB" dirty="0"/>
            <a:t> </a:t>
          </a:r>
          <a:r>
            <a:rPr lang="en-GB" dirty="0" err="1"/>
            <a:t>eich</a:t>
          </a:r>
          <a:r>
            <a:rPr lang="en-GB" dirty="0"/>
            <a:t> </a:t>
          </a:r>
          <a:r>
            <a:rPr lang="en-GB" dirty="0" err="1"/>
            <a:t>dewisiadu</a:t>
          </a:r>
          <a:r>
            <a:rPr lang="en-GB" dirty="0"/>
            <a:t>?</a:t>
          </a:r>
          <a:endParaRPr lang="en-US" dirty="0"/>
        </a:p>
      </dgm:t>
    </dgm:pt>
    <dgm:pt modelId="{00CE9C41-00DD-4F65-AE39-0AB67C304FD4}" type="parTrans" cxnId="{4B6C86C9-B5C0-4763-9FB2-EB6712E942CB}">
      <dgm:prSet/>
      <dgm:spPr/>
      <dgm:t>
        <a:bodyPr/>
        <a:lstStyle/>
        <a:p>
          <a:endParaRPr lang="en-US"/>
        </a:p>
      </dgm:t>
    </dgm:pt>
    <dgm:pt modelId="{831BEE22-8F5A-4CB7-9426-E4F3B40B10B2}" type="sibTrans" cxnId="{4B6C86C9-B5C0-4763-9FB2-EB6712E942CB}">
      <dgm:prSet/>
      <dgm:spPr/>
      <dgm:t>
        <a:bodyPr/>
        <a:lstStyle/>
        <a:p>
          <a:endParaRPr lang="en-US"/>
        </a:p>
      </dgm:t>
    </dgm:pt>
    <dgm:pt modelId="{D8C2E15C-E0AE-48AC-8440-3FF0BE427582}">
      <dgm:prSet/>
      <dgm:spPr/>
      <dgm:t>
        <a:bodyPr/>
        <a:lstStyle/>
        <a:p>
          <a:r>
            <a:rPr lang="en-GB" dirty="0"/>
            <a:t>Faint o </a:t>
          </a:r>
          <a:r>
            <a:rPr lang="en-GB" dirty="0" err="1"/>
            <a:t>amser</a:t>
          </a:r>
          <a:r>
            <a:rPr lang="en-GB" dirty="0"/>
            <a:t> </a:t>
          </a:r>
          <a:r>
            <a:rPr lang="en-GB" dirty="0" err="1"/>
            <a:t>sydd</a:t>
          </a:r>
          <a:r>
            <a:rPr lang="en-GB" dirty="0"/>
            <a:t> </a:t>
          </a:r>
          <a:r>
            <a:rPr lang="en-GB" dirty="0" err="1"/>
            <a:t>gennych</a:t>
          </a:r>
          <a:r>
            <a:rPr lang="en-GB" dirty="0"/>
            <a:t> chi?</a:t>
          </a:r>
          <a:endParaRPr lang="en-US" dirty="0"/>
        </a:p>
      </dgm:t>
    </dgm:pt>
    <dgm:pt modelId="{5BC67582-99BA-4088-8CA7-71F000E10E62}" type="parTrans" cxnId="{B73FEC32-7849-4687-8BF1-33D3F5A0FB54}">
      <dgm:prSet/>
      <dgm:spPr/>
      <dgm:t>
        <a:bodyPr/>
        <a:lstStyle/>
        <a:p>
          <a:endParaRPr lang="en-US"/>
        </a:p>
      </dgm:t>
    </dgm:pt>
    <dgm:pt modelId="{1A223DC8-B0E6-40F7-9286-B24A9BF07636}" type="sibTrans" cxnId="{B73FEC32-7849-4687-8BF1-33D3F5A0FB54}">
      <dgm:prSet/>
      <dgm:spPr/>
      <dgm:t>
        <a:bodyPr/>
        <a:lstStyle/>
        <a:p>
          <a:endParaRPr lang="en-US"/>
        </a:p>
      </dgm:t>
    </dgm:pt>
    <dgm:pt modelId="{8B443396-3A3F-4D8C-95A0-2CD55A5476B1}">
      <dgm:prSet/>
      <dgm:spPr/>
      <dgm:t>
        <a:bodyPr/>
        <a:lstStyle/>
        <a:p>
          <a:r>
            <a:rPr lang="en-US" dirty="0"/>
            <a:t>Yn </a:t>
          </a:r>
          <a:r>
            <a:rPr lang="en-US" dirty="0" err="1"/>
            <a:t>hytrach</a:t>
          </a:r>
          <a:r>
            <a:rPr lang="en-US" dirty="0"/>
            <a:t> </a:t>
          </a:r>
          <a:r>
            <a:rPr lang="en-US" dirty="0" err="1"/>
            <a:t>na</a:t>
          </a:r>
          <a:r>
            <a:rPr lang="en-US" dirty="0"/>
            <a:t> </a:t>
          </a:r>
          <a:r>
            <a:rPr lang="en-US" dirty="0" err="1"/>
            <a:t>cheisio</a:t>
          </a:r>
          <a:r>
            <a:rPr lang="en-US" dirty="0"/>
            <a:t> </a:t>
          </a:r>
          <a:r>
            <a:rPr lang="en-US" dirty="0" err="1"/>
            <a:t>dod</a:t>
          </a:r>
          <a:r>
            <a:rPr lang="en-US" dirty="0"/>
            <a:t> o </a:t>
          </a:r>
          <a:r>
            <a:rPr lang="en-US" dirty="0" err="1"/>
            <a:t>hyd</a:t>
          </a:r>
          <a:r>
            <a:rPr lang="en-US" dirty="0"/>
            <a:t> </a:t>
          </a:r>
          <a:r>
            <a:rPr lang="en-US" dirty="0" err="1"/>
            <a:t>i’r</a:t>
          </a:r>
          <a:r>
            <a:rPr lang="en-US" dirty="0"/>
            <a:t> </a:t>
          </a:r>
          <a:r>
            <a:rPr lang="en-US" dirty="0" err="1"/>
            <a:t>datrysiad</a:t>
          </a:r>
          <a:r>
            <a:rPr lang="en-US" dirty="0"/>
            <a:t> </a:t>
          </a:r>
          <a:r>
            <a:rPr lang="en-US" dirty="0" err="1"/>
            <a:t>perffaith</a:t>
          </a:r>
          <a:r>
            <a:rPr lang="en-US" dirty="0"/>
            <a:t> </a:t>
          </a:r>
          <a:r>
            <a:rPr lang="en-US" dirty="0" err="1"/>
            <a:t>trwy</a:t>
          </a:r>
          <a:r>
            <a:rPr lang="en-US" dirty="0"/>
            <a:t> </a:t>
          </a:r>
          <a:r>
            <a:rPr lang="en-US" dirty="0" err="1"/>
            <a:t>wneud</a:t>
          </a:r>
          <a:r>
            <a:rPr lang="en-US" dirty="0"/>
            <a:t> </a:t>
          </a:r>
          <a:r>
            <a:rPr lang="en-US" dirty="0" err="1"/>
            <a:t>penderfyniadau</a:t>
          </a:r>
          <a:r>
            <a:rPr lang="en-US" dirty="0"/>
            <a:t> </a:t>
          </a:r>
          <a:r>
            <a:rPr lang="en-US" dirty="0" err="1"/>
            <a:t>rhesymegol</a:t>
          </a:r>
          <a:r>
            <a:rPr lang="en-US" dirty="0"/>
            <a:t> ‘</a:t>
          </a:r>
          <a:r>
            <a:rPr lang="en-US" dirty="0" err="1"/>
            <a:t>gwyddonol</a:t>
          </a:r>
          <a:r>
            <a:rPr lang="en-US" dirty="0"/>
            <a:t>’, </a:t>
          </a:r>
          <a:r>
            <a:rPr lang="en-US" dirty="0" err="1"/>
            <a:t>gwrthrychol</a:t>
          </a:r>
          <a:endParaRPr lang="en-US" dirty="0"/>
        </a:p>
      </dgm:t>
    </dgm:pt>
    <dgm:pt modelId="{1D7EDBCA-493D-46AC-ADCB-712312A92456}" type="parTrans" cxnId="{24170B81-3851-47A1-B310-0C6D3D573D50}">
      <dgm:prSet/>
      <dgm:spPr/>
      <dgm:t>
        <a:bodyPr/>
        <a:lstStyle/>
        <a:p>
          <a:endParaRPr lang="en-US"/>
        </a:p>
      </dgm:t>
    </dgm:pt>
    <dgm:pt modelId="{71878C40-D136-4664-8040-4ECA0B021699}" type="sibTrans" cxnId="{24170B81-3851-47A1-B310-0C6D3D573D50}">
      <dgm:prSet/>
      <dgm:spPr/>
      <dgm:t>
        <a:bodyPr/>
        <a:lstStyle/>
        <a:p>
          <a:endParaRPr lang="en-US"/>
        </a:p>
      </dgm:t>
    </dgm:pt>
    <dgm:pt modelId="{1C3D02B3-8453-4EC2-B50E-CE1C977D6C7A}">
      <dgm:prSet/>
      <dgm:spPr/>
      <dgm:t>
        <a:bodyPr/>
        <a:lstStyle/>
        <a:p>
          <a:r>
            <a:rPr lang="en-US" dirty="0" err="1"/>
            <a:t>Caiff</a:t>
          </a:r>
          <a:r>
            <a:rPr lang="en-US" dirty="0"/>
            <a:t> </a:t>
          </a:r>
          <a:r>
            <a:rPr lang="en-US" dirty="0" err="1"/>
            <a:t>prosesau</a:t>
          </a:r>
          <a:r>
            <a:rPr lang="en-US" dirty="0"/>
            <a:t> </a:t>
          </a:r>
          <a:r>
            <a:rPr lang="en-US" dirty="0" err="1"/>
            <a:t>gwneud</a:t>
          </a:r>
          <a:r>
            <a:rPr lang="en-US" dirty="0"/>
            <a:t> </a:t>
          </a:r>
          <a:r>
            <a:rPr lang="en-US" dirty="0" err="1"/>
            <a:t>penderfyniadau</a:t>
          </a:r>
          <a:r>
            <a:rPr lang="en-US" dirty="0"/>
            <a:t> </a:t>
          </a:r>
          <a:r>
            <a:rPr lang="en-US" dirty="0" err="1"/>
            <a:t>eu</a:t>
          </a:r>
          <a:r>
            <a:rPr lang="en-US" dirty="0"/>
            <a:t> </a:t>
          </a:r>
          <a:r>
            <a:rPr lang="en-US" dirty="0" err="1"/>
            <a:t>harwain</a:t>
          </a:r>
          <a:r>
            <a:rPr lang="en-US" dirty="0"/>
            <a:t> </a:t>
          </a:r>
          <a:r>
            <a:rPr lang="en-US" dirty="0" err="1"/>
            <a:t>gan</a:t>
          </a:r>
          <a:r>
            <a:rPr lang="en-US" dirty="0"/>
            <a:t> </a:t>
          </a:r>
          <a:r>
            <a:rPr lang="en-US" dirty="0" err="1"/>
            <a:t>realiti’r</a:t>
          </a:r>
          <a:r>
            <a:rPr lang="en-US" dirty="0"/>
            <a:t> </a:t>
          </a:r>
          <a:r>
            <a:rPr lang="en-US" dirty="0" err="1"/>
            <a:t>amgylchiadau</a:t>
          </a:r>
          <a:r>
            <a:rPr lang="en-US" dirty="0"/>
            <a:t>, y </a:t>
          </a:r>
          <a:r>
            <a:rPr lang="en-US" dirty="0" err="1"/>
            <a:t>cyfyngiadau</a:t>
          </a:r>
          <a:r>
            <a:rPr lang="en-US" dirty="0"/>
            <a:t>, a </a:t>
          </a:r>
          <a:r>
            <a:rPr lang="en-US" dirty="0" err="1"/>
            <a:t>rhesymeg</a:t>
          </a:r>
          <a:r>
            <a:rPr lang="en-US" dirty="0"/>
            <a:t> ‘</a:t>
          </a:r>
          <a:r>
            <a:rPr lang="en-US" dirty="0" err="1"/>
            <a:t>priodolrwydd</a:t>
          </a:r>
          <a:r>
            <a:rPr lang="en-US" dirty="0"/>
            <a:t>’ </a:t>
          </a:r>
          <a:r>
            <a:rPr lang="en-US" dirty="0" err="1"/>
            <a:t>e.e.</a:t>
          </a:r>
          <a:r>
            <a:rPr lang="en-US" dirty="0"/>
            <a:t> </a:t>
          </a:r>
          <a:r>
            <a:rPr lang="en-US" dirty="0" err="1"/>
            <a:t>beth</a:t>
          </a:r>
          <a:r>
            <a:rPr lang="en-US" dirty="0"/>
            <a:t> </a:t>
          </a:r>
          <a:r>
            <a:rPr lang="en-US" dirty="0" err="1"/>
            <a:t>yw’r</a:t>
          </a:r>
          <a:r>
            <a:rPr lang="en-US" dirty="0"/>
            <a:t> </a:t>
          </a:r>
          <a:r>
            <a:rPr lang="en-US" dirty="0" err="1"/>
            <a:t>disgwyliadau</a:t>
          </a:r>
          <a:r>
            <a:rPr lang="en-US" dirty="0"/>
            <a:t>? Beth </a:t>
          </a:r>
          <a:r>
            <a:rPr lang="en-US" dirty="0" err="1"/>
            <a:t>yw’r</a:t>
          </a:r>
          <a:r>
            <a:rPr lang="en-US" dirty="0"/>
            <a:t> </a:t>
          </a:r>
          <a:r>
            <a:rPr lang="en-US" dirty="0" err="1"/>
            <a:t>gyllideb</a:t>
          </a:r>
          <a:r>
            <a:rPr lang="en-US" dirty="0"/>
            <a:t>? </a:t>
          </a:r>
          <a:r>
            <a:rPr lang="en-US" dirty="0" err="1"/>
            <a:t>ayb</a:t>
          </a:r>
          <a:endParaRPr lang="en-US" dirty="0"/>
        </a:p>
      </dgm:t>
    </dgm:pt>
    <dgm:pt modelId="{BD94DF82-C79A-48F1-A8F4-545DCF91EA08}" type="parTrans" cxnId="{E05DC316-9DBB-4F15-874C-89CC20DD2775}">
      <dgm:prSet/>
      <dgm:spPr/>
      <dgm:t>
        <a:bodyPr/>
        <a:lstStyle/>
        <a:p>
          <a:endParaRPr lang="en-US"/>
        </a:p>
      </dgm:t>
    </dgm:pt>
    <dgm:pt modelId="{669A0E25-1157-4F9F-82F7-653971EE75A3}" type="sibTrans" cxnId="{E05DC316-9DBB-4F15-874C-89CC20DD2775}">
      <dgm:prSet/>
      <dgm:spPr/>
      <dgm:t>
        <a:bodyPr/>
        <a:lstStyle/>
        <a:p>
          <a:endParaRPr lang="en-US"/>
        </a:p>
      </dgm:t>
    </dgm:pt>
    <dgm:pt modelId="{701A3B6C-D07C-4500-8C67-6C152068E0B3}" type="pres">
      <dgm:prSet presAssocID="{D3510636-3236-4E5E-81DC-3559D52F0D7D}" presName="Name0" presStyleCnt="0">
        <dgm:presLayoutVars>
          <dgm:dir/>
          <dgm:animLvl val="lvl"/>
          <dgm:resizeHandles val="exact"/>
        </dgm:presLayoutVars>
      </dgm:prSet>
      <dgm:spPr/>
    </dgm:pt>
    <dgm:pt modelId="{F8113187-5934-4B61-8859-EE4AC93D4FC5}" type="pres">
      <dgm:prSet presAssocID="{1C3D02B3-8453-4EC2-B50E-CE1C977D6C7A}" presName="boxAndChildren" presStyleCnt="0"/>
      <dgm:spPr/>
    </dgm:pt>
    <dgm:pt modelId="{F647F912-E690-4BD5-8BC1-D5B8F49A108E}" type="pres">
      <dgm:prSet presAssocID="{1C3D02B3-8453-4EC2-B50E-CE1C977D6C7A}" presName="parentTextBox" presStyleLbl="node1" presStyleIdx="0" presStyleCnt="3"/>
      <dgm:spPr/>
    </dgm:pt>
    <dgm:pt modelId="{C4AD7B27-90AA-4135-9724-86772D32B90F}" type="pres">
      <dgm:prSet presAssocID="{71878C40-D136-4664-8040-4ECA0B021699}" presName="sp" presStyleCnt="0"/>
      <dgm:spPr/>
    </dgm:pt>
    <dgm:pt modelId="{EA1A72A4-0C92-4B51-A29B-9CA39FC327C4}" type="pres">
      <dgm:prSet presAssocID="{8B443396-3A3F-4D8C-95A0-2CD55A5476B1}" presName="arrowAndChildren" presStyleCnt="0"/>
      <dgm:spPr/>
    </dgm:pt>
    <dgm:pt modelId="{2A9353FD-EFCA-4D70-8BAA-E1501A80A09D}" type="pres">
      <dgm:prSet presAssocID="{8B443396-3A3F-4D8C-95A0-2CD55A5476B1}" presName="parentTextArrow" presStyleLbl="node1" presStyleIdx="1" presStyleCnt="3"/>
      <dgm:spPr/>
    </dgm:pt>
    <dgm:pt modelId="{5C5AC8BD-6F39-4407-9C21-38AFE4E4BDEF}" type="pres">
      <dgm:prSet presAssocID="{C1647A6C-75D4-4F31-BD92-A0E736E63ABA}" presName="sp" presStyleCnt="0"/>
      <dgm:spPr/>
    </dgm:pt>
    <dgm:pt modelId="{CCE2368F-E674-4ECB-B349-BBC201D11404}" type="pres">
      <dgm:prSet presAssocID="{B4654DC6-1547-43E7-96CF-4C8CA980E700}" presName="arrowAndChildren" presStyleCnt="0"/>
      <dgm:spPr/>
    </dgm:pt>
    <dgm:pt modelId="{D27E8E7F-D857-4E8B-8C67-26ED6B8FF2D8}" type="pres">
      <dgm:prSet presAssocID="{B4654DC6-1547-43E7-96CF-4C8CA980E700}" presName="parentTextArrow" presStyleLbl="node1" presStyleIdx="1" presStyleCnt="3"/>
      <dgm:spPr/>
    </dgm:pt>
    <dgm:pt modelId="{ABBA0792-2832-478D-AEC3-B9BA48544428}" type="pres">
      <dgm:prSet presAssocID="{B4654DC6-1547-43E7-96CF-4C8CA980E700}" presName="arrow" presStyleLbl="node1" presStyleIdx="2" presStyleCnt="3"/>
      <dgm:spPr/>
    </dgm:pt>
    <dgm:pt modelId="{6249785B-F82E-4FE1-A96D-F96DE5B734E4}" type="pres">
      <dgm:prSet presAssocID="{B4654DC6-1547-43E7-96CF-4C8CA980E700}" presName="descendantArrow" presStyleCnt="0"/>
      <dgm:spPr/>
    </dgm:pt>
    <dgm:pt modelId="{A9F1E789-D505-4198-A5C3-6C01413BD36B}" type="pres">
      <dgm:prSet presAssocID="{267A22D1-9589-4DBD-9B55-5454896EC193}" presName="childTextArrow" presStyleLbl="fgAccFollowNode1" presStyleIdx="0" presStyleCnt="2">
        <dgm:presLayoutVars>
          <dgm:bulletEnabled val="1"/>
        </dgm:presLayoutVars>
      </dgm:prSet>
      <dgm:spPr/>
    </dgm:pt>
    <dgm:pt modelId="{1010FE41-695C-4273-BE16-3F3E13F76109}" type="pres">
      <dgm:prSet presAssocID="{D8C2E15C-E0AE-48AC-8440-3FF0BE427582}" presName="childTextArrow" presStyleLbl="fgAccFollowNode1" presStyleIdx="1" presStyleCnt="2">
        <dgm:presLayoutVars>
          <dgm:bulletEnabled val="1"/>
        </dgm:presLayoutVars>
      </dgm:prSet>
      <dgm:spPr/>
    </dgm:pt>
  </dgm:ptLst>
  <dgm:cxnLst>
    <dgm:cxn modelId="{9E355103-B4EE-4267-B43F-9CB6BCB8F59C}" type="presOf" srcId="{267A22D1-9589-4DBD-9B55-5454896EC193}" destId="{A9F1E789-D505-4198-A5C3-6C01413BD36B}" srcOrd="0" destOrd="0" presId="urn:microsoft.com/office/officeart/2005/8/layout/process4"/>
    <dgm:cxn modelId="{3CDF8B0C-F367-49F6-8623-E511A25A02E7}" type="presOf" srcId="{B4654DC6-1547-43E7-96CF-4C8CA980E700}" destId="{D27E8E7F-D857-4E8B-8C67-26ED6B8FF2D8}" srcOrd="0" destOrd="0" presId="urn:microsoft.com/office/officeart/2005/8/layout/process4"/>
    <dgm:cxn modelId="{B0D7D213-9C95-4B98-A0D0-07A463344F1C}" type="presOf" srcId="{1C3D02B3-8453-4EC2-B50E-CE1C977D6C7A}" destId="{F647F912-E690-4BD5-8BC1-D5B8F49A108E}" srcOrd="0" destOrd="0" presId="urn:microsoft.com/office/officeart/2005/8/layout/process4"/>
    <dgm:cxn modelId="{E05DC316-9DBB-4F15-874C-89CC20DD2775}" srcId="{D3510636-3236-4E5E-81DC-3559D52F0D7D}" destId="{1C3D02B3-8453-4EC2-B50E-CE1C977D6C7A}" srcOrd="2" destOrd="0" parTransId="{BD94DF82-C79A-48F1-A8F4-545DCF91EA08}" sibTransId="{669A0E25-1157-4F9F-82F7-653971EE75A3}"/>
    <dgm:cxn modelId="{08FD382F-5380-4AF7-AA91-CCA185EE79C9}" type="presOf" srcId="{8B443396-3A3F-4D8C-95A0-2CD55A5476B1}" destId="{2A9353FD-EFCA-4D70-8BAA-E1501A80A09D}" srcOrd="0" destOrd="0" presId="urn:microsoft.com/office/officeart/2005/8/layout/process4"/>
    <dgm:cxn modelId="{B73FEC32-7849-4687-8BF1-33D3F5A0FB54}" srcId="{B4654DC6-1547-43E7-96CF-4C8CA980E700}" destId="{D8C2E15C-E0AE-48AC-8440-3FF0BE427582}" srcOrd="1" destOrd="0" parTransId="{5BC67582-99BA-4088-8CA7-71F000E10E62}" sibTransId="{1A223DC8-B0E6-40F7-9286-B24A9BF07636}"/>
    <dgm:cxn modelId="{CE99D55E-24E0-45A4-ACC8-8BEC2DD55B61}" type="presOf" srcId="{D8C2E15C-E0AE-48AC-8440-3FF0BE427582}" destId="{1010FE41-695C-4273-BE16-3F3E13F76109}" srcOrd="0" destOrd="0" presId="urn:microsoft.com/office/officeart/2005/8/layout/process4"/>
    <dgm:cxn modelId="{24170B81-3851-47A1-B310-0C6D3D573D50}" srcId="{D3510636-3236-4E5E-81DC-3559D52F0D7D}" destId="{8B443396-3A3F-4D8C-95A0-2CD55A5476B1}" srcOrd="1" destOrd="0" parTransId="{1D7EDBCA-493D-46AC-ADCB-712312A92456}" sibTransId="{71878C40-D136-4664-8040-4ECA0B021699}"/>
    <dgm:cxn modelId="{7A185096-39A1-40BC-B94F-1E37C95C8B4F}" srcId="{D3510636-3236-4E5E-81DC-3559D52F0D7D}" destId="{B4654DC6-1547-43E7-96CF-4C8CA980E700}" srcOrd="0" destOrd="0" parTransId="{345EEEF4-1A43-4119-AACA-AF0E62517AE4}" sibTransId="{C1647A6C-75D4-4F31-BD92-A0E736E63ABA}"/>
    <dgm:cxn modelId="{E4EA48B7-7768-4E05-A734-71DAD2D99F4D}" type="presOf" srcId="{B4654DC6-1547-43E7-96CF-4C8CA980E700}" destId="{ABBA0792-2832-478D-AEC3-B9BA48544428}" srcOrd="1" destOrd="0" presId="urn:microsoft.com/office/officeart/2005/8/layout/process4"/>
    <dgm:cxn modelId="{4B6C86C9-B5C0-4763-9FB2-EB6712E942CB}" srcId="{B4654DC6-1547-43E7-96CF-4C8CA980E700}" destId="{267A22D1-9589-4DBD-9B55-5454896EC193}" srcOrd="0" destOrd="0" parTransId="{00CE9C41-00DD-4F65-AE39-0AB67C304FD4}" sibTransId="{831BEE22-8F5A-4CB7-9426-E4F3B40B10B2}"/>
    <dgm:cxn modelId="{FCB879CD-45D5-4BBA-B2EF-CBF69E60EC8E}" type="presOf" srcId="{D3510636-3236-4E5E-81DC-3559D52F0D7D}" destId="{701A3B6C-D07C-4500-8C67-6C152068E0B3}" srcOrd="0" destOrd="0" presId="urn:microsoft.com/office/officeart/2005/8/layout/process4"/>
    <dgm:cxn modelId="{E30D8F66-2DF7-4EBE-B84F-3DE8DF03C127}" type="presParOf" srcId="{701A3B6C-D07C-4500-8C67-6C152068E0B3}" destId="{F8113187-5934-4B61-8859-EE4AC93D4FC5}" srcOrd="0" destOrd="0" presId="urn:microsoft.com/office/officeart/2005/8/layout/process4"/>
    <dgm:cxn modelId="{56D381B5-3CA2-4CDE-8FC0-893033C65F07}" type="presParOf" srcId="{F8113187-5934-4B61-8859-EE4AC93D4FC5}" destId="{F647F912-E690-4BD5-8BC1-D5B8F49A108E}" srcOrd="0" destOrd="0" presId="urn:microsoft.com/office/officeart/2005/8/layout/process4"/>
    <dgm:cxn modelId="{66AD0931-4825-4FA5-87D8-EB73CCDC2199}" type="presParOf" srcId="{701A3B6C-D07C-4500-8C67-6C152068E0B3}" destId="{C4AD7B27-90AA-4135-9724-86772D32B90F}" srcOrd="1" destOrd="0" presId="urn:microsoft.com/office/officeart/2005/8/layout/process4"/>
    <dgm:cxn modelId="{916CED65-B3A3-463F-9469-77E9C0CA724E}" type="presParOf" srcId="{701A3B6C-D07C-4500-8C67-6C152068E0B3}" destId="{EA1A72A4-0C92-4B51-A29B-9CA39FC327C4}" srcOrd="2" destOrd="0" presId="urn:microsoft.com/office/officeart/2005/8/layout/process4"/>
    <dgm:cxn modelId="{83BDB91F-1924-4BD8-B30A-69D8CDD51072}" type="presParOf" srcId="{EA1A72A4-0C92-4B51-A29B-9CA39FC327C4}" destId="{2A9353FD-EFCA-4D70-8BAA-E1501A80A09D}" srcOrd="0" destOrd="0" presId="urn:microsoft.com/office/officeart/2005/8/layout/process4"/>
    <dgm:cxn modelId="{3245C841-8A2B-44FB-9D62-5CDDB0AD3954}" type="presParOf" srcId="{701A3B6C-D07C-4500-8C67-6C152068E0B3}" destId="{5C5AC8BD-6F39-4407-9C21-38AFE4E4BDEF}" srcOrd="3" destOrd="0" presId="urn:microsoft.com/office/officeart/2005/8/layout/process4"/>
    <dgm:cxn modelId="{68413C99-6452-4C8A-B147-919D4064FB56}" type="presParOf" srcId="{701A3B6C-D07C-4500-8C67-6C152068E0B3}" destId="{CCE2368F-E674-4ECB-B349-BBC201D11404}" srcOrd="4" destOrd="0" presId="urn:microsoft.com/office/officeart/2005/8/layout/process4"/>
    <dgm:cxn modelId="{FB934EBB-41E0-4CBD-BA48-AE69470612B4}" type="presParOf" srcId="{CCE2368F-E674-4ECB-B349-BBC201D11404}" destId="{D27E8E7F-D857-4E8B-8C67-26ED6B8FF2D8}" srcOrd="0" destOrd="0" presId="urn:microsoft.com/office/officeart/2005/8/layout/process4"/>
    <dgm:cxn modelId="{631241D0-BF4A-447E-AEC6-B7BC5B6D8DED}" type="presParOf" srcId="{CCE2368F-E674-4ECB-B349-BBC201D11404}" destId="{ABBA0792-2832-478D-AEC3-B9BA48544428}" srcOrd="1" destOrd="0" presId="urn:microsoft.com/office/officeart/2005/8/layout/process4"/>
    <dgm:cxn modelId="{0E4DC737-FFD3-485C-B8E9-6411B94192CA}" type="presParOf" srcId="{CCE2368F-E674-4ECB-B349-BBC201D11404}" destId="{6249785B-F82E-4FE1-A96D-F96DE5B734E4}" srcOrd="2" destOrd="0" presId="urn:microsoft.com/office/officeart/2005/8/layout/process4"/>
    <dgm:cxn modelId="{EFCC3E7C-7E9E-4580-9FD5-54944C6BCC7B}" type="presParOf" srcId="{6249785B-F82E-4FE1-A96D-F96DE5B734E4}" destId="{A9F1E789-D505-4198-A5C3-6C01413BD36B}" srcOrd="0" destOrd="0" presId="urn:microsoft.com/office/officeart/2005/8/layout/process4"/>
    <dgm:cxn modelId="{99C1B472-7588-4883-BE26-09533BF6FEEE}" type="presParOf" srcId="{6249785B-F82E-4FE1-A96D-F96DE5B734E4}" destId="{1010FE41-695C-4273-BE16-3F3E13F76109}"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3510636-3236-4E5E-81DC-3559D52F0D7D}"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4654DC6-1547-43E7-96CF-4C8CA980E700}">
      <dgm:prSet/>
      <dgm:spPr/>
      <dgm:t>
        <a:bodyPr/>
        <a:lstStyle/>
        <a:p>
          <a:r>
            <a:rPr lang="en-GB"/>
            <a:t>What are the bounds which structure decision making in your organisation?</a:t>
          </a:r>
          <a:endParaRPr lang="en-US"/>
        </a:p>
      </dgm:t>
    </dgm:pt>
    <dgm:pt modelId="{345EEEF4-1A43-4119-AACA-AF0E62517AE4}" type="parTrans" cxnId="{7A185096-39A1-40BC-B94F-1E37C95C8B4F}">
      <dgm:prSet/>
      <dgm:spPr/>
      <dgm:t>
        <a:bodyPr/>
        <a:lstStyle/>
        <a:p>
          <a:endParaRPr lang="en-US"/>
        </a:p>
      </dgm:t>
    </dgm:pt>
    <dgm:pt modelId="{C1647A6C-75D4-4F31-BD92-A0E736E63ABA}" type="sibTrans" cxnId="{7A185096-39A1-40BC-B94F-1E37C95C8B4F}">
      <dgm:prSet/>
      <dgm:spPr/>
      <dgm:t>
        <a:bodyPr/>
        <a:lstStyle/>
        <a:p>
          <a:endParaRPr lang="en-US"/>
        </a:p>
      </dgm:t>
    </dgm:pt>
    <dgm:pt modelId="{267A22D1-9589-4DBD-9B55-5454896EC193}">
      <dgm:prSet/>
      <dgm:spPr/>
      <dgm:t>
        <a:bodyPr/>
        <a:lstStyle/>
        <a:p>
          <a:r>
            <a:rPr lang="en-GB"/>
            <a:t>What are your options?</a:t>
          </a:r>
          <a:endParaRPr lang="en-US"/>
        </a:p>
      </dgm:t>
    </dgm:pt>
    <dgm:pt modelId="{00CE9C41-00DD-4F65-AE39-0AB67C304FD4}" type="parTrans" cxnId="{4B6C86C9-B5C0-4763-9FB2-EB6712E942CB}">
      <dgm:prSet/>
      <dgm:spPr/>
      <dgm:t>
        <a:bodyPr/>
        <a:lstStyle/>
        <a:p>
          <a:endParaRPr lang="en-US"/>
        </a:p>
      </dgm:t>
    </dgm:pt>
    <dgm:pt modelId="{831BEE22-8F5A-4CB7-9426-E4F3B40B10B2}" type="sibTrans" cxnId="{4B6C86C9-B5C0-4763-9FB2-EB6712E942CB}">
      <dgm:prSet/>
      <dgm:spPr/>
      <dgm:t>
        <a:bodyPr/>
        <a:lstStyle/>
        <a:p>
          <a:endParaRPr lang="en-US"/>
        </a:p>
      </dgm:t>
    </dgm:pt>
    <dgm:pt modelId="{D8C2E15C-E0AE-48AC-8440-3FF0BE427582}">
      <dgm:prSet/>
      <dgm:spPr/>
      <dgm:t>
        <a:bodyPr/>
        <a:lstStyle/>
        <a:p>
          <a:r>
            <a:rPr lang="en-GB"/>
            <a:t>How much time do you have?</a:t>
          </a:r>
          <a:endParaRPr lang="en-US"/>
        </a:p>
      </dgm:t>
    </dgm:pt>
    <dgm:pt modelId="{5BC67582-99BA-4088-8CA7-71F000E10E62}" type="parTrans" cxnId="{B73FEC32-7849-4687-8BF1-33D3F5A0FB54}">
      <dgm:prSet/>
      <dgm:spPr/>
      <dgm:t>
        <a:bodyPr/>
        <a:lstStyle/>
        <a:p>
          <a:endParaRPr lang="en-US"/>
        </a:p>
      </dgm:t>
    </dgm:pt>
    <dgm:pt modelId="{1A223DC8-B0E6-40F7-9286-B24A9BF07636}" type="sibTrans" cxnId="{B73FEC32-7849-4687-8BF1-33D3F5A0FB54}">
      <dgm:prSet/>
      <dgm:spPr/>
      <dgm:t>
        <a:bodyPr/>
        <a:lstStyle/>
        <a:p>
          <a:endParaRPr lang="en-US"/>
        </a:p>
      </dgm:t>
    </dgm:pt>
    <dgm:pt modelId="{8B443396-3A3F-4D8C-95A0-2CD55A5476B1}">
      <dgm:prSet/>
      <dgm:spPr/>
      <dgm:t>
        <a:bodyPr/>
        <a:lstStyle/>
        <a:p>
          <a:r>
            <a:rPr lang="en-GB"/>
            <a:t>Rather than trying to get the perfect solution through  objective ‘scientific’ rational decision making </a:t>
          </a:r>
          <a:endParaRPr lang="en-US"/>
        </a:p>
      </dgm:t>
    </dgm:pt>
    <dgm:pt modelId="{1D7EDBCA-493D-46AC-ADCB-712312A92456}" type="parTrans" cxnId="{24170B81-3851-47A1-B310-0C6D3D573D50}">
      <dgm:prSet/>
      <dgm:spPr/>
      <dgm:t>
        <a:bodyPr/>
        <a:lstStyle/>
        <a:p>
          <a:endParaRPr lang="en-US"/>
        </a:p>
      </dgm:t>
    </dgm:pt>
    <dgm:pt modelId="{71878C40-D136-4664-8040-4ECA0B021699}" type="sibTrans" cxnId="{24170B81-3851-47A1-B310-0C6D3D573D50}">
      <dgm:prSet/>
      <dgm:spPr/>
      <dgm:t>
        <a:bodyPr/>
        <a:lstStyle/>
        <a:p>
          <a:endParaRPr lang="en-US"/>
        </a:p>
      </dgm:t>
    </dgm:pt>
    <dgm:pt modelId="{1C3D02B3-8453-4EC2-B50E-CE1C977D6C7A}">
      <dgm:prSet/>
      <dgm:spPr/>
      <dgm:t>
        <a:bodyPr/>
        <a:lstStyle/>
        <a:p>
          <a:r>
            <a:rPr lang="en-GB"/>
            <a:t>Decision making is guided by the reality of the circumstances, the limitations, and  logic of ‘appropriateness’ e.g. what is expected? what is the budget? Etc</a:t>
          </a:r>
          <a:endParaRPr lang="en-US"/>
        </a:p>
      </dgm:t>
    </dgm:pt>
    <dgm:pt modelId="{BD94DF82-C79A-48F1-A8F4-545DCF91EA08}" type="parTrans" cxnId="{E05DC316-9DBB-4F15-874C-89CC20DD2775}">
      <dgm:prSet/>
      <dgm:spPr/>
      <dgm:t>
        <a:bodyPr/>
        <a:lstStyle/>
        <a:p>
          <a:endParaRPr lang="en-US"/>
        </a:p>
      </dgm:t>
    </dgm:pt>
    <dgm:pt modelId="{669A0E25-1157-4F9F-82F7-653971EE75A3}" type="sibTrans" cxnId="{E05DC316-9DBB-4F15-874C-89CC20DD2775}">
      <dgm:prSet/>
      <dgm:spPr/>
      <dgm:t>
        <a:bodyPr/>
        <a:lstStyle/>
        <a:p>
          <a:endParaRPr lang="en-US"/>
        </a:p>
      </dgm:t>
    </dgm:pt>
    <dgm:pt modelId="{701A3B6C-D07C-4500-8C67-6C152068E0B3}" type="pres">
      <dgm:prSet presAssocID="{D3510636-3236-4E5E-81DC-3559D52F0D7D}" presName="Name0" presStyleCnt="0">
        <dgm:presLayoutVars>
          <dgm:dir/>
          <dgm:animLvl val="lvl"/>
          <dgm:resizeHandles val="exact"/>
        </dgm:presLayoutVars>
      </dgm:prSet>
      <dgm:spPr/>
    </dgm:pt>
    <dgm:pt modelId="{F8113187-5934-4B61-8859-EE4AC93D4FC5}" type="pres">
      <dgm:prSet presAssocID="{1C3D02B3-8453-4EC2-B50E-CE1C977D6C7A}" presName="boxAndChildren" presStyleCnt="0"/>
      <dgm:spPr/>
    </dgm:pt>
    <dgm:pt modelId="{F647F912-E690-4BD5-8BC1-D5B8F49A108E}" type="pres">
      <dgm:prSet presAssocID="{1C3D02B3-8453-4EC2-B50E-CE1C977D6C7A}" presName="parentTextBox" presStyleLbl="node1" presStyleIdx="0" presStyleCnt="3"/>
      <dgm:spPr/>
    </dgm:pt>
    <dgm:pt modelId="{C4AD7B27-90AA-4135-9724-86772D32B90F}" type="pres">
      <dgm:prSet presAssocID="{71878C40-D136-4664-8040-4ECA0B021699}" presName="sp" presStyleCnt="0"/>
      <dgm:spPr/>
    </dgm:pt>
    <dgm:pt modelId="{EA1A72A4-0C92-4B51-A29B-9CA39FC327C4}" type="pres">
      <dgm:prSet presAssocID="{8B443396-3A3F-4D8C-95A0-2CD55A5476B1}" presName="arrowAndChildren" presStyleCnt="0"/>
      <dgm:spPr/>
    </dgm:pt>
    <dgm:pt modelId="{2A9353FD-EFCA-4D70-8BAA-E1501A80A09D}" type="pres">
      <dgm:prSet presAssocID="{8B443396-3A3F-4D8C-95A0-2CD55A5476B1}" presName="parentTextArrow" presStyleLbl="node1" presStyleIdx="1" presStyleCnt="3"/>
      <dgm:spPr/>
    </dgm:pt>
    <dgm:pt modelId="{5C5AC8BD-6F39-4407-9C21-38AFE4E4BDEF}" type="pres">
      <dgm:prSet presAssocID="{C1647A6C-75D4-4F31-BD92-A0E736E63ABA}" presName="sp" presStyleCnt="0"/>
      <dgm:spPr/>
    </dgm:pt>
    <dgm:pt modelId="{CCE2368F-E674-4ECB-B349-BBC201D11404}" type="pres">
      <dgm:prSet presAssocID="{B4654DC6-1547-43E7-96CF-4C8CA980E700}" presName="arrowAndChildren" presStyleCnt="0"/>
      <dgm:spPr/>
    </dgm:pt>
    <dgm:pt modelId="{D27E8E7F-D857-4E8B-8C67-26ED6B8FF2D8}" type="pres">
      <dgm:prSet presAssocID="{B4654DC6-1547-43E7-96CF-4C8CA980E700}" presName="parentTextArrow" presStyleLbl="node1" presStyleIdx="1" presStyleCnt="3"/>
      <dgm:spPr/>
    </dgm:pt>
    <dgm:pt modelId="{ABBA0792-2832-478D-AEC3-B9BA48544428}" type="pres">
      <dgm:prSet presAssocID="{B4654DC6-1547-43E7-96CF-4C8CA980E700}" presName="arrow" presStyleLbl="node1" presStyleIdx="2" presStyleCnt="3"/>
      <dgm:spPr/>
    </dgm:pt>
    <dgm:pt modelId="{6249785B-F82E-4FE1-A96D-F96DE5B734E4}" type="pres">
      <dgm:prSet presAssocID="{B4654DC6-1547-43E7-96CF-4C8CA980E700}" presName="descendantArrow" presStyleCnt="0"/>
      <dgm:spPr/>
    </dgm:pt>
    <dgm:pt modelId="{A9F1E789-D505-4198-A5C3-6C01413BD36B}" type="pres">
      <dgm:prSet presAssocID="{267A22D1-9589-4DBD-9B55-5454896EC193}" presName="childTextArrow" presStyleLbl="fgAccFollowNode1" presStyleIdx="0" presStyleCnt="2">
        <dgm:presLayoutVars>
          <dgm:bulletEnabled val="1"/>
        </dgm:presLayoutVars>
      </dgm:prSet>
      <dgm:spPr/>
    </dgm:pt>
    <dgm:pt modelId="{1010FE41-695C-4273-BE16-3F3E13F76109}" type="pres">
      <dgm:prSet presAssocID="{D8C2E15C-E0AE-48AC-8440-3FF0BE427582}" presName="childTextArrow" presStyleLbl="fgAccFollowNode1" presStyleIdx="1" presStyleCnt="2">
        <dgm:presLayoutVars>
          <dgm:bulletEnabled val="1"/>
        </dgm:presLayoutVars>
      </dgm:prSet>
      <dgm:spPr/>
    </dgm:pt>
  </dgm:ptLst>
  <dgm:cxnLst>
    <dgm:cxn modelId="{9E355103-B4EE-4267-B43F-9CB6BCB8F59C}" type="presOf" srcId="{267A22D1-9589-4DBD-9B55-5454896EC193}" destId="{A9F1E789-D505-4198-A5C3-6C01413BD36B}" srcOrd="0" destOrd="0" presId="urn:microsoft.com/office/officeart/2005/8/layout/process4"/>
    <dgm:cxn modelId="{3CDF8B0C-F367-49F6-8623-E511A25A02E7}" type="presOf" srcId="{B4654DC6-1547-43E7-96CF-4C8CA980E700}" destId="{D27E8E7F-D857-4E8B-8C67-26ED6B8FF2D8}" srcOrd="0" destOrd="0" presId="urn:microsoft.com/office/officeart/2005/8/layout/process4"/>
    <dgm:cxn modelId="{B0D7D213-9C95-4B98-A0D0-07A463344F1C}" type="presOf" srcId="{1C3D02B3-8453-4EC2-B50E-CE1C977D6C7A}" destId="{F647F912-E690-4BD5-8BC1-D5B8F49A108E}" srcOrd="0" destOrd="0" presId="urn:microsoft.com/office/officeart/2005/8/layout/process4"/>
    <dgm:cxn modelId="{E05DC316-9DBB-4F15-874C-89CC20DD2775}" srcId="{D3510636-3236-4E5E-81DC-3559D52F0D7D}" destId="{1C3D02B3-8453-4EC2-B50E-CE1C977D6C7A}" srcOrd="2" destOrd="0" parTransId="{BD94DF82-C79A-48F1-A8F4-545DCF91EA08}" sibTransId="{669A0E25-1157-4F9F-82F7-653971EE75A3}"/>
    <dgm:cxn modelId="{08FD382F-5380-4AF7-AA91-CCA185EE79C9}" type="presOf" srcId="{8B443396-3A3F-4D8C-95A0-2CD55A5476B1}" destId="{2A9353FD-EFCA-4D70-8BAA-E1501A80A09D}" srcOrd="0" destOrd="0" presId="urn:microsoft.com/office/officeart/2005/8/layout/process4"/>
    <dgm:cxn modelId="{B73FEC32-7849-4687-8BF1-33D3F5A0FB54}" srcId="{B4654DC6-1547-43E7-96CF-4C8CA980E700}" destId="{D8C2E15C-E0AE-48AC-8440-3FF0BE427582}" srcOrd="1" destOrd="0" parTransId="{5BC67582-99BA-4088-8CA7-71F000E10E62}" sibTransId="{1A223DC8-B0E6-40F7-9286-B24A9BF07636}"/>
    <dgm:cxn modelId="{CE99D55E-24E0-45A4-ACC8-8BEC2DD55B61}" type="presOf" srcId="{D8C2E15C-E0AE-48AC-8440-3FF0BE427582}" destId="{1010FE41-695C-4273-BE16-3F3E13F76109}" srcOrd="0" destOrd="0" presId="urn:microsoft.com/office/officeart/2005/8/layout/process4"/>
    <dgm:cxn modelId="{24170B81-3851-47A1-B310-0C6D3D573D50}" srcId="{D3510636-3236-4E5E-81DC-3559D52F0D7D}" destId="{8B443396-3A3F-4D8C-95A0-2CD55A5476B1}" srcOrd="1" destOrd="0" parTransId="{1D7EDBCA-493D-46AC-ADCB-712312A92456}" sibTransId="{71878C40-D136-4664-8040-4ECA0B021699}"/>
    <dgm:cxn modelId="{7A185096-39A1-40BC-B94F-1E37C95C8B4F}" srcId="{D3510636-3236-4E5E-81DC-3559D52F0D7D}" destId="{B4654DC6-1547-43E7-96CF-4C8CA980E700}" srcOrd="0" destOrd="0" parTransId="{345EEEF4-1A43-4119-AACA-AF0E62517AE4}" sibTransId="{C1647A6C-75D4-4F31-BD92-A0E736E63ABA}"/>
    <dgm:cxn modelId="{E4EA48B7-7768-4E05-A734-71DAD2D99F4D}" type="presOf" srcId="{B4654DC6-1547-43E7-96CF-4C8CA980E700}" destId="{ABBA0792-2832-478D-AEC3-B9BA48544428}" srcOrd="1" destOrd="0" presId="urn:microsoft.com/office/officeart/2005/8/layout/process4"/>
    <dgm:cxn modelId="{4B6C86C9-B5C0-4763-9FB2-EB6712E942CB}" srcId="{B4654DC6-1547-43E7-96CF-4C8CA980E700}" destId="{267A22D1-9589-4DBD-9B55-5454896EC193}" srcOrd="0" destOrd="0" parTransId="{00CE9C41-00DD-4F65-AE39-0AB67C304FD4}" sibTransId="{831BEE22-8F5A-4CB7-9426-E4F3B40B10B2}"/>
    <dgm:cxn modelId="{FCB879CD-45D5-4BBA-B2EF-CBF69E60EC8E}" type="presOf" srcId="{D3510636-3236-4E5E-81DC-3559D52F0D7D}" destId="{701A3B6C-D07C-4500-8C67-6C152068E0B3}" srcOrd="0" destOrd="0" presId="urn:microsoft.com/office/officeart/2005/8/layout/process4"/>
    <dgm:cxn modelId="{E30D8F66-2DF7-4EBE-B84F-3DE8DF03C127}" type="presParOf" srcId="{701A3B6C-D07C-4500-8C67-6C152068E0B3}" destId="{F8113187-5934-4B61-8859-EE4AC93D4FC5}" srcOrd="0" destOrd="0" presId="urn:microsoft.com/office/officeart/2005/8/layout/process4"/>
    <dgm:cxn modelId="{56D381B5-3CA2-4CDE-8FC0-893033C65F07}" type="presParOf" srcId="{F8113187-5934-4B61-8859-EE4AC93D4FC5}" destId="{F647F912-E690-4BD5-8BC1-D5B8F49A108E}" srcOrd="0" destOrd="0" presId="urn:microsoft.com/office/officeart/2005/8/layout/process4"/>
    <dgm:cxn modelId="{66AD0931-4825-4FA5-87D8-EB73CCDC2199}" type="presParOf" srcId="{701A3B6C-D07C-4500-8C67-6C152068E0B3}" destId="{C4AD7B27-90AA-4135-9724-86772D32B90F}" srcOrd="1" destOrd="0" presId="urn:microsoft.com/office/officeart/2005/8/layout/process4"/>
    <dgm:cxn modelId="{916CED65-B3A3-463F-9469-77E9C0CA724E}" type="presParOf" srcId="{701A3B6C-D07C-4500-8C67-6C152068E0B3}" destId="{EA1A72A4-0C92-4B51-A29B-9CA39FC327C4}" srcOrd="2" destOrd="0" presId="urn:microsoft.com/office/officeart/2005/8/layout/process4"/>
    <dgm:cxn modelId="{83BDB91F-1924-4BD8-B30A-69D8CDD51072}" type="presParOf" srcId="{EA1A72A4-0C92-4B51-A29B-9CA39FC327C4}" destId="{2A9353FD-EFCA-4D70-8BAA-E1501A80A09D}" srcOrd="0" destOrd="0" presId="urn:microsoft.com/office/officeart/2005/8/layout/process4"/>
    <dgm:cxn modelId="{3245C841-8A2B-44FB-9D62-5CDDB0AD3954}" type="presParOf" srcId="{701A3B6C-D07C-4500-8C67-6C152068E0B3}" destId="{5C5AC8BD-6F39-4407-9C21-38AFE4E4BDEF}" srcOrd="3" destOrd="0" presId="urn:microsoft.com/office/officeart/2005/8/layout/process4"/>
    <dgm:cxn modelId="{68413C99-6452-4C8A-B147-919D4064FB56}" type="presParOf" srcId="{701A3B6C-D07C-4500-8C67-6C152068E0B3}" destId="{CCE2368F-E674-4ECB-B349-BBC201D11404}" srcOrd="4" destOrd="0" presId="urn:microsoft.com/office/officeart/2005/8/layout/process4"/>
    <dgm:cxn modelId="{FB934EBB-41E0-4CBD-BA48-AE69470612B4}" type="presParOf" srcId="{CCE2368F-E674-4ECB-B349-BBC201D11404}" destId="{D27E8E7F-D857-4E8B-8C67-26ED6B8FF2D8}" srcOrd="0" destOrd="0" presId="urn:microsoft.com/office/officeart/2005/8/layout/process4"/>
    <dgm:cxn modelId="{631241D0-BF4A-447E-AEC6-B7BC5B6D8DED}" type="presParOf" srcId="{CCE2368F-E674-4ECB-B349-BBC201D11404}" destId="{ABBA0792-2832-478D-AEC3-B9BA48544428}" srcOrd="1" destOrd="0" presId="urn:microsoft.com/office/officeart/2005/8/layout/process4"/>
    <dgm:cxn modelId="{0E4DC737-FFD3-485C-B8E9-6411B94192CA}" type="presParOf" srcId="{CCE2368F-E674-4ECB-B349-BBC201D11404}" destId="{6249785B-F82E-4FE1-A96D-F96DE5B734E4}" srcOrd="2" destOrd="0" presId="urn:microsoft.com/office/officeart/2005/8/layout/process4"/>
    <dgm:cxn modelId="{EFCC3E7C-7E9E-4580-9FD5-54944C6BCC7B}" type="presParOf" srcId="{6249785B-F82E-4FE1-A96D-F96DE5B734E4}" destId="{A9F1E789-D505-4198-A5C3-6C01413BD36B}" srcOrd="0" destOrd="0" presId="urn:microsoft.com/office/officeart/2005/8/layout/process4"/>
    <dgm:cxn modelId="{99C1B472-7588-4883-BE26-09533BF6FEEE}" type="presParOf" srcId="{6249785B-F82E-4FE1-A96D-F96DE5B734E4}" destId="{1010FE41-695C-4273-BE16-3F3E13F76109}"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5A3B919-27BA-4FCD-9E4C-9080D6E145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8A9E981-26FD-4F73-87FB-15E618A6F8EE}">
      <dgm:prSet/>
      <dgm:spPr/>
      <dgm:t>
        <a:bodyPr/>
        <a:lstStyle/>
        <a:p>
          <a:r>
            <a:rPr lang="en-GB" dirty="0"/>
            <a:t>Yn </a:t>
          </a:r>
          <a:r>
            <a:rPr lang="en-GB" dirty="0" err="1"/>
            <a:t>hytrach</a:t>
          </a:r>
          <a:r>
            <a:rPr lang="en-GB" dirty="0"/>
            <a:t> </a:t>
          </a:r>
          <a:r>
            <a:rPr lang="en-GB" dirty="0" err="1"/>
            <a:t>na</a:t>
          </a:r>
          <a:r>
            <a:rPr lang="en-GB" dirty="0"/>
            <a:t> </a:t>
          </a:r>
          <a:r>
            <a:rPr lang="en-GB" dirty="0" err="1"/>
            <a:t>cheisio</a:t>
          </a:r>
          <a:r>
            <a:rPr lang="en-GB" dirty="0"/>
            <a:t> </a:t>
          </a:r>
          <a:r>
            <a:rPr lang="en-GB" dirty="0" err="1"/>
            <a:t>cael</a:t>
          </a:r>
          <a:r>
            <a:rPr lang="en-GB" dirty="0"/>
            <a:t> y </a:t>
          </a:r>
          <a:r>
            <a:rPr lang="en-GB" dirty="0" err="1"/>
            <a:t>datrysiad</a:t>
          </a:r>
          <a:r>
            <a:rPr lang="en-GB" dirty="0"/>
            <a:t> </a:t>
          </a:r>
          <a:r>
            <a:rPr lang="en-GB" dirty="0" err="1"/>
            <a:t>perffaith</a:t>
          </a:r>
          <a:r>
            <a:rPr lang="en-GB" dirty="0"/>
            <a:t> – </a:t>
          </a:r>
          <a:r>
            <a:rPr lang="en-GB" dirty="0" err="1"/>
            <a:t>rydych</a:t>
          </a:r>
          <a:r>
            <a:rPr lang="en-GB" dirty="0"/>
            <a:t> </a:t>
          </a:r>
          <a:r>
            <a:rPr lang="en-GB" dirty="0" err="1"/>
            <a:t>chi’n</a:t>
          </a:r>
          <a:r>
            <a:rPr lang="en-GB" dirty="0"/>
            <a:t> ‘satisfice’(Simon,1956)</a:t>
          </a:r>
          <a:endParaRPr lang="en-US" dirty="0"/>
        </a:p>
      </dgm:t>
    </dgm:pt>
    <dgm:pt modelId="{CD89F5FC-DA5F-41F4-863A-0C65D0292EB9}" type="parTrans" cxnId="{E67A47DE-D62A-4C3D-A97E-54AF4C4379E1}">
      <dgm:prSet/>
      <dgm:spPr/>
      <dgm:t>
        <a:bodyPr/>
        <a:lstStyle/>
        <a:p>
          <a:endParaRPr lang="en-US"/>
        </a:p>
      </dgm:t>
    </dgm:pt>
    <dgm:pt modelId="{A396F610-A52D-4C2F-82B1-692C59398E16}" type="sibTrans" cxnId="{E67A47DE-D62A-4C3D-A97E-54AF4C4379E1}">
      <dgm:prSet/>
      <dgm:spPr/>
      <dgm:t>
        <a:bodyPr/>
        <a:lstStyle/>
        <a:p>
          <a:endParaRPr lang="en-US"/>
        </a:p>
      </dgm:t>
    </dgm:pt>
    <dgm:pt modelId="{844684BF-F767-4176-9341-E9C2AA741DF3}">
      <dgm:prSet/>
      <dgm:spPr/>
      <dgm:t>
        <a:bodyPr/>
        <a:lstStyle/>
        <a:p>
          <a:r>
            <a:rPr lang="en-US" dirty="0"/>
            <a:t>Mae’n </a:t>
          </a:r>
          <a:r>
            <a:rPr lang="en-US" dirty="0" err="1"/>
            <a:t>gyfuniad</a:t>
          </a:r>
          <a:r>
            <a:rPr lang="en-US" dirty="0"/>
            <a:t> o </a:t>
          </a:r>
          <a:r>
            <a:rPr lang="en-US" dirty="0" err="1"/>
            <a:t>fodloni</a:t>
          </a:r>
          <a:r>
            <a:rPr lang="en-US" dirty="0"/>
            <a:t> (‘satisfy’) a </a:t>
          </a:r>
          <a:r>
            <a:rPr lang="en-US" dirty="0" err="1"/>
            <a:t>digoni</a:t>
          </a:r>
          <a:r>
            <a:rPr lang="en-US" dirty="0"/>
            <a:t> (‘suffice’) </a:t>
          </a:r>
          <a:r>
            <a:rPr lang="en-US" dirty="0" err="1"/>
            <a:t>ble</a:t>
          </a:r>
          <a:r>
            <a:rPr lang="en-US" dirty="0"/>
            <a:t> </a:t>
          </a:r>
          <a:r>
            <a:rPr lang="en-US" dirty="0" err="1"/>
            <a:t>byddwch</a:t>
          </a:r>
          <a:r>
            <a:rPr lang="en-US" dirty="0"/>
            <a:t> </a:t>
          </a:r>
          <a:r>
            <a:rPr lang="en-US" dirty="0" err="1"/>
            <a:t>yn</a:t>
          </a:r>
          <a:r>
            <a:rPr lang="en-US" dirty="0"/>
            <a:t> </a:t>
          </a:r>
          <a:r>
            <a:rPr lang="en-US" dirty="0" err="1"/>
            <a:t>dod</a:t>
          </a:r>
          <a:r>
            <a:rPr lang="en-US" dirty="0"/>
            <a:t> o </a:t>
          </a:r>
          <a:r>
            <a:rPr lang="en-US" dirty="0" err="1"/>
            <a:t>hyd</a:t>
          </a:r>
          <a:r>
            <a:rPr lang="en-US" dirty="0"/>
            <a:t> i </a:t>
          </a:r>
          <a:r>
            <a:rPr lang="en-US" dirty="0" err="1"/>
            <a:t>ymateb</a:t>
          </a:r>
          <a:r>
            <a:rPr lang="en-US" dirty="0"/>
            <a:t> </a:t>
          </a:r>
          <a:r>
            <a:rPr lang="en-US" dirty="0" err="1"/>
            <a:t>boddhaol</a:t>
          </a:r>
          <a:r>
            <a:rPr lang="en-US" dirty="0"/>
            <a:t> </a:t>
          </a:r>
          <a:r>
            <a:rPr lang="en-US" dirty="0" err="1"/>
            <a:t>gan</a:t>
          </a:r>
          <a:r>
            <a:rPr lang="en-US" dirty="0"/>
            <a:t> </a:t>
          </a:r>
          <a:r>
            <a:rPr lang="en-US" dirty="0" err="1"/>
            <a:t>weithio</a:t>
          </a:r>
          <a:r>
            <a:rPr lang="en-US" dirty="0"/>
            <a:t> o </a:t>
          </a:r>
          <a:r>
            <a:rPr lang="en-US" dirty="0" err="1"/>
            <a:t>fewn</a:t>
          </a:r>
          <a:r>
            <a:rPr lang="en-US" dirty="0"/>
            <a:t> </a:t>
          </a:r>
          <a:r>
            <a:rPr lang="en-US" dirty="0" err="1"/>
            <a:t>cyfyngiadau</a:t>
          </a:r>
          <a:r>
            <a:rPr lang="en-US" dirty="0"/>
            <a:t> </a:t>
          </a:r>
          <a:r>
            <a:rPr lang="en-US" dirty="0" err="1"/>
            <a:t>byd</a:t>
          </a:r>
          <a:r>
            <a:rPr lang="en-US" dirty="0"/>
            <a:t> go </a:t>
          </a:r>
          <a:r>
            <a:rPr lang="en-US" dirty="0" err="1"/>
            <a:t>iawn</a:t>
          </a:r>
          <a:r>
            <a:rPr lang="en-US" dirty="0"/>
            <a:t> a ‘</a:t>
          </a:r>
          <a:r>
            <a:rPr lang="en-US" dirty="0" err="1"/>
            <a:t>wnaiff</a:t>
          </a:r>
          <a:r>
            <a:rPr lang="en-US" dirty="0"/>
            <a:t> y </a:t>
          </a:r>
          <a:r>
            <a:rPr lang="en-US" dirty="0" err="1"/>
            <a:t>tro</a:t>
          </a:r>
          <a:r>
            <a:rPr lang="en-US" dirty="0"/>
            <a:t>!’</a:t>
          </a:r>
        </a:p>
      </dgm:t>
    </dgm:pt>
    <dgm:pt modelId="{8609A255-CD63-4FBC-844E-B43A37621DC9}" type="parTrans" cxnId="{89D96832-2A19-40C7-A53B-057DDD6F56D3}">
      <dgm:prSet/>
      <dgm:spPr/>
      <dgm:t>
        <a:bodyPr/>
        <a:lstStyle/>
        <a:p>
          <a:endParaRPr lang="en-US"/>
        </a:p>
      </dgm:t>
    </dgm:pt>
    <dgm:pt modelId="{335D3235-7C32-41CD-8B88-05978B2E3FF1}" type="sibTrans" cxnId="{89D96832-2A19-40C7-A53B-057DDD6F56D3}">
      <dgm:prSet/>
      <dgm:spPr/>
      <dgm:t>
        <a:bodyPr/>
        <a:lstStyle/>
        <a:p>
          <a:endParaRPr lang="en-US"/>
        </a:p>
      </dgm:t>
    </dgm:pt>
    <dgm:pt modelId="{629E21C1-ABAE-467D-B301-523DF2AF97AB}" type="pres">
      <dgm:prSet presAssocID="{A5A3B919-27BA-4FCD-9E4C-9080D6E145DE}" presName="linear" presStyleCnt="0">
        <dgm:presLayoutVars>
          <dgm:animLvl val="lvl"/>
          <dgm:resizeHandles val="exact"/>
        </dgm:presLayoutVars>
      </dgm:prSet>
      <dgm:spPr/>
    </dgm:pt>
    <dgm:pt modelId="{8AE192BA-8B82-4813-B465-E2C1DDD822DA}" type="pres">
      <dgm:prSet presAssocID="{18A9E981-26FD-4F73-87FB-15E618A6F8EE}" presName="parentText" presStyleLbl="node1" presStyleIdx="0" presStyleCnt="2">
        <dgm:presLayoutVars>
          <dgm:chMax val="0"/>
          <dgm:bulletEnabled val="1"/>
        </dgm:presLayoutVars>
      </dgm:prSet>
      <dgm:spPr/>
    </dgm:pt>
    <dgm:pt modelId="{6CE11D8F-C4E0-4B5E-B89C-5F787BB9421B}" type="pres">
      <dgm:prSet presAssocID="{A396F610-A52D-4C2F-82B1-692C59398E16}" presName="spacer" presStyleCnt="0"/>
      <dgm:spPr/>
    </dgm:pt>
    <dgm:pt modelId="{B7425C7D-5107-47CB-8586-59F2BC206DE3}" type="pres">
      <dgm:prSet presAssocID="{844684BF-F767-4176-9341-E9C2AA741DF3}" presName="parentText" presStyleLbl="node1" presStyleIdx="1" presStyleCnt="2">
        <dgm:presLayoutVars>
          <dgm:chMax val="0"/>
          <dgm:bulletEnabled val="1"/>
        </dgm:presLayoutVars>
      </dgm:prSet>
      <dgm:spPr/>
    </dgm:pt>
  </dgm:ptLst>
  <dgm:cxnLst>
    <dgm:cxn modelId="{89D96832-2A19-40C7-A53B-057DDD6F56D3}" srcId="{A5A3B919-27BA-4FCD-9E4C-9080D6E145DE}" destId="{844684BF-F767-4176-9341-E9C2AA741DF3}" srcOrd="1" destOrd="0" parTransId="{8609A255-CD63-4FBC-844E-B43A37621DC9}" sibTransId="{335D3235-7C32-41CD-8B88-05978B2E3FF1}"/>
    <dgm:cxn modelId="{89128250-13F8-4A31-AA70-62BC6C99551E}" type="presOf" srcId="{18A9E981-26FD-4F73-87FB-15E618A6F8EE}" destId="{8AE192BA-8B82-4813-B465-E2C1DDD822DA}" srcOrd="0" destOrd="0" presId="urn:microsoft.com/office/officeart/2005/8/layout/vList2"/>
    <dgm:cxn modelId="{3490C686-EF4D-44FD-8278-A45484F956E0}" type="presOf" srcId="{A5A3B919-27BA-4FCD-9E4C-9080D6E145DE}" destId="{629E21C1-ABAE-467D-B301-523DF2AF97AB}" srcOrd="0" destOrd="0" presId="urn:microsoft.com/office/officeart/2005/8/layout/vList2"/>
    <dgm:cxn modelId="{D558E6CC-2765-448E-A512-5DE1F343FE90}" type="presOf" srcId="{844684BF-F767-4176-9341-E9C2AA741DF3}" destId="{B7425C7D-5107-47CB-8586-59F2BC206DE3}" srcOrd="0" destOrd="0" presId="urn:microsoft.com/office/officeart/2005/8/layout/vList2"/>
    <dgm:cxn modelId="{E67A47DE-D62A-4C3D-A97E-54AF4C4379E1}" srcId="{A5A3B919-27BA-4FCD-9E4C-9080D6E145DE}" destId="{18A9E981-26FD-4F73-87FB-15E618A6F8EE}" srcOrd="0" destOrd="0" parTransId="{CD89F5FC-DA5F-41F4-863A-0C65D0292EB9}" sibTransId="{A396F610-A52D-4C2F-82B1-692C59398E16}"/>
    <dgm:cxn modelId="{102C144D-AE47-45B6-8082-ABEE64830AD4}" type="presParOf" srcId="{629E21C1-ABAE-467D-B301-523DF2AF97AB}" destId="{8AE192BA-8B82-4813-B465-E2C1DDD822DA}" srcOrd="0" destOrd="0" presId="urn:microsoft.com/office/officeart/2005/8/layout/vList2"/>
    <dgm:cxn modelId="{42217CFE-BE6F-404B-AB5A-57C979C5EB30}" type="presParOf" srcId="{629E21C1-ABAE-467D-B301-523DF2AF97AB}" destId="{6CE11D8F-C4E0-4B5E-B89C-5F787BB9421B}" srcOrd="1" destOrd="0" presId="urn:microsoft.com/office/officeart/2005/8/layout/vList2"/>
    <dgm:cxn modelId="{CA4AF00C-7C0A-47FC-BA3E-9FA2C6F5580E}" type="presParOf" srcId="{629E21C1-ABAE-467D-B301-523DF2AF97AB}" destId="{B7425C7D-5107-47CB-8586-59F2BC206DE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5A3B919-27BA-4FCD-9E4C-9080D6E145D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8A9E981-26FD-4F73-87FB-15E618A6F8EE}">
      <dgm:prSet/>
      <dgm:spPr/>
      <dgm:t>
        <a:bodyPr/>
        <a:lstStyle/>
        <a:p>
          <a:r>
            <a:rPr lang="en-GB"/>
            <a:t>Rather than try to get the perfect solution – you ‘satisfice’(Simon,1956)</a:t>
          </a:r>
          <a:endParaRPr lang="en-US"/>
        </a:p>
      </dgm:t>
    </dgm:pt>
    <dgm:pt modelId="{CD89F5FC-DA5F-41F4-863A-0C65D0292EB9}" type="parTrans" cxnId="{E67A47DE-D62A-4C3D-A97E-54AF4C4379E1}">
      <dgm:prSet/>
      <dgm:spPr/>
      <dgm:t>
        <a:bodyPr/>
        <a:lstStyle/>
        <a:p>
          <a:endParaRPr lang="en-US"/>
        </a:p>
      </dgm:t>
    </dgm:pt>
    <dgm:pt modelId="{A396F610-A52D-4C2F-82B1-692C59398E16}" type="sibTrans" cxnId="{E67A47DE-D62A-4C3D-A97E-54AF4C4379E1}">
      <dgm:prSet/>
      <dgm:spPr/>
      <dgm:t>
        <a:bodyPr/>
        <a:lstStyle/>
        <a:p>
          <a:endParaRPr lang="en-US"/>
        </a:p>
      </dgm:t>
    </dgm:pt>
    <dgm:pt modelId="{844684BF-F767-4176-9341-E9C2AA741DF3}">
      <dgm:prSet/>
      <dgm:spPr/>
      <dgm:t>
        <a:bodyPr/>
        <a:lstStyle/>
        <a:p>
          <a:r>
            <a:rPr lang="en-GB"/>
            <a:t>It is a combination of satisfy and suffice in which you arrive at a satisfactory response working within real world constraints ‘that’ ll do!’</a:t>
          </a:r>
          <a:endParaRPr lang="en-US"/>
        </a:p>
      </dgm:t>
    </dgm:pt>
    <dgm:pt modelId="{8609A255-CD63-4FBC-844E-B43A37621DC9}" type="parTrans" cxnId="{89D96832-2A19-40C7-A53B-057DDD6F56D3}">
      <dgm:prSet/>
      <dgm:spPr/>
      <dgm:t>
        <a:bodyPr/>
        <a:lstStyle/>
        <a:p>
          <a:endParaRPr lang="en-US"/>
        </a:p>
      </dgm:t>
    </dgm:pt>
    <dgm:pt modelId="{335D3235-7C32-41CD-8B88-05978B2E3FF1}" type="sibTrans" cxnId="{89D96832-2A19-40C7-A53B-057DDD6F56D3}">
      <dgm:prSet/>
      <dgm:spPr/>
      <dgm:t>
        <a:bodyPr/>
        <a:lstStyle/>
        <a:p>
          <a:endParaRPr lang="en-US"/>
        </a:p>
      </dgm:t>
    </dgm:pt>
    <dgm:pt modelId="{629E21C1-ABAE-467D-B301-523DF2AF97AB}" type="pres">
      <dgm:prSet presAssocID="{A5A3B919-27BA-4FCD-9E4C-9080D6E145DE}" presName="linear" presStyleCnt="0">
        <dgm:presLayoutVars>
          <dgm:animLvl val="lvl"/>
          <dgm:resizeHandles val="exact"/>
        </dgm:presLayoutVars>
      </dgm:prSet>
      <dgm:spPr/>
    </dgm:pt>
    <dgm:pt modelId="{8AE192BA-8B82-4813-B465-E2C1DDD822DA}" type="pres">
      <dgm:prSet presAssocID="{18A9E981-26FD-4F73-87FB-15E618A6F8EE}" presName="parentText" presStyleLbl="node1" presStyleIdx="0" presStyleCnt="2">
        <dgm:presLayoutVars>
          <dgm:chMax val="0"/>
          <dgm:bulletEnabled val="1"/>
        </dgm:presLayoutVars>
      </dgm:prSet>
      <dgm:spPr/>
    </dgm:pt>
    <dgm:pt modelId="{6CE11D8F-C4E0-4B5E-B89C-5F787BB9421B}" type="pres">
      <dgm:prSet presAssocID="{A396F610-A52D-4C2F-82B1-692C59398E16}" presName="spacer" presStyleCnt="0"/>
      <dgm:spPr/>
    </dgm:pt>
    <dgm:pt modelId="{B7425C7D-5107-47CB-8586-59F2BC206DE3}" type="pres">
      <dgm:prSet presAssocID="{844684BF-F767-4176-9341-E9C2AA741DF3}" presName="parentText" presStyleLbl="node1" presStyleIdx="1" presStyleCnt="2">
        <dgm:presLayoutVars>
          <dgm:chMax val="0"/>
          <dgm:bulletEnabled val="1"/>
        </dgm:presLayoutVars>
      </dgm:prSet>
      <dgm:spPr/>
    </dgm:pt>
  </dgm:ptLst>
  <dgm:cxnLst>
    <dgm:cxn modelId="{89D96832-2A19-40C7-A53B-057DDD6F56D3}" srcId="{A5A3B919-27BA-4FCD-9E4C-9080D6E145DE}" destId="{844684BF-F767-4176-9341-E9C2AA741DF3}" srcOrd="1" destOrd="0" parTransId="{8609A255-CD63-4FBC-844E-B43A37621DC9}" sibTransId="{335D3235-7C32-41CD-8B88-05978B2E3FF1}"/>
    <dgm:cxn modelId="{89128250-13F8-4A31-AA70-62BC6C99551E}" type="presOf" srcId="{18A9E981-26FD-4F73-87FB-15E618A6F8EE}" destId="{8AE192BA-8B82-4813-B465-E2C1DDD822DA}" srcOrd="0" destOrd="0" presId="urn:microsoft.com/office/officeart/2005/8/layout/vList2"/>
    <dgm:cxn modelId="{3490C686-EF4D-44FD-8278-A45484F956E0}" type="presOf" srcId="{A5A3B919-27BA-4FCD-9E4C-9080D6E145DE}" destId="{629E21C1-ABAE-467D-B301-523DF2AF97AB}" srcOrd="0" destOrd="0" presId="urn:microsoft.com/office/officeart/2005/8/layout/vList2"/>
    <dgm:cxn modelId="{D558E6CC-2765-448E-A512-5DE1F343FE90}" type="presOf" srcId="{844684BF-F767-4176-9341-E9C2AA741DF3}" destId="{B7425C7D-5107-47CB-8586-59F2BC206DE3}" srcOrd="0" destOrd="0" presId="urn:microsoft.com/office/officeart/2005/8/layout/vList2"/>
    <dgm:cxn modelId="{E67A47DE-D62A-4C3D-A97E-54AF4C4379E1}" srcId="{A5A3B919-27BA-4FCD-9E4C-9080D6E145DE}" destId="{18A9E981-26FD-4F73-87FB-15E618A6F8EE}" srcOrd="0" destOrd="0" parTransId="{CD89F5FC-DA5F-41F4-863A-0C65D0292EB9}" sibTransId="{A396F610-A52D-4C2F-82B1-692C59398E16}"/>
    <dgm:cxn modelId="{102C144D-AE47-45B6-8082-ABEE64830AD4}" type="presParOf" srcId="{629E21C1-ABAE-467D-B301-523DF2AF97AB}" destId="{8AE192BA-8B82-4813-B465-E2C1DDD822DA}" srcOrd="0" destOrd="0" presId="urn:microsoft.com/office/officeart/2005/8/layout/vList2"/>
    <dgm:cxn modelId="{42217CFE-BE6F-404B-AB5A-57C979C5EB30}" type="presParOf" srcId="{629E21C1-ABAE-467D-B301-523DF2AF97AB}" destId="{6CE11D8F-C4E0-4B5E-B89C-5F787BB9421B}" srcOrd="1" destOrd="0" presId="urn:microsoft.com/office/officeart/2005/8/layout/vList2"/>
    <dgm:cxn modelId="{CA4AF00C-7C0A-47FC-BA3E-9FA2C6F5580E}" type="presParOf" srcId="{629E21C1-ABAE-467D-B301-523DF2AF97AB}" destId="{B7425C7D-5107-47CB-8586-59F2BC206DE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A84F618-AF63-4432-9D39-CEF3D0F9A0E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B7AD3E7-5483-4658-A617-4401C5642AEB}">
      <dgm:prSet/>
      <dgm:spPr/>
      <dgm:t>
        <a:bodyPr/>
        <a:lstStyle/>
        <a:p>
          <a:r>
            <a:rPr lang="en-GB" dirty="0"/>
            <a:t>Yn </a:t>
          </a:r>
          <a:r>
            <a:rPr lang="en-GB" dirty="0" err="1"/>
            <a:t>cyflwyno</a:t>
          </a:r>
          <a:r>
            <a:rPr lang="en-GB" dirty="0"/>
            <a:t> </a:t>
          </a:r>
          <a:r>
            <a:rPr lang="en-GB" dirty="0" err="1"/>
            <a:t>safbwynt</a:t>
          </a:r>
          <a:r>
            <a:rPr lang="en-GB" dirty="0"/>
            <a:t> </a:t>
          </a:r>
          <a:r>
            <a:rPr lang="en-GB" dirty="0" err="1"/>
            <a:t>mwy</a:t>
          </a:r>
          <a:r>
            <a:rPr lang="en-GB" dirty="0"/>
            <a:t> </a:t>
          </a:r>
          <a:r>
            <a:rPr lang="en-GB" dirty="0" err="1"/>
            <a:t>anarchig</a:t>
          </a:r>
          <a:r>
            <a:rPr lang="en-GB" dirty="0"/>
            <a:t> o </a:t>
          </a:r>
          <a:r>
            <a:rPr lang="en-GB" dirty="0" err="1"/>
            <a:t>wneud</a:t>
          </a:r>
          <a:r>
            <a:rPr lang="en-GB" dirty="0"/>
            <a:t> </a:t>
          </a:r>
          <a:r>
            <a:rPr lang="en-GB" dirty="0" err="1"/>
            <a:t>penderfyniadau</a:t>
          </a:r>
          <a:r>
            <a:rPr lang="en-GB" dirty="0"/>
            <a:t> ac </a:t>
          </a:r>
          <a:r>
            <a:rPr lang="en-GB" dirty="0" err="1"/>
            <a:t>ymatebion</a:t>
          </a:r>
          <a:r>
            <a:rPr lang="en-GB" dirty="0"/>
            <a:t> </a:t>
          </a:r>
          <a:r>
            <a:rPr lang="en-GB" dirty="0" err="1"/>
            <a:t>polisi</a:t>
          </a:r>
          <a:endParaRPr lang="en-US" dirty="0"/>
        </a:p>
      </dgm:t>
    </dgm:pt>
    <dgm:pt modelId="{D263CDDC-23AE-46F0-B63C-009832A1C9F3}" type="parTrans" cxnId="{B01A3A3D-F5B7-4E1F-BBE5-080988ECF696}">
      <dgm:prSet/>
      <dgm:spPr/>
      <dgm:t>
        <a:bodyPr/>
        <a:lstStyle/>
        <a:p>
          <a:endParaRPr lang="en-US"/>
        </a:p>
      </dgm:t>
    </dgm:pt>
    <dgm:pt modelId="{E950D2BF-9D17-4503-BDA5-914FB7AC759C}" type="sibTrans" cxnId="{B01A3A3D-F5B7-4E1F-BBE5-080988ECF696}">
      <dgm:prSet/>
      <dgm:spPr/>
      <dgm:t>
        <a:bodyPr/>
        <a:lstStyle/>
        <a:p>
          <a:endParaRPr lang="en-US"/>
        </a:p>
      </dgm:t>
    </dgm:pt>
    <dgm:pt modelId="{7EB1FB10-79BB-49D9-90E8-71D57E5FE8AB}">
      <dgm:prSet/>
      <dgm:spPr/>
      <dgm:t>
        <a:bodyPr/>
        <a:lstStyle/>
        <a:p>
          <a:r>
            <a:rPr lang="cy-GB" noProof="0" dirty="0"/>
            <a:t>Nid yw sefydliadau’n gweithredu fel cyfrifiaduron ond yn hytrach, yn debycach i finiau sbwriel ble rhoddir cymysgedd o broblemau a datrysiadau posibl</a:t>
          </a:r>
        </a:p>
      </dgm:t>
    </dgm:pt>
    <dgm:pt modelId="{E3744483-9B63-4E3E-BC66-66DF6631D7E5}" type="parTrans" cxnId="{4002FF8C-6C13-4101-8990-7E8C2E43AEEB}">
      <dgm:prSet/>
      <dgm:spPr/>
      <dgm:t>
        <a:bodyPr/>
        <a:lstStyle/>
        <a:p>
          <a:endParaRPr lang="en-US"/>
        </a:p>
      </dgm:t>
    </dgm:pt>
    <dgm:pt modelId="{8B0DB77E-7113-4329-B990-648288C34E8A}" type="sibTrans" cxnId="{4002FF8C-6C13-4101-8990-7E8C2E43AEEB}">
      <dgm:prSet/>
      <dgm:spPr/>
      <dgm:t>
        <a:bodyPr/>
        <a:lstStyle/>
        <a:p>
          <a:endParaRPr lang="en-US"/>
        </a:p>
      </dgm:t>
    </dgm:pt>
    <dgm:pt modelId="{05B77CE4-F0AB-4673-A10B-10F072D10C62}">
      <dgm:prSet/>
      <dgm:spPr/>
      <dgm:t>
        <a:bodyPr/>
        <a:lstStyle/>
        <a:p>
          <a:r>
            <a:rPr lang="en-GB" dirty="0" err="1"/>
            <a:t>Gwnaeth</a:t>
          </a:r>
          <a:r>
            <a:rPr lang="en-GB" dirty="0"/>
            <a:t> Kingdom(1995) </a:t>
          </a:r>
          <a:r>
            <a:rPr lang="en-GB" dirty="0" err="1"/>
            <a:t>addasu’r</a:t>
          </a:r>
          <a:r>
            <a:rPr lang="en-GB" dirty="0"/>
            <a:t> </a:t>
          </a:r>
          <a:r>
            <a:rPr lang="en-GB" dirty="0" err="1"/>
            <a:t>ddamcaniaeth</a:t>
          </a:r>
          <a:r>
            <a:rPr lang="en-GB" dirty="0"/>
            <a:t> hon i </a:t>
          </a:r>
          <a:r>
            <a:rPr lang="en-GB" dirty="0" err="1"/>
            <a:t>esbonio</a:t>
          </a:r>
          <a:r>
            <a:rPr lang="en-GB" dirty="0"/>
            <a:t> proses </a:t>
          </a:r>
          <a:r>
            <a:rPr lang="en-GB" dirty="0" err="1"/>
            <a:t>llunio</a:t>
          </a:r>
          <a:r>
            <a:rPr lang="en-GB" dirty="0"/>
            <a:t> </a:t>
          </a:r>
          <a:r>
            <a:rPr lang="en-GB" dirty="0" err="1"/>
            <a:t>polisiau</a:t>
          </a:r>
          <a:endParaRPr lang="en-US" dirty="0"/>
        </a:p>
      </dgm:t>
    </dgm:pt>
    <dgm:pt modelId="{2BDBB952-3A45-46F8-9F25-273B3A22C524}" type="parTrans" cxnId="{DF3EB725-937C-405F-9D32-71CE751EAB97}">
      <dgm:prSet/>
      <dgm:spPr/>
      <dgm:t>
        <a:bodyPr/>
        <a:lstStyle/>
        <a:p>
          <a:endParaRPr lang="en-US"/>
        </a:p>
      </dgm:t>
    </dgm:pt>
    <dgm:pt modelId="{B07FBD23-6F96-47F9-B539-A5FBC1C0F19E}" type="sibTrans" cxnId="{DF3EB725-937C-405F-9D32-71CE751EAB97}">
      <dgm:prSet/>
      <dgm:spPr/>
      <dgm:t>
        <a:bodyPr/>
        <a:lstStyle/>
        <a:p>
          <a:endParaRPr lang="en-US"/>
        </a:p>
      </dgm:t>
    </dgm:pt>
    <dgm:pt modelId="{DB38D2AB-98CD-4DEB-9DEC-E6C2C76C057C}" type="pres">
      <dgm:prSet presAssocID="{FA84F618-AF63-4432-9D39-CEF3D0F9A0EC}" presName="linear" presStyleCnt="0">
        <dgm:presLayoutVars>
          <dgm:animLvl val="lvl"/>
          <dgm:resizeHandles val="exact"/>
        </dgm:presLayoutVars>
      </dgm:prSet>
      <dgm:spPr/>
    </dgm:pt>
    <dgm:pt modelId="{8A2C6FB7-D7AB-41B8-947E-B13BF943E36D}" type="pres">
      <dgm:prSet presAssocID="{AB7AD3E7-5483-4658-A617-4401C5642AEB}" presName="parentText" presStyleLbl="node1" presStyleIdx="0" presStyleCnt="3">
        <dgm:presLayoutVars>
          <dgm:chMax val="0"/>
          <dgm:bulletEnabled val="1"/>
        </dgm:presLayoutVars>
      </dgm:prSet>
      <dgm:spPr/>
    </dgm:pt>
    <dgm:pt modelId="{D96525C6-E096-4FF6-A9DB-575832114BC7}" type="pres">
      <dgm:prSet presAssocID="{E950D2BF-9D17-4503-BDA5-914FB7AC759C}" presName="spacer" presStyleCnt="0"/>
      <dgm:spPr/>
    </dgm:pt>
    <dgm:pt modelId="{3A772AB6-B6EF-44A6-8B52-1BDCAA7B1505}" type="pres">
      <dgm:prSet presAssocID="{7EB1FB10-79BB-49D9-90E8-71D57E5FE8AB}" presName="parentText" presStyleLbl="node1" presStyleIdx="1" presStyleCnt="3">
        <dgm:presLayoutVars>
          <dgm:chMax val="0"/>
          <dgm:bulletEnabled val="1"/>
        </dgm:presLayoutVars>
      </dgm:prSet>
      <dgm:spPr/>
    </dgm:pt>
    <dgm:pt modelId="{0C06242E-E47B-4256-8988-5655A53EF288}" type="pres">
      <dgm:prSet presAssocID="{8B0DB77E-7113-4329-B990-648288C34E8A}" presName="spacer" presStyleCnt="0"/>
      <dgm:spPr/>
    </dgm:pt>
    <dgm:pt modelId="{7BA2BDDC-B8B7-41E6-B9E2-C9C4D255B84A}" type="pres">
      <dgm:prSet presAssocID="{05B77CE4-F0AB-4673-A10B-10F072D10C62}" presName="parentText" presStyleLbl="node1" presStyleIdx="2" presStyleCnt="3">
        <dgm:presLayoutVars>
          <dgm:chMax val="0"/>
          <dgm:bulletEnabled val="1"/>
        </dgm:presLayoutVars>
      </dgm:prSet>
      <dgm:spPr/>
    </dgm:pt>
  </dgm:ptLst>
  <dgm:cxnLst>
    <dgm:cxn modelId="{DF3EB725-937C-405F-9D32-71CE751EAB97}" srcId="{FA84F618-AF63-4432-9D39-CEF3D0F9A0EC}" destId="{05B77CE4-F0AB-4673-A10B-10F072D10C62}" srcOrd="2" destOrd="0" parTransId="{2BDBB952-3A45-46F8-9F25-273B3A22C524}" sibTransId="{B07FBD23-6F96-47F9-B539-A5FBC1C0F19E}"/>
    <dgm:cxn modelId="{46D2C931-5752-4B52-8188-732D2D336156}" type="presOf" srcId="{AB7AD3E7-5483-4658-A617-4401C5642AEB}" destId="{8A2C6FB7-D7AB-41B8-947E-B13BF943E36D}" srcOrd="0" destOrd="0" presId="urn:microsoft.com/office/officeart/2005/8/layout/vList2"/>
    <dgm:cxn modelId="{B01A3A3D-F5B7-4E1F-BBE5-080988ECF696}" srcId="{FA84F618-AF63-4432-9D39-CEF3D0F9A0EC}" destId="{AB7AD3E7-5483-4658-A617-4401C5642AEB}" srcOrd="0" destOrd="0" parTransId="{D263CDDC-23AE-46F0-B63C-009832A1C9F3}" sibTransId="{E950D2BF-9D17-4503-BDA5-914FB7AC759C}"/>
    <dgm:cxn modelId="{0263DE3F-91E0-4F88-A844-1DF44D07B17A}" type="presOf" srcId="{FA84F618-AF63-4432-9D39-CEF3D0F9A0EC}" destId="{DB38D2AB-98CD-4DEB-9DEC-E6C2C76C057C}" srcOrd="0" destOrd="0" presId="urn:microsoft.com/office/officeart/2005/8/layout/vList2"/>
    <dgm:cxn modelId="{87313A65-BFFB-4956-8E0E-730E286583B3}" type="presOf" srcId="{7EB1FB10-79BB-49D9-90E8-71D57E5FE8AB}" destId="{3A772AB6-B6EF-44A6-8B52-1BDCAA7B1505}" srcOrd="0" destOrd="0" presId="urn:microsoft.com/office/officeart/2005/8/layout/vList2"/>
    <dgm:cxn modelId="{4002FF8C-6C13-4101-8990-7E8C2E43AEEB}" srcId="{FA84F618-AF63-4432-9D39-CEF3D0F9A0EC}" destId="{7EB1FB10-79BB-49D9-90E8-71D57E5FE8AB}" srcOrd="1" destOrd="0" parTransId="{E3744483-9B63-4E3E-BC66-66DF6631D7E5}" sibTransId="{8B0DB77E-7113-4329-B990-648288C34E8A}"/>
    <dgm:cxn modelId="{C0381FC6-5A32-42F5-9558-81959E67A898}" type="presOf" srcId="{05B77CE4-F0AB-4673-A10B-10F072D10C62}" destId="{7BA2BDDC-B8B7-41E6-B9E2-C9C4D255B84A}" srcOrd="0" destOrd="0" presId="urn:microsoft.com/office/officeart/2005/8/layout/vList2"/>
    <dgm:cxn modelId="{EE0943B2-1B61-4C6E-BDE2-4BB06B5794F1}" type="presParOf" srcId="{DB38D2AB-98CD-4DEB-9DEC-E6C2C76C057C}" destId="{8A2C6FB7-D7AB-41B8-947E-B13BF943E36D}" srcOrd="0" destOrd="0" presId="urn:microsoft.com/office/officeart/2005/8/layout/vList2"/>
    <dgm:cxn modelId="{686A8D64-85FA-4D67-BD40-A22D1833F1F8}" type="presParOf" srcId="{DB38D2AB-98CD-4DEB-9DEC-E6C2C76C057C}" destId="{D96525C6-E096-4FF6-A9DB-575832114BC7}" srcOrd="1" destOrd="0" presId="urn:microsoft.com/office/officeart/2005/8/layout/vList2"/>
    <dgm:cxn modelId="{4121577D-1C0C-4769-B7F8-9427977E6712}" type="presParOf" srcId="{DB38D2AB-98CD-4DEB-9DEC-E6C2C76C057C}" destId="{3A772AB6-B6EF-44A6-8B52-1BDCAA7B1505}" srcOrd="2" destOrd="0" presId="urn:microsoft.com/office/officeart/2005/8/layout/vList2"/>
    <dgm:cxn modelId="{367F5048-68A1-4C43-8F60-C0AD56A9B7E8}" type="presParOf" srcId="{DB38D2AB-98CD-4DEB-9DEC-E6C2C76C057C}" destId="{0C06242E-E47B-4256-8988-5655A53EF288}" srcOrd="3" destOrd="0" presId="urn:microsoft.com/office/officeart/2005/8/layout/vList2"/>
    <dgm:cxn modelId="{CDD8A796-533A-4229-B29A-85F3C1EF5A7D}" type="presParOf" srcId="{DB38D2AB-98CD-4DEB-9DEC-E6C2C76C057C}" destId="{7BA2BDDC-B8B7-41E6-B9E2-C9C4D255B8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A84F618-AF63-4432-9D39-CEF3D0F9A0E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B7AD3E7-5483-4658-A617-4401C5642AEB}">
      <dgm:prSet/>
      <dgm:spPr/>
      <dgm:t>
        <a:bodyPr/>
        <a:lstStyle/>
        <a:p>
          <a:r>
            <a:rPr lang="en-GB"/>
            <a:t>Presents a more anarchic view of decision making and policy responses</a:t>
          </a:r>
          <a:endParaRPr lang="en-US"/>
        </a:p>
      </dgm:t>
    </dgm:pt>
    <dgm:pt modelId="{D263CDDC-23AE-46F0-B63C-009832A1C9F3}" type="parTrans" cxnId="{B01A3A3D-F5B7-4E1F-BBE5-080988ECF696}">
      <dgm:prSet/>
      <dgm:spPr/>
      <dgm:t>
        <a:bodyPr/>
        <a:lstStyle/>
        <a:p>
          <a:endParaRPr lang="en-US"/>
        </a:p>
      </dgm:t>
    </dgm:pt>
    <dgm:pt modelId="{E950D2BF-9D17-4503-BDA5-914FB7AC759C}" type="sibTrans" cxnId="{B01A3A3D-F5B7-4E1F-BBE5-080988ECF696}">
      <dgm:prSet/>
      <dgm:spPr/>
      <dgm:t>
        <a:bodyPr/>
        <a:lstStyle/>
        <a:p>
          <a:endParaRPr lang="en-US"/>
        </a:p>
      </dgm:t>
    </dgm:pt>
    <dgm:pt modelId="{7EB1FB10-79BB-49D9-90E8-71D57E5FE8AB}">
      <dgm:prSet/>
      <dgm:spPr/>
      <dgm:t>
        <a:bodyPr/>
        <a:lstStyle/>
        <a:p>
          <a:r>
            <a:rPr lang="en-GB"/>
            <a:t>Organisations don’t function like computers but more like garbage cans into which a mixture of problems and possible solutions are poured.</a:t>
          </a:r>
          <a:endParaRPr lang="en-US"/>
        </a:p>
      </dgm:t>
    </dgm:pt>
    <dgm:pt modelId="{E3744483-9B63-4E3E-BC66-66DF6631D7E5}" type="parTrans" cxnId="{4002FF8C-6C13-4101-8990-7E8C2E43AEEB}">
      <dgm:prSet/>
      <dgm:spPr/>
      <dgm:t>
        <a:bodyPr/>
        <a:lstStyle/>
        <a:p>
          <a:endParaRPr lang="en-US"/>
        </a:p>
      </dgm:t>
    </dgm:pt>
    <dgm:pt modelId="{8B0DB77E-7113-4329-B990-648288C34E8A}" type="sibTrans" cxnId="{4002FF8C-6C13-4101-8990-7E8C2E43AEEB}">
      <dgm:prSet/>
      <dgm:spPr/>
      <dgm:t>
        <a:bodyPr/>
        <a:lstStyle/>
        <a:p>
          <a:endParaRPr lang="en-US"/>
        </a:p>
      </dgm:t>
    </dgm:pt>
    <dgm:pt modelId="{05B77CE4-F0AB-4673-A10B-10F072D10C62}">
      <dgm:prSet/>
      <dgm:spPr/>
      <dgm:t>
        <a:bodyPr/>
        <a:lstStyle/>
        <a:p>
          <a:r>
            <a:rPr lang="en-GB"/>
            <a:t>Kingdom(1995) adapted this theory to explain the process of policy formulation. </a:t>
          </a:r>
          <a:endParaRPr lang="en-US"/>
        </a:p>
      </dgm:t>
    </dgm:pt>
    <dgm:pt modelId="{2BDBB952-3A45-46F8-9F25-273B3A22C524}" type="parTrans" cxnId="{DF3EB725-937C-405F-9D32-71CE751EAB97}">
      <dgm:prSet/>
      <dgm:spPr/>
      <dgm:t>
        <a:bodyPr/>
        <a:lstStyle/>
        <a:p>
          <a:endParaRPr lang="en-US"/>
        </a:p>
      </dgm:t>
    </dgm:pt>
    <dgm:pt modelId="{B07FBD23-6F96-47F9-B539-A5FBC1C0F19E}" type="sibTrans" cxnId="{DF3EB725-937C-405F-9D32-71CE751EAB97}">
      <dgm:prSet/>
      <dgm:spPr/>
      <dgm:t>
        <a:bodyPr/>
        <a:lstStyle/>
        <a:p>
          <a:endParaRPr lang="en-US"/>
        </a:p>
      </dgm:t>
    </dgm:pt>
    <dgm:pt modelId="{DB38D2AB-98CD-4DEB-9DEC-E6C2C76C057C}" type="pres">
      <dgm:prSet presAssocID="{FA84F618-AF63-4432-9D39-CEF3D0F9A0EC}" presName="linear" presStyleCnt="0">
        <dgm:presLayoutVars>
          <dgm:animLvl val="lvl"/>
          <dgm:resizeHandles val="exact"/>
        </dgm:presLayoutVars>
      </dgm:prSet>
      <dgm:spPr/>
    </dgm:pt>
    <dgm:pt modelId="{8A2C6FB7-D7AB-41B8-947E-B13BF943E36D}" type="pres">
      <dgm:prSet presAssocID="{AB7AD3E7-5483-4658-A617-4401C5642AEB}" presName="parentText" presStyleLbl="node1" presStyleIdx="0" presStyleCnt="3">
        <dgm:presLayoutVars>
          <dgm:chMax val="0"/>
          <dgm:bulletEnabled val="1"/>
        </dgm:presLayoutVars>
      </dgm:prSet>
      <dgm:spPr/>
    </dgm:pt>
    <dgm:pt modelId="{D96525C6-E096-4FF6-A9DB-575832114BC7}" type="pres">
      <dgm:prSet presAssocID="{E950D2BF-9D17-4503-BDA5-914FB7AC759C}" presName="spacer" presStyleCnt="0"/>
      <dgm:spPr/>
    </dgm:pt>
    <dgm:pt modelId="{3A772AB6-B6EF-44A6-8B52-1BDCAA7B1505}" type="pres">
      <dgm:prSet presAssocID="{7EB1FB10-79BB-49D9-90E8-71D57E5FE8AB}" presName="parentText" presStyleLbl="node1" presStyleIdx="1" presStyleCnt="3">
        <dgm:presLayoutVars>
          <dgm:chMax val="0"/>
          <dgm:bulletEnabled val="1"/>
        </dgm:presLayoutVars>
      </dgm:prSet>
      <dgm:spPr/>
    </dgm:pt>
    <dgm:pt modelId="{0C06242E-E47B-4256-8988-5655A53EF288}" type="pres">
      <dgm:prSet presAssocID="{8B0DB77E-7113-4329-B990-648288C34E8A}" presName="spacer" presStyleCnt="0"/>
      <dgm:spPr/>
    </dgm:pt>
    <dgm:pt modelId="{7BA2BDDC-B8B7-41E6-B9E2-C9C4D255B84A}" type="pres">
      <dgm:prSet presAssocID="{05B77CE4-F0AB-4673-A10B-10F072D10C62}" presName="parentText" presStyleLbl="node1" presStyleIdx="2" presStyleCnt="3">
        <dgm:presLayoutVars>
          <dgm:chMax val="0"/>
          <dgm:bulletEnabled val="1"/>
        </dgm:presLayoutVars>
      </dgm:prSet>
      <dgm:spPr/>
    </dgm:pt>
  </dgm:ptLst>
  <dgm:cxnLst>
    <dgm:cxn modelId="{DF3EB725-937C-405F-9D32-71CE751EAB97}" srcId="{FA84F618-AF63-4432-9D39-CEF3D0F9A0EC}" destId="{05B77CE4-F0AB-4673-A10B-10F072D10C62}" srcOrd="2" destOrd="0" parTransId="{2BDBB952-3A45-46F8-9F25-273B3A22C524}" sibTransId="{B07FBD23-6F96-47F9-B539-A5FBC1C0F19E}"/>
    <dgm:cxn modelId="{46D2C931-5752-4B52-8188-732D2D336156}" type="presOf" srcId="{AB7AD3E7-5483-4658-A617-4401C5642AEB}" destId="{8A2C6FB7-D7AB-41B8-947E-B13BF943E36D}" srcOrd="0" destOrd="0" presId="urn:microsoft.com/office/officeart/2005/8/layout/vList2"/>
    <dgm:cxn modelId="{B01A3A3D-F5B7-4E1F-BBE5-080988ECF696}" srcId="{FA84F618-AF63-4432-9D39-CEF3D0F9A0EC}" destId="{AB7AD3E7-5483-4658-A617-4401C5642AEB}" srcOrd="0" destOrd="0" parTransId="{D263CDDC-23AE-46F0-B63C-009832A1C9F3}" sibTransId="{E950D2BF-9D17-4503-BDA5-914FB7AC759C}"/>
    <dgm:cxn modelId="{0263DE3F-91E0-4F88-A844-1DF44D07B17A}" type="presOf" srcId="{FA84F618-AF63-4432-9D39-CEF3D0F9A0EC}" destId="{DB38D2AB-98CD-4DEB-9DEC-E6C2C76C057C}" srcOrd="0" destOrd="0" presId="urn:microsoft.com/office/officeart/2005/8/layout/vList2"/>
    <dgm:cxn modelId="{87313A65-BFFB-4956-8E0E-730E286583B3}" type="presOf" srcId="{7EB1FB10-79BB-49D9-90E8-71D57E5FE8AB}" destId="{3A772AB6-B6EF-44A6-8B52-1BDCAA7B1505}" srcOrd="0" destOrd="0" presId="urn:microsoft.com/office/officeart/2005/8/layout/vList2"/>
    <dgm:cxn modelId="{4002FF8C-6C13-4101-8990-7E8C2E43AEEB}" srcId="{FA84F618-AF63-4432-9D39-CEF3D0F9A0EC}" destId="{7EB1FB10-79BB-49D9-90E8-71D57E5FE8AB}" srcOrd="1" destOrd="0" parTransId="{E3744483-9B63-4E3E-BC66-66DF6631D7E5}" sibTransId="{8B0DB77E-7113-4329-B990-648288C34E8A}"/>
    <dgm:cxn modelId="{C0381FC6-5A32-42F5-9558-81959E67A898}" type="presOf" srcId="{05B77CE4-F0AB-4673-A10B-10F072D10C62}" destId="{7BA2BDDC-B8B7-41E6-B9E2-C9C4D255B84A}" srcOrd="0" destOrd="0" presId="urn:microsoft.com/office/officeart/2005/8/layout/vList2"/>
    <dgm:cxn modelId="{EE0943B2-1B61-4C6E-BDE2-4BB06B5794F1}" type="presParOf" srcId="{DB38D2AB-98CD-4DEB-9DEC-E6C2C76C057C}" destId="{8A2C6FB7-D7AB-41B8-947E-B13BF943E36D}" srcOrd="0" destOrd="0" presId="urn:microsoft.com/office/officeart/2005/8/layout/vList2"/>
    <dgm:cxn modelId="{686A8D64-85FA-4D67-BD40-A22D1833F1F8}" type="presParOf" srcId="{DB38D2AB-98CD-4DEB-9DEC-E6C2C76C057C}" destId="{D96525C6-E096-4FF6-A9DB-575832114BC7}" srcOrd="1" destOrd="0" presId="urn:microsoft.com/office/officeart/2005/8/layout/vList2"/>
    <dgm:cxn modelId="{4121577D-1C0C-4769-B7F8-9427977E6712}" type="presParOf" srcId="{DB38D2AB-98CD-4DEB-9DEC-E6C2C76C057C}" destId="{3A772AB6-B6EF-44A6-8B52-1BDCAA7B1505}" srcOrd="2" destOrd="0" presId="urn:microsoft.com/office/officeart/2005/8/layout/vList2"/>
    <dgm:cxn modelId="{367F5048-68A1-4C43-8F60-C0AD56A9B7E8}" type="presParOf" srcId="{DB38D2AB-98CD-4DEB-9DEC-E6C2C76C057C}" destId="{0C06242E-E47B-4256-8988-5655A53EF288}" srcOrd="3" destOrd="0" presId="urn:microsoft.com/office/officeart/2005/8/layout/vList2"/>
    <dgm:cxn modelId="{CDD8A796-533A-4229-B29A-85F3C1EF5A7D}" type="presParOf" srcId="{DB38D2AB-98CD-4DEB-9DEC-E6C2C76C057C}" destId="{7BA2BDDC-B8B7-41E6-B9E2-C9C4D255B84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2EA908D-1F1C-466B-B182-54740616E0A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14C843C-7BA0-456A-8227-C5E586037F6B}">
      <dgm:prSet/>
      <dgm:spPr/>
      <dgm:t>
        <a:bodyPr/>
        <a:lstStyle/>
        <a:p>
          <a:r>
            <a:rPr lang="en-GB" dirty="0" err="1"/>
            <a:t>Dewiswch</a:t>
          </a:r>
          <a:r>
            <a:rPr lang="en-GB" dirty="0"/>
            <a:t> </a:t>
          </a:r>
          <a:r>
            <a:rPr lang="en-GB" dirty="0" err="1"/>
            <a:t>ddau</a:t>
          </a:r>
          <a:r>
            <a:rPr lang="en-GB" dirty="0"/>
            <a:t> </a:t>
          </a:r>
          <a:r>
            <a:rPr lang="en-GB" dirty="0" err="1"/>
            <a:t>fater</a:t>
          </a:r>
          <a:r>
            <a:rPr lang="en-GB" dirty="0"/>
            <a:t> </a:t>
          </a:r>
          <a:r>
            <a:rPr lang="en-GB" dirty="0" err="1"/>
            <a:t>cyfredol</a:t>
          </a:r>
          <a:r>
            <a:rPr lang="en-GB" dirty="0"/>
            <a:t>.</a:t>
          </a:r>
          <a:endParaRPr lang="en-US" dirty="0"/>
        </a:p>
      </dgm:t>
    </dgm:pt>
    <dgm:pt modelId="{0F62068A-AF46-400F-8336-0EC330DFB87C}" type="parTrans" cxnId="{420E71FD-7EF1-493D-AE4E-0EED69AF7284}">
      <dgm:prSet/>
      <dgm:spPr/>
      <dgm:t>
        <a:bodyPr/>
        <a:lstStyle/>
        <a:p>
          <a:endParaRPr lang="en-US"/>
        </a:p>
      </dgm:t>
    </dgm:pt>
    <dgm:pt modelId="{CF5E8764-DAAD-4D79-BAEF-099BC22BB270}" type="sibTrans" cxnId="{420E71FD-7EF1-493D-AE4E-0EED69AF7284}">
      <dgm:prSet/>
      <dgm:spPr/>
      <dgm:t>
        <a:bodyPr/>
        <a:lstStyle/>
        <a:p>
          <a:endParaRPr lang="en-US"/>
        </a:p>
      </dgm:t>
    </dgm:pt>
    <dgm:pt modelId="{C4F100AA-AE14-499C-BA49-C7F5A71D589D}">
      <dgm:prSet/>
      <dgm:spPr/>
      <dgm:t>
        <a:bodyPr/>
        <a:lstStyle/>
        <a:p>
          <a:r>
            <a:rPr lang="en-GB" dirty="0"/>
            <a:t>Un </a:t>
          </a:r>
          <a:r>
            <a:rPr lang="en-GB" dirty="0" err="1"/>
            <a:t>ar</a:t>
          </a:r>
          <a:r>
            <a:rPr lang="en-GB" dirty="0"/>
            <a:t> yr agenda </a:t>
          </a:r>
          <a:r>
            <a:rPr lang="en-GB" dirty="0" err="1"/>
            <a:t>wleidyddol</a:t>
          </a:r>
          <a:r>
            <a:rPr lang="en-GB" dirty="0"/>
            <a:t> ac un </a:t>
          </a:r>
          <a:r>
            <a:rPr lang="en-GB" dirty="0" err="1"/>
            <a:t>oddi</a:t>
          </a:r>
          <a:r>
            <a:rPr lang="en-GB" dirty="0"/>
            <a:t> </a:t>
          </a:r>
          <a:r>
            <a:rPr lang="en-GB" dirty="0" err="1"/>
            <a:t>ar</a:t>
          </a:r>
          <a:r>
            <a:rPr lang="en-GB" dirty="0"/>
            <a:t> yr agenda</a:t>
          </a:r>
          <a:endParaRPr lang="en-US" dirty="0"/>
        </a:p>
      </dgm:t>
    </dgm:pt>
    <dgm:pt modelId="{926D99C2-AAB6-407D-A682-31C3FDEA8FFD}" type="parTrans" cxnId="{38D10DC0-AF4B-4D9A-9EE9-2E5B8DCCEE9A}">
      <dgm:prSet/>
      <dgm:spPr/>
      <dgm:t>
        <a:bodyPr/>
        <a:lstStyle/>
        <a:p>
          <a:endParaRPr lang="en-US"/>
        </a:p>
      </dgm:t>
    </dgm:pt>
    <dgm:pt modelId="{32098FFC-7C3B-479B-81EA-EB42C27861ED}" type="sibTrans" cxnId="{38D10DC0-AF4B-4D9A-9EE9-2E5B8DCCEE9A}">
      <dgm:prSet/>
      <dgm:spPr/>
      <dgm:t>
        <a:bodyPr/>
        <a:lstStyle/>
        <a:p>
          <a:endParaRPr lang="en-US"/>
        </a:p>
      </dgm:t>
    </dgm:pt>
    <dgm:pt modelId="{92CF1171-49F7-4967-8A7D-5636DB6585ED}">
      <dgm:prSet/>
      <dgm:spPr/>
      <dgm:t>
        <a:bodyPr/>
        <a:lstStyle/>
        <a:p>
          <a:r>
            <a:rPr lang="en-GB" dirty="0" err="1"/>
            <a:t>Meddyliwch</a:t>
          </a:r>
          <a:r>
            <a:rPr lang="en-GB" dirty="0"/>
            <a:t> am </a:t>
          </a:r>
          <a:r>
            <a:rPr lang="en-GB" dirty="0" err="1"/>
            <a:t>resymau</a:t>
          </a:r>
          <a:r>
            <a:rPr lang="en-GB" dirty="0"/>
            <a:t> pam bod un </a:t>
          </a:r>
          <a:r>
            <a:rPr lang="en-GB" dirty="0" err="1"/>
            <a:t>yn</a:t>
          </a:r>
          <a:r>
            <a:rPr lang="en-GB" dirty="0"/>
            <a:t> </a:t>
          </a:r>
          <a:r>
            <a:rPr lang="en-GB" dirty="0" err="1"/>
            <a:t>fwy</a:t>
          </a:r>
          <a:r>
            <a:rPr lang="en-GB" dirty="0"/>
            <a:t> o </a:t>
          </a:r>
          <a:r>
            <a:rPr lang="en-GB" dirty="0" err="1"/>
            <a:t>flaenoriaeth</a:t>
          </a:r>
          <a:r>
            <a:rPr lang="en-GB" dirty="0"/>
            <a:t> </a:t>
          </a:r>
          <a:r>
            <a:rPr lang="en-GB" dirty="0" err="1"/>
            <a:t>na’r</a:t>
          </a:r>
          <a:r>
            <a:rPr lang="en-GB" dirty="0"/>
            <a:t> </a:t>
          </a:r>
          <a:r>
            <a:rPr lang="en-GB" dirty="0" err="1"/>
            <a:t>llall</a:t>
          </a:r>
          <a:endParaRPr lang="en-US" dirty="0"/>
        </a:p>
      </dgm:t>
    </dgm:pt>
    <dgm:pt modelId="{5BF6F19B-305E-4E92-BA21-934D293A9E1D}" type="parTrans" cxnId="{62938FD7-73F2-4C1E-91F3-2A57D588C95D}">
      <dgm:prSet/>
      <dgm:spPr/>
      <dgm:t>
        <a:bodyPr/>
        <a:lstStyle/>
        <a:p>
          <a:endParaRPr lang="en-US"/>
        </a:p>
      </dgm:t>
    </dgm:pt>
    <dgm:pt modelId="{44C516E3-D1E8-4F43-89DB-16BDB8BF5F6E}" type="sibTrans" cxnId="{62938FD7-73F2-4C1E-91F3-2A57D588C95D}">
      <dgm:prSet/>
      <dgm:spPr/>
      <dgm:t>
        <a:bodyPr/>
        <a:lstStyle/>
        <a:p>
          <a:endParaRPr lang="en-US"/>
        </a:p>
      </dgm:t>
    </dgm:pt>
    <dgm:pt modelId="{F605827B-E0D5-4B84-A841-7E06E096C8CE}" type="pres">
      <dgm:prSet presAssocID="{C2EA908D-1F1C-466B-B182-54740616E0AB}" presName="linear" presStyleCnt="0">
        <dgm:presLayoutVars>
          <dgm:animLvl val="lvl"/>
          <dgm:resizeHandles val="exact"/>
        </dgm:presLayoutVars>
      </dgm:prSet>
      <dgm:spPr/>
    </dgm:pt>
    <dgm:pt modelId="{75C2339C-D4AA-4193-8FC6-353B13EF3678}" type="pres">
      <dgm:prSet presAssocID="{E14C843C-7BA0-456A-8227-C5E586037F6B}" presName="parentText" presStyleLbl="node1" presStyleIdx="0" presStyleCnt="3">
        <dgm:presLayoutVars>
          <dgm:chMax val="0"/>
          <dgm:bulletEnabled val="1"/>
        </dgm:presLayoutVars>
      </dgm:prSet>
      <dgm:spPr/>
    </dgm:pt>
    <dgm:pt modelId="{444C5F30-C0C9-47E8-9175-A7947BA34B34}" type="pres">
      <dgm:prSet presAssocID="{CF5E8764-DAAD-4D79-BAEF-099BC22BB270}" presName="spacer" presStyleCnt="0"/>
      <dgm:spPr/>
    </dgm:pt>
    <dgm:pt modelId="{2046B3C9-600A-448F-AEEA-5EE02691C408}" type="pres">
      <dgm:prSet presAssocID="{C4F100AA-AE14-499C-BA49-C7F5A71D589D}" presName="parentText" presStyleLbl="node1" presStyleIdx="1" presStyleCnt="3">
        <dgm:presLayoutVars>
          <dgm:chMax val="0"/>
          <dgm:bulletEnabled val="1"/>
        </dgm:presLayoutVars>
      </dgm:prSet>
      <dgm:spPr/>
    </dgm:pt>
    <dgm:pt modelId="{684C13A2-B2C9-4034-9AD8-77C1E5AE88E8}" type="pres">
      <dgm:prSet presAssocID="{32098FFC-7C3B-479B-81EA-EB42C27861ED}" presName="spacer" presStyleCnt="0"/>
      <dgm:spPr/>
    </dgm:pt>
    <dgm:pt modelId="{36809F85-0725-477F-B355-E3E1BA104E37}" type="pres">
      <dgm:prSet presAssocID="{92CF1171-49F7-4967-8A7D-5636DB6585ED}" presName="parentText" presStyleLbl="node1" presStyleIdx="2" presStyleCnt="3">
        <dgm:presLayoutVars>
          <dgm:chMax val="0"/>
          <dgm:bulletEnabled val="1"/>
        </dgm:presLayoutVars>
      </dgm:prSet>
      <dgm:spPr/>
    </dgm:pt>
  </dgm:ptLst>
  <dgm:cxnLst>
    <dgm:cxn modelId="{9DBBE57C-B4E5-4FFE-811D-FA3E9BC565BB}" type="presOf" srcId="{E14C843C-7BA0-456A-8227-C5E586037F6B}" destId="{75C2339C-D4AA-4193-8FC6-353B13EF3678}" srcOrd="0" destOrd="0" presId="urn:microsoft.com/office/officeart/2005/8/layout/vList2"/>
    <dgm:cxn modelId="{38D10DC0-AF4B-4D9A-9EE9-2E5B8DCCEE9A}" srcId="{C2EA908D-1F1C-466B-B182-54740616E0AB}" destId="{C4F100AA-AE14-499C-BA49-C7F5A71D589D}" srcOrd="1" destOrd="0" parTransId="{926D99C2-AAB6-407D-A682-31C3FDEA8FFD}" sibTransId="{32098FFC-7C3B-479B-81EA-EB42C27861ED}"/>
    <dgm:cxn modelId="{AD8B7AC5-1FE1-4786-A268-5B0AA8F27995}" type="presOf" srcId="{C2EA908D-1F1C-466B-B182-54740616E0AB}" destId="{F605827B-E0D5-4B84-A841-7E06E096C8CE}" srcOrd="0" destOrd="0" presId="urn:microsoft.com/office/officeart/2005/8/layout/vList2"/>
    <dgm:cxn modelId="{62938FD7-73F2-4C1E-91F3-2A57D588C95D}" srcId="{C2EA908D-1F1C-466B-B182-54740616E0AB}" destId="{92CF1171-49F7-4967-8A7D-5636DB6585ED}" srcOrd="2" destOrd="0" parTransId="{5BF6F19B-305E-4E92-BA21-934D293A9E1D}" sibTransId="{44C516E3-D1E8-4F43-89DB-16BDB8BF5F6E}"/>
    <dgm:cxn modelId="{575A56E7-CC2D-4473-BC54-C1C7545EA2AF}" type="presOf" srcId="{C4F100AA-AE14-499C-BA49-C7F5A71D589D}" destId="{2046B3C9-600A-448F-AEEA-5EE02691C408}" srcOrd="0" destOrd="0" presId="urn:microsoft.com/office/officeart/2005/8/layout/vList2"/>
    <dgm:cxn modelId="{5818A8F1-287E-433C-9287-856AD5E07417}" type="presOf" srcId="{92CF1171-49F7-4967-8A7D-5636DB6585ED}" destId="{36809F85-0725-477F-B355-E3E1BA104E37}" srcOrd="0" destOrd="0" presId="urn:microsoft.com/office/officeart/2005/8/layout/vList2"/>
    <dgm:cxn modelId="{420E71FD-7EF1-493D-AE4E-0EED69AF7284}" srcId="{C2EA908D-1F1C-466B-B182-54740616E0AB}" destId="{E14C843C-7BA0-456A-8227-C5E586037F6B}" srcOrd="0" destOrd="0" parTransId="{0F62068A-AF46-400F-8336-0EC330DFB87C}" sibTransId="{CF5E8764-DAAD-4D79-BAEF-099BC22BB270}"/>
    <dgm:cxn modelId="{1A3C0DF2-BFFC-4C3D-A41A-56F08D6ABA56}" type="presParOf" srcId="{F605827B-E0D5-4B84-A841-7E06E096C8CE}" destId="{75C2339C-D4AA-4193-8FC6-353B13EF3678}" srcOrd="0" destOrd="0" presId="urn:microsoft.com/office/officeart/2005/8/layout/vList2"/>
    <dgm:cxn modelId="{25BB4908-4D1E-40C1-B2D8-53F689BADBA7}" type="presParOf" srcId="{F605827B-E0D5-4B84-A841-7E06E096C8CE}" destId="{444C5F30-C0C9-47E8-9175-A7947BA34B34}" srcOrd="1" destOrd="0" presId="urn:microsoft.com/office/officeart/2005/8/layout/vList2"/>
    <dgm:cxn modelId="{82995AA1-3396-4F7C-8389-DD246F903A83}" type="presParOf" srcId="{F605827B-E0D5-4B84-A841-7E06E096C8CE}" destId="{2046B3C9-600A-448F-AEEA-5EE02691C408}" srcOrd="2" destOrd="0" presId="urn:microsoft.com/office/officeart/2005/8/layout/vList2"/>
    <dgm:cxn modelId="{BD821883-7CC5-46D0-9983-10DBA9F1257E}" type="presParOf" srcId="{F605827B-E0D5-4B84-A841-7E06E096C8CE}" destId="{684C13A2-B2C9-4034-9AD8-77C1E5AE88E8}" srcOrd="3" destOrd="0" presId="urn:microsoft.com/office/officeart/2005/8/layout/vList2"/>
    <dgm:cxn modelId="{214B059B-CDEE-4FFB-A54D-CCC61EC3F7AB}" type="presParOf" srcId="{F605827B-E0D5-4B84-A841-7E06E096C8CE}" destId="{36809F85-0725-477F-B355-E3E1BA104E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2EA908D-1F1C-466B-B182-54740616E0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4C843C-7BA0-456A-8227-C5E586037F6B}">
      <dgm:prSet/>
      <dgm:spPr/>
      <dgm:t>
        <a:bodyPr/>
        <a:lstStyle/>
        <a:p>
          <a:r>
            <a:rPr lang="en-GB"/>
            <a:t>Select two current issues.</a:t>
          </a:r>
          <a:endParaRPr lang="en-US"/>
        </a:p>
      </dgm:t>
    </dgm:pt>
    <dgm:pt modelId="{0F62068A-AF46-400F-8336-0EC330DFB87C}" type="parTrans" cxnId="{420E71FD-7EF1-493D-AE4E-0EED69AF7284}">
      <dgm:prSet/>
      <dgm:spPr/>
      <dgm:t>
        <a:bodyPr/>
        <a:lstStyle/>
        <a:p>
          <a:endParaRPr lang="en-US"/>
        </a:p>
      </dgm:t>
    </dgm:pt>
    <dgm:pt modelId="{CF5E8764-DAAD-4D79-BAEF-099BC22BB270}" type="sibTrans" cxnId="{420E71FD-7EF1-493D-AE4E-0EED69AF7284}">
      <dgm:prSet/>
      <dgm:spPr/>
      <dgm:t>
        <a:bodyPr/>
        <a:lstStyle/>
        <a:p>
          <a:endParaRPr lang="en-US"/>
        </a:p>
      </dgm:t>
    </dgm:pt>
    <dgm:pt modelId="{C4F100AA-AE14-499C-BA49-C7F5A71D589D}">
      <dgm:prSet/>
      <dgm:spPr/>
      <dgm:t>
        <a:bodyPr/>
        <a:lstStyle/>
        <a:p>
          <a:r>
            <a:rPr lang="en-GB"/>
            <a:t>One on the political agenda and off the agenda</a:t>
          </a:r>
          <a:endParaRPr lang="en-US"/>
        </a:p>
      </dgm:t>
    </dgm:pt>
    <dgm:pt modelId="{926D99C2-AAB6-407D-A682-31C3FDEA8FFD}" type="parTrans" cxnId="{38D10DC0-AF4B-4D9A-9EE9-2E5B8DCCEE9A}">
      <dgm:prSet/>
      <dgm:spPr/>
      <dgm:t>
        <a:bodyPr/>
        <a:lstStyle/>
        <a:p>
          <a:endParaRPr lang="en-US"/>
        </a:p>
      </dgm:t>
    </dgm:pt>
    <dgm:pt modelId="{32098FFC-7C3B-479B-81EA-EB42C27861ED}" type="sibTrans" cxnId="{38D10DC0-AF4B-4D9A-9EE9-2E5B8DCCEE9A}">
      <dgm:prSet/>
      <dgm:spPr/>
      <dgm:t>
        <a:bodyPr/>
        <a:lstStyle/>
        <a:p>
          <a:endParaRPr lang="en-US"/>
        </a:p>
      </dgm:t>
    </dgm:pt>
    <dgm:pt modelId="{92CF1171-49F7-4967-8A7D-5636DB6585ED}">
      <dgm:prSet/>
      <dgm:spPr/>
      <dgm:t>
        <a:bodyPr/>
        <a:lstStyle/>
        <a:p>
          <a:r>
            <a:rPr lang="en-GB"/>
            <a:t>Come up with reasons as one is more of a priority than than other.</a:t>
          </a:r>
          <a:endParaRPr lang="en-US"/>
        </a:p>
      </dgm:t>
    </dgm:pt>
    <dgm:pt modelId="{5BF6F19B-305E-4E92-BA21-934D293A9E1D}" type="parTrans" cxnId="{62938FD7-73F2-4C1E-91F3-2A57D588C95D}">
      <dgm:prSet/>
      <dgm:spPr/>
      <dgm:t>
        <a:bodyPr/>
        <a:lstStyle/>
        <a:p>
          <a:endParaRPr lang="en-US"/>
        </a:p>
      </dgm:t>
    </dgm:pt>
    <dgm:pt modelId="{44C516E3-D1E8-4F43-89DB-16BDB8BF5F6E}" type="sibTrans" cxnId="{62938FD7-73F2-4C1E-91F3-2A57D588C95D}">
      <dgm:prSet/>
      <dgm:spPr/>
      <dgm:t>
        <a:bodyPr/>
        <a:lstStyle/>
        <a:p>
          <a:endParaRPr lang="en-US"/>
        </a:p>
      </dgm:t>
    </dgm:pt>
    <dgm:pt modelId="{F605827B-E0D5-4B84-A841-7E06E096C8CE}" type="pres">
      <dgm:prSet presAssocID="{C2EA908D-1F1C-466B-B182-54740616E0AB}" presName="linear" presStyleCnt="0">
        <dgm:presLayoutVars>
          <dgm:animLvl val="lvl"/>
          <dgm:resizeHandles val="exact"/>
        </dgm:presLayoutVars>
      </dgm:prSet>
      <dgm:spPr/>
    </dgm:pt>
    <dgm:pt modelId="{75C2339C-D4AA-4193-8FC6-353B13EF3678}" type="pres">
      <dgm:prSet presAssocID="{E14C843C-7BA0-456A-8227-C5E586037F6B}" presName="parentText" presStyleLbl="node1" presStyleIdx="0" presStyleCnt="3">
        <dgm:presLayoutVars>
          <dgm:chMax val="0"/>
          <dgm:bulletEnabled val="1"/>
        </dgm:presLayoutVars>
      </dgm:prSet>
      <dgm:spPr/>
    </dgm:pt>
    <dgm:pt modelId="{444C5F30-C0C9-47E8-9175-A7947BA34B34}" type="pres">
      <dgm:prSet presAssocID="{CF5E8764-DAAD-4D79-BAEF-099BC22BB270}" presName="spacer" presStyleCnt="0"/>
      <dgm:spPr/>
    </dgm:pt>
    <dgm:pt modelId="{2046B3C9-600A-448F-AEEA-5EE02691C408}" type="pres">
      <dgm:prSet presAssocID="{C4F100AA-AE14-499C-BA49-C7F5A71D589D}" presName="parentText" presStyleLbl="node1" presStyleIdx="1" presStyleCnt="3">
        <dgm:presLayoutVars>
          <dgm:chMax val="0"/>
          <dgm:bulletEnabled val="1"/>
        </dgm:presLayoutVars>
      </dgm:prSet>
      <dgm:spPr/>
    </dgm:pt>
    <dgm:pt modelId="{684C13A2-B2C9-4034-9AD8-77C1E5AE88E8}" type="pres">
      <dgm:prSet presAssocID="{32098FFC-7C3B-479B-81EA-EB42C27861ED}" presName="spacer" presStyleCnt="0"/>
      <dgm:spPr/>
    </dgm:pt>
    <dgm:pt modelId="{36809F85-0725-477F-B355-E3E1BA104E37}" type="pres">
      <dgm:prSet presAssocID="{92CF1171-49F7-4967-8A7D-5636DB6585ED}" presName="parentText" presStyleLbl="node1" presStyleIdx="2" presStyleCnt="3">
        <dgm:presLayoutVars>
          <dgm:chMax val="0"/>
          <dgm:bulletEnabled val="1"/>
        </dgm:presLayoutVars>
      </dgm:prSet>
      <dgm:spPr/>
    </dgm:pt>
  </dgm:ptLst>
  <dgm:cxnLst>
    <dgm:cxn modelId="{9DBBE57C-B4E5-4FFE-811D-FA3E9BC565BB}" type="presOf" srcId="{E14C843C-7BA0-456A-8227-C5E586037F6B}" destId="{75C2339C-D4AA-4193-8FC6-353B13EF3678}" srcOrd="0" destOrd="0" presId="urn:microsoft.com/office/officeart/2005/8/layout/vList2"/>
    <dgm:cxn modelId="{38D10DC0-AF4B-4D9A-9EE9-2E5B8DCCEE9A}" srcId="{C2EA908D-1F1C-466B-B182-54740616E0AB}" destId="{C4F100AA-AE14-499C-BA49-C7F5A71D589D}" srcOrd="1" destOrd="0" parTransId="{926D99C2-AAB6-407D-A682-31C3FDEA8FFD}" sibTransId="{32098FFC-7C3B-479B-81EA-EB42C27861ED}"/>
    <dgm:cxn modelId="{AD8B7AC5-1FE1-4786-A268-5B0AA8F27995}" type="presOf" srcId="{C2EA908D-1F1C-466B-B182-54740616E0AB}" destId="{F605827B-E0D5-4B84-A841-7E06E096C8CE}" srcOrd="0" destOrd="0" presId="urn:microsoft.com/office/officeart/2005/8/layout/vList2"/>
    <dgm:cxn modelId="{62938FD7-73F2-4C1E-91F3-2A57D588C95D}" srcId="{C2EA908D-1F1C-466B-B182-54740616E0AB}" destId="{92CF1171-49F7-4967-8A7D-5636DB6585ED}" srcOrd="2" destOrd="0" parTransId="{5BF6F19B-305E-4E92-BA21-934D293A9E1D}" sibTransId="{44C516E3-D1E8-4F43-89DB-16BDB8BF5F6E}"/>
    <dgm:cxn modelId="{575A56E7-CC2D-4473-BC54-C1C7545EA2AF}" type="presOf" srcId="{C4F100AA-AE14-499C-BA49-C7F5A71D589D}" destId="{2046B3C9-600A-448F-AEEA-5EE02691C408}" srcOrd="0" destOrd="0" presId="urn:microsoft.com/office/officeart/2005/8/layout/vList2"/>
    <dgm:cxn modelId="{5818A8F1-287E-433C-9287-856AD5E07417}" type="presOf" srcId="{92CF1171-49F7-4967-8A7D-5636DB6585ED}" destId="{36809F85-0725-477F-B355-E3E1BA104E37}" srcOrd="0" destOrd="0" presId="urn:microsoft.com/office/officeart/2005/8/layout/vList2"/>
    <dgm:cxn modelId="{420E71FD-7EF1-493D-AE4E-0EED69AF7284}" srcId="{C2EA908D-1F1C-466B-B182-54740616E0AB}" destId="{E14C843C-7BA0-456A-8227-C5E586037F6B}" srcOrd="0" destOrd="0" parTransId="{0F62068A-AF46-400F-8336-0EC330DFB87C}" sibTransId="{CF5E8764-DAAD-4D79-BAEF-099BC22BB270}"/>
    <dgm:cxn modelId="{1A3C0DF2-BFFC-4C3D-A41A-56F08D6ABA56}" type="presParOf" srcId="{F605827B-E0D5-4B84-A841-7E06E096C8CE}" destId="{75C2339C-D4AA-4193-8FC6-353B13EF3678}" srcOrd="0" destOrd="0" presId="urn:microsoft.com/office/officeart/2005/8/layout/vList2"/>
    <dgm:cxn modelId="{25BB4908-4D1E-40C1-B2D8-53F689BADBA7}" type="presParOf" srcId="{F605827B-E0D5-4B84-A841-7E06E096C8CE}" destId="{444C5F30-C0C9-47E8-9175-A7947BA34B34}" srcOrd="1" destOrd="0" presId="urn:microsoft.com/office/officeart/2005/8/layout/vList2"/>
    <dgm:cxn modelId="{82995AA1-3396-4F7C-8389-DD246F903A83}" type="presParOf" srcId="{F605827B-E0D5-4B84-A841-7E06E096C8CE}" destId="{2046B3C9-600A-448F-AEEA-5EE02691C408}" srcOrd="2" destOrd="0" presId="urn:microsoft.com/office/officeart/2005/8/layout/vList2"/>
    <dgm:cxn modelId="{BD821883-7CC5-46D0-9983-10DBA9F1257E}" type="presParOf" srcId="{F605827B-E0D5-4B84-A841-7E06E096C8CE}" destId="{684C13A2-B2C9-4034-9AD8-77C1E5AE88E8}" srcOrd="3" destOrd="0" presId="urn:microsoft.com/office/officeart/2005/8/layout/vList2"/>
    <dgm:cxn modelId="{214B059B-CDEE-4FFB-A54D-CCC61EC3F7AB}" type="presParOf" srcId="{F605827B-E0D5-4B84-A841-7E06E096C8CE}" destId="{36809F85-0725-477F-B355-E3E1BA104E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3366453-856F-4F71-A848-11BD24A926D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E4E943F-C817-4EAC-AF4B-97EC02C635C6}">
      <dgm:prSet/>
      <dgm:spPr/>
      <dgm:t>
        <a:bodyPr/>
        <a:lstStyle/>
        <a:p>
          <a:r>
            <a:rPr lang="en-GB" dirty="0" err="1"/>
            <a:t>Ymchwil</a:t>
          </a:r>
          <a:r>
            <a:rPr lang="en-GB" dirty="0"/>
            <a:t> </a:t>
          </a:r>
          <a:r>
            <a:rPr lang="en-GB" dirty="0" err="1"/>
            <a:t>yn</a:t>
          </a:r>
          <a:r>
            <a:rPr lang="en-GB" dirty="0"/>
            <a:t> yr UD</a:t>
          </a:r>
          <a:endParaRPr lang="en-US" dirty="0"/>
        </a:p>
      </dgm:t>
    </dgm:pt>
    <dgm:pt modelId="{7B43034A-084A-4686-BF90-ADAD1AB6A76B}" type="parTrans" cxnId="{244166A9-89D8-45A3-BB2A-261681A7B121}">
      <dgm:prSet/>
      <dgm:spPr/>
      <dgm:t>
        <a:bodyPr/>
        <a:lstStyle/>
        <a:p>
          <a:endParaRPr lang="en-US"/>
        </a:p>
      </dgm:t>
    </dgm:pt>
    <dgm:pt modelId="{31914C61-BCAC-47B4-989C-80043976E9E2}" type="sibTrans" cxnId="{244166A9-89D8-45A3-BB2A-261681A7B121}">
      <dgm:prSet/>
      <dgm:spPr/>
      <dgm:t>
        <a:bodyPr/>
        <a:lstStyle/>
        <a:p>
          <a:endParaRPr lang="en-US"/>
        </a:p>
      </dgm:t>
    </dgm:pt>
    <dgm:pt modelId="{2F1AB342-0ED7-40A8-B327-B6D89D70A841}">
      <dgm:prSet/>
      <dgm:spPr/>
      <dgm:t>
        <a:bodyPr/>
        <a:lstStyle/>
        <a:p>
          <a:r>
            <a:rPr lang="en-US" dirty="0" err="1"/>
            <a:t>Mewn</a:t>
          </a:r>
          <a:r>
            <a:rPr lang="en-US" dirty="0"/>
            <a:t> </a:t>
          </a:r>
          <a:r>
            <a:rPr lang="en-US" dirty="0" err="1"/>
            <a:t>cymdeithasau</a:t>
          </a:r>
          <a:r>
            <a:rPr lang="en-US" dirty="0"/>
            <a:t> </a:t>
          </a:r>
          <a:r>
            <a:rPr lang="en-US" dirty="0" err="1"/>
            <a:t>amlblwyfydd</a:t>
          </a:r>
          <a:r>
            <a:rPr lang="en-US" dirty="0"/>
            <a:t> </a:t>
          </a:r>
          <a:r>
            <a:rPr lang="en-US" dirty="0" err="1"/>
            <a:t>caiff</a:t>
          </a:r>
          <a:r>
            <a:rPr lang="en-US" dirty="0"/>
            <a:t> </a:t>
          </a:r>
          <a:r>
            <a:rPr lang="en-US" dirty="0" err="1"/>
            <a:t>grym</a:t>
          </a:r>
          <a:r>
            <a:rPr lang="en-US" dirty="0"/>
            <a:t> </a:t>
          </a:r>
          <a:r>
            <a:rPr lang="en-US" dirty="0" err="1"/>
            <a:t>ei</a:t>
          </a:r>
          <a:r>
            <a:rPr lang="en-US" dirty="0"/>
            <a:t> </a:t>
          </a:r>
          <a:r>
            <a:rPr lang="en-US" dirty="0" err="1"/>
            <a:t>ddosbarthu’n</a:t>
          </a:r>
          <a:r>
            <a:rPr lang="en-US" dirty="0"/>
            <a:t> </a:t>
          </a:r>
          <a:r>
            <a:rPr lang="en-US" dirty="0" err="1"/>
            <a:t>eang</a:t>
          </a:r>
          <a:endParaRPr lang="en-US" dirty="0"/>
        </a:p>
      </dgm:t>
    </dgm:pt>
    <dgm:pt modelId="{1D446488-30BA-4B42-88A7-32C6E9461279}" type="parTrans" cxnId="{B26CFC5A-02AA-430B-8769-28931BCBADAE}">
      <dgm:prSet/>
      <dgm:spPr/>
      <dgm:t>
        <a:bodyPr/>
        <a:lstStyle/>
        <a:p>
          <a:endParaRPr lang="en-US"/>
        </a:p>
      </dgm:t>
    </dgm:pt>
    <dgm:pt modelId="{847B70F6-3EED-42B7-8464-3433567C65E8}" type="sibTrans" cxnId="{B26CFC5A-02AA-430B-8769-28931BCBADAE}">
      <dgm:prSet/>
      <dgm:spPr/>
      <dgm:t>
        <a:bodyPr/>
        <a:lstStyle/>
        <a:p>
          <a:endParaRPr lang="en-US"/>
        </a:p>
      </dgm:t>
    </dgm:pt>
    <dgm:pt modelId="{FC74EC54-7EE0-4210-BE94-C43EF8E9BFB6}">
      <dgm:prSet/>
      <dgm:spPr/>
      <dgm:t>
        <a:bodyPr/>
        <a:lstStyle/>
        <a:p>
          <a:r>
            <a:rPr lang="en-GB" dirty="0"/>
            <a:t>Mae ‘</a:t>
          </a:r>
          <a:r>
            <a:rPr lang="en-GB" dirty="0" err="1"/>
            <a:t>marchnad</a:t>
          </a:r>
          <a:r>
            <a:rPr lang="en-GB" dirty="0"/>
            <a:t> </a:t>
          </a:r>
          <a:r>
            <a:rPr lang="en-GB" dirty="0" err="1"/>
            <a:t>rydd</a:t>
          </a:r>
          <a:r>
            <a:rPr lang="en-GB" dirty="0"/>
            <a:t>’ o </a:t>
          </a:r>
          <a:r>
            <a:rPr lang="en-GB" dirty="0" err="1"/>
            <a:t>syniadau</a:t>
          </a:r>
          <a:endParaRPr lang="en-US" dirty="0"/>
        </a:p>
      </dgm:t>
    </dgm:pt>
    <dgm:pt modelId="{BD453C2D-4BD9-430F-B1AA-7B79FFFB9AF1}" type="parTrans" cxnId="{84E19C11-143E-4A33-9519-2114AF37BBF2}">
      <dgm:prSet/>
      <dgm:spPr/>
      <dgm:t>
        <a:bodyPr/>
        <a:lstStyle/>
        <a:p>
          <a:endParaRPr lang="en-US"/>
        </a:p>
      </dgm:t>
    </dgm:pt>
    <dgm:pt modelId="{20B302BD-19AF-4AA7-A244-DB6A2E9BDC50}" type="sibTrans" cxnId="{84E19C11-143E-4A33-9519-2114AF37BBF2}">
      <dgm:prSet/>
      <dgm:spPr/>
      <dgm:t>
        <a:bodyPr/>
        <a:lstStyle/>
        <a:p>
          <a:endParaRPr lang="en-US"/>
        </a:p>
      </dgm:t>
    </dgm:pt>
    <dgm:pt modelId="{E16A9431-4EC4-4B14-8935-F61A4AF5E778}">
      <dgm:prSet/>
      <dgm:spPr/>
      <dgm:t>
        <a:bodyPr/>
        <a:lstStyle/>
        <a:p>
          <a:r>
            <a:rPr lang="en-GB" dirty="0"/>
            <a:t>Gall </a:t>
          </a:r>
          <a:r>
            <a:rPr lang="en-GB" dirty="0" err="1"/>
            <a:t>nifer</a:t>
          </a:r>
          <a:r>
            <a:rPr lang="en-GB" dirty="0"/>
            <a:t> o </a:t>
          </a:r>
          <a:r>
            <a:rPr lang="en-GB" dirty="0" err="1"/>
            <a:t>grwpiau</a:t>
          </a:r>
          <a:r>
            <a:rPr lang="en-GB" dirty="0"/>
            <a:t> </a:t>
          </a:r>
          <a:r>
            <a:rPr lang="en-GB" dirty="0" err="1"/>
            <a:t>ddylanwadu</a:t>
          </a:r>
          <a:r>
            <a:rPr lang="en-GB" dirty="0"/>
            <a:t> </a:t>
          </a:r>
          <a:r>
            <a:rPr lang="en-GB" dirty="0" err="1"/>
            <a:t>ar</a:t>
          </a:r>
          <a:r>
            <a:rPr lang="en-GB" dirty="0"/>
            <a:t> </a:t>
          </a:r>
          <a:r>
            <a:rPr lang="en-GB" dirty="0" err="1"/>
            <a:t>beth</a:t>
          </a:r>
          <a:r>
            <a:rPr lang="en-GB" dirty="0"/>
            <a:t> </a:t>
          </a:r>
          <a:r>
            <a:rPr lang="en-GB" dirty="0" err="1"/>
            <a:t>sy’n</a:t>
          </a:r>
          <a:r>
            <a:rPr lang="en-GB" dirty="0"/>
            <a:t> </a:t>
          </a:r>
          <a:r>
            <a:rPr lang="en-GB" dirty="0" err="1"/>
            <a:t>cael</a:t>
          </a:r>
          <a:r>
            <a:rPr lang="en-GB" dirty="0"/>
            <a:t> </a:t>
          </a:r>
          <a:r>
            <a:rPr lang="en-GB" dirty="0" err="1"/>
            <a:t>ei</a:t>
          </a:r>
          <a:r>
            <a:rPr lang="en-GB" dirty="0"/>
            <a:t> </a:t>
          </a:r>
          <a:r>
            <a:rPr lang="en-GB" dirty="0" err="1"/>
            <a:t>gynnwys</a:t>
          </a:r>
          <a:r>
            <a:rPr lang="en-GB" dirty="0"/>
            <a:t> </a:t>
          </a:r>
          <a:r>
            <a:rPr lang="en-GB" dirty="0" err="1"/>
            <a:t>ar</a:t>
          </a:r>
          <a:r>
            <a:rPr lang="en-GB" dirty="0"/>
            <a:t> yr agenda</a:t>
          </a:r>
          <a:endParaRPr lang="en-US" dirty="0"/>
        </a:p>
      </dgm:t>
    </dgm:pt>
    <dgm:pt modelId="{58EFCD58-6847-4ACC-88B1-8D4023A525B3}" type="parTrans" cxnId="{30BFCD33-332A-4CAD-B820-0047D6902E01}">
      <dgm:prSet/>
      <dgm:spPr/>
      <dgm:t>
        <a:bodyPr/>
        <a:lstStyle/>
        <a:p>
          <a:endParaRPr lang="en-US"/>
        </a:p>
      </dgm:t>
    </dgm:pt>
    <dgm:pt modelId="{77643B29-AD29-4381-9CB9-DDC36A89BFE3}" type="sibTrans" cxnId="{30BFCD33-332A-4CAD-B820-0047D6902E01}">
      <dgm:prSet/>
      <dgm:spPr/>
      <dgm:t>
        <a:bodyPr/>
        <a:lstStyle/>
        <a:p>
          <a:endParaRPr lang="en-US"/>
        </a:p>
      </dgm:t>
    </dgm:pt>
    <dgm:pt modelId="{4A19B5AB-8EE1-427C-9870-AF07378F1713}">
      <dgm:prSet/>
      <dgm:spPr/>
      <dgm:t>
        <a:bodyPr/>
        <a:lstStyle/>
        <a:p>
          <a:r>
            <a:rPr lang="en-GB" dirty="0"/>
            <a:t>Bachrach a Barat (1962) a </a:t>
          </a:r>
          <a:r>
            <a:rPr lang="en-GB" dirty="0" err="1"/>
            <a:t>luniodd</a:t>
          </a:r>
          <a:r>
            <a:rPr lang="en-GB" dirty="0"/>
            <a:t> </a:t>
          </a:r>
          <a:r>
            <a:rPr lang="en-GB" dirty="0" err="1"/>
            <a:t>damcaniaeth</a:t>
          </a:r>
          <a:r>
            <a:rPr lang="en-GB" dirty="0"/>
            <a:t> </a:t>
          </a:r>
          <a:r>
            <a:rPr lang="en-GB" dirty="0" err="1"/>
            <a:t>beidio</a:t>
          </a:r>
          <a:r>
            <a:rPr lang="en-GB" dirty="0"/>
            <a:t> </a:t>
          </a:r>
          <a:r>
            <a:rPr lang="en-GB" dirty="0">
              <a:latin typeface="Calibri" panose="020F0502020204030204" pitchFamily="34" charset="0"/>
              <a:ea typeface="Calibri" panose="020F0502020204030204" pitchFamily="34" charset="0"/>
              <a:cs typeface="Calibri" panose="020F0502020204030204" pitchFamily="34" charset="0"/>
            </a:rPr>
            <a:t>â </a:t>
          </a:r>
          <a:r>
            <a:rPr lang="en-GB" dirty="0" err="1">
              <a:latin typeface="Calibri" panose="020F0502020204030204" pitchFamily="34" charset="0"/>
              <a:ea typeface="Calibri" panose="020F0502020204030204" pitchFamily="34" charset="0"/>
              <a:cs typeface="Calibri" panose="020F0502020204030204" pitchFamily="34" charset="0"/>
            </a:rPr>
            <a:t>gwneud</a:t>
          </a:r>
          <a:r>
            <a:rPr lang="en-GB" dirty="0">
              <a:latin typeface="Calibri" panose="020F0502020204030204" pitchFamily="34" charset="0"/>
              <a:ea typeface="Calibri" panose="020F0502020204030204" pitchFamily="34" charset="0"/>
              <a:cs typeface="Calibri" panose="020F0502020204030204" pitchFamily="34" charset="0"/>
            </a:rPr>
            <a:t> </a:t>
          </a:r>
          <a:r>
            <a:rPr lang="en-GB" dirty="0" err="1">
              <a:latin typeface="Calibri" panose="020F0502020204030204" pitchFamily="34" charset="0"/>
              <a:ea typeface="Calibri" panose="020F0502020204030204" pitchFamily="34" charset="0"/>
              <a:cs typeface="Calibri" panose="020F0502020204030204" pitchFamily="34" charset="0"/>
            </a:rPr>
            <a:t>penderfyniadau</a:t>
          </a:r>
          <a:r>
            <a:rPr lang="en-GB" dirty="0"/>
            <a:t> </a:t>
          </a:r>
          <a:endParaRPr lang="en-US" dirty="0"/>
        </a:p>
      </dgm:t>
    </dgm:pt>
    <dgm:pt modelId="{C2A76733-698B-4B53-800D-22460A3ADBD8}" type="parTrans" cxnId="{3294FC11-B15F-4D39-A303-6553A6D00A25}">
      <dgm:prSet/>
      <dgm:spPr/>
      <dgm:t>
        <a:bodyPr/>
        <a:lstStyle/>
        <a:p>
          <a:endParaRPr lang="en-US"/>
        </a:p>
      </dgm:t>
    </dgm:pt>
    <dgm:pt modelId="{95088535-8A0B-4876-BCA3-0D376DA12E46}" type="sibTrans" cxnId="{3294FC11-B15F-4D39-A303-6553A6D00A25}">
      <dgm:prSet/>
      <dgm:spPr/>
      <dgm:t>
        <a:bodyPr/>
        <a:lstStyle/>
        <a:p>
          <a:endParaRPr lang="en-US"/>
        </a:p>
      </dgm:t>
    </dgm:pt>
    <dgm:pt modelId="{B6F47A3D-F466-4F0D-8A1B-7800D7C25F61}">
      <dgm:prSet/>
      <dgm:spPr/>
      <dgm:t>
        <a:bodyPr/>
        <a:lstStyle/>
        <a:p>
          <a:r>
            <a:rPr lang="en-GB" dirty="0" err="1"/>
            <a:t>Hynny</a:t>
          </a:r>
          <a:r>
            <a:rPr lang="en-GB" dirty="0"/>
            <a:t> </a:t>
          </a:r>
          <a:r>
            <a:rPr lang="en-GB" dirty="0" err="1"/>
            <a:t>yw</a:t>
          </a:r>
          <a:r>
            <a:rPr lang="en-GB" dirty="0"/>
            <a:t>, bod </a:t>
          </a:r>
          <a:r>
            <a:rPr lang="en-GB" dirty="0" err="1"/>
            <a:t>elitiaid</a:t>
          </a:r>
          <a:r>
            <a:rPr lang="en-GB" dirty="0"/>
            <a:t> </a:t>
          </a:r>
          <a:r>
            <a:rPr lang="en-GB" dirty="0" err="1"/>
            <a:t>gwleidyddol</a:t>
          </a:r>
          <a:r>
            <a:rPr lang="en-GB" dirty="0"/>
            <a:t> </a:t>
          </a:r>
          <a:r>
            <a:rPr lang="en-GB" dirty="0" err="1"/>
            <a:t>wedi</a:t>
          </a:r>
          <a:r>
            <a:rPr lang="en-GB" dirty="0"/>
            <a:t> </a:t>
          </a:r>
          <a:r>
            <a:rPr lang="en-GB" dirty="0" err="1"/>
            <a:t>meddu</a:t>
          </a:r>
          <a:r>
            <a:rPr lang="en-GB" dirty="0"/>
            <a:t> </a:t>
          </a:r>
          <a:r>
            <a:rPr lang="en-GB" dirty="0" err="1"/>
            <a:t>ar</a:t>
          </a:r>
          <a:r>
            <a:rPr lang="en-GB" dirty="0"/>
            <a:t> y </a:t>
          </a:r>
          <a:r>
            <a:rPr lang="en-GB" dirty="0" err="1"/>
            <a:t>grym</a:t>
          </a:r>
          <a:r>
            <a:rPr lang="en-GB" dirty="0"/>
            <a:t> i </a:t>
          </a:r>
          <a:r>
            <a:rPr lang="en-GB" dirty="0" err="1"/>
            <a:t>gadw</a:t>
          </a:r>
          <a:r>
            <a:rPr lang="en-GB" dirty="0"/>
            <a:t> </a:t>
          </a:r>
          <a:r>
            <a:rPr lang="en-GB" dirty="0" err="1"/>
            <a:t>pethau</a:t>
          </a:r>
          <a:r>
            <a:rPr lang="en-GB" dirty="0"/>
            <a:t> </a:t>
          </a:r>
          <a:r>
            <a:rPr lang="en-GB" dirty="0" err="1"/>
            <a:t>oddi</a:t>
          </a:r>
          <a:r>
            <a:rPr lang="en-GB" dirty="0"/>
            <a:t> </a:t>
          </a:r>
          <a:r>
            <a:rPr lang="en-GB" dirty="0" err="1"/>
            <a:t>ar</a:t>
          </a:r>
          <a:r>
            <a:rPr lang="en-GB" dirty="0"/>
            <a:t> yr agenda – </a:t>
          </a:r>
          <a:r>
            <a:rPr lang="en-GB" dirty="0" err="1"/>
            <a:t>efallai</a:t>
          </a:r>
          <a:r>
            <a:rPr lang="en-GB" dirty="0"/>
            <a:t> </a:t>
          </a:r>
          <a:r>
            <a:rPr lang="en-GB" dirty="0" err="1"/>
            <a:t>nad</a:t>
          </a:r>
          <a:r>
            <a:rPr lang="en-GB" dirty="0"/>
            <a:t> </a:t>
          </a:r>
          <a:r>
            <a:rPr lang="en-GB" dirty="0" err="1"/>
            <a:t>oes</a:t>
          </a:r>
          <a:r>
            <a:rPr lang="en-GB" dirty="0"/>
            <a:t> </a:t>
          </a:r>
          <a:r>
            <a:rPr lang="en-GB" dirty="0" err="1"/>
            <a:t>gan</a:t>
          </a:r>
          <a:r>
            <a:rPr lang="en-GB" dirty="0"/>
            <a:t> </a:t>
          </a:r>
          <a:r>
            <a:rPr lang="en-GB" dirty="0" err="1"/>
            <a:t>eraill</a:t>
          </a:r>
          <a:r>
            <a:rPr lang="en-GB" dirty="0"/>
            <a:t> y </a:t>
          </a:r>
          <a:r>
            <a:rPr lang="en-GB" dirty="0" err="1"/>
            <a:t>grym</a:t>
          </a:r>
          <a:r>
            <a:rPr lang="en-GB" dirty="0"/>
            <a:t> </a:t>
          </a:r>
          <a:r>
            <a:rPr lang="en-GB" dirty="0" err="1"/>
            <a:t>hwnnw</a:t>
          </a:r>
          <a:r>
            <a:rPr lang="en-GB" dirty="0"/>
            <a:t>.</a:t>
          </a:r>
          <a:endParaRPr lang="en-US" dirty="0"/>
        </a:p>
      </dgm:t>
    </dgm:pt>
    <dgm:pt modelId="{05D4EA8C-4300-46E6-9199-819431542880}" type="parTrans" cxnId="{E4229F09-85E9-47F7-8BA2-23E02EFE05A5}">
      <dgm:prSet/>
      <dgm:spPr/>
      <dgm:t>
        <a:bodyPr/>
        <a:lstStyle/>
        <a:p>
          <a:endParaRPr lang="en-US"/>
        </a:p>
      </dgm:t>
    </dgm:pt>
    <dgm:pt modelId="{DBDE87B0-E69B-45BD-B996-12E8839C211C}" type="sibTrans" cxnId="{E4229F09-85E9-47F7-8BA2-23E02EFE05A5}">
      <dgm:prSet/>
      <dgm:spPr/>
      <dgm:t>
        <a:bodyPr/>
        <a:lstStyle/>
        <a:p>
          <a:endParaRPr lang="en-US"/>
        </a:p>
      </dgm:t>
    </dgm:pt>
    <dgm:pt modelId="{BDD4AAFE-7C63-4BD5-AEBC-A6B4BBB000AA}" type="pres">
      <dgm:prSet presAssocID="{D3366453-856F-4F71-A848-11BD24A926D9}" presName="linear" presStyleCnt="0">
        <dgm:presLayoutVars>
          <dgm:animLvl val="lvl"/>
          <dgm:resizeHandles val="exact"/>
        </dgm:presLayoutVars>
      </dgm:prSet>
      <dgm:spPr/>
    </dgm:pt>
    <dgm:pt modelId="{DB519E73-29B5-45ED-AB36-0C5BE8396402}" type="pres">
      <dgm:prSet presAssocID="{FE4E943F-C817-4EAC-AF4B-97EC02C635C6}" presName="parentText" presStyleLbl="node1" presStyleIdx="0" presStyleCnt="6">
        <dgm:presLayoutVars>
          <dgm:chMax val="0"/>
          <dgm:bulletEnabled val="1"/>
        </dgm:presLayoutVars>
      </dgm:prSet>
      <dgm:spPr/>
    </dgm:pt>
    <dgm:pt modelId="{D6695067-FC57-4F25-A6F5-92244C5E3721}" type="pres">
      <dgm:prSet presAssocID="{31914C61-BCAC-47B4-989C-80043976E9E2}" presName="spacer" presStyleCnt="0"/>
      <dgm:spPr/>
    </dgm:pt>
    <dgm:pt modelId="{62C95A98-B892-46E6-9452-C1641FF82E1D}" type="pres">
      <dgm:prSet presAssocID="{2F1AB342-0ED7-40A8-B327-B6D89D70A841}" presName="parentText" presStyleLbl="node1" presStyleIdx="1" presStyleCnt="6">
        <dgm:presLayoutVars>
          <dgm:chMax val="0"/>
          <dgm:bulletEnabled val="1"/>
        </dgm:presLayoutVars>
      </dgm:prSet>
      <dgm:spPr/>
    </dgm:pt>
    <dgm:pt modelId="{AE47B198-D3A5-4617-9044-1A6BF9CF6494}" type="pres">
      <dgm:prSet presAssocID="{847B70F6-3EED-42B7-8464-3433567C65E8}" presName="spacer" presStyleCnt="0"/>
      <dgm:spPr/>
    </dgm:pt>
    <dgm:pt modelId="{7D943CA2-05D4-48A0-874A-CF3733E2DB38}" type="pres">
      <dgm:prSet presAssocID="{FC74EC54-7EE0-4210-BE94-C43EF8E9BFB6}" presName="parentText" presStyleLbl="node1" presStyleIdx="2" presStyleCnt="6">
        <dgm:presLayoutVars>
          <dgm:chMax val="0"/>
          <dgm:bulletEnabled val="1"/>
        </dgm:presLayoutVars>
      </dgm:prSet>
      <dgm:spPr/>
    </dgm:pt>
    <dgm:pt modelId="{7501F16E-E453-4D22-A95A-A95EB6447699}" type="pres">
      <dgm:prSet presAssocID="{20B302BD-19AF-4AA7-A244-DB6A2E9BDC50}" presName="spacer" presStyleCnt="0"/>
      <dgm:spPr/>
    </dgm:pt>
    <dgm:pt modelId="{5BAC2308-E0C0-42E8-A487-35C9D2217382}" type="pres">
      <dgm:prSet presAssocID="{E16A9431-4EC4-4B14-8935-F61A4AF5E778}" presName="parentText" presStyleLbl="node1" presStyleIdx="3" presStyleCnt="6">
        <dgm:presLayoutVars>
          <dgm:chMax val="0"/>
          <dgm:bulletEnabled val="1"/>
        </dgm:presLayoutVars>
      </dgm:prSet>
      <dgm:spPr/>
    </dgm:pt>
    <dgm:pt modelId="{A60A66DA-1705-43A1-9DD2-5215CAB1D92D}" type="pres">
      <dgm:prSet presAssocID="{77643B29-AD29-4381-9CB9-DDC36A89BFE3}" presName="spacer" presStyleCnt="0"/>
      <dgm:spPr/>
    </dgm:pt>
    <dgm:pt modelId="{033FCEBD-7B2B-4663-8A4E-2AB0E6EB8468}" type="pres">
      <dgm:prSet presAssocID="{4A19B5AB-8EE1-427C-9870-AF07378F1713}" presName="parentText" presStyleLbl="node1" presStyleIdx="4" presStyleCnt="6">
        <dgm:presLayoutVars>
          <dgm:chMax val="0"/>
          <dgm:bulletEnabled val="1"/>
        </dgm:presLayoutVars>
      </dgm:prSet>
      <dgm:spPr/>
    </dgm:pt>
    <dgm:pt modelId="{E4F93B56-4C2A-4050-B9AB-E110727DAF80}" type="pres">
      <dgm:prSet presAssocID="{95088535-8A0B-4876-BCA3-0D376DA12E46}" presName="spacer" presStyleCnt="0"/>
      <dgm:spPr/>
    </dgm:pt>
    <dgm:pt modelId="{4E78A920-5B17-40A2-A229-FFFE3D9C18AA}" type="pres">
      <dgm:prSet presAssocID="{B6F47A3D-F466-4F0D-8A1B-7800D7C25F61}" presName="parentText" presStyleLbl="node1" presStyleIdx="5" presStyleCnt="6">
        <dgm:presLayoutVars>
          <dgm:chMax val="0"/>
          <dgm:bulletEnabled val="1"/>
        </dgm:presLayoutVars>
      </dgm:prSet>
      <dgm:spPr/>
    </dgm:pt>
  </dgm:ptLst>
  <dgm:cxnLst>
    <dgm:cxn modelId="{E4229F09-85E9-47F7-8BA2-23E02EFE05A5}" srcId="{D3366453-856F-4F71-A848-11BD24A926D9}" destId="{B6F47A3D-F466-4F0D-8A1B-7800D7C25F61}" srcOrd="5" destOrd="0" parTransId="{05D4EA8C-4300-46E6-9199-819431542880}" sibTransId="{DBDE87B0-E69B-45BD-B996-12E8839C211C}"/>
    <dgm:cxn modelId="{84E19C11-143E-4A33-9519-2114AF37BBF2}" srcId="{D3366453-856F-4F71-A848-11BD24A926D9}" destId="{FC74EC54-7EE0-4210-BE94-C43EF8E9BFB6}" srcOrd="2" destOrd="0" parTransId="{BD453C2D-4BD9-430F-B1AA-7B79FFFB9AF1}" sibTransId="{20B302BD-19AF-4AA7-A244-DB6A2E9BDC50}"/>
    <dgm:cxn modelId="{3294FC11-B15F-4D39-A303-6553A6D00A25}" srcId="{D3366453-856F-4F71-A848-11BD24A926D9}" destId="{4A19B5AB-8EE1-427C-9870-AF07378F1713}" srcOrd="4" destOrd="0" parTransId="{C2A76733-698B-4B53-800D-22460A3ADBD8}" sibTransId="{95088535-8A0B-4876-BCA3-0D376DA12E46}"/>
    <dgm:cxn modelId="{3FB3FE20-317B-4733-A975-68FDC73BFE3E}" type="presOf" srcId="{FC74EC54-7EE0-4210-BE94-C43EF8E9BFB6}" destId="{7D943CA2-05D4-48A0-874A-CF3733E2DB38}" srcOrd="0" destOrd="0" presId="urn:microsoft.com/office/officeart/2005/8/layout/vList2"/>
    <dgm:cxn modelId="{C531AD2B-69EA-435A-BCF8-2078FA31A961}" type="presOf" srcId="{E16A9431-4EC4-4B14-8935-F61A4AF5E778}" destId="{5BAC2308-E0C0-42E8-A487-35C9D2217382}" srcOrd="0" destOrd="0" presId="urn:microsoft.com/office/officeart/2005/8/layout/vList2"/>
    <dgm:cxn modelId="{30BFCD33-332A-4CAD-B820-0047D6902E01}" srcId="{D3366453-856F-4F71-A848-11BD24A926D9}" destId="{E16A9431-4EC4-4B14-8935-F61A4AF5E778}" srcOrd="3" destOrd="0" parTransId="{58EFCD58-6847-4ACC-88B1-8D4023A525B3}" sibTransId="{77643B29-AD29-4381-9CB9-DDC36A89BFE3}"/>
    <dgm:cxn modelId="{5CEAE764-0141-48DB-A3A4-A74706A4944D}" type="presOf" srcId="{2F1AB342-0ED7-40A8-B327-B6D89D70A841}" destId="{62C95A98-B892-46E6-9452-C1641FF82E1D}" srcOrd="0" destOrd="0" presId="urn:microsoft.com/office/officeart/2005/8/layout/vList2"/>
    <dgm:cxn modelId="{953F314B-E6AD-4E57-89C8-9800002EBF8B}" type="presOf" srcId="{4A19B5AB-8EE1-427C-9870-AF07378F1713}" destId="{033FCEBD-7B2B-4663-8A4E-2AB0E6EB8468}" srcOrd="0" destOrd="0" presId="urn:microsoft.com/office/officeart/2005/8/layout/vList2"/>
    <dgm:cxn modelId="{B809A855-3279-4491-886C-504AF3099C2F}" type="presOf" srcId="{B6F47A3D-F466-4F0D-8A1B-7800D7C25F61}" destId="{4E78A920-5B17-40A2-A229-FFFE3D9C18AA}" srcOrd="0" destOrd="0" presId="urn:microsoft.com/office/officeart/2005/8/layout/vList2"/>
    <dgm:cxn modelId="{B26CFC5A-02AA-430B-8769-28931BCBADAE}" srcId="{D3366453-856F-4F71-A848-11BD24A926D9}" destId="{2F1AB342-0ED7-40A8-B327-B6D89D70A841}" srcOrd="1" destOrd="0" parTransId="{1D446488-30BA-4B42-88A7-32C6E9461279}" sibTransId="{847B70F6-3EED-42B7-8464-3433567C65E8}"/>
    <dgm:cxn modelId="{244166A9-89D8-45A3-BB2A-261681A7B121}" srcId="{D3366453-856F-4F71-A848-11BD24A926D9}" destId="{FE4E943F-C817-4EAC-AF4B-97EC02C635C6}" srcOrd="0" destOrd="0" parTransId="{7B43034A-084A-4686-BF90-ADAD1AB6A76B}" sibTransId="{31914C61-BCAC-47B4-989C-80043976E9E2}"/>
    <dgm:cxn modelId="{09C8CCCD-DB20-45D6-B4B9-95E4F100C5C0}" type="presOf" srcId="{D3366453-856F-4F71-A848-11BD24A926D9}" destId="{BDD4AAFE-7C63-4BD5-AEBC-A6B4BBB000AA}" srcOrd="0" destOrd="0" presId="urn:microsoft.com/office/officeart/2005/8/layout/vList2"/>
    <dgm:cxn modelId="{473777F6-7268-460F-81AD-9E4B55B736CC}" type="presOf" srcId="{FE4E943F-C817-4EAC-AF4B-97EC02C635C6}" destId="{DB519E73-29B5-45ED-AB36-0C5BE8396402}" srcOrd="0" destOrd="0" presId="urn:microsoft.com/office/officeart/2005/8/layout/vList2"/>
    <dgm:cxn modelId="{2BC9FEA5-B4F6-4349-81EA-2969D0C8F28B}" type="presParOf" srcId="{BDD4AAFE-7C63-4BD5-AEBC-A6B4BBB000AA}" destId="{DB519E73-29B5-45ED-AB36-0C5BE8396402}" srcOrd="0" destOrd="0" presId="urn:microsoft.com/office/officeart/2005/8/layout/vList2"/>
    <dgm:cxn modelId="{2542A22D-4F91-4323-BFAC-DC0D0C27340A}" type="presParOf" srcId="{BDD4AAFE-7C63-4BD5-AEBC-A6B4BBB000AA}" destId="{D6695067-FC57-4F25-A6F5-92244C5E3721}" srcOrd="1" destOrd="0" presId="urn:microsoft.com/office/officeart/2005/8/layout/vList2"/>
    <dgm:cxn modelId="{033FC95E-79EA-429C-AD4A-130E04BE5595}" type="presParOf" srcId="{BDD4AAFE-7C63-4BD5-AEBC-A6B4BBB000AA}" destId="{62C95A98-B892-46E6-9452-C1641FF82E1D}" srcOrd="2" destOrd="0" presId="urn:microsoft.com/office/officeart/2005/8/layout/vList2"/>
    <dgm:cxn modelId="{D5B16011-E5CE-4CB3-A41A-11087A1B046F}" type="presParOf" srcId="{BDD4AAFE-7C63-4BD5-AEBC-A6B4BBB000AA}" destId="{AE47B198-D3A5-4617-9044-1A6BF9CF6494}" srcOrd="3" destOrd="0" presId="urn:microsoft.com/office/officeart/2005/8/layout/vList2"/>
    <dgm:cxn modelId="{6B32F7E0-B4A7-4268-BBA0-545B1351C7BC}" type="presParOf" srcId="{BDD4AAFE-7C63-4BD5-AEBC-A6B4BBB000AA}" destId="{7D943CA2-05D4-48A0-874A-CF3733E2DB38}" srcOrd="4" destOrd="0" presId="urn:microsoft.com/office/officeart/2005/8/layout/vList2"/>
    <dgm:cxn modelId="{ECE008DD-3891-4E9D-8D27-A7A49E30CB71}" type="presParOf" srcId="{BDD4AAFE-7C63-4BD5-AEBC-A6B4BBB000AA}" destId="{7501F16E-E453-4D22-A95A-A95EB6447699}" srcOrd="5" destOrd="0" presId="urn:microsoft.com/office/officeart/2005/8/layout/vList2"/>
    <dgm:cxn modelId="{3BD06775-7039-47DF-B792-4FCD3223F868}" type="presParOf" srcId="{BDD4AAFE-7C63-4BD5-AEBC-A6B4BBB000AA}" destId="{5BAC2308-E0C0-42E8-A487-35C9D2217382}" srcOrd="6" destOrd="0" presId="urn:microsoft.com/office/officeart/2005/8/layout/vList2"/>
    <dgm:cxn modelId="{373E4754-60CB-4741-BE0E-75DE1EFE6698}" type="presParOf" srcId="{BDD4AAFE-7C63-4BD5-AEBC-A6B4BBB000AA}" destId="{A60A66DA-1705-43A1-9DD2-5215CAB1D92D}" srcOrd="7" destOrd="0" presId="urn:microsoft.com/office/officeart/2005/8/layout/vList2"/>
    <dgm:cxn modelId="{DF89BF6C-7B78-4C10-86EE-FE6F1FAAE324}" type="presParOf" srcId="{BDD4AAFE-7C63-4BD5-AEBC-A6B4BBB000AA}" destId="{033FCEBD-7B2B-4663-8A4E-2AB0E6EB8468}" srcOrd="8" destOrd="0" presId="urn:microsoft.com/office/officeart/2005/8/layout/vList2"/>
    <dgm:cxn modelId="{E5C8DFFC-8AC9-4BE7-913C-42A09A4879D9}" type="presParOf" srcId="{BDD4AAFE-7C63-4BD5-AEBC-A6B4BBB000AA}" destId="{E4F93B56-4C2A-4050-B9AB-E110727DAF80}" srcOrd="9" destOrd="0" presId="urn:microsoft.com/office/officeart/2005/8/layout/vList2"/>
    <dgm:cxn modelId="{119C4E95-2E13-4A37-AB1A-FAFDA76D27FB}" type="presParOf" srcId="{BDD4AAFE-7C63-4BD5-AEBC-A6B4BBB000AA}" destId="{4E78A920-5B17-40A2-A229-FFFE3D9C18A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3366453-856F-4F71-A848-11BD24A926D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E4E943F-C817-4EAC-AF4B-97EC02C635C6}">
      <dgm:prSet/>
      <dgm:spPr/>
      <dgm:t>
        <a:bodyPr/>
        <a:lstStyle/>
        <a:p>
          <a:r>
            <a:rPr lang="en-GB"/>
            <a:t>Research in US</a:t>
          </a:r>
          <a:endParaRPr lang="en-US"/>
        </a:p>
      </dgm:t>
    </dgm:pt>
    <dgm:pt modelId="{7B43034A-084A-4686-BF90-ADAD1AB6A76B}" type="parTrans" cxnId="{244166A9-89D8-45A3-BB2A-261681A7B121}">
      <dgm:prSet/>
      <dgm:spPr/>
      <dgm:t>
        <a:bodyPr/>
        <a:lstStyle/>
        <a:p>
          <a:endParaRPr lang="en-US"/>
        </a:p>
      </dgm:t>
    </dgm:pt>
    <dgm:pt modelId="{31914C61-BCAC-47B4-989C-80043976E9E2}" type="sibTrans" cxnId="{244166A9-89D8-45A3-BB2A-261681A7B121}">
      <dgm:prSet/>
      <dgm:spPr/>
      <dgm:t>
        <a:bodyPr/>
        <a:lstStyle/>
        <a:p>
          <a:endParaRPr lang="en-US"/>
        </a:p>
      </dgm:t>
    </dgm:pt>
    <dgm:pt modelId="{2F1AB342-0ED7-40A8-B327-B6D89D70A841}">
      <dgm:prSet/>
      <dgm:spPr/>
      <dgm:t>
        <a:bodyPr/>
        <a:lstStyle/>
        <a:p>
          <a:r>
            <a:rPr lang="en-GB"/>
            <a:t>In pluralist societies power is widely distributed</a:t>
          </a:r>
          <a:endParaRPr lang="en-US"/>
        </a:p>
      </dgm:t>
    </dgm:pt>
    <dgm:pt modelId="{1D446488-30BA-4B42-88A7-32C6E9461279}" type="parTrans" cxnId="{B26CFC5A-02AA-430B-8769-28931BCBADAE}">
      <dgm:prSet/>
      <dgm:spPr/>
      <dgm:t>
        <a:bodyPr/>
        <a:lstStyle/>
        <a:p>
          <a:endParaRPr lang="en-US"/>
        </a:p>
      </dgm:t>
    </dgm:pt>
    <dgm:pt modelId="{847B70F6-3EED-42B7-8464-3433567C65E8}" type="sibTrans" cxnId="{B26CFC5A-02AA-430B-8769-28931BCBADAE}">
      <dgm:prSet/>
      <dgm:spPr/>
      <dgm:t>
        <a:bodyPr/>
        <a:lstStyle/>
        <a:p>
          <a:endParaRPr lang="en-US"/>
        </a:p>
      </dgm:t>
    </dgm:pt>
    <dgm:pt modelId="{FC74EC54-7EE0-4210-BE94-C43EF8E9BFB6}">
      <dgm:prSet/>
      <dgm:spPr/>
      <dgm:t>
        <a:bodyPr/>
        <a:lstStyle/>
        <a:p>
          <a:r>
            <a:rPr lang="en-GB"/>
            <a:t>There is this ‘free market’ of ideas</a:t>
          </a:r>
          <a:endParaRPr lang="en-US"/>
        </a:p>
      </dgm:t>
    </dgm:pt>
    <dgm:pt modelId="{BD453C2D-4BD9-430F-B1AA-7B79FFFB9AF1}" type="parTrans" cxnId="{84E19C11-143E-4A33-9519-2114AF37BBF2}">
      <dgm:prSet/>
      <dgm:spPr/>
      <dgm:t>
        <a:bodyPr/>
        <a:lstStyle/>
        <a:p>
          <a:endParaRPr lang="en-US"/>
        </a:p>
      </dgm:t>
    </dgm:pt>
    <dgm:pt modelId="{20B302BD-19AF-4AA7-A244-DB6A2E9BDC50}" type="sibTrans" cxnId="{84E19C11-143E-4A33-9519-2114AF37BBF2}">
      <dgm:prSet/>
      <dgm:spPr/>
      <dgm:t>
        <a:bodyPr/>
        <a:lstStyle/>
        <a:p>
          <a:endParaRPr lang="en-US"/>
        </a:p>
      </dgm:t>
    </dgm:pt>
    <dgm:pt modelId="{E16A9431-4EC4-4B14-8935-F61A4AF5E778}">
      <dgm:prSet/>
      <dgm:spPr/>
      <dgm:t>
        <a:bodyPr/>
        <a:lstStyle/>
        <a:p>
          <a:r>
            <a:rPr lang="en-GB"/>
            <a:t>A number of groups are able to influence what goes on the agenda</a:t>
          </a:r>
          <a:endParaRPr lang="en-US"/>
        </a:p>
      </dgm:t>
    </dgm:pt>
    <dgm:pt modelId="{58EFCD58-6847-4ACC-88B1-8D4023A525B3}" type="parTrans" cxnId="{30BFCD33-332A-4CAD-B820-0047D6902E01}">
      <dgm:prSet/>
      <dgm:spPr/>
      <dgm:t>
        <a:bodyPr/>
        <a:lstStyle/>
        <a:p>
          <a:endParaRPr lang="en-US"/>
        </a:p>
      </dgm:t>
    </dgm:pt>
    <dgm:pt modelId="{77643B29-AD29-4381-9CB9-DDC36A89BFE3}" type="sibTrans" cxnId="{30BFCD33-332A-4CAD-B820-0047D6902E01}">
      <dgm:prSet/>
      <dgm:spPr/>
      <dgm:t>
        <a:bodyPr/>
        <a:lstStyle/>
        <a:p>
          <a:endParaRPr lang="en-US"/>
        </a:p>
      </dgm:t>
    </dgm:pt>
    <dgm:pt modelId="{4A19B5AB-8EE1-427C-9870-AF07378F1713}">
      <dgm:prSet/>
      <dgm:spPr/>
      <dgm:t>
        <a:bodyPr/>
        <a:lstStyle/>
        <a:p>
          <a:r>
            <a:rPr lang="en-GB" dirty="0"/>
            <a:t>Bachrach and Barat (1962) came up with the theory of non-decision making</a:t>
          </a:r>
          <a:endParaRPr lang="en-US" dirty="0"/>
        </a:p>
      </dgm:t>
    </dgm:pt>
    <dgm:pt modelId="{C2A76733-698B-4B53-800D-22460A3ADBD8}" type="parTrans" cxnId="{3294FC11-B15F-4D39-A303-6553A6D00A25}">
      <dgm:prSet/>
      <dgm:spPr/>
      <dgm:t>
        <a:bodyPr/>
        <a:lstStyle/>
        <a:p>
          <a:endParaRPr lang="en-US"/>
        </a:p>
      </dgm:t>
    </dgm:pt>
    <dgm:pt modelId="{95088535-8A0B-4876-BCA3-0D376DA12E46}" type="sibTrans" cxnId="{3294FC11-B15F-4D39-A303-6553A6D00A25}">
      <dgm:prSet/>
      <dgm:spPr/>
      <dgm:t>
        <a:bodyPr/>
        <a:lstStyle/>
        <a:p>
          <a:endParaRPr lang="en-US"/>
        </a:p>
      </dgm:t>
    </dgm:pt>
    <dgm:pt modelId="{B6F47A3D-F466-4F0D-8A1B-7800D7C25F61}">
      <dgm:prSet/>
      <dgm:spPr/>
      <dgm:t>
        <a:bodyPr/>
        <a:lstStyle/>
        <a:p>
          <a:r>
            <a:rPr lang="en-GB"/>
            <a:t>That is that political elites had the power to keep things off the agenda – others may nothave that power.</a:t>
          </a:r>
          <a:endParaRPr lang="en-US"/>
        </a:p>
      </dgm:t>
    </dgm:pt>
    <dgm:pt modelId="{05D4EA8C-4300-46E6-9199-819431542880}" type="parTrans" cxnId="{E4229F09-85E9-47F7-8BA2-23E02EFE05A5}">
      <dgm:prSet/>
      <dgm:spPr/>
      <dgm:t>
        <a:bodyPr/>
        <a:lstStyle/>
        <a:p>
          <a:endParaRPr lang="en-US"/>
        </a:p>
      </dgm:t>
    </dgm:pt>
    <dgm:pt modelId="{DBDE87B0-E69B-45BD-B996-12E8839C211C}" type="sibTrans" cxnId="{E4229F09-85E9-47F7-8BA2-23E02EFE05A5}">
      <dgm:prSet/>
      <dgm:spPr/>
      <dgm:t>
        <a:bodyPr/>
        <a:lstStyle/>
        <a:p>
          <a:endParaRPr lang="en-US"/>
        </a:p>
      </dgm:t>
    </dgm:pt>
    <dgm:pt modelId="{BDD4AAFE-7C63-4BD5-AEBC-A6B4BBB000AA}" type="pres">
      <dgm:prSet presAssocID="{D3366453-856F-4F71-A848-11BD24A926D9}" presName="linear" presStyleCnt="0">
        <dgm:presLayoutVars>
          <dgm:animLvl val="lvl"/>
          <dgm:resizeHandles val="exact"/>
        </dgm:presLayoutVars>
      </dgm:prSet>
      <dgm:spPr/>
    </dgm:pt>
    <dgm:pt modelId="{DB519E73-29B5-45ED-AB36-0C5BE8396402}" type="pres">
      <dgm:prSet presAssocID="{FE4E943F-C817-4EAC-AF4B-97EC02C635C6}" presName="parentText" presStyleLbl="node1" presStyleIdx="0" presStyleCnt="6">
        <dgm:presLayoutVars>
          <dgm:chMax val="0"/>
          <dgm:bulletEnabled val="1"/>
        </dgm:presLayoutVars>
      </dgm:prSet>
      <dgm:spPr/>
    </dgm:pt>
    <dgm:pt modelId="{D6695067-FC57-4F25-A6F5-92244C5E3721}" type="pres">
      <dgm:prSet presAssocID="{31914C61-BCAC-47B4-989C-80043976E9E2}" presName="spacer" presStyleCnt="0"/>
      <dgm:spPr/>
    </dgm:pt>
    <dgm:pt modelId="{62C95A98-B892-46E6-9452-C1641FF82E1D}" type="pres">
      <dgm:prSet presAssocID="{2F1AB342-0ED7-40A8-B327-B6D89D70A841}" presName="parentText" presStyleLbl="node1" presStyleIdx="1" presStyleCnt="6">
        <dgm:presLayoutVars>
          <dgm:chMax val="0"/>
          <dgm:bulletEnabled val="1"/>
        </dgm:presLayoutVars>
      </dgm:prSet>
      <dgm:spPr/>
    </dgm:pt>
    <dgm:pt modelId="{AE47B198-D3A5-4617-9044-1A6BF9CF6494}" type="pres">
      <dgm:prSet presAssocID="{847B70F6-3EED-42B7-8464-3433567C65E8}" presName="spacer" presStyleCnt="0"/>
      <dgm:spPr/>
    </dgm:pt>
    <dgm:pt modelId="{7D943CA2-05D4-48A0-874A-CF3733E2DB38}" type="pres">
      <dgm:prSet presAssocID="{FC74EC54-7EE0-4210-BE94-C43EF8E9BFB6}" presName="parentText" presStyleLbl="node1" presStyleIdx="2" presStyleCnt="6">
        <dgm:presLayoutVars>
          <dgm:chMax val="0"/>
          <dgm:bulletEnabled val="1"/>
        </dgm:presLayoutVars>
      </dgm:prSet>
      <dgm:spPr/>
    </dgm:pt>
    <dgm:pt modelId="{7501F16E-E453-4D22-A95A-A95EB6447699}" type="pres">
      <dgm:prSet presAssocID="{20B302BD-19AF-4AA7-A244-DB6A2E9BDC50}" presName="spacer" presStyleCnt="0"/>
      <dgm:spPr/>
    </dgm:pt>
    <dgm:pt modelId="{5BAC2308-E0C0-42E8-A487-35C9D2217382}" type="pres">
      <dgm:prSet presAssocID="{E16A9431-4EC4-4B14-8935-F61A4AF5E778}" presName="parentText" presStyleLbl="node1" presStyleIdx="3" presStyleCnt="6">
        <dgm:presLayoutVars>
          <dgm:chMax val="0"/>
          <dgm:bulletEnabled val="1"/>
        </dgm:presLayoutVars>
      </dgm:prSet>
      <dgm:spPr/>
    </dgm:pt>
    <dgm:pt modelId="{A60A66DA-1705-43A1-9DD2-5215CAB1D92D}" type="pres">
      <dgm:prSet presAssocID="{77643B29-AD29-4381-9CB9-DDC36A89BFE3}" presName="spacer" presStyleCnt="0"/>
      <dgm:spPr/>
    </dgm:pt>
    <dgm:pt modelId="{033FCEBD-7B2B-4663-8A4E-2AB0E6EB8468}" type="pres">
      <dgm:prSet presAssocID="{4A19B5AB-8EE1-427C-9870-AF07378F1713}" presName="parentText" presStyleLbl="node1" presStyleIdx="4" presStyleCnt="6">
        <dgm:presLayoutVars>
          <dgm:chMax val="0"/>
          <dgm:bulletEnabled val="1"/>
        </dgm:presLayoutVars>
      </dgm:prSet>
      <dgm:spPr/>
    </dgm:pt>
    <dgm:pt modelId="{E4F93B56-4C2A-4050-B9AB-E110727DAF80}" type="pres">
      <dgm:prSet presAssocID="{95088535-8A0B-4876-BCA3-0D376DA12E46}" presName="spacer" presStyleCnt="0"/>
      <dgm:spPr/>
    </dgm:pt>
    <dgm:pt modelId="{4E78A920-5B17-40A2-A229-FFFE3D9C18AA}" type="pres">
      <dgm:prSet presAssocID="{B6F47A3D-F466-4F0D-8A1B-7800D7C25F61}" presName="parentText" presStyleLbl="node1" presStyleIdx="5" presStyleCnt="6">
        <dgm:presLayoutVars>
          <dgm:chMax val="0"/>
          <dgm:bulletEnabled val="1"/>
        </dgm:presLayoutVars>
      </dgm:prSet>
      <dgm:spPr/>
    </dgm:pt>
  </dgm:ptLst>
  <dgm:cxnLst>
    <dgm:cxn modelId="{E4229F09-85E9-47F7-8BA2-23E02EFE05A5}" srcId="{D3366453-856F-4F71-A848-11BD24A926D9}" destId="{B6F47A3D-F466-4F0D-8A1B-7800D7C25F61}" srcOrd="5" destOrd="0" parTransId="{05D4EA8C-4300-46E6-9199-819431542880}" sibTransId="{DBDE87B0-E69B-45BD-B996-12E8839C211C}"/>
    <dgm:cxn modelId="{84E19C11-143E-4A33-9519-2114AF37BBF2}" srcId="{D3366453-856F-4F71-A848-11BD24A926D9}" destId="{FC74EC54-7EE0-4210-BE94-C43EF8E9BFB6}" srcOrd="2" destOrd="0" parTransId="{BD453C2D-4BD9-430F-B1AA-7B79FFFB9AF1}" sibTransId="{20B302BD-19AF-4AA7-A244-DB6A2E9BDC50}"/>
    <dgm:cxn modelId="{3294FC11-B15F-4D39-A303-6553A6D00A25}" srcId="{D3366453-856F-4F71-A848-11BD24A926D9}" destId="{4A19B5AB-8EE1-427C-9870-AF07378F1713}" srcOrd="4" destOrd="0" parTransId="{C2A76733-698B-4B53-800D-22460A3ADBD8}" sibTransId="{95088535-8A0B-4876-BCA3-0D376DA12E46}"/>
    <dgm:cxn modelId="{3FB3FE20-317B-4733-A975-68FDC73BFE3E}" type="presOf" srcId="{FC74EC54-7EE0-4210-BE94-C43EF8E9BFB6}" destId="{7D943CA2-05D4-48A0-874A-CF3733E2DB38}" srcOrd="0" destOrd="0" presId="urn:microsoft.com/office/officeart/2005/8/layout/vList2"/>
    <dgm:cxn modelId="{C531AD2B-69EA-435A-BCF8-2078FA31A961}" type="presOf" srcId="{E16A9431-4EC4-4B14-8935-F61A4AF5E778}" destId="{5BAC2308-E0C0-42E8-A487-35C9D2217382}" srcOrd="0" destOrd="0" presId="urn:microsoft.com/office/officeart/2005/8/layout/vList2"/>
    <dgm:cxn modelId="{30BFCD33-332A-4CAD-B820-0047D6902E01}" srcId="{D3366453-856F-4F71-A848-11BD24A926D9}" destId="{E16A9431-4EC4-4B14-8935-F61A4AF5E778}" srcOrd="3" destOrd="0" parTransId="{58EFCD58-6847-4ACC-88B1-8D4023A525B3}" sibTransId="{77643B29-AD29-4381-9CB9-DDC36A89BFE3}"/>
    <dgm:cxn modelId="{5CEAE764-0141-48DB-A3A4-A74706A4944D}" type="presOf" srcId="{2F1AB342-0ED7-40A8-B327-B6D89D70A841}" destId="{62C95A98-B892-46E6-9452-C1641FF82E1D}" srcOrd="0" destOrd="0" presId="urn:microsoft.com/office/officeart/2005/8/layout/vList2"/>
    <dgm:cxn modelId="{953F314B-E6AD-4E57-89C8-9800002EBF8B}" type="presOf" srcId="{4A19B5AB-8EE1-427C-9870-AF07378F1713}" destId="{033FCEBD-7B2B-4663-8A4E-2AB0E6EB8468}" srcOrd="0" destOrd="0" presId="urn:microsoft.com/office/officeart/2005/8/layout/vList2"/>
    <dgm:cxn modelId="{B809A855-3279-4491-886C-504AF3099C2F}" type="presOf" srcId="{B6F47A3D-F466-4F0D-8A1B-7800D7C25F61}" destId="{4E78A920-5B17-40A2-A229-FFFE3D9C18AA}" srcOrd="0" destOrd="0" presId="urn:microsoft.com/office/officeart/2005/8/layout/vList2"/>
    <dgm:cxn modelId="{B26CFC5A-02AA-430B-8769-28931BCBADAE}" srcId="{D3366453-856F-4F71-A848-11BD24A926D9}" destId="{2F1AB342-0ED7-40A8-B327-B6D89D70A841}" srcOrd="1" destOrd="0" parTransId="{1D446488-30BA-4B42-88A7-32C6E9461279}" sibTransId="{847B70F6-3EED-42B7-8464-3433567C65E8}"/>
    <dgm:cxn modelId="{244166A9-89D8-45A3-BB2A-261681A7B121}" srcId="{D3366453-856F-4F71-A848-11BD24A926D9}" destId="{FE4E943F-C817-4EAC-AF4B-97EC02C635C6}" srcOrd="0" destOrd="0" parTransId="{7B43034A-084A-4686-BF90-ADAD1AB6A76B}" sibTransId="{31914C61-BCAC-47B4-989C-80043976E9E2}"/>
    <dgm:cxn modelId="{09C8CCCD-DB20-45D6-B4B9-95E4F100C5C0}" type="presOf" srcId="{D3366453-856F-4F71-A848-11BD24A926D9}" destId="{BDD4AAFE-7C63-4BD5-AEBC-A6B4BBB000AA}" srcOrd="0" destOrd="0" presId="urn:microsoft.com/office/officeart/2005/8/layout/vList2"/>
    <dgm:cxn modelId="{473777F6-7268-460F-81AD-9E4B55B736CC}" type="presOf" srcId="{FE4E943F-C817-4EAC-AF4B-97EC02C635C6}" destId="{DB519E73-29B5-45ED-AB36-0C5BE8396402}" srcOrd="0" destOrd="0" presId="urn:microsoft.com/office/officeart/2005/8/layout/vList2"/>
    <dgm:cxn modelId="{2BC9FEA5-B4F6-4349-81EA-2969D0C8F28B}" type="presParOf" srcId="{BDD4AAFE-7C63-4BD5-AEBC-A6B4BBB000AA}" destId="{DB519E73-29B5-45ED-AB36-0C5BE8396402}" srcOrd="0" destOrd="0" presId="urn:microsoft.com/office/officeart/2005/8/layout/vList2"/>
    <dgm:cxn modelId="{2542A22D-4F91-4323-BFAC-DC0D0C27340A}" type="presParOf" srcId="{BDD4AAFE-7C63-4BD5-AEBC-A6B4BBB000AA}" destId="{D6695067-FC57-4F25-A6F5-92244C5E3721}" srcOrd="1" destOrd="0" presId="urn:microsoft.com/office/officeart/2005/8/layout/vList2"/>
    <dgm:cxn modelId="{033FC95E-79EA-429C-AD4A-130E04BE5595}" type="presParOf" srcId="{BDD4AAFE-7C63-4BD5-AEBC-A6B4BBB000AA}" destId="{62C95A98-B892-46E6-9452-C1641FF82E1D}" srcOrd="2" destOrd="0" presId="urn:microsoft.com/office/officeart/2005/8/layout/vList2"/>
    <dgm:cxn modelId="{D5B16011-E5CE-4CB3-A41A-11087A1B046F}" type="presParOf" srcId="{BDD4AAFE-7C63-4BD5-AEBC-A6B4BBB000AA}" destId="{AE47B198-D3A5-4617-9044-1A6BF9CF6494}" srcOrd="3" destOrd="0" presId="urn:microsoft.com/office/officeart/2005/8/layout/vList2"/>
    <dgm:cxn modelId="{6B32F7E0-B4A7-4268-BBA0-545B1351C7BC}" type="presParOf" srcId="{BDD4AAFE-7C63-4BD5-AEBC-A6B4BBB000AA}" destId="{7D943CA2-05D4-48A0-874A-CF3733E2DB38}" srcOrd="4" destOrd="0" presId="urn:microsoft.com/office/officeart/2005/8/layout/vList2"/>
    <dgm:cxn modelId="{ECE008DD-3891-4E9D-8D27-A7A49E30CB71}" type="presParOf" srcId="{BDD4AAFE-7C63-4BD5-AEBC-A6B4BBB000AA}" destId="{7501F16E-E453-4D22-A95A-A95EB6447699}" srcOrd="5" destOrd="0" presId="urn:microsoft.com/office/officeart/2005/8/layout/vList2"/>
    <dgm:cxn modelId="{3BD06775-7039-47DF-B792-4FCD3223F868}" type="presParOf" srcId="{BDD4AAFE-7C63-4BD5-AEBC-A6B4BBB000AA}" destId="{5BAC2308-E0C0-42E8-A487-35C9D2217382}" srcOrd="6" destOrd="0" presId="urn:microsoft.com/office/officeart/2005/8/layout/vList2"/>
    <dgm:cxn modelId="{373E4754-60CB-4741-BE0E-75DE1EFE6698}" type="presParOf" srcId="{BDD4AAFE-7C63-4BD5-AEBC-A6B4BBB000AA}" destId="{A60A66DA-1705-43A1-9DD2-5215CAB1D92D}" srcOrd="7" destOrd="0" presId="urn:microsoft.com/office/officeart/2005/8/layout/vList2"/>
    <dgm:cxn modelId="{DF89BF6C-7B78-4C10-86EE-FE6F1FAAE324}" type="presParOf" srcId="{BDD4AAFE-7C63-4BD5-AEBC-A6B4BBB000AA}" destId="{033FCEBD-7B2B-4663-8A4E-2AB0E6EB8468}" srcOrd="8" destOrd="0" presId="urn:microsoft.com/office/officeart/2005/8/layout/vList2"/>
    <dgm:cxn modelId="{E5C8DFFC-8AC9-4BE7-913C-42A09A4879D9}" type="presParOf" srcId="{BDD4AAFE-7C63-4BD5-AEBC-A6B4BBB000AA}" destId="{E4F93B56-4C2A-4050-B9AB-E110727DAF80}" srcOrd="9" destOrd="0" presId="urn:microsoft.com/office/officeart/2005/8/layout/vList2"/>
    <dgm:cxn modelId="{119C4E95-2E13-4A37-AB1A-FAFDA76D27FB}" type="presParOf" srcId="{BDD4AAFE-7C63-4BD5-AEBC-A6B4BBB000AA}" destId="{4E78A920-5B17-40A2-A229-FFFE3D9C18A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E1F9093-0B0E-41E9-8004-CE102BA5799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F4A43DE-9192-4293-9614-F11ED153CF76}">
      <dgm:prSet/>
      <dgm:spPr/>
      <dgm:t>
        <a:bodyPr/>
        <a:lstStyle/>
        <a:p>
          <a:r>
            <a:rPr lang="en-GB" dirty="0"/>
            <a:t>‘What makes people in and around government attend at any given time to subjects and not others’ (kingdom, 2003.</a:t>
          </a:r>
          <a:endParaRPr lang="en-US" dirty="0"/>
        </a:p>
      </dgm:t>
    </dgm:pt>
    <dgm:pt modelId="{D2396A64-D45C-4AB7-8522-C41305F75E67}" type="parTrans" cxnId="{9B0DEC11-9EDB-491F-98EF-23DE01B48B3D}">
      <dgm:prSet/>
      <dgm:spPr/>
      <dgm:t>
        <a:bodyPr/>
        <a:lstStyle/>
        <a:p>
          <a:endParaRPr lang="en-US"/>
        </a:p>
      </dgm:t>
    </dgm:pt>
    <dgm:pt modelId="{DA6A9112-CF42-48FC-8F2A-EF2E59DEB406}" type="sibTrans" cxnId="{9B0DEC11-9EDB-491F-98EF-23DE01B48B3D}">
      <dgm:prSet/>
      <dgm:spPr/>
      <dgm:t>
        <a:bodyPr/>
        <a:lstStyle/>
        <a:p>
          <a:endParaRPr lang="en-US"/>
        </a:p>
      </dgm:t>
    </dgm:pt>
    <dgm:pt modelId="{83CDACF2-1912-4A02-9317-8EFACB130E85}">
      <dgm:prSet/>
      <dgm:spPr/>
      <dgm:t>
        <a:bodyPr/>
        <a:lstStyle/>
        <a:p>
          <a:r>
            <a:rPr lang="en-US" dirty="0" err="1"/>
            <a:t>Damcaniaeth</a:t>
          </a:r>
          <a:r>
            <a:rPr lang="en-US" dirty="0"/>
            <a:t> </a:t>
          </a:r>
          <a:r>
            <a:rPr lang="en-US" dirty="0" err="1"/>
            <a:t>pennu</a:t>
          </a:r>
          <a:r>
            <a:rPr lang="en-US" dirty="0"/>
            <a:t> agenda</a:t>
          </a:r>
        </a:p>
      </dgm:t>
    </dgm:pt>
    <dgm:pt modelId="{CD62EF3C-0588-4F14-9B0F-49611BD56C18}" type="parTrans" cxnId="{2707A144-4E85-41A7-BCA8-47169CDF04E2}">
      <dgm:prSet/>
      <dgm:spPr/>
      <dgm:t>
        <a:bodyPr/>
        <a:lstStyle/>
        <a:p>
          <a:endParaRPr lang="en-US"/>
        </a:p>
      </dgm:t>
    </dgm:pt>
    <dgm:pt modelId="{B961DC2E-9F34-4A52-AC63-0FDE29DD1BDE}" type="sibTrans" cxnId="{2707A144-4E85-41A7-BCA8-47169CDF04E2}">
      <dgm:prSet/>
      <dgm:spPr/>
      <dgm:t>
        <a:bodyPr/>
        <a:lstStyle/>
        <a:p>
          <a:endParaRPr lang="en-US"/>
        </a:p>
      </dgm:t>
    </dgm:pt>
    <dgm:pt modelId="{6FD008DC-BFFE-4445-989E-4FC8498233A7}">
      <dgm:prSet/>
      <dgm:spPr/>
      <dgm:t>
        <a:bodyPr/>
        <a:lstStyle/>
        <a:p>
          <a:r>
            <a:rPr lang="en-GB" dirty="0"/>
            <a:t>-</a:t>
          </a:r>
          <a:r>
            <a:rPr lang="en-GB" dirty="0" err="1"/>
            <a:t>dewiswch</a:t>
          </a:r>
          <a:r>
            <a:rPr lang="en-GB" dirty="0"/>
            <a:t> </a:t>
          </a:r>
          <a:r>
            <a:rPr lang="en-GB" dirty="0" err="1"/>
            <a:t>ddau</a:t>
          </a:r>
          <a:r>
            <a:rPr lang="en-GB" dirty="0"/>
            <a:t> ‘</a:t>
          </a:r>
          <a:r>
            <a:rPr lang="en-GB" dirty="0" err="1"/>
            <a:t>fater</a:t>
          </a:r>
          <a:r>
            <a:rPr lang="en-GB" dirty="0"/>
            <a:t>’ – un </a:t>
          </a:r>
          <a:r>
            <a:rPr lang="en-GB" dirty="0" err="1"/>
            <a:t>sydd</a:t>
          </a:r>
          <a:r>
            <a:rPr lang="en-GB" dirty="0"/>
            <a:t> </a:t>
          </a:r>
          <a:r>
            <a:rPr lang="en-GB" dirty="0" err="1"/>
            <a:t>ar</a:t>
          </a:r>
          <a:r>
            <a:rPr lang="en-GB" dirty="0"/>
            <a:t> yr agenda ac un </a:t>
          </a:r>
          <a:r>
            <a:rPr lang="en-GB" dirty="0" err="1"/>
            <a:t>sydd</a:t>
          </a:r>
          <a:r>
            <a:rPr lang="en-GB" dirty="0"/>
            <a:t> </a:t>
          </a:r>
          <a:r>
            <a:rPr lang="en-GB" dirty="0" err="1"/>
            <a:t>ddim</a:t>
          </a:r>
          <a:r>
            <a:rPr lang="en-GB" dirty="0"/>
            <a:t>.</a:t>
          </a:r>
          <a:endParaRPr lang="en-US" dirty="0"/>
        </a:p>
      </dgm:t>
    </dgm:pt>
    <dgm:pt modelId="{C95E91EE-8AA7-4345-A322-B8F7D27B432D}" type="parTrans" cxnId="{97540165-F317-44C4-9F99-75EE267E7404}">
      <dgm:prSet/>
      <dgm:spPr/>
      <dgm:t>
        <a:bodyPr/>
        <a:lstStyle/>
        <a:p>
          <a:endParaRPr lang="en-US"/>
        </a:p>
      </dgm:t>
    </dgm:pt>
    <dgm:pt modelId="{F8A67BE4-CAD7-41A8-9915-7B03F1A6573C}" type="sibTrans" cxnId="{97540165-F317-44C4-9F99-75EE267E7404}">
      <dgm:prSet/>
      <dgm:spPr/>
      <dgm:t>
        <a:bodyPr/>
        <a:lstStyle/>
        <a:p>
          <a:endParaRPr lang="en-US"/>
        </a:p>
      </dgm:t>
    </dgm:pt>
    <dgm:pt modelId="{02BF0254-8E8E-445A-AEAA-B54D9EE33A6C}">
      <dgm:prSet/>
      <dgm:spPr/>
      <dgm:t>
        <a:bodyPr/>
        <a:lstStyle/>
        <a:p>
          <a:r>
            <a:rPr lang="en-GB" dirty="0" err="1"/>
            <a:t>Esboniwch</a:t>
          </a:r>
          <a:r>
            <a:rPr lang="en-GB" dirty="0"/>
            <a:t> pam bod un </a:t>
          </a:r>
          <a:r>
            <a:rPr lang="en-GB" dirty="0" err="1"/>
            <a:t>arno</a:t>
          </a:r>
          <a:r>
            <a:rPr lang="en-GB" dirty="0"/>
            <a:t> </a:t>
          </a:r>
          <a:r>
            <a:rPr lang="en-GB" dirty="0" err="1"/>
            <a:t>a’r</a:t>
          </a:r>
          <a:r>
            <a:rPr lang="en-GB" dirty="0"/>
            <a:t> </a:t>
          </a:r>
          <a:r>
            <a:rPr lang="en-GB" dirty="0" err="1"/>
            <a:t>llall</a:t>
          </a:r>
          <a:r>
            <a:rPr lang="en-GB" dirty="0"/>
            <a:t> </a:t>
          </a:r>
          <a:r>
            <a:rPr lang="en-GB" dirty="0" err="1"/>
            <a:t>ddim</a:t>
          </a:r>
          <a:endParaRPr lang="en-US" dirty="0"/>
        </a:p>
      </dgm:t>
    </dgm:pt>
    <dgm:pt modelId="{EAF99C5F-432A-4AB7-B9C4-FD3E0278FAF0}" type="parTrans" cxnId="{1E408492-4A44-4FBD-95A0-CFDDDD6F77E7}">
      <dgm:prSet/>
      <dgm:spPr/>
      <dgm:t>
        <a:bodyPr/>
        <a:lstStyle/>
        <a:p>
          <a:endParaRPr lang="en-US"/>
        </a:p>
      </dgm:t>
    </dgm:pt>
    <dgm:pt modelId="{64868FB9-B0FB-4A35-9A70-9C9EF297D3C4}" type="sibTrans" cxnId="{1E408492-4A44-4FBD-95A0-CFDDDD6F77E7}">
      <dgm:prSet/>
      <dgm:spPr/>
      <dgm:t>
        <a:bodyPr/>
        <a:lstStyle/>
        <a:p>
          <a:endParaRPr lang="en-US"/>
        </a:p>
      </dgm:t>
    </dgm:pt>
    <dgm:pt modelId="{FC7AF1A5-51B8-4D41-BD6A-A987BC2708B4}">
      <dgm:prSet/>
      <dgm:spPr/>
      <dgm:t>
        <a:bodyPr/>
        <a:lstStyle/>
        <a:p>
          <a:r>
            <a:rPr lang="en-GB" dirty="0" err="1"/>
            <a:t>Awgrymwch</a:t>
          </a:r>
          <a:r>
            <a:rPr lang="en-GB" dirty="0"/>
            <a:t> </a:t>
          </a:r>
          <a:r>
            <a:rPr lang="en-GB" dirty="0" err="1"/>
            <a:t>ddamcaniaeth</a:t>
          </a:r>
          <a:r>
            <a:rPr lang="en-GB" dirty="0"/>
            <a:t> am y broses </a:t>
          </a:r>
          <a:r>
            <a:rPr lang="en-GB" dirty="0" err="1"/>
            <a:t>pennu</a:t>
          </a:r>
          <a:r>
            <a:rPr lang="en-GB" dirty="0"/>
            <a:t> agenda.</a:t>
          </a:r>
          <a:endParaRPr lang="en-US" dirty="0"/>
        </a:p>
      </dgm:t>
    </dgm:pt>
    <dgm:pt modelId="{D29BC11C-93BD-4D43-BC9A-D801ADB702F3}" type="parTrans" cxnId="{2F6ED43E-4C62-42E3-9109-263E425850FF}">
      <dgm:prSet/>
      <dgm:spPr/>
      <dgm:t>
        <a:bodyPr/>
        <a:lstStyle/>
        <a:p>
          <a:endParaRPr lang="en-US"/>
        </a:p>
      </dgm:t>
    </dgm:pt>
    <dgm:pt modelId="{C3B6E2DD-F74C-46E6-9192-91CF033A8F1E}" type="sibTrans" cxnId="{2F6ED43E-4C62-42E3-9109-263E425850FF}">
      <dgm:prSet/>
      <dgm:spPr/>
      <dgm:t>
        <a:bodyPr/>
        <a:lstStyle/>
        <a:p>
          <a:endParaRPr lang="en-US"/>
        </a:p>
      </dgm:t>
    </dgm:pt>
    <dgm:pt modelId="{F9AF4CCF-3470-4178-B9D6-F0717EC5E8AF}" type="pres">
      <dgm:prSet presAssocID="{CE1F9093-0B0E-41E9-8004-CE102BA57999}" presName="linear" presStyleCnt="0">
        <dgm:presLayoutVars>
          <dgm:animLvl val="lvl"/>
          <dgm:resizeHandles val="exact"/>
        </dgm:presLayoutVars>
      </dgm:prSet>
      <dgm:spPr/>
    </dgm:pt>
    <dgm:pt modelId="{8FF0F3E2-21D5-402E-8A06-2B7EA26C90F3}" type="pres">
      <dgm:prSet presAssocID="{5F4A43DE-9192-4293-9614-F11ED153CF76}" presName="parentText" presStyleLbl="node1" presStyleIdx="0" presStyleCnt="5">
        <dgm:presLayoutVars>
          <dgm:chMax val="0"/>
          <dgm:bulletEnabled val="1"/>
        </dgm:presLayoutVars>
      </dgm:prSet>
      <dgm:spPr/>
    </dgm:pt>
    <dgm:pt modelId="{1F0F92D4-5B77-46E1-A869-B7D7600D5302}" type="pres">
      <dgm:prSet presAssocID="{DA6A9112-CF42-48FC-8F2A-EF2E59DEB406}" presName="spacer" presStyleCnt="0"/>
      <dgm:spPr/>
    </dgm:pt>
    <dgm:pt modelId="{6230DD7B-B2D5-415B-A264-50F847D81A07}" type="pres">
      <dgm:prSet presAssocID="{83CDACF2-1912-4A02-9317-8EFACB130E85}" presName="parentText" presStyleLbl="node1" presStyleIdx="1" presStyleCnt="5">
        <dgm:presLayoutVars>
          <dgm:chMax val="0"/>
          <dgm:bulletEnabled val="1"/>
        </dgm:presLayoutVars>
      </dgm:prSet>
      <dgm:spPr/>
    </dgm:pt>
    <dgm:pt modelId="{E7A598BB-6C02-4017-A140-CE018E10B333}" type="pres">
      <dgm:prSet presAssocID="{B961DC2E-9F34-4A52-AC63-0FDE29DD1BDE}" presName="spacer" presStyleCnt="0"/>
      <dgm:spPr/>
    </dgm:pt>
    <dgm:pt modelId="{BC2A47D5-B353-41FB-A95B-507AE9939E4C}" type="pres">
      <dgm:prSet presAssocID="{6FD008DC-BFFE-4445-989E-4FC8498233A7}" presName="parentText" presStyleLbl="node1" presStyleIdx="2" presStyleCnt="5">
        <dgm:presLayoutVars>
          <dgm:chMax val="0"/>
          <dgm:bulletEnabled val="1"/>
        </dgm:presLayoutVars>
      </dgm:prSet>
      <dgm:spPr/>
    </dgm:pt>
    <dgm:pt modelId="{BAABABF0-CDC8-4481-AC2C-FDE059F3C92B}" type="pres">
      <dgm:prSet presAssocID="{F8A67BE4-CAD7-41A8-9915-7B03F1A6573C}" presName="spacer" presStyleCnt="0"/>
      <dgm:spPr/>
    </dgm:pt>
    <dgm:pt modelId="{F1440AF6-434B-4788-A57E-5C7C721D69D0}" type="pres">
      <dgm:prSet presAssocID="{02BF0254-8E8E-445A-AEAA-B54D9EE33A6C}" presName="parentText" presStyleLbl="node1" presStyleIdx="3" presStyleCnt="5">
        <dgm:presLayoutVars>
          <dgm:chMax val="0"/>
          <dgm:bulletEnabled val="1"/>
        </dgm:presLayoutVars>
      </dgm:prSet>
      <dgm:spPr/>
    </dgm:pt>
    <dgm:pt modelId="{36D19539-47A7-41AE-B5F6-908FB1AEC42C}" type="pres">
      <dgm:prSet presAssocID="{64868FB9-B0FB-4A35-9A70-9C9EF297D3C4}" presName="spacer" presStyleCnt="0"/>
      <dgm:spPr/>
    </dgm:pt>
    <dgm:pt modelId="{27051068-C34E-490D-809B-3C25CB8EEFFB}" type="pres">
      <dgm:prSet presAssocID="{FC7AF1A5-51B8-4D41-BD6A-A987BC2708B4}" presName="parentText" presStyleLbl="node1" presStyleIdx="4" presStyleCnt="5">
        <dgm:presLayoutVars>
          <dgm:chMax val="0"/>
          <dgm:bulletEnabled val="1"/>
        </dgm:presLayoutVars>
      </dgm:prSet>
      <dgm:spPr/>
    </dgm:pt>
  </dgm:ptLst>
  <dgm:cxnLst>
    <dgm:cxn modelId="{9B0DEC11-9EDB-491F-98EF-23DE01B48B3D}" srcId="{CE1F9093-0B0E-41E9-8004-CE102BA57999}" destId="{5F4A43DE-9192-4293-9614-F11ED153CF76}" srcOrd="0" destOrd="0" parTransId="{D2396A64-D45C-4AB7-8522-C41305F75E67}" sibTransId="{DA6A9112-CF42-48FC-8F2A-EF2E59DEB406}"/>
    <dgm:cxn modelId="{B0DA6F2D-532A-49CD-B5BC-02717A8F553F}" type="presOf" srcId="{83CDACF2-1912-4A02-9317-8EFACB130E85}" destId="{6230DD7B-B2D5-415B-A264-50F847D81A07}" srcOrd="0" destOrd="0" presId="urn:microsoft.com/office/officeart/2005/8/layout/vList2"/>
    <dgm:cxn modelId="{2F6ED43E-4C62-42E3-9109-263E425850FF}" srcId="{CE1F9093-0B0E-41E9-8004-CE102BA57999}" destId="{FC7AF1A5-51B8-4D41-BD6A-A987BC2708B4}" srcOrd="4" destOrd="0" parTransId="{D29BC11C-93BD-4D43-BC9A-D801ADB702F3}" sibTransId="{C3B6E2DD-F74C-46E6-9192-91CF033A8F1E}"/>
    <dgm:cxn modelId="{71B9865D-97AB-4C72-A5F2-CB3C83EEA08D}" type="presOf" srcId="{6FD008DC-BFFE-4445-989E-4FC8498233A7}" destId="{BC2A47D5-B353-41FB-A95B-507AE9939E4C}" srcOrd="0" destOrd="0" presId="urn:microsoft.com/office/officeart/2005/8/layout/vList2"/>
    <dgm:cxn modelId="{2707A144-4E85-41A7-BCA8-47169CDF04E2}" srcId="{CE1F9093-0B0E-41E9-8004-CE102BA57999}" destId="{83CDACF2-1912-4A02-9317-8EFACB130E85}" srcOrd="1" destOrd="0" parTransId="{CD62EF3C-0588-4F14-9B0F-49611BD56C18}" sibTransId="{B961DC2E-9F34-4A52-AC63-0FDE29DD1BDE}"/>
    <dgm:cxn modelId="{97540165-F317-44C4-9F99-75EE267E7404}" srcId="{CE1F9093-0B0E-41E9-8004-CE102BA57999}" destId="{6FD008DC-BFFE-4445-989E-4FC8498233A7}" srcOrd="2" destOrd="0" parTransId="{C95E91EE-8AA7-4345-A322-B8F7D27B432D}" sibTransId="{F8A67BE4-CAD7-41A8-9915-7B03F1A6573C}"/>
    <dgm:cxn modelId="{D39B8569-7B6C-43FB-8882-7B6C2DE1BACB}" type="presOf" srcId="{CE1F9093-0B0E-41E9-8004-CE102BA57999}" destId="{F9AF4CCF-3470-4178-B9D6-F0717EC5E8AF}" srcOrd="0" destOrd="0" presId="urn:microsoft.com/office/officeart/2005/8/layout/vList2"/>
    <dgm:cxn modelId="{66B60F74-9FFD-4A64-93FF-C35AEAF9163D}" type="presOf" srcId="{5F4A43DE-9192-4293-9614-F11ED153CF76}" destId="{8FF0F3E2-21D5-402E-8A06-2B7EA26C90F3}" srcOrd="0" destOrd="0" presId="urn:microsoft.com/office/officeart/2005/8/layout/vList2"/>
    <dgm:cxn modelId="{1BF4A675-57B8-4DF5-979C-602B582CA719}" type="presOf" srcId="{02BF0254-8E8E-445A-AEAA-B54D9EE33A6C}" destId="{F1440AF6-434B-4788-A57E-5C7C721D69D0}" srcOrd="0" destOrd="0" presId="urn:microsoft.com/office/officeart/2005/8/layout/vList2"/>
    <dgm:cxn modelId="{1E408492-4A44-4FBD-95A0-CFDDDD6F77E7}" srcId="{CE1F9093-0B0E-41E9-8004-CE102BA57999}" destId="{02BF0254-8E8E-445A-AEAA-B54D9EE33A6C}" srcOrd="3" destOrd="0" parTransId="{EAF99C5F-432A-4AB7-B9C4-FD3E0278FAF0}" sibTransId="{64868FB9-B0FB-4A35-9A70-9C9EF297D3C4}"/>
    <dgm:cxn modelId="{BFAE57CE-8521-4A19-9367-4C5B13BFD4B4}" type="presOf" srcId="{FC7AF1A5-51B8-4D41-BD6A-A987BC2708B4}" destId="{27051068-C34E-490D-809B-3C25CB8EEFFB}" srcOrd="0" destOrd="0" presId="urn:microsoft.com/office/officeart/2005/8/layout/vList2"/>
    <dgm:cxn modelId="{0F3E2BC1-2A04-46E8-92BE-452723254D11}" type="presParOf" srcId="{F9AF4CCF-3470-4178-B9D6-F0717EC5E8AF}" destId="{8FF0F3E2-21D5-402E-8A06-2B7EA26C90F3}" srcOrd="0" destOrd="0" presId="urn:microsoft.com/office/officeart/2005/8/layout/vList2"/>
    <dgm:cxn modelId="{B7853DC6-EF38-4818-906C-58A753B64437}" type="presParOf" srcId="{F9AF4CCF-3470-4178-B9D6-F0717EC5E8AF}" destId="{1F0F92D4-5B77-46E1-A869-B7D7600D5302}" srcOrd="1" destOrd="0" presId="urn:microsoft.com/office/officeart/2005/8/layout/vList2"/>
    <dgm:cxn modelId="{0EE5EECE-629B-44DC-8D96-904C4D65ACB9}" type="presParOf" srcId="{F9AF4CCF-3470-4178-B9D6-F0717EC5E8AF}" destId="{6230DD7B-B2D5-415B-A264-50F847D81A07}" srcOrd="2" destOrd="0" presId="urn:microsoft.com/office/officeart/2005/8/layout/vList2"/>
    <dgm:cxn modelId="{DA128F2E-9ED1-4D50-889E-A4102A1EA9E3}" type="presParOf" srcId="{F9AF4CCF-3470-4178-B9D6-F0717EC5E8AF}" destId="{E7A598BB-6C02-4017-A140-CE018E10B333}" srcOrd="3" destOrd="0" presId="urn:microsoft.com/office/officeart/2005/8/layout/vList2"/>
    <dgm:cxn modelId="{5CECE802-1411-4C6F-93F5-6320AD1ADFC8}" type="presParOf" srcId="{F9AF4CCF-3470-4178-B9D6-F0717EC5E8AF}" destId="{BC2A47D5-B353-41FB-A95B-507AE9939E4C}" srcOrd="4" destOrd="0" presId="urn:microsoft.com/office/officeart/2005/8/layout/vList2"/>
    <dgm:cxn modelId="{5C7B13EC-F27F-4570-8A33-30B1D4EFACEA}" type="presParOf" srcId="{F9AF4CCF-3470-4178-B9D6-F0717EC5E8AF}" destId="{BAABABF0-CDC8-4481-AC2C-FDE059F3C92B}" srcOrd="5" destOrd="0" presId="urn:microsoft.com/office/officeart/2005/8/layout/vList2"/>
    <dgm:cxn modelId="{888388B6-10D7-4D16-93A0-D6E2BE607EF7}" type="presParOf" srcId="{F9AF4CCF-3470-4178-B9D6-F0717EC5E8AF}" destId="{F1440AF6-434B-4788-A57E-5C7C721D69D0}" srcOrd="6" destOrd="0" presId="urn:microsoft.com/office/officeart/2005/8/layout/vList2"/>
    <dgm:cxn modelId="{DFD03F40-8031-400E-8DB3-C6FD55D187E8}" type="presParOf" srcId="{F9AF4CCF-3470-4178-B9D6-F0717EC5E8AF}" destId="{36D19539-47A7-41AE-B5F6-908FB1AEC42C}" srcOrd="7" destOrd="0" presId="urn:microsoft.com/office/officeart/2005/8/layout/vList2"/>
    <dgm:cxn modelId="{4411F344-82C1-4E73-A0DC-DA10E3246DE0}" type="presParOf" srcId="{F9AF4CCF-3470-4178-B9D6-F0717EC5E8AF}" destId="{27051068-C34E-490D-809B-3C25CB8EEFF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E1F9093-0B0E-41E9-8004-CE102BA579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F4A43DE-9192-4293-9614-F11ED153CF76}">
      <dgm:prSet/>
      <dgm:spPr/>
      <dgm:t>
        <a:bodyPr/>
        <a:lstStyle/>
        <a:p>
          <a:r>
            <a:rPr lang="en-GB"/>
            <a:t>‘What makes people in and around government attend at any given time to subjects and not others’ (kingdom, 2003.</a:t>
          </a:r>
          <a:endParaRPr lang="en-US"/>
        </a:p>
      </dgm:t>
    </dgm:pt>
    <dgm:pt modelId="{D2396A64-D45C-4AB7-8522-C41305F75E67}" type="parTrans" cxnId="{9B0DEC11-9EDB-491F-98EF-23DE01B48B3D}">
      <dgm:prSet/>
      <dgm:spPr/>
      <dgm:t>
        <a:bodyPr/>
        <a:lstStyle/>
        <a:p>
          <a:endParaRPr lang="en-US"/>
        </a:p>
      </dgm:t>
    </dgm:pt>
    <dgm:pt modelId="{DA6A9112-CF42-48FC-8F2A-EF2E59DEB406}" type="sibTrans" cxnId="{9B0DEC11-9EDB-491F-98EF-23DE01B48B3D}">
      <dgm:prSet/>
      <dgm:spPr/>
      <dgm:t>
        <a:bodyPr/>
        <a:lstStyle/>
        <a:p>
          <a:endParaRPr lang="en-US"/>
        </a:p>
      </dgm:t>
    </dgm:pt>
    <dgm:pt modelId="{83CDACF2-1912-4A02-9317-8EFACB130E85}">
      <dgm:prSet/>
      <dgm:spPr/>
      <dgm:t>
        <a:bodyPr/>
        <a:lstStyle/>
        <a:p>
          <a:r>
            <a:rPr lang="en-GB"/>
            <a:t>The theory of agenda setting </a:t>
          </a:r>
          <a:endParaRPr lang="en-US"/>
        </a:p>
      </dgm:t>
    </dgm:pt>
    <dgm:pt modelId="{CD62EF3C-0588-4F14-9B0F-49611BD56C18}" type="parTrans" cxnId="{2707A144-4E85-41A7-BCA8-47169CDF04E2}">
      <dgm:prSet/>
      <dgm:spPr/>
      <dgm:t>
        <a:bodyPr/>
        <a:lstStyle/>
        <a:p>
          <a:endParaRPr lang="en-US"/>
        </a:p>
      </dgm:t>
    </dgm:pt>
    <dgm:pt modelId="{B961DC2E-9F34-4A52-AC63-0FDE29DD1BDE}" type="sibTrans" cxnId="{2707A144-4E85-41A7-BCA8-47169CDF04E2}">
      <dgm:prSet/>
      <dgm:spPr/>
      <dgm:t>
        <a:bodyPr/>
        <a:lstStyle/>
        <a:p>
          <a:endParaRPr lang="en-US"/>
        </a:p>
      </dgm:t>
    </dgm:pt>
    <dgm:pt modelId="{6FD008DC-BFFE-4445-989E-4FC8498233A7}">
      <dgm:prSet/>
      <dgm:spPr/>
      <dgm:t>
        <a:bodyPr/>
        <a:lstStyle/>
        <a:p>
          <a:r>
            <a:rPr lang="en-GB"/>
            <a:t>-pick two ’issues’  - one on the agenda and one not.</a:t>
          </a:r>
          <a:endParaRPr lang="en-US"/>
        </a:p>
      </dgm:t>
    </dgm:pt>
    <dgm:pt modelId="{C95E91EE-8AA7-4345-A322-B8F7D27B432D}" type="parTrans" cxnId="{97540165-F317-44C4-9F99-75EE267E7404}">
      <dgm:prSet/>
      <dgm:spPr/>
      <dgm:t>
        <a:bodyPr/>
        <a:lstStyle/>
        <a:p>
          <a:endParaRPr lang="en-US"/>
        </a:p>
      </dgm:t>
    </dgm:pt>
    <dgm:pt modelId="{F8A67BE4-CAD7-41A8-9915-7B03F1A6573C}" type="sibTrans" cxnId="{97540165-F317-44C4-9F99-75EE267E7404}">
      <dgm:prSet/>
      <dgm:spPr/>
      <dgm:t>
        <a:bodyPr/>
        <a:lstStyle/>
        <a:p>
          <a:endParaRPr lang="en-US"/>
        </a:p>
      </dgm:t>
    </dgm:pt>
    <dgm:pt modelId="{02BF0254-8E8E-445A-AEAA-B54D9EE33A6C}">
      <dgm:prSet/>
      <dgm:spPr/>
      <dgm:t>
        <a:bodyPr/>
        <a:lstStyle/>
        <a:p>
          <a:r>
            <a:rPr lang="en-GB"/>
            <a:t>Explain why one is on and the other is not</a:t>
          </a:r>
          <a:endParaRPr lang="en-US"/>
        </a:p>
      </dgm:t>
    </dgm:pt>
    <dgm:pt modelId="{EAF99C5F-432A-4AB7-B9C4-FD3E0278FAF0}" type="parTrans" cxnId="{1E408492-4A44-4FBD-95A0-CFDDDD6F77E7}">
      <dgm:prSet/>
      <dgm:spPr/>
      <dgm:t>
        <a:bodyPr/>
        <a:lstStyle/>
        <a:p>
          <a:endParaRPr lang="en-US"/>
        </a:p>
      </dgm:t>
    </dgm:pt>
    <dgm:pt modelId="{64868FB9-B0FB-4A35-9A70-9C9EF297D3C4}" type="sibTrans" cxnId="{1E408492-4A44-4FBD-95A0-CFDDDD6F77E7}">
      <dgm:prSet/>
      <dgm:spPr/>
      <dgm:t>
        <a:bodyPr/>
        <a:lstStyle/>
        <a:p>
          <a:endParaRPr lang="en-US"/>
        </a:p>
      </dgm:t>
    </dgm:pt>
    <dgm:pt modelId="{FC7AF1A5-51B8-4D41-BD6A-A987BC2708B4}">
      <dgm:prSet/>
      <dgm:spPr/>
      <dgm:t>
        <a:bodyPr/>
        <a:lstStyle/>
        <a:p>
          <a:r>
            <a:rPr lang="en-GB"/>
            <a:t>Suggest a theory of the agenda  setting process.</a:t>
          </a:r>
          <a:endParaRPr lang="en-US"/>
        </a:p>
      </dgm:t>
    </dgm:pt>
    <dgm:pt modelId="{D29BC11C-93BD-4D43-BC9A-D801ADB702F3}" type="parTrans" cxnId="{2F6ED43E-4C62-42E3-9109-263E425850FF}">
      <dgm:prSet/>
      <dgm:spPr/>
      <dgm:t>
        <a:bodyPr/>
        <a:lstStyle/>
        <a:p>
          <a:endParaRPr lang="en-US"/>
        </a:p>
      </dgm:t>
    </dgm:pt>
    <dgm:pt modelId="{C3B6E2DD-F74C-46E6-9192-91CF033A8F1E}" type="sibTrans" cxnId="{2F6ED43E-4C62-42E3-9109-263E425850FF}">
      <dgm:prSet/>
      <dgm:spPr/>
      <dgm:t>
        <a:bodyPr/>
        <a:lstStyle/>
        <a:p>
          <a:endParaRPr lang="en-US"/>
        </a:p>
      </dgm:t>
    </dgm:pt>
    <dgm:pt modelId="{F9AF4CCF-3470-4178-B9D6-F0717EC5E8AF}" type="pres">
      <dgm:prSet presAssocID="{CE1F9093-0B0E-41E9-8004-CE102BA57999}" presName="linear" presStyleCnt="0">
        <dgm:presLayoutVars>
          <dgm:animLvl val="lvl"/>
          <dgm:resizeHandles val="exact"/>
        </dgm:presLayoutVars>
      </dgm:prSet>
      <dgm:spPr/>
    </dgm:pt>
    <dgm:pt modelId="{8FF0F3E2-21D5-402E-8A06-2B7EA26C90F3}" type="pres">
      <dgm:prSet presAssocID="{5F4A43DE-9192-4293-9614-F11ED153CF76}" presName="parentText" presStyleLbl="node1" presStyleIdx="0" presStyleCnt="5">
        <dgm:presLayoutVars>
          <dgm:chMax val="0"/>
          <dgm:bulletEnabled val="1"/>
        </dgm:presLayoutVars>
      </dgm:prSet>
      <dgm:spPr/>
    </dgm:pt>
    <dgm:pt modelId="{1F0F92D4-5B77-46E1-A869-B7D7600D5302}" type="pres">
      <dgm:prSet presAssocID="{DA6A9112-CF42-48FC-8F2A-EF2E59DEB406}" presName="spacer" presStyleCnt="0"/>
      <dgm:spPr/>
    </dgm:pt>
    <dgm:pt modelId="{6230DD7B-B2D5-415B-A264-50F847D81A07}" type="pres">
      <dgm:prSet presAssocID="{83CDACF2-1912-4A02-9317-8EFACB130E85}" presName="parentText" presStyleLbl="node1" presStyleIdx="1" presStyleCnt="5">
        <dgm:presLayoutVars>
          <dgm:chMax val="0"/>
          <dgm:bulletEnabled val="1"/>
        </dgm:presLayoutVars>
      </dgm:prSet>
      <dgm:spPr/>
    </dgm:pt>
    <dgm:pt modelId="{E7A598BB-6C02-4017-A140-CE018E10B333}" type="pres">
      <dgm:prSet presAssocID="{B961DC2E-9F34-4A52-AC63-0FDE29DD1BDE}" presName="spacer" presStyleCnt="0"/>
      <dgm:spPr/>
    </dgm:pt>
    <dgm:pt modelId="{BC2A47D5-B353-41FB-A95B-507AE9939E4C}" type="pres">
      <dgm:prSet presAssocID="{6FD008DC-BFFE-4445-989E-4FC8498233A7}" presName="parentText" presStyleLbl="node1" presStyleIdx="2" presStyleCnt="5">
        <dgm:presLayoutVars>
          <dgm:chMax val="0"/>
          <dgm:bulletEnabled val="1"/>
        </dgm:presLayoutVars>
      </dgm:prSet>
      <dgm:spPr/>
    </dgm:pt>
    <dgm:pt modelId="{BAABABF0-CDC8-4481-AC2C-FDE059F3C92B}" type="pres">
      <dgm:prSet presAssocID="{F8A67BE4-CAD7-41A8-9915-7B03F1A6573C}" presName="spacer" presStyleCnt="0"/>
      <dgm:spPr/>
    </dgm:pt>
    <dgm:pt modelId="{F1440AF6-434B-4788-A57E-5C7C721D69D0}" type="pres">
      <dgm:prSet presAssocID="{02BF0254-8E8E-445A-AEAA-B54D9EE33A6C}" presName="parentText" presStyleLbl="node1" presStyleIdx="3" presStyleCnt="5">
        <dgm:presLayoutVars>
          <dgm:chMax val="0"/>
          <dgm:bulletEnabled val="1"/>
        </dgm:presLayoutVars>
      </dgm:prSet>
      <dgm:spPr/>
    </dgm:pt>
    <dgm:pt modelId="{36D19539-47A7-41AE-B5F6-908FB1AEC42C}" type="pres">
      <dgm:prSet presAssocID="{64868FB9-B0FB-4A35-9A70-9C9EF297D3C4}" presName="spacer" presStyleCnt="0"/>
      <dgm:spPr/>
    </dgm:pt>
    <dgm:pt modelId="{27051068-C34E-490D-809B-3C25CB8EEFFB}" type="pres">
      <dgm:prSet presAssocID="{FC7AF1A5-51B8-4D41-BD6A-A987BC2708B4}" presName="parentText" presStyleLbl="node1" presStyleIdx="4" presStyleCnt="5">
        <dgm:presLayoutVars>
          <dgm:chMax val="0"/>
          <dgm:bulletEnabled val="1"/>
        </dgm:presLayoutVars>
      </dgm:prSet>
      <dgm:spPr/>
    </dgm:pt>
  </dgm:ptLst>
  <dgm:cxnLst>
    <dgm:cxn modelId="{9B0DEC11-9EDB-491F-98EF-23DE01B48B3D}" srcId="{CE1F9093-0B0E-41E9-8004-CE102BA57999}" destId="{5F4A43DE-9192-4293-9614-F11ED153CF76}" srcOrd="0" destOrd="0" parTransId="{D2396A64-D45C-4AB7-8522-C41305F75E67}" sibTransId="{DA6A9112-CF42-48FC-8F2A-EF2E59DEB406}"/>
    <dgm:cxn modelId="{B0DA6F2D-532A-49CD-B5BC-02717A8F553F}" type="presOf" srcId="{83CDACF2-1912-4A02-9317-8EFACB130E85}" destId="{6230DD7B-B2D5-415B-A264-50F847D81A07}" srcOrd="0" destOrd="0" presId="urn:microsoft.com/office/officeart/2005/8/layout/vList2"/>
    <dgm:cxn modelId="{2F6ED43E-4C62-42E3-9109-263E425850FF}" srcId="{CE1F9093-0B0E-41E9-8004-CE102BA57999}" destId="{FC7AF1A5-51B8-4D41-BD6A-A987BC2708B4}" srcOrd="4" destOrd="0" parTransId="{D29BC11C-93BD-4D43-BC9A-D801ADB702F3}" sibTransId="{C3B6E2DD-F74C-46E6-9192-91CF033A8F1E}"/>
    <dgm:cxn modelId="{71B9865D-97AB-4C72-A5F2-CB3C83EEA08D}" type="presOf" srcId="{6FD008DC-BFFE-4445-989E-4FC8498233A7}" destId="{BC2A47D5-B353-41FB-A95B-507AE9939E4C}" srcOrd="0" destOrd="0" presId="urn:microsoft.com/office/officeart/2005/8/layout/vList2"/>
    <dgm:cxn modelId="{2707A144-4E85-41A7-BCA8-47169CDF04E2}" srcId="{CE1F9093-0B0E-41E9-8004-CE102BA57999}" destId="{83CDACF2-1912-4A02-9317-8EFACB130E85}" srcOrd="1" destOrd="0" parTransId="{CD62EF3C-0588-4F14-9B0F-49611BD56C18}" sibTransId="{B961DC2E-9F34-4A52-AC63-0FDE29DD1BDE}"/>
    <dgm:cxn modelId="{97540165-F317-44C4-9F99-75EE267E7404}" srcId="{CE1F9093-0B0E-41E9-8004-CE102BA57999}" destId="{6FD008DC-BFFE-4445-989E-4FC8498233A7}" srcOrd="2" destOrd="0" parTransId="{C95E91EE-8AA7-4345-A322-B8F7D27B432D}" sibTransId="{F8A67BE4-CAD7-41A8-9915-7B03F1A6573C}"/>
    <dgm:cxn modelId="{D39B8569-7B6C-43FB-8882-7B6C2DE1BACB}" type="presOf" srcId="{CE1F9093-0B0E-41E9-8004-CE102BA57999}" destId="{F9AF4CCF-3470-4178-B9D6-F0717EC5E8AF}" srcOrd="0" destOrd="0" presId="urn:microsoft.com/office/officeart/2005/8/layout/vList2"/>
    <dgm:cxn modelId="{66B60F74-9FFD-4A64-93FF-C35AEAF9163D}" type="presOf" srcId="{5F4A43DE-9192-4293-9614-F11ED153CF76}" destId="{8FF0F3E2-21D5-402E-8A06-2B7EA26C90F3}" srcOrd="0" destOrd="0" presId="urn:microsoft.com/office/officeart/2005/8/layout/vList2"/>
    <dgm:cxn modelId="{1BF4A675-57B8-4DF5-979C-602B582CA719}" type="presOf" srcId="{02BF0254-8E8E-445A-AEAA-B54D9EE33A6C}" destId="{F1440AF6-434B-4788-A57E-5C7C721D69D0}" srcOrd="0" destOrd="0" presId="urn:microsoft.com/office/officeart/2005/8/layout/vList2"/>
    <dgm:cxn modelId="{1E408492-4A44-4FBD-95A0-CFDDDD6F77E7}" srcId="{CE1F9093-0B0E-41E9-8004-CE102BA57999}" destId="{02BF0254-8E8E-445A-AEAA-B54D9EE33A6C}" srcOrd="3" destOrd="0" parTransId="{EAF99C5F-432A-4AB7-B9C4-FD3E0278FAF0}" sibTransId="{64868FB9-B0FB-4A35-9A70-9C9EF297D3C4}"/>
    <dgm:cxn modelId="{BFAE57CE-8521-4A19-9367-4C5B13BFD4B4}" type="presOf" srcId="{FC7AF1A5-51B8-4D41-BD6A-A987BC2708B4}" destId="{27051068-C34E-490D-809B-3C25CB8EEFFB}" srcOrd="0" destOrd="0" presId="urn:microsoft.com/office/officeart/2005/8/layout/vList2"/>
    <dgm:cxn modelId="{0F3E2BC1-2A04-46E8-92BE-452723254D11}" type="presParOf" srcId="{F9AF4CCF-3470-4178-B9D6-F0717EC5E8AF}" destId="{8FF0F3E2-21D5-402E-8A06-2B7EA26C90F3}" srcOrd="0" destOrd="0" presId="urn:microsoft.com/office/officeart/2005/8/layout/vList2"/>
    <dgm:cxn modelId="{B7853DC6-EF38-4818-906C-58A753B64437}" type="presParOf" srcId="{F9AF4CCF-3470-4178-B9D6-F0717EC5E8AF}" destId="{1F0F92D4-5B77-46E1-A869-B7D7600D5302}" srcOrd="1" destOrd="0" presId="urn:microsoft.com/office/officeart/2005/8/layout/vList2"/>
    <dgm:cxn modelId="{0EE5EECE-629B-44DC-8D96-904C4D65ACB9}" type="presParOf" srcId="{F9AF4CCF-3470-4178-B9D6-F0717EC5E8AF}" destId="{6230DD7B-B2D5-415B-A264-50F847D81A07}" srcOrd="2" destOrd="0" presId="urn:microsoft.com/office/officeart/2005/8/layout/vList2"/>
    <dgm:cxn modelId="{DA128F2E-9ED1-4D50-889E-A4102A1EA9E3}" type="presParOf" srcId="{F9AF4CCF-3470-4178-B9D6-F0717EC5E8AF}" destId="{E7A598BB-6C02-4017-A140-CE018E10B333}" srcOrd="3" destOrd="0" presId="urn:microsoft.com/office/officeart/2005/8/layout/vList2"/>
    <dgm:cxn modelId="{5CECE802-1411-4C6F-93F5-6320AD1ADFC8}" type="presParOf" srcId="{F9AF4CCF-3470-4178-B9D6-F0717EC5E8AF}" destId="{BC2A47D5-B353-41FB-A95B-507AE9939E4C}" srcOrd="4" destOrd="0" presId="urn:microsoft.com/office/officeart/2005/8/layout/vList2"/>
    <dgm:cxn modelId="{5C7B13EC-F27F-4570-8A33-30B1D4EFACEA}" type="presParOf" srcId="{F9AF4CCF-3470-4178-B9D6-F0717EC5E8AF}" destId="{BAABABF0-CDC8-4481-AC2C-FDE059F3C92B}" srcOrd="5" destOrd="0" presId="urn:microsoft.com/office/officeart/2005/8/layout/vList2"/>
    <dgm:cxn modelId="{888388B6-10D7-4D16-93A0-D6E2BE607EF7}" type="presParOf" srcId="{F9AF4CCF-3470-4178-B9D6-F0717EC5E8AF}" destId="{F1440AF6-434B-4788-A57E-5C7C721D69D0}" srcOrd="6" destOrd="0" presId="urn:microsoft.com/office/officeart/2005/8/layout/vList2"/>
    <dgm:cxn modelId="{DFD03F40-8031-400E-8DB3-C6FD55D187E8}" type="presParOf" srcId="{F9AF4CCF-3470-4178-B9D6-F0717EC5E8AF}" destId="{36D19539-47A7-41AE-B5F6-908FB1AEC42C}" srcOrd="7" destOrd="0" presId="urn:microsoft.com/office/officeart/2005/8/layout/vList2"/>
    <dgm:cxn modelId="{4411F344-82C1-4E73-A0DC-DA10E3246DE0}" type="presParOf" srcId="{F9AF4CCF-3470-4178-B9D6-F0717EC5E8AF}" destId="{27051068-C34E-490D-809B-3C25CB8EEFF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1A72237-DF9A-4955-9006-9AB5D6BEA16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11DE8429-611B-49AD-8EF5-87A8ED387F56}">
      <dgm:prSet/>
      <dgm:spPr/>
      <dgm:t>
        <a:bodyPr/>
        <a:lstStyle/>
        <a:p>
          <a:r>
            <a:rPr lang="en-GB" dirty="0" err="1"/>
            <a:t>Grwpiau</a:t>
          </a:r>
          <a:r>
            <a:rPr lang="en-GB" dirty="0"/>
            <a:t> o </a:t>
          </a:r>
          <a:r>
            <a:rPr lang="en-GB" dirty="0" err="1"/>
            <a:t>actorion</a:t>
          </a:r>
          <a:r>
            <a:rPr lang="en-GB" dirty="0"/>
            <a:t> o </a:t>
          </a:r>
          <a:r>
            <a:rPr lang="en-GB" dirty="0" err="1"/>
            <a:t>amgylch</a:t>
          </a:r>
          <a:r>
            <a:rPr lang="en-GB" dirty="0"/>
            <a:t> </a:t>
          </a:r>
          <a:r>
            <a:rPr lang="en-GB" dirty="0" err="1"/>
            <a:t>swyddogion</a:t>
          </a:r>
          <a:r>
            <a:rPr lang="en-GB" dirty="0"/>
            <a:t> </a:t>
          </a:r>
          <a:r>
            <a:rPr lang="en-GB" dirty="0" err="1"/>
            <a:t>yn</a:t>
          </a:r>
          <a:r>
            <a:rPr lang="en-GB" dirty="0"/>
            <a:t> </a:t>
          </a:r>
          <a:r>
            <a:rPr lang="en-GB" dirty="0" err="1"/>
            <a:t>canolbwyntio</a:t>
          </a:r>
          <a:r>
            <a:rPr lang="en-GB" dirty="0"/>
            <a:t> </a:t>
          </a:r>
          <a:r>
            <a:rPr lang="en-GB" dirty="0" err="1"/>
            <a:t>ar</a:t>
          </a:r>
          <a:r>
            <a:rPr lang="en-GB" dirty="0"/>
            <a:t> </a:t>
          </a:r>
          <a:r>
            <a:rPr lang="en-GB" dirty="0" err="1"/>
            <a:t>adrannau</a:t>
          </a:r>
          <a:r>
            <a:rPr lang="en-GB" dirty="0"/>
            <a:t> </a:t>
          </a:r>
          <a:r>
            <a:rPr lang="en-GB" dirty="0" err="1"/>
            <a:t>llywodraeth</a:t>
          </a:r>
          <a:r>
            <a:rPr lang="en-GB" dirty="0"/>
            <a:t> </a:t>
          </a:r>
          <a:r>
            <a:rPr lang="en-GB" dirty="0" err="1"/>
            <a:t>e.e.</a:t>
          </a:r>
          <a:r>
            <a:rPr lang="en-GB" dirty="0"/>
            <a:t> Iechyd, </a:t>
          </a:r>
          <a:r>
            <a:rPr lang="en-GB" dirty="0" err="1"/>
            <a:t>Addysg</a:t>
          </a:r>
          <a:r>
            <a:rPr lang="en-GB" dirty="0"/>
            <a:t> ac </a:t>
          </a:r>
          <a:r>
            <a:rPr lang="en-GB" dirty="0" err="1"/>
            <a:t>ati</a:t>
          </a:r>
          <a:endParaRPr lang="en-US" dirty="0"/>
        </a:p>
      </dgm:t>
    </dgm:pt>
    <dgm:pt modelId="{D13ED415-E7DC-48E0-9B20-0204AD72502F}" type="parTrans" cxnId="{1F207AF2-87ED-43A5-A6FE-C17D3AD7F395}">
      <dgm:prSet/>
      <dgm:spPr/>
      <dgm:t>
        <a:bodyPr/>
        <a:lstStyle/>
        <a:p>
          <a:endParaRPr lang="en-US"/>
        </a:p>
      </dgm:t>
    </dgm:pt>
    <dgm:pt modelId="{8D283436-074D-424F-A1B7-2786026EA867}" type="sibTrans" cxnId="{1F207AF2-87ED-43A5-A6FE-C17D3AD7F395}">
      <dgm:prSet/>
      <dgm:spPr/>
      <dgm:t>
        <a:bodyPr/>
        <a:lstStyle/>
        <a:p>
          <a:endParaRPr lang="en-US"/>
        </a:p>
      </dgm:t>
    </dgm:pt>
    <dgm:pt modelId="{5DC65FAC-6F96-4F63-8988-A0D1BD156D34}">
      <dgm:prSet/>
      <dgm:spPr/>
      <dgm:t>
        <a:bodyPr/>
        <a:lstStyle/>
        <a:p>
          <a:r>
            <a:rPr lang="cy-GB" noProof="0" dirty="0"/>
            <a:t>Mae gan bob rhan wahanol o'r llywodraeth wahanol grwpiau arbenigol mewn gwahanol fydoedd </a:t>
          </a:r>
          <a:r>
            <a:rPr lang="cy-GB" noProof="0" dirty="0" err="1"/>
            <a:t>segmentedig</a:t>
          </a:r>
          <a:endParaRPr lang="cy-GB" noProof="0" dirty="0"/>
        </a:p>
      </dgm:t>
    </dgm:pt>
    <dgm:pt modelId="{1F6EECC2-4CFE-46C7-B826-924BA4DEC1F5}" type="parTrans" cxnId="{3975F473-752A-45D6-8D4D-9F4B14B230BC}">
      <dgm:prSet/>
      <dgm:spPr/>
      <dgm:t>
        <a:bodyPr/>
        <a:lstStyle/>
        <a:p>
          <a:endParaRPr lang="en-US"/>
        </a:p>
      </dgm:t>
    </dgm:pt>
    <dgm:pt modelId="{F6DCE9D9-68F4-4724-8B56-50F4C3B18FF9}" type="sibTrans" cxnId="{3975F473-752A-45D6-8D4D-9F4B14B230BC}">
      <dgm:prSet/>
      <dgm:spPr/>
      <dgm:t>
        <a:bodyPr/>
        <a:lstStyle/>
        <a:p>
          <a:endParaRPr lang="en-US"/>
        </a:p>
      </dgm:t>
    </dgm:pt>
    <dgm:pt modelId="{5CA55C90-0486-406B-B21B-7240D5B30A0E}">
      <dgm:prSet/>
      <dgm:spPr/>
      <dgm:t>
        <a:bodyPr/>
        <a:lstStyle/>
        <a:p>
          <a:r>
            <a:rPr lang="cy-GB" noProof="0" dirty="0"/>
            <a:t>Roedd y rhain yn fydoedd caeedig – oddi ar y radar gwleidyddol – yn cynnwys '</a:t>
          </a:r>
          <a:r>
            <a:rPr lang="cy-GB" noProof="0" dirty="0" err="1"/>
            <a:t>insiders</a:t>
          </a:r>
          <a:r>
            <a:rPr lang="cy-GB" noProof="0" dirty="0"/>
            <a:t> </a:t>
          </a:r>
          <a:r>
            <a:rPr lang="cy-GB" noProof="0" dirty="0" err="1"/>
            <a:t>and</a:t>
          </a:r>
          <a:r>
            <a:rPr lang="cy-GB" noProof="0" dirty="0"/>
            <a:t> </a:t>
          </a:r>
          <a:r>
            <a:rPr lang="cy-GB" noProof="0" dirty="0" err="1"/>
            <a:t>outsiders</a:t>
          </a:r>
          <a:r>
            <a:rPr lang="cy-GB" noProof="0" dirty="0"/>
            <a:t>' Wyn Grant</a:t>
          </a:r>
        </a:p>
      </dgm:t>
    </dgm:pt>
    <dgm:pt modelId="{D9D7218C-1DD8-4966-BE5D-B9877645E39D}" type="parTrans" cxnId="{3340F3CF-9C0F-4C35-B34D-676057C605A2}">
      <dgm:prSet/>
      <dgm:spPr/>
      <dgm:t>
        <a:bodyPr/>
        <a:lstStyle/>
        <a:p>
          <a:endParaRPr lang="en-US"/>
        </a:p>
      </dgm:t>
    </dgm:pt>
    <dgm:pt modelId="{0225C969-6BA8-4DDE-822F-5A444EC7BDBB}" type="sibTrans" cxnId="{3340F3CF-9C0F-4C35-B34D-676057C605A2}">
      <dgm:prSet/>
      <dgm:spPr/>
      <dgm:t>
        <a:bodyPr/>
        <a:lstStyle/>
        <a:p>
          <a:endParaRPr lang="en-US"/>
        </a:p>
      </dgm:t>
    </dgm:pt>
    <dgm:pt modelId="{0F6C5D84-D445-4F71-84CE-1846842AF5B6}">
      <dgm:prSet/>
      <dgm:spPr/>
      <dgm:t>
        <a:bodyPr/>
        <a:lstStyle/>
        <a:p>
          <a:r>
            <a:rPr lang="en-GB" dirty="0" err="1"/>
            <a:t>Technocratiaid</a:t>
          </a:r>
          <a:r>
            <a:rPr lang="en-GB" dirty="0"/>
            <a:t> </a:t>
          </a:r>
          <a:r>
            <a:rPr lang="en-GB" dirty="0" err="1"/>
            <a:t>proffesiynol</a:t>
          </a:r>
          <a:r>
            <a:rPr lang="en-GB" dirty="0"/>
            <a:t> </a:t>
          </a:r>
          <a:r>
            <a:rPr lang="en-GB" dirty="0" err="1"/>
            <a:t>yn</a:t>
          </a:r>
          <a:r>
            <a:rPr lang="en-GB" dirty="0"/>
            <a:t> </a:t>
          </a:r>
          <a:r>
            <a:rPr lang="en-GB" dirty="0" err="1"/>
            <a:t>canolbwyntio</a:t>
          </a:r>
          <a:r>
            <a:rPr lang="en-GB" dirty="0"/>
            <a:t> </a:t>
          </a:r>
          <a:r>
            <a:rPr lang="en-GB" dirty="0" err="1"/>
            <a:t>ar</a:t>
          </a:r>
          <a:r>
            <a:rPr lang="en-GB" dirty="0"/>
            <a:t> </a:t>
          </a:r>
          <a:r>
            <a:rPr lang="en-GB" dirty="0" err="1"/>
            <a:t>faes</a:t>
          </a:r>
          <a:r>
            <a:rPr lang="en-GB" dirty="0"/>
            <a:t> </a:t>
          </a:r>
          <a:r>
            <a:rPr lang="en-GB" dirty="0" err="1"/>
            <a:t>gwasanaeth</a:t>
          </a:r>
          <a:r>
            <a:rPr lang="en-GB" dirty="0"/>
            <a:t> </a:t>
          </a:r>
          <a:r>
            <a:rPr lang="en-GB" dirty="0" err="1"/>
            <a:t>penodol</a:t>
          </a:r>
          <a:r>
            <a:rPr lang="en-GB" dirty="0"/>
            <a:t>.</a:t>
          </a:r>
          <a:endParaRPr lang="en-US" dirty="0"/>
        </a:p>
      </dgm:t>
    </dgm:pt>
    <dgm:pt modelId="{B5508ADF-BDF5-4CF6-BDAB-7D9C98F3DB25}" type="parTrans" cxnId="{99A9C325-EF0B-436A-82AF-BE3D1EA5C9DA}">
      <dgm:prSet/>
      <dgm:spPr/>
      <dgm:t>
        <a:bodyPr/>
        <a:lstStyle/>
        <a:p>
          <a:endParaRPr lang="en-US"/>
        </a:p>
      </dgm:t>
    </dgm:pt>
    <dgm:pt modelId="{93525141-B6FC-4948-AAAC-117458FD942D}" type="sibTrans" cxnId="{99A9C325-EF0B-436A-82AF-BE3D1EA5C9DA}">
      <dgm:prSet/>
      <dgm:spPr/>
      <dgm:t>
        <a:bodyPr/>
        <a:lstStyle/>
        <a:p>
          <a:endParaRPr lang="en-US"/>
        </a:p>
      </dgm:t>
    </dgm:pt>
    <dgm:pt modelId="{D601843C-781B-4BE3-AD19-9970D55B7C96}">
      <dgm:prSet/>
      <dgm:spPr/>
      <dgm:t>
        <a:bodyPr/>
        <a:lstStyle/>
        <a:p>
          <a:r>
            <a:rPr lang="en-GB" dirty="0" err="1"/>
            <a:t>E.e.</a:t>
          </a:r>
          <a:r>
            <a:rPr lang="en-GB" dirty="0"/>
            <a:t> </a:t>
          </a:r>
          <a:r>
            <a:rPr lang="en-GB" dirty="0" err="1"/>
            <a:t>maes</a:t>
          </a:r>
          <a:r>
            <a:rPr lang="en-GB" dirty="0"/>
            <a:t> </a:t>
          </a:r>
          <a:r>
            <a:rPr lang="en-GB" dirty="0" err="1"/>
            <a:t>polisi</a:t>
          </a:r>
          <a:r>
            <a:rPr lang="en-GB" dirty="0"/>
            <a:t> </a:t>
          </a:r>
          <a:r>
            <a:rPr lang="en-GB" dirty="0" err="1"/>
            <a:t>Llywodraeth</a:t>
          </a:r>
          <a:r>
            <a:rPr lang="en-GB" dirty="0"/>
            <a:t> Cymru, Grŵp </a:t>
          </a:r>
          <a:r>
            <a:rPr lang="en-GB" dirty="0" err="1"/>
            <a:t>Cynghori’r</a:t>
          </a:r>
          <a:r>
            <a:rPr lang="en-GB" dirty="0"/>
            <a:t> </a:t>
          </a:r>
          <a:r>
            <a:rPr lang="en-GB" dirty="0" err="1"/>
            <a:t>Gweinidog</a:t>
          </a:r>
          <a:endParaRPr lang="en-US" dirty="0"/>
        </a:p>
      </dgm:t>
    </dgm:pt>
    <dgm:pt modelId="{05CF0D48-5231-45AF-B3D4-47C60B4E1554}" type="parTrans" cxnId="{0B795743-65EB-4216-9D36-19174356841E}">
      <dgm:prSet/>
      <dgm:spPr/>
      <dgm:t>
        <a:bodyPr/>
        <a:lstStyle/>
        <a:p>
          <a:endParaRPr lang="en-US"/>
        </a:p>
      </dgm:t>
    </dgm:pt>
    <dgm:pt modelId="{B0536F77-647D-4C80-B4ED-E53DAD40D5A2}" type="sibTrans" cxnId="{0B795743-65EB-4216-9D36-19174356841E}">
      <dgm:prSet/>
      <dgm:spPr/>
      <dgm:t>
        <a:bodyPr/>
        <a:lstStyle/>
        <a:p>
          <a:endParaRPr lang="en-US"/>
        </a:p>
      </dgm:t>
    </dgm:pt>
    <dgm:pt modelId="{1F50CFA1-EB12-4F46-AE8F-8DC284F557B5}" type="pres">
      <dgm:prSet presAssocID="{91A72237-DF9A-4955-9006-9AB5D6BEA16E}" presName="linear" presStyleCnt="0">
        <dgm:presLayoutVars>
          <dgm:animLvl val="lvl"/>
          <dgm:resizeHandles val="exact"/>
        </dgm:presLayoutVars>
      </dgm:prSet>
      <dgm:spPr/>
    </dgm:pt>
    <dgm:pt modelId="{E4E7BE96-BE42-4E4D-B058-537E1122139E}" type="pres">
      <dgm:prSet presAssocID="{11DE8429-611B-49AD-8EF5-87A8ED387F56}" presName="parentText" presStyleLbl="node1" presStyleIdx="0" presStyleCnt="5">
        <dgm:presLayoutVars>
          <dgm:chMax val="0"/>
          <dgm:bulletEnabled val="1"/>
        </dgm:presLayoutVars>
      </dgm:prSet>
      <dgm:spPr/>
    </dgm:pt>
    <dgm:pt modelId="{3575D5C1-343D-499B-B9DF-D50888E26739}" type="pres">
      <dgm:prSet presAssocID="{8D283436-074D-424F-A1B7-2786026EA867}" presName="spacer" presStyleCnt="0"/>
      <dgm:spPr/>
    </dgm:pt>
    <dgm:pt modelId="{FE026743-FCB0-49CA-8F06-4AE1A33F6A81}" type="pres">
      <dgm:prSet presAssocID="{5DC65FAC-6F96-4F63-8988-A0D1BD156D34}" presName="parentText" presStyleLbl="node1" presStyleIdx="1" presStyleCnt="5">
        <dgm:presLayoutVars>
          <dgm:chMax val="0"/>
          <dgm:bulletEnabled val="1"/>
        </dgm:presLayoutVars>
      </dgm:prSet>
      <dgm:spPr/>
    </dgm:pt>
    <dgm:pt modelId="{9B19DDD2-9B7E-4BEE-A5B3-288B01D0A446}" type="pres">
      <dgm:prSet presAssocID="{F6DCE9D9-68F4-4724-8B56-50F4C3B18FF9}" presName="spacer" presStyleCnt="0"/>
      <dgm:spPr/>
    </dgm:pt>
    <dgm:pt modelId="{36721600-D491-4C35-9091-5E3D76A0C1C5}" type="pres">
      <dgm:prSet presAssocID="{5CA55C90-0486-406B-B21B-7240D5B30A0E}" presName="parentText" presStyleLbl="node1" presStyleIdx="2" presStyleCnt="5">
        <dgm:presLayoutVars>
          <dgm:chMax val="0"/>
          <dgm:bulletEnabled val="1"/>
        </dgm:presLayoutVars>
      </dgm:prSet>
      <dgm:spPr/>
    </dgm:pt>
    <dgm:pt modelId="{D951D00E-E4DE-4A69-8AEC-82780078ED80}" type="pres">
      <dgm:prSet presAssocID="{0225C969-6BA8-4DDE-822F-5A444EC7BDBB}" presName="spacer" presStyleCnt="0"/>
      <dgm:spPr/>
    </dgm:pt>
    <dgm:pt modelId="{23D89483-079A-4A6A-A8D9-F393977C01AB}" type="pres">
      <dgm:prSet presAssocID="{0F6C5D84-D445-4F71-84CE-1846842AF5B6}" presName="parentText" presStyleLbl="node1" presStyleIdx="3" presStyleCnt="5">
        <dgm:presLayoutVars>
          <dgm:chMax val="0"/>
          <dgm:bulletEnabled val="1"/>
        </dgm:presLayoutVars>
      </dgm:prSet>
      <dgm:spPr/>
    </dgm:pt>
    <dgm:pt modelId="{333F6DC1-F40B-4021-A96C-8A66E125A0EE}" type="pres">
      <dgm:prSet presAssocID="{93525141-B6FC-4948-AAAC-117458FD942D}" presName="spacer" presStyleCnt="0"/>
      <dgm:spPr/>
    </dgm:pt>
    <dgm:pt modelId="{53017032-A2B7-4615-9CDC-3CC531D9C6BC}" type="pres">
      <dgm:prSet presAssocID="{D601843C-781B-4BE3-AD19-9970D55B7C96}" presName="parentText" presStyleLbl="node1" presStyleIdx="4" presStyleCnt="5">
        <dgm:presLayoutVars>
          <dgm:chMax val="0"/>
          <dgm:bulletEnabled val="1"/>
        </dgm:presLayoutVars>
      </dgm:prSet>
      <dgm:spPr/>
    </dgm:pt>
  </dgm:ptLst>
  <dgm:cxnLst>
    <dgm:cxn modelId="{99A9C325-EF0B-436A-82AF-BE3D1EA5C9DA}" srcId="{91A72237-DF9A-4955-9006-9AB5D6BEA16E}" destId="{0F6C5D84-D445-4F71-84CE-1846842AF5B6}" srcOrd="3" destOrd="0" parTransId="{B5508ADF-BDF5-4CF6-BDAB-7D9C98F3DB25}" sibTransId="{93525141-B6FC-4948-AAAC-117458FD942D}"/>
    <dgm:cxn modelId="{9B68B135-A038-4E70-BCC3-0559DB9A45A6}" type="presOf" srcId="{D601843C-781B-4BE3-AD19-9970D55B7C96}" destId="{53017032-A2B7-4615-9CDC-3CC531D9C6BC}" srcOrd="0" destOrd="0" presId="urn:microsoft.com/office/officeart/2005/8/layout/vList2"/>
    <dgm:cxn modelId="{0B795743-65EB-4216-9D36-19174356841E}" srcId="{91A72237-DF9A-4955-9006-9AB5D6BEA16E}" destId="{D601843C-781B-4BE3-AD19-9970D55B7C96}" srcOrd="4" destOrd="0" parTransId="{05CF0D48-5231-45AF-B3D4-47C60B4E1554}" sibTransId="{B0536F77-647D-4C80-B4ED-E53DAD40D5A2}"/>
    <dgm:cxn modelId="{3975F473-752A-45D6-8D4D-9F4B14B230BC}" srcId="{91A72237-DF9A-4955-9006-9AB5D6BEA16E}" destId="{5DC65FAC-6F96-4F63-8988-A0D1BD156D34}" srcOrd="1" destOrd="0" parTransId="{1F6EECC2-4CFE-46C7-B826-924BA4DEC1F5}" sibTransId="{F6DCE9D9-68F4-4724-8B56-50F4C3B18FF9}"/>
    <dgm:cxn modelId="{1ACE1086-54B3-4BC7-BF3C-EB4CC9F7285E}" type="presOf" srcId="{11DE8429-611B-49AD-8EF5-87A8ED387F56}" destId="{E4E7BE96-BE42-4E4D-B058-537E1122139E}" srcOrd="0" destOrd="0" presId="urn:microsoft.com/office/officeart/2005/8/layout/vList2"/>
    <dgm:cxn modelId="{6D93248A-50DF-451F-B2D6-209FC3E0772A}" type="presOf" srcId="{91A72237-DF9A-4955-9006-9AB5D6BEA16E}" destId="{1F50CFA1-EB12-4F46-AE8F-8DC284F557B5}" srcOrd="0" destOrd="0" presId="urn:microsoft.com/office/officeart/2005/8/layout/vList2"/>
    <dgm:cxn modelId="{47C1138D-78A6-4F32-9762-C140A04CCE16}" type="presOf" srcId="{5CA55C90-0486-406B-B21B-7240D5B30A0E}" destId="{36721600-D491-4C35-9091-5E3D76A0C1C5}" srcOrd="0" destOrd="0" presId="urn:microsoft.com/office/officeart/2005/8/layout/vList2"/>
    <dgm:cxn modelId="{3340F3CF-9C0F-4C35-B34D-676057C605A2}" srcId="{91A72237-DF9A-4955-9006-9AB5D6BEA16E}" destId="{5CA55C90-0486-406B-B21B-7240D5B30A0E}" srcOrd="2" destOrd="0" parTransId="{D9D7218C-1DD8-4966-BE5D-B9877645E39D}" sibTransId="{0225C969-6BA8-4DDE-822F-5A444EC7BDBB}"/>
    <dgm:cxn modelId="{FECDD7D7-C35E-4823-BE36-4C8F9559173E}" type="presOf" srcId="{5DC65FAC-6F96-4F63-8988-A0D1BD156D34}" destId="{FE026743-FCB0-49CA-8F06-4AE1A33F6A81}" srcOrd="0" destOrd="0" presId="urn:microsoft.com/office/officeart/2005/8/layout/vList2"/>
    <dgm:cxn modelId="{2E56FDE9-FFAB-4CB6-9585-943E9B00A5DC}" type="presOf" srcId="{0F6C5D84-D445-4F71-84CE-1846842AF5B6}" destId="{23D89483-079A-4A6A-A8D9-F393977C01AB}" srcOrd="0" destOrd="0" presId="urn:microsoft.com/office/officeart/2005/8/layout/vList2"/>
    <dgm:cxn modelId="{1F207AF2-87ED-43A5-A6FE-C17D3AD7F395}" srcId="{91A72237-DF9A-4955-9006-9AB5D6BEA16E}" destId="{11DE8429-611B-49AD-8EF5-87A8ED387F56}" srcOrd="0" destOrd="0" parTransId="{D13ED415-E7DC-48E0-9B20-0204AD72502F}" sibTransId="{8D283436-074D-424F-A1B7-2786026EA867}"/>
    <dgm:cxn modelId="{FAB22486-6548-4804-AF0D-EBE92D9012AC}" type="presParOf" srcId="{1F50CFA1-EB12-4F46-AE8F-8DC284F557B5}" destId="{E4E7BE96-BE42-4E4D-B058-537E1122139E}" srcOrd="0" destOrd="0" presId="urn:microsoft.com/office/officeart/2005/8/layout/vList2"/>
    <dgm:cxn modelId="{A7FA1779-B4C1-4991-A1FF-3083E0FF818F}" type="presParOf" srcId="{1F50CFA1-EB12-4F46-AE8F-8DC284F557B5}" destId="{3575D5C1-343D-499B-B9DF-D50888E26739}" srcOrd="1" destOrd="0" presId="urn:microsoft.com/office/officeart/2005/8/layout/vList2"/>
    <dgm:cxn modelId="{7F927F2C-625E-47EF-BD61-6E6EE5F8EDC4}" type="presParOf" srcId="{1F50CFA1-EB12-4F46-AE8F-8DC284F557B5}" destId="{FE026743-FCB0-49CA-8F06-4AE1A33F6A81}" srcOrd="2" destOrd="0" presId="urn:microsoft.com/office/officeart/2005/8/layout/vList2"/>
    <dgm:cxn modelId="{E24C0FD6-7B85-4415-BCA8-83F80B715B3A}" type="presParOf" srcId="{1F50CFA1-EB12-4F46-AE8F-8DC284F557B5}" destId="{9B19DDD2-9B7E-4BEE-A5B3-288B01D0A446}" srcOrd="3" destOrd="0" presId="urn:microsoft.com/office/officeart/2005/8/layout/vList2"/>
    <dgm:cxn modelId="{95F193BD-45B3-4D48-9DC1-3309D4694CF8}" type="presParOf" srcId="{1F50CFA1-EB12-4F46-AE8F-8DC284F557B5}" destId="{36721600-D491-4C35-9091-5E3D76A0C1C5}" srcOrd="4" destOrd="0" presId="urn:microsoft.com/office/officeart/2005/8/layout/vList2"/>
    <dgm:cxn modelId="{07906721-8226-4E9B-A7EF-8E9793605F1C}" type="presParOf" srcId="{1F50CFA1-EB12-4F46-AE8F-8DC284F557B5}" destId="{D951D00E-E4DE-4A69-8AEC-82780078ED80}" srcOrd="5" destOrd="0" presId="urn:microsoft.com/office/officeart/2005/8/layout/vList2"/>
    <dgm:cxn modelId="{A1B0E605-DF0E-4D41-93D6-D961BA2A8F3E}" type="presParOf" srcId="{1F50CFA1-EB12-4F46-AE8F-8DC284F557B5}" destId="{23D89483-079A-4A6A-A8D9-F393977C01AB}" srcOrd="6" destOrd="0" presId="urn:microsoft.com/office/officeart/2005/8/layout/vList2"/>
    <dgm:cxn modelId="{0DFA7444-BC66-44F7-A877-84D05F6565DC}" type="presParOf" srcId="{1F50CFA1-EB12-4F46-AE8F-8DC284F557B5}" destId="{333F6DC1-F40B-4021-A96C-8A66E125A0EE}" srcOrd="7" destOrd="0" presId="urn:microsoft.com/office/officeart/2005/8/layout/vList2"/>
    <dgm:cxn modelId="{C712B414-7030-4B6E-AFE8-9146A47242C0}" type="presParOf" srcId="{1F50CFA1-EB12-4F46-AE8F-8DC284F557B5}" destId="{53017032-A2B7-4615-9CDC-3CC531D9C6B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91A72237-DF9A-4955-9006-9AB5D6BEA1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1DE8429-611B-49AD-8EF5-87A8ED387F56}">
      <dgm:prSet/>
      <dgm:spPr/>
      <dgm:t>
        <a:bodyPr/>
        <a:lstStyle/>
        <a:p>
          <a:r>
            <a:rPr lang="en-GB"/>
            <a:t>Groups of actors around officials focussed on govt departments e.g Health, Education etc</a:t>
          </a:r>
          <a:endParaRPr lang="en-US"/>
        </a:p>
      </dgm:t>
    </dgm:pt>
    <dgm:pt modelId="{D13ED415-E7DC-48E0-9B20-0204AD72502F}" type="parTrans" cxnId="{1F207AF2-87ED-43A5-A6FE-C17D3AD7F395}">
      <dgm:prSet/>
      <dgm:spPr/>
      <dgm:t>
        <a:bodyPr/>
        <a:lstStyle/>
        <a:p>
          <a:endParaRPr lang="en-US"/>
        </a:p>
      </dgm:t>
    </dgm:pt>
    <dgm:pt modelId="{8D283436-074D-424F-A1B7-2786026EA867}" type="sibTrans" cxnId="{1F207AF2-87ED-43A5-A6FE-C17D3AD7F395}">
      <dgm:prSet/>
      <dgm:spPr/>
      <dgm:t>
        <a:bodyPr/>
        <a:lstStyle/>
        <a:p>
          <a:endParaRPr lang="en-US"/>
        </a:p>
      </dgm:t>
    </dgm:pt>
    <dgm:pt modelId="{5DC65FAC-6F96-4F63-8988-A0D1BD156D34}">
      <dgm:prSet/>
      <dgm:spPr/>
      <dgm:t>
        <a:bodyPr/>
        <a:lstStyle/>
        <a:p>
          <a:r>
            <a:rPr lang="en-GB"/>
            <a:t>Each differs part of government has different specialised groups in different segmented worlds</a:t>
          </a:r>
          <a:endParaRPr lang="en-US"/>
        </a:p>
      </dgm:t>
    </dgm:pt>
    <dgm:pt modelId="{1F6EECC2-4CFE-46C7-B826-924BA4DEC1F5}" type="parTrans" cxnId="{3975F473-752A-45D6-8D4D-9F4B14B230BC}">
      <dgm:prSet/>
      <dgm:spPr/>
      <dgm:t>
        <a:bodyPr/>
        <a:lstStyle/>
        <a:p>
          <a:endParaRPr lang="en-US"/>
        </a:p>
      </dgm:t>
    </dgm:pt>
    <dgm:pt modelId="{F6DCE9D9-68F4-4724-8B56-50F4C3B18FF9}" type="sibTrans" cxnId="{3975F473-752A-45D6-8D4D-9F4B14B230BC}">
      <dgm:prSet/>
      <dgm:spPr/>
      <dgm:t>
        <a:bodyPr/>
        <a:lstStyle/>
        <a:p>
          <a:endParaRPr lang="en-US"/>
        </a:p>
      </dgm:t>
    </dgm:pt>
    <dgm:pt modelId="{5CA55C90-0486-406B-B21B-7240D5B30A0E}">
      <dgm:prSet/>
      <dgm:spPr/>
      <dgm:t>
        <a:bodyPr/>
        <a:lstStyle/>
        <a:p>
          <a:r>
            <a:rPr lang="en-GB"/>
            <a:t>These were closed worlds – off the political radar – consisting of ‘insiders and outsiders’ Wyn Grant</a:t>
          </a:r>
          <a:endParaRPr lang="en-US"/>
        </a:p>
      </dgm:t>
    </dgm:pt>
    <dgm:pt modelId="{D9D7218C-1DD8-4966-BE5D-B9877645E39D}" type="parTrans" cxnId="{3340F3CF-9C0F-4C35-B34D-676057C605A2}">
      <dgm:prSet/>
      <dgm:spPr/>
      <dgm:t>
        <a:bodyPr/>
        <a:lstStyle/>
        <a:p>
          <a:endParaRPr lang="en-US"/>
        </a:p>
      </dgm:t>
    </dgm:pt>
    <dgm:pt modelId="{0225C969-6BA8-4DDE-822F-5A444EC7BDBB}" type="sibTrans" cxnId="{3340F3CF-9C0F-4C35-B34D-676057C605A2}">
      <dgm:prSet/>
      <dgm:spPr/>
      <dgm:t>
        <a:bodyPr/>
        <a:lstStyle/>
        <a:p>
          <a:endParaRPr lang="en-US"/>
        </a:p>
      </dgm:t>
    </dgm:pt>
    <dgm:pt modelId="{0F6C5D84-D445-4F71-84CE-1846842AF5B6}">
      <dgm:prSet/>
      <dgm:spPr/>
      <dgm:t>
        <a:bodyPr/>
        <a:lstStyle/>
        <a:p>
          <a:r>
            <a:rPr lang="en-GB"/>
            <a:t>Professional technocrats focused on a particular service area.</a:t>
          </a:r>
          <a:endParaRPr lang="en-US"/>
        </a:p>
      </dgm:t>
    </dgm:pt>
    <dgm:pt modelId="{B5508ADF-BDF5-4CF6-BDAB-7D9C98F3DB25}" type="parTrans" cxnId="{99A9C325-EF0B-436A-82AF-BE3D1EA5C9DA}">
      <dgm:prSet/>
      <dgm:spPr/>
      <dgm:t>
        <a:bodyPr/>
        <a:lstStyle/>
        <a:p>
          <a:endParaRPr lang="en-US"/>
        </a:p>
      </dgm:t>
    </dgm:pt>
    <dgm:pt modelId="{93525141-B6FC-4948-AAAC-117458FD942D}" type="sibTrans" cxnId="{99A9C325-EF0B-436A-82AF-BE3D1EA5C9DA}">
      <dgm:prSet/>
      <dgm:spPr/>
      <dgm:t>
        <a:bodyPr/>
        <a:lstStyle/>
        <a:p>
          <a:endParaRPr lang="en-US"/>
        </a:p>
      </dgm:t>
    </dgm:pt>
    <dgm:pt modelId="{D601843C-781B-4BE3-AD19-9970D55B7C96}">
      <dgm:prSet/>
      <dgm:spPr/>
      <dgm:t>
        <a:bodyPr/>
        <a:lstStyle/>
        <a:p>
          <a:r>
            <a:rPr lang="en-GB"/>
            <a:t>E.g WG Policy area, Ministerial Advisory Group</a:t>
          </a:r>
          <a:endParaRPr lang="en-US"/>
        </a:p>
      </dgm:t>
    </dgm:pt>
    <dgm:pt modelId="{05CF0D48-5231-45AF-B3D4-47C60B4E1554}" type="parTrans" cxnId="{0B795743-65EB-4216-9D36-19174356841E}">
      <dgm:prSet/>
      <dgm:spPr/>
      <dgm:t>
        <a:bodyPr/>
        <a:lstStyle/>
        <a:p>
          <a:endParaRPr lang="en-US"/>
        </a:p>
      </dgm:t>
    </dgm:pt>
    <dgm:pt modelId="{B0536F77-647D-4C80-B4ED-E53DAD40D5A2}" type="sibTrans" cxnId="{0B795743-65EB-4216-9D36-19174356841E}">
      <dgm:prSet/>
      <dgm:spPr/>
      <dgm:t>
        <a:bodyPr/>
        <a:lstStyle/>
        <a:p>
          <a:endParaRPr lang="en-US"/>
        </a:p>
      </dgm:t>
    </dgm:pt>
    <dgm:pt modelId="{1F50CFA1-EB12-4F46-AE8F-8DC284F557B5}" type="pres">
      <dgm:prSet presAssocID="{91A72237-DF9A-4955-9006-9AB5D6BEA16E}" presName="linear" presStyleCnt="0">
        <dgm:presLayoutVars>
          <dgm:animLvl val="lvl"/>
          <dgm:resizeHandles val="exact"/>
        </dgm:presLayoutVars>
      </dgm:prSet>
      <dgm:spPr/>
    </dgm:pt>
    <dgm:pt modelId="{E4E7BE96-BE42-4E4D-B058-537E1122139E}" type="pres">
      <dgm:prSet presAssocID="{11DE8429-611B-49AD-8EF5-87A8ED387F56}" presName="parentText" presStyleLbl="node1" presStyleIdx="0" presStyleCnt="5">
        <dgm:presLayoutVars>
          <dgm:chMax val="0"/>
          <dgm:bulletEnabled val="1"/>
        </dgm:presLayoutVars>
      </dgm:prSet>
      <dgm:spPr/>
    </dgm:pt>
    <dgm:pt modelId="{3575D5C1-343D-499B-B9DF-D50888E26739}" type="pres">
      <dgm:prSet presAssocID="{8D283436-074D-424F-A1B7-2786026EA867}" presName="spacer" presStyleCnt="0"/>
      <dgm:spPr/>
    </dgm:pt>
    <dgm:pt modelId="{FE026743-FCB0-49CA-8F06-4AE1A33F6A81}" type="pres">
      <dgm:prSet presAssocID="{5DC65FAC-6F96-4F63-8988-A0D1BD156D34}" presName="parentText" presStyleLbl="node1" presStyleIdx="1" presStyleCnt="5">
        <dgm:presLayoutVars>
          <dgm:chMax val="0"/>
          <dgm:bulletEnabled val="1"/>
        </dgm:presLayoutVars>
      </dgm:prSet>
      <dgm:spPr/>
    </dgm:pt>
    <dgm:pt modelId="{9B19DDD2-9B7E-4BEE-A5B3-288B01D0A446}" type="pres">
      <dgm:prSet presAssocID="{F6DCE9D9-68F4-4724-8B56-50F4C3B18FF9}" presName="spacer" presStyleCnt="0"/>
      <dgm:spPr/>
    </dgm:pt>
    <dgm:pt modelId="{36721600-D491-4C35-9091-5E3D76A0C1C5}" type="pres">
      <dgm:prSet presAssocID="{5CA55C90-0486-406B-B21B-7240D5B30A0E}" presName="parentText" presStyleLbl="node1" presStyleIdx="2" presStyleCnt="5">
        <dgm:presLayoutVars>
          <dgm:chMax val="0"/>
          <dgm:bulletEnabled val="1"/>
        </dgm:presLayoutVars>
      </dgm:prSet>
      <dgm:spPr/>
    </dgm:pt>
    <dgm:pt modelId="{D951D00E-E4DE-4A69-8AEC-82780078ED80}" type="pres">
      <dgm:prSet presAssocID="{0225C969-6BA8-4DDE-822F-5A444EC7BDBB}" presName="spacer" presStyleCnt="0"/>
      <dgm:spPr/>
    </dgm:pt>
    <dgm:pt modelId="{23D89483-079A-4A6A-A8D9-F393977C01AB}" type="pres">
      <dgm:prSet presAssocID="{0F6C5D84-D445-4F71-84CE-1846842AF5B6}" presName="parentText" presStyleLbl="node1" presStyleIdx="3" presStyleCnt="5">
        <dgm:presLayoutVars>
          <dgm:chMax val="0"/>
          <dgm:bulletEnabled val="1"/>
        </dgm:presLayoutVars>
      </dgm:prSet>
      <dgm:spPr/>
    </dgm:pt>
    <dgm:pt modelId="{333F6DC1-F40B-4021-A96C-8A66E125A0EE}" type="pres">
      <dgm:prSet presAssocID="{93525141-B6FC-4948-AAAC-117458FD942D}" presName="spacer" presStyleCnt="0"/>
      <dgm:spPr/>
    </dgm:pt>
    <dgm:pt modelId="{53017032-A2B7-4615-9CDC-3CC531D9C6BC}" type="pres">
      <dgm:prSet presAssocID="{D601843C-781B-4BE3-AD19-9970D55B7C96}" presName="parentText" presStyleLbl="node1" presStyleIdx="4" presStyleCnt="5">
        <dgm:presLayoutVars>
          <dgm:chMax val="0"/>
          <dgm:bulletEnabled val="1"/>
        </dgm:presLayoutVars>
      </dgm:prSet>
      <dgm:spPr/>
    </dgm:pt>
  </dgm:ptLst>
  <dgm:cxnLst>
    <dgm:cxn modelId="{99A9C325-EF0B-436A-82AF-BE3D1EA5C9DA}" srcId="{91A72237-DF9A-4955-9006-9AB5D6BEA16E}" destId="{0F6C5D84-D445-4F71-84CE-1846842AF5B6}" srcOrd="3" destOrd="0" parTransId="{B5508ADF-BDF5-4CF6-BDAB-7D9C98F3DB25}" sibTransId="{93525141-B6FC-4948-AAAC-117458FD942D}"/>
    <dgm:cxn modelId="{9B68B135-A038-4E70-BCC3-0559DB9A45A6}" type="presOf" srcId="{D601843C-781B-4BE3-AD19-9970D55B7C96}" destId="{53017032-A2B7-4615-9CDC-3CC531D9C6BC}" srcOrd="0" destOrd="0" presId="urn:microsoft.com/office/officeart/2005/8/layout/vList2"/>
    <dgm:cxn modelId="{0B795743-65EB-4216-9D36-19174356841E}" srcId="{91A72237-DF9A-4955-9006-9AB5D6BEA16E}" destId="{D601843C-781B-4BE3-AD19-9970D55B7C96}" srcOrd="4" destOrd="0" parTransId="{05CF0D48-5231-45AF-B3D4-47C60B4E1554}" sibTransId="{B0536F77-647D-4C80-B4ED-E53DAD40D5A2}"/>
    <dgm:cxn modelId="{3975F473-752A-45D6-8D4D-9F4B14B230BC}" srcId="{91A72237-DF9A-4955-9006-9AB5D6BEA16E}" destId="{5DC65FAC-6F96-4F63-8988-A0D1BD156D34}" srcOrd="1" destOrd="0" parTransId="{1F6EECC2-4CFE-46C7-B826-924BA4DEC1F5}" sibTransId="{F6DCE9D9-68F4-4724-8B56-50F4C3B18FF9}"/>
    <dgm:cxn modelId="{1ACE1086-54B3-4BC7-BF3C-EB4CC9F7285E}" type="presOf" srcId="{11DE8429-611B-49AD-8EF5-87A8ED387F56}" destId="{E4E7BE96-BE42-4E4D-B058-537E1122139E}" srcOrd="0" destOrd="0" presId="urn:microsoft.com/office/officeart/2005/8/layout/vList2"/>
    <dgm:cxn modelId="{6D93248A-50DF-451F-B2D6-209FC3E0772A}" type="presOf" srcId="{91A72237-DF9A-4955-9006-9AB5D6BEA16E}" destId="{1F50CFA1-EB12-4F46-AE8F-8DC284F557B5}" srcOrd="0" destOrd="0" presId="urn:microsoft.com/office/officeart/2005/8/layout/vList2"/>
    <dgm:cxn modelId="{47C1138D-78A6-4F32-9762-C140A04CCE16}" type="presOf" srcId="{5CA55C90-0486-406B-B21B-7240D5B30A0E}" destId="{36721600-D491-4C35-9091-5E3D76A0C1C5}" srcOrd="0" destOrd="0" presId="urn:microsoft.com/office/officeart/2005/8/layout/vList2"/>
    <dgm:cxn modelId="{3340F3CF-9C0F-4C35-B34D-676057C605A2}" srcId="{91A72237-DF9A-4955-9006-9AB5D6BEA16E}" destId="{5CA55C90-0486-406B-B21B-7240D5B30A0E}" srcOrd="2" destOrd="0" parTransId="{D9D7218C-1DD8-4966-BE5D-B9877645E39D}" sibTransId="{0225C969-6BA8-4DDE-822F-5A444EC7BDBB}"/>
    <dgm:cxn modelId="{FECDD7D7-C35E-4823-BE36-4C8F9559173E}" type="presOf" srcId="{5DC65FAC-6F96-4F63-8988-A0D1BD156D34}" destId="{FE026743-FCB0-49CA-8F06-4AE1A33F6A81}" srcOrd="0" destOrd="0" presId="urn:microsoft.com/office/officeart/2005/8/layout/vList2"/>
    <dgm:cxn modelId="{2E56FDE9-FFAB-4CB6-9585-943E9B00A5DC}" type="presOf" srcId="{0F6C5D84-D445-4F71-84CE-1846842AF5B6}" destId="{23D89483-079A-4A6A-A8D9-F393977C01AB}" srcOrd="0" destOrd="0" presId="urn:microsoft.com/office/officeart/2005/8/layout/vList2"/>
    <dgm:cxn modelId="{1F207AF2-87ED-43A5-A6FE-C17D3AD7F395}" srcId="{91A72237-DF9A-4955-9006-9AB5D6BEA16E}" destId="{11DE8429-611B-49AD-8EF5-87A8ED387F56}" srcOrd="0" destOrd="0" parTransId="{D13ED415-E7DC-48E0-9B20-0204AD72502F}" sibTransId="{8D283436-074D-424F-A1B7-2786026EA867}"/>
    <dgm:cxn modelId="{FAB22486-6548-4804-AF0D-EBE92D9012AC}" type="presParOf" srcId="{1F50CFA1-EB12-4F46-AE8F-8DC284F557B5}" destId="{E4E7BE96-BE42-4E4D-B058-537E1122139E}" srcOrd="0" destOrd="0" presId="urn:microsoft.com/office/officeart/2005/8/layout/vList2"/>
    <dgm:cxn modelId="{A7FA1779-B4C1-4991-A1FF-3083E0FF818F}" type="presParOf" srcId="{1F50CFA1-EB12-4F46-AE8F-8DC284F557B5}" destId="{3575D5C1-343D-499B-B9DF-D50888E26739}" srcOrd="1" destOrd="0" presId="urn:microsoft.com/office/officeart/2005/8/layout/vList2"/>
    <dgm:cxn modelId="{7F927F2C-625E-47EF-BD61-6E6EE5F8EDC4}" type="presParOf" srcId="{1F50CFA1-EB12-4F46-AE8F-8DC284F557B5}" destId="{FE026743-FCB0-49CA-8F06-4AE1A33F6A81}" srcOrd="2" destOrd="0" presId="urn:microsoft.com/office/officeart/2005/8/layout/vList2"/>
    <dgm:cxn modelId="{E24C0FD6-7B85-4415-BCA8-83F80B715B3A}" type="presParOf" srcId="{1F50CFA1-EB12-4F46-AE8F-8DC284F557B5}" destId="{9B19DDD2-9B7E-4BEE-A5B3-288B01D0A446}" srcOrd="3" destOrd="0" presId="urn:microsoft.com/office/officeart/2005/8/layout/vList2"/>
    <dgm:cxn modelId="{95F193BD-45B3-4D48-9DC1-3309D4694CF8}" type="presParOf" srcId="{1F50CFA1-EB12-4F46-AE8F-8DC284F557B5}" destId="{36721600-D491-4C35-9091-5E3D76A0C1C5}" srcOrd="4" destOrd="0" presId="urn:microsoft.com/office/officeart/2005/8/layout/vList2"/>
    <dgm:cxn modelId="{07906721-8226-4E9B-A7EF-8E9793605F1C}" type="presParOf" srcId="{1F50CFA1-EB12-4F46-AE8F-8DC284F557B5}" destId="{D951D00E-E4DE-4A69-8AEC-82780078ED80}" srcOrd="5" destOrd="0" presId="urn:microsoft.com/office/officeart/2005/8/layout/vList2"/>
    <dgm:cxn modelId="{A1B0E605-DF0E-4D41-93D6-D961BA2A8F3E}" type="presParOf" srcId="{1F50CFA1-EB12-4F46-AE8F-8DC284F557B5}" destId="{23D89483-079A-4A6A-A8D9-F393977C01AB}" srcOrd="6" destOrd="0" presId="urn:microsoft.com/office/officeart/2005/8/layout/vList2"/>
    <dgm:cxn modelId="{0DFA7444-BC66-44F7-A877-84D05F6565DC}" type="presParOf" srcId="{1F50CFA1-EB12-4F46-AE8F-8DC284F557B5}" destId="{333F6DC1-F40B-4021-A96C-8A66E125A0EE}" srcOrd="7" destOrd="0" presId="urn:microsoft.com/office/officeart/2005/8/layout/vList2"/>
    <dgm:cxn modelId="{C712B414-7030-4B6E-AFE8-9146A47242C0}" type="presParOf" srcId="{1F50CFA1-EB12-4F46-AE8F-8DC284F557B5}" destId="{53017032-A2B7-4615-9CDC-3CC531D9C6B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ED068D85-AAE2-4553-AC38-E48ECE4CF4C8}"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1B2F4272-CD47-440C-8B4E-61B541E06EED}">
      <dgm:prSet/>
      <dgm:spPr/>
      <dgm:t>
        <a:bodyPr/>
        <a:lstStyle/>
        <a:p>
          <a:r>
            <a:rPr lang="en-GB" dirty="0" err="1"/>
            <a:t>Cymunedau</a:t>
          </a:r>
          <a:r>
            <a:rPr lang="en-GB" dirty="0"/>
            <a:t> </a:t>
          </a:r>
          <a:r>
            <a:rPr lang="en-GB" dirty="0" err="1"/>
            <a:t>polisi</a:t>
          </a:r>
          <a:r>
            <a:rPr lang="en-GB" dirty="0"/>
            <a:t>: </a:t>
          </a:r>
          <a:endParaRPr lang="en-US" dirty="0"/>
        </a:p>
      </dgm:t>
    </dgm:pt>
    <dgm:pt modelId="{F6DE4BB4-EC45-4D61-A5DE-5634691B3F60}" type="parTrans" cxnId="{1C058DE8-93D8-4E92-81F7-5DEDD8F0BA41}">
      <dgm:prSet/>
      <dgm:spPr/>
      <dgm:t>
        <a:bodyPr/>
        <a:lstStyle/>
        <a:p>
          <a:endParaRPr lang="en-US"/>
        </a:p>
      </dgm:t>
    </dgm:pt>
    <dgm:pt modelId="{9F0912D3-CD27-455D-8E99-F14FFE88652F}" type="sibTrans" cxnId="{1C058DE8-93D8-4E92-81F7-5DEDD8F0BA41}">
      <dgm:prSet/>
      <dgm:spPr/>
      <dgm:t>
        <a:bodyPr/>
        <a:lstStyle/>
        <a:p>
          <a:endParaRPr lang="en-US"/>
        </a:p>
      </dgm:t>
    </dgm:pt>
    <dgm:pt modelId="{F2AD569D-72B8-4EE1-9E95-FE5B5907D797}">
      <dgm:prSet/>
      <dgm:spPr/>
      <dgm:t>
        <a:bodyPr/>
        <a:lstStyle/>
        <a:p>
          <a:r>
            <a:rPr lang="cy-GB" noProof="0" dirty="0"/>
            <a:t>Grwpiau llunio polisïau </a:t>
          </a:r>
          <a:r>
            <a:rPr lang="cy-GB" noProof="0" dirty="0" err="1"/>
            <a:t>sectorol</a:t>
          </a:r>
          <a:r>
            <a:rPr lang="cy-GB" noProof="0" dirty="0"/>
            <a:t> yw'r rhain – yn aml mewn </a:t>
          </a:r>
          <a:r>
            <a:rPr lang="cy-GB" noProof="0" dirty="0" err="1"/>
            <a:t>seilos</a:t>
          </a:r>
          <a:r>
            <a:rPr lang="cy-GB" noProof="0" dirty="0"/>
            <a:t> sefydledig</a:t>
          </a:r>
        </a:p>
      </dgm:t>
    </dgm:pt>
    <dgm:pt modelId="{38965F89-8EAB-474B-B3DD-2FD5D2669A65}" type="parTrans" cxnId="{5481536F-C4E6-46C1-A356-4976BEBD8847}">
      <dgm:prSet/>
      <dgm:spPr/>
      <dgm:t>
        <a:bodyPr/>
        <a:lstStyle/>
        <a:p>
          <a:endParaRPr lang="en-US"/>
        </a:p>
      </dgm:t>
    </dgm:pt>
    <dgm:pt modelId="{2E0B1E3C-D47B-454E-8857-ADFA74E8E00A}" type="sibTrans" cxnId="{5481536F-C4E6-46C1-A356-4976BEBD8847}">
      <dgm:prSet/>
      <dgm:spPr/>
      <dgm:t>
        <a:bodyPr/>
        <a:lstStyle/>
        <a:p>
          <a:endParaRPr lang="en-US"/>
        </a:p>
      </dgm:t>
    </dgm:pt>
    <dgm:pt modelId="{6021320D-4893-4FE7-966A-2A3E200B5C75}">
      <dgm:prSet/>
      <dgm:spPr/>
      <dgm:t>
        <a:bodyPr/>
        <a:lstStyle/>
        <a:p>
          <a:r>
            <a:rPr lang="cy-GB" noProof="0" dirty="0"/>
            <a:t>Maent yn grwpiau cymharol gaeedig gydag aelodaeth weddol glir - gyda mewnwyr ac allanolwyr</a:t>
          </a:r>
        </a:p>
      </dgm:t>
    </dgm:pt>
    <dgm:pt modelId="{C73B7E5C-B506-4F3D-9697-0BAFAEA2860B}" type="parTrans" cxnId="{A3727D95-1A7F-4B9A-80BD-03CBFFBBE241}">
      <dgm:prSet/>
      <dgm:spPr/>
      <dgm:t>
        <a:bodyPr/>
        <a:lstStyle/>
        <a:p>
          <a:endParaRPr lang="en-US"/>
        </a:p>
      </dgm:t>
    </dgm:pt>
    <dgm:pt modelId="{79027D60-B50C-48EC-A553-3A1005AB3271}" type="sibTrans" cxnId="{A3727D95-1A7F-4B9A-80BD-03CBFFBBE241}">
      <dgm:prSet/>
      <dgm:spPr/>
      <dgm:t>
        <a:bodyPr/>
        <a:lstStyle/>
        <a:p>
          <a:endParaRPr lang="en-US"/>
        </a:p>
      </dgm:t>
    </dgm:pt>
    <dgm:pt modelId="{1C1FB7C9-C05B-44FD-AA0B-6F9DEECD101C}">
      <dgm:prSet/>
      <dgm:spPr/>
      <dgm:t>
        <a:bodyPr/>
        <a:lstStyle/>
        <a:p>
          <a:r>
            <a:rPr lang="en-GB" dirty="0" err="1"/>
            <a:t>Maent</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cynnwys</a:t>
          </a:r>
          <a:r>
            <a:rPr lang="en-GB" dirty="0"/>
            <a:t> </a:t>
          </a:r>
          <a:r>
            <a:rPr lang="en-GB" dirty="0" err="1"/>
            <a:t>pobl</a:t>
          </a:r>
          <a:r>
            <a:rPr lang="en-GB" dirty="0"/>
            <a:t> </a:t>
          </a:r>
          <a:r>
            <a:rPr lang="en-GB" dirty="0" err="1"/>
            <a:t>broffesiynol</a:t>
          </a:r>
          <a:r>
            <a:rPr lang="en-GB" dirty="0"/>
            <a:t> ac </a:t>
          </a:r>
          <a:r>
            <a:rPr lang="en-GB" dirty="0" err="1"/>
            <a:t>mae</a:t>
          </a:r>
          <a:r>
            <a:rPr lang="en-GB" dirty="0"/>
            <a:t> </a:t>
          </a:r>
          <a:r>
            <a:rPr lang="en-GB" dirty="0" err="1"/>
            <a:t>ganddynt</a:t>
          </a:r>
          <a:r>
            <a:rPr lang="en-GB" dirty="0"/>
            <a:t> modus operandi </a:t>
          </a:r>
          <a:r>
            <a:rPr lang="en-GB" dirty="0" err="1"/>
            <a:t>sefydledig</a:t>
          </a:r>
          <a:r>
            <a:rPr lang="en-GB" dirty="0"/>
            <a:t> a </a:t>
          </a:r>
          <a:r>
            <a:rPr lang="en-GB" dirty="0" err="1"/>
            <a:t>sefydlog</a:t>
          </a:r>
          <a:endParaRPr lang="en-US" dirty="0"/>
        </a:p>
      </dgm:t>
    </dgm:pt>
    <dgm:pt modelId="{9B87F938-5D6E-447D-B02B-F3CE288D4545}" type="parTrans" cxnId="{37C4A353-6EEA-4F17-8D8C-AF3209718B9B}">
      <dgm:prSet/>
      <dgm:spPr/>
      <dgm:t>
        <a:bodyPr/>
        <a:lstStyle/>
        <a:p>
          <a:endParaRPr lang="en-US"/>
        </a:p>
      </dgm:t>
    </dgm:pt>
    <dgm:pt modelId="{A8F461DA-F836-4B90-98A9-536AE33BE989}" type="sibTrans" cxnId="{37C4A353-6EEA-4F17-8D8C-AF3209718B9B}">
      <dgm:prSet/>
      <dgm:spPr/>
      <dgm:t>
        <a:bodyPr/>
        <a:lstStyle/>
        <a:p>
          <a:endParaRPr lang="en-US"/>
        </a:p>
      </dgm:t>
    </dgm:pt>
    <dgm:pt modelId="{2EC33019-0532-405B-90B9-0E543E1CCAEC}">
      <dgm:prSet/>
      <dgm:spPr/>
      <dgm:t>
        <a:bodyPr/>
        <a:lstStyle/>
        <a:p>
          <a:r>
            <a:rPr lang="cy-GB" noProof="0" dirty="0" err="1"/>
            <a:t>Fe’u</a:t>
          </a:r>
          <a:r>
            <a:rPr lang="cy-GB" noProof="0" dirty="0"/>
            <a:t> hystyrir yn aml yn fel ffordd elitaidd o wneud polisïau</a:t>
          </a:r>
        </a:p>
      </dgm:t>
    </dgm:pt>
    <dgm:pt modelId="{65741D73-FD14-4AC2-AB06-B15ED82E123A}" type="parTrans" cxnId="{4B9A3B52-FB29-4CD4-A67B-3D3E44EF9C07}">
      <dgm:prSet/>
      <dgm:spPr/>
      <dgm:t>
        <a:bodyPr/>
        <a:lstStyle/>
        <a:p>
          <a:endParaRPr lang="en-US"/>
        </a:p>
      </dgm:t>
    </dgm:pt>
    <dgm:pt modelId="{8F5635B7-920E-4CFD-A34B-E703470C9E00}" type="sibTrans" cxnId="{4B9A3B52-FB29-4CD4-A67B-3D3E44EF9C07}">
      <dgm:prSet/>
      <dgm:spPr/>
      <dgm:t>
        <a:bodyPr/>
        <a:lstStyle/>
        <a:p>
          <a:endParaRPr lang="en-US"/>
        </a:p>
      </dgm:t>
    </dgm:pt>
    <dgm:pt modelId="{32D55E75-26F6-4539-9E69-C73A20B9B03C}" type="pres">
      <dgm:prSet presAssocID="{ED068D85-AAE2-4553-AC38-E48ECE4CF4C8}" presName="vert0" presStyleCnt="0">
        <dgm:presLayoutVars>
          <dgm:dir/>
          <dgm:animOne val="branch"/>
          <dgm:animLvl val="lvl"/>
        </dgm:presLayoutVars>
      </dgm:prSet>
      <dgm:spPr/>
    </dgm:pt>
    <dgm:pt modelId="{13540B0A-9EF3-48D0-A4DA-A89D319D89F4}" type="pres">
      <dgm:prSet presAssocID="{1B2F4272-CD47-440C-8B4E-61B541E06EED}" presName="thickLine" presStyleLbl="alignNode1" presStyleIdx="0" presStyleCnt="5"/>
      <dgm:spPr/>
    </dgm:pt>
    <dgm:pt modelId="{477994F4-990E-47C1-83DC-757BECADCBB9}" type="pres">
      <dgm:prSet presAssocID="{1B2F4272-CD47-440C-8B4E-61B541E06EED}" presName="horz1" presStyleCnt="0"/>
      <dgm:spPr/>
    </dgm:pt>
    <dgm:pt modelId="{DBB283E9-14E5-4436-8020-E6E6DE837931}" type="pres">
      <dgm:prSet presAssocID="{1B2F4272-CD47-440C-8B4E-61B541E06EED}" presName="tx1" presStyleLbl="revTx" presStyleIdx="0" presStyleCnt="5"/>
      <dgm:spPr/>
    </dgm:pt>
    <dgm:pt modelId="{B7F9F058-2F39-492E-BAA2-10E71523A71C}" type="pres">
      <dgm:prSet presAssocID="{1B2F4272-CD47-440C-8B4E-61B541E06EED}" presName="vert1" presStyleCnt="0"/>
      <dgm:spPr/>
    </dgm:pt>
    <dgm:pt modelId="{40C5CED2-F879-4AEE-887E-F988C1197195}" type="pres">
      <dgm:prSet presAssocID="{F2AD569D-72B8-4EE1-9E95-FE5B5907D797}" presName="thickLine" presStyleLbl="alignNode1" presStyleIdx="1" presStyleCnt="5"/>
      <dgm:spPr/>
    </dgm:pt>
    <dgm:pt modelId="{B26F4D48-70DE-45B0-B554-4DA9A25FFA1F}" type="pres">
      <dgm:prSet presAssocID="{F2AD569D-72B8-4EE1-9E95-FE5B5907D797}" presName="horz1" presStyleCnt="0"/>
      <dgm:spPr/>
    </dgm:pt>
    <dgm:pt modelId="{3A1B04BE-1362-4F29-A41D-7DAC3C058D56}" type="pres">
      <dgm:prSet presAssocID="{F2AD569D-72B8-4EE1-9E95-FE5B5907D797}" presName="tx1" presStyleLbl="revTx" presStyleIdx="1" presStyleCnt="5"/>
      <dgm:spPr/>
    </dgm:pt>
    <dgm:pt modelId="{4915B926-4643-4394-A779-26F82744F2EF}" type="pres">
      <dgm:prSet presAssocID="{F2AD569D-72B8-4EE1-9E95-FE5B5907D797}" presName="vert1" presStyleCnt="0"/>
      <dgm:spPr/>
    </dgm:pt>
    <dgm:pt modelId="{DDAF1A68-998A-435D-8FE3-CD10F80F0D97}" type="pres">
      <dgm:prSet presAssocID="{6021320D-4893-4FE7-966A-2A3E200B5C75}" presName="thickLine" presStyleLbl="alignNode1" presStyleIdx="2" presStyleCnt="5"/>
      <dgm:spPr/>
    </dgm:pt>
    <dgm:pt modelId="{AEAE859B-5D2B-4901-8D7E-BA6E9937C8C0}" type="pres">
      <dgm:prSet presAssocID="{6021320D-4893-4FE7-966A-2A3E200B5C75}" presName="horz1" presStyleCnt="0"/>
      <dgm:spPr/>
    </dgm:pt>
    <dgm:pt modelId="{F069F7A6-49ED-41D3-A011-B5557618392A}" type="pres">
      <dgm:prSet presAssocID="{6021320D-4893-4FE7-966A-2A3E200B5C75}" presName="tx1" presStyleLbl="revTx" presStyleIdx="2" presStyleCnt="5"/>
      <dgm:spPr/>
    </dgm:pt>
    <dgm:pt modelId="{47EBD739-E82E-4181-BF83-E750F6410894}" type="pres">
      <dgm:prSet presAssocID="{6021320D-4893-4FE7-966A-2A3E200B5C75}" presName="vert1" presStyleCnt="0"/>
      <dgm:spPr/>
    </dgm:pt>
    <dgm:pt modelId="{47365F06-946C-44A7-902F-2DE5178953C5}" type="pres">
      <dgm:prSet presAssocID="{1C1FB7C9-C05B-44FD-AA0B-6F9DEECD101C}" presName="thickLine" presStyleLbl="alignNode1" presStyleIdx="3" presStyleCnt="5"/>
      <dgm:spPr/>
    </dgm:pt>
    <dgm:pt modelId="{AE063C20-068D-4138-A953-B29F1A854209}" type="pres">
      <dgm:prSet presAssocID="{1C1FB7C9-C05B-44FD-AA0B-6F9DEECD101C}" presName="horz1" presStyleCnt="0"/>
      <dgm:spPr/>
    </dgm:pt>
    <dgm:pt modelId="{764EC93C-8EBB-4823-82D3-21062C91C9F3}" type="pres">
      <dgm:prSet presAssocID="{1C1FB7C9-C05B-44FD-AA0B-6F9DEECD101C}" presName="tx1" presStyleLbl="revTx" presStyleIdx="3" presStyleCnt="5"/>
      <dgm:spPr/>
    </dgm:pt>
    <dgm:pt modelId="{30E4F8A0-F8AC-4CBE-9884-321B685F6418}" type="pres">
      <dgm:prSet presAssocID="{1C1FB7C9-C05B-44FD-AA0B-6F9DEECD101C}" presName="vert1" presStyleCnt="0"/>
      <dgm:spPr/>
    </dgm:pt>
    <dgm:pt modelId="{BC311161-53FD-44F1-95DA-008838C92083}" type="pres">
      <dgm:prSet presAssocID="{2EC33019-0532-405B-90B9-0E543E1CCAEC}" presName="thickLine" presStyleLbl="alignNode1" presStyleIdx="4" presStyleCnt="5"/>
      <dgm:spPr/>
    </dgm:pt>
    <dgm:pt modelId="{425C1434-B4F0-4963-8347-A063E3D6380E}" type="pres">
      <dgm:prSet presAssocID="{2EC33019-0532-405B-90B9-0E543E1CCAEC}" presName="horz1" presStyleCnt="0"/>
      <dgm:spPr/>
    </dgm:pt>
    <dgm:pt modelId="{05D16543-F194-4EF9-950B-E1506730630E}" type="pres">
      <dgm:prSet presAssocID="{2EC33019-0532-405B-90B9-0E543E1CCAEC}" presName="tx1" presStyleLbl="revTx" presStyleIdx="4" presStyleCnt="5"/>
      <dgm:spPr/>
    </dgm:pt>
    <dgm:pt modelId="{0A0DFC26-C6EF-45B4-A417-B850E39E4659}" type="pres">
      <dgm:prSet presAssocID="{2EC33019-0532-405B-90B9-0E543E1CCAEC}" presName="vert1" presStyleCnt="0"/>
      <dgm:spPr/>
    </dgm:pt>
  </dgm:ptLst>
  <dgm:cxnLst>
    <dgm:cxn modelId="{810F4A12-07C9-4108-A8B4-0A1B1591E643}" type="presOf" srcId="{6021320D-4893-4FE7-966A-2A3E200B5C75}" destId="{F069F7A6-49ED-41D3-A011-B5557618392A}" srcOrd="0" destOrd="0" presId="urn:microsoft.com/office/officeart/2008/layout/LinedList"/>
    <dgm:cxn modelId="{424B7417-495E-4A16-BFEA-A56578CECE02}" type="presOf" srcId="{F2AD569D-72B8-4EE1-9E95-FE5B5907D797}" destId="{3A1B04BE-1362-4F29-A41D-7DAC3C058D56}" srcOrd="0" destOrd="0" presId="urn:microsoft.com/office/officeart/2008/layout/LinedList"/>
    <dgm:cxn modelId="{AA6E3921-E869-44A4-88DD-A3E772D72DEA}" type="presOf" srcId="{1C1FB7C9-C05B-44FD-AA0B-6F9DEECD101C}" destId="{764EC93C-8EBB-4823-82D3-21062C91C9F3}" srcOrd="0" destOrd="0" presId="urn:microsoft.com/office/officeart/2008/layout/LinedList"/>
    <dgm:cxn modelId="{954DBE61-C0F3-429B-A2A0-980769920F8A}" type="presOf" srcId="{2EC33019-0532-405B-90B9-0E543E1CCAEC}" destId="{05D16543-F194-4EF9-950B-E1506730630E}" srcOrd="0" destOrd="0" presId="urn:microsoft.com/office/officeart/2008/layout/LinedList"/>
    <dgm:cxn modelId="{5481536F-C4E6-46C1-A356-4976BEBD8847}" srcId="{ED068D85-AAE2-4553-AC38-E48ECE4CF4C8}" destId="{F2AD569D-72B8-4EE1-9E95-FE5B5907D797}" srcOrd="1" destOrd="0" parTransId="{38965F89-8EAB-474B-B3DD-2FD5D2669A65}" sibTransId="{2E0B1E3C-D47B-454E-8857-ADFA74E8E00A}"/>
    <dgm:cxn modelId="{4B9A3B52-FB29-4CD4-A67B-3D3E44EF9C07}" srcId="{ED068D85-AAE2-4553-AC38-E48ECE4CF4C8}" destId="{2EC33019-0532-405B-90B9-0E543E1CCAEC}" srcOrd="4" destOrd="0" parTransId="{65741D73-FD14-4AC2-AB06-B15ED82E123A}" sibTransId="{8F5635B7-920E-4CFD-A34B-E703470C9E00}"/>
    <dgm:cxn modelId="{37C4A353-6EEA-4F17-8D8C-AF3209718B9B}" srcId="{ED068D85-AAE2-4553-AC38-E48ECE4CF4C8}" destId="{1C1FB7C9-C05B-44FD-AA0B-6F9DEECD101C}" srcOrd="3" destOrd="0" parTransId="{9B87F938-5D6E-447D-B02B-F3CE288D4545}" sibTransId="{A8F461DA-F836-4B90-98A9-536AE33BE989}"/>
    <dgm:cxn modelId="{A1CFCF84-3BD3-4EAB-B209-3D0F6068ADF5}" type="presOf" srcId="{1B2F4272-CD47-440C-8B4E-61B541E06EED}" destId="{DBB283E9-14E5-4436-8020-E6E6DE837931}" srcOrd="0" destOrd="0" presId="urn:microsoft.com/office/officeart/2008/layout/LinedList"/>
    <dgm:cxn modelId="{A3727D95-1A7F-4B9A-80BD-03CBFFBBE241}" srcId="{ED068D85-AAE2-4553-AC38-E48ECE4CF4C8}" destId="{6021320D-4893-4FE7-966A-2A3E200B5C75}" srcOrd="2" destOrd="0" parTransId="{C73B7E5C-B506-4F3D-9697-0BAFAEA2860B}" sibTransId="{79027D60-B50C-48EC-A553-3A1005AB3271}"/>
    <dgm:cxn modelId="{B35B20C1-7083-487C-B842-3697144649B8}" type="presOf" srcId="{ED068D85-AAE2-4553-AC38-E48ECE4CF4C8}" destId="{32D55E75-26F6-4539-9E69-C73A20B9B03C}" srcOrd="0" destOrd="0" presId="urn:microsoft.com/office/officeart/2008/layout/LinedList"/>
    <dgm:cxn modelId="{1C058DE8-93D8-4E92-81F7-5DEDD8F0BA41}" srcId="{ED068D85-AAE2-4553-AC38-E48ECE4CF4C8}" destId="{1B2F4272-CD47-440C-8B4E-61B541E06EED}" srcOrd="0" destOrd="0" parTransId="{F6DE4BB4-EC45-4D61-A5DE-5634691B3F60}" sibTransId="{9F0912D3-CD27-455D-8E99-F14FFE88652F}"/>
    <dgm:cxn modelId="{FE4B525A-74EB-4846-80CA-E2C6720D7DD3}" type="presParOf" srcId="{32D55E75-26F6-4539-9E69-C73A20B9B03C}" destId="{13540B0A-9EF3-48D0-A4DA-A89D319D89F4}" srcOrd="0" destOrd="0" presId="urn:microsoft.com/office/officeart/2008/layout/LinedList"/>
    <dgm:cxn modelId="{3E10E828-538F-4D49-B719-005CD7093874}" type="presParOf" srcId="{32D55E75-26F6-4539-9E69-C73A20B9B03C}" destId="{477994F4-990E-47C1-83DC-757BECADCBB9}" srcOrd="1" destOrd="0" presId="urn:microsoft.com/office/officeart/2008/layout/LinedList"/>
    <dgm:cxn modelId="{983DA793-FBA9-4AB8-A13E-5F84A90F99DC}" type="presParOf" srcId="{477994F4-990E-47C1-83DC-757BECADCBB9}" destId="{DBB283E9-14E5-4436-8020-E6E6DE837931}" srcOrd="0" destOrd="0" presId="urn:microsoft.com/office/officeart/2008/layout/LinedList"/>
    <dgm:cxn modelId="{CEB09EB9-855F-4AA7-B22D-4AD2E58A9552}" type="presParOf" srcId="{477994F4-990E-47C1-83DC-757BECADCBB9}" destId="{B7F9F058-2F39-492E-BAA2-10E71523A71C}" srcOrd="1" destOrd="0" presId="urn:microsoft.com/office/officeart/2008/layout/LinedList"/>
    <dgm:cxn modelId="{D8EFCFB4-B816-4B51-94F8-BEFCEDBA9344}" type="presParOf" srcId="{32D55E75-26F6-4539-9E69-C73A20B9B03C}" destId="{40C5CED2-F879-4AEE-887E-F988C1197195}" srcOrd="2" destOrd="0" presId="urn:microsoft.com/office/officeart/2008/layout/LinedList"/>
    <dgm:cxn modelId="{214BDB89-5302-49B9-AE25-3ABC8D72EBD7}" type="presParOf" srcId="{32D55E75-26F6-4539-9E69-C73A20B9B03C}" destId="{B26F4D48-70DE-45B0-B554-4DA9A25FFA1F}" srcOrd="3" destOrd="0" presId="urn:microsoft.com/office/officeart/2008/layout/LinedList"/>
    <dgm:cxn modelId="{EBA9D094-4DD2-46C1-B09A-9736DFE21E0F}" type="presParOf" srcId="{B26F4D48-70DE-45B0-B554-4DA9A25FFA1F}" destId="{3A1B04BE-1362-4F29-A41D-7DAC3C058D56}" srcOrd="0" destOrd="0" presId="urn:microsoft.com/office/officeart/2008/layout/LinedList"/>
    <dgm:cxn modelId="{A93A1C31-B3AB-4E90-8DB5-A259AFA52FAB}" type="presParOf" srcId="{B26F4D48-70DE-45B0-B554-4DA9A25FFA1F}" destId="{4915B926-4643-4394-A779-26F82744F2EF}" srcOrd="1" destOrd="0" presId="urn:microsoft.com/office/officeart/2008/layout/LinedList"/>
    <dgm:cxn modelId="{4A22BE5A-9437-47A8-823B-EBB5ED2728AD}" type="presParOf" srcId="{32D55E75-26F6-4539-9E69-C73A20B9B03C}" destId="{DDAF1A68-998A-435D-8FE3-CD10F80F0D97}" srcOrd="4" destOrd="0" presId="urn:microsoft.com/office/officeart/2008/layout/LinedList"/>
    <dgm:cxn modelId="{DBBF3A84-CF17-4231-886E-5DA0A37C1C68}" type="presParOf" srcId="{32D55E75-26F6-4539-9E69-C73A20B9B03C}" destId="{AEAE859B-5D2B-4901-8D7E-BA6E9937C8C0}" srcOrd="5" destOrd="0" presId="urn:microsoft.com/office/officeart/2008/layout/LinedList"/>
    <dgm:cxn modelId="{505547EC-AEDA-4DA9-9E45-C738E7295F81}" type="presParOf" srcId="{AEAE859B-5D2B-4901-8D7E-BA6E9937C8C0}" destId="{F069F7A6-49ED-41D3-A011-B5557618392A}" srcOrd="0" destOrd="0" presId="urn:microsoft.com/office/officeart/2008/layout/LinedList"/>
    <dgm:cxn modelId="{AE448293-770E-40E8-81E5-C26BFA7A90F0}" type="presParOf" srcId="{AEAE859B-5D2B-4901-8D7E-BA6E9937C8C0}" destId="{47EBD739-E82E-4181-BF83-E750F6410894}" srcOrd="1" destOrd="0" presId="urn:microsoft.com/office/officeart/2008/layout/LinedList"/>
    <dgm:cxn modelId="{10EC71D2-23A0-4317-AC40-853F9A1C1B69}" type="presParOf" srcId="{32D55E75-26F6-4539-9E69-C73A20B9B03C}" destId="{47365F06-946C-44A7-902F-2DE5178953C5}" srcOrd="6" destOrd="0" presId="urn:microsoft.com/office/officeart/2008/layout/LinedList"/>
    <dgm:cxn modelId="{389E5BB7-E758-47CA-ACD2-DE96F698ADC1}" type="presParOf" srcId="{32D55E75-26F6-4539-9E69-C73A20B9B03C}" destId="{AE063C20-068D-4138-A953-B29F1A854209}" srcOrd="7" destOrd="0" presId="urn:microsoft.com/office/officeart/2008/layout/LinedList"/>
    <dgm:cxn modelId="{FEA9B15A-9042-4040-97D1-C488831B9021}" type="presParOf" srcId="{AE063C20-068D-4138-A953-B29F1A854209}" destId="{764EC93C-8EBB-4823-82D3-21062C91C9F3}" srcOrd="0" destOrd="0" presId="urn:microsoft.com/office/officeart/2008/layout/LinedList"/>
    <dgm:cxn modelId="{95974C07-7255-4817-8ECA-B521FA6968BD}" type="presParOf" srcId="{AE063C20-068D-4138-A953-B29F1A854209}" destId="{30E4F8A0-F8AC-4CBE-9884-321B685F6418}" srcOrd="1" destOrd="0" presId="urn:microsoft.com/office/officeart/2008/layout/LinedList"/>
    <dgm:cxn modelId="{C0DC5EE5-174C-4D73-854B-D0D5DDE2F288}" type="presParOf" srcId="{32D55E75-26F6-4539-9E69-C73A20B9B03C}" destId="{BC311161-53FD-44F1-95DA-008838C92083}" srcOrd="8" destOrd="0" presId="urn:microsoft.com/office/officeart/2008/layout/LinedList"/>
    <dgm:cxn modelId="{E0A5402D-B48F-4A35-9C86-721B8CD5C706}" type="presParOf" srcId="{32D55E75-26F6-4539-9E69-C73A20B9B03C}" destId="{425C1434-B4F0-4963-8347-A063E3D6380E}" srcOrd="9" destOrd="0" presId="urn:microsoft.com/office/officeart/2008/layout/LinedList"/>
    <dgm:cxn modelId="{4E8EF148-7A98-46D1-9F0E-160DD98AF616}" type="presParOf" srcId="{425C1434-B4F0-4963-8347-A063E3D6380E}" destId="{05D16543-F194-4EF9-950B-E1506730630E}" srcOrd="0" destOrd="0" presId="urn:microsoft.com/office/officeart/2008/layout/LinedList"/>
    <dgm:cxn modelId="{891DF87E-75D7-45E2-B288-E9FDA308C9BC}" type="presParOf" srcId="{425C1434-B4F0-4963-8347-A063E3D6380E}" destId="{0A0DFC26-C6EF-45B4-A417-B850E39E465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D068D85-AAE2-4553-AC38-E48ECE4CF4C8}"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1B2F4272-CD47-440C-8B4E-61B541E06EED}">
      <dgm:prSet/>
      <dgm:spPr/>
      <dgm:t>
        <a:bodyPr/>
        <a:lstStyle/>
        <a:p>
          <a:r>
            <a:rPr lang="en-GB"/>
            <a:t>Policy communities: </a:t>
          </a:r>
          <a:endParaRPr lang="en-US"/>
        </a:p>
      </dgm:t>
    </dgm:pt>
    <dgm:pt modelId="{F6DE4BB4-EC45-4D61-A5DE-5634691B3F60}" type="parTrans" cxnId="{1C058DE8-93D8-4E92-81F7-5DEDD8F0BA41}">
      <dgm:prSet/>
      <dgm:spPr/>
      <dgm:t>
        <a:bodyPr/>
        <a:lstStyle/>
        <a:p>
          <a:endParaRPr lang="en-US"/>
        </a:p>
      </dgm:t>
    </dgm:pt>
    <dgm:pt modelId="{9F0912D3-CD27-455D-8E99-F14FFE88652F}" type="sibTrans" cxnId="{1C058DE8-93D8-4E92-81F7-5DEDD8F0BA41}">
      <dgm:prSet/>
      <dgm:spPr/>
      <dgm:t>
        <a:bodyPr/>
        <a:lstStyle/>
        <a:p>
          <a:endParaRPr lang="en-US"/>
        </a:p>
      </dgm:t>
    </dgm:pt>
    <dgm:pt modelId="{F2AD569D-72B8-4EE1-9E95-FE5B5907D797}">
      <dgm:prSet/>
      <dgm:spPr/>
      <dgm:t>
        <a:bodyPr/>
        <a:lstStyle/>
        <a:p>
          <a:r>
            <a:rPr lang="en-GB"/>
            <a:t>These are sectoral policy making groups – often in well establish silos</a:t>
          </a:r>
          <a:endParaRPr lang="en-US"/>
        </a:p>
      </dgm:t>
    </dgm:pt>
    <dgm:pt modelId="{38965F89-8EAB-474B-B3DD-2FD5D2669A65}" type="parTrans" cxnId="{5481536F-C4E6-46C1-A356-4976BEBD8847}">
      <dgm:prSet/>
      <dgm:spPr/>
      <dgm:t>
        <a:bodyPr/>
        <a:lstStyle/>
        <a:p>
          <a:endParaRPr lang="en-US"/>
        </a:p>
      </dgm:t>
    </dgm:pt>
    <dgm:pt modelId="{2E0B1E3C-D47B-454E-8857-ADFA74E8E00A}" type="sibTrans" cxnId="{5481536F-C4E6-46C1-A356-4976BEBD8847}">
      <dgm:prSet/>
      <dgm:spPr/>
      <dgm:t>
        <a:bodyPr/>
        <a:lstStyle/>
        <a:p>
          <a:endParaRPr lang="en-US"/>
        </a:p>
      </dgm:t>
    </dgm:pt>
    <dgm:pt modelId="{6021320D-4893-4FE7-966A-2A3E200B5C75}">
      <dgm:prSet/>
      <dgm:spPr/>
      <dgm:t>
        <a:bodyPr/>
        <a:lstStyle/>
        <a:p>
          <a:r>
            <a:rPr lang="en-GB"/>
            <a:t>They are relatively closed groups with a reasonably clear membership – with insiders and outsiders </a:t>
          </a:r>
          <a:endParaRPr lang="en-US"/>
        </a:p>
      </dgm:t>
    </dgm:pt>
    <dgm:pt modelId="{C73B7E5C-B506-4F3D-9697-0BAFAEA2860B}" type="parTrans" cxnId="{A3727D95-1A7F-4B9A-80BD-03CBFFBBE241}">
      <dgm:prSet/>
      <dgm:spPr/>
      <dgm:t>
        <a:bodyPr/>
        <a:lstStyle/>
        <a:p>
          <a:endParaRPr lang="en-US"/>
        </a:p>
      </dgm:t>
    </dgm:pt>
    <dgm:pt modelId="{79027D60-B50C-48EC-A553-3A1005AB3271}" type="sibTrans" cxnId="{A3727D95-1A7F-4B9A-80BD-03CBFFBBE241}">
      <dgm:prSet/>
      <dgm:spPr/>
      <dgm:t>
        <a:bodyPr/>
        <a:lstStyle/>
        <a:p>
          <a:endParaRPr lang="en-US"/>
        </a:p>
      </dgm:t>
    </dgm:pt>
    <dgm:pt modelId="{1C1FB7C9-C05B-44FD-AA0B-6F9DEECD101C}">
      <dgm:prSet/>
      <dgm:spPr/>
      <dgm:t>
        <a:bodyPr/>
        <a:lstStyle/>
        <a:p>
          <a:r>
            <a:rPr lang="en-GB"/>
            <a:t>They are often made of professional and have a well established and stable modus operandi</a:t>
          </a:r>
          <a:endParaRPr lang="en-US"/>
        </a:p>
      </dgm:t>
    </dgm:pt>
    <dgm:pt modelId="{9B87F938-5D6E-447D-B02B-F3CE288D4545}" type="parTrans" cxnId="{37C4A353-6EEA-4F17-8D8C-AF3209718B9B}">
      <dgm:prSet/>
      <dgm:spPr/>
      <dgm:t>
        <a:bodyPr/>
        <a:lstStyle/>
        <a:p>
          <a:endParaRPr lang="en-US"/>
        </a:p>
      </dgm:t>
    </dgm:pt>
    <dgm:pt modelId="{A8F461DA-F836-4B90-98A9-536AE33BE989}" type="sibTrans" cxnId="{37C4A353-6EEA-4F17-8D8C-AF3209718B9B}">
      <dgm:prSet/>
      <dgm:spPr/>
      <dgm:t>
        <a:bodyPr/>
        <a:lstStyle/>
        <a:p>
          <a:endParaRPr lang="en-US"/>
        </a:p>
      </dgm:t>
    </dgm:pt>
    <dgm:pt modelId="{2EC33019-0532-405B-90B9-0E543E1CCAEC}">
      <dgm:prSet/>
      <dgm:spPr/>
      <dgm:t>
        <a:bodyPr/>
        <a:lstStyle/>
        <a:p>
          <a:r>
            <a:rPr lang="en-GB"/>
            <a:t>Often seen as an elitist means of policy making</a:t>
          </a:r>
          <a:endParaRPr lang="en-US"/>
        </a:p>
      </dgm:t>
    </dgm:pt>
    <dgm:pt modelId="{65741D73-FD14-4AC2-AB06-B15ED82E123A}" type="parTrans" cxnId="{4B9A3B52-FB29-4CD4-A67B-3D3E44EF9C07}">
      <dgm:prSet/>
      <dgm:spPr/>
      <dgm:t>
        <a:bodyPr/>
        <a:lstStyle/>
        <a:p>
          <a:endParaRPr lang="en-US"/>
        </a:p>
      </dgm:t>
    </dgm:pt>
    <dgm:pt modelId="{8F5635B7-920E-4CFD-A34B-E703470C9E00}" type="sibTrans" cxnId="{4B9A3B52-FB29-4CD4-A67B-3D3E44EF9C07}">
      <dgm:prSet/>
      <dgm:spPr/>
      <dgm:t>
        <a:bodyPr/>
        <a:lstStyle/>
        <a:p>
          <a:endParaRPr lang="en-US"/>
        </a:p>
      </dgm:t>
    </dgm:pt>
    <dgm:pt modelId="{32D55E75-26F6-4539-9E69-C73A20B9B03C}" type="pres">
      <dgm:prSet presAssocID="{ED068D85-AAE2-4553-AC38-E48ECE4CF4C8}" presName="vert0" presStyleCnt="0">
        <dgm:presLayoutVars>
          <dgm:dir/>
          <dgm:animOne val="branch"/>
          <dgm:animLvl val="lvl"/>
        </dgm:presLayoutVars>
      </dgm:prSet>
      <dgm:spPr/>
    </dgm:pt>
    <dgm:pt modelId="{13540B0A-9EF3-48D0-A4DA-A89D319D89F4}" type="pres">
      <dgm:prSet presAssocID="{1B2F4272-CD47-440C-8B4E-61B541E06EED}" presName="thickLine" presStyleLbl="alignNode1" presStyleIdx="0" presStyleCnt="5"/>
      <dgm:spPr/>
    </dgm:pt>
    <dgm:pt modelId="{477994F4-990E-47C1-83DC-757BECADCBB9}" type="pres">
      <dgm:prSet presAssocID="{1B2F4272-CD47-440C-8B4E-61B541E06EED}" presName="horz1" presStyleCnt="0"/>
      <dgm:spPr/>
    </dgm:pt>
    <dgm:pt modelId="{DBB283E9-14E5-4436-8020-E6E6DE837931}" type="pres">
      <dgm:prSet presAssocID="{1B2F4272-CD47-440C-8B4E-61B541E06EED}" presName="tx1" presStyleLbl="revTx" presStyleIdx="0" presStyleCnt="5"/>
      <dgm:spPr/>
    </dgm:pt>
    <dgm:pt modelId="{B7F9F058-2F39-492E-BAA2-10E71523A71C}" type="pres">
      <dgm:prSet presAssocID="{1B2F4272-CD47-440C-8B4E-61B541E06EED}" presName="vert1" presStyleCnt="0"/>
      <dgm:spPr/>
    </dgm:pt>
    <dgm:pt modelId="{40C5CED2-F879-4AEE-887E-F988C1197195}" type="pres">
      <dgm:prSet presAssocID="{F2AD569D-72B8-4EE1-9E95-FE5B5907D797}" presName="thickLine" presStyleLbl="alignNode1" presStyleIdx="1" presStyleCnt="5"/>
      <dgm:spPr/>
    </dgm:pt>
    <dgm:pt modelId="{B26F4D48-70DE-45B0-B554-4DA9A25FFA1F}" type="pres">
      <dgm:prSet presAssocID="{F2AD569D-72B8-4EE1-9E95-FE5B5907D797}" presName="horz1" presStyleCnt="0"/>
      <dgm:spPr/>
    </dgm:pt>
    <dgm:pt modelId="{3A1B04BE-1362-4F29-A41D-7DAC3C058D56}" type="pres">
      <dgm:prSet presAssocID="{F2AD569D-72B8-4EE1-9E95-FE5B5907D797}" presName="tx1" presStyleLbl="revTx" presStyleIdx="1" presStyleCnt="5"/>
      <dgm:spPr/>
    </dgm:pt>
    <dgm:pt modelId="{4915B926-4643-4394-A779-26F82744F2EF}" type="pres">
      <dgm:prSet presAssocID="{F2AD569D-72B8-4EE1-9E95-FE5B5907D797}" presName="vert1" presStyleCnt="0"/>
      <dgm:spPr/>
    </dgm:pt>
    <dgm:pt modelId="{DDAF1A68-998A-435D-8FE3-CD10F80F0D97}" type="pres">
      <dgm:prSet presAssocID="{6021320D-4893-4FE7-966A-2A3E200B5C75}" presName="thickLine" presStyleLbl="alignNode1" presStyleIdx="2" presStyleCnt="5"/>
      <dgm:spPr/>
    </dgm:pt>
    <dgm:pt modelId="{AEAE859B-5D2B-4901-8D7E-BA6E9937C8C0}" type="pres">
      <dgm:prSet presAssocID="{6021320D-4893-4FE7-966A-2A3E200B5C75}" presName="horz1" presStyleCnt="0"/>
      <dgm:spPr/>
    </dgm:pt>
    <dgm:pt modelId="{F069F7A6-49ED-41D3-A011-B5557618392A}" type="pres">
      <dgm:prSet presAssocID="{6021320D-4893-4FE7-966A-2A3E200B5C75}" presName="tx1" presStyleLbl="revTx" presStyleIdx="2" presStyleCnt="5"/>
      <dgm:spPr/>
    </dgm:pt>
    <dgm:pt modelId="{47EBD739-E82E-4181-BF83-E750F6410894}" type="pres">
      <dgm:prSet presAssocID="{6021320D-4893-4FE7-966A-2A3E200B5C75}" presName="vert1" presStyleCnt="0"/>
      <dgm:spPr/>
    </dgm:pt>
    <dgm:pt modelId="{47365F06-946C-44A7-902F-2DE5178953C5}" type="pres">
      <dgm:prSet presAssocID="{1C1FB7C9-C05B-44FD-AA0B-6F9DEECD101C}" presName="thickLine" presStyleLbl="alignNode1" presStyleIdx="3" presStyleCnt="5"/>
      <dgm:spPr/>
    </dgm:pt>
    <dgm:pt modelId="{AE063C20-068D-4138-A953-B29F1A854209}" type="pres">
      <dgm:prSet presAssocID="{1C1FB7C9-C05B-44FD-AA0B-6F9DEECD101C}" presName="horz1" presStyleCnt="0"/>
      <dgm:spPr/>
    </dgm:pt>
    <dgm:pt modelId="{764EC93C-8EBB-4823-82D3-21062C91C9F3}" type="pres">
      <dgm:prSet presAssocID="{1C1FB7C9-C05B-44FD-AA0B-6F9DEECD101C}" presName="tx1" presStyleLbl="revTx" presStyleIdx="3" presStyleCnt="5"/>
      <dgm:spPr/>
    </dgm:pt>
    <dgm:pt modelId="{30E4F8A0-F8AC-4CBE-9884-321B685F6418}" type="pres">
      <dgm:prSet presAssocID="{1C1FB7C9-C05B-44FD-AA0B-6F9DEECD101C}" presName="vert1" presStyleCnt="0"/>
      <dgm:spPr/>
    </dgm:pt>
    <dgm:pt modelId="{BC311161-53FD-44F1-95DA-008838C92083}" type="pres">
      <dgm:prSet presAssocID="{2EC33019-0532-405B-90B9-0E543E1CCAEC}" presName="thickLine" presStyleLbl="alignNode1" presStyleIdx="4" presStyleCnt="5"/>
      <dgm:spPr/>
    </dgm:pt>
    <dgm:pt modelId="{425C1434-B4F0-4963-8347-A063E3D6380E}" type="pres">
      <dgm:prSet presAssocID="{2EC33019-0532-405B-90B9-0E543E1CCAEC}" presName="horz1" presStyleCnt="0"/>
      <dgm:spPr/>
    </dgm:pt>
    <dgm:pt modelId="{05D16543-F194-4EF9-950B-E1506730630E}" type="pres">
      <dgm:prSet presAssocID="{2EC33019-0532-405B-90B9-0E543E1CCAEC}" presName="tx1" presStyleLbl="revTx" presStyleIdx="4" presStyleCnt="5"/>
      <dgm:spPr/>
    </dgm:pt>
    <dgm:pt modelId="{0A0DFC26-C6EF-45B4-A417-B850E39E4659}" type="pres">
      <dgm:prSet presAssocID="{2EC33019-0532-405B-90B9-0E543E1CCAEC}" presName="vert1" presStyleCnt="0"/>
      <dgm:spPr/>
    </dgm:pt>
  </dgm:ptLst>
  <dgm:cxnLst>
    <dgm:cxn modelId="{810F4A12-07C9-4108-A8B4-0A1B1591E643}" type="presOf" srcId="{6021320D-4893-4FE7-966A-2A3E200B5C75}" destId="{F069F7A6-49ED-41D3-A011-B5557618392A}" srcOrd="0" destOrd="0" presId="urn:microsoft.com/office/officeart/2008/layout/LinedList"/>
    <dgm:cxn modelId="{424B7417-495E-4A16-BFEA-A56578CECE02}" type="presOf" srcId="{F2AD569D-72B8-4EE1-9E95-FE5B5907D797}" destId="{3A1B04BE-1362-4F29-A41D-7DAC3C058D56}" srcOrd="0" destOrd="0" presId="urn:microsoft.com/office/officeart/2008/layout/LinedList"/>
    <dgm:cxn modelId="{AA6E3921-E869-44A4-88DD-A3E772D72DEA}" type="presOf" srcId="{1C1FB7C9-C05B-44FD-AA0B-6F9DEECD101C}" destId="{764EC93C-8EBB-4823-82D3-21062C91C9F3}" srcOrd="0" destOrd="0" presId="urn:microsoft.com/office/officeart/2008/layout/LinedList"/>
    <dgm:cxn modelId="{954DBE61-C0F3-429B-A2A0-980769920F8A}" type="presOf" srcId="{2EC33019-0532-405B-90B9-0E543E1CCAEC}" destId="{05D16543-F194-4EF9-950B-E1506730630E}" srcOrd="0" destOrd="0" presId="urn:microsoft.com/office/officeart/2008/layout/LinedList"/>
    <dgm:cxn modelId="{5481536F-C4E6-46C1-A356-4976BEBD8847}" srcId="{ED068D85-AAE2-4553-AC38-E48ECE4CF4C8}" destId="{F2AD569D-72B8-4EE1-9E95-FE5B5907D797}" srcOrd="1" destOrd="0" parTransId="{38965F89-8EAB-474B-B3DD-2FD5D2669A65}" sibTransId="{2E0B1E3C-D47B-454E-8857-ADFA74E8E00A}"/>
    <dgm:cxn modelId="{4B9A3B52-FB29-4CD4-A67B-3D3E44EF9C07}" srcId="{ED068D85-AAE2-4553-AC38-E48ECE4CF4C8}" destId="{2EC33019-0532-405B-90B9-0E543E1CCAEC}" srcOrd="4" destOrd="0" parTransId="{65741D73-FD14-4AC2-AB06-B15ED82E123A}" sibTransId="{8F5635B7-920E-4CFD-A34B-E703470C9E00}"/>
    <dgm:cxn modelId="{37C4A353-6EEA-4F17-8D8C-AF3209718B9B}" srcId="{ED068D85-AAE2-4553-AC38-E48ECE4CF4C8}" destId="{1C1FB7C9-C05B-44FD-AA0B-6F9DEECD101C}" srcOrd="3" destOrd="0" parTransId="{9B87F938-5D6E-447D-B02B-F3CE288D4545}" sibTransId="{A8F461DA-F836-4B90-98A9-536AE33BE989}"/>
    <dgm:cxn modelId="{A1CFCF84-3BD3-4EAB-B209-3D0F6068ADF5}" type="presOf" srcId="{1B2F4272-CD47-440C-8B4E-61B541E06EED}" destId="{DBB283E9-14E5-4436-8020-E6E6DE837931}" srcOrd="0" destOrd="0" presId="urn:microsoft.com/office/officeart/2008/layout/LinedList"/>
    <dgm:cxn modelId="{A3727D95-1A7F-4B9A-80BD-03CBFFBBE241}" srcId="{ED068D85-AAE2-4553-AC38-E48ECE4CF4C8}" destId="{6021320D-4893-4FE7-966A-2A3E200B5C75}" srcOrd="2" destOrd="0" parTransId="{C73B7E5C-B506-4F3D-9697-0BAFAEA2860B}" sibTransId="{79027D60-B50C-48EC-A553-3A1005AB3271}"/>
    <dgm:cxn modelId="{B35B20C1-7083-487C-B842-3697144649B8}" type="presOf" srcId="{ED068D85-AAE2-4553-AC38-E48ECE4CF4C8}" destId="{32D55E75-26F6-4539-9E69-C73A20B9B03C}" srcOrd="0" destOrd="0" presId="urn:microsoft.com/office/officeart/2008/layout/LinedList"/>
    <dgm:cxn modelId="{1C058DE8-93D8-4E92-81F7-5DEDD8F0BA41}" srcId="{ED068D85-AAE2-4553-AC38-E48ECE4CF4C8}" destId="{1B2F4272-CD47-440C-8B4E-61B541E06EED}" srcOrd="0" destOrd="0" parTransId="{F6DE4BB4-EC45-4D61-A5DE-5634691B3F60}" sibTransId="{9F0912D3-CD27-455D-8E99-F14FFE88652F}"/>
    <dgm:cxn modelId="{FE4B525A-74EB-4846-80CA-E2C6720D7DD3}" type="presParOf" srcId="{32D55E75-26F6-4539-9E69-C73A20B9B03C}" destId="{13540B0A-9EF3-48D0-A4DA-A89D319D89F4}" srcOrd="0" destOrd="0" presId="urn:microsoft.com/office/officeart/2008/layout/LinedList"/>
    <dgm:cxn modelId="{3E10E828-538F-4D49-B719-005CD7093874}" type="presParOf" srcId="{32D55E75-26F6-4539-9E69-C73A20B9B03C}" destId="{477994F4-990E-47C1-83DC-757BECADCBB9}" srcOrd="1" destOrd="0" presId="urn:microsoft.com/office/officeart/2008/layout/LinedList"/>
    <dgm:cxn modelId="{983DA793-FBA9-4AB8-A13E-5F84A90F99DC}" type="presParOf" srcId="{477994F4-990E-47C1-83DC-757BECADCBB9}" destId="{DBB283E9-14E5-4436-8020-E6E6DE837931}" srcOrd="0" destOrd="0" presId="urn:microsoft.com/office/officeart/2008/layout/LinedList"/>
    <dgm:cxn modelId="{CEB09EB9-855F-4AA7-B22D-4AD2E58A9552}" type="presParOf" srcId="{477994F4-990E-47C1-83DC-757BECADCBB9}" destId="{B7F9F058-2F39-492E-BAA2-10E71523A71C}" srcOrd="1" destOrd="0" presId="urn:microsoft.com/office/officeart/2008/layout/LinedList"/>
    <dgm:cxn modelId="{D8EFCFB4-B816-4B51-94F8-BEFCEDBA9344}" type="presParOf" srcId="{32D55E75-26F6-4539-9E69-C73A20B9B03C}" destId="{40C5CED2-F879-4AEE-887E-F988C1197195}" srcOrd="2" destOrd="0" presId="urn:microsoft.com/office/officeart/2008/layout/LinedList"/>
    <dgm:cxn modelId="{214BDB89-5302-49B9-AE25-3ABC8D72EBD7}" type="presParOf" srcId="{32D55E75-26F6-4539-9E69-C73A20B9B03C}" destId="{B26F4D48-70DE-45B0-B554-4DA9A25FFA1F}" srcOrd="3" destOrd="0" presId="urn:microsoft.com/office/officeart/2008/layout/LinedList"/>
    <dgm:cxn modelId="{EBA9D094-4DD2-46C1-B09A-9736DFE21E0F}" type="presParOf" srcId="{B26F4D48-70DE-45B0-B554-4DA9A25FFA1F}" destId="{3A1B04BE-1362-4F29-A41D-7DAC3C058D56}" srcOrd="0" destOrd="0" presId="urn:microsoft.com/office/officeart/2008/layout/LinedList"/>
    <dgm:cxn modelId="{A93A1C31-B3AB-4E90-8DB5-A259AFA52FAB}" type="presParOf" srcId="{B26F4D48-70DE-45B0-B554-4DA9A25FFA1F}" destId="{4915B926-4643-4394-A779-26F82744F2EF}" srcOrd="1" destOrd="0" presId="urn:microsoft.com/office/officeart/2008/layout/LinedList"/>
    <dgm:cxn modelId="{4A22BE5A-9437-47A8-823B-EBB5ED2728AD}" type="presParOf" srcId="{32D55E75-26F6-4539-9E69-C73A20B9B03C}" destId="{DDAF1A68-998A-435D-8FE3-CD10F80F0D97}" srcOrd="4" destOrd="0" presId="urn:microsoft.com/office/officeart/2008/layout/LinedList"/>
    <dgm:cxn modelId="{DBBF3A84-CF17-4231-886E-5DA0A37C1C68}" type="presParOf" srcId="{32D55E75-26F6-4539-9E69-C73A20B9B03C}" destId="{AEAE859B-5D2B-4901-8D7E-BA6E9937C8C0}" srcOrd="5" destOrd="0" presId="urn:microsoft.com/office/officeart/2008/layout/LinedList"/>
    <dgm:cxn modelId="{505547EC-AEDA-4DA9-9E45-C738E7295F81}" type="presParOf" srcId="{AEAE859B-5D2B-4901-8D7E-BA6E9937C8C0}" destId="{F069F7A6-49ED-41D3-A011-B5557618392A}" srcOrd="0" destOrd="0" presId="urn:microsoft.com/office/officeart/2008/layout/LinedList"/>
    <dgm:cxn modelId="{AE448293-770E-40E8-81E5-C26BFA7A90F0}" type="presParOf" srcId="{AEAE859B-5D2B-4901-8D7E-BA6E9937C8C0}" destId="{47EBD739-E82E-4181-BF83-E750F6410894}" srcOrd="1" destOrd="0" presId="urn:microsoft.com/office/officeart/2008/layout/LinedList"/>
    <dgm:cxn modelId="{10EC71D2-23A0-4317-AC40-853F9A1C1B69}" type="presParOf" srcId="{32D55E75-26F6-4539-9E69-C73A20B9B03C}" destId="{47365F06-946C-44A7-902F-2DE5178953C5}" srcOrd="6" destOrd="0" presId="urn:microsoft.com/office/officeart/2008/layout/LinedList"/>
    <dgm:cxn modelId="{389E5BB7-E758-47CA-ACD2-DE96F698ADC1}" type="presParOf" srcId="{32D55E75-26F6-4539-9E69-C73A20B9B03C}" destId="{AE063C20-068D-4138-A953-B29F1A854209}" srcOrd="7" destOrd="0" presId="urn:microsoft.com/office/officeart/2008/layout/LinedList"/>
    <dgm:cxn modelId="{FEA9B15A-9042-4040-97D1-C488831B9021}" type="presParOf" srcId="{AE063C20-068D-4138-A953-B29F1A854209}" destId="{764EC93C-8EBB-4823-82D3-21062C91C9F3}" srcOrd="0" destOrd="0" presId="urn:microsoft.com/office/officeart/2008/layout/LinedList"/>
    <dgm:cxn modelId="{95974C07-7255-4817-8ECA-B521FA6968BD}" type="presParOf" srcId="{AE063C20-068D-4138-A953-B29F1A854209}" destId="{30E4F8A0-F8AC-4CBE-9884-321B685F6418}" srcOrd="1" destOrd="0" presId="urn:microsoft.com/office/officeart/2008/layout/LinedList"/>
    <dgm:cxn modelId="{C0DC5EE5-174C-4D73-854B-D0D5DDE2F288}" type="presParOf" srcId="{32D55E75-26F6-4539-9E69-C73A20B9B03C}" destId="{BC311161-53FD-44F1-95DA-008838C92083}" srcOrd="8" destOrd="0" presId="urn:microsoft.com/office/officeart/2008/layout/LinedList"/>
    <dgm:cxn modelId="{E0A5402D-B48F-4A35-9C86-721B8CD5C706}" type="presParOf" srcId="{32D55E75-26F6-4539-9E69-C73A20B9B03C}" destId="{425C1434-B4F0-4963-8347-A063E3D6380E}" srcOrd="9" destOrd="0" presId="urn:microsoft.com/office/officeart/2008/layout/LinedList"/>
    <dgm:cxn modelId="{4E8EF148-7A98-46D1-9F0E-160DD98AF616}" type="presParOf" srcId="{425C1434-B4F0-4963-8347-A063E3D6380E}" destId="{05D16543-F194-4EF9-950B-E1506730630E}" srcOrd="0" destOrd="0" presId="urn:microsoft.com/office/officeart/2008/layout/LinedList"/>
    <dgm:cxn modelId="{891DF87E-75D7-45E2-B288-E9FDA308C9BC}" type="presParOf" srcId="{425C1434-B4F0-4963-8347-A063E3D6380E}" destId="{0A0DFC26-C6EF-45B4-A417-B850E39E465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FD077089-ACB8-4693-97A6-82DC7859C445}"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CC892EA0-37A6-4B52-B726-18BA0D6C67F6}">
      <dgm:prSet/>
      <dgm:spPr/>
      <dgm:t>
        <a:bodyPr/>
        <a:lstStyle/>
        <a:p>
          <a:r>
            <a:rPr lang="en-GB" dirty="0" err="1"/>
            <a:t>Rhwydweithiau</a:t>
          </a:r>
          <a:r>
            <a:rPr lang="en-GB" dirty="0"/>
            <a:t> </a:t>
          </a:r>
          <a:r>
            <a:rPr lang="en-GB" dirty="0" err="1"/>
            <a:t>problemau</a:t>
          </a:r>
          <a:r>
            <a:rPr lang="en-GB" dirty="0"/>
            <a:t> </a:t>
          </a:r>
          <a:r>
            <a:rPr lang="en-GB" dirty="0" err="1"/>
            <a:t>Heclow</a:t>
          </a:r>
          <a:endParaRPr lang="en-US" dirty="0"/>
        </a:p>
      </dgm:t>
    </dgm:pt>
    <dgm:pt modelId="{CF0DD7EA-077C-4A1A-A62B-7F6B797BD323}" type="parTrans" cxnId="{A3CAB6B0-2B87-49D0-B8A2-134BE75AE154}">
      <dgm:prSet/>
      <dgm:spPr/>
      <dgm:t>
        <a:bodyPr/>
        <a:lstStyle/>
        <a:p>
          <a:endParaRPr lang="en-US"/>
        </a:p>
      </dgm:t>
    </dgm:pt>
    <dgm:pt modelId="{40D5729B-95DA-4D49-B72E-666D1B4DF40C}" type="sibTrans" cxnId="{A3CAB6B0-2B87-49D0-B8A2-134BE75AE154}">
      <dgm:prSet/>
      <dgm:spPr/>
      <dgm:t>
        <a:bodyPr/>
        <a:lstStyle/>
        <a:p>
          <a:endParaRPr lang="en-US"/>
        </a:p>
      </dgm:t>
    </dgm:pt>
    <dgm:pt modelId="{B66B1531-5660-4668-A64A-8F1260145F0E}">
      <dgm:prSet/>
      <dgm:spPr/>
      <dgm:t>
        <a:bodyPr/>
        <a:lstStyle/>
        <a:p>
          <a:r>
            <a:rPr lang="en-GB" dirty="0" err="1"/>
            <a:t>Mewn</a:t>
          </a:r>
          <a:r>
            <a:rPr lang="en-GB" dirty="0"/>
            <a:t> </a:t>
          </a:r>
          <a:r>
            <a:rPr lang="en-GB" dirty="0" err="1"/>
            <a:t>cyferbyniad</a:t>
          </a:r>
          <a:r>
            <a:rPr lang="en-GB" dirty="0"/>
            <a:t>, </a:t>
          </a:r>
          <a:r>
            <a:rPr lang="en-GB" dirty="0" err="1"/>
            <a:t>mae'r</a:t>
          </a:r>
          <a:r>
            <a:rPr lang="en-GB" dirty="0"/>
            <a:t> </a:t>
          </a:r>
          <a:r>
            <a:rPr lang="en-GB" dirty="0" err="1"/>
            <a:t>rhain</a:t>
          </a:r>
          <a:r>
            <a:rPr lang="en-GB" dirty="0"/>
            <a:t> </a:t>
          </a:r>
          <a:r>
            <a:rPr lang="en-GB" dirty="0" err="1"/>
            <a:t>yn</a:t>
          </a:r>
          <a:r>
            <a:rPr lang="en-GB" dirty="0"/>
            <a:t> </a:t>
          </a:r>
          <a:r>
            <a:rPr lang="en-GB" dirty="0" err="1"/>
            <a:t>gymharol</a:t>
          </a:r>
          <a:r>
            <a:rPr lang="en-GB" dirty="0"/>
            <a:t> </a:t>
          </a:r>
          <a:r>
            <a:rPr lang="en-GB" dirty="0" err="1"/>
            <a:t>agored</a:t>
          </a:r>
          <a:endParaRPr lang="en-US" dirty="0"/>
        </a:p>
      </dgm:t>
    </dgm:pt>
    <dgm:pt modelId="{E634BF1A-9F41-4B87-98E8-EC75F1F6AB96}" type="parTrans" cxnId="{85BFB5A7-21C8-4ABE-AAF3-52B906FBEFC7}">
      <dgm:prSet/>
      <dgm:spPr/>
      <dgm:t>
        <a:bodyPr/>
        <a:lstStyle/>
        <a:p>
          <a:endParaRPr lang="en-US"/>
        </a:p>
      </dgm:t>
    </dgm:pt>
    <dgm:pt modelId="{42A630F3-80E7-4AB2-983E-6E282954DE10}" type="sibTrans" cxnId="{85BFB5A7-21C8-4ABE-AAF3-52B906FBEFC7}">
      <dgm:prSet/>
      <dgm:spPr/>
      <dgm:t>
        <a:bodyPr/>
        <a:lstStyle/>
        <a:p>
          <a:endParaRPr lang="en-US"/>
        </a:p>
      </dgm:t>
    </dgm:pt>
    <dgm:pt modelId="{265DFB17-6EB6-47B6-941F-B2B7231D8B70}">
      <dgm:prSet/>
      <dgm:spPr/>
      <dgm:t>
        <a:bodyPr/>
        <a:lstStyle/>
        <a:p>
          <a:r>
            <a:rPr lang="en-GB" dirty="0"/>
            <a:t>Mae </a:t>
          </a:r>
          <a:r>
            <a:rPr lang="en-GB" dirty="0" err="1"/>
            <a:t>ganddynt</a:t>
          </a:r>
          <a:r>
            <a:rPr lang="en-GB" dirty="0"/>
            <a:t> </a:t>
          </a:r>
          <a:r>
            <a:rPr lang="en-GB" dirty="0" err="1"/>
            <a:t>ystod</a:t>
          </a:r>
          <a:r>
            <a:rPr lang="en-GB" dirty="0"/>
            <a:t> o </a:t>
          </a:r>
          <a:r>
            <a:rPr lang="en-GB" dirty="0" err="1"/>
            <a:t>wahanol</a:t>
          </a:r>
          <a:r>
            <a:rPr lang="en-GB" dirty="0"/>
            <a:t> </a:t>
          </a:r>
          <a:r>
            <a:rPr lang="en-GB" dirty="0" err="1"/>
            <a:t>actorion</a:t>
          </a:r>
          <a:r>
            <a:rPr lang="en-GB" dirty="0"/>
            <a:t> </a:t>
          </a:r>
          <a:r>
            <a:rPr lang="en-GB" dirty="0" err="1"/>
            <a:t>fel</a:t>
          </a:r>
          <a:r>
            <a:rPr lang="en-GB" dirty="0"/>
            <a:t> </a:t>
          </a:r>
          <a:r>
            <a:rPr lang="en-GB" dirty="0" err="1"/>
            <a:t>swyddogion</a:t>
          </a:r>
          <a:r>
            <a:rPr lang="en-GB" dirty="0"/>
            <a:t>, </a:t>
          </a:r>
          <a:r>
            <a:rPr lang="en-GB" dirty="0" err="1"/>
            <a:t>grwpiau</a:t>
          </a:r>
          <a:r>
            <a:rPr lang="en-GB" dirty="0"/>
            <a:t> </a:t>
          </a:r>
          <a:r>
            <a:rPr lang="en-GB" dirty="0" err="1"/>
            <a:t>cynhyrchwyr</a:t>
          </a:r>
          <a:r>
            <a:rPr lang="en-GB" dirty="0"/>
            <a:t>, </a:t>
          </a:r>
          <a:r>
            <a:rPr lang="en-GB" dirty="0" err="1"/>
            <a:t>melinau</a:t>
          </a:r>
          <a:r>
            <a:rPr lang="en-GB" dirty="0"/>
            <a:t> </a:t>
          </a:r>
          <a:r>
            <a:rPr lang="en-GB" dirty="0" err="1"/>
            <a:t>trafod</a:t>
          </a:r>
          <a:r>
            <a:rPr lang="en-GB" dirty="0"/>
            <a:t>, </a:t>
          </a:r>
          <a:r>
            <a:rPr lang="en-GB" dirty="0" err="1"/>
            <a:t>academyddion</a:t>
          </a:r>
          <a:endParaRPr lang="en-US" dirty="0"/>
        </a:p>
      </dgm:t>
    </dgm:pt>
    <dgm:pt modelId="{6006190D-1154-48A7-B89D-92F651FECF43}" type="parTrans" cxnId="{BBBFB489-0855-4A63-B2CC-CF30B715A70E}">
      <dgm:prSet/>
      <dgm:spPr/>
      <dgm:t>
        <a:bodyPr/>
        <a:lstStyle/>
        <a:p>
          <a:endParaRPr lang="en-US"/>
        </a:p>
      </dgm:t>
    </dgm:pt>
    <dgm:pt modelId="{7CF51319-18BA-44A6-94E7-81CD771F485D}" type="sibTrans" cxnId="{BBBFB489-0855-4A63-B2CC-CF30B715A70E}">
      <dgm:prSet/>
      <dgm:spPr/>
      <dgm:t>
        <a:bodyPr/>
        <a:lstStyle/>
        <a:p>
          <a:endParaRPr lang="en-US"/>
        </a:p>
      </dgm:t>
    </dgm:pt>
    <dgm:pt modelId="{CF839624-9434-403B-8941-0D1435DBB5AA}">
      <dgm:prSet/>
      <dgm:spPr/>
      <dgm:t>
        <a:bodyPr/>
        <a:lstStyle/>
        <a:p>
          <a:r>
            <a:rPr lang="en-GB" dirty="0"/>
            <a:t>Mae </a:t>
          </a:r>
          <a:r>
            <a:rPr lang="en-GB" dirty="0" err="1"/>
            <a:t>eu</a:t>
          </a:r>
          <a:r>
            <a:rPr lang="en-GB" dirty="0"/>
            <a:t> </a:t>
          </a:r>
          <a:r>
            <a:rPr lang="en-GB" dirty="0" err="1"/>
            <a:t>haelodaeth</a:t>
          </a:r>
          <a:r>
            <a:rPr lang="en-GB" dirty="0"/>
            <a:t> </a:t>
          </a:r>
          <a:r>
            <a:rPr lang="en-GB" dirty="0" err="1"/>
            <a:t>yn</a:t>
          </a:r>
          <a:r>
            <a:rPr lang="en-GB" dirty="0"/>
            <a:t> </a:t>
          </a:r>
          <a:r>
            <a:rPr lang="en-GB" dirty="0" err="1"/>
            <a:t>aml</a:t>
          </a:r>
          <a:r>
            <a:rPr lang="en-GB" dirty="0"/>
            <a:t> </a:t>
          </a:r>
          <a:r>
            <a:rPr lang="en-GB" dirty="0" err="1"/>
            <a:t>yn</a:t>
          </a:r>
          <a:r>
            <a:rPr lang="en-GB" dirty="0"/>
            <a:t> </a:t>
          </a:r>
          <a:r>
            <a:rPr lang="en-GB" dirty="0" err="1"/>
            <a:t>addasu</a:t>
          </a:r>
          <a:r>
            <a:rPr lang="en-GB" dirty="0"/>
            <a:t> ac </a:t>
          </a:r>
          <a:r>
            <a:rPr lang="en-GB" dirty="0" err="1"/>
            <a:t>yn</a:t>
          </a:r>
          <a:r>
            <a:rPr lang="en-GB" dirty="0"/>
            <a:t> </a:t>
          </a:r>
          <a:r>
            <a:rPr lang="en-GB" dirty="0" err="1"/>
            <a:t>hyblyg</a:t>
          </a:r>
          <a:r>
            <a:rPr lang="en-GB" dirty="0"/>
            <a:t> </a:t>
          </a:r>
          <a:r>
            <a:rPr lang="en-GB" dirty="0" err="1"/>
            <a:t>neu'n</a:t>
          </a:r>
          <a:r>
            <a:rPr lang="en-GB" dirty="0"/>
            <a:t> </a:t>
          </a:r>
          <a:r>
            <a:rPr lang="en-GB" dirty="0" err="1"/>
            <a:t>aneglur</a:t>
          </a:r>
          <a:endParaRPr lang="en-US" dirty="0"/>
        </a:p>
      </dgm:t>
    </dgm:pt>
    <dgm:pt modelId="{0730EE15-E609-4180-B63C-AF2AF58CE0CC}" type="parTrans" cxnId="{FFF24692-F17B-48CE-9649-91CB08866054}">
      <dgm:prSet/>
      <dgm:spPr/>
      <dgm:t>
        <a:bodyPr/>
        <a:lstStyle/>
        <a:p>
          <a:endParaRPr lang="en-US"/>
        </a:p>
      </dgm:t>
    </dgm:pt>
    <dgm:pt modelId="{82904340-4F28-47AC-9487-73D55AE061FF}" type="sibTrans" cxnId="{FFF24692-F17B-48CE-9649-91CB08866054}">
      <dgm:prSet/>
      <dgm:spPr/>
      <dgm:t>
        <a:bodyPr/>
        <a:lstStyle/>
        <a:p>
          <a:endParaRPr lang="en-US"/>
        </a:p>
      </dgm:t>
    </dgm:pt>
    <dgm:pt modelId="{2D711643-61D7-48D1-8AEF-3431E1341EE6}">
      <dgm:prSet/>
      <dgm:spPr/>
      <dgm:t>
        <a:bodyPr/>
        <a:lstStyle/>
        <a:p>
          <a:r>
            <a:rPr lang="en-GB" dirty="0" err="1"/>
            <a:t>Nid</a:t>
          </a:r>
          <a:r>
            <a:rPr lang="en-GB" dirty="0"/>
            <a:t> </a:t>
          </a:r>
          <a:r>
            <a:rPr lang="en-GB" dirty="0" err="1"/>
            <a:t>ydynt</a:t>
          </a:r>
          <a:r>
            <a:rPr lang="en-GB" dirty="0"/>
            <a:t> </a:t>
          </a:r>
          <a:r>
            <a:rPr lang="en-GB" dirty="0" err="1"/>
            <a:t>yn</a:t>
          </a:r>
          <a:r>
            <a:rPr lang="en-GB" dirty="0"/>
            <a:t> </a:t>
          </a:r>
          <a:r>
            <a:rPr lang="en-GB" dirty="0" err="1"/>
            <a:t>cadarnhau</a:t>
          </a:r>
          <a:r>
            <a:rPr lang="en-GB" dirty="0"/>
            <a:t> </a:t>
          </a:r>
          <a:r>
            <a:rPr lang="en-GB" dirty="0" err="1"/>
            <a:t>ffordd</a:t>
          </a:r>
          <a:r>
            <a:rPr lang="en-GB" dirty="0"/>
            <a:t> </a:t>
          </a:r>
          <a:r>
            <a:rPr lang="en-GB" dirty="0" err="1"/>
            <a:t>sefydledig</a:t>
          </a:r>
          <a:r>
            <a:rPr lang="en-GB" dirty="0"/>
            <a:t> o </a:t>
          </a:r>
          <a:r>
            <a:rPr lang="en-GB" dirty="0" err="1"/>
            <a:t>weithredu</a:t>
          </a:r>
          <a:r>
            <a:rPr lang="en-GB" dirty="0"/>
            <a:t>.  </a:t>
          </a:r>
          <a:r>
            <a:rPr lang="en-GB" dirty="0" err="1"/>
            <a:t>Weithiau</a:t>
          </a:r>
          <a:r>
            <a:rPr lang="en-GB" dirty="0"/>
            <a:t> does dim </a:t>
          </a:r>
          <a:r>
            <a:rPr lang="en-GB" dirty="0" err="1"/>
            <a:t>rheolau</a:t>
          </a:r>
          <a:r>
            <a:rPr lang="en-GB" dirty="0"/>
            <a:t>.</a:t>
          </a:r>
          <a:endParaRPr lang="en-US" dirty="0"/>
        </a:p>
      </dgm:t>
    </dgm:pt>
    <dgm:pt modelId="{C589F388-070F-46AA-9F43-BCD682AE4215}" type="parTrans" cxnId="{58F34A8D-97C1-4B51-945A-130C06449E32}">
      <dgm:prSet/>
      <dgm:spPr/>
      <dgm:t>
        <a:bodyPr/>
        <a:lstStyle/>
        <a:p>
          <a:endParaRPr lang="en-US"/>
        </a:p>
      </dgm:t>
    </dgm:pt>
    <dgm:pt modelId="{87117D3C-1E9A-40B1-8FF7-685F1A90C077}" type="sibTrans" cxnId="{58F34A8D-97C1-4B51-945A-130C06449E32}">
      <dgm:prSet/>
      <dgm:spPr/>
      <dgm:t>
        <a:bodyPr/>
        <a:lstStyle/>
        <a:p>
          <a:endParaRPr lang="en-US"/>
        </a:p>
      </dgm:t>
    </dgm:pt>
    <dgm:pt modelId="{996F37DC-F9E6-4DF2-A66B-BCEAC5612686}">
      <dgm:prSet/>
      <dgm:spPr/>
      <dgm:t>
        <a:bodyPr/>
        <a:lstStyle/>
        <a:p>
          <a:r>
            <a:rPr lang="nn-NO" dirty="0" err="1"/>
            <a:t>Gallant</a:t>
          </a:r>
          <a:r>
            <a:rPr lang="nn-NO" dirty="0"/>
            <a:t> </a:t>
          </a:r>
          <a:r>
            <a:rPr lang="nn-NO" dirty="0" err="1"/>
            <a:t>yn</a:t>
          </a:r>
          <a:r>
            <a:rPr lang="nn-NO" dirty="0"/>
            <a:t> aml </a:t>
          </a:r>
          <a:r>
            <a:rPr lang="nn-NO" dirty="0" err="1"/>
            <a:t>fod</a:t>
          </a:r>
          <a:r>
            <a:rPr lang="nn-NO" dirty="0"/>
            <a:t> </a:t>
          </a:r>
          <a:r>
            <a:rPr lang="nn-NO" dirty="0" err="1"/>
            <a:t>yn</a:t>
          </a:r>
          <a:r>
            <a:rPr lang="nn-NO" dirty="0"/>
            <a:t> </a:t>
          </a:r>
          <a:r>
            <a:rPr lang="nn-NO" dirty="0" err="1"/>
            <a:t>ansefydlog</a:t>
          </a:r>
          <a:r>
            <a:rPr lang="en-GB" dirty="0"/>
            <a:t>.</a:t>
          </a:r>
          <a:endParaRPr lang="en-US" dirty="0"/>
        </a:p>
      </dgm:t>
    </dgm:pt>
    <dgm:pt modelId="{DB8AB96A-69D4-4B1D-B73B-992ABF6E0AC8}" type="parTrans" cxnId="{BAD693F7-30D0-4689-BA97-0C6305D5A58C}">
      <dgm:prSet/>
      <dgm:spPr/>
      <dgm:t>
        <a:bodyPr/>
        <a:lstStyle/>
        <a:p>
          <a:endParaRPr lang="en-US"/>
        </a:p>
      </dgm:t>
    </dgm:pt>
    <dgm:pt modelId="{7A8A9448-BFB0-41CE-B1B7-CFEFD58B8627}" type="sibTrans" cxnId="{BAD693F7-30D0-4689-BA97-0C6305D5A58C}">
      <dgm:prSet/>
      <dgm:spPr/>
      <dgm:t>
        <a:bodyPr/>
        <a:lstStyle/>
        <a:p>
          <a:endParaRPr lang="en-US"/>
        </a:p>
      </dgm:t>
    </dgm:pt>
    <dgm:pt modelId="{99A5441A-DE6E-461C-B31B-3D6E99797349}" type="pres">
      <dgm:prSet presAssocID="{FD077089-ACB8-4693-97A6-82DC7859C445}" presName="vert0" presStyleCnt="0">
        <dgm:presLayoutVars>
          <dgm:dir/>
          <dgm:animOne val="branch"/>
          <dgm:animLvl val="lvl"/>
        </dgm:presLayoutVars>
      </dgm:prSet>
      <dgm:spPr/>
    </dgm:pt>
    <dgm:pt modelId="{A6617AC8-B8E6-4348-B97E-2D81F0B9DDAA}" type="pres">
      <dgm:prSet presAssocID="{CC892EA0-37A6-4B52-B726-18BA0D6C67F6}" presName="thickLine" presStyleLbl="alignNode1" presStyleIdx="0" presStyleCnt="6"/>
      <dgm:spPr/>
    </dgm:pt>
    <dgm:pt modelId="{D6A80904-2278-4098-B81B-C9420ED2A87C}" type="pres">
      <dgm:prSet presAssocID="{CC892EA0-37A6-4B52-B726-18BA0D6C67F6}" presName="horz1" presStyleCnt="0"/>
      <dgm:spPr/>
    </dgm:pt>
    <dgm:pt modelId="{90B4130F-E7BA-41A2-A0FA-774005202894}" type="pres">
      <dgm:prSet presAssocID="{CC892EA0-37A6-4B52-B726-18BA0D6C67F6}" presName="tx1" presStyleLbl="revTx" presStyleIdx="0" presStyleCnt="6"/>
      <dgm:spPr/>
    </dgm:pt>
    <dgm:pt modelId="{DE03CD45-E9EF-4887-9BDA-F215FF695CB3}" type="pres">
      <dgm:prSet presAssocID="{CC892EA0-37A6-4B52-B726-18BA0D6C67F6}" presName="vert1" presStyleCnt="0"/>
      <dgm:spPr/>
    </dgm:pt>
    <dgm:pt modelId="{5C5D7EDE-C15B-4FAD-8B72-828522DF1268}" type="pres">
      <dgm:prSet presAssocID="{B66B1531-5660-4668-A64A-8F1260145F0E}" presName="thickLine" presStyleLbl="alignNode1" presStyleIdx="1" presStyleCnt="6"/>
      <dgm:spPr/>
    </dgm:pt>
    <dgm:pt modelId="{898FB873-E105-478C-AA35-89644BC3292D}" type="pres">
      <dgm:prSet presAssocID="{B66B1531-5660-4668-A64A-8F1260145F0E}" presName="horz1" presStyleCnt="0"/>
      <dgm:spPr/>
    </dgm:pt>
    <dgm:pt modelId="{FDF47B6A-9864-479D-BDFA-E1FDCD831C40}" type="pres">
      <dgm:prSet presAssocID="{B66B1531-5660-4668-A64A-8F1260145F0E}" presName="tx1" presStyleLbl="revTx" presStyleIdx="1" presStyleCnt="6"/>
      <dgm:spPr/>
    </dgm:pt>
    <dgm:pt modelId="{633F43F9-CF1B-4E9C-92F5-76BF4DB37B6E}" type="pres">
      <dgm:prSet presAssocID="{B66B1531-5660-4668-A64A-8F1260145F0E}" presName="vert1" presStyleCnt="0"/>
      <dgm:spPr/>
    </dgm:pt>
    <dgm:pt modelId="{DBB70C2C-4B5B-4152-82E6-CF01C03388A1}" type="pres">
      <dgm:prSet presAssocID="{265DFB17-6EB6-47B6-941F-B2B7231D8B70}" presName="thickLine" presStyleLbl="alignNode1" presStyleIdx="2" presStyleCnt="6"/>
      <dgm:spPr/>
    </dgm:pt>
    <dgm:pt modelId="{12A3D009-F88B-4521-8EFE-6A48A744750F}" type="pres">
      <dgm:prSet presAssocID="{265DFB17-6EB6-47B6-941F-B2B7231D8B70}" presName="horz1" presStyleCnt="0"/>
      <dgm:spPr/>
    </dgm:pt>
    <dgm:pt modelId="{77877486-775C-443A-8836-057FBEA2BC6C}" type="pres">
      <dgm:prSet presAssocID="{265DFB17-6EB6-47B6-941F-B2B7231D8B70}" presName="tx1" presStyleLbl="revTx" presStyleIdx="2" presStyleCnt="6"/>
      <dgm:spPr/>
    </dgm:pt>
    <dgm:pt modelId="{FA62DC41-8668-416C-AF30-5EDE98D13A82}" type="pres">
      <dgm:prSet presAssocID="{265DFB17-6EB6-47B6-941F-B2B7231D8B70}" presName="vert1" presStyleCnt="0"/>
      <dgm:spPr/>
    </dgm:pt>
    <dgm:pt modelId="{C6BEBE66-DD7D-467C-80BE-C82682C4EA1C}" type="pres">
      <dgm:prSet presAssocID="{CF839624-9434-403B-8941-0D1435DBB5AA}" presName="thickLine" presStyleLbl="alignNode1" presStyleIdx="3" presStyleCnt="6"/>
      <dgm:spPr/>
    </dgm:pt>
    <dgm:pt modelId="{0C9DC9DB-E9DC-42EB-B3B6-3D77B994CA7A}" type="pres">
      <dgm:prSet presAssocID="{CF839624-9434-403B-8941-0D1435DBB5AA}" presName="horz1" presStyleCnt="0"/>
      <dgm:spPr/>
    </dgm:pt>
    <dgm:pt modelId="{C0E84B41-3A57-4514-A2D2-8E5B1A9F73F1}" type="pres">
      <dgm:prSet presAssocID="{CF839624-9434-403B-8941-0D1435DBB5AA}" presName="tx1" presStyleLbl="revTx" presStyleIdx="3" presStyleCnt="6"/>
      <dgm:spPr/>
    </dgm:pt>
    <dgm:pt modelId="{A6D0752C-A8D6-45FD-B058-58CFC40779CD}" type="pres">
      <dgm:prSet presAssocID="{CF839624-9434-403B-8941-0D1435DBB5AA}" presName="vert1" presStyleCnt="0"/>
      <dgm:spPr/>
    </dgm:pt>
    <dgm:pt modelId="{9E7D4A8B-D572-4978-A941-4538183963B6}" type="pres">
      <dgm:prSet presAssocID="{2D711643-61D7-48D1-8AEF-3431E1341EE6}" presName="thickLine" presStyleLbl="alignNode1" presStyleIdx="4" presStyleCnt="6"/>
      <dgm:spPr/>
    </dgm:pt>
    <dgm:pt modelId="{09C8CDAD-FF02-4DD7-AF13-861A98995A7B}" type="pres">
      <dgm:prSet presAssocID="{2D711643-61D7-48D1-8AEF-3431E1341EE6}" presName="horz1" presStyleCnt="0"/>
      <dgm:spPr/>
    </dgm:pt>
    <dgm:pt modelId="{87F0EDC2-A718-4DBB-A25B-EB868E0712B9}" type="pres">
      <dgm:prSet presAssocID="{2D711643-61D7-48D1-8AEF-3431E1341EE6}" presName="tx1" presStyleLbl="revTx" presStyleIdx="4" presStyleCnt="6"/>
      <dgm:spPr/>
    </dgm:pt>
    <dgm:pt modelId="{EC61BD1C-E72B-4EEC-9F57-8072A2D1FF9E}" type="pres">
      <dgm:prSet presAssocID="{2D711643-61D7-48D1-8AEF-3431E1341EE6}" presName="vert1" presStyleCnt="0"/>
      <dgm:spPr/>
    </dgm:pt>
    <dgm:pt modelId="{7E8FCA58-C6CF-4757-8167-2895F1EC71A4}" type="pres">
      <dgm:prSet presAssocID="{996F37DC-F9E6-4DF2-A66B-BCEAC5612686}" presName="thickLine" presStyleLbl="alignNode1" presStyleIdx="5" presStyleCnt="6"/>
      <dgm:spPr/>
    </dgm:pt>
    <dgm:pt modelId="{AA071744-A65D-4DA8-8D6D-EF74D07752D4}" type="pres">
      <dgm:prSet presAssocID="{996F37DC-F9E6-4DF2-A66B-BCEAC5612686}" presName="horz1" presStyleCnt="0"/>
      <dgm:spPr/>
    </dgm:pt>
    <dgm:pt modelId="{171DEEC3-CE44-4F5F-B73B-3C178955F6C3}" type="pres">
      <dgm:prSet presAssocID="{996F37DC-F9E6-4DF2-A66B-BCEAC5612686}" presName="tx1" presStyleLbl="revTx" presStyleIdx="5" presStyleCnt="6"/>
      <dgm:spPr/>
    </dgm:pt>
    <dgm:pt modelId="{5FDDE5B3-64C0-4E12-BF43-C6E720034009}" type="pres">
      <dgm:prSet presAssocID="{996F37DC-F9E6-4DF2-A66B-BCEAC5612686}" presName="vert1" presStyleCnt="0"/>
      <dgm:spPr/>
    </dgm:pt>
  </dgm:ptLst>
  <dgm:cxnLst>
    <dgm:cxn modelId="{247D5338-601E-4F4B-BB76-C354C2EE984C}" type="presOf" srcId="{B66B1531-5660-4668-A64A-8F1260145F0E}" destId="{FDF47B6A-9864-479D-BDFA-E1FDCD831C40}" srcOrd="0" destOrd="0" presId="urn:microsoft.com/office/officeart/2008/layout/LinedList"/>
    <dgm:cxn modelId="{4C452C3F-8A8E-4001-B64A-298E292D4310}" type="presOf" srcId="{FD077089-ACB8-4693-97A6-82DC7859C445}" destId="{99A5441A-DE6E-461C-B31B-3D6E99797349}" srcOrd="0" destOrd="0" presId="urn:microsoft.com/office/officeart/2008/layout/LinedList"/>
    <dgm:cxn modelId="{87A92E44-CB93-4357-9B6A-71515FC6C503}" type="presOf" srcId="{CC892EA0-37A6-4B52-B726-18BA0D6C67F6}" destId="{90B4130F-E7BA-41A2-A0FA-774005202894}" srcOrd="0" destOrd="0" presId="urn:microsoft.com/office/officeart/2008/layout/LinedList"/>
    <dgm:cxn modelId="{B61EEA4E-24E7-43D0-88F0-6AC3EBCE4614}" type="presOf" srcId="{265DFB17-6EB6-47B6-941F-B2B7231D8B70}" destId="{77877486-775C-443A-8836-057FBEA2BC6C}" srcOrd="0" destOrd="0" presId="urn:microsoft.com/office/officeart/2008/layout/LinedList"/>
    <dgm:cxn modelId="{CBA5937A-F102-431C-AE0B-56DBFD2C9C55}" type="presOf" srcId="{996F37DC-F9E6-4DF2-A66B-BCEAC5612686}" destId="{171DEEC3-CE44-4F5F-B73B-3C178955F6C3}" srcOrd="0" destOrd="0" presId="urn:microsoft.com/office/officeart/2008/layout/LinedList"/>
    <dgm:cxn modelId="{BBBFB489-0855-4A63-B2CC-CF30B715A70E}" srcId="{FD077089-ACB8-4693-97A6-82DC7859C445}" destId="{265DFB17-6EB6-47B6-941F-B2B7231D8B70}" srcOrd="2" destOrd="0" parTransId="{6006190D-1154-48A7-B89D-92F651FECF43}" sibTransId="{7CF51319-18BA-44A6-94E7-81CD771F485D}"/>
    <dgm:cxn modelId="{58F34A8D-97C1-4B51-945A-130C06449E32}" srcId="{FD077089-ACB8-4693-97A6-82DC7859C445}" destId="{2D711643-61D7-48D1-8AEF-3431E1341EE6}" srcOrd="4" destOrd="0" parTransId="{C589F388-070F-46AA-9F43-BCD682AE4215}" sibTransId="{87117D3C-1E9A-40B1-8FF7-685F1A90C077}"/>
    <dgm:cxn modelId="{FFF24692-F17B-48CE-9649-91CB08866054}" srcId="{FD077089-ACB8-4693-97A6-82DC7859C445}" destId="{CF839624-9434-403B-8941-0D1435DBB5AA}" srcOrd="3" destOrd="0" parTransId="{0730EE15-E609-4180-B63C-AF2AF58CE0CC}" sibTransId="{82904340-4F28-47AC-9487-73D55AE061FF}"/>
    <dgm:cxn modelId="{EA9131A3-B8BB-4572-9C0B-2C74F99A7CF4}" type="presOf" srcId="{CF839624-9434-403B-8941-0D1435DBB5AA}" destId="{C0E84B41-3A57-4514-A2D2-8E5B1A9F73F1}" srcOrd="0" destOrd="0" presId="urn:microsoft.com/office/officeart/2008/layout/LinedList"/>
    <dgm:cxn modelId="{85BFB5A7-21C8-4ABE-AAF3-52B906FBEFC7}" srcId="{FD077089-ACB8-4693-97A6-82DC7859C445}" destId="{B66B1531-5660-4668-A64A-8F1260145F0E}" srcOrd="1" destOrd="0" parTransId="{E634BF1A-9F41-4B87-98E8-EC75F1F6AB96}" sibTransId="{42A630F3-80E7-4AB2-983E-6E282954DE10}"/>
    <dgm:cxn modelId="{A3CAB6B0-2B87-49D0-B8A2-134BE75AE154}" srcId="{FD077089-ACB8-4693-97A6-82DC7859C445}" destId="{CC892EA0-37A6-4B52-B726-18BA0D6C67F6}" srcOrd="0" destOrd="0" parTransId="{CF0DD7EA-077C-4A1A-A62B-7F6B797BD323}" sibTransId="{40D5729B-95DA-4D49-B72E-666D1B4DF40C}"/>
    <dgm:cxn modelId="{00C11CB9-9BA6-4CCE-9524-9389E5CBC5E7}" type="presOf" srcId="{2D711643-61D7-48D1-8AEF-3431E1341EE6}" destId="{87F0EDC2-A718-4DBB-A25B-EB868E0712B9}" srcOrd="0" destOrd="0" presId="urn:microsoft.com/office/officeart/2008/layout/LinedList"/>
    <dgm:cxn modelId="{BAD693F7-30D0-4689-BA97-0C6305D5A58C}" srcId="{FD077089-ACB8-4693-97A6-82DC7859C445}" destId="{996F37DC-F9E6-4DF2-A66B-BCEAC5612686}" srcOrd="5" destOrd="0" parTransId="{DB8AB96A-69D4-4B1D-B73B-992ABF6E0AC8}" sibTransId="{7A8A9448-BFB0-41CE-B1B7-CFEFD58B8627}"/>
    <dgm:cxn modelId="{F9C48F4A-D0F5-4E28-A3DE-70C667F5B623}" type="presParOf" srcId="{99A5441A-DE6E-461C-B31B-3D6E99797349}" destId="{A6617AC8-B8E6-4348-B97E-2D81F0B9DDAA}" srcOrd="0" destOrd="0" presId="urn:microsoft.com/office/officeart/2008/layout/LinedList"/>
    <dgm:cxn modelId="{1439D7E2-1FC2-4B3A-9E5E-B3C9CE4EEFC9}" type="presParOf" srcId="{99A5441A-DE6E-461C-B31B-3D6E99797349}" destId="{D6A80904-2278-4098-B81B-C9420ED2A87C}" srcOrd="1" destOrd="0" presId="urn:microsoft.com/office/officeart/2008/layout/LinedList"/>
    <dgm:cxn modelId="{DF4E80C2-94D0-49DE-BB7E-9569DBB6C3A2}" type="presParOf" srcId="{D6A80904-2278-4098-B81B-C9420ED2A87C}" destId="{90B4130F-E7BA-41A2-A0FA-774005202894}" srcOrd="0" destOrd="0" presId="urn:microsoft.com/office/officeart/2008/layout/LinedList"/>
    <dgm:cxn modelId="{DBDF46AA-C2CB-4CB5-B71F-B6F370723704}" type="presParOf" srcId="{D6A80904-2278-4098-B81B-C9420ED2A87C}" destId="{DE03CD45-E9EF-4887-9BDA-F215FF695CB3}" srcOrd="1" destOrd="0" presId="urn:microsoft.com/office/officeart/2008/layout/LinedList"/>
    <dgm:cxn modelId="{52B025F7-E2EF-465F-9051-59F262995302}" type="presParOf" srcId="{99A5441A-DE6E-461C-B31B-3D6E99797349}" destId="{5C5D7EDE-C15B-4FAD-8B72-828522DF1268}" srcOrd="2" destOrd="0" presId="urn:microsoft.com/office/officeart/2008/layout/LinedList"/>
    <dgm:cxn modelId="{32A538EA-97AB-40C6-88DC-7A7B6A3B6893}" type="presParOf" srcId="{99A5441A-DE6E-461C-B31B-3D6E99797349}" destId="{898FB873-E105-478C-AA35-89644BC3292D}" srcOrd="3" destOrd="0" presId="urn:microsoft.com/office/officeart/2008/layout/LinedList"/>
    <dgm:cxn modelId="{ACBD5B87-D828-490D-97BE-77D35A003E5D}" type="presParOf" srcId="{898FB873-E105-478C-AA35-89644BC3292D}" destId="{FDF47B6A-9864-479D-BDFA-E1FDCD831C40}" srcOrd="0" destOrd="0" presId="urn:microsoft.com/office/officeart/2008/layout/LinedList"/>
    <dgm:cxn modelId="{D905C98C-57B5-4A72-B475-768DA7231A16}" type="presParOf" srcId="{898FB873-E105-478C-AA35-89644BC3292D}" destId="{633F43F9-CF1B-4E9C-92F5-76BF4DB37B6E}" srcOrd="1" destOrd="0" presId="urn:microsoft.com/office/officeart/2008/layout/LinedList"/>
    <dgm:cxn modelId="{026B3064-6EC1-4004-9900-A544CAB80137}" type="presParOf" srcId="{99A5441A-DE6E-461C-B31B-3D6E99797349}" destId="{DBB70C2C-4B5B-4152-82E6-CF01C03388A1}" srcOrd="4" destOrd="0" presId="urn:microsoft.com/office/officeart/2008/layout/LinedList"/>
    <dgm:cxn modelId="{B367C049-765A-4162-8B80-8F95BF56E595}" type="presParOf" srcId="{99A5441A-DE6E-461C-B31B-3D6E99797349}" destId="{12A3D009-F88B-4521-8EFE-6A48A744750F}" srcOrd="5" destOrd="0" presId="urn:microsoft.com/office/officeart/2008/layout/LinedList"/>
    <dgm:cxn modelId="{897A3837-AAF3-416A-AE37-5E2F8F447E68}" type="presParOf" srcId="{12A3D009-F88B-4521-8EFE-6A48A744750F}" destId="{77877486-775C-443A-8836-057FBEA2BC6C}" srcOrd="0" destOrd="0" presId="urn:microsoft.com/office/officeart/2008/layout/LinedList"/>
    <dgm:cxn modelId="{37D2E15C-10A9-49CD-90F4-57F11F6063E0}" type="presParOf" srcId="{12A3D009-F88B-4521-8EFE-6A48A744750F}" destId="{FA62DC41-8668-416C-AF30-5EDE98D13A82}" srcOrd="1" destOrd="0" presId="urn:microsoft.com/office/officeart/2008/layout/LinedList"/>
    <dgm:cxn modelId="{F65DB773-2F4D-4801-98AC-EA1E54000994}" type="presParOf" srcId="{99A5441A-DE6E-461C-B31B-3D6E99797349}" destId="{C6BEBE66-DD7D-467C-80BE-C82682C4EA1C}" srcOrd="6" destOrd="0" presId="urn:microsoft.com/office/officeart/2008/layout/LinedList"/>
    <dgm:cxn modelId="{B41321FE-411C-469B-B885-A2B44C728FAF}" type="presParOf" srcId="{99A5441A-DE6E-461C-B31B-3D6E99797349}" destId="{0C9DC9DB-E9DC-42EB-B3B6-3D77B994CA7A}" srcOrd="7" destOrd="0" presId="urn:microsoft.com/office/officeart/2008/layout/LinedList"/>
    <dgm:cxn modelId="{82C92E64-6CC1-4B0F-93B1-E73677DFEAA2}" type="presParOf" srcId="{0C9DC9DB-E9DC-42EB-B3B6-3D77B994CA7A}" destId="{C0E84B41-3A57-4514-A2D2-8E5B1A9F73F1}" srcOrd="0" destOrd="0" presId="urn:microsoft.com/office/officeart/2008/layout/LinedList"/>
    <dgm:cxn modelId="{DC9D1A7B-6673-40F7-AD80-8AFE233B2172}" type="presParOf" srcId="{0C9DC9DB-E9DC-42EB-B3B6-3D77B994CA7A}" destId="{A6D0752C-A8D6-45FD-B058-58CFC40779CD}" srcOrd="1" destOrd="0" presId="urn:microsoft.com/office/officeart/2008/layout/LinedList"/>
    <dgm:cxn modelId="{E31470A3-C376-4223-8C29-06334698C1FB}" type="presParOf" srcId="{99A5441A-DE6E-461C-B31B-3D6E99797349}" destId="{9E7D4A8B-D572-4978-A941-4538183963B6}" srcOrd="8" destOrd="0" presId="urn:microsoft.com/office/officeart/2008/layout/LinedList"/>
    <dgm:cxn modelId="{DA65AF4D-3CD4-401C-90A3-2D96AB53856A}" type="presParOf" srcId="{99A5441A-DE6E-461C-B31B-3D6E99797349}" destId="{09C8CDAD-FF02-4DD7-AF13-861A98995A7B}" srcOrd="9" destOrd="0" presId="urn:microsoft.com/office/officeart/2008/layout/LinedList"/>
    <dgm:cxn modelId="{1E49C519-7A30-4F2B-91C3-FCEC3E8987F0}" type="presParOf" srcId="{09C8CDAD-FF02-4DD7-AF13-861A98995A7B}" destId="{87F0EDC2-A718-4DBB-A25B-EB868E0712B9}" srcOrd="0" destOrd="0" presId="urn:microsoft.com/office/officeart/2008/layout/LinedList"/>
    <dgm:cxn modelId="{518E0A1D-FC7F-423D-97A1-B534FADAA1F7}" type="presParOf" srcId="{09C8CDAD-FF02-4DD7-AF13-861A98995A7B}" destId="{EC61BD1C-E72B-4EEC-9F57-8072A2D1FF9E}" srcOrd="1" destOrd="0" presId="urn:microsoft.com/office/officeart/2008/layout/LinedList"/>
    <dgm:cxn modelId="{25B4854B-296A-4C2F-949D-786E55B1E87E}" type="presParOf" srcId="{99A5441A-DE6E-461C-B31B-3D6E99797349}" destId="{7E8FCA58-C6CF-4757-8167-2895F1EC71A4}" srcOrd="10" destOrd="0" presId="urn:microsoft.com/office/officeart/2008/layout/LinedList"/>
    <dgm:cxn modelId="{89320C86-2B22-4E91-B6C5-C1B782C20E0A}" type="presParOf" srcId="{99A5441A-DE6E-461C-B31B-3D6E99797349}" destId="{AA071744-A65D-4DA8-8D6D-EF74D07752D4}" srcOrd="11" destOrd="0" presId="urn:microsoft.com/office/officeart/2008/layout/LinedList"/>
    <dgm:cxn modelId="{48CCDEFD-F745-42E4-9181-FFFA2666E925}" type="presParOf" srcId="{AA071744-A65D-4DA8-8D6D-EF74D07752D4}" destId="{171DEEC3-CE44-4F5F-B73B-3C178955F6C3}" srcOrd="0" destOrd="0" presId="urn:microsoft.com/office/officeart/2008/layout/LinedList"/>
    <dgm:cxn modelId="{7A06BAF9-BD85-4CCE-9A21-D128B8483204}" type="presParOf" srcId="{AA071744-A65D-4DA8-8D6D-EF74D07752D4}" destId="{5FDDE5B3-64C0-4E12-BF43-C6E7200340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FD077089-ACB8-4693-97A6-82DC7859C44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C892EA0-37A6-4B52-B726-18BA0D6C67F6}">
      <dgm:prSet/>
      <dgm:spPr/>
      <dgm:t>
        <a:bodyPr/>
        <a:lstStyle/>
        <a:p>
          <a:r>
            <a:rPr lang="en-GB"/>
            <a:t>Issue networks Heclow </a:t>
          </a:r>
          <a:endParaRPr lang="en-US"/>
        </a:p>
      </dgm:t>
    </dgm:pt>
    <dgm:pt modelId="{CF0DD7EA-077C-4A1A-A62B-7F6B797BD323}" type="parTrans" cxnId="{A3CAB6B0-2B87-49D0-B8A2-134BE75AE154}">
      <dgm:prSet/>
      <dgm:spPr/>
      <dgm:t>
        <a:bodyPr/>
        <a:lstStyle/>
        <a:p>
          <a:endParaRPr lang="en-US"/>
        </a:p>
      </dgm:t>
    </dgm:pt>
    <dgm:pt modelId="{40D5729B-95DA-4D49-B72E-666D1B4DF40C}" type="sibTrans" cxnId="{A3CAB6B0-2B87-49D0-B8A2-134BE75AE154}">
      <dgm:prSet/>
      <dgm:spPr/>
      <dgm:t>
        <a:bodyPr/>
        <a:lstStyle/>
        <a:p>
          <a:endParaRPr lang="en-US"/>
        </a:p>
      </dgm:t>
    </dgm:pt>
    <dgm:pt modelId="{B66B1531-5660-4668-A64A-8F1260145F0E}">
      <dgm:prSet/>
      <dgm:spPr/>
      <dgm:t>
        <a:bodyPr/>
        <a:lstStyle/>
        <a:p>
          <a:r>
            <a:rPr lang="en-GB"/>
            <a:t>In contrast these are relatively open</a:t>
          </a:r>
          <a:endParaRPr lang="en-US"/>
        </a:p>
      </dgm:t>
    </dgm:pt>
    <dgm:pt modelId="{E634BF1A-9F41-4B87-98E8-EC75F1F6AB96}" type="parTrans" cxnId="{85BFB5A7-21C8-4ABE-AAF3-52B906FBEFC7}">
      <dgm:prSet/>
      <dgm:spPr/>
      <dgm:t>
        <a:bodyPr/>
        <a:lstStyle/>
        <a:p>
          <a:endParaRPr lang="en-US"/>
        </a:p>
      </dgm:t>
    </dgm:pt>
    <dgm:pt modelId="{42A630F3-80E7-4AB2-983E-6E282954DE10}" type="sibTrans" cxnId="{85BFB5A7-21C8-4ABE-AAF3-52B906FBEFC7}">
      <dgm:prSet/>
      <dgm:spPr/>
      <dgm:t>
        <a:bodyPr/>
        <a:lstStyle/>
        <a:p>
          <a:endParaRPr lang="en-US"/>
        </a:p>
      </dgm:t>
    </dgm:pt>
    <dgm:pt modelId="{265DFB17-6EB6-47B6-941F-B2B7231D8B70}">
      <dgm:prSet/>
      <dgm:spPr/>
      <dgm:t>
        <a:bodyPr/>
        <a:lstStyle/>
        <a:p>
          <a:r>
            <a:rPr lang="en-GB"/>
            <a:t>They have a range of different actors such as officials, producer groups, think tanks, academics </a:t>
          </a:r>
          <a:endParaRPr lang="en-US"/>
        </a:p>
      </dgm:t>
    </dgm:pt>
    <dgm:pt modelId="{6006190D-1154-48A7-B89D-92F651FECF43}" type="parTrans" cxnId="{BBBFB489-0855-4A63-B2CC-CF30B715A70E}">
      <dgm:prSet/>
      <dgm:spPr/>
      <dgm:t>
        <a:bodyPr/>
        <a:lstStyle/>
        <a:p>
          <a:endParaRPr lang="en-US"/>
        </a:p>
      </dgm:t>
    </dgm:pt>
    <dgm:pt modelId="{7CF51319-18BA-44A6-94E7-81CD771F485D}" type="sibTrans" cxnId="{BBBFB489-0855-4A63-B2CC-CF30B715A70E}">
      <dgm:prSet/>
      <dgm:spPr/>
      <dgm:t>
        <a:bodyPr/>
        <a:lstStyle/>
        <a:p>
          <a:endParaRPr lang="en-US"/>
        </a:p>
      </dgm:t>
    </dgm:pt>
    <dgm:pt modelId="{CF839624-9434-403B-8941-0D1435DBB5AA}">
      <dgm:prSet/>
      <dgm:spPr/>
      <dgm:t>
        <a:bodyPr/>
        <a:lstStyle/>
        <a:p>
          <a:r>
            <a:rPr lang="en-GB"/>
            <a:t>Membership often adapts and is flexible or unclear</a:t>
          </a:r>
          <a:endParaRPr lang="en-US"/>
        </a:p>
      </dgm:t>
    </dgm:pt>
    <dgm:pt modelId="{0730EE15-E609-4180-B63C-AF2AF58CE0CC}" type="parTrans" cxnId="{FFF24692-F17B-48CE-9649-91CB08866054}">
      <dgm:prSet/>
      <dgm:spPr/>
      <dgm:t>
        <a:bodyPr/>
        <a:lstStyle/>
        <a:p>
          <a:endParaRPr lang="en-US"/>
        </a:p>
      </dgm:t>
    </dgm:pt>
    <dgm:pt modelId="{82904340-4F28-47AC-9487-73D55AE061FF}" type="sibTrans" cxnId="{FFF24692-F17B-48CE-9649-91CB08866054}">
      <dgm:prSet/>
      <dgm:spPr/>
      <dgm:t>
        <a:bodyPr/>
        <a:lstStyle/>
        <a:p>
          <a:endParaRPr lang="en-US"/>
        </a:p>
      </dgm:t>
    </dgm:pt>
    <dgm:pt modelId="{2D711643-61D7-48D1-8AEF-3431E1341EE6}">
      <dgm:prSet/>
      <dgm:spPr/>
      <dgm:t>
        <a:bodyPr/>
        <a:lstStyle/>
        <a:p>
          <a:r>
            <a:rPr lang="en-GB"/>
            <a:t>They don’t confirm an established way of operating.  Sometimes there are no rules.</a:t>
          </a:r>
          <a:endParaRPr lang="en-US"/>
        </a:p>
      </dgm:t>
    </dgm:pt>
    <dgm:pt modelId="{C589F388-070F-46AA-9F43-BCD682AE4215}" type="parTrans" cxnId="{58F34A8D-97C1-4B51-945A-130C06449E32}">
      <dgm:prSet/>
      <dgm:spPr/>
      <dgm:t>
        <a:bodyPr/>
        <a:lstStyle/>
        <a:p>
          <a:endParaRPr lang="en-US"/>
        </a:p>
      </dgm:t>
    </dgm:pt>
    <dgm:pt modelId="{87117D3C-1E9A-40B1-8FF7-685F1A90C077}" type="sibTrans" cxnId="{58F34A8D-97C1-4B51-945A-130C06449E32}">
      <dgm:prSet/>
      <dgm:spPr/>
      <dgm:t>
        <a:bodyPr/>
        <a:lstStyle/>
        <a:p>
          <a:endParaRPr lang="en-US"/>
        </a:p>
      </dgm:t>
    </dgm:pt>
    <dgm:pt modelId="{996F37DC-F9E6-4DF2-A66B-BCEAC5612686}">
      <dgm:prSet/>
      <dgm:spPr/>
      <dgm:t>
        <a:bodyPr/>
        <a:lstStyle/>
        <a:p>
          <a:r>
            <a:rPr lang="en-GB"/>
            <a:t>They can often be unstable.</a:t>
          </a:r>
          <a:endParaRPr lang="en-US"/>
        </a:p>
      </dgm:t>
    </dgm:pt>
    <dgm:pt modelId="{DB8AB96A-69D4-4B1D-B73B-992ABF6E0AC8}" type="parTrans" cxnId="{BAD693F7-30D0-4689-BA97-0C6305D5A58C}">
      <dgm:prSet/>
      <dgm:spPr/>
      <dgm:t>
        <a:bodyPr/>
        <a:lstStyle/>
        <a:p>
          <a:endParaRPr lang="en-US"/>
        </a:p>
      </dgm:t>
    </dgm:pt>
    <dgm:pt modelId="{7A8A9448-BFB0-41CE-B1B7-CFEFD58B8627}" type="sibTrans" cxnId="{BAD693F7-30D0-4689-BA97-0C6305D5A58C}">
      <dgm:prSet/>
      <dgm:spPr/>
      <dgm:t>
        <a:bodyPr/>
        <a:lstStyle/>
        <a:p>
          <a:endParaRPr lang="en-US"/>
        </a:p>
      </dgm:t>
    </dgm:pt>
    <dgm:pt modelId="{99A5441A-DE6E-461C-B31B-3D6E99797349}" type="pres">
      <dgm:prSet presAssocID="{FD077089-ACB8-4693-97A6-82DC7859C445}" presName="vert0" presStyleCnt="0">
        <dgm:presLayoutVars>
          <dgm:dir/>
          <dgm:animOne val="branch"/>
          <dgm:animLvl val="lvl"/>
        </dgm:presLayoutVars>
      </dgm:prSet>
      <dgm:spPr/>
    </dgm:pt>
    <dgm:pt modelId="{A6617AC8-B8E6-4348-B97E-2D81F0B9DDAA}" type="pres">
      <dgm:prSet presAssocID="{CC892EA0-37A6-4B52-B726-18BA0D6C67F6}" presName="thickLine" presStyleLbl="alignNode1" presStyleIdx="0" presStyleCnt="6"/>
      <dgm:spPr/>
    </dgm:pt>
    <dgm:pt modelId="{D6A80904-2278-4098-B81B-C9420ED2A87C}" type="pres">
      <dgm:prSet presAssocID="{CC892EA0-37A6-4B52-B726-18BA0D6C67F6}" presName="horz1" presStyleCnt="0"/>
      <dgm:spPr/>
    </dgm:pt>
    <dgm:pt modelId="{90B4130F-E7BA-41A2-A0FA-774005202894}" type="pres">
      <dgm:prSet presAssocID="{CC892EA0-37A6-4B52-B726-18BA0D6C67F6}" presName="tx1" presStyleLbl="revTx" presStyleIdx="0" presStyleCnt="6"/>
      <dgm:spPr/>
    </dgm:pt>
    <dgm:pt modelId="{DE03CD45-E9EF-4887-9BDA-F215FF695CB3}" type="pres">
      <dgm:prSet presAssocID="{CC892EA0-37A6-4B52-B726-18BA0D6C67F6}" presName="vert1" presStyleCnt="0"/>
      <dgm:spPr/>
    </dgm:pt>
    <dgm:pt modelId="{5C5D7EDE-C15B-4FAD-8B72-828522DF1268}" type="pres">
      <dgm:prSet presAssocID="{B66B1531-5660-4668-A64A-8F1260145F0E}" presName="thickLine" presStyleLbl="alignNode1" presStyleIdx="1" presStyleCnt="6"/>
      <dgm:spPr/>
    </dgm:pt>
    <dgm:pt modelId="{898FB873-E105-478C-AA35-89644BC3292D}" type="pres">
      <dgm:prSet presAssocID="{B66B1531-5660-4668-A64A-8F1260145F0E}" presName="horz1" presStyleCnt="0"/>
      <dgm:spPr/>
    </dgm:pt>
    <dgm:pt modelId="{FDF47B6A-9864-479D-BDFA-E1FDCD831C40}" type="pres">
      <dgm:prSet presAssocID="{B66B1531-5660-4668-A64A-8F1260145F0E}" presName="tx1" presStyleLbl="revTx" presStyleIdx="1" presStyleCnt="6"/>
      <dgm:spPr/>
    </dgm:pt>
    <dgm:pt modelId="{633F43F9-CF1B-4E9C-92F5-76BF4DB37B6E}" type="pres">
      <dgm:prSet presAssocID="{B66B1531-5660-4668-A64A-8F1260145F0E}" presName="vert1" presStyleCnt="0"/>
      <dgm:spPr/>
    </dgm:pt>
    <dgm:pt modelId="{DBB70C2C-4B5B-4152-82E6-CF01C03388A1}" type="pres">
      <dgm:prSet presAssocID="{265DFB17-6EB6-47B6-941F-B2B7231D8B70}" presName="thickLine" presStyleLbl="alignNode1" presStyleIdx="2" presStyleCnt="6"/>
      <dgm:spPr/>
    </dgm:pt>
    <dgm:pt modelId="{12A3D009-F88B-4521-8EFE-6A48A744750F}" type="pres">
      <dgm:prSet presAssocID="{265DFB17-6EB6-47B6-941F-B2B7231D8B70}" presName="horz1" presStyleCnt="0"/>
      <dgm:spPr/>
    </dgm:pt>
    <dgm:pt modelId="{77877486-775C-443A-8836-057FBEA2BC6C}" type="pres">
      <dgm:prSet presAssocID="{265DFB17-6EB6-47B6-941F-B2B7231D8B70}" presName="tx1" presStyleLbl="revTx" presStyleIdx="2" presStyleCnt="6"/>
      <dgm:spPr/>
    </dgm:pt>
    <dgm:pt modelId="{FA62DC41-8668-416C-AF30-5EDE98D13A82}" type="pres">
      <dgm:prSet presAssocID="{265DFB17-6EB6-47B6-941F-B2B7231D8B70}" presName="vert1" presStyleCnt="0"/>
      <dgm:spPr/>
    </dgm:pt>
    <dgm:pt modelId="{C6BEBE66-DD7D-467C-80BE-C82682C4EA1C}" type="pres">
      <dgm:prSet presAssocID="{CF839624-9434-403B-8941-0D1435DBB5AA}" presName="thickLine" presStyleLbl="alignNode1" presStyleIdx="3" presStyleCnt="6"/>
      <dgm:spPr/>
    </dgm:pt>
    <dgm:pt modelId="{0C9DC9DB-E9DC-42EB-B3B6-3D77B994CA7A}" type="pres">
      <dgm:prSet presAssocID="{CF839624-9434-403B-8941-0D1435DBB5AA}" presName="horz1" presStyleCnt="0"/>
      <dgm:spPr/>
    </dgm:pt>
    <dgm:pt modelId="{C0E84B41-3A57-4514-A2D2-8E5B1A9F73F1}" type="pres">
      <dgm:prSet presAssocID="{CF839624-9434-403B-8941-0D1435DBB5AA}" presName="tx1" presStyleLbl="revTx" presStyleIdx="3" presStyleCnt="6"/>
      <dgm:spPr/>
    </dgm:pt>
    <dgm:pt modelId="{A6D0752C-A8D6-45FD-B058-58CFC40779CD}" type="pres">
      <dgm:prSet presAssocID="{CF839624-9434-403B-8941-0D1435DBB5AA}" presName="vert1" presStyleCnt="0"/>
      <dgm:spPr/>
    </dgm:pt>
    <dgm:pt modelId="{9E7D4A8B-D572-4978-A941-4538183963B6}" type="pres">
      <dgm:prSet presAssocID="{2D711643-61D7-48D1-8AEF-3431E1341EE6}" presName="thickLine" presStyleLbl="alignNode1" presStyleIdx="4" presStyleCnt="6"/>
      <dgm:spPr/>
    </dgm:pt>
    <dgm:pt modelId="{09C8CDAD-FF02-4DD7-AF13-861A98995A7B}" type="pres">
      <dgm:prSet presAssocID="{2D711643-61D7-48D1-8AEF-3431E1341EE6}" presName="horz1" presStyleCnt="0"/>
      <dgm:spPr/>
    </dgm:pt>
    <dgm:pt modelId="{87F0EDC2-A718-4DBB-A25B-EB868E0712B9}" type="pres">
      <dgm:prSet presAssocID="{2D711643-61D7-48D1-8AEF-3431E1341EE6}" presName="tx1" presStyleLbl="revTx" presStyleIdx="4" presStyleCnt="6"/>
      <dgm:spPr/>
    </dgm:pt>
    <dgm:pt modelId="{EC61BD1C-E72B-4EEC-9F57-8072A2D1FF9E}" type="pres">
      <dgm:prSet presAssocID="{2D711643-61D7-48D1-8AEF-3431E1341EE6}" presName="vert1" presStyleCnt="0"/>
      <dgm:spPr/>
    </dgm:pt>
    <dgm:pt modelId="{7E8FCA58-C6CF-4757-8167-2895F1EC71A4}" type="pres">
      <dgm:prSet presAssocID="{996F37DC-F9E6-4DF2-A66B-BCEAC5612686}" presName="thickLine" presStyleLbl="alignNode1" presStyleIdx="5" presStyleCnt="6"/>
      <dgm:spPr/>
    </dgm:pt>
    <dgm:pt modelId="{AA071744-A65D-4DA8-8D6D-EF74D07752D4}" type="pres">
      <dgm:prSet presAssocID="{996F37DC-F9E6-4DF2-A66B-BCEAC5612686}" presName="horz1" presStyleCnt="0"/>
      <dgm:spPr/>
    </dgm:pt>
    <dgm:pt modelId="{171DEEC3-CE44-4F5F-B73B-3C178955F6C3}" type="pres">
      <dgm:prSet presAssocID="{996F37DC-F9E6-4DF2-A66B-BCEAC5612686}" presName="tx1" presStyleLbl="revTx" presStyleIdx="5" presStyleCnt="6"/>
      <dgm:spPr/>
    </dgm:pt>
    <dgm:pt modelId="{5FDDE5B3-64C0-4E12-BF43-C6E720034009}" type="pres">
      <dgm:prSet presAssocID="{996F37DC-F9E6-4DF2-A66B-BCEAC5612686}" presName="vert1" presStyleCnt="0"/>
      <dgm:spPr/>
    </dgm:pt>
  </dgm:ptLst>
  <dgm:cxnLst>
    <dgm:cxn modelId="{247D5338-601E-4F4B-BB76-C354C2EE984C}" type="presOf" srcId="{B66B1531-5660-4668-A64A-8F1260145F0E}" destId="{FDF47B6A-9864-479D-BDFA-E1FDCD831C40}" srcOrd="0" destOrd="0" presId="urn:microsoft.com/office/officeart/2008/layout/LinedList"/>
    <dgm:cxn modelId="{4C452C3F-8A8E-4001-B64A-298E292D4310}" type="presOf" srcId="{FD077089-ACB8-4693-97A6-82DC7859C445}" destId="{99A5441A-DE6E-461C-B31B-3D6E99797349}" srcOrd="0" destOrd="0" presId="urn:microsoft.com/office/officeart/2008/layout/LinedList"/>
    <dgm:cxn modelId="{87A92E44-CB93-4357-9B6A-71515FC6C503}" type="presOf" srcId="{CC892EA0-37A6-4B52-B726-18BA0D6C67F6}" destId="{90B4130F-E7BA-41A2-A0FA-774005202894}" srcOrd="0" destOrd="0" presId="urn:microsoft.com/office/officeart/2008/layout/LinedList"/>
    <dgm:cxn modelId="{B61EEA4E-24E7-43D0-88F0-6AC3EBCE4614}" type="presOf" srcId="{265DFB17-6EB6-47B6-941F-B2B7231D8B70}" destId="{77877486-775C-443A-8836-057FBEA2BC6C}" srcOrd="0" destOrd="0" presId="urn:microsoft.com/office/officeart/2008/layout/LinedList"/>
    <dgm:cxn modelId="{CBA5937A-F102-431C-AE0B-56DBFD2C9C55}" type="presOf" srcId="{996F37DC-F9E6-4DF2-A66B-BCEAC5612686}" destId="{171DEEC3-CE44-4F5F-B73B-3C178955F6C3}" srcOrd="0" destOrd="0" presId="urn:microsoft.com/office/officeart/2008/layout/LinedList"/>
    <dgm:cxn modelId="{BBBFB489-0855-4A63-B2CC-CF30B715A70E}" srcId="{FD077089-ACB8-4693-97A6-82DC7859C445}" destId="{265DFB17-6EB6-47B6-941F-B2B7231D8B70}" srcOrd="2" destOrd="0" parTransId="{6006190D-1154-48A7-B89D-92F651FECF43}" sibTransId="{7CF51319-18BA-44A6-94E7-81CD771F485D}"/>
    <dgm:cxn modelId="{58F34A8D-97C1-4B51-945A-130C06449E32}" srcId="{FD077089-ACB8-4693-97A6-82DC7859C445}" destId="{2D711643-61D7-48D1-8AEF-3431E1341EE6}" srcOrd="4" destOrd="0" parTransId="{C589F388-070F-46AA-9F43-BCD682AE4215}" sibTransId="{87117D3C-1E9A-40B1-8FF7-685F1A90C077}"/>
    <dgm:cxn modelId="{FFF24692-F17B-48CE-9649-91CB08866054}" srcId="{FD077089-ACB8-4693-97A6-82DC7859C445}" destId="{CF839624-9434-403B-8941-0D1435DBB5AA}" srcOrd="3" destOrd="0" parTransId="{0730EE15-E609-4180-B63C-AF2AF58CE0CC}" sibTransId="{82904340-4F28-47AC-9487-73D55AE061FF}"/>
    <dgm:cxn modelId="{EA9131A3-B8BB-4572-9C0B-2C74F99A7CF4}" type="presOf" srcId="{CF839624-9434-403B-8941-0D1435DBB5AA}" destId="{C0E84B41-3A57-4514-A2D2-8E5B1A9F73F1}" srcOrd="0" destOrd="0" presId="urn:microsoft.com/office/officeart/2008/layout/LinedList"/>
    <dgm:cxn modelId="{85BFB5A7-21C8-4ABE-AAF3-52B906FBEFC7}" srcId="{FD077089-ACB8-4693-97A6-82DC7859C445}" destId="{B66B1531-5660-4668-A64A-8F1260145F0E}" srcOrd="1" destOrd="0" parTransId="{E634BF1A-9F41-4B87-98E8-EC75F1F6AB96}" sibTransId="{42A630F3-80E7-4AB2-983E-6E282954DE10}"/>
    <dgm:cxn modelId="{A3CAB6B0-2B87-49D0-B8A2-134BE75AE154}" srcId="{FD077089-ACB8-4693-97A6-82DC7859C445}" destId="{CC892EA0-37A6-4B52-B726-18BA0D6C67F6}" srcOrd="0" destOrd="0" parTransId="{CF0DD7EA-077C-4A1A-A62B-7F6B797BD323}" sibTransId="{40D5729B-95DA-4D49-B72E-666D1B4DF40C}"/>
    <dgm:cxn modelId="{00C11CB9-9BA6-4CCE-9524-9389E5CBC5E7}" type="presOf" srcId="{2D711643-61D7-48D1-8AEF-3431E1341EE6}" destId="{87F0EDC2-A718-4DBB-A25B-EB868E0712B9}" srcOrd="0" destOrd="0" presId="urn:microsoft.com/office/officeart/2008/layout/LinedList"/>
    <dgm:cxn modelId="{BAD693F7-30D0-4689-BA97-0C6305D5A58C}" srcId="{FD077089-ACB8-4693-97A6-82DC7859C445}" destId="{996F37DC-F9E6-4DF2-A66B-BCEAC5612686}" srcOrd="5" destOrd="0" parTransId="{DB8AB96A-69D4-4B1D-B73B-992ABF6E0AC8}" sibTransId="{7A8A9448-BFB0-41CE-B1B7-CFEFD58B8627}"/>
    <dgm:cxn modelId="{F9C48F4A-D0F5-4E28-A3DE-70C667F5B623}" type="presParOf" srcId="{99A5441A-DE6E-461C-B31B-3D6E99797349}" destId="{A6617AC8-B8E6-4348-B97E-2D81F0B9DDAA}" srcOrd="0" destOrd="0" presId="urn:microsoft.com/office/officeart/2008/layout/LinedList"/>
    <dgm:cxn modelId="{1439D7E2-1FC2-4B3A-9E5E-B3C9CE4EEFC9}" type="presParOf" srcId="{99A5441A-DE6E-461C-B31B-3D6E99797349}" destId="{D6A80904-2278-4098-B81B-C9420ED2A87C}" srcOrd="1" destOrd="0" presId="urn:microsoft.com/office/officeart/2008/layout/LinedList"/>
    <dgm:cxn modelId="{DF4E80C2-94D0-49DE-BB7E-9569DBB6C3A2}" type="presParOf" srcId="{D6A80904-2278-4098-B81B-C9420ED2A87C}" destId="{90B4130F-E7BA-41A2-A0FA-774005202894}" srcOrd="0" destOrd="0" presId="urn:microsoft.com/office/officeart/2008/layout/LinedList"/>
    <dgm:cxn modelId="{DBDF46AA-C2CB-4CB5-B71F-B6F370723704}" type="presParOf" srcId="{D6A80904-2278-4098-B81B-C9420ED2A87C}" destId="{DE03CD45-E9EF-4887-9BDA-F215FF695CB3}" srcOrd="1" destOrd="0" presId="urn:microsoft.com/office/officeart/2008/layout/LinedList"/>
    <dgm:cxn modelId="{52B025F7-E2EF-465F-9051-59F262995302}" type="presParOf" srcId="{99A5441A-DE6E-461C-B31B-3D6E99797349}" destId="{5C5D7EDE-C15B-4FAD-8B72-828522DF1268}" srcOrd="2" destOrd="0" presId="urn:microsoft.com/office/officeart/2008/layout/LinedList"/>
    <dgm:cxn modelId="{32A538EA-97AB-40C6-88DC-7A7B6A3B6893}" type="presParOf" srcId="{99A5441A-DE6E-461C-B31B-3D6E99797349}" destId="{898FB873-E105-478C-AA35-89644BC3292D}" srcOrd="3" destOrd="0" presId="urn:microsoft.com/office/officeart/2008/layout/LinedList"/>
    <dgm:cxn modelId="{ACBD5B87-D828-490D-97BE-77D35A003E5D}" type="presParOf" srcId="{898FB873-E105-478C-AA35-89644BC3292D}" destId="{FDF47B6A-9864-479D-BDFA-E1FDCD831C40}" srcOrd="0" destOrd="0" presId="urn:microsoft.com/office/officeart/2008/layout/LinedList"/>
    <dgm:cxn modelId="{D905C98C-57B5-4A72-B475-768DA7231A16}" type="presParOf" srcId="{898FB873-E105-478C-AA35-89644BC3292D}" destId="{633F43F9-CF1B-4E9C-92F5-76BF4DB37B6E}" srcOrd="1" destOrd="0" presId="urn:microsoft.com/office/officeart/2008/layout/LinedList"/>
    <dgm:cxn modelId="{026B3064-6EC1-4004-9900-A544CAB80137}" type="presParOf" srcId="{99A5441A-DE6E-461C-B31B-3D6E99797349}" destId="{DBB70C2C-4B5B-4152-82E6-CF01C03388A1}" srcOrd="4" destOrd="0" presId="urn:microsoft.com/office/officeart/2008/layout/LinedList"/>
    <dgm:cxn modelId="{B367C049-765A-4162-8B80-8F95BF56E595}" type="presParOf" srcId="{99A5441A-DE6E-461C-B31B-3D6E99797349}" destId="{12A3D009-F88B-4521-8EFE-6A48A744750F}" srcOrd="5" destOrd="0" presId="urn:microsoft.com/office/officeart/2008/layout/LinedList"/>
    <dgm:cxn modelId="{897A3837-AAF3-416A-AE37-5E2F8F447E68}" type="presParOf" srcId="{12A3D009-F88B-4521-8EFE-6A48A744750F}" destId="{77877486-775C-443A-8836-057FBEA2BC6C}" srcOrd="0" destOrd="0" presId="urn:microsoft.com/office/officeart/2008/layout/LinedList"/>
    <dgm:cxn modelId="{37D2E15C-10A9-49CD-90F4-57F11F6063E0}" type="presParOf" srcId="{12A3D009-F88B-4521-8EFE-6A48A744750F}" destId="{FA62DC41-8668-416C-AF30-5EDE98D13A82}" srcOrd="1" destOrd="0" presId="urn:microsoft.com/office/officeart/2008/layout/LinedList"/>
    <dgm:cxn modelId="{F65DB773-2F4D-4801-98AC-EA1E54000994}" type="presParOf" srcId="{99A5441A-DE6E-461C-B31B-3D6E99797349}" destId="{C6BEBE66-DD7D-467C-80BE-C82682C4EA1C}" srcOrd="6" destOrd="0" presId="urn:microsoft.com/office/officeart/2008/layout/LinedList"/>
    <dgm:cxn modelId="{B41321FE-411C-469B-B885-A2B44C728FAF}" type="presParOf" srcId="{99A5441A-DE6E-461C-B31B-3D6E99797349}" destId="{0C9DC9DB-E9DC-42EB-B3B6-3D77B994CA7A}" srcOrd="7" destOrd="0" presId="urn:microsoft.com/office/officeart/2008/layout/LinedList"/>
    <dgm:cxn modelId="{82C92E64-6CC1-4B0F-93B1-E73677DFEAA2}" type="presParOf" srcId="{0C9DC9DB-E9DC-42EB-B3B6-3D77B994CA7A}" destId="{C0E84B41-3A57-4514-A2D2-8E5B1A9F73F1}" srcOrd="0" destOrd="0" presId="urn:microsoft.com/office/officeart/2008/layout/LinedList"/>
    <dgm:cxn modelId="{DC9D1A7B-6673-40F7-AD80-8AFE233B2172}" type="presParOf" srcId="{0C9DC9DB-E9DC-42EB-B3B6-3D77B994CA7A}" destId="{A6D0752C-A8D6-45FD-B058-58CFC40779CD}" srcOrd="1" destOrd="0" presId="urn:microsoft.com/office/officeart/2008/layout/LinedList"/>
    <dgm:cxn modelId="{E31470A3-C376-4223-8C29-06334698C1FB}" type="presParOf" srcId="{99A5441A-DE6E-461C-B31B-3D6E99797349}" destId="{9E7D4A8B-D572-4978-A941-4538183963B6}" srcOrd="8" destOrd="0" presId="urn:microsoft.com/office/officeart/2008/layout/LinedList"/>
    <dgm:cxn modelId="{DA65AF4D-3CD4-401C-90A3-2D96AB53856A}" type="presParOf" srcId="{99A5441A-DE6E-461C-B31B-3D6E99797349}" destId="{09C8CDAD-FF02-4DD7-AF13-861A98995A7B}" srcOrd="9" destOrd="0" presId="urn:microsoft.com/office/officeart/2008/layout/LinedList"/>
    <dgm:cxn modelId="{1E49C519-7A30-4F2B-91C3-FCEC3E8987F0}" type="presParOf" srcId="{09C8CDAD-FF02-4DD7-AF13-861A98995A7B}" destId="{87F0EDC2-A718-4DBB-A25B-EB868E0712B9}" srcOrd="0" destOrd="0" presId="urn:microsoft.com/office/officeart/2008/layout/LinedList"/>
    <dgm:cxn modelId="{518E0A1D-FC7F-423D-97A1-B534FADAA1F7}" type="presParOf" srcId="{09C8CDAD-FF02-4DD7-AF13-861A98995A7B}" destId="{EC61BD1C-E72B-4EEC-9F57-8072A2D1FF9E}" srcOrd="1" destOrd="0" presId="urn:microsoft.com/office/officeart/2008/layout/LinedList"/>
    <dgm:cxn modelId="{25B4854B-296A-4C2F-949D-786E55B1E87E}" type="presParOf" srcId="{99A5441A-DE6E-461C-B31B-3D6E99797349}" destId="{7E8FCA58-C6CF-4757-8167-2895F1EC71A4}" srcOrd="10" destOrd="0" presId="urn:microsoft.com/office/officeart/2008/layout/LinedList"/>
    <dgm:cxn modelId="{89320C86-2B22-4E91-B6C5-C1B782C20E0A}" type="presParOf" srcId="{99A5441A-DE6E-461C-B31B-3D6E99797349}" destId="{AA071744-A65D-4DA8-8D6D-EF74D07752D4}" srcOrd="11" destOrd="0" presId="urn:microsoft.com/office/officeart/2008/layout/LinedList"/>
    <dgm:cxn modelId="{48CCDEFD-F745-42E4-9181-FFFA2666E925}" type="presParOf" srcId="{AA071744-A65D-4DA8-8D6D-EF74D07752D4}" destId="{171DEEC3-CE44-4F5F-B73B-3C178955F6C3}" srcOrd="0" destOrd="0" presId="urn:microsoft.com/office/officeart/2008/layout/LinedList"/>
    <dgm:cxn modelId="{7A06BAF9-BD85-4CCE-9A21-D128B8483204}" type="presParOf" srcId="{AA071744-A65D-4DA8-8D6D-EF74D07752D4}" destId="{5FDDE5B3-64C0-4E12-BF43-C6E7200340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0D22162A-FA1F-43E1-98C5-43DE38EA8B1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2287DD8-4002-4171-B309-3F188FE2964F}">
      <dgm:prSet/>
      <dgm:spPr/>
      <dgm:t>
        <a:bodyPr/>
        <a:lstStyle/>
        <a:p>
          <a:r>
            <a:rPr lang="en-GB" dirty="0" err="1"/>
            <a:t>yn</a:t>
          </a:r>
          <a:r>
            <a:rPr lang="en-GB" dirty="0"/>
            <a:t> </a:t>
          </a:r>
          <a:r>
            <a:rPr lang="en-GB" dirty="0" err="1"/>
            <a:t>gynghrair</a:t>
          </a:r>
          <a:r>
            <a:rPr lang="en-GB" dirty="0"/>
            <a:t> o </a:t>
          </a:r>
          <a:r>
            <a:rPr lang="en-GB" dirty="0" err="1"/>
            <a:t>wahanol</a:t>
          </a:r>
          <a:r>
            <a:rPr lang="en-GB" dirty="0"/>
            <a:t> </a:t>
          </a:r>
          <a:r>
            <a:rPr lang="en-GB" dirty="0" err="1"/>
            <a:t>grwpiau</a:t>
          </a:r>
          <a:r>
            <a:rPr lang="en-GB" dirty="0"/>
            <a:t> </a:t>
          </a:r>
          <a:r>
            <a:rPr lang="en-GB" dirty="0" err="1"/>
            <a:t>diddordeb</a:t>
          </a:r>
          <a:r>
            <a:rPr lang="en-GB" dirty="0"/>
            <a:t> ac </a:t>
          </a:r>
          <a:r>
            <a:rPr lang="en-GB" dirty="0" err="1"/>
            <a:t>unigolion</a:t>
          </a:r>
          <a:r>
            <a:rPr lang="en-GB" dirty="0"/>
            <a:t> </a:t>
          </a:r>
          <a:r>
            <a:rPr lang="en-GB" dirty="0" err="1"/>
            <a:t>sy'n</a:t>
          </a:r>
          <a:r>
            <a:rPr lang="en-GB" dirty="0"/>
            <a:t> uno er </a:t>
          </a:r>
          <a:r>
            <a:rPr lang="en-GB" dirty="0" err="1"/>
            <a:t>mwyn</a:t>
          </a:r>
          <a:r>
            <a:rPr lang="en-GB" dirty="0"/>
            <a:t> </a:t>
          </a:r>
          <a:r>
            <a:rPr lang="en-GB" dirty="0" err="1"/>
            <a:t>hyrwyddo</a:t>
          </a:r>
          <a:r>
            <a:rPr lang="en-GB" dirty="0"/>
            <a:t> </a:t>
          </a:r>
          <a:r>
            <a:rPr lang="en-GB" dirty="0" err="1"/>
            <a:t>achos</a:t>
          </a:r>
          <a:r>
            <a:rPr lang="en-GB" dirty="0"/>
            <a:t> neu agenda </a:t>
          </a:r>
          <a:r>
            <a:rPr lang="en-GB" dirty="0" err="1"/>
            <a:t>gyffredin</a:t>
          </a:r>
          <a:r>
            <a:rPr lang="en-GB" dirty="0"/>
            <a:t> </a:t>
          </a:r>
          <a:r>
            <a:rPr lang="en-GB" dirty="0" err="1"/>
            <a:t>mewn</a:t>
          </a:r>
          <a:r>
            <a:rPr lang="en-GB" dirty="0"/>
            <a:t> </a:t>
          </a:r>
          <a:r>
            <a:rPr lang="en-GB" dirty="0" err="1"/>
            <a:t>ffordd</a:t>
          </a:r>
          <a:r>
            <a:rPr lang="en-GB" dirty="0"/>
            <a:t> </a:t>
          </a:r>
          <a:r>
            <a:rPr lang="en-GB" dirty="0" err="1"/>
            <a:t>sy'n</a:t>
          </a:r>
          <a:r>
            <a:rPr lang="en-GB" dirty="0"/>
            <a:t> </a:t>
          </a:r>
          <a:r>
            <a:rPr lang="en-GB" dirty="0" err="1"/>
            <a:t>dylanwadu</a:t>
          </a:r>
          <a:r>
            <a:rPr lang="en-GB" dirty="0"/>
            <a:t> </a:t>
          </a:r>
          <a:r>
            <a:rPr lang="en-GB" dirty="0" err="1"/>
            <a:t>ar</a:t>
          </a:r>
          <a:r>
            <a:rPr lang="en-GB" dirty="0"/>
            <a:t> </a:t>
          </a:r>
          <a:r>
            <a:rPr lang="en-GB" dirty="0" err="1"/>
            <a:t>bolisi'r</a:t>
          </a:r>
          <a:r>
            <a:rPr lang="en-GB" dirty="0"/>
            <a:t> </a:t>
          </a:r>
          <a:r>
            <a:rPr lang="en-GB" dirty="0" err="1"/>
            <a:t>llywodraeth</a:t>
          </a:r>
          <a:r>
            <a:rPr lang="en-GB" dirty="0"/>
            <a:t>. </a:t>
          </a:r>
          <a:endParaRPr lang="en-US" dirty="0"/>
        </a:p>
      </dgm:t>
    </dgm:pt>
    <dgm:pt modelId="{B14AE11D-0BE6-4C74-B8E4-68E21D084878}" type="parTrans" cxnId="{C2F6B4C0-BAC5-43BC-8D0F-4BBC03370B57}">
      <dgm:prSet/>
      <dgm:spPr/>
      <dgm:t>
        <a:bodyPr/>
        <a:lstStyle/>
        <a:p>
          <a:endParaRPr lang="en-US"/>
        </a:p>
      </dgm:t>
    </dgm:pt>
    <dgm:pt modelId="{E42571F9-FD90-4396-9D4A-0E41820FBA2F}" type="sibTrans" cxnId="{C2F6B4C0-BAC5-43BC-8D0F-4BBC03370B57}">
      <dgm:prSet/>
      <dgm:spPr/>
      <dgm:t>
        <a:bodyPr/>
        <a:lstStyle/>
        <a:p>
          <a:endParaRPr lang="en-US"/>
        </a:p>
      </dgm:t>
    </dgm:pt>
    <dgm:pt modelId="{975DDC21-2A41-454F-B030-7DBCD06405E5}">
      <dgm:prSet/>
      <dgm:spPr/>
      <dgm:t>
        <a:bodyPr/>
        <a:lstStyle/>
        <a:p>
          <a:r>
            <a:rPr lang="cy-GB" noProof="0" dirty="0"/>
            <a:t>Gall rhwydweithiau materion fod naill ai'n ddomestig neu'n rhyngwladol yn dibynnu ar eu nod cytûn</a:t>
          </a:r>
        </a:p>
      </dgm:t>
    </dgm:pt>
    <dgm:pt modelId="{50D1BAA1-9038-461D-A7C0-C183CB7417CF}" type="parTrans" cxnId="{4833FABD-8175-4314-A5B1-410FB59B2200}">
      <dgm:prSet/>
      <dgm:spPr/>
      <dgm:t>
        <a:bodyPr/>
        <a:lstStyle/>
        <a:p>
          <a:endParaRPr lang="en-US"/>
        </a:p>
      </dgm:t>
    </dgm:pt>
    <dgm:pt modelId="{12A30317-E79D-42B2-BAE8-9D5D30EEB299}" type="sibTrans" cxnId="{4833FABD-8175-4314-A5B1-410FB59B2200}">
      <dgm:prSet/>
      <dgm:spPr/>
      <dgm:t>
        <a:bodyPr/>
        <a:lstStyle/>
        <a:p>
          <a:endParaRPr lang="en-US"/>
        </a:p>
      </dgm:t>
    </dgm:pt>
    <dgm:pt modelId="{82690CB8-C859-4F6E-9698-CB32CB8ED3D8}">
      <dgm:prSet/>
      <dgm:spPr/>
      <dgm:t>
        <a:bodyPr/>
        <a:lstStyle/>
        <a:p>
          <a:r>
            <a:rPr lang="cy-GB" noProof="0" dirty="0"/>
            <a:t>Gyda thwf y rhyngrwyd, mae llawer o grwpiau diddordeb wedi troi at adnoddau ar-lein, fel blogiau a chyfryngau cymdeithasol, i hyrwyddo a lledaenu eu hachos oherwydd ei gost isel ac effeithlonrwydd uchel o ran allgymorth.</a:t>
          </a:r>
        </a:p>
      </dgm:t>
    </dgm:pt>
    <dgm:pt modelId="{8B8B3BEC-1302-4273-AF9B-F96837D0F61F}" type="parTrans" cxnId="{05F5D1DB-EC0B-4070-B52A-EEE4506AC04F}">
      <dgm:prSet/>
      <dgm:spPr/>
      <dgm:t>
        <a:bodyPr/>
        <a:lstStyle/>
        <a:p>
          <a:endParaRPr lang="en-US"/>
        </a:p>
      </dgm:t>
    </dgm:pt>
    <dgm:pt modelId="{39D55AC5-61D2-47F1-94E9-22CAF7E14C4B}" type="sibTrans" cxnId="{05F5D1DB-EC0B-4070-B52A-EEE4506AC04F}">
      <dgm:prSet/>
      <dgm:spPr/>
      <dgm:t>
        <a:bodyPr/>
        <a:lstStyle/>
        <a:p>
          <a:endParaRPr lang="en-US"/>
        </a:p>
      </dgm:t>
    </dgm:pt>
    <dgm:pt modelId="{1CA2F7E6-9013-4F40-BDCA-84E0001BEAEB}">
      <dgm:prSet/>
      <dgm:spPr/>
      <dgm:t>
        <a:bodyPr/>
        <a:lstStyle/>
        <a:p>
          <a:r>
            <a:rPr lang="cy-GB" noProof="0" dirty="0"/>
            <a:t>Mae tactegau rhwydwaith problemau yn amrywio yn dibynnu ar eu nodau a’u diben. Mewn gwledydd datblygedig, mae rhwydweithiau problemau yn aml yn annog newid polisi o fewn y llywodraeth</a:t>
          </a:r>
        </a:p>
      </dgm:t>
    </dgm:pt>
    <dgm:pt modelId="{148CC7A1-9D2B-45D5-8AB6-30DF65CC2683}" type="parTrans" cxnId="{37113BD1-BE4F-4C6A-9C86-4109919F00CC}">
      <dgm:prSet/>
      <dgm:spPr/>
      <dgm:t>
        <a:bodyPr/>
        <a:lstStyle/>
        <a:p>
          <a:endParaRPr lang="en-US"/>
        </a:p>
      </dgm:t>
    </dgm:pt>
    <dgm:pt modelId="{BF1AF99C-C574-44E8-8E1C-E7E181931955}" type="sibTrans" cxnId="{37113BD1-BE4F-4C6A-9C86-4109919F00CC}">
      <dgm:prSet/>
      <dgm:spPr/>
      <dgm:t>
        <a:bodyPr/>
        <a:lstStyle/>
        <a:p>
          <a:endParaRPr lang="en-US"/>
        </a:p>
      </dgm:t>
    </dgm:pt>
    <dgm:pt modelId="{FF4BAED3-676B-44D7-A92E-CA40EAB0A8C6}">
      <dgm:prSet/>
      <dgm:spPr/>
      <dgm:t>
        <a:bodyPr/>
        <a:lstStyle/>
        <a:p>
          <a:r>
            <a:rPr lang="cy-GB" noProof="0" dirty="0"/>
            <a:t>Hefyd, gall rhwydweithiau materion fod yn fawr iawn ac amrywiol iawn o ran ystod y safbwyntiau.  Os yw'r rhain yn eithafol, </a:t>
          </a:r>
          <a:r>
            <a:rPr lang="cy-GB" noProof="0" dirty="0" err="1"/>
            <a:t>gallant</a:t>
          </a:r>
          <a:r>
            <a:rPr lang="cy-GB" noProof="0" dirty="0"/>
            <a:t> arwain at ddiffyg gweithredu llwyr o ganlyniad i ddiffyg parodrwydd y llywodraeth i elyniaethu actorion.</a:t>
          </a:r>
        </a:p>
      </dgm:t>
    </dgm:pt>
    <dgm:pt modelId="{3D37CB4D-0D5F-4A02-9586-373CF5D73D0C}" type="parTrans" cxnId="{FCE97E08-5594-43DC-BADA-F83A4555A7F1}">
      <dgm:prSet/>
      <dgm:spPr/>
      <dgm:t>
        <a:bodyPr/>
        <a:lstStyle/>
        <a:p>
          <a:endParaRPr lang="en-US"/>
        </a:p>
      </dgm:t>
    </dgm:pt>
    <dgm:pt modelId="{67BC3233-8F43-42B2-A0AE-50A6AFA1743E}" type="sibTrans" cxnId="{FCE97E08-5594-43DC-BADA-F83A4555A7F1}">
      <dgm:prSet/>
      <dgm:spPr/>
      <dgm:t>
        <a:bodyPr/>
        <a:lstStyle/>
        <a:p>
          <a:endParaRPr lang="en-US"/>
        </a:p>
      </dgm:t>
    </dgm:pt>
    <dgm:pt modelId="{00AFCC77-6686-4D6B-96F1-02E046D4A1E2}">
      <dgm:prSet/>
      <dgm:spPr/>
      <dgm:t>
        <a:bodyPr/>
        <a:lstStyle/>
        <a:p>
          <a:r>
            <a:rPr lang="cy-GB" noProof="0" dirty="0"/>
            <a:t>I'r gwrthwyneb, maent hefyd yn gysylltiedig â newidiadau cyflym mewn cyfeiriad polisi oherwydd y newidiadau yn nosbarthiad grym o fewn y rhwydwaith problemau</a:t>
          </a:r>
        </a:p>
      </dgm:t>
    </dgm:pt>
    <dgm:pt modelId="{23ABF208-D475-49C8-9710-726A2C4D01F4}" type="parTrans" cxnId="{60F781DC-A40E-47C9-8E5E-EEC1ACA272EF}">
      <dgm:prSet/>
      <dgm:spPr/>
      <dgm:t>
        <a:bodyPr/>
        <a:lstStyle/>
        <a:p>
          <a:endParaRPr lang="en-US"/>
        </a:p>
      </dgm:t>
    </dgm:pt>
    <dgm:pt modelId="{5E4D9BA3-ED61-4E63-880B-6037CEBDEC2A}" type="sibTrans" cxnId="{60F781DC-A40E-47C9-8E5E-EEC1ACA272EF}">
      <dgm:prSet/>
      <dgm:spPr/>
      <dgm:t>
        <a:bodyPr/>
        <a:lstStyle/>
        <a:p>
          <a:endParaRPr lang="en-US"/>
        </a:p>
      </dgm:t>
    </dgm:pt>
    <dgm:pt modelId="{52FA3011-D6AC-4893-A5D9-707481A5EBCF}" type="pres">
      <dgm:prSet presAssocID="{0D22162A-FA1F-43E1-98C5-43DE38EA8B12}" presName="diagram" presStyleCnt="0">
        <dgm:presLayoutVars>
          <dgm:dir/>
          <dgm:resizeHandles val="exact"/>
        </dgm:presLayoutVars>
      </dgm:prSet>
      <dgm:spPr/>
    </dgm:pt>
    <dgm:pt modelId="{1A9B2687-1690-4C40-AF9B-6AFDAD2849EC}" type="pres">
      <dgm:prSet presAssocID="{02287DD8-4002-4171-B309-3F188FE2964F}" presName="node" presStyleLbl="node1" presStyleIdx="0" presStyleCnt="6">
        <dgm:presLayoutVars>
          <dgm:bulletEnabled val="1"/>
        </dgm:presLayoutVars>
      </dgm:prSet>
      <dgm:spPr/>
    </dgm:pt>
    <dgm:pt modelId="{6DF3C2C1-2F90-42F4-8806-23208564A86D}" type="pres">
      <dgm:prSet presAssocID="{E42571F9-FD90-4396-9D4A-0E41820FBA2F}" presName="sibTrans" presStyleCnt="0"/>
      <dgm:spPr/>
    </dgm:pt>
    <dgm:pt modelId="{8EE21AD2-C4C8-4541-A2D1-2842DC727B14}" type="pres">
      <dgm:prSet presAssocID="{975DDC21-2A41-454F-B030-7DBCD06405E5}" presName="node" presStyleLbl="node1" presStyleIdx="1" presStyleCnt="6">
        <dgm:presLayoutVars>
          <dgm:bulletEnabled val="1"/>
        </dgm:presLayoutVars>
      </dgm:prSet>
      <dgm:spPr/>
    </dgm:pt>
    <dgm:pt modelId="{E543C4D4-6B23-4208-9177-554EC7E60CBF}" type="pres">
      <dgm:prSet presAssocID="{12A30317-E79D-42B2-BAE8-9D5D30EEB299}" presName="sibTrans" presStyleCnt="0"/>
      <dgm:spPr/>
    </dgm:pt>
    <dgm:pt modelId="{0DB7B003-7DC5-421D-B595-C6DDD35CBA7B}" type="pres">
      <dgm:prSet presAssocID="{82690CB8-C859-4F6E-9698-CB32CB8ED3D8}" presName="node" presStyleLbl="node1" presStyleIdx="2" presStyleCnt="6">
        <dgm:presLayoutVars>
          <dgm:bulletEnabled val="1"/>
        </dgm:presLayoutVars>
      </dgm:prSet>
      <dgm:spPr/>
    </dgm:pt>
    <dgm:pt modelId="{39A7D134-7E68-465A-B080-3F417CE953D1}" type="pres">
      <dgm:prSet presAssocID="{39D55AC5-61D2-47F1-94E9-22CAF7E14C4B}" presName="sibTrans" presStyleCnt="0"/>
      <dgm:spPr/>
    </dgm:pt>
    <dgm:pt modelId="{01F7681A-949B-40A3-B361-E0B19DA8ADE2}" type="pres">
      <dgm:prSet presAssocID="{1CA2F7E6-9013-4F40-BDCA-84E0001BEAEB}" presName="node" presStyleLbl="node1" presStyleIdx="3" presStyleCnt="6">
        <dgm:presLayoutVars>
          <dgm:bulletEnabled val="1"/>
        </dgm:presLayoutVars>
      </dgm:prSet>
      <dgm:spPr/>
    </dgm:pt>
    <dgm:pt modelId="{108C8AD3-38F7-4922-97CC-51C3DAF11953}" type="pres">
      <dgm:prSet presAssocID="{BF1AF99C-C574-44E8-8E1C-E7E181931955}" presName="sibTrans" presStyleCnt="0"/>
      <dgm:spPr/>
    </dgm:pt>
    <dgm:pt modelId="{21B91CB6-2E9C-47B2-891E-494937929E71}" type="pres">
      <dgm:prSet presAssocID="{FF4BAED3-676B-44D7-A92E-CA40EAB0A8C6}" presName="node" presStyleLbl="node1" presStyleIdx="4" presStyleCnt="6">
        <dgm:presLayoutVars>
          <dgm:bulletEnabled val="1"/>
        </dgm:presLayoutVars>
      </dgm:prSet>
      <dgm:spPr/>
    </dgm:pt>
    <dgm:pt modelId="{328FD239-2B1D-445C-8C43-0391A33E2348}" type="pres">
      <dgm:prSet presAssocID="{67BC3233-8F43-42B2-A0AE-50A6AFA1743E}" presName="sibTrans" presStyleCnt="0"/>
      <dgm:spPr/>
    </dgm:pt>
    <dgm:pt modelId="{417BDDF6-E2C0-4C67-95AC-789A704354A7}" type="pres">
      <dgm:prSet presAssocID="{00AFCC77-6686-4D6B-96F1-02E046D4A1E2}" presName="node" presStyleLbl="node1" presStyleIdx="5" presStyleCnt="6">
        <dgm:presLayoutVars>
          <dgm:bulletEnabled val="1"/>
        </dgm:presLayoutVars>
      </dgm:prSet>
      <dgm:spPr/>
    </dgm:pt>
  </dgm:ptLst>
  <dgm:cxnLst>
    <dgm:cxn modelId="{FCE97E08-5594-43DC-BADA-F83A4555A7F1}" srcId="{0D22162A-FA1F-43E1-98C5-43DE38EA8B12}" destId="{FF4BAED3-676B-44D7-A92E-CA40EAB0A8C6}" srcOrd="4" destOrd="0" parTransId="{3D37CB4D-0D5F-4A02-9586-373CF5D73D0C}" sibTransId="{67BC3233-8F43-42B2-A0AE-50A6AFA1743E}"/>
    <dgm:cxn modelId="{DD5E5813-4EC0-48D0-96AB-5D6B4B1EE2EF}" type="presOf" srcId="{975DDC21-2A41-454F-B030-7DBCD06405E5}" destId="{8EE21AD2-C4C8-4541-A2D1-2842DC727B14}" srcOrd="0" destOrd="0" presId="urn:microsoft.com/office/officeart/2005/8/layout/default"/>
    <dgm:cxn modelId="{867E393F-79D0-4DC1-8AF5-6106CAFCD91B}" type="presOf" srcId="{00AFCC77-6686-4D6B-96F1-02E046D4A1E2}" destId="{417BDDF6-E2C0-4C67-95AC-789A704354A7}" srcOrd="0" destOrd="0" presId="urn:microsoft.com/office/officeart/2005/8/layout/default"/>
    <dgm:cxn modelId="{8342D967-632A-4D75-9955-6575B65F7CE9}" type="presOf" srcId="{FF4BAED3-676B-44D7-A92E-CA40EAB0A8C6}" destId="{21B91CB6-2E9C-47B2-891E-494937929E71}" srcOrd="0" destOrd="0" presId="urn:microsoft.com/office/officeart/2005/8/layout/default"/>
    <dgm:cxn modelId="{58DED947-7D7B-478D-ADFA-93F3BE0C1EE3}" type="presOf" srcId="{02287DD8-4002-4171-B309-3F188FE2964F}" destId="{1A9B2687-1690-4C40-AF9B-6AFDAD2849EC}" srcOrd="0" destOrd="0" presId="urn:microsoft.com/office/officeart/2005/8/layout/default"/>
    <dgm:cxn modelId="{40E61D4F-6BC4-4617-B3D1-F233CA55CEA8}" type="presOf" srcId="{82690CB8-C859-4F6E-9698-CB32CB8ED3D8}" destId="{0DB7B003-7DC5-421D-B595-C6DDD35CBA7B}" srcOrd="0" destOrd="0" presId="urn:microsoft.com/office/officeart/2005/8/layout/default"/>
    <dgm:cxn modelId="{A3342353-3D46-490F-9415-BE6DFF62CD9A}" type="presOf" srcId="{0D22162A-FA1F-43E1-98C5-43DE38EA8B12}" destId="{52FA3011-D6AC-4893-A5D9-707481A5EBCF}" srcOrd="0" destOrd="0" presId="urn:microsoft.com/office/officeart/2005/8/layout/default"/>
    <dgm:cxn modelId="{8FF477AC-327A-4DFD-ADCC-1A47B8AF005F}" type="presOf" srcId="{1CA2F7E6-9013-4F40-BDCA-84E0001BEAEB}" destId="{01F7681A-949B-40A3-B361-E0B19DA8ADE2}" srcOrd="0" destOrd="0" presId="urn:microsoft.com/office/officeart/2005/8/layout/default"/>
    <dgm:cxn modelId="{4833FABD-8175-4314-A5B1-410FB59B2200}" srcId="{0D22162A-FA1F-43E1-98C5-43DE38EA8B12}" destId="{975DDC21-2A41-454F-B030-7DBCD06405E5}" srcOrd="1" destOrd="0" parTransId="{50D1BAA1-9038-461D-A7C0-C183CB7417CF}" sibTransId="{12A30317-E79D-42B2-BAE8-9D5D30EEB299}"/>
    <dgm:cxn modelId="{C2F6B4C0-BAC5-43BC-8D0F-4BBC03370B57}" srcId="{0D22162A-FA1F-43E1-98C5-43DE38EA8B12}" destId="{02287DD8-4002-4171-B309-3F188FE2964F}" srcOrd="0" destOrd="0" parTransId="{B14AE11D-0BE6-4C74-B8E4-68E21D084878}" sibTransId="{E42571F9-FD90-4396-9D4A-0E41820FBA2F}"/>
    <dgm:cxn modelId="{37113BD1-BE4F-4C6A-9C86-4109919F00CC}" srcId="{0D22162A-FA1F-43E1-98C5-43DE38EA8B12}" destId="{1CA2F7E6-9013-4F40-BDCA-84E0001BEAEB}" srcOrd="3" destOrd="0" parTransId="{148CC7A1-9D2B-45D5-8AB6-30DF65CC2683}" sibTransId="{BF1AF99C-C574-44E8-8E1C-E7E181931955}"/>
    <dgm:cxn modelId="{05F5D1DB-EC0B-4070-B52A-EEE4506AC04F}" srcId="{0D22162A-FA1F-43E1-98C5-43DE38EA8B12}" destId="{82690CB8-C859-4F6E-9698-CB32CB8ED3D8}" srcOrd="2" destOrd="0" parTransId="{8B8B3BEC-1302-4273-AF9B-F96837D0F61F}" sibTransId="{39D55AC5-61D2-47F1-94E9-22CAF7E14C4B}"/>
    <dgm:cxn modelId="{60F781DC-A40E-47C9-8E5E-EEC1ACA272EF}" srcId="{0D22162A-FA1F-43E1-98C5-43DE38EA8B12}" destId="{00AFCC77-6686-4D6B-96F1-02E046D4A1E2}" srcOrd="5" destOrd="0" parTransId="{23ABF208-D475-49C8-9710-726A2C4D01F4}" sibTransId="{5E4D9BA3-ED61-4E63-880B-6037CEBDEC2A}"/>
    <dgm:cxn modelId="{F9BD7174-FBFA-4599-A90E-5A02DCD3C5EB}" type="presParOf" srcId="{52FA3011-D6AC-4893-A5D9-707481A5EBCF}" destId="{1A9B2687-1690-4C40-AF9B-6AFDAD2849EC}" srcOrd="0" destOrd="0" presId="urn:microsoft.com/office/officeart/2005/8/layout/default"/>
    <dgm:cxn modelId="{1116A024-6DE8-40B9-A779-B310855B66AF}" type="presParOf" srcId="{52FA3011-D6AC-4893-A5D9-707481A5EBCF}" destId="{6DF3C2C1-2F90-42F4-8806-23208564A86D}" srcOrd="1" destOrd="0" presId="urn:microsoft.com/office/officeart/2005/8/layout/default"/>
    <dgm:cxn modelId="{49AEA941-0637-415A-B816-606B8BC42C7B}" type="presParOf" srcId="{52FA3011-D6AC-4893-A5D9-707481A5EBCF}" destId="{8EE21AD2-C4C8-4541-A2D1-2842DC727B14}" srcOrd="2" destOrd="0" presId="urn:microsoft.com/office/officeart/2005/8/layout/default"/>
    <dgm:cxn modelId="{D38A8152-A183-4213-B407-1317DE7798C7}" type="presParOf" srcId="{52FA3011-D6AC-4893-A5D9-707481A5EBCF}" destId="{E543C4D4-6B23-4208-9177-554EC7E60CBF}" srcOrd="3" destOrd="0" presId="urn:microsoft.com/office/officeart/2005/8/layout/default"/>
    <dgm:cxn modelId="{24F72A93-5494-4086-B657-C881C0707302}" type="presParOf" srcId="{52FA3011-D6AC-4893-A5D9-707481A5EBCF}" destId="{0DB7B003-7DC5-421D-B595-C6DDD35CBA7B}" srcOrd="4" destOrd="0" presId="urn:microsoft.com/office/officeart/2005/8/layout/default"/>
    <dgm:cxn modelId="{43082301-C247-4C09-8124-2836095AD99B}" type="presParOf" srcId="{52FA3011-D6AC-4893-A5D9-707481A5EBCF}" destId="{39A7D134-7E68-465A-B080-3F417CE953D1}" srcOrd="5" destOrd="0" presId="urn:microsoft.com/office/officeart/2005/8/layout/default"/>
    <dgm:cxn modelId="{00ED5AA1-9169-4911-8133-DB7491DA40E0}" type="presParOf" srcId="{52FA3011-D6AC-4893-A5D9-707481A5EBCF}" destId="{01F7681A-949B-40A3-B361-E0B19DA8ADE2}" srcOrd="6" destOrd="0" presId="urn:microsoft.com/office/officeart/2005/8/layout/default"/>
    <dgm:cxn modelId="{F0D1E496-E8C5-4663-B807-2190725CB8FC}" type="presParOf" srcId="{52FA3011-D6AC-4893-A5D9-707481A5EBCF}" destId="{108C8AD3-38F7-4922-97CC-51C3DAF11953}" srcOrd="7" destOrd="0" presId="urn:microsoft.com/office/officeart/2005/8/layout/default"/>
    <dgm:cxn modelId="{89F269F5-D27A-46B3-AFAC-12881667D8BA}" type="presParOf" srcId="{52FA3011-D6AC-4893-A5D9-707481A5EBCF}" destId="{21B91CB6-2E9C-47B2-891E-494937929E71}" srcOrd="8" destOrd="0" presId="urn:microsoft.com/office/officeart/2005/8/layout/default"/>
    <dgm:cxn modelId="{31F216C6-48FD-406F-85C0-7BC5513E9DC2}" type="presParOf" srcId="{52FA3011-D6AC-4893-A5D9-707481A5EBCF}" destId="{328FD239-2B1D-445C-8C43-0391A33E2348}" srcOrd="9" destOrd="0" presId="urn:microsoft.com/office/officeart/2005/8/layout/default"/>
    <dgm:cxn modelId="{EB1D63DA-6876-47D8-8DA2-EED835B7EC59}" type="presParOf" srcId="{52FA3011-D6AC-4893-A5D9-707481A5EBCF}" destId="{417BDDF6-E2C0-4C67-95AC-789A704354A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0D22162A-FA1F-43E1-98C5-43DE38EA8B12}"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2287DD8-4002-4171-B309-3F188FE2964F}">
      <dgm:prSet/>
      <dgm:spPr/>
      <dgm:t>
        <a:bodyPr/>
        <a:lstStyle/>
        <a:p>
          <a:r>
            <a:rPr lang="en-GB"/>
            <a:t>are an alliance of various interest groups and individuals who unite in order to promote a common cause or agenda in a way that influences government policy. </a:t>
          </a:r>
          <a:endParaRPr lang="en-US"/>
        </a:p>
      </dgm:t>
    </dgm:pt>
    <dgm:pt modelId="{B14AE11D-0BE6-4C74-B8E4-68E21D084878}" type="parTrans" cxnId="{C2F6B4C0-BAC5-43BC-8D0F-4BBC03370B57}">
      <dgm:prSet/>
      <dgm:spPr/>
      <dgm:t>
        <a:bodyPr/>
        <a:lstStyle/>
        <a:p>
          <a:endParaRPr lang="en-US"/>
        </a:p>
      </dgm:t>
    </dgm:pt>
    <dgm:pt modelId="{E42571F9-FD90-4396-9D4A-0E41820FBA2F}" type="sibTrans" cxnId="{C2F6B4C0-BAC5-43BC-8D0F-4BBC03370B57}">
      <dgm:prSet/>
      <dgm:spPr/>
      <dgm:t>
        <a:bodyPr/>
        <a:lstStyle/>
        <a:p>
          <a:endParaRPr lang="en-US"/>
        </a:p>
      </dgm:t>
    </dgm:pt>
    <dgm:pt modelId="{975DDC21-2A41-454F-B030-7DBCD06405E5}">
      <dgm:prSet/>
      <dgm:spPr/>
      <dgm:t>
        <a:bodyPr/>
        <a:lstStyle/>
        <a:p>
          <a:r>
            <a:rPr lang="en-GB"/>
            <a:t>Issue networks can be either domestic or international in scope depending on their collective goal. </a:t>
          </a:r>
          <a:endParaRPr lang="en-US"/>
        </a:p>
      </dgm:t>
    </dgm:pt>
    <dgm:pt modelId="{50D1BAA1-9038-461D-A7C0-C183CB7417CF}" type="parTrans" cxnId="{4833FABD-8175-4314-A5B1-410FB59B2200}">
      <dgm:prSet/>
      <dgm:spPr/>
      <dgm:t>
        <a:bodyPr/>
        <a:lstStyle/>
        <a:p>
          <a:endParaRPr lang="en-US"/>
        </a:p>
      </dgm:t>
    </dgm:pt>
    <dgm:pt modelId="{12A30317-E79D-42B2-BAE8-9D5D30EEB299}" type="sibTrans" cxnId="{4833FABD-8175-4314-A5B1-410FB59B2200}">
      <dgm:prSet/>
      <dgm:spPr/>
      <dgm:t>
        <a:bodyPr/>
        <a:lstStyle/>
        <a:p>
          <a:endParaRPr lang="en-US"/>
        </a:p>
      </dgm:t>
    </dgm:pt>
    <dgm:pt modelId="{82690CB8-C859-4F6E-9698-CB32CB8ED3D8}">
      <dgm:prSet/>
      <dgm:spPr/>
      <dgm:t>
        <a:bodyPr/>
        <a:lstStyle/>
        <a:p>
          <a:r>
            <a:rPr lang="en-GB"/>
            <a:t>With the rise of the internet, many interest groups have turned to online resources, such as blogs and social media, to promote and spread their cause because of its low cost and high efficiency in outreach.</a:t>
          </a:r>
          <a:endParaRPr lang="en-US"/>
        </a:p>
      </dgm:t>
    </dgm:pt>
    <dgm:pt modelId="{8B8B3BEC-1302-4273-AF9B-F96837D0F61F}" type="parTrans" cxnId="{05F5D1DB-EC0B-4070-B52A-EEE4506AC04F}">
      <dgm:prSet/>
      <dgm:spPr/>
      <dgm:t>
        <a:bodyPr/>
        <a:lstStyle/>
        <a:p>
          <a:endParaRPr lang="en-US"/>
        </a:p>
      </dgm:t>
    </dgm:pt>
    <dgm:pt modelId="{39D55AC5-61D2-47F1-94E9-22CAF7E14C4B}" type="sibTrans" cxnId="{05F5D1DB-EC0B-4070-B52A-EEE4506AC04F}">
      <dgm:prSet/>
      <dgm:spPr/>
      <dgm:t>
        <a:bodyPr/>
        <a:lstStyle/>
        <a:p>
          <a:endParaRPr lang="en-US"/>
        </a:p>
      </dgm:t>
    </dgm:pt>
    <dgm:pt modelId="{1CA2F7E6-9013-4F40-BDCA-84E0001BEAEB}">
      <dgm:prSet/>
      <dgm:spPr/>
      <dgm:t>
        <a:bodyPr/>
        <a:lstStyle/>
        <a:p>
          <a:r>
            <a:rPr lang="en-GB"/>
            <a:t>An issue network's tactics vary depending on their goals and purpose. In developed countries, issue networks often push for a change in policy within the government</a:t>
          </a:r>
          <a:endParaRPr lang="en-US"/>
        </a:p>
      </dgm:t>
    </dgm:pt>
    <dgm:pt modelId="{148CC7A1-9D2B-45D5-8AB6-30DF65CC2683}" type="parTrans" cxnId="{37113BD1-BE4F-4C6A-9C86-4109919F00CC}">
      <dgm:prSet/>
      <dgm:spPr/>
      <dgm:t>
        <a:bodyPr/>
        <a:lstStyle/>
        <a:p>
          <a:endParaRPr lang="en-US"/>
        </a:p>
      </dgm:t>
    </dgm:pt>
    <dgm:pt modelId="{BF1AF99C-C574-44E8-8E1C-E7E181931955}" type="sibTrans" cxnId="{37113BD1-BE4F-4C6A-9C86-4109919F00CC}">
      <dgm:prSet/>
      <dgm:spPr/>
      <dgm:t>
        <a:bodyPr/>
        <a:lstStyle/>
        <a:p>
          <a:endParaRPr lang="en-US"/>
        </a:p>
      </dgm:t>
    </dgm:pt>
    <dgm:pt modelId="{FF4BAED3-676B-44D7-A92E-CA40EAB0A8C6}">
      <dgm:prSet/>
      <dgm:spPr/>
      <dgm:t>
        <a:bodyPr/>
        <a:lstStyle/>
        <a:p>
          <a:r>
            <a:rPr lang="en-GB"/>
            <a:t>Issue networks can be so large and so diverse in terms of the range of opinion.  If these are polarised, they can lead to complete inaction due to the lack of willingness in govt to alienate actors.</a:t>
          </a:r>
          <a:endParaRPr lang="en-US"/>
        </a:p>
      </dgm:t>
    </dgm:pt>
    <dgm:pt modelId="{3D37CB4D-0D5F-4A02-9586-373CF5D73D0C}" type="parTrans" cxnId="{FCE97E08-5594-43DC-BADA-F83A4555A7F1}">
      <dgm:prSet/>
      <dgm:spPr/>
      <dgm:t>
        <a:bodyPr/>
        <a:lstStyle/>
        <a:p>
          <a:endParaRPr lang="en-US"/>
        </a:p>
      </dgm:t>
    </dgm:pt>
    <dgm:pt modelId="{67BC3233-8F43-42B2-A0AE-50A6AFA1743E}" type="sibTrans" cxnId="{FCE97E08-5594-43DC-BADA-F83A4555A7F1}">
      <dgm:prSet/>
      <dgm:spPr/>
      <dgm:t>
        <a:bodyPr/>
        <a:lstStyle/>
        <a:p>
          <a:endParaRPr lang="en-US"/>
        </a:p>
      </dgm:t>
    </dgm:pt>
    <dgm:pt modelId="{00AFCC77-6686-4D6B-96F1-02E046D4A1E2}">
      <dgm:prSet/>
      <dgm:spPr/>
      <dgm:t>
        <a:bodyPr/>
        <a:lstStyle/>
        <a:p>
          <a:r>
            <a:rPr lang="en-GB"/>
            <a:t>Conversely they are also associated with rapid changes in policy direction due to the shifts in power distribution within the issue network</a:t>
          </a:r>
          <a:endParaRPr lang="en-US"/>
        </a:p>
      </dgm:t>
    </dgm:pt>
    <dgm:pt modelId="{23ABF208-D475-49C8-9710-726A2C4D01F4}" type="parTrans" cxnId="{60F781DC-A40E-47C9-8E5E-EEC1ACA272EF}">
      <dgm:prSet/>
      <dgm:spPr/>
      <dgm:t>
        <a:bodyPr/>
        <a:lstStyle/>
        <a:p>
          <a:endParaRPr lang="en-US"/>
        </a:p>
      </dgm:t>
    </dgm:pt>
    <dgm:pt modelId="{5E4D9BA3-ED61-4E63-880B-6037CEBDEC2A}" type="sibTrans" cxnId="{60F781DC-A40E-47C9-8E5E-EEC1ACA272EF}">
      <dgm:prSet/>
      <dgm:spPr/>
      <dgm:t>
        <a:bodyPr/>
        <a:lstStyle/>
        <a:p>
          <a:endParaRPr lang="en-US"/>
        </a:p>
      </dgm:t>
    </dgm:pt>
    <dgm:pt modelId="{52FA3011-D6AC-4893-A5D9-707481A5EBCF}" type="pres">
      <dgm:prSet presAssocID="{0D22162A-FA1F-43E1-98C5-43DE38EA8B12}" presName="diagram" presStyleCnt="0">
        <dgm:presLayoutVars>
          <dgm:dir/>
          <dgm:resizeHandles val="exact"/>
        </dgm:presLayoutVars>
      </dgm:prSet>
      <dgm:spPr/>
    </dgm:pt>
    <dgm:pt modelId="{1A9B2687-1690-4C40-AF9B-6AFDAD2849EC}" type="pres">
      <dgm:prSet presAssocID="{02287DD8-4002-4171-B309-3F188FE2964F}" presName="node" presStyleLbl="node1" presStyleIdx="0" presStyleCnt="6">
        <dgm:presLayoutVars>
          <dgm:bulletEnabled val="1"/>
        </dgm:presLayoutVars>
      </dgm:prSet>
      <dgm:spPr/>
    </dgm:pt>
    <dgm:pt modelId="{6DF3C2C1-2F90-42F4-8806-23208564A86D}" type="pres">
      <dgm:prSet presAssocID="{E42571F9-FD90-4396-9D4A-0E41820FBA2F}" presName="sibTrans" presStyleCnt="0"/>
      <dgm:spPr/>
    </dgm:pt>
    <dgm:pt modelId="{8EE21AD2-C4C8-4541-A2D1-2842DC727B14}" type="pres">
      <dgm:prSet presAssocID="{975DDC21-2A41-454F-B030-7DBCD06405E5}" presName="node" presStyleLbl="node1" presStyleIdx="1" presStyleCnt="6">
        <dgm:presLayoutVars>
          <dgm:bulletEnabled val="1"/>
        </dgm:presLayoutVars>
      </dgm:prSet>
      <dgm:spPr/>
    </dgm:pt>
    <dgm:pt modelId="{E543C4D4-6B23-4208-9177-554EC7E60CBF}" type="pres">
      <dgm:prSet presAssocID="{12A30317-E79D-42B2-BAE8-9D5D30EEB299}" presName="sibTrans" presStyleCnt="0"/>
      <dgm:spPr/>
    </dgm:pt>
    <dgm:pt modelId="{0DB7B003-7DC5-421D-B595-C6DDD35CBA7B}" type="pres">
      <dgm:prSet presAssocID="{82690CB8-C859-4F6E-9698-CB32CB8ED3D8}" presName="node" presStyleLbl="node1" presStyleIdx="2" presStyleCnt="6">
        <dgm:presLayoutVars>
          <dgm:bulletEnabled val="1"/>
        </dgm:presLayoutVars>
      </dgm:prSet>
      <dgm:spPr/>
    </dgm:pt>
    <dgm:pt modelId="{39A7D134-7E68-465A-B080-3F417CE953D1}" type="pres">
      <dgm:prSet presAssocID="{39D55AC5-61D2-47F1-94E9-22CAF7E14C4B}" presName="sibTrans" presStyleCnt="0"/>
      <dgm:spPr/>
    </dgm:pt>
    <dgm:pt modelId="{01F7681A-949B-40A3-B361-E0B19DA8ADE2}" type="pres">
      <dgm:prSet presAssocID="{1CA2F7E6-9013-4F40-BDCA-84E0001BEAEB}" presName="node" presStyleLbl="node1" presStyleIdx="3" presStyleCnt="6">
        <dgm:presLayoutVars>
          <dgm:bulletEnabled val="1"/>
        </dgm:presLayoutVars>
      </dgm:prSet>
      <dgm:spPr/>
    </dgm:pt>
    <dgm:pt modelId="{108C8AD3-38F7-4922-97CC-51C3DAF11953}" type="pres">
      <dgm:prSet presAssocID="{BF1AF99C-C574-44E8-8E1C-E7E181931955}" presName="sibTrans" presStyleCnt="0"/>
      <dgm:spPr/>
    </dgm:pt>
    <dgm:pt modelId="{21B91CB6-2E9C-47B2-891E-494937929E71}" type="pres">
      <dgm:prSet presAssocID="{FF4BAED3-676B-44D7-A92E-CA40EAB0A8C6}" presName="node" presStyleLbl="node1" presStyleIdx="4" presStyleCnt="6">
        <dgm:presLayoutVars>
          <dgm:bulletEnabled val="1"/>
        </dgm:presLayoutVars>
      </dgm:prSet>
      <dgm:spPr/>
    </dgm:pt>
    <dgm:pt modelId="{328FD239-2B1D-445C-8C43-0391A33E2348}" type="pres">
      <dgm:prSet presAssocID="{67BC3233-8F43-42B2-A0AE-50A6AFA1743E}" presName="sibTrans" presStyleCnt="0"/>
      <dgm:spPr/>
    </dgm:pt>
    <dgm:pt modelId="{417BDDF6-E2C0-4C67-95AC-789A704354A7}" type="pres">
      <dgm:prSet presAssocID="{00AFCC77-6686-4D6B-96F1-02E046D4A1E2}" presName="node" presStyleLbl="node1" presStyleIdx="5" presStyleCnt="6">
        <dgm:presLayoutVars>
          <dgm:bulletEnabled val="1"/>
        </dgm:presLayoutVars>
      </dgm:prSet>
      <dgm:spPr/>
    </dgm:pt>
  </dgm:ptLst>
  <dgm:cxnLst>
    <dgm:cxn modelId="{FCE97E08-5594-43DC-BADA-F83A4555A7F1}" srcId="{0D22162A-FA1F-43E1-98C5-43DE38EA8B12}" destId="{FF4BAED3-676B-44D7-A92E-CA40EAB0A8C6}" srcOrd="4" destOrd="0" parTransId="{3D37CB4D-0D5F-4A02-9586-373CF5D73D0C}" sibTransId="{67BC3233-8F43-42B2-A0AE-50A6AFA1743E}"/>
    <dgm:cxn modelId="{DD5E5813-4EC0-48D0-96AB-5D6B4B1EE2EF}" type="presOf" srcId="{975DDC21-2A41-454F-B030-7DBCD06405E5}" destId="{8EE21AD2-C4C8-4541-A2D1-2842DC727B14}" srcOrd="0" destOrd="0" presId="urn:microsoft.com/office/officeart/2005/8/layout/default"/>
    <dgm:cxn modelId="{867E393F-79D0-4DC1-8AF5-6106CAFCD91B}" type="presOf" srcId="{00AFCC77-6686-4D6B-96F1-02E046D4A1E2}" destId="{417BDDF6-E2C0-4C67-95AC-789A704354A7}" srcOrd="0" destOrd="0" presId="urn:microsoft.com/office/officeart/2005/8/layout/default"/>
    <dgm:cxn modelId="{8342D967-632A-4D75-9955-6575B65F7CE9}" type="presOf" srcId="{FF4BAED3-676B-44D7-A92E-CA40EAB0A8C6}" destId="{21B91CB6-2E9C-47B2-891E-494937929E71}" srcOrd="0" destOrd="0" presId="urn:microsoft.com/office/officeart/2005/8/layout/default"/>
    <dgm:cxn modelId="{58DED947-7D7B-478D-ADFA-93F3BE0C1EE3}" type="presOf" srcId="{02287DD8-4002-4171-B309-3F188FE2964F}" destId="{1A9B2687-1690-4C40-AF9B-6AFDAD2849EC}" srcOrd="0" destOrd="0" presId="urn:microsoft.com/office/officeart/2005/8/layout/default"/>
    <dgm:cxn modelId="{40E61D4F-6BC4-4617-B3D1-F233CA55CEA8}" type="presOf" srcId="{82690CB8-C859-4F6E-9698-CB32CB8ED3D8}" destId="{0DB7B003-7DC5-421D-B595-C6DDD35CBA7B}" srcOrd="0" destOrd="0" presId="urn:microsoft.com/office/officeart/2005/8/layout/default"/>
    <dgm:cxn modelId="{A3342353-3D46-490F-9415-BE6DFF62CD9A}" type="presOf" srcId="{0D22162A-FA1F-43E1-98C5-43DE38EA8B12}" destId="{52FA3011-D6AC-4893-A5D9-707481A5EBCF}" srcOrd="0" destOrd="0" presId="urn:microsoft.com/office/officeart/2005/8/layout/default"/>
    <dgm:cxn modelId="{8FF477AC-327A-4DFD-ADCC-1A47B8AF005F}" type="presOf" srcId="{1CA2F7E6-9013-4F40-BDCA-84E0001BEAEB}" destId="{01F7681A-949B-40A3-B361-E0B19DA8ADE2}" srcOrd="0" destOrd="0" presId="urn:microsoft.com/office/officeart/2005/8/layout/default"/>
    <dgm:cxn modelId="{4833FABD-8175-4314-A5B1-410FB59B2200}" srcId="{0D22162A-FA1F-43E1-98C5-43DE38EA8B12}" destId="{975DDC21-2A41-454F-B030-7DBCD06405E5}" srcOrd="1" destOrd="0" parTransId="{50D1BAA1-9038-461D-A7C0-C183CB7417CF}" sibTransId="{12A30317-E79D-42B2-BAE8-9D5D30EEB299}"/>
    <dgm:cxn modelId="{C2F6B4C0-BAC5-43BC-8D0F-4BBC03370B57}" srcId="{0D22162A-FA1F-43E1-98C5-43DE38EA8B12}" destId="{02287DD8-4002-4171-B309-3F188FE2964F}" srcOrd="0" destOrd="0" parTransId="{B14AE11D-0BE6-4C74-B8E4-68E21D084878}" sibTransId="{E42571F9-FD90-4396-9D4A-0E41820FBA2F}"/>
    <dgm:cxn modelId="{37113BD1-BE4F-4C6A-9C86-4109919F00CC}" srcId="{0D22162A-FA1F-43E1-98C5-43DE38EA8B12}" destId="{1CA2F7E6-9013-4F40-BDCA-84E0001BEAEB}" srcOrd="3" destOrd="0" parTransId="{148CC7A1-9D2B-45D5-8AB6-30DF65CC2683}" sibTransId="{BF1AF99C-C574-44E8-8E1C-E7E181931955}"/>
    <dgm:cxn modelId="{05F5D1DB-EC0B-4070-B52A-EEE4506AC04F}" srcId="{0D22162A-FA1F-43E1-98C5-43DE38EA8B12}" destId="{82690CB8-C859-4F6E-9698-CB32CB8ED3D8}" srcOrd="2" destOrd="0" parTransId="{8B8B3BEC-1302-4273-AF9B-F96837D0F61F}" sibTransId="{39D55AC5-61D2-47F1-94E9-22CAF7E14C4B}"/>
    <dgm:cxn modelId="{60F781DC-A40E-47C9-8E5E-EEC1ACA272EF}" srcId="{0D22162A-FA1F-43E1-98C5-43DE38EA8B12}" destId="{00AFCC77-6686-4D6B-96F1-02E046D4A1E2}" srcOrd="5" destOrd="0" parTransId="{23ABF208-D475-49C8-9710-726A2C4D01F4}" sibTransId="{5E4D9BA3-ED61-4E63-880B-6037CEBDEC2A}"/>
    <dgm:cxn modelId="{F9BD7174-FBFA-4599-A90E-5A02DCD3C5EB}" type="presParOf" srcId="{52FA3011-D6AC-4893-A5D9-707481A5EBCF}" destId="{1A9B2687-1690-4C40-AF9B-6AFDAD2849EC}" srcOrd="0" destOrd="0" presId="urn:microsoft.com/office/officeart/2005/8/layout/default"/>
    <dgm:cxn modelId="{1116A024-6DE8-40B9-A779-B310855B66AF}" type="presParOf" srcId="{52FA3011-D6AC-4893-A5D9-707481A5EBCF}" destId="{6DF3C2C1-2F90-42F4-8806-23208564A86D}" srcOrd="1" destOrd="0" presId="urn:microsoft.com/office/officeart/2005/8/layout/default"/>
    <dgm:cxn modelId="{49AEA941-0637-415A-B816-606B8BC42C7B}" type="presParOf" srcId="{52FA3011-D6AC-4893-A5D9-707481A5EBCF}" destId="{8EE21AD2-C4C8-4541-A2D1-2842DC727B14}" srcOrd="2" destOrd="0" presId="urn:microsoft.com/office/officeart/2005/8/layout/default"/>
    <dgm:cxn modelId="{D38A8152-A183-4213-B407-1317DE7798C7}" type="presParOf" srcId="{52FA3011-D6AC-4893-A5D9-707481A5EBCF}" destId="{E543C4D4-6B23-4208-9177-554EC7E60CBF}" srcOrd="3" destOrd="0" presId="urn:microsoft.com/office/officeart/2005/8/layout/default"/>
    <dgm:cxn modelId="{24F72A93-5494-4086-B657-C881C0707302}" type="presParOf" srcId="{52FA3011-D6AC-4893-A5D9-707481A5EBCF}" destId="{0DB7B003-7DC5-421D-B595-C6DDD35CBA7B}" srcOrd="4" destOrd="0" presId="urn:microsoft.com/office/officeart/2005/8/layout/default"/>
    <dgm:cxn modelId="{43082301-C247-4C09-8124-2836095AD99B}" type="presParOf" srcId="{52FA3011-D6AC-4893-A5D9-707481A5EBCF}" destId="{39A7D134-7E68-465A-B080-3F417CE953D1}" srcOrd="5" destOrd="0" presId="urn:microsoft.com/office/officeart/2005/8/layout/default"/>
    <dgm:cxn modelId="{00ED5AA1-9169-4911-8133-DB7491DA40E0}" type="presParOf" srcId="{52FA3011-D6AC-4893-A5D9-707481A5EBCF}" destId="{01F7681A-949B-40A3-B361-E0B19DA8ADE2}" srcOrd="6" destOrd="0" presId="urn:microsoft.com/office/officeart/2005/8/layout/default"/>
    <dgm:cxn modelId="{F0D1E496-E8C5-4663-B807-2190725CB8FC}" type="presParOf" srcId="{52FA3011-D6AC-4893-A5D9-707481A5EBCF}" destId="{108C8AD3-38F7-4922-97CC-51C3DAF11953}" srcOrd="7" destOrd="0" presId="urn:microsoft.com/office/officeart/2005/8/layout/default"/>
    <dgm:cxn modelId="{89F269F5-D27A-46B3-AFAC-12881667D8BA}" type="presParOf" srcId="{52FA3011-D6AC-4893-A5D9-707481A5EBCF}" destId="{21B91CB6-2E9C-47B2-891E-494937929E71}" srcOrd="8" destOrd="0" presId="urn:microsoft.com/office/officeart/2005/8/layout/default"/>
    <dgm:cxn modelId="{31F216C6-48FD-406F-85C0-7BC5513E9DC2}" type="presParOf" srcId="{52FA3011-D6AC-4893-A5D9-707481A5EBCF}" destId="{328FD239-2B1D-445C-8C43-0391A33E2348}" srcOrd="9" destOrd="0" presId="urn:microsoft.com/office/officeart/2005/8/layout/default"/>
    <dgm:cxn modelId="{EB1D63DA-6876-47D8-8DA2-EED835B7EC59}" type="presParOf" srcId="{52FA3011-D6AC-4893-A5D9-707481A5EBCF}" destId="{417BDDF6-E2C0-4C67-95AC-789A704354A7}"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F625D1EB-067D-42FC-98E1-B6B35C5E727B}"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D1DCA2C9-F025-47E4-B37A-9F5866496975}">
      <dgm:prSet/>
      <dgm:spPr/>
      <dgm:t>
        <a:bodyPr/>
        <a:lstStyle/>
        <a:p>
          <a:r>
            <a:rPr lang="cy-GB" noProof="0" dirty="0"/>
            <a:t>Mae tactegau rhwydwaith problemau yn amrywio yn dibynnu ar eu nodau a’u diben. Mewn gwledydd datblygedig, mae rhwydweithiau problemau yn aml yn annog newid polisi o fewn y llywodraeth</a:t>
          </a:r>
        </a:p>
      </dgm:t>
    </dgm:pt>
    <dgm:pt modelId="{6BC2DE61-5979-4365-9DA0-87D5F5E080D2}" type="parTrans" cxnId="{839B1704-FAA5-4A1A-AAEE-580EABA12681}">
      <dgm:prSet/>
      <dgm:spPr/>
      <dgm:t>
        <a:bodyPr/>
        <a:lstStyle/>
        <a:p>
          <a:endParaRPr lang="en-US"/>
        </a:p>
      </dgm:t>
    </dgm:pt>
    <dgm:pt modelId="{E7334EDA-9147-40B4-8C8A-CA52304759D3}" type="sibTrans" cxnId="{839B1704-FAA5-4A1A-AAEE-580EABA12681}">
      <dgm:prSet/>
      <dgm:spPr/>
      <dgm:t>
        <a:bodyPr/>
        <a:lstStyle/>
        <a:p>
          <a:endParaRPr lang="en-US"/>
        </a:p>
      </dgm:t>
    </dgm:pt>
    <dgm:pt modelId="{8A0278AA-5E8B-4CE9-A6F6-161C95041AE3}">
      <dgm:prSet/>
      <dgm:spPr/>
      <dgm:t>
        <a:bodyPr/>
        <a:lstStyle/>
        <a:p>
          <a:r>
            <a:rPr lang="cy-GB" noProof="0" dirty="0"/>
            <a:t>Gall rhwydweithiau materion fod yn fawr iawn ac amrywiol iawn o ran ystod y safbwyntiau.  Os yw'r rhain yn eithafol, </a:t>
          </a:r>
          <a:r>
            <a:rPr lang="cy-GB" noProof="0" dirty="0" err="1"/>
            <a:t>gallant</a:t>
          </a:r>
          <a:r>
            <a:rPr lang="cy-GB" noProof="0" dirty="0"/>
            <a:t> arwain at ddiffyg gweithredu llwyr o ganlyniad i ddiffyg parodrwydd y llywodraeth i elyniaethu actorion.</a:t>
          </a:r>
          <a:endParaRPr lang="en-US" dirty="0"/>
        </a:p>
      </dgm:t>
    </dgm:pt>
    <dgm:pt modelId="{73538AB1-E27B-4B85-A920-4EB88301851B}" type="parTrans" cxnId="{D3A34E16-FEB3-41EC-A8B8-C1D1141735E0}">
      <dgm:prSet/>
      <dgm:spPr/>
      <dgm:t>
        <a:bodyPr/>
        <a:lstStyle/>
        <a:p>
          <a:endParaRPr lang="en-US"/>
        </a:p>
      </dgm:t>
    </dgm:pt>
    <dgm:pt modelId="{0D3883FA-9CAF-4FD2-872F-5390DB26871A}" type="sibTrans" cxnId="{D3A34E16-FEB3-41EC-A8B8-C1D1141735E0}">
      <dgm:prSet/>
      <dgm:spPr/>
      <dgm:t>
        <a:bodyPr/>
        <a:lstStyle/>
        <a:p>
          <a:endParaRPr lang="en-US"/>
        </a:p>
      </dgm:t>
    </dgm:pt>
    <dgm:pt modelId="{531FBC98-31FC-40B1-B8B0-BC07BB4BB7A2}">
      <dgm:prSet/>
      <dgm:spPr/>
      <dgm:t>
        <a:bodyPr/>
        <a:lstStyle/>
        <a:p>
          <a:r>
            <a:rPr lang="cy-GB" noProof="0" dirty="0"/>
            <a:t>I'r gwrthwyneb, maent hefyd yn gysylltiedig â newidiadau cyflym mewn cyfeiriad polisi oherwydd y newidiadau yn nosbarthiad grym o fewn y rhwydwaith problemau.</a:t>
          </a:r>
          <a:endParaRPr lang="en-US" dirty="0"/>
        </a:p>
      </dgm:t>
    </dgm:pt>
    <dgm:pt modelId="{78532A86-6232-4338-ADA5-A4EA6CC20450}" type="parTrans" cxnId="{4AA017D0-15F8-4E72-8DCD-AE78D14F535A}">
      <dgm:prSet/>
      <dgm:spPr/>
      <dgm:t>
        <a:bodyPr/>
        <a:lstStyle/>
        <a:p>
          <a:endParaRPr lang="en-US"/>
        </a:p>
      </dgm:t>
    </dgm:pt>
    <dgm:pt modelId="{9F65C8A0-19FB-4B54-AD7D-9E08C2C1CEB8}" type="sibTrans" cxnId="{4AA017D0-15F8-4E72-8DCD-AE78D14F535A}">
      <dgm:prSet/>
      <dgm:spPr/>
      <dgm:t>
        <a:bodyPr/>
        <a:lstStyle/>
        <a:p>
          <a:endParaRPr lang="en-US"/>
        </a:p>
      </dgm:t>
    </dgm:pt>
    <dgm:pt modelId="{4D1BDE80-8757-4354-9CA2-F46567F23D69}" type="pres">
      <dgm:prSet presAssocID="{F625D1EB-067D-42FC-98E1-B6B35C5E727B}" presName="vert0" presStyleCnt="0">
        <dgm:presLayoutVars>
          <dgm:dir/>
          <dgm:animOne val="branch"/>
          <dgm:animLvl val="lvl"/>
        </dgm:presLayoutVars>
      </dgm:prSet>
      <dgm:spPr/>
    </dgm:pt>
    <dgm:pt modelId="{3BE0CF47-49B1-44EE-89B6-4195A601086A}" type="pres">
      <dgm:prSet presAssocID="{D1DCA2C9-F025-47E4-B37A-9F5866496975}" presName="thickLine" presStyleLbl="alignNode1" presStyleIdx="0" presStyleCnt="3"/>
      <dgm:spPr/>
    </dgm:pt>
    <dgm:pt modelId="{5CEE9ECD-3890-4B41-97B3-D1A725D26B3F}" type="pres">
      <dgm:prSet presAssocID="{D1DCA2C9-F025-47E4-B37A-9F5866496975}" presName="horz1" presStyleCnt="0"/>
      <dgm:spPr/>
    </dgm:pt>
    <dgm:pt modelId="{5C621E31-0C07-4497-8127-DBC94C146224}" type="pres">
      <dgm:prSet presAssocID="{D1DCA2C9-F025-47E4-B37A-9F5866496975}" presName="tx1" presStyleLbl="revTx" presStyleIdx="0" presStyleCnt="3"/>
      <dgm:spPr/>
    </dgm:pt>
    <dgm:pt modelId="{79DD81CF-198B-4BCF-BC94-86EFEA6DDF6D}" type="pres">
      <dgm:prSet presAssocID="{D1DCA2C9-F025-47E4-B37A-9F5866496975}" presName="vert1" presStyleCnt="0"/>
      <dgm:spPr/>
    </dgm:pt>
    <dgm:pt modelId="{1402949D-3A74-4674-B75B-75A8E71F0F8E}" type="pres">
      <dgm:prSet presAssocID="{8A0278AA-5E8B-4CE9-A6F6-161C95041AE3}" presName="thickLine" presStyleLbl="alignNode1" presStyleIdx="1" presStyleCnt="3"/>
      <dgm:spPr/>
    </dgm:pt>
    <dgm:pt modelId="{926FCAB6-C473-4139-B38B-A62BA0017142}" type="pres">
      <dgm:prSet presAssocID="{8A0278AA-5E8B-4CE9-A6F6-161C95041AE3}" presName="horz1" presStyleCnt="0"/>
      <dgm:spPr/>
    </dgm:pt>
    <dgm:pt modelId="{92090352-80BE-49A1-BD06-6E08CFA84F37}" type="pres">
      <dgm:prSet presAssocID="{8A0278AA-5E8B-4CE9-A6F6-161C95041AE3}" presName="tx1" presStyleLbl="revTx" presStyleIdx="1" presStyleCnt="3"/>
      <dgm:spPr/>
    </dgm:pt>
    <dgm:pt modelId="{6D1665BB-7BE0-45DE-A18E-2D953969433C}" type="pres">
      <dgm:prSet presAssocID="{8A0278AA-5E8B-4CE9-A6F6-161C95041AE3}" presName="vert1" presStyleCnt="0"/>
      <dgm:spPr/>
    </dgm:pt>
    <dgm:pt modelId="{5833335B-B39D-46CA-86AE-E11866B4F1D4}" type="pres">
      <dgm:prSet presAssocID="{531FBC98-31FC-40B1-B8B0-BC07BB4BB7A2}" presName="thickLine" presStyleLbl="alignNode1" presStyleIdx="2" presStyleCnt="3"/>
      <dgm:spPr/>
    </dgm:pt>
    <dgm:pt modelId="{6CAE4278-9488-4955-901F-EFB4CCE3ED65}" type="pres">
      <dgm:prSet presAssocID="{531FBC98-31FC-40B1-B8B0-BC07BB4BB7A2}" presName="horz1" presStyleCnt="0"/>
      <dgm:spPr/>
    </dgm:pt>
    <dgm:pt modelId="{83DF33A2-D1AD-4104-8E56-E83336FA68EF}" type="pres">
      <dgm:prSet presAssocID="{531FBC98-31FC-40B1-B8B0-BC07BB4BB7A2}" presName="tx1" presStyleLbl="revTx" presStyleIdx="2" presStyleCnt="3"/>
      <dgm:spPr/>
    </dgm:pt>
    <dgm:pt modelId="{0A2C5B69-9AC1-4B24-81ED-7A894CEE0AF8}" type="pres">
      <dgm:prSet presAssocID="{531FBC98-31FC-40B1-B8B0-BC07BB4BB7A2}" presName="vert1" presStyleCnt="0"/>
      <dgm:spPr/>
    </dgm:pt>
  </dgm:ptLst>
  <dgm:cxnLst>
    <dgm:cxn modelId="{E7139202-5F18-416A-AB61-6DA3435E9160}" type="presOf" srcId="{F625D1EB-067D-42FC-98E1-B6B35C5E727B}" destId="{4D1BDE80-8757-4354-9CA2-F46567F23D69}" srcOrd="0" destOrd="0" presId="urn:microsoft.com/office/officeart/2008/layout/LinedList"/>
    <dgm:cxn modelId="{839B1704-FAA5-4A1A-AAEE-580EABA12681}" srcId="{F625D1EB-067D-42FC-98E1-B6B35C5E727B}" destId="{D1DCA2C9-F025-47E4-B37A-9F5866496975}" srcOrd="0" destOrd="0" parTransId="{6BC2DE61-5979-4365-9DA0-87D5F5E080D2}" sibTransId="{E7334EDA-9147-40B4-8C8A-CA52304759D3}"/>
    <dgm:cxn modelId="{D3A34E16-FEB3-41EC-A8B8-C1D1141735E0}" srcId="{F625D1EB-067D-42FC-98E1-B6B35C5E727B}" destId="{8A0278AA-5E8B-4CE9-A6F6-161C95041AE3}" srcOrd="1" destOrd="0" parTransId="{73538AB1-E27B-4B85-A920-4EB88301851B}" sibTransId="{0D3883FA-9CAF-4FD2-872F-5390DB26871A}"/>
    <dgm:cxn modelId="{AD9F1CA5-B112-4461-B82E-017E34D08238}" type="presOf" srcId="{8A0278AA-5E8B-4CE9-A6F6-161C95041AE3}" destId="{92090352-80BE-49A1-BD06-6E08CFA84F37}" srcOrd="0" destOrd="0" presId="urn:microsoft.com/office/officeart/2008/layout/LinedList"/>
    <dgm:cxn modelId="{B0AA56C5-5605-4A28-85A7-21666149E2F5}" type="presOf" srcId="{D1DCA2C9-F025-47E4-B37A-9F5866496975}" destId="{5C621E31-0C07-4497-8127-DBC94C146224}" srcOrd="0" destOrd="0" presId="urn:microsoft.com/office/officeart/2008/layout/LinedList"/>
    <dgm:cxn modelId="{4AA017D0-15F8-4E72-8DCD-AE78D14F535A}" srcId="{F625D1EB-067D-42FC-98E1-B6B35C5E727B}" destId="{531FBC98-31FC-40B1-B8B0-BC07BB4BB7A2}" srcOrd="2" destOrd="0" parTransId="{78532A86-6232-4338-ADA5-A4EA6CC20450}" sibTransId="{9F65C8A0-19FB-4B54-AD7D-9E08C2C1CEB8}"/>
    <dgm:cxn modelId="{53B65CE7-1DAD-4011-A11B-1EDE7D359E49}" type="presOf" srcId="{531FBC98-31FC-40B1-B8B0-BC07BB4BB7A2}" destId="{83DF33A2-D1AD-4104-8E56-E83336FA68EF}" srcOrd="0" destOrd="0" presId="urn:microsoft.com/office/officeart/2008/layout/LinedList"/>
    <dgm:cxn modelId="{418D4530-1D0C-45B9-8249-2E786E32D3BD}" type="presParOf" srcId="{4D1BDE80-8757-4354-9CA2-F46567F23D69}" destId="{3BE0CF47-49B1-44EE-89B6-4195A601086A}" srcOrd="0" destOrd="0" presId="urn:microsoft.com/office/officeart/2008/layout/LinedList"/>
    <dgm:cxn modelId="{70A7B802-8C8F-415D-A649-48BF22117E4F}" type="presParOf" srcId="{4D1BDE80-8757-4354-9CA2-F46567F23D69}" destId="{5CEE9ECD-3890-4B41-97B3-D1A725D26B3F}" srcOrd="1" destOrd="0" presId="urn:microsoft.com/office/officeart/2008/layout/LinedList"/>
    <dgm:cxn modelId="{BC2EB8FE-8434-4A8F-BECE-FB19721E9EE4}" type="presParOf" srcId="{5CEE9ECD-3890-4B41-97B3-D1A725D26B3F}" destId="{5C621E31-0C07-4497-8127-DBC94C146224}" srcOrd="0" destOrd="0" presId="urn:microsoft.com/office/officeart/2008/layout/LinedList"/>
    <dgm:cxn modelId="{87EF830C-F691-4E32-9A89-B4B32E303225}" type="presParOf" srcId="{5CEE9ECD-3890-4B41-97B3-D1A725D26B3F}" destId="{79DD81CF-198B-4BCF-BC94-86EFEA6DDF6D}" srcOrd="1" destOrd="0" presId="urn:microsoft.com/office/officeart/2008/layout/LinedList"/>
    <dgm:cxn modelId="{C42F668F-8DE4-46D9-9C7C-4AFF41EBAB24}" type="presParOf" srcId="{4D1BDE80-8757-4354-9CA2-F46567F23D69}" destId="{1402949D-3A74-4674-B75B-75A8E71F0F8E}" srcOrd="2" destOrd="0" presId="urn:microsoft.com/office/officeart/2008/layout/LinedList"/>
    <dgm:cxn modelId="{F408CE5C-2A3C-4EC3-8D50-5B24855174FE}" type="presParOf" srcId="{4D1BDE80-8757-4354-9CA2-F46567F23D69}" destId="{926FCAB6-C473-4139-B38B-A62BA0017142}" srcOrd="3" destOrd="0" presId="urn:microsoft.com/office/officeart/2008/layout/LinedList"/>
    <dgm:cxn modelId="{FD20DC51-0368-4542-9E33-1A6F357B9FC9}" type="presParOf" srcId="{926FCAB6-C473-4139-B38B-A62BA0017142}" destId="{92090352-80BE-49A1-BD06-6E08CFA84F37}" srcOrd="0" destOrd="0" presId="urn:microsoft.com/office/officeart/2008/layout/LinedList"/>
    <dgm:cxn modelId="{55EBDA07-DA07-4823-8352-FF425BEF185D}" type="presParOf" srcId="{926FCAB6-C473-4139-B38B-A62BA0017142}" destId="{6D1665BB-7BE0-45DE-A18E-2D953969433C}" srcOrd="1" destOrd="0" presId="urn:microsoft.com/office/officeart/2008/layout/LinedList"/>
    <dgm:cxn modelId="{BCD9BB17-3572-48CA-B70C-5700AF44A3CA}" type="presParOf" srcId="{4D1BDE80-8757-4354-9CA2-F46567F23D69}" destId="{5833335B-B39D-46CA-86AE-E11866B4F1D4}" srcOrd="4" destOrd="0" presId="urn:microsoft.com/office/officeart/2008/layout/LinedList"/>
    <dgm:cxn modelId="{423F0622-1662-4648-951C-B91AA6862F24}" type="presParOf" srcId="{4D1BDE80-8757-4354-9CA2-F46567F23D69}" destId="{6CAE4278-9488-4955-901F-EFB4CCE3ED65}" srcOrd="5" destOrd="0" presId="urn:microsoft.com/office/officeart/2008/layout/LinedList"/>
    <dgm:cxn modelId="{8D473AE1-642A-4B5D-A13A-6888C5F512CD}" type="presParOf" srcId="{6CAE4278-9488-4955-901F-EFB4CCE3ED65}" destId="{83DF33A2-D1AD-4104-8E56-E83336FA68EF}" srcOrd="0" destOrd="0" presId="urn:microsoft.com/office/officeart/2008/layout/LinedList"/>
    <dgm:cxn modelId="{7A644FC4-2FD4-4FB9-8620-2B1A0E4591B6}" type="presParOf" srcId="{6CAE4278-9488-4955-901F-EFB4CCE3ED65}" destId="{0A2C5B69-9AC1-4B24-81ED-7A894CEE0A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625D1EB-067D-42FC-98E1-B6B35C5E727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1DCA2C9-F025-47E4-B37A-9F5866496975}">
      <dgm:prSet/>
      <dgm:spPr/>
      <dgm:t>
        <a:bodyPr/>
        <a:lstStyle/>
        <a:p>
          <a:r>
            <a:rPr lang="en-GB"/>
            <a:t>An issue network's tactics vary depending on their goals and purpose. In developed countries, issue networks often push for a change in policy within the government</a:t>
          </a:r>
          <a:endParaRPr lang="en-US"/>
        </a:p>
      </dgm:t>
    </dgm:pt>
    <dgm:pt modelId="{6BC2DE61-5979-4365-9DA0-87D5F5E080D2}" type="parTrans" cxnId="{839B1704-FAA5-4A1A-AAEE-580EABA12681}">
      <dgm:prSet/>
      <dgm:spPr/>
      <dgm:t>
        <a:bodyPr/>
        <a:lstStyle/>
        <a:p>
          <a:endParaRPr lang="en-US"/>
        </a:p>
      </dgm:t>
    </dgm:pt>
    <dgm:pt modelId="{E7334EDA-9147-40B4-8C8A-CA52304759D3}" type="sibTrans" cxnId="{839B1704-FAA5-4A1A-AAEE-580EABA12681}">
      <dgm:prSet/>
      <dgm:spPr/>
      <dgm:t>
        <a:bodyPr/>
        <a:lstStyle/>
        <a:p>
          <a:endParaRPr lang="en-US"/>
        </a:p>
      </dgm:t>
    </dgm:pt>
    <dgm:pt modelId="{8A0278AA-5E8B-4CE9-A6F6-161C95041AE3}">
      <dgm:prSet/>
      <dgm:spPr/>
      <dgm:t>
        <a:bodyPr/>
        <a:lstStyle/>
        <a:p>
          <a:r>
            <a:rPr lang="en-GB"/>
            <a:t>Issue networks can be so large and so diverse in terms of the range of opinion.  If these are polarised, they can lead to complete inaction due to the lack of willingness in govt to alienate actors.</a:t>
          </a:r>
          <a:endParaRPr lang="en-US"/>
        </a:p>
      </dgm:t>
    </dgm:pt>
    <dgm:pt modelId="{73538AB1-E27B-4B85-A920-4EB88301851B}" type="parTrans" cxnId="{D3A34E16-FEB3-41EC-A8B8-C1D1141735E0}">
      <dgm:prSet/>
      <dgm:spPr/>
      <dgm:t>
        <a:bodyPr/>
        <a:lstStyle/>
        <a:p>
          <a:endParaRPr lang="en-US"/>
        </a:p>
      </dgm:t>
    </dgm:pt>
    <dgm:pt modelId="{0D3883FA-9CAF-4FD2-872F-5390DB26871A}" type="sibTrans" cxnId="{D3A34E16-FEB3-41EC-A8B8-C1D1141735E0}">
      <dgm:prSet/>
      <dgm:spPr/>
      <dgm:t>
        <a:bodyPr/>
        <a:lstStyle/>
        <a:p>
          <a:endParaRPr lang="en-US"/>
        </a:p>
      </dgm:t>
    </dgm:pt>
    <dgm:pt modelId="{531FBC98-31FC-40B1-B8B0-BC07BB4BB7A2}">
      <dgm:prSet/>
      <dgm:spPr/>
      <dgm:t>
        <a:bodyPr/>
        <a:lstStyle/>
        <a:p>
          <a:r>
            <a:rPr lang="en-GB"/>
            <a:t>Conversely they are also associated with rapid changes in policy direction due to the shifts in power distribution within the issue network</a:t>
          </a:r>
          <a:endParaRPr lang="en-US"/>
        </a:p>
      </dgm:t>
    </dgm:pt>
    <dgm:pt modelId="{78532A86-6232-4338-ADA5-A4EA6CC20450}" type="parTrans" cxnId="{4AA017D0-15F8-4E72-8DCD-AE78D14F535A}">
      <dgm:prSet/>
      <dgm:spPr/>
      <dgm:t>
        <a:bodyPr/>
        <a:lstStyle/>
        <a:p>
          <a:endParaRPr lang="en-US"/>
        </a:p>
      </dgm:t>
    </dgm:pt>
    <dgm:pt modelId="{9F65C8A0-19FB-4B54-AD7D-9E08C2C1CEB8}" type="sibTrans" cxnId="{4AA017D0-15F8-4E72-8DCD-AE78D14F535A}">
      <dgm:prSet/>
      <dgm:spPr/>
      <dgm:t>
        <a:bodyPr/>
        <a:lstStyle/>
        <a:p>
          <a:endParaRPr lang="en-US"/>
        </a:p>
      </dgm:t>
    </dgm:pt>
    <dgm:pt modelId="{4D1BDE80-8757-4354-9CA2-F46567F23D69}" type="pres">
      <dgm:prSet presAssocID="{F625D1EB-067D-42FC-98E1-B6B35C5E727B}" presName="vert0" presStyleCnt="0">
        <dgm:presLayoutVars>
          <dgm:dir/>
          <dgm:animOne val="branch"/>
          <dgm:animLvl val="lvl"/>
        </dgm:presLayoutVars>
      </dgm:prSet>
      <dgm:spPr/>
    </dgm:pt>
    <dgm:pt modelId="{3BE0CF47-49B1-44EE-89B6-4195A601086A}" type="pres">
      <dgm:prSet presAssocID="{D1DCA2C9-F025-47E4-B37A-9F5866496975}" presName="thickLine" presStyleLbl="alignNode1" presStyleIdx="0" presStyleCnt="3"/>
      <dgm:spPr/>
    </dgm:pt>
    <dgm:pt modelId="{5CEE9ECD-3890-4B41-97B3-D1A725D26B3F}" type="pres">
      <dgm:prSet presAssocID="{D1DCA2C9-F025-47E4-B37A-9F5866496975}" presName="horz1" presStyleCnt="0"/>
      <dgm:spPr/>
    </dgm:pt>
    <dgm:pt modelId="{5C621E31-0C07-4497-8127-DBC94C146224}" type="pres">
      <dgm:prSet presAssocID="{D1DCA2C9-F025-47E4-B37A-9F5866496975}" presName="tx1" presStyleLbl="revTx" presStyleIdx="0" presStyleCnt="3"/>
      <dgm:spPr/>
    </dgm:pt>
    <dgm:pt modelId="{79DD81CF-198B-4BCF-BC94-86EFEA6DDF6D}" type="pres">
      <dgm:prSet presAssocID="{D1DCA2C9-F025-47E4-B37A-9F5866496975}" presName="vert1" presStyleCnt="0"/>
      <dgm:spPr/>
    </dgm:pt>
    <dgm:pt modelId="{1402949D-3A74-4674-B75B-75A8E71F0F8E}" type="pres">
      <dgm:prSet presAssocID="{8A0278AA-5E8B-4CE9-A6F6-161C95041AE3}" presName="thickLine" presStyleLbl="alignNode1" presStyleIdx="1" presStyleCnt="3"/>
      <dgm:spPr/>
    </dgm:pt>
    <dgm:pt modelId="{926FCAB6-C473-4139-B38B-A62BA0017142}" type="pres">
      <dgm:prSet presAssocID="{8A0278AA-5E8B-4CE9-A6F6-161C95041AE3}" presName="horz1" presStyleCnt="0"/>
      <dgm:spPr/>
    </dgm:pt>
    <dgm:pt modelId="{92090352-80BE-49A1-BD06-6E08CFA84F37}" type="pres">
      <dgm:prSet presAssocID="{8A0278AA-5E8B-4CE9-A6F6-161C95041AE3}" presName="tx1" presStyleLbl="revTx" presStyleIdx="1" presStyleCnt="3"/>
      <dgm:spPr/>
    </dgm:pt>
    <dgm:pt modelId="{6D1665BB-7BE0-45DE-A18E-2D953969433C}" type="pres">
      <dgm:prSet presAssocID="{8A0278AA-5E8B-4CE9-A6F6-161C95041AE3}" presName="vert1" presStyleCnt="0"/>
      <dgm:spPr/>
    </dgm:pt>
    <dgm:pt modelId="{5833335B-B39D-46CA-86AE-E11866B4F1D4}" type="pres">
      <dgm:prSet presAssocID="{531FBC98-31FC-40B1-B8B0-BC07BB4BB7A2}" presName="thickLine" presStyleLbl="alignNode1" presStyleIdx="2" presStyleCnt="3"/>
      <dgm:spPr/>
    </dgm:pt>
    <dgm:pt modelId="{6CAE4278-9488-4955-901F-EFB4CCE3ED65}" type="pres">
      <dgm:prSet presAssocID="{531FBC98-31FC-40B1-B8B0-BC07BB4BB7A2}" presName="horz1" presStyleCnt="0"/>
      <dgm:spPr/>
    </dgm:pt>
    <dgm:pt modelId="{83DF33A2-D1AD-4104-8E56-E83336FA68EF}" type="pres">
      <dgm:prSet presAssocID="{531FBC98-31FC-40B1-B8B0-BC07BB4BB7A2}" presName="tx1" presStyleLbl="revTx" presStyleIdx="2" presStyleCnt="3"/>
      <dgm:spPr/>
    </dgm:pt>
    <dgm:pt modelId="{0A2C5B69-9AC1-4B24-81ED-7A894CEE0AF8}" type="pres">
      <dgm:prSet presAssocID="{531FBC98-31FC-40B1-B8B0-BC07BB4BB7A2}" presName="vert1" presStyleCnt="0"/>
      <dgm:spPr/>
    </dgm:pt>
  </dgm:ptLst>
  <dgm:cxnLst>
    <dgm:cxn modelId="{E7139202-5F18-416A-AB61-6DA3435E9160}" type="presOf" srcId="{F625D1EB-067D-42FC-98E1-B6B35C5E727B}" destId="{4D1BDE80-8757-4354-9CA2-F46567F23D69}" srcOrd="0" destOrd="0" presId="urn:microsoft.com/office/officeart/2008/layout/LinedList"/>
    <dgm:cxn modelId="{839B1704-FAA5-4A1A-AAEE-580EABA12681}" srcId="{F625D1EB-067D-42FC-98E1-B6B35C5E727B}" destId="{D1DCA2C9-F025-47E4-B37A-9F5866496975}" srcOrd="0" destOrd="0" parTransId="{6BC2DE61-5979-4365-9DA0-87D5F5E080D2}" sibTransId="{E7334EDA-9147-40B4-8C8A-CA52304759D3}"/>
    <dgm:cxn modelId="{D3A34E16-FEB3-41EC-A8B8-C1D1141735E0}" srcId="{F625D1EB-067D-42FC-98E1-B6B35C5E727B}" destId="{8A0278AA-5E8B-4CE9-A6F6-161C95041AE3}" srcOrd="1" destOrd="0" parTransId="{73538AB1-E27B-4B85-A920-4EB88301851B}" sibTransId="{0D3883FA-9CAF-4FD2-872F-5390DB26871A}"/>
    <dgm:cxn modelId="{AD9F1CA5-B112-4461-B82E-017E34D08238}" type="presOf" srcId="{8A0278AA-5E8B-4CE9-A6F6-161C95041AE3}" destId="{92090352-80BE-49A1-BD06-6E08CFA84F37}" srcOrd="0" destOrd="0" presId="urn:microsoft.com/office/officeart/2008/layout/LinedList"/>
    <dgm:cxn modelId="{B0AA56C5-5605-4A28-85A7-21666149E2F5}" type="presOf" srcId="{D1DCA2C9-F025-47E4-B37A-9F5866496975}" destId="{5C621E31-0C07-4497-8127-DBC94C146224}" srcOrd="0" destOrd="0" presId="urn:microsoft.com/office/officeart/2008/layout/LinedList"/>
    <dgm:cxn modelId="{4AA017D0-15F8-4E72-8DCD-AE78D14F535A}" srcId="{F625D1EB-067D-42FC-98E1-B6B35C5E727B}" destId="{531FBC98-31FC-40B1-B8B0-BC07BB4BB7A2}" srcOrd="2" destOrd="0" parTransId="{78532A86-6232-4338-ADA5-A4EA6CC20450}" sibTransId="{9F65C8A0-19FB-4B54-AD7D-9E08C2C1CEB8}"/>
    <dgm:cxn modelId="{53B65CE7-1DAD-4011-A11B-1EDE7D359E49}" type="presOf" srcId="{531FBC98-31FC-40B1-B8B0-BC07BB4BB7A2}" destId="{83DF33A2-D1AD-4104-8E56-E83336FA68EF}" srcOrd="0" destOrd="0" presId="urn:microsoft.com/office/officeart/2008/layout/LinedList"/>
    <dgm:cxn modelId="{418D4530-1D0C-45B9-8249-2E786E32D3BD}" type="presParOf" srcId="{4D1BDE80-8757-4354-9CA2-F46567F23D69}" destId="{3BE0CF47-49B1-44EE-89B6-4195A601086A}" srcOrd="0" destOrd="0" presId="urn:microsoft.com/office/officeart/2008/layout/LinedList"/>
    <dgm:cxn modelId="{70A7B802-8C8F-415D-A649-48BF22117E4F}" type="presParOf" srcId="{4D1BDE80-8757-4354-9CA2-F46567F23D69}" destId="{5CEE9ECD-3890-4B41-97B3-D1A725D26B3F}" srcOrd="1" destOrd="0" presId="urn:microsoft.com/office/officeart/2008/layout/LinedList"/>
    <dgm:cxn modelId="{BC2EB8FE-8434-4A8F-BECE-FB19721E9EE4}" type="presParOf" srcId="{5CEE9ECD-3890-4B41-97B3-D1A725D26B3F}" destId="{5C621E31-0C07-4497-8127-DBC94C146224}" srcOrd="0" destOrd="0" presId="urn:microsoft.com/office/officeart/2008/layout/LinedList"/>
    <dgm:cxn modelId="{87EF830C-F691-4E32-9A89-B4B32E303225}" type="presParOf" srcId="{5CEE9ECD-3890-4B41-97B3-D1A725D26B3F}" destId="{79DD81CF-198B-4BCF-BC94-86EFEA6DDF6D}" srcOrd="1" destOrd="0" presId="urn:microsoft.com/office/officeart/2008/layout/LinedList"/>
    <dgm:cxn modelId="{C42F668F-8DE4-46D9-9C7C-4AFF41EBAB24}" type="presParOf" srcId="{4D1BDE80-8757-4354-9CA2-F46567F23D69}" destId="{1402949D-3A74-4674-B75B-75A8E71F0F8E}" srcOrd="2" destOrd="0" presId="urn:microsoft.com/office/officeart/2008/layout/LinedList"/>
    <dgm:cxn modelId="{F408CE5C-2A3C-4EC3-8D50-5B24855174FE}" type="presParOf" srcId="{4D1BDE80-8757-4354-9CA2-F46567F23D69}" destId="{926FCAB6-C473-4139-B38B-A62BA0017142}" srcOrd="3" destOrd="0" presId="urn:microsoft.com/office/officeart/2008/layout/LinedList"/>
    <dgm:cxn modelId="{FD20DC51-0368-4542-9E33-1A6F357B9FC9}" type="presParOf" srcId="{926FCAB6-C473-4139-B38B-A62BA0017142}" destId="{92090352-80BE-49A1-BD06-6E08CFA84F37}" srcOrd="0" destOrd="0" presId="urn:microsoft.com/office/officeart/2008/layout/LinedList"/>
    <dgm:cxn modelId="{55EBDA07-DA07-4823-8352-FF425BEF185D}" type="presParOf" srcId="{926FCAB6-C473-4139-B38B-A62BA0017142}" destId="{6D1665BB-7BE0-45DE-A18E-2D953969433C}" srcOrd="1" destOrd="0" presId="urn:microsoft.com/office/officeart/2008/layout/LinedList"/>
    <dgm:cxn modelId="{BCD9BB17-3572-48CA-B70C-5700AF44A3CA}" type="presParOf" srcId="{4D1BDE80-8757-4354-9CA2-F46567F23D69}" destId="{5833335B-B39D-46CA-86AE-E11866B4F1D4}" srcOrd="4" destOrd="0" presId="urn:microsoft.com/office/officeart/2008/layout/LinedList"/>
    <dgm:cxn modelId="{423F0622-1662-4648-951C-B91AA6862F24}" type="presParOf" srcId="{4D1BDE80-8757-4354-9CA2-F46567F23D69}" destId="{6CAE4278-9488-4955-901F-EFB4CCE3ED65}" srcOrd="5" destOrd="0" presId="urn:microsoft.com/office/officeart/2008/layout/LinedList"/>
    <dgm:cxn modelId="{8D473AE1-642A-4B5D-A13A-6888C5F512CD}" type="presParOf" srcId="{6CAE4278-9488-4955-901F-EFB4CCE3ED65}" destId="{83DF33A2-D1AD-4104-8E56-E83336FA68EF}" srcOrd="0" destOrd="0" presId="urn:microsoft.com/office/officeart/2008/layout/LinedList"/>
    <dgm:cxn modelId="{7A644FC4-2FD4-4FB9-8620-2B1A0E4591B6}" type="presParOf" srcId="{6CAE4278-9488-4955-901F-EFB4CCE3ED65}" destId="{0A2C5B69-9AC1-4B24-81ED-7A894CEE0A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7BD856BD-7002-4C7E-8A21-7F60DC8A6A69}"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7436ADCC-5F78-4D46-B7AB-02156E0F3786}">
      <dgm:prSet/>
      <dgm:spPr/>
      <dgm:t>
        <a:bodyPr/>
        <a:lstStyle/>
        <a:p>
          <a:r>
            <a:rPr lang="cy-GB" noProof="0" dirty="0"/>
            <a:t>Dadl bod y gymuned bolisi yn eithaf cyfyngedig o ran gwneud polisïau</a:t>
          </a:r>
        </a:p>
      </dgm:t>
    </dgm:pt>
    <dgm:pt modelId="{D4C60526-5F9C-4E86-A937-B20B2E94C32E}" type="parTrans" cxnId="{9347D11B-DDA6-4626-AC0D-D478126B84B7}">
      <dgm:prSet/>
      <dgm:spPr/>
      <dgm:t>
        <a:bodyPr/>
        <a:lstStyle/>
        <a:p>
          <a:endParaRPr lang="en-US"/>
        </a:p>
      </dgm:t>
    </dgm:pt>
    <dgm:pt modelId="{B5D6A88C-7108-4365-8BDE-E8AB91A8981C}" type="sibTrans" cxnId="{9347D11B-DDA6-4626-AC0D-D478126B84B7}">
      <dgm:prSet/>
      <dgm:spPr/>
      <dgm:t>
        <a:bodyPr/>
        <a:lstStyle/>
        <a:p>
          <a:endParaRPr lang="en-US"/>
        </a:p>
      </dgm:t>
    </dgm:pt>
    <dgm:pt modelId="{C60D98DF-099F-480B-8C08-A7BCA485B1C9}">
      <dgm:prSet/>
      <dgm:spPr/>
      <dgm:t>
        <a:bodyPr/>
        <a:lstStyle/>
        <a:p>
          <a:r>
            <a:rPr lang="en-GB" dirty="0"/>
            <a:t>Mae </a:t>
          </a:r>
          <a:r>
            <a:rPr lang="en-GB" dirty="0" err="1"/>
            <a:t>rhwydweithiau</a:t>
          </a:r>
          <a:r>
            <a:rPr lang="en-GB" dirty="0"/>
            <a:t> </a:t>
          </a:r>
          <a:r>
            <a:rPr lang="en-GB" dirty="0" err="1"/>
            <a:t>problemau</a:t>
          </a:r>
          <a:r>
            <a:rPr lang="en-GB" dirty="0"/>
            <a:t> </a:t>
          </a:r>
          <a:r>
            <a:rPr lang="en-GB" dirty="0" err="1"/>
            <a:t>yn</a:t>
          </a:r>
          <a:r>
            <a:rPr lang="en-GB" dirty="0"/>
            <a:t> </a:t>
          </a:r>
          <a:r>
            <a:rPr lang="en-GB" dirty="0" err="1"/>
            <a:t>ei</a:t>
          </a:r>
          <a:r>
            <a:rPr lang="en-GB" dirty="0"/>
            <a:t> </a:t>
          </a:r>
          <a:r>
            <a:rPr lang="en-GB" dirty="0" err="1"/>
            <a:t>gwneud</a:t>
          </a:r>
          <a:r>
            <a:rPr lang="en-GB" dirty="0"/>
            <a:t> </a:t>
          </a:r>
          <a:r>
            <a:rPr lang="en-GB" dirty="0" err="1"/>
            <a:t>hi'n</a:t>
          </a:r>
          <a:r>
            <a:rPr lang="en-GB" dirty="0"/>
            <a:t> haws trin yr agenda</a:t>
          </a:r>
          <a:endParaRPr lang="en-US" dirty="0"/>
        </a:p>
      </dgm:t>
    </dgm:pt>
    <dgm:pt modelId="{42254119-3F04-45F2-B2ED-91DC6665F5EC}" type="parTrans" cxnId="{D0418A46-E0D6-45FB-AFB6-32C5B286078A}">
      <dgm:prSet/>
      <dgm:spPr/>
      <dgm:t>
        <a:bodyPr/>
        <a:lstStyle/>
        <a:p>
          <a:endParaRPr lang="en-US"/>
        </a:p>
      </dgm:t>
    </dgm:pt>
    <dgm:pt modelId="{04B2FADC-D808-4349-B545-43D89A2EDCFD}" type="sibTrans" cxnId="{D0418A46-E0D6-45FB-AFB6-32C5B286078A}">
      <dgm:prSet/>
      <dgm:spPr/>
      <dgm:t>
        <a:bodyPr/>
        <a:lstStyle/>
        <a:p>
          <a:endParaRPr lang="en-US"/>
        </a:p>
      </dgm:t>
    </dgm:pt>
    <dgm:pt modelId="{43A52422-D1CC-4BFC-B459-78767F370BEF}">
      <dgm:prSet/>
      <dgm:spPr/>
      <dgm:t>
        <a:bodyPr/>
        <a:lstStyle/>
        <a:p>
          <a:r>
            <a:rPr lang="en-GB" dirty="0"/>
            <a:t>Gellir </a:t>
          </a:r>
          <a:r>
            <a:rPr lang="en-GB" dirty="0" err="1"/>
            <a:t>dewis</a:t>
          </a:r>
          <a:r>
            <a:rPr lang="en-GB" dirty="0"/>
            <a:t> a </a:t>
          </a:r>
          <a:r>
            <a:rPr lang="en-GB" dirty="0" err="1"/>
            <a:t>dethol</a:t>
          </a:r>
          <a:r>
            <a:rPr lang="en-GB" dirty="0"/>
            <a:t> </a:t>
          </a:r>
          <a:r>
            <a:rPr lang="en-GB" dirty="0" err="1"/>
            <a:t>dadleuon</a:t>
          </a:r>
          <a:r>
            <a:rPr lang="en-GB" dirty="0"/>
            <a:t> o </a:t>
          </a:r>
          <a:r>
            <a:rPr lang="en-GB" dirty="0" err="1"/>
            <a:t>blith</a:t>
          </a:r>
          <a:r>
            <a:rPr lang="en-GB" dirty="0"/>
            <a:t> </a:t>
          </a:r>
          <a:r>
            <a:rPr lang="en-GB" dirty="0" err="1"/>
            <a:t>ystod</a:t>
          </a:r>
          <a:r>
            <a:rPr lang="en-GB" dirty="0"/>
            <a:t> </a:t>
          </a:r>
          <a:r>
            <a:rPr lang="en-GB" dirty="0" err="1"/>
            <a:t>fwy</a:t>
          </a:r>
          <a:r>
            <a:rPr lang="en-GB" dirty="0"/>
            <a:t> </a:t>
          </a:r>
          <a:r>
            <a:rPr lang="en-GB" dirty="0" err="1"/>
            <a:t>amrywiol</a:t>
          </a:r>
          <a:r>
            <a:rPr lang="en-GB" dirty="0"/>
            <a:t> o </a:t>
          </a:r>
          <a:r>
            <a:rPr lang="en-GB" dirty="0" err="1"/>
            <a:t>actorion</a:t>
          </a:r>
          <a:endParaRPr lang="en-US" dirty="0"/>
        </a:p>
      </dgm:t>
    </dgm:pt>
    <dgm:pt modelId="{E4FACEF9-372E-49CB-BF96-C3B190451CB0}" type="parTrans" cxnId="{CB65F677-22D3-4684-9D38-576249A2F90C}">
      <dgm:prSet/>
      <dgm:spPr/>
      <dgm:t>
        <a:bodyPr/>
        <a:lstStyle/>
        <a:p>
          <a:endParaRPr lang="en-US"/>
        </a:p>
      </dgm:t>
    </dgm:pt>
    <dgm:pt modelId="{11749439-8550-4FA7-9033-FB82C6EA0EDB}" type="sibTrans" cxnId="{CB65F677-22D3-4684-9D38-576249A2F90C}">
      <dgm:prSet/>
      <dgm:spPr/>
      <dgm:t>
        <a:bodyPr/>
        <a:lstStyle/>
        <a:p>
          <a:endParaRPr lang="en-US"/>
        </a:p>
      </dgm:t>
    </dgm:pt>
    <dgm:pt modelId="{018F1FF4-7A8B-4D9A-B1AF-2D7E95A7A984}">
      <dgm:prSet/>
      <dgm:spPr/>
      <dgm:t>
        <a:bodyPr/>
        <a:lstStyle/>
        <a:p>
          <a:r>
            <a:rPr lang="en-GB" dirty="0"/>
            <a:t>Yn </a:t>
          </a:r>
          <a:r>
            <a:rPr lang="en-GB" dirty="0" err="1"/>
            <a:t>Lloegr</a:t>
          </a:r>
          <a:r>
            <a:rPr lang="en-GB" dirty="0"/>
            <a:t>, </a:t>
          </a:r>
          <a:r>
            <a:rPr lang="en-GB" dirty="0" err="1"/>
            <a:t>mae'r</a:t>
          </a:r>
          <a:r>
            <a:rPr lang="en-GB" dirty="0"/>
            <a:t> dull </a:t>
          </a:r>
          <a:r>
            <a:rPr lang="en-GB" dirty="0" err="1"/>
            <a:t>polisi</a:t>
          </a:r>
          <a:r>
            <a:rPr lang="en-GB" dirty="0"/>
            <a:t> </a:t>
          </a:r>
          <a:r>
            <a:rPr lang="en-GB" dirty="0" err="1"/>
            <a:t>yn</a:t>
          </a:r>
          <a:r>
            <a:rPr lang="en-GB" dirty="0"/>
            <a:t> </a:t>
          </a:r>
          <a:r>
            <a:rPr lang="en-GB" dirty="0" err="1"/>
            <a:t>debyg</a:t>
          </a:r>
          <a:r>
            <a:rPr lang="en-GB" dirty="0"/>
            <a:t> i </a:t>
          </a:r>
          <a:r>
            <a:rPr lang="en-GB" dirty="0" err="1"/>
            <a:t>ddull</a:t>
          </a:r>
          <a:r>
            <a:rPr lang="en-GB" dirty="0"/>
            <a:t> </a:t>
          </a:r>
          <a:r>
            <a:rPr lang="en-GB" dirty="0" err="1"/>
            <a:t>rhwydwaith</a:t>
          </a:r>
          <a:r>
            <a:rPr lang="en-GB" dirty="0"/>
            <a:t> </a:t>
          </a:r>
          <a:r>
            <a:rPr lang="en-GB" dirty="0" err="1"/>
            <a:t>problemau</a:t>
          </a:r>
          <a:r>
            <a:rPr lang="en-GB" dirty="0"/>
            <a:t> </a:t>
          </a:r>
          <a:r>
            <a:rPr lang="en-GB" dirty="0" err="1"/>
            <a:t>oherwydd</a:t>
          </a:r>
          <a:r>
            <a:rPr lang="en-GB" dirty="0"/>
            <a:t> </a:t>
          </a:r>
          <a:r>
            <a:rPr lang="en-GB" dirty="0" err="1"/>
            <a:t>ystod</a:t>
          </a:r>
          <a:r>
            <a:rPr lang="en-GB" dirty="0"/>
            <a:t> ac </a:t>
          </a:r>
          <a:r>
            <a:rPr lang="en-GB" dirty="0" err="1"/>
            <a:t>amrywiaeth</a:t>
          </a:r>
          <a:r>
            <a:rPr lang="en-GB" dirty="0"/>
            <a:t> </a:t>
          </a:r>
          <a:r>
            <a:rPr lang="en-GB" dirty="0" err="1"/>
            <a:t>eang</a:t>
          </a:r>
          <a:r>
            <a:rPr lang="en-GB" dirty="0"/>
            <a:t> </a:t>
          </a:r>
          <a:r>
            <a:rPr lang="en-GB" dirty="0" err="1"/>
            <a:t>lleisiau</a:t>
          </a:r>
          <a:r>
            <a:rPr lang="en-GB" dirty="0"/>
            <a:t> </a:t>
          </a:r>
          <a:r>
            <a:rPr lang="en-GB" dirty="0" err="1"/>
            <a:t>sy’n</a:t>
          </a:r>
          <a:r>
            <a:rPr lang="en-GB" dirty="0"/>
            <a:t> </a:t>
          </a:r>
          <a:r>
            <a:rPr lang="en-GB" dirty="0" err="1"/>
            <a:t>cystadlu’n</a:t>
          </a:r>
          <a:r>
            <a:rPr lang="en-GB" dirty="0"/>
            <a:t> </a:t>
          </a:r>
          <a:r>
            <a:rPr lang="en-GB" dirty="0" err="1"/>
            <a:t>erbyn</a:t>
          </a:r>
          <a:r>
            <a:rPr lang="en-GB" dirty="0"/>
            <a:t> </a:t>
          </a:r>
          <a:r>
            <a:rPr lang="en-GB" dirty="0" err="1"/>
            <a:t>ei</a:t>
          </a:r>
          <a:r>
            <a:rPr lang="en-GB" dirty="0"/>
            <a:t> </a:t>
          </a:r>
          <a:r>
            <a:rPr lang="en-GB" dirty="0" err="1"/>
            <a:t>gilydd</a:t>
          </a:r>
          <a:r>
            <a:rPr lang="en-GB" dirty="0"/>
            <a:t>.</a:t>
          </a:r>
          <a:endParaRPr lang="en-US" dirty="0"/>
        </a:p>
      </dgm:t>
    </dgm:pt>
    <dgm:pt modelId="{FEB01CA6-5DE0-48AA-A844-2E3F5EBE9253}" type="parTrans" cxnId="{03F789A9-AAD6-4426-AD78-FCB9BBE1CC53}">
      <dgm:prSet/>
      <dgm:spPr/>
      <dgm:t>
        <a:bodyPr/>
        <a:lstStyle/>
        <a:p>
          <a:endParaRPr lang="en-US"/>
        </a:p>
      </dgm:t>
    </dgm:pt>
    <dgm:pt modelId="{5E897534-CBAF-4101-8325-3E0522E80251}" type="sibTrans" cxnId="{03F789A9-AAD6-4426-AD78-FCB9BBE1CC53}">
      <dgm:prSet/>
      <dgm:spPr/>
      <dgm:t>
        <a:bodyPr/>
        <a:lstStyle/>
        <a:p>
          <a:endParaRPr lang="en-US"/>
        </a:p>
      </dgm:t>
    </dgm:pt>
    <dgm:pt modelId="{94B7A2A0-07D2-4209-B813-D69C061F72DD}" type="pres">
      <dgm:prSet presAssocID="{7BD856BD-7002-4C7E-8A21-7F60DC8A6A69}" presName="vert0" presStyleCnt="0">
        <dgm:presLayoutVars>
          <dgm:dir/>
          <dgm:animOne val="branch"/>
          <dgm:animLvl val="lvl"/>
        </dgm:presLayoutVars>
      </dgm:prSet>
      <dgm:spPr/>
    </dgm:pt>
    <dgm:pt modelId="{853F3340-1C8E-4519-84F4-64619EF56937}" type="pres">
      <dgm:prSet presAssocID="{7436ADCC-5F78-4D46-B7AB-02156E0F3786}" presName="thickLine" presStyleLbl="alignNode1" presStyleIdx="0" presStyleCnt="4"/>
      <dgm:spPr/>
    </dgm:pt>
    <dgm:pt modelId="{09E138FF-347A-4D4D-98D2-45FDE2868B18}" type="pres">
      <dgm:prSet presAssocID="{7436ADCC-5F78-4D46-B7AB-02156E0F3786}" presName="horz1" presStyleCnt="0"/>
      <dgm:spPr/>
    </dgm:pt>
    <dgm:pt modelId="{FC47761C-6CEE-4370-8D89-CFF8AC4C8F90}" type="pres">
      <dgm:prSet presAssocID="{7436ADCC-5F78-4D46-B7AB-02156E0F3786}" presName="tx1" presStyleLbl="revTx" presStyleIdx="0" presStyleCnt="4"/>
      <dgm:spPr/>
    </dgm:pt>
    <dgm:pt modelId="{3C903126-C6BA-4F47-8D60-7C782D55ECED}" type="pres">
      <dgm:prSet presAssocID="{7436ADCC-5F78-4D46-B7AB-02156E0F3786}" presName="vert1" presStyleCnt="0"/>
      <dgm:spPr/>
    </dgm:pt>
    <dgm:pt modelId="{9F11C0C8-7A8D-428C-8338-B6FFDFB5069E}" type="pres">
      <dgm:prSet presAssocID="{C60D98DF-099F-480B-8C08-A7BCA485B1C9}" presName="thickLine" presStyleLbl="alignNode1" presStyleIdx="1" presStyleCnt="4"/>
      <dgm:spPr/>
    </dgm:pt>
    <dgm:pt modelId="{454959C2-5082-42CF-AAA0-F7D57B1055F5}" type="pres">
      <dgm:prSet presAssocID="{C60D98DF-099F-480B-8C08-A7BCA485B1C9}" presName="horz1" presStyleCnt="0"/>
      <dgm:spPr/>
    </dgm:pt>
    <dgm:pt modelId="{4E76391E-3823-43A8-AE6A-BAC9F627058E}" type="pres">
      <dgm:prSet presAssocID="{C60D98DF-099F-480B-8C08-A7BCA485B1C9}" presName="tx1" presStyleLbl="revTx" presStyleIdx="1" presStyleCnt="4"/>
      <dgm:spPr/>
    </dgm:pt>
    <dgm:pt modelId="{90B547FB-FCBF-4168-8127-79DF5B483266}" type="pres">
      <dgm:prSet presAssocID="{C60D98DF-099F-480B-8C08-A7BCA485B1C9}" presName="vert1" presStyleCnt="0"/>
      <dgm:spPr/>
    </dgm:pt>
    <dgm:pt modelId="{ED880FF1-8328-4E26-9F8D-A1ABA659B5E2}" type="pres">
      <dgm:prSet presAssocID="{43A52422-D1CC-4BFC-B459-78767F370BEF}" presName="thickLine" presStyleLbl="alignNode1" presStyleIdx="2" presStyleCnt="4"/>
      <dgm:spPr/>
    </dgm:pt>
    <dgm:pt modelId="{EAAFE344-5D79-48CD-9717-C7856379C96C}" type="pres">
      <dgm:prSet presAssocID="{43A52422-D1CC-4BFC-B459-78767F370BEF}" presName="horz1" presStyleCnt="0"/>
      <dgm:spPr/>
    </dgm:pt>
    <dgm:pt modelId="{7A11BBFA-D536-48F0-9CF3-E3EBDA04B0F1}" type="pres">
      <dgm:prSet presAssocID="{43A52422-D1CC-4BFC-B459-78767F370BEF}" presName="tx1" presStyleLbl="revTx" presStyleIdx="2" presStyleCnt="4"/>
      <dgm:spPr/>
    </dgm:pt>
    <dgm:pt modelId="{573BDD2D-A9DD-4DE4-8A79-E7281454F697}" type="pres">
      <dgm:prSet presAssocID="{43A52422-D1CC-4BFC-B459-78767F370BEF}" presName="vert1" presStyleCnt="0"/>
      <dgm:spPr/>
    </dgm:pt>
    <dgm:pt modelId="{30232335-8A61-4C57-A4FE-9EA3CD4CC103}" type="pres">
      <dgm:prSet presAssocID="{018F1FF4-7A8B-4D9A-B1AF-2D7E95A7A984}" presName="thickLine" presStyleLbl="alignNode1" presStyleIdx="3" presStyleCnt="4"/>
      <dgm:spPr/>
    </dgm:pt>
    <dgm:pt modelId="{453522FF-718B-4A96-B81F-D47A99FE9411}" type="pres">
      <dgm:prSet presAssocID="{018F1FF4-7A8B-4D9A-B1AF-2D7E95A7A984}" presName="horz1" presStyleCnt="0"/>
      <dgm:spPr/>
    </dgm:pt>
    <dgm:pt modelId="{A039978F-36B9-42E9-B58F-8D589E5794CD}" type="pres">
      <dgm:prSet presAssocID="{018F1FF4-7A8B-4D9A-B1AF-2D7E95A7A984}" presName="tx1" presStyleLbl="revTx" presStyleIdx="3" presStyleCnt="4"/>
      <dgm:spPr/>
    </dgm:pt>
    <dgm:pt modelId="{847430A8-0C38-43A8-BE5D-F3187F50AE90}" type="pres">
      <dgm:prSet presAssocID="{018F1FF4-7A8B-4D9A-B1AF-2D7E95A7A984}" presName="vert1" presStyleCnt="0"/>
      <dgm:spPr/>
    </dgm:pt>
  </dgm:ptLst>
  <dgm:cxnLst>
    <dgm:cxn modelId="{5A22E10D-A071-49DF-9863-25F3B201FAFD}" type="presOf" srcId="{C60D98DF-099F-480B-8C08-A7BCA485B1C9}" destId="{4E76391E-3823-43A8-AE6A-BAC9F627058E}" srcOrd="0" destOrd="0" presId="urn:microsoft.com/office/officeart/2008/layout/LinedList"/>
    <dgm:cxn modelId="{9347D11B-DDA6-4626-AC0D-D478126B84B7}" srcId="{7BD856BD-7002-4C7E-8A21-7F60DC8A6A69}" destId="{7436ADCC-5F78-4D46-B7AB-02156E0F3786}" srcOrd="0" destOrd="0" parTransId="{D4C60526-5F9C-4E86-A937-B20B2E94C32E}" sibTransId="{B5D6A88C-7108-4365-8BDE-E8AB91A8981C}"/>
    <dgm:cxn modelId="{60D84C5F-6B70-40FA-BB46-416271A8F620}" type="presOf" srcId="{7BD856BD-7002-4C7E-8A21-7F60DC8A6A69}" destId="{94B7A2A0-07D2-4209-B813-D69C061F72DD}" srcOrd="0" destOrd="0" presId="urn:microsoft.com/office/officeart/2008/layout/LinedList"/>
    <dgm:cxn modelId="{D0418A46-E0D6-45FB-AFB6-32C5B286078A}" srcId="{7BD856BD-7002-4C7E-8A21-7F60DC8A6A69}" destId="{C60D98DF-099F-480B-8C08-A7BCA485B1C9}" srcOrd="1" destOrd="0" parTransId="{42254119-3F04-45F2-B2ED-91DC6665F5EC}" sibTransId="{04B2FADC-D808-4349-B545-43D89A2EDCFD}"/>
    <dgm:cxn modelId="{CB65F677-22D3-4684-9D38-576249A2F90C}" srcId="{7BD856BD-7002-4C7E-8A21-7F60DC8A6A69}" destId="{43A52422-D1CC-4BFC-B459-78767F370BEF}" srcOrd="2" destOrd="0" parTransId="{E4FACEF9-372E-49CB-BF96-C3B190451CB0}" sibTransId="{11749439-8550-4FA7-9033-FB82C6EA0EDB}"/>
    <dgm:cxn modelId="{44533A7F-64A2-4CF5-9C47-65BEB0DD974B}" type="presOf" srcId="{018F1FF4-7A8B-4D9A-B1AF-2D7E95A7A984}" destId="{A039978F-36B9-42E9-B58F-8D589E5794CD}" srcOrd="0" destOrd="0" presId="urn:microsoft.com/office/officeart/2008/layout/LinedList"/>
    <dgm:cxn modelId="{59BFE790-70B9-4B2F-80B9-ADCE05A6FEC0}" type="presOf" srcId="{43A52422-D1CC-4BFC-B459-78767F370BEF}" destId="{7A11BBFA-D536-48F0-9CF3-E3EBDA04B0F1}" srcOrd="0" destOrd="0" presId="urn:microsoft.com/office/officeart/2008/layout/LinedList"/>
    <dgm:cxn modelId="{3794A092-188E-4362-A4EF-FD285DB43167}" type="presOf" srcId="{7436ADCC-5F78-4D46-B7AB-02156E0F3786}" destId="{FC47761C-6CEE-4370-8D89-CFF8AC4C8F90}" srcOrd="0" destOrd="0" presId="urn:microsoft.com/office/officeart/2008/layout/LinedList"/>
    <dgm:cxn modelId="{03F789A9-AAD6-4426-AD78-FCB9BBE1CC53}" srcId="{7BD856BD-7002-4C7E-8A21-7F60DC8A6A69}" destId="{018F1FF4-7A8B-4D9A-B1AF-2D7E95A7A984}" srcOrd="3" destOrd="0" parTransId="{FEB01CA6-5DE0-48AA-A844-2E3F5EBE9253}" sibTransId="{5E897534-CBAF-4101-8325-3E0522E80251}"/>
    <dgm:cxn modelId="{754EE976-A642-4889-A9E8-9A849290B301}" type="presParOf" srcId="{94B7A2A0-07D2-4209-B813-D69C061F72DD}" destId="{853F3340-1C8E-4519-84F4-64619EF56937}" srcOrd="0" destOrd="0" presId="urn:microsoft.com/office/officeart/2008/layout/LinedList"/>
    <dgm:cxn modelId="{B214ECA6-1B31-48D5-B670-58156544E106}" type="presParOf" srcId="{94B7A2A0-07D2-4209-B813-D69C061F72DD}" destId="{09E138FF-347A-4D4D-98D2-45FDE2868B18}" srcOrd="1" destOrd="0" presId="urn:microsoft.com/office/officeart/2008/layout/LinedList"/>
    <dgm:cxn modelId="{C501B5F0-1224-4708-A855-333183B2E42C}" type="presParOf" srcId="{09E138FF-347A-4D4D-98D2-45FDE2868B18}" destId="{FC47761C-6CEE-4370-8D89-CFF8AC4C8F90}" srcOrd="0" destOrd="0" presId="urn:microsoft.com/office/officeart/2008/layout/LinedList"/>
    <dgm:cxn modelId="{57AAD2E3-34B7-44FB-B2CA-843EE68878CE}" type="presParOf" srcId="{09E138FF-347A-4D4D-98D2-45FDE2868B18}" destId="{3C903126-C6BA-4F47-8D60-7C782D55ECED}" srcOrd="1" destOrd="0" presId="urn:microsoft.com/office/officeart/2008/layout/LinedList"/>
    <dgm:cxn modelId="{585A9100-8061-4EA6-874F-F600A036CDB2}" type="presParOf" srcId="{94B7A2A0-07D2-4209-B813-D69C061F72DD}" destId="{9F11C0C8-7A8D-428C-8338-B6FFDFB5069E}" srcOrd="2" destOrd="0" presId="urn:microsoft.com/office/officeart/2008/layout/LinedList"/>
    <dgm:cxn modelId="{A892783D-468B-4DBB-B046-32060C5CBA69}" type="presParOf" srcId="{94B7A2A0-07D2-4209-B813-D69C061F72DD}" destId="{454959C2-5082-42CF-AAA0-F7D57B1055F5}" srcOrd="3" destOrd="0" presId="urn:microsoft.com/office/officeart/2008/layout/LinedList"/>
    <dgm:cxn modelId="{1C5BF48E-8FD7-487B-A76E-73DFD403D9B3}" type="presParOf" srcId="{454959C2-5082-42CF-AAA0-F7D57B1055F5}" destId="{4E76391E-3823-43A8-AE6A-BAC9F627058E}" srcOrd="0" destOrd="0" presId="urn:microsoft.com/office/officeart/2008/layout/LinedList"/>
    <dgm:cxn modelId="{90F885C0-95C6-4BA9-9BEE-097E8ABF9915}" type="presParOf" srcId="{454959C2-5082-42CF-AAA0-F7D57B1055F5}" destId="{90B547FB-FCBF-4168-8127-79DF5B483266}" srcOrd="1" destOrd="0" presId="urn:microsoft.com/office/officeart/2008/layout/LinedList"/>
    <dgm:cxn modelId="{EB5376D6-75AE-47E3-8C6C-277AAD967AAE}" type="presParOf" srcId="{94B7A2A0-07D2-4209-B813-D69C061F72DD}" destId="{ED880FF1-8328-4E26-9F8D-A1ABA659B5E2}" srcOrd="4" destOrd="0" presId="urn:microsoft.com/office/officeart/2008/layout/LinedList"/>
    <dgm:cxn modelId="{C218741C-0086-4181-B616-FE77BE9EB867}" type="presParOf" srcId="{94B7A2A0-07D2-4209-B813-D69C061F72DD}" destId="{EAAFE344-5D79-48CD-9717-C7856379C96C}" srcOrd="5" destOrd="0" presId="urn:microsoft.com/office/officeart/2008/layout/LinedList"/>
    <dgm:cxn modelId="{85145DE4-393F-4D4D-9357-4C8C4C8167DA}" type="presParOf" srcId="{EAAFE344-5D79-48CD-9717-C7856379C96C}" destId="{7A11BBFA-D536-48F0-9CF3-E3EBDA04B0F1}" srcOrd="0" destOrd="0" presId="urn:microsoft.com/office/officeart/2008/layout/LinedList"/>
    <dgm:cxn modelId="{98C32BEA-9BD0-4838-BB08-9B9F5E581B35}" type="presParOf" srcId="{EAAFE344-5D79-48CD-9717-C7856379C96C}" destId="{573BDD2D-A9DD-4DE4-8A79-E7281454F697}" srcOrd="1" destOrd="0" presId="urn:microsoft.com/office/officeart/2008/layout/LinedList"/>
    <dgm:cxn modelId="{06CFEAA1-261C-4588-821D-1C1FDD69F758}" type="presParOf" srcId="{94B7A2A0-07D2-4209-B813-D69C061F72DD}" destId="{30232335-8A61-4C57-A4FE-9EA3CD4CC103}" srcOrd="6" destOrd="0" presId="urn:microsoft.com/office/officeart/2008/layout/LinedList"/>
    <dgm:cxn modelId="{E9E0F571-BA34-4427-849D-1186D349F957}" type="presParOf" srcId="{94B7A2A0-07D2-4209-B813-D69C061F72DD}" destId="{453522FF-718B-4A96-B81F-D47A99FE9411}" srcOrd="7" destOrd="0" presId="urn:microsoft.com/office/officeart/2008/layout/LinedList"/>
    <dgm:cxn modelId="{E24ADCE6-E4D2-4D9D-8585-E5C6D5C6340C}" type="presParOf" srcId="{453522FF-718B-4A96-B81F-D47A99FE9411}" destId="{A039978F-36B9-42E9-B58F-8D589E5794CD}" srcOrd="0" destOrd="0" presId="urn:microsoft.com/office/officeart/2008/layout/LinedList"/>
    <dgm:cxn modelId="{9D491A1E-125E-48CD-92AA-173B467A9988}" type="presParOf" srcId="{453522FF-718B-4A96-B81F-D47A99FE9411}" destId="{847430A8-0C38-43A8-BE5D-F3187F50AE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BD856BD-7002-4C7E-8A21-7F60DC8A6A69}"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7436ADCC-5F78-4D46-B7AB-02156E0F3786}">
      <dgm:prSet/>
      <dgm:spPr/>
      <dgm:t>
        <a:bodyPr/>
        <a:lstStyle/>
        <a:p>
          <a:r>
            <a:rPr lang="en-GB"/>
            <a:t>Argument that policy community quite restrictive in terms of policy making</a:t>
          </a:r>
          <a:endParaRPr lang="en-US"/>
        </a:p>
      </dgm:t>
    </dgm:pt>
    <dgm:pt modelId="{D4C60526-5F9C-4E86-A937-B20B2E94C32E}" type="parTrans" cxnId="{9347D11B-DDA6-4626-AC0D-D478126B84B7}">
      <dgm:prSet/>
      <dgm:spPr/>
      <dgm:t>
        <a:bodyPr/>
        <a:lstStyle/>
        <a:p>
          <a:endParaRPr lang="en-US"/>
        </a:p>
      </dgm:t>
    </dgm:pt>
    <dgm:pt modelId="{B5D6A88C-7108-4365-8BDE-E8AB91A8981C}" type="sibTrans" cxnId="{9347D11B-DDA6-4626-AC0D-D478126B84B7}">
      <dgm:prSet/>
      <dgm:spPr/>
      <dgm:t>
        <a:bodyPr/>
        <a:lstStyle/>
        <a:p>
          <a:endParaRPr lang="en-US"/>
        </a:p>
      </dgm:t>
    </dgm:pt>
    <dgm:pt modelId="{C60D98DF-099F-480B-8C08-A7BCA485B1C9}">
      <dgm:prSet/>
      <dgm:spPr/>
      <dgm:t>
        <a:bodyPr/>
        <a:lstStyle/>
        <a:p>
          <a:r>
            <a:rPr lang="en-GB"/>
            <a:t>Issue networks make it easier to manipulate the agenda</a:t>
          </a:r>
          <a:endParaRPr lang="en-US"/>
        </a:p>
      </dgm:t>
    </dgm:pt>
    <dgm:pt modelId="{42254119-3F04-45F2-B2ED-91DC6665F5EC}" type="parTrans" cxnId="{D0418A46-E0D6-45FB-AFB6-32C5B286078A}">
      <dgm:prSet/>
      <dgm:spPr/>
      <dgm:t>
        <a:bodyPr/>
        <a:lstStyle/>
        <a:p>
          <a:endParaRPr lang="en-US"/>
        </a:p>
      </dgm:t>
    </dgm:pt>
    <dgm:pt modelId="{04B2FADC-D808-4349-B545-43D89A2EDCFD}" type="sibTrans" cxnId="{D0418A46-E0D6-45FB-AFB6-32C5B286078A}">
      <dgm:prSet/>
      <dgm:spPr/>
      <dgm:t>
        <a:bodyPr/>
        <a:lstStyle/>
        <a:p>
          <a:endParaRPr lang="en-US"/>
        </a:p>
      </dgm:t>
    </dgm:pt>
    <dgm:pt modelId="{43A52422-D1CC-4BFC-B459-78767F370BEF}">
      <dgm:prSet/>
      <dgm:spPr/>
      <dgm:t>
        <a:bodyPr/>
        <a:lstStyle/>
        <a:p>
          <a:r>
            <a:rPr lang="en-GB"/>
            <a:t>There is the ability to pick and choose arguments from a more diverse range of actors</a:t>
          </a:r>
          <a:endParaRPr lang="en-US"/>
        </a:p>
      </dgm:t>
    </dgm:pt>
    <dgm:pt modelId="{E4FACEF9-372E-49CB-BF96-C3B190451CB0}" type="parTrans" cxnId="{CB65F677-22D3-4684-9D38-576249A2F90C}">
      <dgm:prSet/>
      <dgm:spPr/>
      <dgm:t>
        <a:bodyPr/>
        <a:lstStyle/>
        <a:p>
          <a:endParaRPr lang="en-US"/>
        </a:p>
      </dgm:t>
    </dgm:pt>
    <dgm:pt modelId="{11749439-8550-4FA7-9033-FB82C6EA0EDB}" type="sibTrans" cxnId="{CB65F677-22D3-4684-9D38-576249A2F90C}">
      <dgm:prSet/>
      <dgm:spPr/>
      <dgm:t>
        <a:bodyPr/>
        <a:lstStyle/>
        <a:p>
          <a:endParaRPr lang="en-US"/>
        </a:p>
      </dgm:t>
    </dgm:pt>
    <dgm:pt modelId="{018F1FF4-7A8B-4D9A-B1AF-2D7E95A7A984}">
      <dgm:prSet/>
      <dgm:spPr/>
      <dgm:t>
        <a:bodyPr/>
        <a:lstStyle/>
        <a:p>
          <a:r>
            <a:rPr lang="en-GB"/>
            <a:t>In England, the policy approach resembles an issue network approach because of the wide range and variety of competing voices.</a:t>
          </a:r>
          <a:endParaRPr lang="en-US"/>
        </a:p>
      </dgm:t>
    </dgm:pt>
    <dgm:pt modelId="{FEB01CA6-5DE0-48AA-A844-2E3F5EBE9253}" type="parTrans" cxnId="{03F789A9-AAD6-4426-AD78-FCB9BBE1CC53}">
      <dgm:prSet/>
      <dgm:spPr/>
      <dgm:t>
        <a:bodyPr/>
        <a:lstStyle/>
        <a:p>
          <a:endParaRPr lang="en-US"/>
        </a:p>
      </dgm:t>
    </dgm:pt>
    <dgm:pt modelId="{5E897534-CBAF-4101-8325-3E0522E80251}" type="sibTrans" cxnId="{03F789A9-AAD6-4426-AD78-FCB9BBE1CC53}">
      <dgm:prSet/>
      <dgm:spPr/>
      <dgm:t>
        <a:bodyPr/>
        <a:lstStyle/>
        <a:p>
          <a:endParaRPr lang="en-US"/>
        </a:p>
      </dgm:t>
    </dgm:pt>
    <dgm:pt modelId="{94B7A2A0-07D2-4209-B813-D69C061F72DD}" type="pres">
      <dgm:prSet presAssocID="{7BD856BD-7002-4C7E-8A21-7F60DC8A6A69}" presName="vert0" presStyleCnt="0">
        <dgm:presLayoutVars>
          <dgm:dir/>
          <dgm:animOne val="branch"/>
          <dgm:animLvl val="lvl"/>
        </dgm:presLayoutVars>
      </dgm:prSet>
      <dgm:spPr/>
    </dgm:pt>
    <dgm:pt modelId="{853F3340-1C8E-4519-84F4-64619EF56937}" type="pres">
      <dgm:prSet presAssocID="{7436ADCC-5F78-4D46-B7AB-02156E0F3786}" presName="thickLine" presStyleLbl="alignNode1" presStyleIdx="0" presStyleCnt="4"/>
      <dgm:spPr/>
    </dgm:pt>
    <dgm:pt modelId="{09E138FF-347A-4D4D-98D2-45FDE2868B18}" type="pres">
      <dgm:prSet presAssocID="{7436ADCC-5F78-4D46-B7AB-02156E0F3786}" presName="horz1" presStyleCnt="0"/>
      <dgm:spPr/>
    </dgm:pt>
    <dgm:pt modelId="{FC47761C-6CEE-4370-8D89-CFF8AC4C8F90}" type="pres">
      <dgm:prSet presAssocID="{7436ADCC-5F78-4D46-B7AB-02156E0F3786}" presName="tx1" presStyleLbl="revTx" presStyleIdx="0" presStyleCnt="4"/>
      <dgm:spPr/>
    </dgm:pt>
    <dgm:pt modelId="{3C903126-C6BA-4F47-8D60-7C782D55ECED}" type="pres">
      <dgm:prSet presAssocID="{7436ADCC-5F78-4D46-B7AB-02156E0F3786}" presName="vert1" presStyleCnt="0"/>
      <dgm:spPr/>
    </dgm:pt>
    <dgm:pt modelId="{9F11C0C8-7A8D-428C-8338-B6FFDFB5069E}" type="pres">
      <dgm:prSet presAssocID="{C60D98DF-099F-480B-8C08-A7BCA485B1C9}" presName="thickLine" presStyleLbl="alignNode1" presStyleIdx="1" presStyleCnt="4"/>
      <dgm:spPr/>
    </dgm:pt>
    <dgm:pt modelId="{454959C2-5082-42CF-AAA0-F7D57B1055F5}" type="pres">
      <dgm:prSet presAssocID="{C60D98DF-099F-480B-8C08-A7BCA485B1C9}" presName="horz1" presStyleCnt="0"/>
      <dgm:spPr/>
    </dgm:pt>
    <dgm:pt modelId="{4E76391E-3823-43A8-AE6A-BAC9F627058E}" type="pres">
      <dgm:prSet presAssocID="{C60D98DF-099F-480B-8C08-A7BCA485B1C9}" presName="tx1" presStyleLbl="revTx" presStyleIdx="1" presStyleCnt="4"/>
      <dgm:spPr/>
    </dgm:pt>
    <dgm:pt modelId="{90B547FB-FCBF-4168-8127-79DF5B483266}" type="pres">
      <dgm:prSet presAssocID="{C60D98DF-099F-480B-8C08-A7BCA485B1C9}" presName="vert1" presStyleCnt="0"/>
      <dgm:spPr/>
    </dgm:pt>
    <dgm:pt modelId="{ED880FF1-8328-4E26-9F8D-A1ABA659B5E2}" type="pres">
      <dgm:prSet presAssocID="{43A52422-D1CC-4BFC-B459-78767F370BEF}" presName="thickLine" presStyleLbl="alignNode1" presStyleIdx="2" presStyleCnt="4"/>
      <dgm:spPr/>
    </dgm:pt>
    <dgm:pt modelId="{EAAFE344-5D79-48CD-9717-C7856379C96C}" type="pres">
      <dgm:prSet presAssocID="{43A52422-D1CC-4BFC-B459-78767F370BEF}" presName="horz1" presStyleCnt="0"/>
      <dgm:spPr/>
    </dgm:pt>
    <dgm:pt modelId="{7A11BBFA-D536-48F0-9CF3-E3EBDA04B0F1}" type="pres">
      <dgm:prSet presAssocID="{43A52422-D1CC-4BFC-B459-78767F370BEF}" presName="tx1" presStyleLbl="revTx" presStyleIdx="2" presStyleCnt="4"/>
      <dgm:spPr/>
    </dgm:pt>
    <dgm:pt modelId="{573BDD2D-A9DD-4DE4-8A79-E7281454F697}" type="pres">
      <dgm:prSet presAssocID="{43A52422-D1CC-4BFC-B459-78767F370BEF}" presName="vert1" presStyleCnt="0"/>
      <dgm:spPr/>
    </dgm:pt>
    <dgm:pt modelId="{30232335-8A61-4C57-A4FE-9EA3CD4CC103}" type="pres">
      <dgm:prSet presAssocID="{018F1FF4-7A8B-4D9A-B1AF-2D7E95A7A984}" presName="thickLine" presStyleLbl="alignNode1" presStyleIdx="3" presStyleCnt="4"/>
      <dgm:spPr/>
    </dgm:pt>
    <dgm:pt modelId="{453522FF-718B-4A96-B81F-D47A99FE9411}" type="pres">
      <dgm:prSet presAssocID="{018F1FF4-7A8B-4D9A-B1AF-2D7E95A7A984}" presName="horz1" presStyleCnt="0"/>
      <dgm:spPr/>
    </dgm:pt>
    <dgm:pt modelId="{A039978F-36B9-42E9-B58F-8D589E5794CD}" type="pres">
      <dgm:prSet presAssocID="{018F1FF4-7A8B-4D9A-B1AF-2D7E95A7A984}" presName="tx1" presStyleLbl="revTx" presStyleIdx="3" presStyleCnt="4"/>
      <dgm:spPr/>
    </dgm:pt>
    <dgm:pt modelId="{847430A8-0C38-43A8-BE5D-F3187F50AE90}" type="pres">
      <dgm:prSet presAssocID="{018F1FF4-7A8B-4D9A-B1AF-2D7E95A7A984}" presName="vert1" presStyleCnt="0"/>
      <dgm:spPr/>
    </dgm:pt>
  </dgm:ptLst>
  <dgm:cxnLst>
    <dgm:cxn modelId="{5A22E10D-A071-49DF-9863-25F3B201FAFD}" type="presOf" srcId="{C60D98DF-099F-480B-8C08-A7BCA485B1C9}" destId="{4E76391E-3823-43A8-AE6A-BAC9F627058E}" srcOrd="0" destOrd="0" presId="urn:microsoft.com/office/officeart/2008/layout/LinedList"/>
    <dgm:cxn modelId="{9347D11B-DDA6-4626-AC0D-D478126B84B7}" srcId="{7BD856BD-7002-4C7E-8A21-7F60DC8A6A69}" destId="{7436ADCC-5F78-4D46-B7AB-02156E0F3786}" srcOrd="0" destOrd="0" parTransId="{D4C60526-5F9C-4E86-A937-B20B2E94C32E}" sibTransId="{B5D6A88C-7108-4365-8BDE-E8AB91A8981C}"/>
    <dgm:cxn modelId="{60D84C5F-6B70-40FA-BB46-416271A8F620}" type="presOf" srcId="{7BD856BD-7002-4C7E-8A21-7F60DC8A6A69}" destId="{94B7A2A0-07D2-4209-B813-D69C061F72DD}" srcOrd="0" destOrd="0" presId="urn:microsoft.com/office/officeart/2008/layout/LinedList"/>
    <dgm:cxn modelId="{D0418A46-E0D6-45FB-AFB6-32C5B286078A}" srcId="{7BD856BD-7002-4C7E-8A21-7F60DC8A6A69}" destId="{C60D98DF-099F-480B-8C08-A7BCA485B1C9}" srcOrd="1" destOrd="0" parTransId="{42254119-3F04-45F2-B2ED-91DC6665F5EC}" sibTransId="{04B2FADC-D808-4349-B545-43D89A2EDCFD}"/>
    <dgm:cxn modelId="{CB65F677-22D3-4684-9D38-576249A2F90C}" srcId="{7BD856BD-7002-4C7E-8A21-7F60DC8A6A69}" destId="{43A52422-D1CC-4BFC-B459-78767F370BEF}" srcOrd="2" destOrd="0" parTransId="{E4FACEF9-372E-49CB-BF96-C3B190451CB0}" sibTransId="{11749439-8550-4FA7-9033-FB82C6EA0EDB}"/>
    <dgm:cxn modelId="{44533A7F-64A2-4CF5-9C47-65BEB0DD974B}" type="presOf" srcId="{018F1FF4-7A8B-4D9A-B1AF-2D7E95A7A984}" destId="{A039978F-36B9-42E9-B58F-8D589E5794CD}" srcOrd="0" destOrd="0" presId="urn:microsoft.com/office/officeart/2008/layout/LinedList"/>
    <dgm:cxn modelId="{59BFE790-70B9-4B2F-80B9-ADCE05A6FEC0}" type="presOf" srcId="{43A52422-D1CC-4BFC-B459-78767F370BEF}" destId="{7A11BBFA-D536-48F0-9CF3-E3EBDA04B0F1}" srcOrd="0" destOrd="0" presId="urn:microsoft.com/office/officeart/2008/layout/LinedList"/>
    <dgm:cxn modelId="{3794A092-188E-4362-A4EF-FD285DB43167}" type="presOf" srcId="{7436ADCC-5F78-4D46-B7AB-02156E0F3786}" destId="{FC47761C-6CEE-4370-8D89-CFF8AC4C8F90}" srcOrd="0" destOrd="0" presId="urn:microsoft.com/office/officeart/2008/layout/LinedList"/>
    <dgm:cxn modelId="{03F789A9-AAD6-4426-AD78-FCB9BBE1CC53}" srcId="{7BD856BD-7002-4C7E-8A21-7F60DC8A6A69}" destId="{018F1FF4-7A8B-4D9A-B1AF-2D7E95A7A984}" srcOrd="3" destOrd="0" parTransId="{FEB01CA6-5DE0-48AA-A844-2E3F5EBE9253}" sibTransId="{5E897534-CBAF-4101-8325-3E0522E80251}"/>
    <dgm:cxn modelId="{754EE976-A642-4889-A9E8-9A849290B301}" type="presParOf" srcId="{94B7A2A0-07D2-4209-B813-D69C061F72DD}" destId="{853F3340-1C8E-4519-84F4-64619EF56937}" srcOrd="0" destOrd="0" presId="urn:microsoft.com/office/officeart/2008/layout/LinedList"/>
    <dgm:cxn modelId="{B214ECA6-1B31-48D5-B670-58156544E106}" type="presParOf" srcId="{94B7A2A0-07D2-4209-B813-D69C061F72DD}" destId="{09E138FF-347A-4D4D-98D2-45FDE2868B18}" srcOrd="1" destOrd="0" presId="urn:microsoft.com/office/officeart/2008/layout/LinedList"/>
    <dgm:cxn modelId="{C501B5F0-1224-4708-A855-333183B2E42C}" type="presParOf" srcId="{09E138FF-347A-4D4D-98D2-45FDE2868B18}" destId="{FC47761C-6CEE-4370-8D89-CFF8AC4C8F90}" srcOrd="0" destOrd="0" presId="urn:microsoft.com/office/officeart/2008/layout/LinedList"/>
    <dgm:cxn modelId="{57AAD2E3-34B7-44FB-B2CA-843EE68878CE}" type="presParOf" srcId="{09E138FF-347A-4D4D-98D2-45FDE2868B18}" destId="{3C903126-C6BA-4F47-8D60-7C782D55ECED}" srcOrd="1" destOrd="0" presId="urn:microsoft.com/office/officeart/2008/layout/LinedList"/>
    <dgm:cxn modelId="{585A9100-8061-4EA6-874F-F600A036CDB2}" type="presParOf" srcId="{94B7A2A0-07D2-4209-B813-D69C061F72DD}" destId="{9F11C0C8-7A8D-428C-8338-B6FFDFB5069E}" srcOrd="2" destOrd="0" presId="urn:microsoft.com/office/officeart/2008/layout/LinedList"/>
    <dgm:cxn modelId="{A892783D-468B-4DBB-B046-32060C5CBA69}" type="presParOf" srcId="{94B7A2A0-07D2-4209-B813-D69C061F72DD}" destId="{454959C2-5082-42CF-AAA0-F7D57B1055F5}" srcOrd="3" destOrd="0" presId="urn:microsoft.com/office/officeart/2008/layout/LinedList"/>
    <dgm:cxn modelId="{1C5BF48E-8FD7-487B-A76E-73DFD403D9B3}" type="presParOf" srcId="{454959C2-5082-42CF-AAA0-F7D57B1055F5}" destId="{4E76391E-3823-43A8-AE6A-BAC9F627058E}" srcOrd="0" destOrd="0" presId="urn:microsoft.com/office/officeart/2008/layout/LinedList"/>
    <dgm:cxn modelId="{90F885C0-95C6-4BA9-9BEE-097E8ABF9915}" type="presParOf" srcId="{454959C2-5082-42CF-AAA0-F7D57B1055F5}" destId="{90B547FB-FCBF-4168-8127-79DF5B483266}" srcOrd="1" destOrd="0" presId="urn:microsoft.com/office/officeart/2008/layout/LinedList"/>
    <dgm:cxn modelId="{EB5376D6-75AE-47E3-8C6C-277AAD967AAE}" type="presParOf" srcId="{94B7A2A0-07D2-4209-B813-D69C061F72DD}" destId="{ED880FF1-8328-4E26-9F8D-A1ABA659B5E2}" srcOrd="4" destOrd="0" presId="urn:microsoft.com/office/officeart/2008/layout/LinedList"/>
    <dgm:cxn modelId="{C218741C-0086-4181-B616-FE77BE9EB867}" type="presParOf" srcId="{94B7A2A0-07D2-4209-B813-D69C061F72DD}" destId="{EAAFE344-5D79-48CD-9717-C7856379C96C}" srcOrd="5" destOrd="0" presId="urn:microsoft.com/office/officeart/2008/layout/LinedList"/>
    <dgm:cxn modelId="{85145DE4-393F-4D4D-9357-4C8C4C8167DA}" type="presParOf" srcId="{EAAFE344-5D79-48CD-9717-C7856379C96C}" destId="{7A11BBFA-D536-48F0-9CF3-E3EBDA04B0F1}" srcOrd="0" destOrd="0" presId="urn:microsoft.com/office/officeart/2008/layout/LinedList"/>
    <dgm:cxn modelId="{98C32BEA-9BD0-4838-BB08-9B9F5E581B35}" type="presParOf" srcId="{EAAFE344-5D79-48CD-9717-C7856379C96C}" destId="{573BDD2D-A9DD-4DE4-8A79-E7281454F697}" srcOrd="1" destOrd="0" presId="urn:microsoft.com/office/officeart/2008/layout/LinedList"/>
    <dgm:cxn modelId="{06CFEAA1-261C-4588-821D-1C1FDD69F758}" type="presParOf" srcId="{94B7A2A0-07D2-4209-B813-D69C061F72DD}" destId="{30232335-8A61-4C57-A4FE-9EA3CD4CC103}" srcOrd="6" destOrd="0" presId="urn:microsoft.com/office/officeart/2008/layout/LinedList"/>
    <dgm:cxn modelId="{E9E0F571-BA34-4427-849D-1186D349F957}" type="presParOf" srcId="{94B7A2A0-07D2-4209-B813-D69C061F72DD}" destId="{453522FF-718B-4A96-B81F-D47A99FE9411}" srcOrd="7" destOrd="0" presId="urn:microsoft.com/office/officeart/2008/layout/LinedList"/>
    <dgm:cxn modelId="{E24ADCE6-E4D2-4D9D-8585-E5C6D5C6340C}" type="presParOf" srcId="{453522FF-718B-4A96-B81F-D47A99FE9411}" destId="{A039978F-36B9-42E9-B58F-8D589E5794CD}" srcOrd="0" destOrd="0" presId="urn:microsoft.com/office/officeart/2008/layout/LinedList"/>
    <dgm:cxn modelId="{9D491A1E-125E-48CD-92AA-173B467A9988}" type="presParOf" srcId="{453522FF-718B-4A96-B81F-D47A99FE9411}" destId="{847430A8-0C38-43A8-BE5D-F3187F50AE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228CF073-23E9-4273-A36C-9AEDD9380957}"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1197F795-CED6-406B-9836-49B27B33155D}">
      <dgm:prSet/>
      <dgm:spPr/>
      <dgm:t>
        <a:bodyPr/>
        <a:lstStyle/>
        <a:p>
          <a:r>
            <a:rPr lang="en-GB" dirty="0"/>
            <a:t>Mae </a:t>
          </a:r>
          <a:r>
            <a:rPr lang="en-GB" dirty="0" err="1"/>
            <a:t>datganoli</a:t>
          </a:r>
          <a:r>
            <a:rPr lang="en-GB" dirty="0"/>
            <a:t> </a:t>
          </a:r>
          <a:r>
            <a:rPr lang="en-GB" dirty="0" err="1"/>
            <a:t>wedi</a:t>
          </a:r>
          <a:r>
            <a:rPr lang="en-GB" dirty="0"/>
            <a:t> </a:t>
          </a:r>
          <a:r>
            <a:rPr lang="en-GB" dirty="0" err="1"/>
            <a:t>creu</a:t>
          </a:r>
          <a:r>
            <a:rPr lang="en-GB" dirty="0"/>
            <a:t> </a:t>
          </a:r>
          <a:r>
            <a:rPr lang="en-GB" dirty="0" err="1"/>
            <a:t>mwy</a:t>
          </a:r>
          <a:r>
            <a:rPr lang="en-GB" dirty="0"/>
            <a:t> o le </a:t>
          </a:r>
          <a:r>
            <a:rPr lang="en-GB" dirty="0" err="1"/>
            <a:t>ar</a:t>
          </a:r>
          <a:r>
            <a:rPr lang="en-GB" dirty="0"/>
            <a:t> </a:t>
          </a:r>
          <a:r>
            <a:rPr lang="en-GB" dirty="0" err="1"/>
            <a:t>gyfer</a:t>
          </a:r>
          <a:r>
            <a:rPr lang="en-GB" dirty="0"/>
            <a:t> </a:t>
          </a:r>
          <a:r>
            <a:rPr lang="en-GB" dirty="0" err="1"/>
            <a:t>cyfryngaeth</a:t>
          </a:r>
          <a:r>
            <a:rPr lang="en-GB" dirty="0"/>
            <a:t> </a:t>
          </a:r>
          <a:r>
            <a:rPr lang="en-GB" dirty="0" err="1"/>
            <a:t>mewn</a:t>
          </a:r>
          <a:r>
            <a:rPr lang="en-GB" dirty="0"/>
            <a:t> </a:t>
          </a:r>
          <a:r>
            <a:rPr lang="en-GB" dirty="0" err="1"/>
            <a:t>meysydd</a:t>
          </a:r>
          <a:r>
            <a:rPr lang="en-GB" dirty="0"/>
            <a:t> </a:t>
          </a:r>
          <a:r>
            <a:rPr lang="en-GB" dirty="0" err="1"/>
            <a:t>datganoledig</a:t>
          </a:r>
          <a:r>
            <a:rPr lang="en-GB" dirty="0"/>
            <a:t> </a:t>
          </a:r>
          <a:r>
            <a:rPr lang="en-GB" dirty="0" err="1"/>
            <a:t>fel</a:t>
          </a:r>
          <a:r>
            <a:rPr lang="en-GB" dirty="0"/>
            <a:t> iechyd</a:t>
          </a:r>
          <a:endParaRPr lang="en-US" dirty="0"/>
        </a:p>
      </dgm:t>
    </dgm:pt>
    <dgm:pt modelId="{7E8B9E54-637C-4A56-9F99-7271067C9279}" type="parTrans" cxnId="{AF5C8AC8-3887-4422-9E82-F241B75787FC}">
      <dgm:prSet/>
      <dgm:spPr/>
      <dgm:t>
        <a:bodyPr/>
        <a:lstStyle/>
        <a:p>
          <a:endParaRPr lang="en-US"/>
        </a:p>
      </dgm:t>
    </dgm:pt>
    <dgm:pt modelId="{2DC1B1A0-AD7A-4798-A684-C665F98A8257}" type="sibTrans" cxnId="{AF5C8AC8-3887-4422-9E82-F241B75787FC}">
      <dgm:prSet/>
      <dgm:spPr/>
      <dgm:t>
        <a:bodyPr/>
        <a:lstStyle/>
        <a:p>
          <a:endParaRPr lang="en-US"/>
        </a:p>
      </dgm:t>
    </dgm:pt>
    <dgm:pt modelId="{C4C05D98-0657-4E02-A6FB-C5D11E7BA99F}">
      <dgm:prSet/>
      <dgm:spPr/>
      <dgm:t>
        <a:bodyPr/>
        <a:lstStyle/>
        <a:p>
          <a:r>
            <a:rPr lang="en-GB" dirty="0" err="1"/>
            <a:t>Mae'r</a:t>
          </a:r>
          <a:r>
            <a:rPr lang="en-GB" dirty="0"/>
            <a:t> </a:t>
          </a:r>
          <a:r>
            <a:rPr lang="en-GB" dirty="0" err="1"/>
            <a:t>rhwydweithiau</a:t>
          </a:r>
          <a:r>
            <a:rPr lang="en-GB" dirty="0"/>
            <a:t> </a:t>
          </a:r>
          <a:r>
            <a:rPr lang="en-GB" dirty="0" err="1"/>
            <a:t>problemau’r</a:t>
          </a:r>
          <a:r>
            <a:rPr lang="en-GB" dirty="0"/>
            <a:t> </a:t>
          </a:r>
          <a:r>
            <a:rPr lang="en-GB" dirty="0" err="1"/>
            <a:t>gweinyddiaethau</a:t>
          </a:r>
          <a:r>
            <a:rPr lang="en-GB" dirty="0"/>
            <a:t> </a:t>
          </a:r>
          <a:r>
            <a:rPr lang="en-GB" dirty="0" err="1"/>
            <a:t>datganoledig</a:t>
          </a:r>
          <a:r>
            <a:rPr lang="en-GB" dirty="0"/>
            <a:t> </a:t>
          </a:r>
          <a:r>
            <a:rPr lang="en-GB" dirty="0" err="1"/>
            <a:t>yn</a:t>
          </a:r>
          <a:r>
            <a:rPr lang="en-GB" dirty="0"/>
            <a:t> </a:t>
          </a:r>
          <a:r>
            <a:rPr lang="en-GB" dirty="0" err="1"/>
            <a:t>llai</a:t>
          </a:r>
          <a:endParaRPr lang="en-US" dirty="0"/>
        </a:p>
      </dgm:t>
    </dgm:pt>
    <dgm:pt modelId="{1AE14330-F8BA-4585-9AC1-FEE494784C68}" type="parTrans" cxnId="{DA2EB595-35D3-43C1-A84C-E5CF7D0F7D2C}">
      <dgm:prSet/>
      <dgm:spPr/>
      <dgm:t>
        <a:bodyPr/>
        <a:lstStyle/>
        <a:p>
          <a:endParaRPr lang="en-US"/>
        </a:p>
      </dgm:t>
    </dgm:pt>
    <dgm:pt modelId="{A49BE39A-F6E2-43ED-968D-5584DA6C87ED}" type="sibTrans" cxnId="{DA2EB595-35D3-43C1-A84C-E5CF7D0F7D2C}">
      <dgm:prSet/>
      <dgm:spPr/>
      <dgm:t>
        <a:bodyPr/>
        <a:lstStyle/>
        <a:p>
          <a:endParaRPr lang="en-US"/>
        </a:p>
      </dgm:t>
    </dgm:pt>
    <dgm:pt modelId="{A07D0388-2B23-48A9-9F3A-560C71281F82}">
      <dgm:prSet/>
      <dgm:spPr/>
      <dgm:t>
        <a:bodyPr/>
        <a:lstStyle/>
        <a:p>
          <a:r>
            <a:rPr lang="en-GB" dirty="0" err="1"/>
            <a:t>Oherwydd</a:t>
          </a:r>
          <a:r>
            <a:rPr lang="en-GB" dirty="0"/>
            <a:t> bod </a:t>
          </a:r>
          <a:r>
            <a:rPr lang="en-GB" dirty="0" err="1"/>
            <a:t>llai</a:t>
          </a:r>
          <a:r>
            <a:rPr lang="en-GB" dirty="0"/>
            <a:t> o </a:t>
          </a:r>
          <a:r>
            <a:rPr lang="en-GB" dirty="0" err="1"/>
            <a:t>sylw</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roi</a:t>
          </a:r>
          <a:r>
            <a:rPr lang="en-GB" dirty="0"/>
            <a:t> </a:t>
          </a:r>
          <a:r>
            <a:rPr lang="en-GB" dirty="0" err="1"/>
            <a:t>yn</a:t>
          </a:r>
          <a:r>
            <a:rPr lang="en-GB" dirty="0"/>
            <a:t> y </a:t>
          </a:r>
          <a:r>
            <a:rPr lang="en-GB" dirty="0" err="1"/>
            <a:t>cyfryngau</a:t>
          </a:r>
          <a:r>
            <a:rPr lang="en-GB" dirty="0"/>
            <a:t> i </a:t>
          </a:r>
          <a:r>
            <a:rPr lang="en-GB" dirty="0" err="1"/>
            <a:t>genhedloedd</a:t>
          </a:r>
          <a:r>
            <a:rPr lang="en-GB" dirty="0"/>
            <a:t> </a:t>
          </a:r>
          <a:r>
            <a:rPr lang="en-GB" dirty="0" err="1"/>
            <a:t>datganoledig</a:t>
          </a:r>
          <a:r>
            <a:rPr lang="en-GB" dirty="0"/>
            <a:t>, </a:t>
          </a:r>
          <a:r>
            <a:rPr lang="en-GB" dirty="0" err="1"/>
            <a:t>nid</a:t>
          </a:r>
          <a:r>
            <a:rPr lang="en-GB" dirty="0"/>
            <a:t> </a:t>
          </a:r>
          <a:r>
            <a:rPr lang="en-GB" dirty="0" err="1"/>
            <a:t>yw’r</a:t>
          </a:r>
          <a:r>
            <a:rPr lang="en-GB" dirty="0"/>
            <a:t> </a:t>
          </a:r>
          <a:r>
            <a:rPr lang="en-GB" dirty="0" err="1"/>
            <a:t>sylw</a:t>
          </a:r>
          <a:r>
            <a:rPr lang="en-GB" dirty="0"/>
            <a:t> </a:t>
          </a:r>
          <a:r>
            <a:rPr lang="en-GB" dirty="0" err="1"/>
            <a:t>na’r</a:t>
          </a:r>
          <a:r>
            <a:rPr lang="en-GB" dirty="0"/>
            <a:t> </a:t>
          </a:r>
          <a:r>
            <a:rPr lang="en-GB" dirty="0" err="1"/>
            <a:t>chraffu</a:t>
          </a:r>
          <a:r>
            <a:rPr lang="en-GB" dirty="0"/>
            <a:t> </a:t>
          </a:r>
          <a:r>
            <a:rPr lang="en-GB" dirty="0" err="1"/>
            <a:t>ar</a:t>
          </a:r>
          <a:r>
            <a:rPr lang="en-GB" dirty="0"/>
            <a:t> </a:t>
          </a:r>
          <a:r>
            <a:rPr lang="en-GB" dirty="0" err="1"/>
            <a:t>broblemau’r</a:t>
          </a:r>
          <a:r>
            <a:rPr lang="en-GB" dirty="0"/>
            <a:t> un </a:t>
          </a:r>
          <a:r>
            <a:rPr lang="en-GB" dirty="0" err="1"/>
            <a:t>peth</a:t>
          </a:r>
          <a:r>
            <a:rPr lang="en-GB" dirty="0"/>
            <a:t>.</a:t>
          </a:r>
          <a:endParaRPr lang="en-US" dirty="0"/>
        </a:p>
      </dgm:t>
    </dgm:pt>
    <dgm:pt modelId="{B6067C58-0868-41A6-B975-71F394C675B0}" type="parTrans" cxnId="{ED76E10E-306A-4F13-92B0-B51123449ED6}">
      <dgm:prSet/>
      <dgm:spPr/>
      <dgm:t>
        <a:bodyPr/>
        <a:lstStyle/>
        <a:p>
          <a:endParaRPr lang="en-US"/>
        </a:p>
      </dgm:t>
    </dgm:pt>
    <dgm:pt modelId="{3BBD08A4-7BD2-4BD1-B50B-8CE980CD3907}" type="sibTrans" cxnId="{ED76E10E-306A-4F13-92B0-B51123449ED6}">
      <dgm:prSet/>
      <dgm:spPr/>
      <dgm:t>
        <a:bodyPr/>
        <a:lstStyle/>
        <a:p>
          <a:endParaRPr lang="en-US"/>
        </a:p>
      </dgm:t>
    </dgm:pt>
    <dgm:pt modelId="{706A5D40-25D9-44D7-B91E-5F664C4709FF}">
      <dgm:prSet/>
      <dgm:spPr/>
      <dgm:t>
        <a:bodyPr/>
        <a:lstStyle/>
        <a:p>
          <a:r>
            <a:rPr lang="en-GB" dirty="0"/>
            <a:t>Mae </a:t>
          </a:r>
          <a:r>
            <a:rPr lang="en-GB" dirty="0" err="1"/>
            <a:t>hyn</a:t>
          </a:r>
          <a:r>
            <a:rPr lang="en-GB" dirty="0"/>
            <a:t> </a:t>
          </a:r>
          <a:r>
            <a:rPr lang="en-GB" dirty="0" err="1"/>
            <a:t>hefyd</a:t>
          </a:r>
          <a:r>
            <a:rPr lang="en-GB" dirty="0"/>
            <a:t> </a:t>
          </a:r>
          <a:r>
            <a:rPr lang="en-GB" dirty="0" err="1"/>
            <a:t>yn</a:t>
          </a:r>
          <a:r>
            <a:rPr lang="en-GB" dirty="0"/>
            <a:t> </a:t>
          </a:r>
          <a:r>
            <a:rPr lang="en-GB" dirty="0" err="1"/>
            <a:t>cael</a:t>
          </a:r>
          <a:r>
            <a:rPr lang="en-GB" dirty="0"/>
            <a:t> </a:t>
          </a:r>
          <a:r>
            <a:rPr lang="en-GB" dirty="0" err="1"/>
            <a:t>effaith</a:t>
          </a:r>
          <a:r>
            <a:rPr lang="en-GB" dirty="0"/>
            <a:t> </a:t>
          </a:r>
          <a:r>
            <a:rPr lang="en-GB" dirty="0" err="1"/>
            <a:t>ar</a:t>
          </a:r>
          <a:r>
            <a:rPr lang="en-GB" dirty="0"/>
            <a:t> faint ac </a:t>
          </a:r>
          <a:r>
            <a:rPr lang="en-GB" dirty="0" err="1"/>
            <a:t>amrywiaeth</a:t>
          </a:r>
          <a:r>
            <a:rPr lang="en-GB" dirty="0"/>
            <a:t> </a:t>
          </a:r>
          <a:r>
            <a:rPr lang="en-GB" dirty="0" err="1"/>
            <a:t>rhwydweithiau</a:t>
          </a:r>
          <a:r>
            <a:rPr lang="en-GB" dirty="0"/>
            <a:t> </a:t>
          </a:r>
          <a:r>
            <a:rPr lang="en-GB" dirty="0" err="1"/>
            <a:t>problemau</a:t>
          </a:r>
          <a:r>
            <a:rPr lang="en-GB" dirty="0"/>
            <a:t>.</a:t>
          </a:r>
          <a:endParaRPr lang="en-US" dirty="0"/>
        </a:p>
      </dgm:t>
    </dgm:pt>
    <dgm:pt modelId="{A7B16E25-4437-4A96-9DE3-C8D31AAA7203}" type="parTrans" cxnId="{1B8B0106-B9A0-4330-BA31-CEB80A78F808}">
      <dgm:prSet/>
      <dgm:spPr/>
      <dgm:t>
        <a:bodyPr/>
        <a:lstStyle/>
        <a:p>
          <a:endParaRPr lang="en-US"/>
        </a:p>
      </dgm:t>
    </dgm:pt>
    <dgm:pt modelId="{1360C901-0326-4965-83CF-CDC40C8CA4BA}" type="sibTrans" cxnId="{1B8B0106-B9A0-4330-BA31-CEB80A78F808}">
      <dgm:prSet/>
      <dgm:spPr/>
      <dgm:t>
        <a:bodyPr/>
        <a:lstStyle/>
        <a:p>
          <a:endParaRPr lang="en-US"/>
        </a:p>
      </dgm:t>
    </dgm:pt>
    <dgm:pt modelId="{480BAA09-A1DF-443E-B5B7-8A6BD5B54CD2}">
      <dgm:prSet/>
      <dgm:spPr/>
      <dgm:t>
        <a:bodyPr/>
        <a:lstStyle/>
        <a:p>
          <a:r>
            <a:rPr lang="cy-GB" noProof="0" dirty="0"/>
            <a:t>Mae dulliau gwneud polisïau’r gwledydd datganoledig yn debyg i'r dull cymuned polisi: rhanddeiliaid allweddol yn ffurfio consensws ac yn gweithredu ar y cyd.</a:t>
          </a:r>
        </a:p>
      </dgm:t>
    </dgm:pt>
    <dgm:pt modelId="{CBADAC92-9FE8-4C87-8D0A-2AD87A209B8E}" type="parTrans" cxnId="{FF2F67E0-C370-443B-8579-A21C1B4EBA5F}">
      <dgm:prSet/>
      <dgm:spPr/>
      <dgm:t>
        <a:bodyPr/>
        <a:lstStyle/>
        <a:p>
          <a:endParaRPr lang="en-US"/>
        </a:p>
      </dgm:t>
    </dgm:pt>
    <dgm:pt modelId="{4EBFD0AD-4F04-4092-8205-32E3983D78DA}" type="sibTrans" cxnId="{FF2F67E0-C370-443B-8579-A21C1B4EBA5F}">
      <dgm:prSet/>
      <dgm:spPr/>
      <dgm:t>
        <a:bodyPr/>
        <a:lstStyle/>
        <a:p>
          <a:endParaRPr lang="en-US"/>
        </a:p>
      </dgm:t>
    </dgm:pt>
    <dgm:pt modelId="{051B3CB8-1F87-4442-8440-6933FBD975E5}" type="pres">
      <dgm:prSet presAssocID="{228CF073-23E9-4273-A36C-9AEDD9380957}" presName="vert0" presStyleCnt="0">
        <dgm:presLayoutVars>
          <dgm:dir/>
          <dgm:animOne val="branch"/>
          <dgm:animLvl val="lvl"/>
        </dgm:presLayoutVars>
      </dgm:prSet>
      <dgm:spPr/>
    </dgm:pt>
    <dgm:pt modelId="{B5BF8E54-B5DE-4B81-A7EE-D83B8A9CE7B0}" type="pres">
      <dgm:prSet presAssocID="{1197F795-CED6-406B-9836-49B27B33155D}" presName="thickLine" presStyleLbl="alignNode1" presStyleIdx="0" presStyleCnt="5"/>
      <dgm:spPr/>
    </dgm:pt>
    <dgm:pt modelId="{0EF8BF63-BAF6-4415-846E-85E38A817BAA}" type="pres">
      <dgm:prSet presAssocID="{1197F795-CED6-406B-9836-49B27B33155D}" presName="horz1" presStyleCnt="0"/>
      <dgm:spPr/>
    </dgm:pt>
    <dgm:pt modelId="{994C0EA0-2F17-4BD2-AEE3-411F4AD82BFB}" type="pres">
      <dgm:prSet presAssocID="{1197F795-CED6-406B-9836-49B27B33155D}" presName="tx1" presStyleLbl="revTx" presStyleIdx="0" presStyleCnt="5"/>
      <dgm:spPr/>
    </dgm:pt>
    <dgm:pt modelId="{52E81257-09BA-45B1-90D1-4FB8F018E5B4}" type="pres">
      <dgm:prSet presAssocID="{1197F795-CED6-406B-9836-49B27B33155D}" presName="vert1" presStyleCnt="0"/>
      <dgm:spPr/>
    </dgm:pt>
    <dgm:pt modelId="{2A3BB838-07A7-4A47-89DF-E2A6A6CFB9A6}" type="pres">
      <dgm:prSet presAssocID="{C4C05D98-0657-4E02-A6FB-C5D11E7BA99F}" presName="thickLine" presStyleLbl="alignNode1" presStyleIdx="1" presStyleCnt="5"/>
      <dgm:spPr/>
    </dgm:pt>
    <dgm:pt modelId="{0AF495C7-697F-4F60-8C35-18F2BFD9B6F9}" type="pres">
      <dgm:prSet presAssocID="{C4C05D98-0657-4E02-A6FB-C5D11E7BA99F}" presName="horz1" presStyleCnt="0"/>
      <dgm:spPr/>
    </dgm:pt>
    <dgm:pt modelId="{417FEE79-C5CB-4A7F-86BB-E3A3979C3D78}" type="pres">
      <dgm:prSet presAssocID="{C4C05D98-0657-4E02-A6FB-C5D11E7BA99F}" presName="tx1" presStyleLbl="revTx" presStyleIdx="1" presStyleCnt="5"/>
      <dgm:spPr/>
    </dgm:pt>
    <dgm:pt modelId="{B308D302-6145-4E97-A28F-2EFCD9F6F766}" type="pres">
      <dgm:prSet presAssocID="{C4C05D98-0657-4E02-A6FB-C5D11E7BA99F}" presName="vert1" presStyleCnt="0"/>
      <dgm:spPr/>
    </dgm:pt>
    <dgm:pt modelId="{304BB2CF-960F-4EB6-9E69-BC58CA086078}" type="pres">
      <dgm:prSet presAssocID="{A07D0388-2B23-48A9-9F3A-560C71281F82}" presName="thickLine" presStyleLbl="alignNode1" presStyleIdx="2" presStyleCnt="5"/>
      <dgm:spPr/>
    </dgm:pt>
    <dgm:pt modelId="{C329287E-1565-4E5C-8E42-AE8D181547B3}" type="pres">
      <dgm:prSet presAssocID="{A07D0388-2B23-48A9-9F3A-560C71281F82}" presName="horz1" presStyleCnt="0"/>
      <dgm:spPr/>
    </dgm:pt>
    <dgm:pt modelId="{D9C76B97-B826-468D-AD0C-EA705D5CA2FC}" type="pres">
      <dgm:prSet presAssocID="{A07D0388-2B23-48A9-9F3A-560C71281F82}" presName="tx1" presStyleLbl="revTx" presStyleIdx="2" presStyleCnt="5"/>
      <dgm:spPr/>
    </dgm:pt>
    <dgm:pt modelId="{A3B1DF02-C22E-4D46-A603-624C794A5F85}" type="pres">
      <dgm:prSet presAssocID="{A07D0388-2B23-48A9-9F3A-560C71281F82}" presName="vert1" presStyleCnt="0"/>
      <dgm:spPr/>
    </dgm:pt>
    <dgm:pt modelId="{81E59028-E1F7-4489-909A-F1638CD4C767}" type="pres">
      <dgm:prSet presAssocID="{706A5D40-25D9-44D7-B91E-5F664C4709FF}" presName="thickLine" presStyleLbl="alignNode1" presStyleIdx="3" presStyleCnt="5"/>
      <dgm:spPr/>
    </dgm:pt>
    <dgm:pt modelId="{990C7722-81C2-4509-80F3-FB306A6839D2}" type="pres">
      <dgm:prSet presAssocID="{706A5D40-25D9-44D7-B91E-5F664C4709FF}" presName="horz1" presStyleCnt="0"/>
      <dgm:spPr/>
    </dgm:pt>
    <dgm:pt modelId="{33E32DEB-7FCA-42C3-834B-611E4B617689}" type="pres">
      <dgm:prSet presAssocID="{706A5D40-25D9-44D7-B91E-5F664C4709FF}" presName="tx1" presStyleLbl="revTx" presStyleIdx="3" presStyleCnt="5"/>
      <dgm:spPr/>
    </dgm:pt>
    <dgm:pt modelId="{3DF2218F-AB5E-4CC1-B934-728E1396991D}" type="pres">
      <dgm:prSet presAssocID="{706A5D40-25D9-44D7-B91E-5F664C4709FF}" presName="vert1" presStyleCnt="0"/>
      <dgm:spPr/>
    </dgm:pt>
    <dgm:pt modelId="{04D99BB5-8048-4C11-B4EB-B0648C44BDB3}" type="pres">
      <dgm:prSet presAssocID="{480BAA09-A1DF-443E-B5B7-8A6BD5B54CD2}" presName="thickLine" presStyleLbl="alignNode1" presStyleIdx="4" presStyleCnt="5"/>
      <dgm:spPr/>
    </dgm:pt>
    <dgm:pt modelId="{0811AC83-4DC2-451B-AA48-4BDE111094BD}" type="pres">
      <dgm:prSet presAssocID="{480BAA09-A1DF-443E-B5B7-8A6BD5B54CD2}" presName="horz1" presStyleCnt="0"/>
      <dgm:spPr/>
    </dgm:pt>
    <dgm:pt modelId="{094DBE6C-5571-4338-B443-ABFAC4B80757}" type="pres">
      <dgm:prSet presAssocID="{480BAA09-A1DF-443E-B5B7-8A6BD5B54CD2}" presName="tx1" presStyleLbl="revTx" presStyleIdx="4" presStyleCnt="5"/>
      <dgm:spPr/>
    </dgm:pt>
    <dgm:pt modelId="{E67F0B43-4BA3-44E7-AAA4-BB3EA35B3D0A}" type="pres">
      <dgm:prSet presAssocID="{480BAA09-A1DF-443E-B5B7-8A6BD5B54CD2}" presName="vert1" presStyleCnt="0"/>
      <dgm:spPr/>
    </dgm:pt>
  </dgm:ptLst>
  <dgm:cxnLst>
    <dgm:cxn modelId="{1B8B0106-B9A0-4330-BA31-CEB80A78F808}" srcId="{228CF073-23E9-4273-A36C-9AEDD9380957}" destId="{706A5D40-25D9-44D7-B91E-5F664C4709FF}" srcOrd="3" destOrd="0" parTransId="{A7B16E25-4437-4A96-9DE3-C8D31AAA7203}" sibTransId="{1360C901-0326-4965-83CF-CDC40C8CA4BA}"/>
    <dgm:cxn modelId="{ED76E10E-306A-4F13-92B0-B51123449ED6}" srcId="{228CF073-23E9-4273-A36C-9AEDD9380957}" destId="{A07D0388-2B23-48A9-9F3A-560C71281F82}" srcOrd="2" destOrd="0" parTransId="{B6067C58-0868-41A6-B975-71F394C675B0}" sibTransId="{3BBD08A4-7BD2-4BD1-B50B-8CE980CD3907}"/>
    <dgm:cxn modelId="{F410BC5B-B60F-43AE-9368-3E01827F1486}" type="presOf" srcId="{A07D0388-2B23-48A9-9F3A-560C71281F82}" destId="{D9C76B97-B826-468D-AD0C-EA705D5CA2FC}" srcOrd="0" destOrd="0" presId="urn:microsoft.com/office/officeart/2008/layout/LinedList"/>
    <dgm:cxn modelId="{A131BF6B-4755-4CB7-8361-085A261B9E58}" type="presOf" srcId="{C4C05D98-0657-4E02-A6FB-C5D11E7BA99F}" destId="{417FEE79-C5CB-4A7F-86BB-E3A3979C3D78}" srcOrd="0" destOrd="0" presId="urn:microsoft.com/office/officeart/2008/layout/LinedList"/>
    <dgm:cxn modelId="{69A9918C-58A0-472E-BDE3-E29440495D7C}" type="presOf" srcId="{228CF073-23E9-4273-A36C-9AEDD9380957}" destId="{051B3CB8-1F87-4442-8440-6933FBD975E5}" srcOrd="0" destOrd="0" presId="urn:microsoft.com/office/officeart/2008/layout/LinedList"/>
    <dgm:cxn modelId="{DA2EB595-35D3-43C1-A84C-E5CF7D0F7D2C}" srcId="{228CF073-23E9-4273-A36C-9AEDD9380957}" destId="{C4C05D98-0657-4E02-A6FB-C5D11E7BA99F}" srcOrd="1" destOrd="0" parTransId="{1AE14330-F8BA-4585-9AC1-FEE494784C68}" sibTransId="{A49BE39A-F6E2-43ED-968D-5584DA6C87ED}"/>
    <dgm:cxn modelId="{D2F1B9C0-3890-44E4-A234-563BDCAFB536}" type="presOf" srcId="{480BAA09-A1DF-443E-B5B7-8A6BD5B54CD2}" destId="{094DBE6C-5571-4338-B443-ABFAC4B80757}" srcOrd="0" destOrd="0" presId="urn:microsoft.com/office/officeart/2008/layout/LinedList"/>
    <dgm:cxn modelId="{6EBB5DC4-EF6C-4C2A-97FA-7EEB81FCC74C}" type="presOf" srcId="{706A5D40-25D9-44D7-B91E-5F664C4709FF}" destId="{33E32DEB-7FCA-42C3-834B-611E4B617689}" srcOrd="0" destOrd="0" presId="urn:microsoft.com/office/officeart/2008/layout/LinedList"/>
    <dgm:cxn modelId="{AF5C8AC8-3887-4422-9E82-F241B75787FC}" srcId="{228CF073-23E9-4273-A36C-9AEDD9380957}" destId="{1197F795-CED6-406B-9836-49B27B33155D}" srcOrd="0" destOrd="0" parTransId="{7E8B9E54-637C-4A56-9F99-7271067C9279}" sibTransId="{2DC1B1A0-AD7A-4798-A684-C665F98A8257}"/>
    <dgm:cxn modelId="{FF2F67E0-C370-443B-8579-A21C1B4EBA5F}" srcId="{228CF073-23E9-4273-A36C-9AEDD9380957}" destId="{480BAA09-A1DF-443E-B5B7-8A6BD5B54CD2}" srcOrd="4" destOrd="0" parTransId="{CBADAC92-9FE8-4C87-8D0A-2AD87A209B8E}" sibTransId="{4EBFD0AD-4F04-4092-8205-32E3983D78DA}"/>
    <dgm:cxn modelId="{9D71FBE3-0417-4E03-B3F7-E92019A00F62}" type="presOf" srcId="{1197F795-CED6-406B-9836-49B27B33155D}" destId="{994C0EA0-2F17-4BD2-AEE3-411F4AD82BFB}" srcOrd="0" destOrd="0" presId="urn:microsoft.com/office/officeart/2008/layout/LinedList"/>
    <dgm:cxn modelId="{FA30662D-2887-410D-A46E-DEFD676FA8F6}" type="presParOf" srcId="{051B3CB8-1F87-4442-8440-6933FBD975E5}" destId="{B5BF8E54-B5DE-4B81-A7EE-D83B8A9CE7B0}" srcOrd="0" destOrd="0" presId="urn:microsoft.com/office/officeart/2008/layout/LinedList"/>
    <dgm:cxn modelId="{5052D759-6EAE-4187-947E-3778472C909C}" type="presParOf" srcId="{051B3CB8-1F87-4442-8440-6933FBD975E5}" destId="{0EF8BF63-BAF6-4415-846E-85E38A817BAA}" srcOrd="1" destOrd="0" presId="urn:microsoft.com/office/officeart/2008/layout/LinedList"/>
    <dgm:cxn modelId="{AE23FBE3-9493-4009-96BF-C92284EBE6A2}" type="presParOf" srcId="{0EF8BF63-BAF6-4415-846E-85E38A817BAA}" destId="{994C0EA0-2F17-4BD2-AEE3-411F4AD82BFB}" srcOrd="0" destOrd="0" presId="urn:microsoft.com/office/officeart/2008/layout/LinedList"/>
    <dgm:cxn modelId="{6F1B9EF8-C7F0-423F-8310-FEAED536C828}" type="presParOf" srcId="{0EF8BF63-BAF6-4415-846E-85E38A817BAA}" destId="{52E81257-09BA-45B1-90D1-4FB8F018E5B4}" srcOrd="1" destOrd="0" presId="urn:microsoft.com/office/officeart/2008/layout/LinedList"/>
    <dgm:cxn modelId="{69958416-C436-405A-9582-29909A1D8677}" type="presParOf" srcId="{051B3CB8-1F87-4442-8440-6933FBD975E5}" destId="{2A3BB838-07A7-4A47-89DF-E2A6A6CFB9A6}" srcOrd="2" destOrd="0" presId="urn:microsoft.com/office/officeart/2008/layout/LinedList"/>
    <dgm:cxn modelId="{71FB0C17-1FE8-454B-A32D-BE13BF3517D5}" type="presParOf" srcId="{051B3CB8-1F87-4442-8440-6933FBD975E5}" destId="{0AF495C7-697F-4F60-8C35-18F2BFD9B6F9}" srcOrd="3" destOrd="0" presId="urn:microsoft.com/office/officeart/2008/layout/LinedList"/>
    <dgm:cxn modelId="{B5018A64-5A2D-423A-AC24-D5B3B3FF22B8}" type="presParOf" srcId="{0AF495C7-697F-4F60-8C35-18F2BFD9B6F9}" destId="{417FEE79-C5CB-4A7F-86BB-E3A3979C3D78}" srcOrd="0" destOrd="0" presId="urn:microsoft.com/office/officeart/2008/layout/LinedList"/>
    <dgm:cxn modelId="{2C7C2F4A-1C3D-4E38-BB3E-B8E0B75F7153}" type="presParOf" srcId="{0AF495C7-697F-4F60-8C35-18F2BFD9B6F9}" destId="{B308D302-6145-4E97-A28F-2EFCD9F6F766}" srcOrd="1" destOrd="0" presId="urn:microsoft.com/office/officeart/2008/layout/LinedList"/>
    <dgm:cxn modelId="{EE2F3801-4172-468C-A192-A80467CA26E8}" type="presParOf" srcId="{051B3CB8-1F87-4442-8440-6933FBD975E5}" destId="{304BB2CF-960F-4EB6-9E69-BC58CA086078}" srcOrd="4" destOrd="0" presId="urn:microsoft.com/office/officeart/2008/layout/LinedList"/>
    <dgm:cxn modelId="{5B83C039-30D8-4667-A977-6CC76A8C30EF}" type="presParOf" srcId="{051B3CB8-1F87-4442-8440-6933FBD975E5}" destId="{C329287E-1565-4E5C-8E42-AE8D181547B3}" srcOrd="5" destOrd="0" presId="urn:microsoft.com/office/officeart/2008/layout/LinedList"/>
    <dgm:cxn modelId="{9FD8BD6E-5088-4D91-ACC2-B7060E2CE903}" type="presParOf" srcId="{C329287E-1565-4E5C-8E42-AE8D181547B3}" destId="{D9C76B97-B826-468D-AD0C-EA705D5CA2FC}" srcOrd="0" destOrd="0" presId="urn:microsoft.com/office/officeart/2008/layout/LinedList"/>
    <dgm:cxn modelId="{066012D3-5D83-41F7-AA4C-AE6B4DD9151E}" type="presParOf" srcId="{C329287E-1565-4E5C-8E42-AE8D181547B3}" destId="{A3B1DF02-C22E-4D46-A603-624C794A5F85}" srcOrd="1" destOrd="0" presId="urn:microsoft.com/office/officeart/2008/layout/LinedList"/>
    <dgm:cxn modelId="{FD2C4CE5-07E3-4220-BC58-F72BEDDF1A4E}" type="presParOf" srcId="{051B3CB8-1F87-4442-8440-6933FBD975E5}" destId="{81E59028-E1F7-4489-909A-F1638CD4C767}" srcOrd="6" destOrd="0" presId="urn:microsoft.com/office/officeart/2008/layout/LinedList"/>
    <dgm:cxn modelId="{ACA7B5B1-A608-45B3-B4EE-DBBFBEA0B6F6}" type="presParOf" srcId="{051B3CB8-1F87-4442-8440-6933FBD975E5}" destId="{990C7722-81C2-4509-80F3-FB306A6839D2}" srcOrd="7" destOrd="0" presId="urn:microsoft.com/office/officeart/2008/layout/LinedList"/>
    <dgm:cxn modelId="{C640B705-4E10-4197-B18C-92D0CFA5A638}" type="presParOf" srcId="{990C7722-81C2-4509-80F3-FB306A6839D2}" destId="{33E32DEB-7FCA-42C3-834B-611E4B617689}" srcOrd="0" destOrd="0" presId="urn:microsoft.com/office/officeart/2008/layout/LinedList"/>
    <dgm:cxn modelId="{8F867255-1643-49F7-B20E-BE4AFF197A48}" type="presParOf" srcId="{990C7722-81C2-4509-80F3-FB306A6839D2}" destId="{3DF2218F-AB5E-4CC1-B934-728E1396991D}" srcOrd="1" destOrd="0" presId="urn:microsoft.com/office/officeart/2008/layout/LinedList"/>
    <dgm:cxn modelId="{B148362A-054B-42F3-B177-CF74C5AF9970}" type="presParOf" srcId="{051B3CB8-1F87-4442-8440-6933FBD975E5}" destId="{04D99BB5-8048-4C11-B4EB-B0648C44BDB3}" srcOrd="8" destOrd="0" presId="urn:microsoft.com/office/officeart/2008/layout/LinedList"/>
    <dgm:cxn modelId="{88210505-2C8A-437B-8BAD-608F5E052A9D}" type="presParOf" srcId="{051B3CB8-1F87-4442-8440-6933FBD975E5}" destId="{0811AC83-4DC2-451B-AA48-4BDE111094BD}" srcOrd="9" destOrd="0" presId="urn:microsoft.com/office/officeart/2008/layout/LinedList"/>
    <dgm:cxn modelId="{45230289-6E4A-41B0-9430-A5E8B819876B}" type="presParOf" srcId="{0811AC83-4DC2-451B-AA48-4BDE111094BD}" destId="{094DBE6C-5571-4338-B443-ABFAC4B80757}" srcOrd="0" destOrd="0" presId="urn:microsoft.com/office/officeart/2008/layout/LinedList"/>
    <dgm:cxn modelId="{90202D5A-1536-445D-99DD-7144062433C8}" type="presParOf" srcId="{0811AC83-4DC2-451B-AA48-4BDE111094BD}" destId="{E67F0B43-4BA3-44E7-AAA4-BB3EA35B3D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228CF073-23E9-4273-A36C-9AEDD9380957}"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1197F795-CED6-406B-9836-49B27B33155D}">
      <dgm:prSet/>
      <dgm:spPr/>
      <dgm:t>
        <a:bodyPr/>
        <a:lstStyle/>
        <a:p>
          <a:r>
            <a:rPr lang="en-GB"/>
            <a:t>Devolution has created more space for agency in devolved areas such as health</a:t>
          </a:r>
          <a:endParaRPr lang="en-US"/>
        </a:p>
      </dgm:t>
    </dgm:pt>
    <dgm:pt modelId="{7E8B9E54-637C-4A56-9F99-7271067C9279}" type="parTrans" cxnId="{AF5C8AC8-3887-4422-9E82-F241B75787FC}">
      <dgm:prSet/>
      <dgm:spPr/>
      <dgm:t>
        <a:bodyPr/>
        <a:lstStyle/>
        <a:p>
          <a:endParaRPr lang="en-US"/>
        </a:p>
      </dgm:t>
    </dgm:pt>
    <dgm:pt modelId="{2DC1B1A0-AD7A-4798-A684-C665F98A8257}" type="sibTrans" cxnId="{AF5C8AC8-3887-4422-9E82-F241B75787FC}">
      <dgm:prSet/>
      <dgm:spPr/>
      <dgm:t>
        <a:bodyPr/>
        <a:lstStyle/>
        <a:p>
          <a:endParaRPr lang="en-US"/>
        </a:p>
      </dgm:t>
    </dgm:pt>
    <dgm:pt modelId="{C4C05D98-0657-4E02-A6FB-C5D11E7BA99F}">
      <dgm:prSet/>
      <dgm:spPr/>
      <dgm:t>
        <a:bodyPr/>
        <a:lstStyle/>
        <a:p>
          <a:r>
            <a:rPr lang="en-GB"/>
            <a:t>The issue networks in the devolved administrations are smaller</a:t>
          </a:r>
          <a:endParaRPr lang="en-US"/>
        </a:p>
      </dgm:t>
    </dgm:pt>
    <dgm:pt modelId="{1AE14330-F8BA-4585-9AC1-FEE494784C68}" type="parTrans" cxnId="{DA2EB595-35D3-43C1-A84C-E5CF7D0F7D2C}">
      <dgm:prSet/>
      <dgm:spPr/>
      <dgm:t>
        <a:bodyPr/>
        <a:lstStyle/>
        <a:p>
          <a:endParaRPr lang="en-US"/>
        </a:p>
      </dgm:t>
    </dgm:pt>
    <dgm:pt modelId="{A49BE39A-F6E2-43ED-968D-5584DA6C87ED}" type="sibTrans" cxnId="{DA2EB595-35D3-43C1-A84C-E5CF7D0F7D2C}">
      <dgm:prSet/>
      <dgm:spPr/>
      <dgm:t>
        <a:bodyPr/>
        <a:lstStyle/>
        <a:p>
          <a:endParaRPr lang="en-US"/>
        </a:p>
      </dgm:t>
    </dgm:pt>
    <dgm:pt modelId="{A07D0388-2B23-48A9-9F3A-560C71281F82}">
      <dgm:prSet/>
      <dgm:spPr/>
      <dgm:t>
        <a:bodyPr/>
        <a:lstStyle/>
        <a:p>
          <a:r>
            <a:rPr lang="en-GB"/>
            <a:t>The reduced amount of media coverage for devolved nations means that coverage and scrutiny of issues is not the same.</a:t>
          </a:r>
          <a:endParaRPr lang="en-US"/>
        </a:p>
      </dgm:t>
    </dgm:pt>
    <dgm:pt modelId="{B6067C58-0868-41A6-B975-71F394C675B0}" type="parTrans" cxnId="{ED76E10E-306A-4F13-92B0-B51123449ED6}">
      <dgm:prSet/>
      <dgm:spPr/>
      <dgm:t>
        <a:bodyPr/>
        <a:lstStyle/>
        <a:p>
          <a:endParaRPr lang="en-US"/>
        </a:p>
      </dgm:t>
    </dgm:pt>
    <dgm:pt modelId="{3BBD08A4-7BD2-4BD1-B50B-8CE980CD3907}" type="sibTrans" cxnId="{ED76E10E-306A-4F13-92B0-B51123449ED6}">
      <dgm:prSet/>
      <dgm:spPr/>
      <dgm:t>
        <a:bodyPr/>
        <a:lstStyle/>
        <a:p>
          <a:endParaRPr lang="en-US"/>
        </a:p>
      </dgm:t>
    </dgm:pt>
    <dgm:pt modelId="{706A5D40-25D9-44D7-B91E-5F664C4709FF}">
      <dgm:prSet/>
      <dgm:spPr/>
      <dgm:t>
        <a:bodyPr/>
        <a:lstStyle/>
        <a:p>
          <a:r>
            <a:rPr lang="en-GB"/>
            <a:t>This also has an impact of the size and diversity of issue networks.</a:t>
          </a:r>
          <a:endParaRPr lang="en-US"/>
        </a:p>
      </dgm:t>
    </dgm:pt>
    <dgm:pt modelId="{A7B16E25-4437-4A96-9DE3-C8D31AAA7203}" type="parTrans" cxnId="{1B8B0106-B9A0-4330-BA31-CEB80A78F808}">
      <dgm:prSet/>
      <dgm:spPr/>
      <dgm:t>
        <a:bodyPr/>
        <a:lstStyle/>
        <a:p>
          <a:endParaRPr lang="en-US"/>
        </a:p>
      </dgm:t>
    </dgm:pt>
    <dgm:pt modelId="{1360C901-0326-4965-83CF-CDC40C8CA4BA}" type="sibTrans" cxnId="{1B8B0106-B9A0-4330-BA31-CEB80A78F808}">
      <dgm:prSet/>
      <dgm:spPr/>
      <dgm:t>
        <a:bodyPr/>
        <a:lstStyle/>
        <a:p>
          <a:endParaRPr lang="en-US"/>
        </a:p>
      </dgm:t>
    </dgm:pt>
    <dgm:pt modelId="{480BAA09-A1DF-443E-B5B7-8A6BD5B54CD2}">
      <dgm:prSet/>
      <dgm:spPr/>
      <dgm:t>
        <a:bodyPr/>
        <a:lstStyle/>
        <a:p>
          <a:r>
            <a:rPr lang="en-GB"/>
            <a:t>Approaches to policy making in the devolved nations resembles the policy community approach: key stakeholders forming a consensus and acting in concert.</a:t>
          </a:r>
          <a:endParaRPr lang="en-US"/>
        </a:p>
      </dgm:t>
    </dgm:pt>
    <dgm:pt modelId="{CBADAC92-9FE8-4C87-8D0A-2AD87A209B8E}" type="parTrans" cxnId="{FF2F67E0-C370-443B-8579-A21C1B4EBA5F}">
      <dgm:prSet/>
      <dgm:spPr/>
      <dgm:t>
        <a:bodyPr/>
        <a:lstStyle/>
        <a:p>
          <a:endParaRPr lang="en-US"/>
        </a:p>
      </dgm:t>
    </dgm:pt>
    <dgm:pt modelId="{4EBFD0AD-4F04-4092-8205-32E3983D78DA}" type="sibTrans" cxnId="{FF2F67E0-C370-443B-8579-A21C1B4EBA5F}">
      <dgm:prSet/>
      <dgm:spPr/>
      <dgm:t>
        <a:bodyPr/>
        <a:lstStyle/>
        <a:p>
          <a:endParaRPr lang="en-US"/>
        </a:p>
      </dgm:t>
    </dgm:pt>
    <dgm:pt modelId="{051B3CB8-1F87-4442-8440-6933FBD975E5}" type="pres">
      <dgm:prSet presAssocID="{228CF073-23E9-4273-A36C-9AEDD9380957}" presName="vert0" presStyleCnt="0">
        <dgm:presLayoutVars>
          <dgm:dir/>
          <dgm:animOne val="branch"/>
          <dgm:animLvl val="lvl"/>
        </dgm:presLayoutVars>
      </dgm:prSet>
      <dgm:spPr/>
    </dgm:pt>
    <dgm:pt modelId="{B5BF8E54-B5DE-4B81-A7EE-D83B8A9CE7B0}" type="pres">
      <dgm:prSet presAssocID="{1197F795-CED6-406B-9836-49B27B33155D}" presName="thickLine" presStyleLbl="alignNode1" presStyleIdx="0" presStyleCnt="5"/>
      <dgm:spPr/>
    </dgm:pt>
    <dgm:pt modelId="{0EF8BF63-BAF6-4415-846E-85E38A817BAA}" type="pres">
      <dgm:prSet presAssocID="{1197F795-CED6-406B-9836-49B27B33155D}" presName="horz1" presStyleCnt="0"/>
      <dgm:spPr/>
    </dgm:pt>
    <dgm:pt modelId="{994C0EA0-2F17-4BD2-AEE3-411F4AD82BFB}" type="pres">
      <dgm:prSet presAssocID="{1197F795-CED6-406B-9836-49B27B33155D}" presName="tx1" presStyleLbl="revTx" presStyleIdx="0" presStyleCnt="5"/>
      <dgm:spPr/>
    </dgm:pt>
    <dgm:pt modelId="{52E81257-09BA-45B1-90D1-4FB8F018E5B4}" type="pres">
      <dgm:prSet presAssocID="{1197F795-CED6-406B-9836-49B27B33155D}" presName="vert1" presStyleCnt="0"/>
      <dgm:spPr/>
    </dgm:pt>
    <dgm:pt modelId="{2A3BB838-07A7-4A47-89DF-E2A6A6CFB9A6}" type="pres">
      <dgm:prSet presAssocID="{C4C05D98-0657-4E02-A6FB-C5D11E7BA99F}" presName="thickLine" presStyleLbl="alignNode1" presStyleIdx="1" presStyleCnt="5"/>
      <dgm:spPr/>
    </dgm:pt>
    <dgm:pt modelId="{0AF495C7-697F-4F60-8C35-18F2BFD9B6F9}" type="pres">
      <dgm:prSet presAssocID="{C4C05D98-0657-4E02-A6FB-C5D11E7BA99F}" presName="horz1" presStyleCnt="0"/>
      <dgm:spPr/>
    </dgm:pt>
    <dgm:pt modelId="{417FEE79-C5CB-4A7F-86BB-E3A3979C3D78}" type="pres">
      <dgm:prSet presAssocID="{C4C05D98-0657-4E02-A6FB-C5D11E7BA99F}" presName="tx1" presStyleLbl="revTx" presStyleIdx="1" presStyleCnt="5"/>
      <dgm:spPr/>
    </dgm:pt>
    <dgm:pt modelId="{B308D302-6145-4E97-A28F-2EFCD9F6F766}" type="pres">
      <dgm:prSet presAssocID="{C4C05D98-0657-4E02-A6FB-C5D11E7BA99F}" presName="vert1" presStyleCnt="0"/>
      <dgm:spPr/>
    </dgm:pt>
    <dgm:pt modelId="{304BB2CF-960F-4EB6-9E69-BC58CA086078}" type="pres">
      <dgm:prSet presAssocID="{A07D0388-2B23-48A9-9F3A-560C71281F82}" presName="thickLine" presStyleLbl="alignNode1" presStyleIdx="2" presStyleCnt="5"/>
      <dgm:spPr/>
    </dgm:pt>
    <dgm:pt modelId="{C329287E-1565-4E5C-8E42-AE8D181547B3}" type="pres">
      <dgm:prSet presAssocID="{A07D0388-2B23-48A9-9F3A-560C71281F82}" presName="horz1" presStyleCnt="0"/>
      <dgm:spPr/>
    </dgm:pt>
    <dgm:pt modelId="{D9C76B97-B826-468D-AD0C-EA705D5CA2FC}" type="pres">
      <dgm:prSet presAssocID="{A07D0388-2B23-48A9-9F3A-560C71281F82}" presName="tx1" presStyleLbl="revTx" presStyleIdx="2" presStyleCnt="5"/>
      <dgm:spPr/>
    </dgm:pt>
    <dgm:pt modelId="{A3B1DF02-C22E-4D46-A603-624C794A5F85}" type="pres">
      <dgm:prSet presAssocID="{A07D0388-2B23-48A9-9F3A-560C71281F82}" presName="vert1" presStyleCnt="0"/>
      <dgm:spPr/>
    </dgm:pt>
    <dgm:pt modelId="{81E59028-E1F7-4489-909A-F1638CD4C767}" type="pres">
      <dgm:prSet presAssocID="{706A5D40-25D9-44D7-B91E-5F664C4709FF}" presName="thickLine" presStyleLbl="alignNode1" presStyleIdx="3" presStyleCnt="5"/>
      <dgm:spPr/>
    </dgm:pt>
    <dgm:pt modelId="{990C7722-81C2-4509-80F3-FB306A6839D2}" type="pres">
      <dgm:prSet presAssocID="{706A5D40-25D9-44D7-B91E-5F664C4709FF}" presName="horz1" presStyleCnt="0"/>
      <dgm:spPr/>
    </dgm:pt>
    <dgm:pt modelId="{33E32DEB-7FCA-42C3-834B-611E4B617689}" type="pres">
      <dgm:prSet presAssocID="{706A5D40-25D9-44D7-B91E-5F664C4709FF}" presName="tx1" presStyleLbl="revTx" presStyleIdx="3" presStyleCnt="5"/>
      <dgm:spPr/>
    </dgm:pt>
    <dgm:pt modelId="{3DF2218F-AB5E-4CC1-B934-728E1396991D}" type="pres">
      <dgm:prSet presAssocID="{706A5D40-25D9-44D7-B91E-5F664C4709FF}" presName="vert1" presStyleCnt="0"/>
      <dgm:spPr/>
    </dgm:pt>
    <dgm:pt modelId="{04D99BB5-8048-4C11-B4EB-B0648C44BDB3}" type="pres">
      <dgm:prSet presAssocID="{480BAA09-A1DF-443E-B5B7-8A6BD5B54CD2}" presName="thickLine" presStyleLbl="alignNode1" presStyleIdx="4" presStyleCnt="5"/>
      <dgm:spPr/>
    </dgm:pt>
    <dgm:pt modelId="{0811AC83-4DC2-451B-AA48-4BDE111094BD}" type="pres">
      <dgm:prSet presAssocID="{480BAA09-A1DF-443E-B5B7-8A6BD5B54CD2}" presName="horz1" presStyleCnt="0"/>
      <dgm:spPr/>
    </dgm:pt>
    <dgm:pt modelId="{094DBE6C-5571-4338-B443-ABFAC4B80757}" type="pres">
      <dgm:prSet presAssocID="{480BAA09-A1DF-443E-B5B7-8A6BD5B54CD2}" presName="tx1" presStyleLbl="revTx" presStyleIdx="4" presStyleCnt="5"/>
      <dgm:spPr/>
    </dgm:pt>
    <dgm:pt modelId="{E67F0B43-4BA3-44E7-AAA4-BB3EA35B3D0A}" type="pres">
      <dgm:prSet presAssocID="{480BAA09-A1DF-443E-B5B7-8A6BD5B54CD2}" presName="vert1" presStyleCnt="0"/>
      <dgm:spPr/>
    </dgm:pt>
  </dgm:ptLst>
  <dgm:cxnLst>
    <dgm:cxn modelId="{1B8B0106-B9A0-4330-BA31-CEB80A78F808}" srcId="{228CF073-23E9-4273-A36C-9AEDD9380957}" destId="{706A5D40-25D9-44D7-B91E-5F664C4709FF}" srcOrd="3" destOrd="0" parTransId="{A7B16E25-4437-4A96-9DE3-C8D31AAA7203}" sibTransId="{1360C901-0326-4965-83CF-CDC40C8CA4BA}"/>
    <dgm:cxn modelId="{ED76E10E-306A-4F13-92B0-B51123449ED6}" srcId="{228CF073-23E9-4273-A36C-9AEDD9380957}" destId="{A07D0388-2B23-48A9-9F3A-560C71281F82}" srcOrd="2" destOrd="0" parTransId="{B6067C58-0868-41A6-B975-71F394C675B0}" sibTransId="{3BBD08A4-7BD2-4BD1-B50B-8CE980CD3907}"/>
    <dgm:cxn modelId="{F410BC5B-B60F-43AE-9368-3E01827F1486}" type="presOf" srcId="{A07D0388-2B23-48A9-9F3A-560C71281F82}" destId="{D9C76B97-B826-468D-AD0C-EA705D5CA2FC}" srcOrd="0" destOrd="0" presId="urn:microsoft.com/office/officeart/2008/layout/LinedList"/>
    <dgm:cxn modelId="{A131BF6B-4755-4CB7-8361-085A261B9E58}" type="presOf" srcId="{C4C05D98-0657-4E02-A6FB-C5D11E7BA99F}" destId="{417FEE79-C5CB-4A7F-86BB-E3A3979C3D78}" srcOrd="0" destOrd="0" presId="urn:microsoft.com/office/officeart/2008/layout/LinedList"/>
    <dgm:cxn modelId="{69A9918C-58A0-472E-BDE3-E29440495D7C}" type="presOf" srcId="{228CF073-23E9-4273-A36C-9AEDD9380957}" destId="{051B3CB8-1F87-4442-8440-6933FBD975E5}" srcOrd="0" destOrd="0" presId="urn:microsoft.com/office/officeart/2008/layout/LinedList"/>
    <dgm:cxn modelId="{DA2EB595-35D3-43C1-A84C-E5CF7D0F7D2C}" srcId="{228CF073-23E9-4273-A36C-9AEDD9380957}" destId="{C4C05D98-0657-4E02-A6FB-C5D11E7BA99F}" srcOrd="1" destOrd="0" parTransId="{1AE14330-F8BA-4585-9AC1-FEE494784C68}" sibTransId="{A49BE39A-F6E2-43ED-968D-5584DA6C87ED}"/>
    <dgm:cxn modelId="{D2F1B9C0-3890-44E4-A234-563BDCAFB536}" type="presOf" srcId="{480BAA09-A1DF-443E-B5B7-8A6BD5B54CD2}" destId="{094DBE6C-5571-4338-B443-ABFAC4B80757}" srcOrd="0" destOrd="0" presId="urn:microsoft.com/office/officeart/2008/layout/LinedList"/>
    <dgm:cxn modelId="{6EBB5DC4-EF6C-4C2A-97FA-7EEB81FCC74C}" type="presOf" srcId="{706A5D40-25D9-44D7-B91E-5F664C4709FF}" destId="{33E32DEB-7FCA-42C3-834B-611E4B617689}" srcOrd="0" destOrd="0" presId="urn:microsoft.com/office/officeart/2008/layout/LinedList"/>
    <dgm:cxn modelId="{AF5C8AC8-3887-4422-9E82-F241B75787FC}" srcId="{228CF073-23E9-4273-A36C-9AEDD9380957}" destId="{1197F795-CED6-406B-9836-49B27B33155D}" srcOrd="0" destOrd="0" parTransId="{7E8B9E54-637C-4A56-9F99-7271067C9279}" sibTransId="{2DC1B1A0-AD7A-4798-A684-C665F98A8257}"/>
    <dgm:cxn modelId="{FF2F67E0-C370-443B-8579-A21C1B4EBA5F}" srcId="{228CF073-23E9-4273-A36C-9AEDD9380957}" destId="{480BAA09-A1DF-443E-B5B7-8A6BD5B54CD2}" srcOrd="4" destOrd="0" parTransId="{CBADAC92-9FE8-4C87-8D0A-2AD87A209B8E}" sibTransId="{4EBFD0AD-4F04-4092-8205-32E3983D78DA}"/>
    <dgm:cxn modelId="{9D71FBE3-0417-4E03-B3F7-E92019A00F62}" type="presOf" srcId="{1197F795-CED6-406B-9836-49B27B33155D}" destId="{994C0EA0-2F17-4BD2-AEE3-411F4AD82BFB}" srcOrd="0" destOrd="0" presId="urn:microsoft.com/office/officeart/2008/layout/LinedList"/>
    <dgm:cxn modelId="{FA30662D-2887-410D-A46E-DEFD676FA8F6}" type="presParOf" srcId="{051B3CB8-1F87-4442-8440-6933FBD975E5}" destId="{B5BF8E54-B5DE-4B81-A7EE-D83B8A9CE7B0}" srcOrd="0" destOrd="0" presId="urn:microsoft.com/office/officeart/2008/layout/LinedList"/>
    <dgm:cxn modelId="{5052D759-6EAE-4187-947E-3778472C909C}" type="presParOf" srcId="{051B3CB8-1F87-4442-8440-6933FBD975E5}" destId="{0EF8BF63-BAF6-4415-846E-85E38A817BAA}" srcOrd="1" destOrd="0" presId="urn:microsoft.com/office/officeart/2008/layout/LinedList"/>
    <dgm:cxn modelId="{AE23FBE3-9493-4009-96BF-C92284EBE6A2}" type="presParOf" srcId="{0EF8BF63-BAF6-4415-846E-85E38A817BAA}" destId="{994C0EA0-2F17-4BD2-AEE3-411F4AD82BFB}" srcOrd="0" destOrd="0" presId="urn:microsoft.com/office/officeart/2008/layout/LinedList"/>
    <dgm:cxn modelId="{6F1B9EF8-C7F0-423F-8310-FEAED536C828}" type="presParOf" srcId="{0EF8BF63-BAF6-4415-846E-85E38A817BAA}" destId="{52E81257-09BA-45B1-90D1-4FB8F018E5B4}" srcOrd="1" destOrd="0" presId="urn:microsoft.com/office/officeart/2008/layout/LinedList"/>
    <dgm:cxn modelId="{69958416-C436-405A-9582-29909A1D8677}" type="presParOf" srcId="{051B3CB8-1F87-4442-8440-6933FBD975E5}" destId="{2A3BB838-07A7-4A47-89DF-E2A6A6CFB9A6}" srcOrd="2" destOrd="0" presId="urn:microsoft.com/office/officeart/2008/layout/LinedList"/>
    <dgm:cxn modelId="{71FB0C17-1FE8-454B-A32D-BE13BF3517D5}" type="presParOf" srcId="{051B3CB8-1F87-4442-8440-6933FBD975E5}" destId="{0AF495C7-697F-4F60-8C35-18F2BFD9B6F9}" srcOrd="3" destOrd="0" presId="urn:microsoft.com/office/officeart/2008/layout/LinedList"/>
    <dgm:cxn modelId="{B5018A64-5A2D-423A-AC24-D5B3B3FF22B8}" type="presParOf" srcId="{0AF495C7-697F-4F60-8C35-18F2BFD9B6F9}" destId="{417FEE79-C5CB-4A7F-86BB-E3A3979C3D78}" srcOrd="0" destOrd="0" presId="urn:microsoft.com/office/officeart/2008/layout/LinedList"/>
    <dgm:cxn modelId="{2C7C2F4A-1C3D-4E38-BB3E-B8E0B75F7153}" type="presParOf" srcId="{0AF495C7-697F-4F60-8C35-18F2BFD9B6F9}" destId="{B308D302-6145-4E97-A28F-2EFCD9F6F766}" srcOrd="1" destOrd="0" presId="urn:microsoft.com/office/officeart/2008/layout/LinedList"/>
    <dgm:cxn modelId="{EE2F3801-4172-468C-A192-A80467CA26E8}" type="presParOf" srcId="{051B3CB8-1F87-4442-8440-6933FBD975E5}" destId="{304BB2CF-960F-4EB6-9E69-BC58CA086078}" srcOrd="4" destOrd="0" presId="urn:microsoft.com/office/officeart/2008/layout/LinedList"/>
    <dgm:cxn modelId="{5B83C039-30D8-4667-A977-6CC76A8C30EF}" type="presParOf" srcId="{051B3CB8-1F87-4442-8440-6933FBD975E5}" destId="{C329287E-1565-4E5C-8E42-AE8D181547B3}" srcOrd="5" destOrd="0" presId="urn:microsoft.com/office/officeart/2008/layout/LinedList"/>
    <dgm:cxn modelId="{9FD8BD6E-5088-4D91-ACC2-B7060E2CE903}" type="presParOf" srcId="{C329287E-1565-4E5C-8E42-AE8D181547B3}" destId="{D9C76B97-B826-468D-AD0C-EA705D5CA2FC}" srcOrd="0" destOrd="0" presId="urn:microsoft.com/office/officeart/2008/layout/LinedList"/>
    <dgm:cxn modelId="{066012D3-5D83-41F7-AA4C-AE6B4DD9151E}" type="presParOf" srcId="{C329287E-1565-4E5C-8E42-AE8D181547B3}" destId="{A3B1DF02-C22E-4D46-A603-624C794A5F85}" srcOrd="1" destOrd="0" presId="urn:microsoft.com/office/officeart/2008/layout/LinedList"/>
    <dgm:cxn modelId="{FD2C4CE5-07E3-4220-BC58-F72BEDDF1A4E}" type="presParOf" srcId="{051B3CB8-1F87-4442-8440-6933FBD975E5}" destId="{81E59028-E1F7-4489-909A-F1638CD4C767}" srcOrd="6" destOrd="0" presId="urn:microsoft.com/office/officeart/2008/layout/LinedList"/>
    <dgm:cxn modelId="{ACA7B5B1-A608-45B3-B4EE-DBBFBEA0B6F6}" type="presParOf" srcId="{051B3CB8-1F87-4442-8440-6933FBD975E5}" destId="{990C7722-81C2-4509-80F3-FB306A6839D2}" srcOrd="7" destOrd="0" presId="urn:microsoft.com/office/officeart/2008/layout/LinedList"/>
    <dgm:cxn modelId="{C640B705-4E10-4197-B18C-92D0CFA5A638}" type="presParOf" srcId="{990C7722-81C2-4509-80F3-FB306A6839D2}" destId="{33E32DEB-7FCA-42C3-834B-611E4B617689}" srcOrd="0" destOrd="0" presId="urn:microsoft.com/office/officeart/2008/layout/LinedList"/>
    <dgm:cxn modelId="{8F867255-1643-49F7-B20E-BE4AFF197A48}" type="presParOf" srcId="{990C7722-81C2-4509-80F3-FB306A6839D2}" destId="{3DF2218F-AB5E-4CC1-B934-728E1396991D}" srcOrd="1" destOrd="0" presId="urn:microsoft.com/office/officeart/2008/layout/LinedList"/>
    <dgm:cxn modelId="{B148362A-054B-42F3-B177-CF74C5AF9970}" type="presParOf" srcId="{051B3CB8-1F87-4442-8440-6933FBD975E5}" destId="{04D99BB5-8048-4C11-B4EB-B0648C44BDB3}" srcOrd="8" destOrd="0" presId="urn:microsoft.com/office/officeart/2008/layout/LinedList"/>
    <dgm:cxn modelId="{88210505-2C8A-437B-8BAD-608F5E052A9D}" type="presParOf" srcId="{051B3CB8-1F87-4442-8440-6933FBD975E5}" destId="{0811AC83-4DC2-451B-AA48-4BDE111094BD}" srcOrd="9" destOrd="0" presId="urn:microsoft.com/office/officeart/2008/layout/LinedList"/>
    <dgm:cxn modelId="{45230289-6E4A-41B0-9430-A5E8B819876B}" type="presParOf" srcId="{0811AC83-4DC2-451B-AA48-4BDE111094BD}" destId="{094DBE6C-5571-4338-B443-ABFAC4B80757}" srcOrd="0" destOrd="0" presId="urn:microsoft.com/office/officeart/2008/layout/LinedList"/>
    <dgm:cxn modelId="{90202D5A-1536-445D-99DD-7144062433C8}" type="presParOf" srcId="{0811AC83-4DC2-451B-AA48-4BDE111094BD}" destId="{E67F0B43-4BA3-44E7-AAA4-BB3EA35B3D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57FCDB2E-2ABD-46F7-B7D6-73622D85856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6E34CA7C-5E33-402D-9188-EEE88C9FB970}">
      <dgm:prSet/>
      <dgm:spPr/>
      <dgm:t>
        <a:bodyPr/>
        <a:lstStyle/>
        <a:p>
          <a:r>
            <a:rPr lang="en-GB" dirty="0" err="1"/>
            <a:t>Ym</a:t>
          </a:r>
          <a:r>
            <a:rPr lang="en-GB" dirty="0"/>
            <a:t> </a:t>
          </a:r>
          <a:r>
            <a:rPr lang="en-GB" dirty="0" err="1"/>
            <a:t>maes</a:t>
          </a:r>
          <a:r>
            <a:rPr lang="en-GB" dirty="0"/>
            <a:t> </a:t>
          </a:r>
          <a:r>
            <a:rPr lang="en-GB" dirty="0" err="1"/>
            <a:t>polisi</a:t>
          </a:r>
          <a:r>
            <a:rPr lang="en-GB" dirty="0"/>
            <a:t> </a:t>
          </a:r>
          <a:r>
            <a:rPr lang="en-GB" dirty="0" err="1"/>
            <a:t>ar</a:t>
          </a:r>
          <a:r>
            <a:rPr lang="en-GB" dirty="0"/>
            <a:t> </a:t>
          </a:r>
          <a:r>
            <a:rPr lang="en-GB" dirty="0" err="1"/>
            <a:t>gyfer</a:t>
          </a:r>
          <a:r>
            <a:rPr lang="en-GB" dirty="0"/>
            <a:t> y </a:t>
          </a:r>
          <a:r>
            <a:rPr lang="en-GB" dirty="0" err="1"/>
            <a:t>gwasanaeth</a:t>
          </a:r>
          <a:r>
            <a:rPr lang="en-GB" dirty="0"/>
            <a:t> </a:t>
          </a:r>
          <a:r>
            <a:rPr lang="en-GB" dirty="0" err="1"/>
            <a:t>ieuenctid</a:t>
          </a:r>
          <a:r>
            <a:rPr lang="en-GB" dirty="0"/>
            <a:t> pa </a:t>
          </a:r>
          <a:r>
            <a:rPr lang="en-GB" dirty="0" err="1"/>
            <a:t>grwpiau</a:t>
          </a:r>
          <a:r>
            <a:rPr lang="en-GB" dirty="0"/>
            <a:t> </a:t>
          </a:r>
          <a:r>
            <a:rPr lang="en-GB" dirty="0" err="1"/>
            <a:t>sy'n</a:t>
          </a:r>
          <a:r>
            <a:rPr lang="en-GB" dirty="0"/>
            <a:t> </a:t>
          </a:r>
          <a:r>
            <a:rPr lang="en-GB" dirty="0" err="1"/>
            <a:t>dylanwadu</a:t>
          </a:r>
          <a:r>
            <a:rPr lang="en-GB" dirty="0"/>
            <a:t> </a:t>
          </a:r>
          <a:r>
            <a:rPr lang="en-GB" dirty="0" err="1"/>
            <a:t>ar</a:t>
          </a:r>
          <a:r>
            <a:rPr lang="en-GB" dirty="0"/>
            <a:t> </a:t>
          </a:r>
          <a:r>
            <a:rPr lang="en-GB" dirty="0" err="1"/>
            <a:t>bolisi</a:t>
          </a:r>
          <a:r>
            <a:rPr lang="en-GB" dirty="0"/>
            <a:t>?</a:t>
          </a:r>
          <a:endParaRPr lang="en-US" dirty="0"/>
        </a:p>
      </dgm:t>
    </dgm:pt>
    <dgm:pt modelId="{0992197B-57A5-45AD-932D-3B8AA9BAE49B}" type="parTrans" cxnId="{CCA6344A-5F12-4284-B02F-82530D4BF796}">
      <dgm:prSet/>
      <dgm:spPr/>
      <dgm:t>
        <a:bodyPr/>
        <a:lstStyle/>
        <a:p>
          <a:endParaRPr lang="en-US"/>
        </a:p>
      </dgm:t>
    </dgm:pt>
    <dgm:pt modelId="{08AA7B0D-6FC6-49CB-8BB2-A88FBCBFD6F8}" type="sibTrans" cxnId="{CCA6344A-5F12-4284-B02F-82530D4BF796}">
      <dgm:prSet/>
      <dgm:spPr/>
      <dgm:t>
        <a:bodyPr/>
        <a:lstStyle/>
        <a:p>
          <a:endParaRPr lang="en-US"/>
        </a:p>
      </dgm:t>
    </dgm:pt>
    <dgm:pt modelId="{E4108907-E472-4527-B673-99670C646291}">
      <dgm:prSet/>
      <dgm:spPr/>
      <dgm:t>
        <a:bodyPr/>
        <a:lstStyle/>
        <a:p>
          <a:r>
            <a:rPr lang="en-GB" dirty="0"/>
            <a:t>A </a:t>
          </a:r>
          <a:r>
            <a:rPr lang="en-GB" dirty="0" err="1"/>
            <a:t>yw'r</a:t>
          </a:r>
          <a:r>
            <a:rPr lang="en-GB" dirty="0"/>
            <a:t> </a:t>
          </a:r>
          <a:r>
            <a:rPr lang="en-GB" dirty="0" err="1"/>
            <a:t>dylanwadau</a:t>
          </a:r>
          <a:r>
            <a:rPr lang="en-GB" dirty="0"/>
            <a:t> </a:t>
          </a:r>
          <a:r>
            <a:rPr lang="en-GB" dirty="0" err="1"/>
            <a:t>hyn</a:t>
          </a:r>
          <a:r>
            <a:rPr lang="en-GB" dirty="0"/>
            <a:t> </a:t>
          </a:r>
          <a:r>
            <a:rPr lang="en-GB" dirty="0" err="1"/>
            <a:t>yn</a:t>
          </a:r>
          <a:r>
            <a:rPr lang="en-GB" dirty="0"/>
            <a:t> </a:t>
          </a:r>
          <a:r>
            <a:rPr lang="en-GB" dirty="0" err="1"/>
            <a:t>cyfrif</a:t>
          </a:r>
          <a:r>
            <a:rPr lang="en-GB" dirty="0"/>
            <a:t> </a:t>
          </a:r>
          <a:r>
            <a:rPr lang="en-GB" dirty="0" err="1"/>
            <a:t>fel</a:t>
          </a:r>
          <a:r>
            <a:rPr lang="en-GB" dirty="0"/>
            <a:t> </a:t>
          </a:r>
          <a:r>
            <a:rPr lang="en-GB" dirty="0" err="1"/>
            <a:t>cymuned</a:t>
          </a:r>
          <a:r>
            <a:rPr lang="en-GB" dirty="0"/>
            <a:t> </a:t>
          </a:r>
          <a:r>
            <a:rPr lang="en-GB" dirty="0" err="1"/>
            <a:t>bolisi</a:t>
          </a:r>
          <a:r>
            <a:rPr lang="en-GB" dirty="0"/>
            <a:t> neu </a:t>
          </a:r>
          <a:r>
            <a:rPr lang="en-GB" dirty="0" err="1"/>
            <a:t>rwydwaith</a:t>
          </a:r>
          <a:r>
            <a:rPr lang="en-GB" dirty="0"/>
            <a:t> </a:t>
          </a:r>
          <a:r>
            <a:rPr lang="en-GB" dirty="0" err="1"/>
            <a:t>problemau</a:t>
          </a:r>
          <a:endParaRPr lang="en-US" dirty="0"/>
        </a:p>
      </dgm:t>
    </dgm:pt>
    <dgm:pt modelId="{7E9ABF2B-9D03-4BA8-BCB4-6CB964E986D1}" type="parTrans" cxnId="{D380BB28-C2F0-46DD-9F36-0B837C251B53}">
      <dgm:prSet/>
      <dgm:spPr/>
      <dgm:t>
        <a:bodyPr/>
        <a:lstStyle/>
        <a:p>
          <a:endParaRPr lang="en-US"/>
        </a:p>
      </dgm:t>
    </dgm:pt>
    <dgm:pt modelId="{7C0247E0-C9A3-4CB2-BEB3-6CBCC7D8B26D}" type="sibTrans" cxnId="{D380BB28-C2F0-46DD-9F36-0B837C251B53}">
      <dgm:prSet/>
      <dgm:spPr/>
      <dgm:t>
        <a:bodyPr/>
        <a:lstStyle/>
        <a:p>
          <a:endParaRPr lang="en-US"/>
        </a:p>
      </dgm:t>
    </dgm:pt>
    <dgm:pt modelId="{B27AEEE9-C5F5-4E91-A61B-6A33F6F035F0}">
      <dgm:prSet/>
      <dgm:spPr/>
      <dgm:t>
        <a:bodyPr/>
        <a:lstStyle/>
        <a:p>
          <a:r>
            <a:rPr lang="en-GB" dirty="0" err="1"/>
            <a:t>Darllenwch</a:t>
          </a:r>
          <a:r>
            <a:rPr lang="en-GB" dirty="0"/>
            <a:t> yr </a:t>
          </a:r>
          <a:r>
            <a:rPr lang="en-GB" dirty="0" err="1"/>
            <a:t>erthygl</a:t>
          </a:r>
          <a:endParaRPr lang="en-US" dirty="0"/>
        </a:p>
      </dgm:t>
    </dgm:pt>
    <dgm:pt modelId="{816AED19-4CE7-4EBF-9C28-CFAC429565C0}" type="parTrans" cxnId="{C4C5836E-E729-40BE-BC84-462ABB6B56A1}">
      <dgm:prSet/>
      <dgm:spPr/>
      <dgm:t>
        <a:bodyPr/>
        <a:lstStyle/>
        <a:p>
          <a:endParaRPr lang="en-US"/>
        </a:p>
      </dgm:t>
    </dgm:pt>
    <dgm:pt modelId="{A81A08AD-A714-4F3A-83C1-AF4B536AD9C2}" type="sibTrans" cxnId="{C4C5836E-E729-40BE-BC84-462ABB6B56A1}">
      <dgm:prSet/>
      <dgm:spPr/>
      <dgm:t>
        <a:bodyPr/>
        <a:lstStyle/>
        <a:p>
          <a:endParaRPr lang="en-US"/>
        </a:p>
      </dgm:t>
    </dgm:pt>
    <dgm:pt modelId="{A641AA50-9234-420E-979C-F8C65DED09CC}">
      <dgm:prSet/>
      <dgm:spPr/>
      <dgm:t>
        <a:bodyPr/>
        <a:lstStyle/>
        <a:p>
          <a:r>
            <a:rPr lang="en-GB"/>
            <a:t>A Comparison of Youth Policy in England and Wales under New Labour By Hannah King (2016)</a:t>
          </a:r>
          <a:endParaRPr lang="en-US"/>
        </a:p>
      </dgm:t>
    </dgm:pt>
    <dgm:pt modelId="{EED3ED90-C262-4536-BDF2-15791A6305E3}" type="parTrans" cxnId="{28AB8F11-C5CF-4588-B9F0-578B516471A2}">
      <dgm:prSet/>
      <dgm:spPr/>
      <dgm:t>
        <a:bodyPr/>
        <a:lstStyle/>
        <a:p>
          <a:endParaRPr lang="en-US"/>
        </a:p>
      </dgm:t>
    </dgm:pt>
    <dgm:pt modelId="{5EF3A0CB-0FE8-4DD7-AB44-4007161F3B32}" type="sibTrans" cxnId="{28AB8F11-C5CF-4588-B9F0-578B516471A2}">
      <dgm:prSet/>
      <dgm:spPr/>
      <dgm:t>
        <a:bodyPr/>
        <a:lstStyle/>
        <a:p>
          <a:endParaRPr lang="en-US"/>
        </a:p>
      </dgm:t>
    </dgm:pt>
    <dgm:pt modelId="{B27376C2-DCCF-4260-A514-19E22462CB4A}">
      <dgm:prSet/>
      <dgm:spPr/>
      <dgm:t>
        <a:bodyPr/>
        <a:lstStyle/>
        <a:p>
          <a:r>
            <a:rPr lang="en-GB" dirty="0" err="1"/>
            <a:t>Crynhowch</a:t>
          </a:r>
          <a:r>
            <a:rPr lang="en-GB" dirty="0"/>
            <a:t> y </a:t>
          </a:r>
          <a:r>
            <a:rPr lang="en-GB" dirty="0" err="1"/>
            <a:t>prif</a:t>
          </a:r>
          <a:r>
            <a:rPr lang="en-GB" dirty="0"/>
            <a:t> </a:t>
          </a:r>
          <a:r>
            <a:rPr lang="en-GB" dirty="0" err="1"/>
            <a:t>wahaniaethau</a:t>
          </a:r>
          <a:r>
            <a:rPr lang="en-GB" dirty="0"/>
            <a:t> </a:t>
          </a:r>
          <a:r>
            <a:rPr lang="en-GB" dirty="0" err="1"/>
            <a:t>polisi</a:t>
          </a:r>
          <a:r>
            <a:rPr lang="en-GB" dirty="0"/>
            <a:t> </a:t>
          </a:r>
          <a:r>
            <a:rPr lang="en-GB" dirty="0" err="1"/>
            <a:t>yn</a:t>
          </a:r>
          <a:r>
            <a:rPr lang="en-GB" dirty="0"/>
            <a:t> y </a:t>
          </a:r>
          <a:r>
            <a:rPr lang="en-GB" dirty="0" err="1"/>
            <a:t>maes</a:t>
          </a:r>
          <a:r>
            <a:rPr lang="en-GB" dirty="0"/>
            <a:t> </a:t>
          </a:r>
          <a:r>
            <a:rPr lang="en-GB" dirty="0" err="1"/>
            <a:t>datganoledig</a:t>
          </a:r>
          <a:r>
            <a:rPr lang="en-GB" dirty="0"/>
            <a:t> </a:t>
          </a:r>
          <a:r>
            <a:rPr lang="en-GB" dirty="0" err="1"/>
            <a:t>hwn</a:t>
          </a:r>
          <a:r>
            <a:rPr lang="en-GB" dirty="0"/>
            <a:t>, </a:t>
          </a:r>
          <a:r>
            <a:rPr lang="en-GB" dirty="0" err="1"/>
            <a:t>rhwng</a:t>
          </a:r>
          <a:r>
            <a:rPr lang="en-GB" dirty="0"/>
            <a:t> y </a:t>
          </a:r>
          <a:r>
            <a:rPr lang="en-GB" dirty="0" err="1"/>
            <a:t>ddwy</a:t>
          </a:r>
          <a:r>
            <a:rPr lang="en-GB" dirty="0"/>
            <a:t> </a:t>
          </a:r>
          <a:r>
            <a:rPr lang="en-GB" dirty="0" err="1"/>
            <a:t>genedl</a:t>
          </a:r>
          <a:r>
            <a:rPr lang="en-GB" dirty="0"/>
            <a:t>.</a:t>
          </a:r>
          <a:endParaRPr lang="en-US" dirty="0"/>
        </a:p>
      </dgm:t>
    </dgm:pt>
    <dgm:pt modelId="{ED813692-B5E4-448F-B502-F1E12A92E85B}" type="parTrans" cxnId="{348B5EBE-290B-4374-9F0A-6AE1B51349F5}">
      <dgm:prSet/>
      <dgm:spPr/>
      <dgm:t>
        <a:bodyPr/>
        <a:lstStyle/>
        <a:p>
          <a:endParaRPr lang="en-US"/>
        </a:p>
      </dgm:t>
    </dgm:pt>
    <dgm:pt modelId="{90A3911A-1E3F-4155-91F8-3B8E028F8AD2}" type="sibTrans" cxnId="{348B5EBE-290B-4374-9F0A-6AE1B51349F5}">
      <dgm:prSet/>
      <dgm:spPr/>
      <dgm:t>
        <a:bodyPr/>
        <a:lstStyle/>
        <a:p>
          <a:endParaRPr lang="en-US"/>
        </a:p>
      </dgm:t>
    </dgm:pt>
    <dgm:pt modelId="{4FF6107C-3871-4D0B-AA3D-25DE59CAA8E7}" type="pres">
      <dgm:prSet presAssocID="{57FCDB2E-2ABD-46F7-B7D6-73622D858566}" presName="vert0" presStyleCnt="0">
        <dgm:presLayoutVars>
          <dgm:dir/>
          <dgm:animOne val="branch"/>
          <dgm:animLvl val="lvl"/>
        </dgm:presLayoutVars>
      </dgm:prSet>
      <dgm:spPr/>
    </dgm:pt>
    <dgm:pt modelId="{5ECBFC51-49B7-4913-9E66-9C5C5DA10B37}" type="pres">
      <dgm:prSet presAssocID="{6E34CA7C-5E33-402D-9188-EEE88C9FB970}" presName="thickLine" presStyleLbl="alignNode1" presStyleIdx="0" presStyleCnt="5"/>
      <dgm:spPr/>
    </dgm:pt>
    <dgm:pt modelId="{840790B2-518E-45A9-B5B6-9A0EBC55A78B}" type="pres">
      <dgm:prSet presAssocID="{6E34CA7C-5E33-402D-9188-EEE88C9FB970}" presName="horz1" presStyleCnt="0"/>
      <dgm:spPr/>
    </dgm:pt>
    <dgm:pt modelId="{232C8874-13ED-4A85-81E2-E982096986F9}" type="pres">
      <dgm:prSet presAssocID="{6E34CA7C-5E33-402D-9188-EEE88C9FB970}" presName="tx1" presStyleLbl="revTx" presStyleIdx="0" presStyleCnt="5"/>
      <dgm:spPr/>
    </dgm:pt>
    <dgm:pt modelId="{38DCCEFF-41A6-4E9A-A033-6E5C17C34290}" type="pres">
      <dgm:prSet presAssocID="{6E34CA7C-5E33-402D-9188-EEE88C9FB970}" presName="vert1" presStyleCnt="0"/>
      <dgm:spPr/>
    </dgm:pt>
    <dgm:pt modelId="{800075DD-864F-48FC-A4D5-AA9FFD1A5105}" type="pres">
      <dgm:prSet presAssocID="{E4108907-E472-4527-B673-99670C646291}" presName="thickLine" presStyleLbl="alignNode1" presStyleIdx="1" presStyleCnt="5"/>
      <dgm:spPr/>
    </dgm:pt>
    <dgm:pt modelId="{637D2B07-3CDE-4E63-BAEF-73D903495535}" type="pres">
      <dgm:prSet presAssocID="{E4108907-E472-4527-B673-99670C646291}" presName="horz1" presStyleCnt="0"/>
      <dgm:spPr/>
    </dgm:pt>
    <dgm:pt modelId="{749C2772-D06C-4AB3-9CC1-18F884D8D578}" type="pres">
      <dgm:prSet presAssocID="{E4108907-E472-4527-B673-99670C646291}" presName="tx1" presStyleLbl="revTx" presStyleIdx="1" presStyleCnt="5"/>
      <dgm:spPr/>
    </dgm:pt>
    <dgm:pt modelId="{A3A04392-05D3-4943-B7D1-2B9143C48F82}" type="pres">
      <dgm:prSet presAssocID="{E4108907-E472-4527-B673-99670C646291}" presName="vert1" presStyleCnt="0"/>
      <dgm:spPr/>
    </dgm:pt>
    <dgm:pt modelId="{8EEA055A-2858-45B3-98D6-3AC4AC5336E2}" type="pres">
      <dgm:prSet presAssocID="{B27AEEE9-C5F5-4E91-A61B-6A33F6F035F0}" presName="thickLine" presStyleLbl="alignNode1" presStyleIdx="2" presStyleCnt="5"/>
      <dgm:spPr/>
    </dgm:pt>
    <dgm:pt modelId="{976AAAE0-8D45-4834-8D0D-A499929E47AF}" type="pres">
      <dgm:prSet presAssocID="{B27AEEE9-C5F5-4E91-A61B-6A33F6F035F0}" presName="horz1" presStyleCnt="0"/>
      <dgm:spPr/>
    </dgm:pt>
    <dgm:pt modelId="{FB70BDDA-EF85-4507-87E3-6CE0829638B4}" type="pres">
      <dgm:prSet presAssocID="{B27AEEE9-C5F5-4E91-A61B-6A33F6F035F0}" presName="tx1" presStyleLbl="revTx" presStyleIdx="2" presStyleCnt="5"/>
      <dgm:spPr/>
    </dgm:pt>
    <dgm:pt modelId="{CE30F87C-5D80-4BBD-BAEC-0CA4F8D8346C}" type="pres">
      <dgm:prSet presAssocID="{B27AEEE9-C5F5-4E91-A61B-6A33F6F035F0}" presName="vert1" presStyleCnt="0"/>
      <dgm:spPr/>
    </dgm:pt>
    <dgm:pt modelId="{336AC9FB-8231-4B46-9056-3DD6DAF409DA}" type="pres">
      <dgm:prSet presAssocID="{A641AA50-9234-420E-979C-F8C65DED09CC}" presName="thickLine" presStyleLbl="alignNode1" presStyleIdx="3" presStyleCnt="5"/>
      <dgm:spPr/>
    </dgm:pt>
    <dgm:pt modelId="{56A36801-742A-4ABF-A3FA-C35FAE4E391C}" type="pres">
      <dgm:prSet presAssocID="{A641AA50-9234-420E-979C-F8C65DED09CC}" presName="horz1" presStyleCnt="0"/>
      <dgm:spPr/>
    </dgm:pt>
    <dgm:pt modelId="{12F90541-9696-49C3-8E97-89BB0A2ED053}" type="pres">
      <dgm:prSet presAssocID="{A641AA50-9234-420E-979C-F8C65DED09CC}" presName="tx1" presStyleLbl="revTx" presStyleIdx="3" presStyleCnt="5"/>
      <dgm:spPr/>
    </dgm:pt>
    <dgm:pt modelId="{630DB366-47BB-49DD-BC24-2D134210FBCA}" type="pres">
      <dgm:prSet presAssocID="{A641AA50-9234-420E-979C-F8C65DED09CC}" presName="vert1" presStyleCnt="0"/>
      <dgm:spPr/>
    </dgm:pt>
    <dgm:pt modelId="{0F03E5BF-B7B7-483D-AD05-5271A8953FAE}" type="pres">
      <dgm:prSet presAssocID="{B27376C2-DCCF-4260-A514-19E22462CB4A}" presName="thickLine" presStyleLbl="alignNode1" presStyleIdx="4" presStyleCnt="5"/>
      <dgm:spPr/>
    </dgm:pt>
    <dgm:pt modelId="{BD80B8E4-225B-4A09-9E22-14B25A37898A}" type="pres">
      <dgm:prSet presAssocID="{B27376C2-DCCF-4260-A514-19E22462CB4A}" presName="horz1" presStyleCnt="0"/>
      <dgm:spPr/>
    </dgm:pt>
    <dgm:pt modelId="{2C886513-57C5-44B2-9139-DF8F9F1BCD18}" type="pres">
      <dgm:prSet presAssocID="{B27376C2-DCCF-4260-A514-19E22462CB4A}" presName="tx1" presStyleLbl="revTx" presStyleIdx="4" presStyleCnt="5"/>
      <dgm:spPr/>
    </dgm:pt>
    <dgm:pt modelId="{6D341126-2150-48E9-BB1F-CC2E9247E03D}" type="pres">
      <dgm:prSet presAssocID="{B27376C2-DCCF-4260-A514-19E22462CB4A}" presName="vert1" presStyleCnt="0"/>
      <dgm:spPr/>
    </dgm:pt>
  </dgm:ptLst>
  <dgm:cxnLst>
    <dgm:cxn modelId="{28AB8F11-C5CF-4588-B9F0-578B516471A2}" srcId="{57FCDB2E-2ABD-46F7-B7D6-73622D858566}" destId="{A641AA50-9234-420E-979C-F8C65DED09CC}" srcOrd="3" destOrd="0" parTransId="{EED3ED90-C262-4536-BDF2-15791A6305E3}" sibTransId="{5EF3A0CB-0FE8-4DD7-AB44-4007161F3B32}"/>
    <dgm:cxn modelId="{D380BB28-C2F0-46DD-9F36-0B837C251B53}" srcId="{57FCDB2E-2ABD-46F7-B7D6-73622D858566}" destId="{E4108907-E472-4527-B673-99670C646291}" srcOrd="1" destOrd="0" parTransId="{7E9ABF2B-9D03-4BA8-BCB4-6CB964E986D1}" sibTransId="{7C0247E0-C9A3-4CB2-BEB3-6CBCC7D8B26D}"/>
    <dgm:cxn modelId="{CCA6344A-5F12-4284-B02F-82530D4BF796}" srcId="{57FCDB2E-2ABD-46F7-B7D6-73622D858566}" destId="{6E34CA7C-5E33-402D-9188-EEE88C9FB970}" srcOrd="0" destOrd="0" parTransId="{0992197B-57A5-45AD-932D-3B8AA9BAE49B}" sibTransId="{08AA7B0D-6FC6-49CB-8BB2-A88FBCBFD6F8}"/>
    <dgm:cxn modelId="{C4C5836E-E729-40BE-BC84-462ABB6B56A1}" srcId="{57FCDB2E-2ABD-46F7-B7D6-73622D858566}" destId="{B27AEEE9-C5F5-4E91-A61B-6A33F6F035F0}" srcOrd="2" destOrd="0" parTransId="{816AED19-4CE7-4EBF-9C28-CFAC429565C0}" sibTransId="{A81A08AD-A714-4F3A-83C1-AF4B536AD9C2}"/>
    <dgm:cxn modelId="{6AB5F578-B3BD-496B-929F-9C7D608217E4}" type="presOf" srcId="{B27376C2-DCCF-4260-A514-19E22462CB4A}" destId="{2C886513-57C5-44B2-9139-DF8F9F1BCD18}" srcOrd="0" destOrd="0" presId="urn:microsoft.com/office/officeart/2008/layout/LinedList"/>
    <dgm:cxn modelId="{4B0A1F7A-A6D9-425B-BADC-3230BF21B7EB}" type="presOf" srcId="{57FCDB2E-2ABD-46F7-B7D6-73622D858566}" destId="{4FF6107C-3871-4D0B-AA3D-25DE59CAA8E7}" srcOrd="0" destOrd="0" presId="urn:microsoft.com/office/officeart/2008/layout/LinedList"/>
    <dgm:cxn modelId="{B2024799-00B9-4E69-B954-595C14BA577C}" type="presOf" srcId="{B27AEEE9-C5F5-4E91-A61B-6A33F6F035F0}" destId="{FB70BDDA-EF85-4507-87E3-6CE0829638B4}" srcOrd="0" destOrd="0" presId="urn:microsoft.com/office/officeart/2008/layout/LinedList"/>
    <dgm:cxn modelId="{7E46FEA0-1FE6-4FC1-AFEF-30D70DF23CBA}" type="presOf" srcId="{A641AA50-9234-420E-979C-F8C65DED09CC}" destId="{12F90541-9696-49C3-8E97-89BB0A2ED053}" srcOrd="0" destOrd="0" presId="urn:microsoft.com/office/officeart/2008/layout/LinedList"/>
    <dgm:cxn modelId="{348B5EBE-290B-4374-9F0A-6AE1B51349F5}" srcId="{57FCDB2E-2ABD-46F7-B7D6-73622D858566}" destId="{B27376C2-DCCF-4260-A514-19E22462CB4A}" srcOrd="4" destOrd="0" parTransId="{ED813692-B5E4-448F-B502-F1E12A92E85B}" sibTransId="{90A3911A-1E3F-4155-91F8-3B8E028F8AD2}"/>
    <dgm:cxn modelId="{BB17A2C4-8BFD-4A72-BDDE-1E9FBDE5CC80}" type="presOf" srcId="{6E34CA7C-5E33-402D-9188-EEE88C9FB970}" destId="{232C8874-13ED-4A85-81E2-E982096986F9}" srcOrd="0" destOrd="0" presId="urn:microsoft.com/office/officeart/2008/layout/LinedList"/>
    <dgm:cxn modelId="{31F0A6E3-C87A-4504-9654-715996F39395}" type="presOf" srcId="{E4108907-E472-4527-B673-99670C646291}" destId="{749C2772-D06C-4AB3-9CC1-18F884D8D578}" srcOrd="0" destOrd="0" presId="urn:microsoft.com/office/officeart/2008/layout/LinedList"/>
    <dgm:cxn modelId="{5E7FA8D0-E5FF-411C-8E17-7BBCB7FD5BF8}" type="presParOf" srcId="{4FF6107C-3871-4D0B-AA3D-25DE59CAA8E7}" destId="{5ECBFC51-49B7-4913-9E66-9C5C5DA10B37}" srcOrd="0" destOrd="0" presId="urn:microsoft.com/office/officeart/2008/layout/LinedList"/>
    <dgm:cxn modelId="{87DDFB25-8A36-4093-9BBA-C9961E3FF00F}" type="presParOf" srcId="{4FF6107C-3871-4D0B-AA3D-25DE59CAA8E7}" destId="{840790B2-518E-45A9-B5B6-9A0EBC55A78B}" srcOrd="1" destOrd="0" presId="urn:microsoft.com/office/officeart/2008/layout/LinedList"/>
    <dgm:cxn modelId="{AC2143A2-A13A-48F1-8013-241BEF799467}" type="presParOf" srcId="{840790B2-518E-45A9-B5B6-9A0EBC55A78B}" destId="{232C8874-13ED-4A85-81E2-E982096986F9}" srcOrd="0" destOrd="0" presId="urn:microsoft.com/office/officeart/2008/layout/LinedList"/>
    <dgm:cxn modelId="{CB0BEEC5-CE7B-4713-B3A8-74E3D5895FC7}" type="presParOf" srcId="{840790B2-518E-45A9-B5B6-9A0EBC55A78B}" destId="{38DCCEFF-41A6-4E9A-A033-6E5C17C34290}" srcOrd="1" destOrd="0" presId="urn:microsoft.com/office/officeart/2008/layout/LinedList"/>
    <dgm:cxn modelId="{38EBE8D8-7888-422F-BD5C-30204992F464}" type="presParOf" srcId="{4FF6107C-3871-4D0B-AA3D-25DE59CAA8E7}" destId="{800075DD-864F-48FC-A4D5-AA9FFD1A5105}" srcOrd="2" destOrd="0" presId="urn:microsoft.com/office/officeart/2008/layout/LinedList"/>
    <dgm:cxn modelId="{3128978E-BDFE-4AF6-B2EC-F4F29E8357E7}" type="presParOf" srcId="{4FF6107C-3871-4D0B-AA3D-25DE59CAA8E7}" destId="{637D2B07-3CDE-4E63-BAEF-73D903495535}" srcOrd="3" destOrd="0" presId="urn:microsoft.com/office/officeart/2008/layout/LinedList"/>
    <dgm:cxn modelId="{A6C5BA75-1B40-4195-B0E9-7CCC371BB4A6}" type="presParOf" srcId="{637D2B07-3CDE-4E63-BAEF-73D903495535}" destId="{749C2772-D06C-4AB3-9CC1-18F884D8D578}" srcOrd="0" destOrd="0" presId="urn:microsoft.com/office/officeart/2008/layout/LinedList"/>
    <dgm:cxn modelId="{F70A8CD0-69A5-4190-9571-F06DD6C8C7A2}" type="presParOf" srcId="{637D2B07-3CDE-4E63-BAEF-73D903495535}" destId="{A3A04392-05D3-4943-B7D1-2B9143C48F82}" srcOrd="1" destOrd="0" presId="urn:microsoft.com/office/officeart/2008/layout/LinedList"/>
    <dgm:cxn modelId="{D32C4F22-3962-4D40-ADBD-ECE1CECB3FBA}" type="presParOf" srcId="{4FF6107C-3871-4D0B-AA3D-25DE59CAA8E7}" destId="{8EEA055A-2858-45B3-98D6-3AC4AC5336E2}" srcOrd="4" destOrd="0" presId="urn:microsoft.com/office/officeart/2008/layout/LinedList"/>
    <dgm:cxn modelId="{2BFC6B38-A70F-411B-83BA-340224AC3053}" type="presParOf" srcId="{4FF6107C-3871-4D0B-AA3D-25DE59CAA8E7}" destId="{976AAAE0-8D45-4834-8D0D-A499929E47AF}" srcOrd="5" destOrd="0" presId="urn:microsoft.com/office/officeart/2008/layout/LinedList"/>
    <dgm:cxn modelId="{20E03808-D23F-4AC6-B849-C6E7E178F7C5}" type="presParOf" srcId="{976AAAE0-8D45-4834-8D0D-A499929E47AF}" destId="{FB70BDDA-EF85-4507-87E3-6CE0829638B4}" srcOrd="0" destOrd="0" presId="urn:microsoft.com/office/officeart/2008/layout/LinedList"/>
    <dgm:cxn modelId="{64E3C102-29DB-40BD-AC1F-CD865EBECC95}" type="presParOf" srcId="{976AAAE0-8D45-4834-8D0D-A499929E47AF}" destId="{CE30F87C-5D80-4BBD-BAEC-0CA4F8D8346C}" srcOrd="1" destOrd="0" presId="urn:microsoft.com/office/officeart/2008/layout/LinedList"/>
    <dgm:cxn modelId="{CFE096FC-5E12-48F0-A5B1-2238EA0D38F9}" type="presParOf" srcId="{4FF6107C-3871-4D0B-AA3D-25DE59CAA8E7}" destId="{336AC9FB-8231-4B46-9056-3DD6DAF409DA}" srcOrd="6" destOrd="0" presId="urn:microsoft.com/office/officeart/2008/layout/LinedList"/>
    <dgm:cxn modelId="{4DE9D7F9-8C62-412B-86D2-A0905902B9F6}" type="presParOf" srcId="{4FF6107C-3871-4D0B-AA3D-25DE59CAA8E7}" destId="{56A36801-742A-4ABF-A3FA-C35FAE4E391C}" srcOrd="7" destOrd="0" presId="urn:microsoft.com/office/officeart/2008/layout/LinedList"/>
    <dgm:cxn modelId="{D673809B-E0F9-4F21-8DD0-B7D6F0A2449C}" type="presParOf" srcId="{56A36801-742A-4ABF-A3FA-C35FAE4E391C}" destId="{12F90541-9696-49C3-8E97-89BB0A2ED053}" srcOrd="0" destOrd="0" presId="urn:microsoft.com/office/officeart/2008/layout/LinedList"/>
    <dgm:cxn modelId="{5F363BD3-5D22-4B7D-9682-5828243A174B}" type="presParOf" srcId="{56A36801-742A-4ABF-A3FA-C35FAE4E391C}" destId="{630DB366-47BB-49DD-BC24-2D134210FBCA}" srcOrd="1" destOrd="0" presId="urn:microsoft.com/office/officeart/2008/layout/LinedList"/>
    <dgm:cxn modelId="{DD40970B-4506-44DC-AB61-26C48899EDD8}" type="presParOf" srcId="{4FF6107C-3871-4D0B-AA3D-25DE59CAA8E7}" destId="{0F03E5BF-B7B7-483D-AD05-5271A8953FAE}" srcOrd="8" destOrd="0" presId="urn:microsoft.com/office/officeart/2008/layout/LinedList"/>
    <dgm:cxn modelId="{27BC788B-5DA2-4CE3-95EF-92CFCB8E1692}" type="presParOf" srcId="{4FF6107C-3871-4D0B-AA3D-25DE59CAA8E7}" destId="{BD80B8E4-225B-4A09-9E22-14B25A37898A}" srcOrd="9" destOrd="0" presId="urn:microsoft.com/office/officeart/2008/layout/LinedList"/>
    <dgm:cxn modelId="{DC0FFB56-1A8E-477B-AB3F-B9A8EC9B074A}" type="presParOf" srcId="{BD80B8E4-225B-4A09-9E22-14B25A37898A}" destId="{2C886513-57C5-44B2-9139-DF8F9F1BCD18}" srcOrd="0" destOrd="0" presId="urn:microsoft.com/office/officeart/2008/layout/LinedList"/>
    <dgm:cxn modelId="{8D472E1B-4575-4A97-8EE5-2F8976058C76}" type="presParOf" srcId="{BD80B8E4-225B-4A09-9E22-14B25A37898A}" destId="{6D341126-2150-48E9-BB1F-CC2E9247E0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57FCDB2E-2ABD-46F7-B7D6-73622D85856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6E34CA7C-5E33-402D-9188-EEE88C9FB970}">
      <dgm:prSet/>
      <dgm:spPr/>
      <dgm:t>
        <a:bodyPr/>
        <a:lstStyle/>
        <a:p>
          <a:r>
            <a:rPr lang="en-GB"/>
            <a:t>In the area of policy for the youth service what groups influence policy?</a:t>
          </a:r>
          <a:endParaRPr lang="en-US"/>
        </a:p>
      </dgm:t>
    </dgm:pt>
    <dgm:pt modelId="{0992197B-57A5-45AD-932D-3B8AA9BAE49B}" type="parTrans" cxnId="{CCA6344A-5F12-4284-B02F-82530D4BF796}">
      <dgm:prSet/>
      <dgm:spPr/>
      <dgm:t>
        <a:bodyPr/>
        <a:lstStyle/>
        <a:p>
          <a:endParaRPr lang="en-US"/>
        </a:p>
      </dgm:t>
    </dgm:pt>
    <dgm:pt modelId="{08AA7B0D-6FC6-49CB-8BB2-A88FBCBFD6F8}" type="sibTrans" cxnId="{CCA6344A-5F12-4284-B02F-82530D4BF796}">
      <dgm:prSet/>
      <dgm:spPr/>
      <dgm:t>
        <a:bodyPr/>
        <a:lstStyle/>
        <a:p>
          <a:endParaRPr lang="en-US"/>
        </a:p>
      </dgm:t>
    </dgm:pt>
    <dgm:pt modelId="{E4108907-E472-4527-B673-99670C646291}">
      <dgm:prSet/>
      <dgm:spPr/>
      <dgm:t>
        <a:bodyPr/>
        <a:lstStyle/>
        <a:p>
          <a:r>
            <a:rPr lang="en-GB"/>
            <a:t>Do these influences constitute a policy community or an issue network</a:t>
          </a:r>
          <a:endParaRPr lang="en-US"/>
        </a:p>
      </dgm:t>
    </dgm:pt>
    <dgm:pt modelId="{7E9ABF2B-9D03-4BA8-BCB4-6CB964E986D1}" type="parTrans" cxnId="{D380BB28-C2F0-46DD-9F36-0B837C251B53}">
      <dgm:prSet/>
      <dgm:spPr/>
      <dgm:t>
        <a:bodyPr/>
        <a:lstStyle/>
        <a:p>
          <a:endParaRPr lang="en-US"/>
        </a:p>
      </dgm:t>
    </dgm:pt>
    <dgm:pt modelId="{7C0247E0-C9A3-4CB2-BEB3-6CBCC7D8B26D}" type="sibTrans" cxnId="{D380BB28-C2F0-46DD-9F36-0B837C251B53}">
      <dgm:prSet/>
      <dgm:spPr/>
      <dgm:t>
        <a:bodyPr/>
        <a:lstStyle/>
        <a:p>
          <a:endParaRPr lang="en-US"/>
        </a:p>
      </dgm:t>
    </dgm:pt>
    <dgm:pt modelId="{B27AEEE9-C5F5-4E91-A61B-6A33F6F035F0}">
      <dgm:prSet/>
      <dgm:spPr/>
      <dgm:t>
        <a:bodyPr/>
        <a:lstStyle/>
        <a:p>
          <a:r>
            <a:rPr lang="en-GB"/>
            <a:t>Read the article</a:t>
          </a:r>
          <a:endParaRPr lang="en-US"/>
        </a:p>
      </dgm:t>
    </dgm:pt>
    <dgm:pt modelId="{816AED19-4CE7-4EBF-9C28-CFAC429565C0}" type="parTrans" cxnId="{C4C5836E-E729-40BE-BC84-462ABB6B56A1}">
      <dgm:prSet/>
      <dgm:spPr/>
      <dgm:t>
        <a:bodyPr/>
        <a:lstStyle/>
        <a:p>
          <a:endParaRPr lang="en-US"/>
        </a:p>
      </dgm:t>
    </dgm:pt>
    <dgm:pt modelId="{A81A08AD-A714-4F3A-83C1-AF4B536AD9C2}" type="sibTrans" cxnId="{C4C5836E-E729-40BE-BC84-462ABB6B56A1}">
      <dgm:prSet/>
      <dgm:spPr/>
      <dgm:t>
        <a:bodyPr/>
        <a:lstStyle/>
        <a:p>
          <a:endParaRPr lang="en-US"/>
        </a:p>
      </dgm:t>
    </dgm:pt>
    <dgm:pt modelId="{A641AA50-9234-420E-979C-F8C65DED09CC}">
      <dgm:prSet/>
      <dgm:spPr/>
      <dgm:t>
        <a:bodyPr/>
        <a:lstStyle/>
        <a:p>
          <a:r>
            <a:rPr lang="en-GB"/>
            <a:t>A Comparison of Youth Policy in England and Wales under New Labour By Hannah King (2016)</a:t>
          </a:r>
          <a:endParaRPr lang="en-US"/>
        </a:p>
      </dgm:t>
    </dgm:pt>
    <dgm:pt modelId="{EED3ED90-C262-4536-BDF2-15791A6305E3}" type="parTrans" cxnId="{28AB8F11-C5CF-4588-B9F0-578B516471A2}">
      <dgm:prSet/>
      <dgm:spPr/>
      <dgm:t>
        <a:bodyPr/>
        <a:lstStyle/>
        <a:p>
          <a:endParaRPr lang="en-US"/>
        </a:p>
      </dgm:t>
    </dgm:pt>
    <dgm:pt modelId="{5EF3A0CB-0FE8-4DD7-AB44-4007161F3B32}" type="sibTrans" cxnId="{28AB8F11-C5CF-4588-B9F0-578B516471A2}">
      <dgm:prSet/>
      <dgm:spPr/>
      <dgm:t>
        <a:bodyPr/>
        <a:lstStyle/>
        <a:p>
          <a:endParaRPr lang="en-US"/>
        </a:p>
      </dgm:t>
    </dgm:pt>
    <dgm:pt modelId="{B27376C2-DCCF-4260-A514-19E22462CB4A}">
      <dgm:prSet/>
      <dgm:spPr/>
      <dgm:t>
        <a:bodyPr/>
        <a:lstStyle/>
        <a:p>
          <a:r>
            <a:rPr lang="en-GB"/>
            <a:t>Summarise the key policy differences in this devolved area, between the two nations.</a:t>
          </a:r>
          <a:endParaRPr lang="en-US"/>
        </a:p>
      </dgm:t>
    </dgm:pt>
    <dgm:pt modelId="{ED813692-B5E4-448F-B502-F1E12A92E85B}" type="parTrans" cxnId="{348B5EBE-290B-4374-9F0A-6AE1B51349F5}">
      <dgm:prSet/>
      <dgm:spPr/>
      <dgm:t>
        <a:bodyPr/>
        <a:lstStyle/>
        <a:p>
          <a:endParaRPr lang="en-US"/>
        </a:p>
      </dgm:t>
    </dgm:pt>
    <dgm:pt modelId="{90A3911A-1E3F-4155-91F8-3B8E028F8AD2}" type="sibTrans" cxnId="{348B5EBE-290B-4374-9F0A-6AE1B51349F5}">
      <dgm:prSet/>
      <dgm:spPr/>
      <dgm:t>
        <a:bodyPr/>
        <a:lstStyle/>
        <a:p>
          <a:endParaRPr lang="en-US"/>
        </a:p>
      </dgm:t>
    </dgm:pt>
    <dgm:pt modelId="{4FF6107C-3871-4D0B-AA3D-25DE59CAA8E7}" type="pres">
      <dgm:prSet presAssocID="{57FCDB2E-2ABD-46F7-B7D6-73622D858566}" presName="vert0" presStyleCnt="0">
        <dgm:presLayoutVars>
          <dgm:dir/>
          <dgm:animOne val="branch"/>
          <dgm:animLvl val="lvl"/>
        </dgm:presLayoutVars>
      </dgm:prSet>
      <dgm:spPr/>
    </dgm:pt>
    <dgm:pt modelId="{5ECBFC51-49B7-4913-9E66-9C5C5DA10B37}" type="pres">
      <dgm:prSet presAssocID="{6E34CA7C-5E33-402D-9188-EEE88C9FB970}" presName="thickLine" presStyleLbl="alignNode1" presStyleIdx="0" presStyleCnt="5"/>
      <dgm:spPr/>
    </dgm:pt>
    <dgm:pt modelId="{840790B2-518E-45A9-B5B6-9A0EBC55A78B}" type="pres">
      <dgm:prSet presAssocID="{6E34CA7C-5E33-402D-9188-EEE88C9FB970}" presName="horz1" presStyleCnt="0"/>
      <dgm:spPr/>
    </dgm:pt>
    <dgm:pt modelId="{232C8874-13ED-4A85-81E2-E982096986F9}" type="pres">
      <dgm:prSet presAssocID="{6E34CA7C-5E33-402D-9188-EEE88C9FB970}" presName="tx1" presStyleLbl="revTx" presStyleIdx="0" presStyleCnt="5"/>
      <dgm:spPr/>
    </dgm:pt>
    <dgm:pt modelId="{38DCCEFF-41A6-4E9A-A033-6E5C17C34290}" type="pres">
      <dgm:prSet presAssocID="{6E34CA7C-5E33-402D-9188-EEE88C9FB970}" presName="vert1" presStyleCnt="0"/>
      <dgm:spPr/>
    </dgm:pt>
    <dgm:pt modelId="{800075DD-864F-48FC-A4D5-AA9FFD1A5105}" type="pres">
      <dgm:prSet presAssocID="{E4108907-E472-4527-B673-99670C646291}" presName="thickLine" presStyleLbl="alignNode1" presStyleIdx="1" presStyleCnt="5"/>
      <dgm:spPr/>
    </dgm:pt>
    <dgm:pt modelId="{637D2B07-3CDE-4E63-BAEF-73D903495535}" type="pres">
      <dgm:prSet presAssocID="{E4108907-E472-4527-B673-99670C646291}" presName="horz1" presStyleCnt="0"/>
      <dgm:spPr/>
    </dgm:pt>
    <dgm:pt modelId="{749C2772-D06C-4AB3-9CC1-18F884D8D578}" type="pres">
      <dgm:prSet presAssocID="{E4108907-E472-4527-B673-99670C646291}" presName="tx1" presStyleLbl="revTx" presStyleIdx="1" presStyleCnt="5"/>
      <dgm:spPr/>
    </dgm:pt>
    <dgm:pt modelId="{A3A04392-05D3-4943-B7D1-2B9143C48F82}" type="pres">
      <dgm:prSet presAssocID="{E4108907-E472-4527-B673-99670C646291}" presName="vert1" presStyleCnt="0"/>
      <dgm:spPr/>
    </dgm:pt>
    <dgm:pt modelId="{8EEA055A-2858-45B3-98D6-3AC4AC5336E2}" type="pres">
      <dgm:prSet presAssocID="{B27AEEE9-C5F5-4E91-A61B-6A33F6F035F0}" presName="thickLine" presStyleLbl="alignNode1" presStyleIdx="2" presStyleCnt="5"/>
      <dgm:spPr/>
    </dgm:pt>
    <dgm:pt modelId="{976AAAE0-8D45-4834-8D0D-A499929E47AF}" type="pres">
      <dgm:prSet presAssocID="{B27AEEE9-C5F5-4E91-A61B-6A33F6F035F0}" presName="horz1" presStyleCnt="0"/>
      <dgm:spPr/>
    </dgm:pt>
    <dgm:pt modelId="{FB70BDDA-EF85-4507-87E3-6CE0829638B4}" type="pres">
      <dgm:prSet presAssocID="{B27AEEE9-C5F5-4E91-A61B-6A33F6F035F0}" presName="tx1" presStyleLbl="revTx" presStyleIdx="2" presStyleCnt="5"/>
      <dgm:spPr/>
    </dgm:pt>
    <dgm:pt modelId="{CE30F87C-5D80-4BBD-BAEC-0CA4F8D8346C}" type="pres">
      <dgm:prSet presAssocID="{B27AEEE9-C5F5-4E91-A61B-6A33F6F035F0}" presName="vert1" presStyleCnt="0"/>
      <dgm:spPr/>
    </dgm:pt>
    <dgm:pt modelId="{336AC9FB-8231-4B46-9056-3DD6DAF409DA}" type="pres">
      <dgm:prSet presAssocID="{A641AA50-9234-420E-979C-F8C65DED09CC}" presName="thickLine" presStyleLbl="alignNode1" presStyleIdx="3" presStyleCnt="5"/>
      <dgm:spPr/>
    </dgm:pt>
    <dgm:pt modelId="{56A36801-742A-4ABF-A3FA-C35FAE4E391C}" type="pres">
      <dgm:prSet presAssocID="{A641AA50-9234-420E-979C-F8C65DED09CC}" presName="horz1" presStyleCnt="0"/>
      <dgm:spPr/>
    </dgm:pt>
    <dgm:pt modelId="{12F90541-9696-49C3-8E97-89BB0A2ED053}" type="pres">
      <dgm:prSet presAssocID="{A641AA50-9234-420E-979C-F8C65DED09CC}" presName="tx1" presStyleLbl="revTx" presStyleIdx="3" presStyleCnt="5"/>
      <dgm:spPr/>
    </dgm:pt>
    <dgm:pt modelId="{630DB366-47BB-49DD-BC24-2D134210FBCA}" type="pres">
      <dgm:prSet presAssocID="{A641AA50-9234-420E-979C-F8C65DED09CC}" presName="vert1" presStyleCnt="0"/>
      <dgm:spPr/>
    </dgm:pt>
    <dgm:pt modelId="{0F03E5BF-B7B7-483D-AD05-5271A8953FAE}" type="pres">
      <dgm:prSet presAssocID="{B27376C2-DCCF-4260-A514-19E22462CB4A}" presName="thickLine" presStyleLbl="alignNode1" presStyleIdx="4" presStyleCnt="5"/>
      <dgm:spPr/>
    </dgm:pt>
    <dgm:pt modelId="{BD80B8E4-225B-4A09-9E22-14B25A37898A}" type="pres">
      <dgm:prSet presAssocID="{B27376C2-DCCF-4260-A514-19E22462CB4A}" presName="horz1" presStyleCnt="0"/>
      <dgm:spPr/>
    </dgm:pt>
    <dgm:pt modelId="{2C886513-57C5-44B2-9139-DF8F9F1BCD18}" type="pres">
      <dgm:prSet presAssocID="{B27376C2-DCCF-4260-A514-19E22462CB4A}" presName="tx1" presStyleLbl="revTx" presStyleIdx="4" presStyleCnt="5"/>
      <dgm:spPr/>
    </dgm:pt>
    <dgm:pt modelId="{6D341126-2150-48E9-BB1F-CC2E9247E03D}" type="pres">
      <dgm:prSet presAssocID="{B27376C2-DCCF-4260-A514-19E22462CB4A}" presName="vert1" presStyleCnt="0"/>
      <dgm:spPr/>
    </dgm:pt>
  </dgm:ptLst>
  <dgm:cxnLst>
    <dgm:cxn modelId="{28AB8F11-C5CF-4588-B9F0-578B516471A2}" srcId="{57FCDB2E-2ABD-46F7-B7D6-73622D858566}" destId="{A641AA50-9234-420E-979C-F8C65DED09CC}" srcOrd="3" destOrd="0" parTransId="{EED3ED90-C262-4536-BDF2-15791A6305E3}" sibTransId="{5EF3A0CB-0FE8-4DD7-AB44-4007161F3B32}"/>
    <dgm:cxn modelId="{D380BB28-C2F0-46DD-9F36-0B837C251B53}" srcId="{57FCDB2E-2ABD-46F7-B7D6-73622D858566}" destId="{E4108907-E472-4527-B673-99670C646291}" srcOrd="1" destOrd="0" parTransId="{7E9ABF2B-9D03-4BA8-BCB4-6CB964E986D1}" sibTransId="{7C0247E0-C9A3-4CB2-BEB3-6CBCC7D8B26D}"/>
    <dgm:cxn modelId="{CCA6344A-5F12-4284-B02F-82530D4BF796}" srcId="{57FCDB2E-2ABD-46F7-B7D6-73622D858566}" destId="{6E34CA7C-5E33-402D-9188-EEE88C9FB970}" srcOrd="0" destOrd="0" parTransId="{0992197B-57A5-45AD-932D-3B8AA9BAE49B}" sibTransId="{08AA7B0D-6FC6-49CB-8BB2-A88FBCBFD6F8}"/>
    <dgm:cxn modelId="{C4C5836E-E729-40BE-BC84-462ABB6B56A1}" srcId="{57FCDB2E-2ABD-46F7-B7D6-73622D858566}" destId="{B27AEEE9-C5F5-4E91-A61B-6A33F6F035F0}" srcOrd="2" destOrd="0" parTransId="{816AED19-4CE7-4EBF-9C28-CFAC429565C0}" sibTransId="{A81A08AD-A714-4F3A-83C1-AF4B536AD9C2}"/>
    <dgm:cxn modelId="{6AB5F578-B3BD-496B-929F-9C7D608217E4}" type="presOf" srcId="{B27376C2-DCCF-4260-A514-19E22462CB4A}" destId="{2C886513-57C5-44B2-9139-DF8F9F1BCD18}" srcOrd="0" destOrd="0" presId="urn:microsoft.com/office/officeart/2008/layout/LinedList"/>
    <dgm:cxn modelId="{4B0A1F7A-A6D9-425B-BADC-3230BF21B7EB}" type="presOf" srcId="{57FCDB2E-2ABD-46F7-B7D6-73622D858566}" destId="{4FF6107C-3871-4D0B-AA3D-25DE59CAA8E7}" srcOrd="0" destOrd="0" presId="urn:microsoft.com/office/officeart/2008/layout/LinedList"/>
    <dgm:cxn modelId="{B2024799-00B9-4E69-B954-595C14BA577C}" type="presOf" srcId="{B27AEEE9-C5F5-4E91-A61B-6A33F6F035F0}" destId="{FB70BDDA-EF85-4507-87E3-6CE0829638B4}" srcOrd="0" destOrd="0" presId="urn:microsoft.com/office/officeart/2008/layout/LinedList"/>
    <dgm:cxn modelId="{7E46FEA0-1FE6-4FC1-AFEF-30D70DF23CBA}" type="presOf" srcId="{A641AA50-9234-420E-979C-F8C65DED09CC}" destId="{12F90541-9696-49C3-8E97-89BB0A2ED053}" srcOrd="0" destOrd="0" presId="urn:microsoft.com/office/officeart/2008/layout/LinedList"/>
    <dgm:cxn modelId="{348B5EBE-290B-4374-9F0A-6AE1B51349F5}" srcId="{57FCDB2E-2ABD-46F7-B7D6-73622D858566}" destId="{B27376C2-DCCF-4260-A514-19E22462CB4A}" srcOrd="4" destOrd="0" parTransId="{ED813692-B5E4-448F-B502-F1E12A92E85B}" sibTransId="{90A3911A-1E3F-4155-91F8-3B8E028F8AD2}"/>
    <dgm:cxn modelId="{BB17A2C4-8BFD-4A72-BDDE-1E9FBDE5CC80}" type="presOf" srcId="{6E34CA7C-5E33-402D-9188-EEE88C9FB970}" destId="{232C8874-13ED-4A85-81E2-E982096986F9}" srcOrd="0" destOrd="0" presId="urn:microsoft.com/office/officeart/2008/layout/LinedList"/>
    <dgm:cxn modelId="{31F0A6E3-C87A-4504-9654-715996F39395}" type="presOf" srcId="{E4108907-E472-4527-B673-99670C646291}" destId="{749C2772-D06C-4AB3-9CC1-18F884D8D578}" srcOrd="0" destOrd="0" presId="urn:microsoft.com/office/officeart/2008/layout/LinedList"/>
    <dgm:cxn modelId="{5E7FA8D0-E5FF-411C-8E17-7BBCB7FD5BF8}" type="presParOf" srcId="{4FF6107C-3871-4D0B-AA3D-25DE59CAA8E7}" destId="{5ECBFC51-49B7-4913-9E66-9C5C5DA10B37}" srcOrd="0" destOrd="0" presId="urn:microsoft.com/office/officeart/2008/layout/LinedList"/>
    <dgm:cxn modelId="{87DDFB25-8A36-4093-9BBA-C9961E3FF00F}" type="presParOf" srcId="{4FF6107C-3871-4D0B-AA3D-25DE59CAA8E7}" destId="{840790B2-518E-45A9-B5B6-9A0EBC55A78B}" srcOrd="1" destOrd="0" presId="urn:microsoft.com/office/officeart/2008/layout/LinedList"/>
    <dgm:cxn modelId="{AC2143A2-A13A-48F1-8013-241BEF799467}" type="presParOf" srcId="{840790B2-518E-45A9-B5B6-9A0EBC55A78B}" destId="{232C8874-13ED-4A85-81E2-E982096986F9}" srcOrd="0" destOrd="0" presId="urn:microsoft.com/office/officeart/2008/layout/LinedList"/>
    <dgm:cxn modelId="{CB0BEEC5-CE7B-4713-B3A8-74E3D5895FC7}" type="presParOf" srcId="{840790B2-518E-45A9-B5B6-9A0EBC55A78B}" destId="{38DCCEFF-41A6-4E9A-A033-6E5C17C34290}" srcOrd="1" destOrd="0" presId="urn:microsoft.com/office/officeart/2008/layout/LinedList"/>
    <dgm:cxn modelId="{38EBE8D8-7888-422F-BD5C-30204992F464}" type="presParOf" srcId="{4FF6107C-3871-4D0B-AA3D-25DE59CAA8E7}" destId="{800075DD-864F-48FC-A4D5-AA9FFD1A5105}" srcOrd="2" destOrd="0" presId="urn:microsoft.com/office/officeart/2008/layout/LinedList"/>
    <dgm:cxn modelId="{3128978E-BDFE-4AF6-B2EC-F4F29E8357E7}" type="presParOf" srcId="{4FF6107C-3871-4D0B-AA3D-25DE59CAA8E7}" destId="{637D2B07-3CDE-4E63-BAEF-73D903495535}" srcOrd="3" destOrd="0" presId="urn:microsoft.com/office/officeart/2008/layout/LinedList"/>
    <dgm:cxn modelId="{A6C5BA75-1B40-4195-B0E9-7CCC371BB4A6}" type="presParOf" srcId="{637D2B07-3CDE-4E63-BAEF-73D903495535}" destId="{749C2772-D06C-4AB3-9CC1-18F884D8D578}" srcOrd="0" destOrd="0" presId="urn:microsoft.com/office/officeart/2008/layout/LinedList"/>
    <dgm:cxn modelId="{F70A8CD0-69A5-4190-9571-F06DD6C8C7A2}" type="presParOf" srcId="{637D2B07-3CDE-4E63-BAEF-73D903495535}" destId="{A3A04392-05D3-4943-B7D1-2B9143C48F82}" srcOrd="1" destOrd="0" presId="urn:microsoft.com/office/officeart/2008/layout/LinedList"/>
    <dgm:cxn modelId="{D32C4F22-3962-4D40-ADBD-ECE1CECB3FBA}" type="presParOf" srcId="{4FF6107C-3871-4D0B-AA3D-25DE59CAA8E7}" destId="{8EEA055A-2858-45B3-98D6-3AC4AC5336E2}" srcOrd="4" destOrd="0" presId="urn:microsoft.com/office/officeart/2008/layout/LinedList"/>
    <dgm:cxn modelId="{2BFC6B38-A70F-411B-83BA-340224AC3053}" type="presParOf" srcId="{4FF6107C-3871-4D0B-AA3D-25DE59CAA8E7}" destId="{976AAAE0-8D45-4834-8D0D-A499929E47AF}" srcOrd="5" destOrd="0" presId="urn:microsoft.com/office/officeart/2008/layout/LinedList"/>
    <dgm:cxn modelId="{20E03808-D23F-4AC6-B849-C6E7E178F7C5}" type="presParOf" srcId="{976AAAE0-8D45-4834-8D0D-A499929E47AF}" destId="{FB70BDDA-EF85-4507-87E3-6CE0829638B4}" srcOrd="0" destOrd="0" presId="urn:microsoft.com/office/officeart/2008/layout/LinedList"/>
    <dgm:cxn modelId="{64E3C102-29DB-40BD-AC1F-CD865EBECC95}" type="presParOf" srcId="{976AAAE0-8D45-4834-8D0D-A499929E47AF}" destId="{CE30F87C-5D80-4BBD-BAEC-0CA4F8D8346C}" srcOrd="1" destOrd="0" presId="urn:microsoft.com/office/officeart/2008/layout/LinedList"/>
    <dgm:cxn modelId="{CFE096FC-5E12-48F0-A5B1-2238EA0D38F9}" type="presParOf" srcId="{4FF6107C-3871-4D0B-AA3D-25DE59CAA8E7}" destId="{336AC9FB-8231-4B46-9056-3DD6DAF409DA}" srcOrd="6" destOrd="0" presId="urn:microsoft.com/office/officeart/2008/layout/LinedList"/>
    <dgm:cxn modelId="{4DE9D7F9-8C62-412B-86D2-A0905902B9F6}" type="presParOf" srcId="{4FF6107C-3871-4D0B-AA3D-25DE59CAA8E7}" destId="{56A36801-742A-4ABF-A3FA-C35FAE4E391C}" srcOrd="7" destOrd="0" presId="urn:microsoft.com/office/officeart/2008/layout/LinedList"/>
    <dgm:cxn modelId="{D673809B-E0F9-4F21-8DD0-B7D6F0A2449C}" type="presParOf" srcId="{56A36801-742A-4ABF-A3FA-C35FAE4E391C}" destId="{12F90541-9696-49C3-8E97-89BB0A2ED053}" srcOrd="0" destOrd="0" presId="urn:microsoft.com/office/officeart/2008/layout/LinedList"/>
    <dgm:cxn modelId="{5F363BD3-5D22-4B7D-9682-5828243A174B}" type="presParOf" srcId="{56A36801-742A-4ABF-A3FA-C35FAE4E391C}" destId="{630DB366-47BB-49DD-BC24-2D134210FBCA}" srcOrd="1" destOrd="0" presId="urn:microsoft.com/office/officeart/2008/layout/LinedList"/>
    <dgm:cxn modelId="{DD40970B-4506-44DC-AB61-26C48899EDD8}" type="presParOf" srcId="{4FF6107C-3871-4D0B-AA3D-25DE59CAA8E7}" destId="{0F03E5BF-B7B7-483D-AD05-5271A8953FAE}" srcOrd="8" destOrd="0" presId="urn:microsoft.com/office/officeart/2008/layout/LinedList"/>
    <dgm:cxn modelId="{27BC788B-5DA2-4CE3-95EF-92CFCB8E1692}" type="presParOf" srcId="{4FF6107C-3871-4D0B-AA3D-25DE59CAA8E7}" destId="{BD80B8E4-225B-4A09-9E22-14B25A37898A}" srcOrd="9" destOrd="0" presId="urn:microsoft.com/office/officeart/2008/layout/LinedList"/>
    <dgm:cxn modelId="{DC0FFB56-1A8E-477B-AB3F-B9A8EC9B074A}" type="presParOf" srcId="{BD80B8E4-225B-4A09-9E22-14B25A37898A}" destId="{2C886513-57C5-44B2-9139-DF8F9F1BCD18}" srcOrd="0" destOrd="0" presId="urn:microsoft.com/office/officeart/2008/layout/LinedList"/>
    <dgm:cxn modelId="{8D472E1B-4575-4A97-8EE5-2F8976058C76}" type="presParOf" srcId="{BD80B8E4-225B-4A09-9E22-14B25A37898A}" destId="{6D341126-2150-48E9-BB1F-CC2E9247E0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20F638-E613-4ECC-B97B-559118474773}">
      <dsp:nvSpPr>
        <dsp:cNvPr id="0" name=""/>
        <dsp:cNvSpPr/>
      </dsp:nvSpPr>
      <dsp:spPr>
        <a:xfrm>
          <a:off x="0" y="13009"/>
          <a:ext cx="6666833" cy="26851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 a set of interrelated decisions…concerning the selection of goals and the means of achieving them.’ (Jenkins, 1979,tt.15)</a:t>
          </a:r>
          <a:endParaRPr lang="en-US" sz="2000" kern="1200" dirty="0"/>
        </a:p>
      </dsp:txBody>
      <dsp:txXfrm>
        <a:off x="131078" y="144087"/>
        <a:ext cx="6404677" cy="2422994"/>
      </dsp:txXfrm>
    </dsp:sp>
    <dsp:sp modelId="{222F0B62-E5AA-4E8E-A6C3-0A95374FCFD4}">
      <dsp:nvSpPr>
        <dsp:cNvPr id="0" name=""/>
        <dsp:cNvSpPr/>
      </dsp:nvSpPr>
      <dsp:spPr>
        <a:xfrm>
          <a:off x="0" y="2755759"/>
          <a:ext cx="6666833" cy="268515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decisions of street level bureaucrats, the routines they establish, and the devices they invent to cope with uncertainties and work pressures, effectively become the public policies they carry out…Public policy is not best understood as made in legislatures or top-floor suites of high ranking administrators, because in important ways it is actually made in the crowded offices and daily encounters of street level workers’ (Lipsky, 1980, t12)</a:t>
          </a:r>
          <a:endParaRPr lang="en-US" sz="2000" kern="1200" dirty="0"/>
        </a:p>
      </dsp:txBody>
      <dsp:txXfrm>
        <a:off x="131078" y="2886837"/>
        <a:ext cx="6404677" cy="24229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78239-5B9E-4FB5-A977-60B6E1CEB861}">
      <dsp:nvSpPr>
        <dsp:cNvPr id="0" name=""/>
        <dsp:cNvSpPr/>
      </dsp:nvSpPr>
      <dsp:spPr>
        <a:xfrm>
          <a:off x="0" y="40847"/>
          <a:ext cx="6666833" cy="170818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dirty="0" err="1"/>
            <a:t>Rhesymeg</a:t>
          </a:r>
          <a:r>
            <a:rPr lang="en-US" sz="4300" kern="1200" dirty="0"/>
            <a:t> </a:t>
          </a:r>
          <a:r>
            <a:rPr lang="en-US" sz="4300" kern="1200" dirty="0" err="1"/>
            <a:t>o’r</a:t>
          </a:r>
          <a:r>
            <a:rPr lang="en-US" sz="4300" kern="1200" dirty="0"/>
            <a:t> brig i </a:t>
          </a:r>
          <a:r>
            <a:rPr lang="en-US" sz="4300" kern="1200" dirty="0" err="1"/>
            <a:t>lawr</a:t>
          </a:r>
          <a:endParaRPr lang="en-US" sz="4300" kern="1200" dirty="0"/>
        </a:p>
      </dsp:txBody>
      <dsp:txXfrm>
        <a:off x="83387" y="124234"/>
        <a:ext cx="6500059" cy="1541407"/>
      </dsp:txXfrm>
    </dsp:sp>
    <dsp:sp modelId="{CE09BB97-BD1A-4BEA-B8D6-2C62230CA887}">
      <dsp:nvSpPr>
        <dsp:cNvPr id="0" name=""/>
        <dsp:cNvSpPr/>
      </dsp:nvSpPr>
      <dsp:spPr>
        <a:xfrm>
          <a:off x="0" y="1872869"/>
          <a:ext cx="6666833" cy="1708181"/>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err="1"/>
            <a:t>Gwaelod</a:t>
          </a:r>
          <a:r>
            <a:rPr lang="en-GB" sz="4300" kern="1200" dirty="0"/>
            <a:t> i </a:t>
          </a:r>
          <a:r>
            <a:rPr lang="en-GB" sz="4300" kern="1200" dirty="0" err="1"/>
            <a:t>fyny</a:t>
          </a:r>
          <a:r>
            <a:rPr lang="en-GB" sz="4300" kern="1200" dirty="0"/>
            <a:t>, </a:t>
          </a:r>
          <a:r>
            <a:rPr lang="en-GB" sz="4300" kern="1200" dirty="0" err="1"/>
            <a:t>yn</a:t>
          </a:r>
          <a:r>
            <a:rPr lang="en-GB" sz="4300" kern="1200" dirty="0"/>
            <a:t> </a:t>
          </a:r>
          <a:r>
            <a:rPr lang="en-GB" sz="4300" kern="1200" dirty="0" err="1"/>
            <a:t>dod</a:t>
          </a:r>
          <a:r>
            <a:rPr lang="en-GB" sz="4300" kern="1200" dirty="0"/>
            <a:t> </a:t>
          </a:r>
          <a:r>
            <a:rPr lang="en-GB" sz="4300" kern="1200" dirty="0" err="1"/>
            <a:t>i’r</a:t>
          </a:r>
          <a:r>
            <a:rPr lang="en-GB" sz="4300" kern="1200" dirty="0"/>
            <a:t> </a:t>
          </a:r>
          <a:r>
            <a:rPr lang="en-GB" sz="4300" kern="1200" dirty="0" err="1"/>
            <a:t>amlwg</a:t>
          </a:r>
          <a:r>
            <a:rPr lang="en-GB" sz="4300" kern="1200" dirty="0"/>
            <a:t> </a:t>
          </a:r>
          <a:r>
            <a:rPr lang="en-GB" sz="4300" kern="1200" dirty="0" err="1"/>
            <a:t>neu’n</a:t>
          </a:r>
          <a:r>
            <a:rPr lang="en-GB" sz="4300" kern="1200" dirty="0"/>
            <a:t> </a:t>
          </a:r>
          <a:r>
            <a:rPr lang="en-GB" sz="4300" kern="1200" dirty="0" err="1"/>
            <a:t>gynyddol</a:t>
          </a:r>
          <a:endParaRPr lang="en-US" sz="4300" kern="1200" dirty="0"/>
        </a:p>
      </dsp:txBody>
      <dsp:txXfrm>
        <a:off x="83387" y="1956256"/>
        <a:ext cx="6500059" cy="1541407"/>
      </dsp:txXfrm>
    </dsp:sp>
    <dsp:sp modelId="{D355CE53-3A82-493C-ADFA-BB4E38DA9EC3}">
      <dsp:nvSpPr>
        <dsp:cNvPr id="0" name=""/>
        <dsp:cNvSpPr/>
      </dsp:nvSpPr>
      <dsp:spPr>
        <a:xfrm>
          <a:off x="0" y="3704890"/>
          <a:ext cx="6666833" cy="1708181"/>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dirty="0" err="1"/>
            <a:t>Safbwynt</a:t>
          </a:r>
          <a:r>
            <a:rPr lang="en-GB" sz="4300" kern="1200" dirty="0"/>
            <a:t> </a:t>
          </a:r>
          <a:r>
            <a:rPr lang="en-GB" sz="4300" kern="1200" dirty="0" err="1"/>
            <a:t>symbolaidd</a:t>
          </a:r>
          <a:r>
            <a:rPr lang="en-GB" sz="4300" kern="1200" dirty="0"/>
            <a:t>/</a:t>
          </a:r>
          <a:r>
            <a:rPr lang="en-GB" sz="4300" kern="1200" dirty="0" err="1"/>
            <a:t>sgyrsiol</a:t>
          </a:r>
          <a:endParaRPr lang="en-US" sz="4300" kern="1200" dirty="0"/>
        </a:p>
      </dsp:txBody>
      <dsp:txXfrm>
        <a:off x="83387" y="3788277"/>
        <a:ext cx="6500059" cy="15414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92834-2164-4E75-AEE0-0EAB5C217A51}">
      <dsp:nvSpPr>
        <dsp:cNvPr id="0" name=""/>
        <dsp:cNvSpPr/>
      </dsp:nvSpPr>
      <dsp:spPr>
        <a:xfrm>
          <a:off x="0" y="23269"/>
          <a:ext cx="6666833" cy="63560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err="1"/>
            <a:t>Mae'r</a:t>
          </a:r>
          <a:r>
            <a:rPr lang="en-GB" sz="1600" kern="1200" dirty="0"/>
            <a:t> broses </a:t>
          </a:r>
          <a:r>
            <a:rPr lang="en-GB" sz="1600" kern="1200" dirty="0" err="1"/>
            <a:t>bolisi</a:t>
          </a:r>
          <a:r>
            <a:rPr lang="en-GB" sz="1600" kern="1200" dirty="0"/>
            <a:t> </a:t>
          </a:r>
          <a:r>
            <a:rPr lang="en-GB" sz="1600" kern="1200" dirty="0" err="1"/>
            <a:t>yn</a:t>
          </a:r>
          <a:r>
            <a:rPr lang="en-GB" sz="1600" kern="1200" dirty="0"/>
            <a:t> </a:t>
          </a:r>
          <a:r>
            <a:rPr lang="en-GB" sz="1600" kern="1200" dirty="0" err="1"/>
            <a:t>aml</a:t>
          </a:r>
          <a:r>
            <a:rPr lang="en-GB" sz="1600" kern="1200" dirty="0"/>
            <a:t> </a:t>
          </a:r>
          <a:r>
            <a:rPr lang="en-GB" sz="1600" kern="1200" dirty="0" err="1"/>
            <a:t>yn</a:t>
          </a:r>
          <a:r>
            <a:rPr lang="en-GB" sz="1600" kern="1200" dirty="0"/>
            <a:t> </a:t>
          </a:r>
          <a:r>
            <a:rPr lang="en-GB" sz="1600" kern="1200" dirty="0" err="1"/>
            <a:t>cael</a:t>
          </a:r>
          <a:r>
            <a:rPr lang="en-GB" sz="1600" kern="1200" dirty="0"/>
            <a:t> </a:t>
          </a:r>
          <a:r>
            <a:rPr lang="en-GB" sz="1600" kern="1200" dirty="0" err="1"/>
            <a:t>ei</a:t>
          </a:r>
          <a:r>
            <a:rPr lang="en-GB" sz="1600" kern="1200" dirty="0"/>
            <a:t> </a:t>
          </a:r>
          <a:r>
            <a:rPr lang="en-GB" sz="1600" kern="1200" dirty="0" err="1"/>
            <a:t>disgrifio</a:t>
          </a:r>
          <a:r>
            <a:rPr lang="en-GB" sz="1600" kern="1200" dirty="0"/>
            <a:t> </a:t>
          </a:r>
          <a:r>
            <a:rPr lang="en-GB" sz="1600" kern="1200" dirty="0" err="1"/>
            <a:t>mewn</a:t>
          </a:r>
          <a:r>
            <a:rPr lang="en-GB" sz="1600" kern="1200" dirty="0"/>
            <a:t> </a:t>
          </a:r>
          <a:r>
            <a:rPr lang="en-GB" sz="1600" kern="1200" dirty="0" err="1"/>
            <a:t>cyfres</a:t>
          </a:r>
          <a:r>
            <a:rPr lang="en-GB" sz="1600" kern="1200" dirty="0"/>
            <a:t> o </a:t>
          </a:r>
          <a:r>
            <a:rPr lang="en-GB" sz="1600" kern="1200" dirty="0" err="1"/>
            <a:t>gamau</a:t>
          </a:r>
          <a:r>
            <a:rPr lang="en-GB" sz="1600" kern="1200" dirty="0"/>
            <a:t> </a:t>
          </a:r>
          <a:r>
            <a:rPr lang="en-GB" sz="1600" kern="1200" dirty="0" err="1"/>
            <a:t>penodol</a:t>
          </a:r>
          <a:r>
            <a:rPr lang="en-GB" sz="1600" kern="1200" dirty="0"/>
            <a:t>:</a:t>
          </a:r>
          <a:endParaRPr lang="en-US" sz="1600" kern="1200" dirty="0"/>
        </a:p>
      </dsp:txBody>
      <dsp:txXfrm>
        <a:off x="31028" y="54297"/>
        <a:ext cx="6604777" cy="573546"/>
      </dsp:txXfrm>
    </dsp:sp>
    <dsp:sp modelId="{26436967-0EF5-4A5E-B038-B661E3DCD035}">
      <dsp:nvSpPr>
        <dsp:cNvPr id="0" name=""/>
        <dsp:cNvSpPr/>
      </dsp:nvSpPr>
      <dsp:spPr>
        <a:xfrm>
          <a:off x="0" y="704952"/>
          <a:ext cx="6666833" cy="635602"/>
        </a:xfrm>
        <a:prstGeom prst="roundRect">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err="1"/>
            <a:t>Ffurfio</a:t>
          </a:r>
          <a:r>
            <a:rPr lang="en-GB" sz="1600" kern="1200" dirty="0"/>
            <a:t> </a:t>
          </a:r>
          <a:r>
            <a:rPr lang="en-GB" sz="1600" kern="1200" dirty="0" err="1"/>
            <a:t>problemau</a:t>
          </a:r>
          <a:r>
            <a:rPr lang="en-GB" sz="1600" kern="1200" dirty="0"/>
            <a:t> - </a:t>
          </a:r>
          <a:r>
            <a:rPr lang="en-GB" sz="1600" kern="1200" dirty="0" err="1"/>
            <a:t>llunio</a:t>
          </a:r>
          <a:r>
            <a:rPr lang="en-GB" sz="1600" kern="1200" dirty="0"/>
            <a:t> - </a:t>
          </a:r>
          <a:r>
            <a:rPr lang="en-GB" sz="1600" kern="1200" dirty="0" err="1"/>
            <a:t>mabwysiadu</a:t>
          </a:r>
          <a:r>
            <a:rPr lang="en-GB" sz="1600" kern="1200" dirty="0"/>
            <a:t> - </a:t>
          </a:r>
          <a:r>
            <a:rPr lang="en-GB" sz="1600" kern="1200" dirty="0" err="1"/>
            <a:t>gweithredu</a:t>
          </a:r>
          <a:r>
            <a:rPr lang="en-GB" sz="1600" kern="1200" dirty="0"/>
            <a:t> - </a:t>
          </a:r>
          <a:r>
            <a:rPr lang="en-GB" sz="1600" kern="1200" dirty="0" err="1"/>
            <a:t>gwerthuso</a:t>
          </a:r>
          <a:r>
            <a:rPr lang="en-GB" sz="1600" kern="1200" dirty="0"/>
            <a:t> (Lasswell, 1936)</a:t>
          </a:r>
          <a:endParaRPr lang="en-US" sz="1600" kern="1200" dirty="0"/>
        </a:p>
      </dsp:txBody>
      <dsp:txXfrm>
        <a:off x="31028" y="735980"/>
        <a:ext cx="6604777" cy="573546"/>
      </dsp:txXfrm>
    </dsp:sp>
    <dsp:sp modelId="{5E7D1BB2-FFB5-49E9-8646-D8FCD7F9890D}">
      <dsp:nvSpPr>
        <dsp:cNvPr id="0" name=""/>
        <dsp:cNvSpPr/>
      </dsp:nvSpPr>
      <dsp:spPr>
        <a:xfrm>
          <a:off x="0" y="1386634"/>
          <a:ext cx="6666833" cy="635602"/>
        </a:xfrm>
        <a:prstGeom prst="roundRect">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cy-GB" sz="1600" kern="1200" noProof="0" dirty="0"/>
            <a:t>Mae llawer o waith dadansoddi polisïau yn dal i gael ei fframio yn y termau hyn</a:t>
          </a:r>
        </a:p>
      </dsp:txBody>
      <dsp:txXfrm>
        <a:off x="31028" y="1417662"/>
        <a:ext cx="6604777" cy="573546"/>
      </dsp:txXfrm>
    </dsp:sp>
    <dsp:sp modelId="{F83B685F-ABD4-469A-B898-89716B8EA71E}">
      <dsp:nvSpPr>
        <dsp:cNvPr id="0" name=""/>
        <dsp:cNvSpPr/>
      </dsp:nvSpPr>
      <dsp:spPr>
        <a:xfrm>
          <a:off x="0" y="2068317"/>
          <a:ext cx="6666833" cy="635602"/>
        </a:xfrm>
        <a:prstGeom prst="roundRect">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Neu :</a:t>
          </a:r>
          <a:endParaRPr lang="en-US" sz="1600" kern="1200" dirty="0"/>
        </a:p>
      </dsp:txBody>
      <dsp:txXfrm>
        <a:off x="31028" y="2099345"/>
        <a:ext cx="6604777" cy="573546"/>
      </dsp:txXfrm>
    </dsp:sp>
    <dsp:sp modelId="{AB82805E-F0C0-4350-A099-DDEB7485AB45}">
      <dsp:nvSpPr>
        <dsp:cNvPr id="0" name=""/>
        <dsp:cNvSpPr/>
      </dsp:nvSpPr>
      <dsp:spPr>
        <a:xfrm>
          <a:off x="0" y="2750000"/>
          <a:ext cx="6666833" cy="635602"/>
        </a:xfrm>
        <a:prstGeom prst="roundRect">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Problem – </a:t>
          </a:r>
          <a:r>
            <a:rPr lang="en-GB" sz="1600" kern="1200" dirty="0" err="1"/>
            <a:t>tystiolaeth</a:t>
          </a:r>
          <a:r>
            <a:rPr lang="en-GB" sz="1600" kern="1200" dirty="0"/>
            <a:t> – </a:t>
          </a:r>
          <a:r>
            <a:rPr lang="en-GB" sz="1600" kern="1200" dirty="0" err="1"/>
            <a:t>datrysiad</a:t>
          </a:r>
          <a:r>
            <a:rPr lang="en-GB" sz="1600" kern="1200" dirty="0"/>
            <a:t> – </a:t>
          </a:r>
          <a:r>
            <a:rPr lang="en-GB" sz="1600" kern="1200" dirty="0" err="1"/>
            <a:t>gwneud</a:t>
          </a:r>
          <a:r>
            <a:rPr lang="en-GB" sz="1600" kern="1200" dirty="0"/>
            <a:t> </a:t>
          </a:r>
          <a:r>
            <a:rPr lang="en-GB" sz="1600" kern="1200" dirty="0" err="1"/>
            <a:t>cyfreithiau</a:t>
          </a:r>
          <a:r>
            <a:rPr lang="en-GB" sz="1600" kern="1200" dirty="0"/>
            <a:t> – </a:t>
          </a:r>
          <a:r>
            <a:rPr lang="en-GB" sz="1600" kern="1200" dirty="0" err="1"/>
            <a:t>gweithredu</a:t>
          </a:r>
          <a:r>
            <a:rPr lang="en-GB" sz="1600" kern="1200" dirty="0"/>
            <a:t> – </a:t>
          </a:r>
          <a:r>
            <a:rPr lang="en-GB" sz="1600" kern="1200" dirty="0" err="1"/>
            <a:t>adfyfyrio</a:t>
          </a:r>
          <a:r>
            <a:rPr lang="en-GB" sz="1600" kern="1200" dirty="0"/>
            <a:t> (Anderson, 2015)</a:t>
          </a:r>
          <a:endParaRPr lang="en-US" sz="1600" kern="1200" dirty="0"/>
        </a:p>
      </dsp:txBody>
      <dsp:txXfrm>
        <a:off x="31028" y="2781028"/>
        <a:ext cx="6604777" cy="573546"/>
      </dsp:txXfrm>
    </dsp:sp>
    <dsp:sp modelId="{D3ABA07A-270D-4F23-98A8-83C94CCE31E5}">
      <dsp:nvSpPr>
        <dsp:cNvPr id="0" name=""/>
        <dsp:cNvSpPr/>
      </dsp:nvSpPr>
      <dsp:spPr>
        <a:xfrm>
          <a:off x="0" y="3431682"/>
          <a:ext cx="6666833" cy="635602"/>
        </a:xfrm>
        <a:prstGeom prst="roundRect">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err="1"/>
            <a:t>Ystyrir</a:t>
          </a:r>
          <a:r>
            <a:rPr lang="en-GB" sz="1600" kern="1200" dirty="0"/>
            <a:t> </a:t>
          </a:r>
          <a:r>
            <a:rPr lang="en-GB" sz="1600" kern="1200" dirty="0" err="1"/>
            <a:t>mai</a:t>
          </a:r>
          <a:r>
            <a:rPr lang="en-GB" sz="1600" kern="1200" dirty="0"/>
            <a:t> cam </a:t>
          </a:r>
          <a:r>
            <a:rPr lang="en-GB" sz="1600" kern="1200" dirty="0" err="1"/>
            <a:t>cyntaf</a:t>
          </a:r>
          <a:r>
            <a:rPr lang="en-GB" sz="1600" kern="1200" dirty="0"/>
            <a:t> </a:t>
          </a:r>
          <a:r>
            <a:rPr lang="en-GB" sz="1600" kern="1200" dirty="0" err="1"/>
            <a:t>llunio</a:t>
          </a:r>
          <a:r>
            <a:rPr lang="en-GB" sz="1600" kern="1200" dirty="0"/>
            <a:t> </a:t>
          </a:r>
          <a:r>
            <a:rPr lang="en-GB" sz="1600" kern="1200" dirty="0" err="1"/>
            <a:t>polisïau</a:t>
          </a:r>
          <a:r>
            <a:rPr lang="en-GB" sz="1600" kern="1200" dirty="0"/>
            <a:t> </a:t>
          </a:r>
          <a:r>
            <a:rPr lang="en-GB" sz="1600" kern="1200" dirty="0" err="1"/>
            <a:t>yw</a:t>
          </a:r>
          <a:r>
            <a:rPr lang="en-GB" sz="1600" kern="1200" dirty="0"/>
            <a:t> </a:t>
          </a:r>
          <a:r>
            <a:rPr lang="en-GB" sz="1600" kern="1200" dirty="0" err="1"/>
            <a:t>gosod</a:t>
          </a:r>
          <a:r>
            <a:rPr lang="en-GB" sz="1600" kern="1200" dirty="0"/>
            <a:t> agenda.</a:t>
          </a:r>
          <a:endParaRPr lang="en-US" sz="1600" kern="1200" dirty="0"/>
        </a:p>
      </dsp:txBody>
      <dsp:txXfrm>
        <a:off x="31028" y="3462710"/>
        <a:ext cx="6604777" cy="573546"/>
      </dsp:txXfrm>
    </dsp:sp>
    <dsp:sp modelId="{7ED9E963-F26D-4704-B1AB-09C661523C88}">
      <dsp:nvSpPr>
        <dsp:cNvPr id="0" name=""/>
        <dsp:cNvSpPr/>
      </dsp:nvSpPr>
      <dsp:spPr>
        <a:xfrm>
          <a:off x="0" y="4113365"/>
          <a:ext cx="6666833" cy="635602"/>
        </a:xfrm>
        <a:prstGeom prst="roundRect">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err="1"/>
            <a:t>h.y</a:t>
          </a:r>
          <a:r>
            <a:rPr lang="en-GB" sz="1600" kern="1200" dirty="0"/>
            <a:t>. i Kingdom (1995), ‘What makes people in and around government attend at any given time to some subjects and not others.’</a:t>
          </a:r>
          <a:endParaRPr lang="en-US" sz="1600" kern="1200" dirty="0"/>
        </a:p>
      </dsp:txBody>
      <dsp:txXfrm>
        <a:off x="31028" y="4144393"/>
        <a:ext cx="6604777" cy="573546"/>
      </dsp:txXfrm>
    </dsp:sp>
    <dsp:sp modelId="{45DC813C-9846-49B7-BA2B-E7B734462D28}">
      <dsp:nvSpPr>
        <dsp:cNvPr id="0" name=""/>
        <dsp:cNvSpPr/>
      </dsp:nvSpPr>
      <dsp:spPr>
        <a:xfrm>
          <a:off x="0" y="4795047"/>
          <a:ext cx="6666833" cy="63560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hlinkClick xmlns:r="http://schemas.openxmlformats.org/officeDocument/2006/relationships" r:id="rId1"/>
            </a:rPr>
            <a:t>Making Public Policy - YouTube</a:t>
          </a:r>
          <a:endParaRPr lang="en-US" sz="1600" kern="1200" dirty="0"/>
        </a:p>
      </dsp:txBody>
      <dsp:txXfrm>
        <a:off x="31028" y="4826075"/>
        <a:ext cx="6604777" cy="573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592834-2164-4E75-AEE0-0EAB5C217A51}">
      <dsp:nvSpPr>
        <dsp:cNvPr id="0" name=""/>
        <dsp:cNvSpPr/>
      </dsp:nvSpPr>
      <dsp:spPr>
        <a:xfrm>
          <a:off x="0" y="23269"/>
          <a:ext cx="6666833" cy="63560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policy process is often described in a series of distinct stages:</a:t>
          </a:r>
          <a:endParaRPr lang="en-US" sz="1600" kern="1200"/>
        </a:p>
      </dsp:txBody>
      <dsp:txXfrm>
        <a:off x="31028" y="54297"/>
        <a:ext cx="6604777" cy="573546"/>
      </dsp:txXfrm>
    </dsp:sp>
    <dsp:sp modelId="{26436967-0EF5-4A5E-B038-B661E3DCD035}">
      <dsp:nvSpPr>
        <dsp:cNvPr id="0" name=""/>
        <dsp:cNvSpPr/>
      </dsp:nvSpPr>
      <dsp:spPr>
        <a:xfrm>
          <a:off x="0" y="704952"/>
          <a:ext cx="6666833" cy="635602"/>
        </a:xfrm>
        <a:prstGeom prst="roundRect">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Problem formation – formulation – adoption – implementation - evaluation (Lasswell, 1936)</a:t>
          </a:r>
          <a:endParaRPr lang="en-US" sz="1600" kern="1200"/>
        </a:p>
      </dsp:txBody>
      <dsp:txXfrm>
        <a:off x="31028" y="735980"/>
        <a:ext cx="6604777" cy="573546"/>
      </dsp:txXfrm>
    </dsp:sp>
    <dsp:sp modelId="{5E7D1BB2-FFB5-49E9-8646-D8FCD7F9890D}">
      <dsp:nvSpPr>
        <dsp:cNvPr id="0" name=""/>
        <dsp:cNvSpPr/>
      </dsp:nvSpPr>
      <dsp:spPr>
        <a:xfrm>
          <a:off x="0" y="1386634"/>
          <a:ext cx="6666833" cy="635602"/>
        </a:xfrm>
        <a:prstGeom prst="roundRect">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Much policy analysis is still framed in these terms</a:t>
          </a:r>
          <a:endParaRPr lang="en-US" sz="1600" kern="1200"/>
        </a:p>
      </dsp:txBody>
      <dsp:txXfrm>
        <a:off x="31028" y="1417662"/>
        <a:ext cx="6604777" cy="573546"/>
      </dsp:txXfrm>
    </dsp:sp>
    <dsp:sp modelId="{F83B685F-ABD4-469A-B898-89716B8EA71E}">
      <dsp:nvSpPr>
        <dsp:cNvPr id="0" name=""/>
        <dsp:cNvSpPr/>
      </dsp:nvSpPr>
      <dsp:spPr>
        <a:xfrm>
          <a:off x="0" y="2068317"/>
          <a:ext cx="6666833" cy="635602"/>
        </a:xfrm>
        <a:prstGeom prst="roundRect">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Or :</a:t>
          </a:r>
          <a:endParaRPr lang="en-US" sz="1600" kern="1200"/>
        </a:p>
      </dsp:txBody>
      <dsp:txXfrm>
        <a:off x="31028" y="2099345"/>
        <a:ext cx="6604777" cy="573546"/>
      </dsp:txXfrm>
    </dsp:sp>
    <dsp:sp modelId="{AB82805E-F0C0-4350-A099-DDEB7485AB45}">
      <dsp:nvSpPr>
        <dsp:cNvPr id="0" name=""/>
        <dsp:cNvSpPr/>
      </dsp:nvSpPr>
      <dsp:spPr>
        <a:xfrm>
          <a:off x="0" y="2750000"/>
          <a:ext cx="6666833" cy="635602"/>
        </a:xfrm>
        <a:prstGeom prst="roundRect">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Problem – evidence – solution –law making – implementation – reflection (Anderson, 2015)</a:t>
          </a:r>
          <a:endParaRPr lang="en-US" sz="1600" kern="1200"/>
        </a:p>
      </dsp:txBody>
      <dsp:txXfrm>
        <a:off x="31028" y="2781028"/>
        <a:ext cx="6604777" cy="573546"/>
      </dsp:txXfrm>
    </dsp:sp>
    <dsp:sp modelId="{D3ABA07A-270D-4F23-98A8-83C94CCE31E5}">
      <dsp:nvSpPr>
        <dsp:cNvPr id="0" name=""/>
        <dsp:cNvSpPr/>
      </dsp:nvSpPr>
      <dsp:spPr>
        <a:xfrm>
          <a:off x="0" y="3431682"/>
          <a:ext cx="6666833" cy="635602"/>
        </a:xfrm>
        <a:prstGeom prst="roundRect">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first stage of policy making is seen as agenda setting.</a:t>
          </a:r>
          <a:endParaRPr lang="en-US" sz="1600" kern="1200"/>
        </a:p>
      </dsp:txBody>
      <dsp:txXfrm>
        <a:off x="31028" y="3462710"/>
        <a:ext cx="6604777" cy="573546"/>
      </dsp:txXfrm>
    </dsp:sp>
    <dsp:sp modelId="{7ED9E963-F26D-4704-B1AB-09C661523C88}">
      <dsp:nvSpPr>
        <dsp:cNvPr id="0" name=""/>
        <dsp:cNvSpPr/>
      </dsp:nvSpPr>
      <dsp:spPr>
        <a:xfrm>
          <a:off x="0" y="4113365"/>
          <a:ext cx="6666833" cy="635602"/>
        </a:xfrm>
        <a:prstGeom prst="roundRect">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i.e. for Kingdom (1995), ‘What makes people in and around government attend at any given time to some subjects and not others.’</a:t>
          </a:r>
          <a:endParaRPr lang="en-US" sz="1600" kern="1200"/>
        </a:p>
      </dsp:txBody>
      <dsp:txXfrm>
        <a:off x="31028" y="4144393"/>
        <a:ext cx="6604777" cy="573546"/>
      </dsp:txXfrm>
    </dsp:sp>
    <dsp:sp modelId="{45DC813C-9846-49B7-BA2B-E7B734462D28}">
      <dsp:nvSpPr>
        <dsp:cNvPr id="0" name=""/>
        <dsp:cNvSpPr/>
      </dsp:nvSpPr>
      <dsp:spPr>
        <a:xfrm>
          <a:off x="0" y="4795047"/>
          <a:ext cx="6666833" cy="63560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hlinkClick xmlns:r="http://schemas.openxmlformats.org/officeDocument/2006/relationships" r:id="rId1"/>
            </a:rPr>
            <a:t>Making Public Policy - YouTube</a:t>
          </a:r>
          <a:endParaRPr lang="en-US" sz="1600" kern="1200"/>
        </a:p>
      </dsp:txBody>
      <dsp:txXfrm>
        <a:off x="31028" y="4826075"/>
        <a:ext cx="6604777" cy="5735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C9506-12C1-4FF2-86DB-F485C8967AE7}">
      <dsp:nvSpPr>
        <dsp:cNvPr id="0" name=""/>
        <dsp:cNvSpPr/>
      </dsp:nvSpPr>
      <dsp:spPr>
        <a:xfrm>
          <a:off x="0" y="512376"/>
          <a:ext cx="6263640" cy="14606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cy-GB" sz="1700" kern="1200" noProof="0" dirty="0"/>
            <a:t>Gellir ystyried yr ymagwedd resymegol ar wneud polisïau fel y dywed (</a:t>
          </a:r>
          <a:r>
            <a:rPr lang="cy-GB" sz="1700" kern="1200" noProof="0" dirty="0" err="1"/>
            <a:t>Cairney</a:t>
          </a:r>
          <a:r>
            <a:rPr lang="cy-GB" sz="1700" kern="1200" noProof="0" dirty="0"/>
            <a:t>, 2012) sef y ffordd synnwyr cyffredin y dylai democratiaeth weithredu.</a:t>
          </a:r>
        </a:p>
      </dsp:txBody>
      <dsp:txXfrm>
        <a:off x="71304" y="583680"/>
        <a:ext cx="6121032" cy="1318063"/>
      </dsp:txXfrm>
    </dsp:sp>
    <dsp:sp modelId="{8CF5C13B-6CCD-4C4C-8376-EA0A8BA4C1C3}">
      <dsp:nvSpPr>
        <dsp:cNvPr id="0" name=""/>
        <dsp:cNvSpPr/>
      </dsp:nvSpPr>
      <dsp:spPr>
        <a:xfrm>
          <a:off x="0" y="2022008"/>
          <a:ext cx="6263640" cy="146067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err="1"/>
            <a:t>Aiff</a:t>
          </a:r>
          <a:r>
            <a:rPr lang="en-GB" sz="1700" kern="1200" dirty="0"/>
            <a:t> (Cairney, 2012) </a:t>
          </a:r>
          <a:r>
            <a:rPr lang="en-GB" sz="1700" kern="1200" dirty="0" err="1"/>
            <a:t>ymlaen</a:t>
          </a:r>
          <a:r>
            <a:rPr lang="en-GB" sz="1700" kern="1200" dirty="0"/>
            <a:t> i </a:t>
          </a:r>
          <a:r>
            <a:rPr lang="en-GB" sz="1700" kern="1200" dirty="0" err="1"/>
            <a:t>ddweud</a:t>
          </a:r>
          <a:r>
            <a:rPr lang="en-GB" sz="1700" kern="1200" dirty="0"/>
            <a:t> y </a:t>
          </a:r>
          <a:r>
            <a:rPr lang="en-GB" sz="1700" kern="1200" dirty="0" err="1"/>
            <a:t>byddai’n</a:t>
          </a:r>
          <a:r>
            <a:rPr lang="en-GB" sz="1700" kern="1200" dirty="0"/>
            <a:t> well </a:t>
          </a:r>
          <a:r>
            <a:rPr lang="en-GB" sz="1700" kern="1200" dirty="0" err="1"/>
            <a:t>eiystyried</a:t>
          </a:r>
          <a:r>
            <a:rPr lang="en-GB" sz="1700" kern="1200" dirty="0"/>
            <a:t> </a:t>
          </a:r>
          <a:r>
            <a:rPr lang="en-GB" sz="1700" kern="1200" dirty="0" err="1"/>
            <a:t>yn</a:t>
          </a:r>
          <a:r>
            <a:rPr lang="en-GB" sz="1700" kern="1200" dirty="0"/>
            <a:t> </a:t>
          </a:r>
          <a:r>
            <a:rPr lang="en-GB" sz="1700" kern="1200" dirty="0" err="1"/>
            <a:t>ddelfryd</a:t>
          </a:r>
          <a:r>
            <a:rPr lang="en-GB" sz="1700" kern="1200" dirty="0"/>
            <a:t>, </a:t>
          </a:r>
          <a:r>
            <a:rPr lang="en-GB" sz="1700" kern="1200" dirty="0" err="1"/>
            <a:t>lle</a:t>
          </a:r>
          <a:r>
            <a:rPr lang="en-GB" sz="1700" kern="1200" dirty="0"/>
            <a:t> </a:t>
          </a:r>
          <a:r>
            <a:rPr lang="en-GB" sz="1700" kern="1200" dirty="0" err="1"/>
            <a:t>dylid</a:t>
          </a:r>
          <a:r>
            <a:rPr lang="en-GB" sz="1700" kern="1200" dirty="0"/>
            <a:t> </a:t>
          </a:r>
          <a:r>
            <a:rPr lang="en-GB" sz="1700" kern="1200" dirty="0" err="1"/>
            <a:t>anelu</a:t>
          </a:r>
          <a:r>
            <a:rPr lang="en-GB" sz="1700" kern="1200" dirty="0"/>
            <a:t> at “</a:t>
          </a:r>
          <a:r>
            <a:rPr lang="en-GB" sz="1700" i="1" kern="1200" dirty="0"/>
            <a:t>a process in which elected policymakers identify problems, clarify their aims and carefully weigh up solutions before making a choice (based on perfect information and no resistance from unelected implementing officials)</a:t>
          </a:r>
          <a:r>
            <a:rPr lang="en-GB" sz="1700" kern="1200" dirty="0"/>
            <a:t>”.</a:t>
          </a:r>
          <a:endParaRPr lang="en-US" sz="1700" kern="1200" dirty="0"/>
        </a:p>
      </dsp:txBody>
      <dsp:txXfrm>
        <a:off x="71304" y="2093312"/>
        <a:ext cx="6121032" cy="1318063"/>
      </dsp:txXfrm>
    </dsp:sp>
    <dsp:sp modelId="{48A8E0C5-5FCE-49EA-A8FC-4CBE9849EDAF}">
      <dsp:nvSpPr>
        <dsp:cNvPr id="0" name=""/>
        <dsp:cNvSpPr/>
      </dsp:nvSpPr>
      <dsp:spPr>
        <a:xfrm>
          <a:off x="0" y="3531639"/>
          <a:ext cx="6263640" cy="146067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cy-GB" sz="1700" kern="1200" noProof="0" dirty="0"/>
            <a:t>Fodd bynnag, er y gellid ystyried hyn yn ddelfryd mae beirniaid yn aml yn dweud ei fod yn ddelfryd sy’n annhebygol o gael ei gyflawni, am ei fod yn anodd cael gwybodaeth berffaith </a:t>
          </a:r>
        </a:p>
      </dsp:txBody>
      <dsp:txXfrm>
        <a:off x="71304" y="3602943"/>
        <a:ext cx="6121032" cy="13180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C9506-12C1-4FF2-86DB-F485C8967AE7}">
      <dsp:nvSpPr>
        <dsp:cNvPr id="0" name=""/>
        <dsp:cNvSpPr/>
      </dsp:nvSpPr>
      <dsp:spPr>
        <a:xfrm>
          <a:off x="0" y="117994"/>
          <a:ext cx="6263640" cy="172359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rational approach to policymaking can be viewed as stated in (Cairney, 2012) as the common sense way in which a democracy should function.</a:t>
          </a:r>
          <a:endParaRPr lang="en-US" sz="1700" kern="1200"/>
        </a:p>
      </dsp:txBody>
      <dsp:txXfrm>
        <a:off x="84139" y="202133"/>
        <a:ext cx="6095362" cy="1555314"/>
      </dsp:txXfrm>
    </dsp:sp>
    <dsp:sp modelId="{8CF5C13B-6CCD-4C4C-8376-EA0A8BA4C1C3}">
      <dsp:nvSpPr>
        <dsp:cNvPr id="0" name=""/>
        <dsp:cNvSpPr/>
      </dsp:nvSpPr>
      <dsp:spPr>
        <a:xfrm>
          <a:off x="0" y="1890547"/>
          <a:ext cx="6263640" cy="172359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(Cairney, 2012) goes on to state that it may be better viewed as an ideal in which one should aim for “</a:t>
          </a:r>
          <a:r>
            <a:rPr lang="en-GB" sz="1700" i="1" kern="1200"/>
            <a:t>a process in which elected policymakers identify problems, clarify their aims and carefully weigh up solutions before making a choice (based on perfect information and no resistance from unelected implementing officials)</a:t>
          </a:r>
          <a:r>
            <a:rPr lang="en-GB" sz="1700" kern="1200"/>
            <a:t>”.</a:t>
          </a:r>
          <a:endParaRPr lang="en-US" sz="1700" kern="1200"/>
        </a:p>
      </dsp:txBody>
      <dsp:txXfrm>
        <a:off x="84139" y="1974686"/>
        <a:ext cx="6095362" cy="1555314"/>
      </dsp:txXfrm>
    </dsp:sp>
    <dsp:sp modelId="{48A8E0C5-5FCE-49EA-A8FC-4CBE9849EDAF}">
      <dsp:nvSpPr>
        <dsp:cNvPr id="0" name=""/>
        <dsp:cNvSpPr/>
      </dsp:nvSpPr>
      <dsp:spPr>
        <a:xfrm>
          <a:off x="0" y="3663100"/>
          <a:ext cx="6263640" cy="172359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however, may be viewed as an ideal but it is commonly stated by critics that it is an ideal which is unlikely to be reached, due to the difficulty of having perfect information </a:t>
          </a:r>
          <a:endParaRPr lang="en-US" sz="1700" kern="1200"/>
        </a:p>
      </dsp:txBody>
      <dsp:txXfrm>
        <a:off x="84139" y="3747239"/>
        <a:ext cx="6095362" cy="15553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1D5B2-7DCE-4EDF-99BF-74A8EBB96CED}">
      <dsp:nvSpPr>
        <dsp:cNvPr id="0" name=""/>
        <dsp:cNvSpPr/>
      </dsp:nvSpPr>
      <dsp:spPr>
        <a:xfrm>
          <a:off x="0" y="1090088"/>
          <a:ext cx="6263640" cy="5036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Neu </a:t>
          </a:r>
          <a:r>
            <a:rPr lang="en-GB" sz="2100" kern="1200" dirty="0" err="1"/>
            <a:t>wyddoniaeth</a:t>
          </a:r>
          <a:r>
            <a:rPr lang="en-GB" sz="2100" kern="1200" dirty="0"/>
            <a:t> ‘</a:t>
          </a:r>
          <a:r>
            <a:rPr lang="en-GB" sz="2100" kern="1200" dirty="0" err="1"/>
            <a:t>dod</a:t>
          </a:r>
          <a:r>
            <a:rPr lang="en-GB" sz="2100" kern="1200" dirty="0"/>
            <a:t> </a:t>
          </a:r>
          <a:r>
            <a:rPr lang="en-GB" sz="2100" kern="1200" dirty="0" err="1"/>
            <a:t>drwyddi</a:t>
          </a:r>
          <a:r>
            <a:rPr lang="en-GB" sz="2100" kern="1200" dirty="0"/>
            <a:t> </a:t>
          </a:r>
          <a:r>
            <a:rPr lang="en-GB" sz="2100" kern="1200" dirty="0" err="1"/>
            <a:t>rywsut</a:t>
          </a:r>
          <a:r>
            <a:rPr lang="en-GB" sz="2100" kern="1200" dirty="0"/>
            <a:t>’</a:t>
          </a:r>
          <a:endParaRPr lang="en-US" sz="2100" kern="1200" dirty="0"/>
        </a:p>
      </dsp:txBody>
      <dsp:txXfrm>
        <a:off x="24588" y="1114676"/>
        <a:ext cx="6214464" cy="454509"/>
      </dsp:txXfrm>
    </dsp:sp>
    <dsp:sp modelId="{1886FA1A-D11C-42E1-AF21-5029444F1E9B}">
      <dsp:nvSpPr>
        <dsp:cNvPr id="0" name=""/>
        <dsp:cNvSpPr/>
      </dsp:nvSpPr>
      <dsp:spPr>
        <a:xfrm>
          <a:off x="0" y="1654253"/>
          <a:ext cx="6263640" cy="50368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err="1"/>
            <a:t>Damcaniaeth</a:t>
          </a:r>
          <a:r>
            <a:rPr lang="en-GB" sz="2100" kern="1200" dirty="0"/>
            <a:t> Charles E Lindblom (1959)</a:t>
          </a:r>
          <a:endParaRPr lang="en-US" sz="2100" kern="1200" dirty="0"/>
        </a:p>
      </dsp:txBody>
      <dsp:txXfrm>
        <a:off x="24588" y="1678841"/>
        <a:ext cx="6214464" cy="454509"/>
      </dsp:txXfrm>
    </dsp:sp>
    <dsp:sp modelId="{84750BBD-60E9-4422-8878-15606B18C454}">
      <dsp:nvSpPr>
        <dsp:cNvPr id="0" name=""/>
        <dsp:cNvSpPr/>
      </dsp:nvSpPr>
      <dsp:spPr>
        <a:xfrm>
          <a:off x="0" y="2218419"/>
          <a:ext cx="6263640" cy="50368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cy-GB" sz="2100" kern="1200" noProof="0" dirty="0"/>
            <a:t>Yn amlygu cyfyngiadau gwneud polisïau rhesymegol</a:t>
          </a:r>
        </a:p>
      </dsp:txBody>
      <dsp:txXfrm>
        <a:off x="24588" y="2243007"/>
        <a:ext cx="6214464" cy="454509"/>
      </dsp:txXfrm>
    </dsp:sp>
    <dsp:sp modelId="{878C792A-0F59-4E3D-95EE-39B80761F322}">
      <dsp:nvSpPr>
        <dsp:cNvPr id="0" name=""/>
        <dsp:cNvSpPr/>
      </dsp:nvSpPr>
      <dsp:spPr>
        <a:xfrm>
          <a:off x="0" y="2782583"/>
          <a:ext cx="6263640" cy="50368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Yn </a:t>
          </a:r>
          <a:r>
            <a:rPr lang="en-GB" sz="2100" kern="1200" dirty="0" err="1"/>
            <a:t>adnabod</a:t>
          </a:r>
          <a:r>
            <a:rPr lang="en-GB" sz="2100" kern="1200" dirty="0"/>
            <a:t> </a:t>
          </a:r>
          <a:r>
            <a:rPr lang="en-GB" sz="2100" kern="1200" dirty="0" err="1"/>
            <a:t>cydbwysedd</a:t>
          </a:r>
          <a:r>
            <a:rPr lang="en-GB" sz="2100" kern="1200" dirty="0"/>
            <a:t> </a:t>
          </a:r>
          <a:r>
            <a:rPr lang="en-GB" sz="2100" kern="1200" dirty="0" err="1"/>
            <a:t>grym</a:t>
          </a:r>
          <a:r>
            <a:rPr lang="en-GB" sz="2100" kern="1200" dirty="0"/>
            <a:t> o </a:t>
          </a:r>
          <a:r>
            <a:rPr lang="en-GB" sz="2100" kern="1200" dirty="0" err="1"/>
            <a:t>fewn</a:t>
          </a:r>
          <a:r>
            <a:rPr lang="en-GB" sz="2100" kern="1200" dirty="0"/>
            <a:t> </a:t>
          </a:r>
          <a:r>
            <a:rPr lang="en-GB" sz="2100" kern="1200" dirty="0" err="1"/>
            <a:t>meysydd</a:t>
          </a:r>
          <a:r>
            <a:rPr lang="en-GB" sz="2100" kern="1200" dirty="0"/>
            <a:t> </a:t>
          </a:r>
          <a:r>
            <a:rPr lang="en-GB" sz="2100" kern="1200" dirty="0" err="1"/>
            <a:t>polisi</a:t>
          </a:r>
          <a:r>
            <a:rPr lang="en-GB" sz="2100" kern="1200" dirty="0"/>
            <a:t>.</a:t>
          </a:r>
          <a:endParaRPr lang="en-US" sz="2100" kern="1200" dirty="0"/>
        </a:p>
      </dsp:txBody>
      <dsp:txXfrm>
        <a:off x="24588" y="2807171"/>
        <a:ext cx="6214464" cy="454509"/>
      </dsp:txXfrm>
    </dsp:sp>
    <dsp:sp modelId="{6759FCF9-944E-4409-A2C7-A5D73901C913}">
      <dsp:nvSpPr>
        <dsp:cNvPr id="0" name=""/>
        <dsp:cNvSpPr/>
      </dsp:nvSpPr>
      <dsp:spPr>
        <a:xfrm>
          <a:off x="0" y="3346749"/>
          <a:ext cx="6263640" cy="50368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Felly </a:t>
          </a:r>
          <a:r>
            <a:rPr lang="en-GB" sz="2100" kern="1200" dirty="0" err="1"/>
            <a:t>mae</a:t>
          </a:r>
          <a:r>
            <a:rPr lang="en-GB" sz="2100" kern="1200" dirty="0"/>
            <a:t> </a:t>
          </a:r>
          <a:r>
            <a:rPr lang="en-GB" sz="2100" kern="1200" dirty="0" err="1"/>
            <a:t>newid</a:t>
          </a:r>
          <a:r>
            <a:rPr lang="en-GB" sz="2100" kern="1200" dirty="0"/>
            <a:t> </a:t>
          </a:r>
          <a:r>
            <a:rPr lang="en-GB" sz="2100" kern="1200" dirty="0" err="1"/>
            <a:t>yn</a:t>
          </a:r>
          <a:r>
            <a:rPr lang="en-GB" sz="2100" kern="1200" dirty="0"/>
            <a:t> </a:t>
          </a:r>
          <a:r>
            <a:rPr lang="en-GB" sz="2100" kern="1200" dirty="0" err="1"/>
            <a:t>digwydd</a:t>
          </a:r>
          <a:r>
            <a:rPr lang="en-GB" sz="2100" kern="1200" dirty="0"/>
            <a:t> </a:t>
          </a:r>
          <a:r>
            <a:rPr lang="en-GB" sz="2100" kern="1200" dirty="0" err="1"/>
            <a:t>mewn</a:t>
          </a:r>
          <a:r>
            <a:rPr lang="en-GB" sz="2100" kern="1200" dirty="0"/>
            <a:t> </a:t>
          </a:r>
          <a:r>
            <a:rPr lang="en-GB" sz="2100" kern="1200" dirty="0" err="1"/>
            <a:t>camau</a:t>
          </a:r>
          <a:r>
            <a:rPr lang="en-GB" sz="2100" kern="1200" dirty="0"/>
            <a:t> </a:t>
          </a:r>
          <a:r>
            <a:rPr lang="en-GB" sz="2100" kern="1200" dirty="0" err="1"/>
            <a:t>bach</a:t>
          </a:r>
          <a:r>
            <a:rPr lang="en-GB" sz="2100" kern="1200" dirty="0"/>
            <a:t>.</a:t>
          </a:r>
          <a:endParaRPr lang="en-US" sz="2100" kern="1200" dirty="0"/>
        </a:p>
      </dsp:txBody>
      <dsp:txXfrm>
        <a:off x="24588" y="3371337"/>
        <a:ext cx="6214464" cy="454509"/>
      </dsp:txXfrm>
    </dsp:sp>
    <dsp:sp modelId="{17F29386-3119-43B6-9CB8-25BDC79D06A4}">
      <dsp:nvSpPr>
        <dsp:cNvPr id="0" name=""/>
        <dsp:cNvSpPr/>
      </dsp:nvSpPr>
      <dsp:spPr>
        <a:xfrm>
          <a:off x="0" y="3868383"/>
          <a:ext cx="6263640" cy="5036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err="1"/>
            <a:t>Addasiadau</a:t>
          </a:r>
          <a:r>
            <a:rPr lang="en-GB" sz="2100" kern="1200" dirty="0"/>
            <a:t> </a:t>
          </a:r>
          <a:r>
            <a:rPr lang="en-GB" sz="2100" kern="1200" dirty="0" err="1"/>
            <a:t>bach</a:t>
          </a:r>
          <a:r>
            <a:rPr lang="en-GB" sz="2100" kern="1200" dirty="0"/>
            <a:t> </a:t>
          </a:r>
          <a:r>
            <a:rPr lang="en-GB" sz="2100" kern="1200" dirty="0" err="1"/>
            <a:t>o’r</a:t>
          </a:r>
          <a:r>
            <a:rPr lang="en-GB" sz="2100" kern="1200" dirty="0"/>
            <a:t> status quo</a:t>
          </a:r>
          <a:endParaRPr lang="en-US" sz="2100" kern="1200" dirty="0"/>
        </a:p>
      </dsp:txBody>
      <dsp:txXfrm>
        <a:off x="24588" y="3892971"/>
        <a:ext cx="6214464" cy="4545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1D5B2-7DCE-4EDF-99BF-74A8EBB96CED}">
      <dsp:nvSpPr>
        <dsp:cNvPr id="0" name=""/>
        <dsp:cNvSpPr/>
      </dsp:nvSpPr>
      <dsp:spPr>
        <a:xfrm>
          <a:off x="0" y="931778"/>
          <a:ext cx="626364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Or the science of ‘muddling through’</a:t>
          </a:r>
          <a:endParaRPr lang="en-US" sz="2300" kern="1200"/>
        </a:p>
      </dsp:txBody>
      <dsp:txXfrm>
        <a:off x="26930" y="958708"/>
        <a:ext cx="6209780" cy="497795"/>
      </dsp:txXfrm>
    </dsp:sp>
    <dsp:sp modelId="{1886FA1A-D11C-42E1-AF21-5029444F1E9B}">
      <dsp:nvSpPr>
        <dsp:cNvPr id="0" name=""/>
        <dsp:cNvSpPr/>
      </dsp:nvSpPr>
      <dsp:spPr>
        <a:xfrm>
          <a:off x="0" y="1549673"/>
          <a:ext cx="6263640" cy="55165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Theory of Charles E Lindblom (1959)</a:t>
          </a:r>
          <a:endParaRPr lang="en-US" sz="2300" kern="1200"/>
        </a:p>
      </dsp:txBody>
      <dsp:txXfrm>
        <a:off x="26930" y="1576603"/>
        <a:ext cx="6209780" cy="497795"/>
      </dsp:txXfrm>
    </dsp:sp>
    <dsp:sp modelId="{84750BBD-60E9-4422-8878-15606B18C454}">
      <dsp:nvSpPr>
        <dsp:cNvPr id="0" name=""/>
        <dsp:cNvSpPr/>
      </dsp:nvSpPr>
      <dsp:spPr>
        <a:xfrm>
          <a:off x="0" y="2167568"/>
          <a:ext cx="6263640" cy="55165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Highlights the limitations of rational policy making</a:t>
          </a:r>
          <a:endParaRPr lang="en-US" sz="2300" kern="1200"/>
        </a:p>
      </dsp:txBody>
      <dsp:txXfrm>
        <a:off x="26930" y="2194498"/>
        <a:ext cx="6209780" cy="497795"/>
      </dsp:txXfrm>
    </dsp:sp>
    <dsp:sp modelId="{878C792A-0F59-4E3D-95EE-39B80761F322}">
      <dsp:nvSpPr>
        <dsp:cNvPr id="0" name=""/>
        <dsp:cNvSpPr/>
      </dsp:nvSpPr>
      <dsp:spPr>
        <a:xfrm>
          <a:off x="0" y="2785464"/>
          <a:ext cx="6263640" cy="55165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Recognises power balance within policy areas.</a:t>
          </a:r>
          <a:endParaRPr lang="en-US" sz="2300" kern="1200"/>
        </a:p>
      </dsp:txBody>
      <dsp:txXfrm>
        <a:off x="26930" y="2812394"/>
        <a:ext cx="6209780" cy="497795"/>
      </dsp:txXfrm>
    </dsp:sp>
    <dsp:sp modelId="{6759FCF9-944E-4409-A2C7-A5D73901C913}">
      <dsp:nvSpPr>
        <dsp:cNvPr id="0" name=""/>
        <dsp:cNvSpPr/>
      </dsp:nvSpPr>
      <dsp:spPr>
        <a:xfrm>
          <a:off x="0" y="3403358"/>
          <a:ext cx="6263640" cy="55165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Change therefore is in small steps.</a:t>
          </a:r>
          <a:endParaRPr lang="en-US" sz="2300" kern="1200"/>
        </a:p>
      </dsp:txBody>
      <dsp:txXfrm>
        <a:off x="26930" y="3430288"/>
        <a:ext cx="6209780" cy="497795"/>
      </dsp:txXfrm>
    </dsp:sp>
    <dsp:sp modelId="{17F29386-3119-43B6-9CB8-25BDC79D06A4}">
      <dsp:nvSpPr>
        <dsp:cNvPr id="0" name=""/>
        <dsp:cNvSpPr/>
      </dsp:nvSpPr>
      <dsp:spPr>
        <a:xfrm>
          <a:off x="0" y="4021254"/>
          <a:ext cx="6263640"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Small adjustments from the status quo</a:t>
          </a:r>
          <a:endParaRPr lang="en-US" sz="2300" kern="1200"/>
        </a:p>
      </dsp:txBody>
      <dsp:txXfrm>
        <a:off x="26930" y="4048184"/>
        <a:ext cx="6209780" cy="4977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DBA50-00C7-40A1-92CC-DB0A4E6E400C}">
      <dsp:nvSpPr>
        <dsp:cNvPr id="0" name=""/>
        <dsp:cNvSpPr/>
      </dsp:nvSpPr>
      <dsp:spPr>
        <a:xfrm>
          <a:off x="0" y="134806"/>
          <a:ext cx="6263640" cy="10055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cy-GB" sz="1800" kern="1200" noProof="0" dirty="0"/>
            <a:t>Yn cydnabod bod cyfyngiadau o fewn y broses gwneud </a:t>
          </a:r>
          <a:r>
            <a:rPr lang="cy-GB" sz="1800" kern="1200" noProof="0" dirty="0" err="1"/>
            <a:t>polisiau</a:t>
          </a:r>
          <a:endParaRPr lang="cy-GB" sz="1800" kern="1200" noProof="0" dirty="0"/>
        </a:p>
      </dsp:txBody>
      <dsp:txXfrm>
        <a:off x="49087" y="183893"/>
        <a:ext cx="6165466" cy="907369"/>
      </dsp:txXfrm>
    </dsp:sp>
    <dsp:sp modelId="{6433EC09-A133-4DC8-9607-54F0D448CE41}">
      <dsp:nvSpPr>
        <dsp:cNvPr id="0" name=""/>
        <dsp:cNvSpPr/>
      </dsp:nvSpPr>
      <dsp:spPr>
        <a:xfrm>
          <a:off x="0" y="1192189"/>
          <a:ext cx="6263640" cy="1005543"/>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err="1"/>
            <a:t>Cyfyngiadau</a:t>
          </a:r>
          <a:r>
            <a:rPr lang="en-US" sz="1800" kern="1200" dirty="0"/>
            <a:t> </a:t>
          </a:r>
          <a:r>
            <a:rPr lang="en-US" sz="1800" kern="1200" dirty="0" err="1"/>
            <a:t>dynol</a:t>
          </a:r>
          <a:endParaRPr lang="en-US" sz="1800" kern="1200" dirty="0"/>
        </a:p>
      </dsp:txBody>
      <dsp:txXfrm>
        <a:off x="49087" y="1241276"/>
        <a:ext cx="6165466" cy="907369"/>
      </dsp:txXfrm>
    </dsp:sp>
    <dsp:sp modelId="{3B7D1A0C-AB82-4991-9BB2-5E5F69246515}">
      <dsp:nvSpPr>
        <dsp:cNvPr id="0" name=""/>
        <dsp:cNvSpPr/>
      </dsp:nvSpPr>
      <dsp:spPr>
        <a:xfrm>
          <a:off x="0" y="2249572"/>
          <a:ext cx="6263640" cy="100554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err="1"/>
            <a:t>Amhosibilrwydd</a:t>
          </a:r>
          <a:r>
            <a:rPr lang="en-US" sz="1800" kern="1200" dirty="0"/>
            <a:t> </a:t>
          </a:r>
          <a:r>
            <a:rPr lang="en-US" sz="1800" kern="1200" dirty="0" err="1"/>
            <a:t>gwneud</a:t>
          </a:r>
          <a:r>
            <a:rPr lang="en-US" sz="1800" kern="1200" dirty="0"/>
            <a:t> </a:t>
          </a:r>
          <a:r>
            <a:rPr lang="en-US" sz="1800" kern="1200" dirty="0" err="1"/>
            <a:t>penderfyniadau</a:t>
          </a:r>
          <a:r>
            <a:rPr lang="en-US" sz="1800" kern="1200" dirty="0"/>
            <a:t> </a:t>
          </a:r>
          <a:r>
            <a:rPr lang="en-US" sz="1800" kern="1200" dirty="0" err="1"/>
            <a:t>dynol</a:t>
          </a:r>
          <a:r>
            <a:rPr lang="en-US" sz="1800" kern="1200" dirty="0"/>
            <a:t>: </a:t>
          </a:r>
          <a:r>
            <a:rPr lang="en-US" sz="1800" kern="1200" dirty="0" err="1"/>
            <a:t>mae</a:t>
          </a:r>
          <a:r>
            <a:rPr lang="en-US" sz="1800" kern="1200" dirty="0"/>
            <a:t> </a:t>
          </a:r>
          <a:r>
            <a:rPr lang="en-US" sz="1800" kern="1200" dirty="0" err="1"/>
            <a:t>nifer</a:t>
          </a:r>
          <a:r>
            <a:rPr lang="en-US" sz="1800" kern="1200" dirty="0"/>
            <a:t> y </a:t>
          </a:r>
          <a:r>
            <a:rPr lang="en-US" sz="1800" kern="1200" dirty="0" err="1"/>
            <a:t>dewisiadau</a:t>
          </a:r>
          <a:r>
            <a:rPr lang="en-US" sz="1800" kern="1200" dirty="0"/>
            <a:t> </a:t>
          </a:r>
          <a:r>
            <a:rPr lang="en-US" sz="1800" kern="1200" dirty="0" err="1"/>
            <a:t>amgen</a:t>
          </a:r>
          <a:r>
            <a:rPr lang="en-US" sz="1800" kern="1200" dirty="0"/>
            <a:t> </a:t>
          </a:r>
          <a:r>
            <a:rPr lang="en-US" sz="1800" kern="1200" dirty="0" err="1"/>
            <a:t>i’w</a:t>
          </a:r>
          <a:r>
            <a:rPr lang="en-US" sz="1800" kern="1200" dirty="0"/>
            <a:t> </a:t>
          </a:r>
          <a:r>
            <a:rPr lang="en-US" sz="1800" kern="1200" dirty="0" err="1"/>
            <a:t>harchwilio</a:t>
          </a:r>
          <a:r>
            <a:rPr lang="en-US" sz="1800" kern="1200" dirty="0"/>
            <a:t> mor </a:t>
          </a:r>
          <a:r>
            <a:rPr lang="en-US" sz="1800" kern="1200" dirty="0" err="1"/>
            <a:t>fawr</a:t>
          </a:r>
          <a:endParaRPr lang="en-US" sz="1800" kern="1200" dirty="0"/>
        </a:p>
      </dsp:txBody>
      <dsp:txXfrm>
        <a:off x="49087" y="2298659"/>
        <a:ext cx="6165466" cy="907369"/>
      </dsp:txXfrm>
    </dsp:sp>
    <dsp:sp modelId="{89843705-65BD-4B13-8CE4-19C499762C34}">
      <dsp:nvSpPr>
        <dsp:cNvPr id="0" name=""/>
        <dsp:cNvSpPr/>
      </dsp:nvSpPr>
      <dsp:spPr>
        <a:xfrm>
          <a:off x="0" y="3306955"/>
          <a:ext cx="6263640" cy="1005543"/>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err="1"/>
            <a:t>Mae’r</a:t>
          </a:r>
          <a:r>
            <a:rPr lang="en-GB" sz="1800" kern="1200" dirty="0"/>
            <a:t> </a:t>
          </a:r>
          <a:r>
            <a:rPr lang="en-GB" sz="1800" kern="1200" dirty="0" err="1"/>
            <a:t>wybodaeth</a:t>
          </a:r>
          <a:r>
            <a:rPr lang="en-GB" sz="1800" kern="1200" dirty="0"/>
            <a:t> </a:t>
          </a:r>
          <a:r>
            <a:rPr lang="en-GB" sz="1800" kern="1200" dirty="0" err="1"/>
            <a:t>sydd</a:t>
          </a:r>
          <a:r>
            <a:rPr lang="en-GB" sz="1800" kern="1200" dirty="0"/>
            <a:t> </a:t>
          </a:r>
          <a:r>
            <a:rPr lang="en-GB" sz="1800" kern="1200" dirty="0" err="1"/>
            <a:t>i’w</a:t>
          </a:r>
          <a:r>
            <a:rPr lang="en-GB" sz="1800" kern="1200" dirty="0"/>
            <a:t> </a:t>
          </a:r>
          <a:r>
            <a:rPr lang="en-GB" sz="1800" kern="1200" dirty="0" err="1"/>
            <a:t>gwerthuso</a:t>
          </a:r>
          <a:r>
            <a:rPr lang="en-GB" sz="1800" kern="1200" dirty="0"/>
            <a:t> </a:t>
          </a:r>
          <a:r>
            <a:rPr lang="en-GB" sz="1800" kern="1200" dirty="0" err="1"/>
            <a:t>yn</a:t>
          </a:r>
          <a:r>
            <a:rPr lang="en-GB" sz="1800" kern="1200" dirty="0"/>
            <a:t> ‘so vast that even an approximation to objective rationality is hard to conceive’(Simon, 1976) </a:t>
          </a:r>
          <a:endParaRPr lang="en-US" sz="1800" kern="1200" dirty="0"/>
        </a:p>
      </dsp:txBody>
      <dsp:txXfrm>
        <a:off x="49087" y="3356042"/>
        <a:ext cx="6165466" cy="907369"/>
      </dsp:txXfrm>
    </dsp:sp>
    <dsp:sp modelId="{7CB3BAF7-2EFE-48F8-9B50-6C1ACD82FC83}">
      <dsp:nvSpPr>
        <dsp:cNvPr id="0" name=""/>
        <dsp:cNvSpPr/>
      </dsp:nvSpPr>
      <dsp:spPr>
        <a:xfrm>
          <a:off x="0" y="4364338"/>
          <a:ext cx="6263640" cy="100554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Yn </a:t>
          </a:r>
          <a:r>
            <a:rPr lang="en-GB" sz="1800" kern="1200" dirty="0" err="1"/>
            <a:t>hytrach</a:t>
          </a:r>
          <a:r>
            <a:rPr lang="en-GB" sz="1800" kern="1200" dirty="0"/>
            <a:t> </a:t>
          </a:r>
          <a:r>
            <a:rPr lang="en-GB" sz="1800" kern="1200" dirty="0" err="1"/>
            <a:t>na</a:t>
          </a:r>
          <a:r>
            <a:rPr lang="en-GB" sz="1800" kern="1200" dirty="0"/>
            <a:t> </a:t>
          </a:r>
          <a:r>
            <a:rPr lang="en-GB" sz="1800" kern="1200" dirty="0" err="1"/>
            <a:t>cheisio</a:t>
          </a:r>
          <a:r>
            <a:rPr lang="en-GB" sz="1800" kern="1200" dirty="0"/>
            <a:t> </a:t>
          </a:r>
          <a:r>
            <a:rPr lang="en-GB" sz="1800" kern="1200" dirty="0" err="1"/>
            <a:t>dod</a:t>
          </a:r>
          <a:r>
            <a:rPr lang="en-GB" sz="1800" kern="1200" dirty="0"/>
            <a:t> o </a:t>
          </a:r>
          <a:r>
            <a:rPr lang="en-GB" sz="1800" kern="1200" dirty="0" err="1"/>
            <a:t>hyd</a:t>
          </a:r>
          <a:r>
            <a:rPr lang="en-GB" sz="1800" kern="1200" dirty="0"/>
            <a:t> </a:t>
          </a:r>
          <a:r>
            <a:rPr lang="en-GB" sz="1800" kern="1200" dirty="0" err="1"/>
            <a:t>i’r</a:t>
          </a:r>
          <a:r>
            <a:rPr lang="en-GB" sz="1800" kern="1200" dirty="0"/>
            <a:t> </a:t>
          </a:r>
          <a:r>
            <a:rPr lang="en-GB" sz="1800" kern="1200" dirty="0" err="1"/>
            <a:t>datrysiad</a:t>
          </a:r>
          <a:r>
            <a:rPr lang="en-GB" sz="1800" kern="1200" dirty="0"/>
            <a:t> </a:t>
          </a:r>
          <a:r>
            <a:rPr lang="en-GB" sz="1800" kern="1200" dirty="0" err="1"/>
            <a:t>perffaith</a:t>
          </a:r>
          <a:r>
            <a:rPr lang="en-GB" sz="1800" kern="1200" dirty="0"/>
            <a:t> i </a:t>
          </a:r>
          <a:r>
            <a:rPr lang="en-GB" sz="1800" kern="1200" dirty="0" err="1"/>
            <a:t>broblem</a:t>
          </a:r>
          <a:r>
            <a:rPr lang="en-GB" sz="1800" kern="1200" dirty="0"/>
            <a:t> </a:t>
          </a:r>
          <a:r>
            <a:rPr lang="en-GB" sz="1800" kern="1200" dirty="0" err="1"/>
            <a:t>polisi</a:t>
          </a:r>
          <a:endParaRPr lang="en-US" sz="1800" kern="1200" dirty="0"/>
        </a:p>
      </dsp:txBody>
      <dsp:txXfrm>
        <a:off x="49087" y="4413425"/>
        <a:ext cx="6165466" cy="90736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DBA50-00C7-40A1-92CC-DB0A4E6E400C}">
      <dsp:nvSpPr>
        <dsp:cNvPr id="0" name=""/>
        <dsp:cNvSpPr/>
      </dsp:nvSpPr>
      <dsp:spPr>
        <a:xfrm>
          <a:off x="0" y="131335"/>
          <a:ext cx="6263640"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Recognises that there are constraints within the policy making process.</a:t>
          </a:r>
          <a:endParaRPr lang="en-US" sz="1800" kern="1200"/>
        </a:p>
      </dsp:txBody>
      <dsp:txXfrm>
        <a:off x="49154" y="180489"/>
        <a:ext cx="6165332" cy="908623"/>
      </dsp:txXfrm>
    </dsp:sp>
    <dsp:sp modelId="{6433EC09-A133-4DC8-9607-54F0D448CE41}">
      <dsp:nvSpPr>
        <dsp:cNvPr id="0" name=""/>
        <dsp:cNvSpPr/>
      </dsp:nvSpPr>
      <dsp:spPr>
        <a:xfrm>
          <a:off x="0" y="1190107"/>
          <a:ext cx="6263640" cy="100693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Human constraints</a:t>
          </a:r>
          <a:endParaRPr lang="en-US" sz="1800" kern="1200"/>
        </a:p>
      </dsp:txBody>
      <dsp:txXfrm>
        <a:off x="49154" y="1239261"/>
        <a:ext cx="6165332" cy="908623"/>
      </dsp:txXfrm>
    </dsp:sp>
    <dsp:sp modelId="{3B7D1A0C-AB82-4991-9BB2-5E5F69246515}">
      <dsp:nvSpPr>
        <dsp:cNvPr id="0" name=""/>
        <dsp:cNvSpPr/>
      </dsp:nvSpPr>
      <dsp:spPr>
        <a:xfrm>
          <a:off x="0" y="2248878"/>
          <a:ext cx="6263640" cy="100693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impossibility of human decision making: the number of alternatives to be explored is so great </a:t>
          </a:r>
          <a:endParaRPr lang="en-US" sz="1800" kern="1200"/>
        </a:p>
      </dsp:txBody>
      <dsp:txXfrm>
        <a:off x="49154" y="2298032"/>
        <a:ext cx="6165332" cy="908623"/>
      </dsp:txXfrm>
    </dsp:sp>
    <dsp:sp modelId="{89843705-65BD-4B13-8CE4-19C499762C34}">
      <dsp:nvSpPr>
        <dsp:cNvPr id="0" name=""/>
        <dsp:cNvSpPr/>
      </dsp:nvSpPr>
      <dsp:spPr>
        <a:xfrm>
          <a:off x="0" y="3307649"/>
          <a:ext cx="6263640" cy="100693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information to be evaluated is ‘so vast that even an approximation to objective rationality is hard to conceive’(Simon, 1976) </a:t>
          </a:r>
          <a:endParaRPr lang="en-US" sz="1800" kern="1200"/>
        </a:p>
      </dsp:txBody>
      <dsp:txXfrm>
        <a:off x="49154" y="3356803"/>
        <a:ext cx="6165332" cy="908623"/>
      </dsp:txXfrm>
    </dsp:sp>
    <dsp:sp modelId="{7CB3BAF7-2EFE-48F8-9B50-6C1ACD82FC83}">
      <dsp:nvSpPr>
        <dsp:cNvPr id="0" name=""/>
        <dsp:cNvSpPr/>
      </dsp:nvSpPr>
      <dsp:spPr>
        <a:xfrm>
          <a:off x="0" y="4366420"/>
          <a:ext cx="6263640"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Rather than trying to get the perfect solution to a policy problem</a:t>
          </a:r>
          <a:endParaRPr lang="en-US" sz="1800" kern="1200"/>
        </a:p>
      </dsp:txBody>
      <dsp:txXfrm>
        <a:off x="49154" y="4415574"/>
        <a:ext cx="6165332" cy="9086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7F912-E690-4BD5-8BC1-D5B8F49A108E}">
      <dsp:nvSpPr>
        <dsp:cNvPr id="0" name=""/>
        <dsp:cNvSpPr/>
      </dsp:nvSpPr>
      <dsp:spPr>
        <a:xfrm>
          <a:off x="0" y="4143670"/>
          <a:ext cx="6263640" cy="13600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err="1"/>
            <a:t>Caiff</a:t>
          </a:r>
          <a:r>
            <a:rPr lang="en-US" sz="1700" kern="1200" dirty="0"/>
            <a:t> </a:t>
          </a:r>
          <a:r>
            <a:rPr lang="en-US" sz="1700" kern="1200" dirty="0" err="1"/>
            <a:t>prosesau</a:t>
          </a:r>
          <a:r>
            <a:rPr lang="en-US" sz="1700" kern="1200" dirty="0"/>
            <a:t> </a:t>
          </a:r>
          <a:r>
            <a:rPr lang="en-US" sz="1700" kern="1200" dirty="0" err="1"/>
            <a:t>gwneud</a:t>
          </a:r>
          <a:r>
            <a:rPr lang="en-US" sz="1700" kern="1200" dirty="0"/>
            <a:t> </a:t>
          </a:r>
          <a:r>
            <a:rPr lang="en-US" sz="1700" kern="1200" dirty="0" err="1"/>
            <a:t>penderfyniadau</a:t>
          </a:r>
          <a:r>
            <a:rPr lang="en-US" sz="1700" kern="1200" dirty="0"/>
            <a:t> </a:t>
          </a:r>
          <a:r>
            <a:rPr lang="en-US" sz="1700" kern="1200" dirty="0" err="1"/>
            <a:t>eu</a:t>
          </a:r>
          <a:r>
            <a:rPr lang="en-US" sz="1700" kern="1200" dirty="0"/>
            <a:t> </a:t>
          </a:r>
          <a:r>
            <a:rPr lang="en-US" sz="1700" kern="1200" dirty="0" err="1"/>
            <a:t>harwain</a:t>
          </a:r>
          <a:r>
            <a:rPr lang="en-US" sz="1700" kern="1200" dirty="0"/>
            <a:t> </a:t>
          </a:r>
          <a:r>
            <a:rPr lang="en-US" sz="1700" kern="1200" dirty="0" err="1"/>
            <a:t>gan</a:t>
          </a:r>
          <a:r>
            <a:rPr lang="en-US" sz="1700" kern="1200" dirty="0"/>
            <a:t> </a:t>
          </a:r>
          <a:r>
            <a:rPr lang="en-US" sz="1700" kern="1200" dirty="0" err="1"/>
            <a:t>realiti’r</a:t>
          </a:r>
          <a:r>
            <a:rPr lang="en-US" sz="1700" kern="1200" dirty="0"/>
            <a:t> </a:t>
          </a:r>
          <a:r>
            <a:rPr lang="en-US" sz="1700" kern="1200" dirty="0" err="1"/>
            <a:t>amgylchiadau</a:t>
          </a:r>
          <a:r>
            <a:rPr lang="en-US" sz="1700" kern="1200" dirty="0"/>
            <a:t>, y </a:t>
          </a:r>
          <a:r>
            <a:rPr lang="en-US" sz="1700" kern="1200" dirty="0" err="1"/>
            <a:t>cyfyngiadau</a:t>
          </a:r>
          <a:r>
            <a:rPr lang="en-US" sz="1700" kern="1200" dirty="0"/>
            <a:t>, a </a:t>
          </a:r>
          <a:r>
            <a:rPr lang="en-US" sz="1700" kern="1200" dirty="0" err="1"/>
            <a:t>rhesymeg</a:t>
          </a:r>
          <a:r>
            <a:rPr lang="en-US" sz="1700" kern="1200" dirty="0"/>
            <a:t> ‘</a:t>
          </a:r>
          <a:r>
            <a:rPr lang="en-US" sz="1700" kern="1200" dirty="0" err="1"/>
            <a:t>priodolrwydd</a:t>
          </a:r>
          <a:r>
            <a:rPr lang="en-US" sz="1700" kern="1200" dirty="0"/>
            <a:t>’ </a:t>
          </a:r>
          <a:r>
            <a:rPr lang="en-US" sz="1700" kern="1200" dirty="0" err="1"/>
            <a:t>e.e.</a:t>
          </a:r>
          <a:r>
            <a:rPr lang="en-US" sz="1700" kern="1200" dirty="0"/>
            <a:t> </a:t>
          </a:r>
          <a:r>
            <a:rPr lang="en-US" sz="1700" kern="1200" dirty="0" err="1"/>
            <a:t>beth</a:t>
          </a:r>
          <a:r>
            <a:rPr lang="en-US" sz="1700" kern="1200" dirty="0"/>
            <a:t> </a:t>
          </a:r>
          <a:r>
            <a:rPr lang="en-US" sz="1700" kern="1200" dirty="0" err="1"/>
            <a:t>yw’r</a:t>
          </a:r>
          <a:r>
            <a:rPr lang="en-US" sz="1700" kern="1200" dirty="0"/>
            <a:t> </a:t>
          </a:r>
          <a:r>
            <a:rPr lang="en-US" sz="1700" kern="1200" dirty="0" err="1"/>
            <a:t>disgwyliadau</a:t>
          </a:r>
          <a:r>
            <a:rPr lang="en-US" sz="1700" kern="1200" dirty="0"/>
            <a:t>? Beth </a:t>
          </a:r>
          <a:r>
            <a:rPr lang="en-US" sz="1700" kern="1200" dirty="0" err="1"/>
            <a:t>yw’r</a:t>
          </a:r>
          <a:r>
            <a:rPr lang="en-US" sz="1700" kern="1200" dirty="0"/>
            <a:t> </a:t>
          </a:r>
          <a:r>
            <a:rPr lang="en-US" sz="1700" kern="1200" dirty="0" err="1"/>
            <a:t>gyllideb</a:t>
          </a:r>
          <a:r>
            <a:rPr lang="en-US" sz="1700" kern="1200" dirty="0"/>
            <a:t>? </a:t>
          </a:r>
          <a:r>
            <a:rPr lang="en-US" sz="1700" kern="1200" dirty="0" err="1"/>
            <a:t>ayb</a:t>
          </a:r>
          <a:endParaRPr lang="en-US" sz="1700" kern="1200" dirty="0"/>
        </a:p>
      </dsp:txBody>
      <dsp:txXfrm>
        <a:off x="0" y="4143670"/>
        <a:ext cx="6263640" cy="1360044"/>
      </dsp:txXfrm>
    </dsp:sp>
    <dsp:sp modelId="{2A9353FD-EFCA-4D70-8BAA-E1501A80A09D}">
      <dsp:nvSpPr>
        <dsp:cNvPr id="0" name=""/>
        <dsp:cNvSpPr/>
      </dsp:nvSpPr>
      <dsp:spPr>
        <a:xfrm rot="10800000">
          <a:off x="0" y="2072321"/>
          <a:ext cx="6263640" cy="2091749"/>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Yn </a:t>
          </a:r>
          <a:r>
            <a:rPr lang="en-US" sz="1700" kern="1200" dirty="0" err="1"/>
            <a:t>hytrach</a:t>
          </a:r>
          <a:r>
            <a:rPr lang="en-US" sz="1700" kern="1200" dirty="0"/>
            <a:t> </a:t>
          </a:r>
          <a:r>
            <a:rPr lang="en-US" sz="1700" kern="1200" dirty="0" err="1"/>
            <a:t>na</a:t>
          </a:r>
          <a:r>
            <a:rPr lang="en-US" sz="1700" kern="1200" dirty="0"/>
            <a:t> </a:t>
          </a:r>
          <a:r>
            <a:rPr lang="en-US" sz="1700" kern="1200" dirty="0" err="1"/>
            <a:t>cheisio</a:t>
          </a:r>
          <a:r>
            <a:rPr lang="en-US" sz="1700" kern="1200" dirty="0"/>
            <a:t> </a:t>
          </a:r>
          <a:r>
            <a:rPr lang="en-US" sz="1700" kern="1200" dirty="0" err="1"/>
            <a:t>dod</a:t>
          </a:r>
          <a:r>
            <a:rPr lang="en-US" sz="1700" kern="1200" dirty="0"/>
            <a:t> o </a:t>
          </a:r>
          <a:r>
            <a:rPr lang="en-US" sz="1700" kern="1200" dirty="0" err="1"/>
            <a:t>hyd</a:t>
          </a:r>
          <a:r>
            <a:rPr lang="en-US" sz="1700" kern="1200" dirty="0"/>
            <a:t> </a:t>
          </a:r>
          <a:r>
            <a:rPr lang="en-US" sz="1700" kern="1200" dirty="0" err="1"/>
            <a:t>i’r</a:t>
          </a:r>
          <a:r>
            <a:rPr lang="en-US" sz="1700" kern="1200" dirty="0"/>
            <a:t> </a:t>
          </a:r>
          <a:r>
            <a:rPr lang="en-US" sz="1700" kern="1200" dirty="0" err="1"/>
            <a:t>datrysiad</a:t>
          </a:r>
          <a:r>
            <a:rPr lang="en-US" sz="1700" kern="1200" dirty="0"/>
            <a:t> </a:t>
          </a:r>
          <a:r>
            <a:rPr lang="en-US" sz="1700" kern="1200" dirty="0" err="1"/>
            <a:t>perffaith</a:t>
          </a:r>
          <a:r>
            <a:rPr lang="en-US" sz="1700" kern="1200" dirty="0"/>
            <a:t> </a:t>
          </a:r>
          <a:r>
            <a:rPr lang="en-US" sz="1700" kern="1200" dirty="0" err="1"/>
            <a:t>trwy</a:t>
          </a:r>
          <a:r>
            <a:rPr lang="en-US" sz="1700" kern="1200" dirty="0"/>
            <a:t> </a:t>
          </a:r>
          <a:r>
            <a:rPr lang="en-US" sz="1700" kern="1200" dirty="0" err="1"/>
            <a:t>wneud</a:t>
          </a:r>
          <a:r>
            <a:rPr lang="en-US" sz="1700" kern="1200" dirty="0"/>
            <a:t> </a:t>
          </a:r>
          <a:r>
            <a:rPr lang="en-US" sz="1700" kern="1200" dirty="0" err="1"/>
            <a:t>penderfyniadau</a:t>
          </a:r>
          <a:r>
            <a:rPr lang="en-US" sz="1700" kern="1200" dirty="0"/>
            <a:t> </a:t>
          </a:r>
          <a:r>
            <a:rPr lang="en-US" sz="1700" kern="1200" dirty="0" err="1"/>
            <a:t>rhesymegol</a:t>
          </a:r>
          <a:r>
            <a:rPr lang="en-US" sz="1700" kern="1200" dirty="0"/>
            <a:t> ‘</a:t>
          </a:r>
          <a:r>
            <a:rPr lang="en-US" sz="1700" kern="1200" dirty="0" err="1"/>
            <a:t>gwyddonol</a:t>
          </a:r>
          <a:r>
            <a:rPr lang="en-US" sz="1700" kern="1200" dirty="0"/>
            <a:t>’, </a:t>
          </a:r>
          <a:r>
            <a:rPr lang="en-US" sz="1700" kern="1200" dirty="0" err="1"/>
            <a:t>gwrthrychol</a:t>
          </a:r>
          <a:endParaRPr lang="en-US" sz="1700" kern="1200" dirty="0"/>
        </a:p>
      </dsp:txBody>
      <dsp:txXfrm rot="10800000">
        <a:off x="0" y="2072321"/>
        <a:ext cx="6263640" cy="1359156"/>
      </dsp:txXfrm>
    </dsp:sp>
    <dsp:sp modelId="{ABBA0792-2832-478D-AEC3-B9BA48544428}">
      <dsp:nvSpPr>
        <dsp:cNvPr id="0" name=""/>
        <dsp:cNvSpPr/>
      </dsp:nvSpPr>
      <dsp:spPr>
        <a:xfrm rot="10800000">
          <a:off x="0" y="972"/>
          <a:ext cx="6263640" cy="209174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Beth </a:t>
          </a:r>
          <a:r>
            <a:rPr lang="en-US" sz="1700" kern="1200" dirty="0" err="1"/>
            <a:t>yw’r</a:t>
          </a:r>
          <a:r>
            <a:rPr lang="en-US" sz="1700" kern="1200" dirty="0"/>
            <a:t> </a:t>
          </a:r>
          <a:r>
            <a:rPr lang="en-US" sz="1700" kern="1200" dirty="0" err="1"/>
            <a:t>cyfyngiadau</a:t>
          </a:r>
          <a:r>
            <a:rPr lang="en-US" sz="1700" kern="1200" dirty="0"/>
            <a:t> </a:t>
          </a:r>
          <a:r>
            <a:rPr lang="en-US" sz="1700" kern="1200" dirty="0" err="1"/>
            <a:t>sy’n</a:t>
          </a:r>
          <a:r>
            <a:rPr lang="en-US" sz="1700" kern="1200" dirty="0"/>
            <a:t> </a:t>
          </a:r>
          <a:r>
            <a:rPr lang="en-US" sz="1700" kern="1200" dirty="0" err="1"/>
            <a:t>strwythuro</a:t>
          </a:r>
          <a:r>
            <a:rPr lang="en-US" sz="1700" kern="1200" dirty="0"/>
            <a:t> </a:t>
          </a:r>
          <a:r>
            <a:rPr lang="en-US" sz="1700" kern="1200" dirty="0" err="1"/>
            <a:t>prosesau</a:t>
          </a:r>
          <a:r>
            <a:rPr lang="en-US" sz="1700" kern="1200" dirty="0"/>
            <a:t> </a:t>
          </a:r>
          <a:r>
            <a:rPr lang="en-US" sz="1700" kern="1200" dirty="0" err="1"/>
            <a:t>gwneud</a:t>
          </a:r>
          <a:r>
            <a:rPr lang="en-US" sz="1700" kern="1200" dirty="0"/>
            <a:t> </a:t>
          </a:r>
          <a:r>
            <a:rPr lang="en-US" sz="1700" kern="1200" dirty="0" err="1"/>
            <a:t>penderfyniadau</a:t>
          </a:r>
          <a:r>
            <a:rPr lang="en-US" sz="1700" kern="1200" dirty="0"/>
            <a:t> </a:t>
          </a:r>
          <a:r>
            <a:rPr lang="en-US" sz="1700" kern="1200" dirty="0" err="1"/>
            <a:t>yn</a:t>
          </a:r>
          <a:r>
            <a:rPr lang="en-US" sz="1700" kern="1200" dirty="0"/>
            <a:t> </a:t>
          </a:r>
          <a:r>
            <a:rPr lang="en-US" sz="1700" kern="1200" dirty="0" err="1"/>
            <a:t>eich</a:t>
          </a:r>
          <a:r>
            <a:rPr lang="en-US" sz="1700" kern="1200" dirty="0"/>
            <a:t> </a:t>
          </a:r>
          <a:r>
            <a:rPr lang="en-US" sz="1700" kern="1200" dirty="0" err="1"/>
            <a:t>sefydliad</a:t>
          </a:r>
          <a:r>
            <a:rPr lang="en-US" sz="1700" kern="1200" dirty="0"/>
            <a:t>?</a:t>
          </a:r>
        </a:p>
      </dsp:txBody>
      <dsp:txXfrm rot="-10800000">
        <a:off x="0" y="972"/>
        <a:ext cx="6263640" cy="734203"/>
      </dsp:txXfrm>
    </dsp:sp>
    <dsp:sp modelId="{A9F1E789-D505-4198-A5C3-6C01413BD36B}">
      <dsp:nvSpPr>
        <dsp:cNvPr id="0" name=""/>
        <dsp:cNvSpPr/>
      </dsp:nvSpPr>
      <dsp:spPr>
        <a:xfrm>
          <a:off x="0" y="735176"/>
          <a:ext cx="3131819" cy="6254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Beth </a:t>
          </a:r>
          <a:r>
            <a:rPr lang="en-GB" sz="2000" kern="1200" dirty="0" err="1"/>
            <a:t>yw</a:t>
          </a:r>
          <a:r>
            <a:rPr lang="en-GB" sz="2000" kern="1200" dirty="0"/>
            <a:t> </a:t>
          </a:r>
          <a:r>
            <a:rPr lang="en-GB" sz="2000" kern="1200" dirty="0" err="1"/>
            <a:t>eich</a:t>
          </a:r>
          <a:r>
            <a:rPr lang="en-GB" sz="2000" kern="1200" dirty="0"/>
            <a:t> </a:t>
          </a:r>
          <a:r>
            <a:rPr lang="en-GB" sz="2000" kern="1200" dirty="0" err="1"/>
            <a:t>dewisiadu</a:t>
          </a:r>
          <a:r>
            <a:rPr lang="en-GB" sz="2000" kern="1200" dirty="0"/>
            <a:t>?</a:t>
          </a:r>
          <a:endParaRPr lang="en-US" sz="2000" kern="1200" dirty="0"/>
        </a:p>
      </dsp:txBody>
      <dsp:txXfrm>
        <a:off x="0" y="735176"/>
        <a:ext cx="3131819" cy="625433"/>
      </dsp:txXfrm>
    </dsp:sp>
    <dsp:sp modelId="{1010FE41-695C-4273-BE16-3F3E13F76109}">
      <dsp:nvSpPr>
        <dsp:cNvPr id="0" name=""/>
        <dsp:cNvSpPr/>
      </dsp:nvSpPr>
      <dsp:spPr>
        <a:xfrm>
          <a:off x="3131820" y="735176"/>
          <a:ext cx="3131819" cy="62543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dirty="0"/>
            <a:t>Faint o </a:t>
          </a:r>
          <a:r>
            <a:rPr lang="en-GB" sz="2000" kern="1200" dirty="0" err="1"/>
            <a:t>amser</a:t>
          </a:r>
          <a:r>
            <a:rPr lang="en-GB" sz="2000" kern="1200" dirty="0"/>
            <a:t> </a:t>
          </a:r>
          <a:r>
            <a:rPr lang="en-GB" sz="2000" kern="1200" dirty="0" err="1"/>
            <a:t>sydd</a:t>
          </a:r>
          <a:r>
            <a:rPr lang="en-GB" sz="2000" kern="1200" dirty="0"/>
            <a:t> </a:t>
          </a:r>
          <a:r>
            <a:rPr lang="en-GB" sz="2000" kern="1200" dirty="0" err="1"/>
            <a:t>gennych</a:t>
          </a:r>
          <a:r>
            <a:rPr lang="en-GB" sz="2000" kern="1200" dirty="0"/>
            <a:t> chi?</a:t>
          </a:r>
          <a:endParaRPr lang="en-US" sz="2000" kern="1200" dirty="0"/>
        </a:p>
      </dsp:txBody>
      <dsp:txXfrm>
        <a:off x="3131820" y="735176"/>
        <a:ext cx="3131819" cy="62543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7F912-E690-4BD5-8BC1-D5B8F49A108E}">
      <dsp:nvSpPr>
        <dsp:cNvPr id="0" name=""/>
        <dsp:cNvSpPr/>
      </dsp:nvSpPr>
      <dsp:spPr>
        <a:xfrm>
          <a:off x="0" y="4143670"/>
          <a:ext cx="6263640" cy="13600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Decision making is guided by the reality of the circumstances, the limitations, and  logic of ‘appropriateness’ e.g. what is expected? what is the budget? Etc</a:t>
          </a:r>
          <a:endParaRPr lang="en-US" sz="1700" kern="1200"/>
        </a:p>
      </dsp:txBody>
      <dsp:txXfrm>
        <a:off x="0" y="4143670"/>
        <a:ext cx="6263640" cy="1360044"/>
      </dsp:txXfrm>
    </dsp:sp>
    <dsp:sp modelId="{2A9353FD-EFCA-4D70-8BAA-E1501A80A09D}">
      <dsp:nvSpPr>
        <dsp:cNvPr id="0" name=""/>
        <dsp:cNvSpPr/>
      </dsp:nvSpPr>
      <dsp:spPr>
        <a:xfrm rot="10800000">
          <a:off x="0" y="2072321"/>
          <a:ext cx="6263640" cy="2091749"/>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Rather than trying to get the perfect solution through  objective ‘scientific’ rational decision making </a:t>
          </a:r>
          <a:endParaRPr lang="en-US" sz="1700" kern="1200"/>
        </a:p>
      </dsp:txBody>
      <dsp:txXfrm rot="10800000">
        <a:off x="0" y="2072321"/>
        <a:ext cx="6263640" cy="1359156"/>
      </dsp:txXfrm>
    </dsp:sp>
    <dsp:sp modelId="{ABBA0792-2832-478D-AEC3-B9BA48544428}">
      <dsp:nvSpPr>
        <dsp:cNvPr id="0" name=""/>
        <dsp:cNvSpPr/>
      </dsp:nvSpPr>
      <dsp:spPr>
        <a:xfrm rot="10800000">
          <a:off x="0" y="972"/>
          <a:ext cx="6263640" cy="2091749"/>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What are the bounds which structure decision making in your organisation?</a:t>
          </a:r>
          <a:endParaRPr lang="en-US" sz="1700" kern="1200"/>
        </a:p>
      </dsp:txBody>
      <dsp:txXfrm rot="-10800000">
        <a:off x="0" y="972"/>
        <a:ext cx="6263640" cy="734203"/>
      </dsp:txXfrm>
    </dsp:sp>
    <dsp:sp modelId="{A9F1E789-D505-4198-A5C3-6C01413BD36B}">
      <dsp:nvSpPr>
        <dsp:cNvPr id="0" name=""/>
        <dsp:cNvSpPr/>
      </dsp:nvSpPr>
      <dsp:spPr>
        <a:xfrm>
          <a:off x="0" y="735176"/>
          <a:ext cx="3131819" cy="62543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What are your options?</a:t>
          </a:r>
          <a:endParaRPr lang="en-US" sz="2000" kern="1200"/>
        </a:p>
      </dsp:txBody>
      <dsp:txXfrm>
        <a:off x="0" y="735176"/>
        <a:ext cx="3131819" cy="625433"/>
      </dsp:txXfrm>
    </dsp:sp>
    <dsp:sp modelId="{1010FE41-695C-4273-BE16-3F3E13F76109}">
      <dsp:nvSpPr>
        <dsp:cNvPr id="0" name=""/>
        <dsp:cNvSpPr/>
      </dsp:nvSpPr>
      <dsp:spPr>
        <a:xfrm>
          <a:off x="3131820" y="735176"/>
          <a:ext cx="3131819" cy="625433"/>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How much time do you have?</a:t>
          </a:r>
          <a:endParaRPr lang="en-US" sz="2000" kern="1200"/>
        </a:p>
      </dsp:txBody>
      <dsp:txXfrm>
        <a:off x="3131820" y="735176"/>
        <a:ext cx="3131819" cy="62543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192BA-8B82-4813-B465-E2C1DDD822DA}">
      <dsp:nvSpPr>
        <dsp:cNvPr id="0" name=""/>
        <dsp:cNvSpPr/>
      </dsp:nvSpPr>
      <dsp:spPr>
        <a:xfrm>
          <a:off x="0" y="44125"/>
          <a:ext cx="6263640" cy="26635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Yn </a:t>
          </a:r>
          <a:r>
            <a:rPr lang="en-GB" sz="3100" kern="1200" dirty="0" err="1"/>
            <a:t>hytrach</a:t>
          </a:r>
          <a:r>
            <a:rPr lang="en-GB" sz="3100" kern="1200" dirty="0"/>
            <a:t> </a:t>
          </a:r>
          <a:r>
            <a:rPr lang="en-GB" sz="3100" kern="1200" dirty="0" err="1"/>
            <a:t>na</a:t>
          </a:r>
          <a:r>
            <a:rPr lang="en-GB" sz="3100" kern="1200" dirty="0"/>
            <a:t> </a:t>
          </a:r>
          <a:r>
            <a:rPr lang="en-GB" sz="3100" kern="1200" dirty="0" err="1"/>
            <a:t>cheisio</a:t>
          </a:r>
          <a:r>
            <a:rPr lang="en-GB" sz="3100" kern="1200" dirty="0"/>
            <a:t> </a:t>
          </a:r>
          <a:r>
            <a:rPr lang="en-GB" sz="3100" kern="1200" dirty="0" err="1"/>
            <a:t>cael</a:t>
          </a:r>
          <a:r>
            <a:rPr lang="en-GB" sz="3100" kern="1200" dirty="0"/>
            <a:t> y </a:t>
          </a:r>
          <a:r>
            <a:rPr lang="en-GB" sz="3100" kern="1200" dirty="0" err="1"/>
            <a:t>datrysiad</a:t>
          </a:r>
          <a:r>
            <a:rPr lang="en-GB" sz="3100" kern="1200" dirty="0"/>
            <a:t> </a:t>
          </a:r>
          <a:r>
            <a:rPr lang="en-GB" sz="3100" kern="1200" dirty="0" err="1"/>
            <a:t>perffaith</a:t>
          </a:r>
          <a:r>
            <a:rPr lang="en-GB" sz="3100" kern="1200" dirty="0"/>
            <a:t> – </a:t>
          </a:r>
          <a:r>
            <a:rPr lang="en-GB" sz="3100" kern="1200" dirty="0" err="1"/>
            <a:t>rydych</a:t>
          </a:r>
          <a:r>
            <a:rPr lang="en-GB" sz="3100" kern="1200" dirty="0"/>
            <a:t> </a:t>
          </a:r>
          <a:r>
            <a:rPr lang="en-GB" sz="3100" kern="1200" dirty="0" err="1"/>
            <a:t>chi’n</a:t>
          </a:r>
          <a:r>
            <a:rPr lang="en-GB" sz="3100" kern="1200" dirty="0"/>
            <a:t> ‘satisfice’(Simon,1956)</a:t>
          </a:r>
          <a:endParaRPr lang="en-US" sz="3100" kern="1200" dirty="0"/>
        </a:p>
      </dsp:txBody>
      <dsp:txXfrm>
        <a:off x="130025" y="174150"/>
        <a:ext cx="6003590" cy="2403528"/>
      </dsp:txXfrm>
    </dsp:sp>
    <dsp:sp modelId="{B7425C7D-5107-47CB-8586-59F2BC206DE3}">
      <dsp:nvSpPr>
        <dsp:cNvPr id="0" name=""/>
        <dsp:cNvSpPr/>
      </dsp:nvSpPr>
      <dsp:spPr>
        <a:xfrm>
          <a:off x="0" y="2796984"/>
          <a:ext cx="6263640" cy="26635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Mae’n </a:t>
          </a:r>
          <a:r>
            <a:rPr lang="en-US" sz="3100" kern="1200" dirty="0" err="1"/>
            <a:t>gyfuniad</a:t>
          </a:r>
          <a:r>
            <a:rPr lang="en-US" sz="3100" kern="1200" dirty="0"/>
            <a:t> o </a:t>
          </a:r>
          <a:r>
            <a:rPr lang="en-US" sz="3100" kern="1200" dirty="0" err="1"/>
            <a:t>fodloni</a:t>
          </a:r>
          <a:r>
            <a:rPr lang="en-US" sz="3100" kern="1200" dirty="0"/>
            <a:t> (‘satisfy’) a </a:t>
          </a:r>
          <a:r>
            <a:rPr lang="en-US" sz="3100" kern="1200" dirty="0" err="1"/>
            <a:t>digoni</a:t>
          </a:r>
          <a:r>
            <a:rPr lang="en-US" sz="3100" kern="1200" dirty="0"/>
            <a:t> (‘suffice’) </a:t>
          </a:r>
          <a:r>
            <a:rPr lang="en-US" sz="3100" kern="1200" dirty="0" err="1"/>
            <a:t>ble</a:t>
          </a:r>
          <a:r>
            <a:rPr lang="en-US" sz="3100" kern="1200" dirty="0"/>
            <a:t> </a:t>
          </a:r>
          <a:r>
            <a:rPr lang="en-US" sz="3100" kern="1200" dirty="0" err="1"/>
            <a:t>byddwch</a:t>
          </a:r>
          <a:r>
            <a:rPr lang="en-US" sz="3100" kern="1200" dirty="0"/>
            <a:t> </a:t>
          </a:r>
          <a:r>
            <a:rPr lang="en-US" sz="3100" kern="1200" dirty="0" err="1"/>
            <a:t>yn</a:t>
          </a:r>
          <a:r>
            <a:rPr lang="en-US" sz="3100" kern="1200" dirty="0"/>
            <a:t> </a:t>
          </a:r>
          <a:r>
            <a:rPr lang="en-US" sz="3100" kern="1200" dirty="0" err="1"/>
            <a:t>dod</a:t>
          </a:r>
          <a:r>
            <a:rPr lang="en-US" sz="3100" kern="1200" dirty="0"/>
            <a:t> o </a:t>
          </a:r>
          <a:r>
            <a:rPr lang="en-US" sz="3100" kern="1200" dirty="0" err="1"/>
            <a:t>hyd</a:t>
          </a:r>
          <a:r>
            <a:rPr lang="en-US" sz="3100" kern="1200" dirty="0"/>
            <a:t> i </a:t>
          </a:r>
          <a:r>
            <a:rPr lang="en-US" sz="3100" kern="1200" dirty="0" err="1"/>
            <a:t>ymateb</a:t>
          </a:r>
          <a:r>
            <a:rPr lang="en-US" sz="3100" kern="1200" dirty="0"/>
            <a:t> </a:t>
          </a:r>
          <a:r>
            <a:rPr lang="en-US" sz="3100" kern="1200" dirty="0" err="1"/>
            <a:t>boddhaol</a:t>
          </a:r>
          <a:r>
            <a:rPr lang="en-US" sz="3100" kern="1200" dirty="0"/>
            <a:t> </a:t>
          </a:r>
          <a:r>
            <a:rPr lang="en-US" sz="3100" kern="1200" dirty="0" err="1"/>
            <a:t>gan</a:t>
          </a:r>
          <a:r>
            <a:rPr lang="en-US" sz="3100" kern="1200" dirty="0"/>
            <a:t> </a:t>
          </a:r>
          <a:r>
            <a:rPr lang="en-US" sz="3100" kern="1200" dirty="0" err="1"/>
            <a:t>weithio</a:t>
          </a:r>
          <a:r>
            <a:rPr lang="en-US" sz="3100" kern="1200" dirty="0"/>
            <a:t> o </a:t>
          </a:r>
          <a:r>
            <a:rPr lang="en-US" sz="3100" kern="1200" dirty="0" err="1"/>
            <a:t>fewn</a:t>
          </a:r>
          <a:r>
            <a:rPr lang="en-US" sz="3100" kern="1200" dirty="0"/>
            <a:t> </a:t>
          </a:r>
          <a:r>
            <a:rPr lang="en-US" sz="3100" kern="1200" dirty="0" err="1"/>
            <a:t>cyfyngiadau</a:t>
          </a:r>
          <a:r>
            <a:rPr lang="en-US" sz="3100" kern="1200" dirty="0"/>
            <a:t> </a:t>
          </a:r>
          <a:r>
            <a:rPr lang="en-US" sz="3100" kern="1200" dirty="0" err="1"/>
            <a:t>byd</a:t>
          </a:r>
          <a:r>
            <a:rPr lang="en-US" sz="3100" kern="1200" dirty="0"/>
            <a:t> go </a:t>
          </a:r>
          <a:r>
            <a:rPr lang="en-US" sz="3100" kern="1200" dirty="0" err="1"/>
            <a:t>iawn</a:t>
          </a:r>
          <a:r>
            <a:rPr lang="en-US" sz="3100" kern="1200" dirty="0"/>
            <a:t> a ‘</a:t>
          </a:r>
          <a:r>
            <a:rPr lang="en-US" sz="3100" kern="1200" dirty="0" err="1"/>
            <a:t>wnaiff</a:t>
          </a:r>
          <a:r>
            <a:rPr lang="en-US" sz="3100" kern="1200" dirty="0"/>
            <a:t> y </a:t>
          </a:r>
          <a:r>
            <a:rPr lang="en-US" sz="3100" kern="1200" dirty="0" err="1"/>
            <a:t>tro</a:t>
          </a:r>
          <a:r>
            <a:rPr lang="en-US" sz="3100" kern="1200" dirty="0"/>
            <a:t>!’</a:t>
          </a:r>
        </a:p>
      </dsp:txBody>
      <dsp:txXfrm>
        <a:off x="130025" y="2927009"/>
        <a:ext cx="6003590" cy="240352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192BA-8B82-4813-B465-E2C1DDD822DA}">
      <dsp:nvSpPr>
        <dsp:cNvPr id="0" name=""/>
        <dsp:cNvSpPr/>
      </dsp:nvSpPr>
      <dsp:spPr>
        <a:xfrm>
          <a:off x="0" y="44125"/>
          <a:ext cx="6263640" cy="26635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Rather than try to get the perfect solution – you ‘satisfice’(Simon,1956)</a:t>
          </a:r>
          <a:endParaRPr lang="en-US" sz="3100" kern="1200"/>
        </a:p>
      </dsp:txBody>
      <dsp:txXfrm>
        <a:off x="130025" y="174150"/>
        <a:ext cx="6003590" cy="2403528"/>
      </dsp:txXfrm>
    </dsp:sp>
    <dsp:sp modelId="{B7425C7D-5107-47CB-8586-59F2BC206DE3}">
      <dsp:nvSpPr>
        <dsp:cNvPr id="0" name=""/>
        <dsp:cNvSpPr/>
      </dsp:nvSpPr>
      <dsp:spPr>
        <a:xfrm>
          <a:off x="0" y="2796984"/>
          <a:ext cx="6263640" cy="26635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It is a combination of satisfy and suffice in which you arrive at a satisfactory response working within real world constraints ‘that’ ll do!’</a:t>
          </a:r>
          <a:endParaRPr lang="en-US" sz="3100" kern="1200"/>
        </a:p>
      </dsp:txBody>
      <dsp:txXfrm>
        <a:off x="130025" y="2927009"/>
        <a:ext cx="6003590" cy="240352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C6FB7-D7AB-41B8-947E-B13BF943E36D}">
      <dsp:nvSpPr>
        <dsp:cNvPr id="0" name=""/>
        <dsp:cNvSpPr/>
      </dsp:nvSpPr>
      <dsp:spPr>
        <a:xfrm>
          <a:off x="0" y="23164"/>
          <a:ext cx="6263640" cy="17714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Yn </a:t>
          </a:r>
          <a:r>
            <a:rPr lang="en-GB" sz="2500" kern="1200" dirty="0" err="1"/>
            <a:t>cyflwyno</a:t>
          </a:r>
          <a:r>
            <a:rPr lang="en-GB" sz="2500" kern="1200" dirty="0"/>
            <a:t> </a:t>
          </a:r>
          <a:r>
            <a:rPr lang="en-GB" sz="2500" kern="1200" dirty="0" err="1"/>
            <a:t>safbwynt</a:t>
          </a:r>
          <a:r>
            <a:rPr lang="en-GB" sz="2500" kern="1200" dirty="0"/>
            <a:t> </a:t>
          </a:r>
          <a:r>
            <a:rPr lang="en-GB" sz="2500" kern="1200" dirty="0" err="1"/>
            <a:t>mwy</a:t>
          </a:r>
          <a:r>
            <a:rPr lang="en-GB" sz="2500" kern="1200" dirty="0"/>
            <a:t> </a:t>
          </a:r>
          <a:r>
            <a:rPr lang="en-GB" sz="2500" kern="1200" dirty="0" err="1"/>
            <a:t>anarchig</a:t>
          </a:r>
          <a:r>
            <a:rPr lang="en-GB" sz="2500" kern="1200" dirty="0"/>
            <a:t> o </a:t>
          </a:r>
          <a:r>
            <a:rPr lang="en-GB" sz="2500" kern="1200" dirty="0" err="1"/>
            <a:t>wneud</a:t>
          </a:r>
          <a:r>
            <a:rPr lang="en-GB" sz="2500" kern="1200" dirty="0"/>
            <a:t> </a:t>
          </a:r>
          <a:r>
            <a:rPr lang="en-GB" sz="2500" kern="1200" dirty="0" err="1"/>
            <a:t>penderfyniadau</a:t>
          </a:r>
          <a:r>
            <a:rPr lang="en-GB" sz="2500" kern="1200" dirty="0"/>
            <a:t> ac </a:t>
          </a:r>
          <a:r>
            <a:rPr lang="en-GB" sz="2500" kern="1200" dirty="0" err="1"/>
            <a:t>ymatebion</a:t>
          </a:r>
          <a:r>
            <a:rPr lang="en-GB" sz="2500" kern="1200" dirty="0"/>
            <a:t> </a:t>
          </a:r>
          <a:r>
            <a:rPr lang="en-GB" sz="2500" kern="1200" dirty="0" err="1"/>
            <a:t>polisi</a:t>
          </a:r>
          <a:endParaRPr lang="en-US" sz="2500" kern="1200" dirty="0"/>
        </a:p>
      </dsp:txBody>
      <dsp:txXfrm>
        <a:off x="86475" y="109639"/>
        <a:ext cx="6090690" cy="1598503"/>
      </dsp:txXfrm>
    </dsp:sp>
    <dsp:sp modelId="{3A772AB6-B6EF-44A6-8B52-1BDCAA7B1505}">
      <dsp:nvSpPr>
        <dsp:cNvPr id="0" name=""/>
        <dsp:cNvSpPr/>
      </dsp:nvSpPr>
      <dsp:spPr>
        <a:xfrm>
          <a:off x="0" y="1866617"/>
          <a:ext cx="6263640" cy="17714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cy-GB" sz="2500" kern="1200" noProof="0" dirty="0"/>
            <a:t>Nid yw sefydliadau’n gweithredu fel cyfrifiaduron ond yn hytrach, yn debycach i finiau sbwriel ble rhoddir cymysgedd o broblemau a datrysiadau posibl</a:t>
          </a:r>
        </a:p>
      </dsp:txBody>
      <dsp:txXfrm>
        <a:off x="86475" y="1953092"/>
        <a:ext cx="6090690" cy="1598503"/>
      </dsp:txXfrm>
    </dsp:sp>
    <dsp:sp modelId="{7BA2BDDC-B8B7-41E6-B9E2-C9C4D255B84A}">
      <dsp:nvSpPr>
        <dsp:cNvPr id="0" name=""/>
        <dsp:cNvSpPr/>
      </dsp:nvSpPr>
      <dsp:spPr>
        <a:xfrm>
          <a:off x="0" y="3710070"/>
          <a:ext cx="6263640" cy="17714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err="1"/>
            <a:t>Gwnaeth</a:t>
          </a:r>
          <a:r>
            <a:rPr lang="en-GB" sz="2500" kern="1200" dirty="0"/>
            <a:t> Kingdom(1995) </a:t>
          </a:r>
          <a:r>
            <a:rPr lang="en-GB" sz="2500" kern="1200" dirty="0" err="1"/>
            <a:t>addasu’r</a:t>
          </a:r>
          <a:r>
            <a:rPr lang="en-GB" sz="2500" kern="1200" dirty="0"/>
            <a:t> </a:t>
          </a:r>
          <a:r>
            <a:rPr lang="en-GB" sz="2500" kern="1200" dirty="0" err="1"/>
            <a:t>ddamcaniaeth</a:t>
          </a:r>
          <a:r>
            <a:rPr lang="en-GB" sz="2500" kern="1200" dirty="0"/>
            <a:t> hon i </a:t>
          </a:r>
          <a:r>
            <a:rPr lang="en-GB" sz="2500" kern="1200" dirty="0" err="1"/>
            <a:t>esbonio</a:t>
          </a:r>
          <a:r>
            <a:rPr lang="en-GB" sz="2500" kern="1200" dirty="0"/>
            <a:t> proses </a:t>
          </a:r>
          <a:r>
            <a:rPr lang="en-GB" sz="2500" kern="1200" dirty="0" err="1"/>
            <a:t>llunio</a:t>
          </a:r>
          <a:r>
            <a:rPr lang="en-GB" sz="2500" kern="1200" dirty="0"/>
            <a:t> </a:t>
          </a:r>
          <a:r>
            <a:rPr lang="en-GB" sz="2500" kern="1200" dirty="0" err="1"/>
            <a:t>polisiau</a:t>
          </a:r>
          <a:endParaRPr lang="en-US" sz="2500" kern="1200" dirty="0"/>
        </a:p>
      </dsp:txBody>
      <dsp:txXfrm>
        <a:off x="86475" y="3796545"/>
        <a:ext cx="6090690" cy="1598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C6FB7-D7AB-41B8-947E-B13BF943E36D}">
      <dsp:nvSpPr>
        <dsp:cNvPr id="0" name=""/>
        <dsp:cNvSpPr/>
      </dsp:nvSpPr>
      <dsp:spPr>
        <a:xfrm>
          <a:off x="0" y="23164"/>
          <a:ext cx="6263640" cy="17714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Presents a more anarchic view of decision making and policy responses</a:t>
          </a:r>
          <a:endParaRPr lang="en-US" sz="2500" kern="1200"/>
        </a:p>
      </dsp:txBody>
      <dsp:txXfrm>
        <a:off x="86475" y="109639"/>
        <a:ext cx="6090690" cy="1598503"/>
      </dsp:txXfrm>
    </dsp:sp>
    <dsp:sp modelId="{3A772AB6-B6EF-44A6-8B52-1BDCAA7B1505}">
      <dsp:nvSpPr>
        <dsp:cNvPr id="0" name=""/>
        <dsp:cNvSpPr/>
      </dsp:nvSpPr>
      <dsp:spPr>
        <a:xfrm>
          <a:off x="0" y="1866617"/>
          <a:ext cx="6263640" cy="17714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Organisations don’t function like computers but more like garbage cans into which a mixture of problems and possible solutions are poured.</a:t>
          </a:r>
          <a:endParaRPr lang="en-US" sz="2500" kern="1200"/>
        </a:p>
      </dsp:txBody>
      <dsp:txXfrm>
        <a:off x="86475" y="1953092"/>
        <a:ext cx="6090690" cy="1598503"/>
      </dsp:txXfrm>
    </dsp:sp>
    <dsp:sp modelId="{7BA2BDDC-B8B7-41E6-B9E2-C9C4D255B84A}">
      <dsp:nvSpPr>
        <dsp:cNvPr id="0" name=""/>
        <dsp:cNvSpPr/>
      </dsp:nvSpPr>
      <dsp:spPr>
        <a:xfrm>
          <a:off x="0" y="3710070"/>
          <a:ext cx="6263640" cy="17714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Kingdom(1995) adapted this theory to explain the process of policy formulation. </a:t>
          </a:r>
          <a:endParaRPr lang="en-US" sz="2500" kern="1200"/>
        </a:p>
      </dsp:txBody>
      <dsp:txXfrm>
        <a:off x="86475" y="3796545"/>
        <a:ext cx="6090690" cy="159850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2339C-D4AA-4193-8FC6-353B13EF3678}">
      <dsp:nvSpPr>
        <dsp:cNvPr id="0" name=""/>
        <dsp:cNvSpPr/>
      </dsp:nvSpPr>
      <dsp:spPr>
        <a:xfrm>
          <a:off x="0" y="690908"/>
          <a:ext cx="6263640"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err="1"/>
            <a:t>Dewiswch</a:t>
          </a:r>
          <a:r>
            <a:rPr lang="en-GB" sz="3300" kern="1200" dirty="0"/>
            <a:t> </a:t>
          </a:r>
          <a:r>
            <a:rPr lang="en-GB" sz="3300" kern="1200" dirty="0" err="1"/>
            <a:t>ddau</a:t>
          </a:r>
          <a:r>
            <a:rPr lang="en-GB" sz="3300" kern="1200" dirty="0"/>
            <a:t> </a:t>
          </a:r>
          <a:r>
            <a:rPr lang="en-GB" sz="3300" kern="1200" dirty="0" err="1"/>
            <a:t>fater</a:t>
          </a:r>
          <a:r>
            <a:rPr lang="en-GB" sz="3300" kern="1200" dirty="0"/>
            <a:t> </a:t>
          </a:r>
          <a:r>
            <a:rPr lang="en-GB" sz="3300" kern="1200" dirty="0" err="1"/>
            <a:t>cyfredol</a:t>
          </a:r>
          <a:r>
            <a:rPr lang="en-GB" sz="3300" kern="1200" dirty="0"/>
            <a:t>.</a:t>
          </a:r>
          <a:endParaRPr lang="en-US" sz="3300" kern="1200" dirty="0"/>
        </a:p>
      </dsp:txBody>
      <dsp:txXfrm>
        <a:off x="63994" y="754902"/>
        <a:ext cx="6135652" cy="1182942"/>
      </dsp:txXfrm>
    </dsp:sp>
    <dsp:sp modelId="{2046B3C9-600A-448F-AEEA-5EE02691C408}">
      <dsp:nvSpPr>
        <dsp:cNvPr id="0" name=""/>
        <dsp:cNvSpPr/>
      </dsp:nvSpPr>
      <dsp:spPr>
        <a:xfrm>
          <a:off x="0" y="2096878"/>
          <a:ext cx="6263640" cy="131093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Un </a:t>
          </a:r>
          <a:r>
            <a:rPr lang="en-GB" sz="3300" kern="1200" dirty="0" err="1"/>
            <a:t>ar</a:t>
          </a:r>
          <a:r>
            <a:rPr lang="en-GB" sz="3300" kern="1200" dirty="0"/>
            <a:t> yr agenda </a:t>
          </a:r>
          <a:r>
            <a:rPr lang="en-GB" sz="3300" kern="1200" dirty="0" err="1"/>
            <a:t>wleidyddol</a:t>
          </a:r>
          <a:r>
            <a:rPr lang="en-GB" sz="3300" kern="1200" dirty="0"/>
            <a:t> ac un </a:t>
          </a:r>
          <a:r>
            <a:rPr lang="en-GB" sz="3300" kern="1200" dirty="0" err="1"/>
            <a:t>oddi</a:t>
          </a:r>
          <a:r>
            <a:rPr lang="en-GB" sz="3300" kern="1200" dirty="0"/>
            <a:t> </a:t>
          </a:r>
          <a:r>
            <a:rPr lang="en-GB" sz="3300" kern="1200" dirty="0" err="1"/>
            <a:t>ar</a:t>
          </a:r>
          <a:r>
            <a:rPr lang="en-GB" sz="3300" kern="1200" dirty="0"/>
            <a:t> yr agenda</a:t>
          </a:r>
          <a:endParaRPr lang="en-US" sz="3300" kern="1200" dirty="0"/>
        </a:p>
      </dsp:txBody>
      <dsp:txXfrm>
        <a:off x="63994" y="2160872"/>
        <a:ext cx="6135652" cy="1182942"/>
      </dsp:txXfrm>
    </dsp:sp>
    <dsp:sp modelId="{36809F85-0725-477F-B355-E3E1BA104E37}">
      <dsp:nvSpPr>
        <dsp:cNvPr id="0" name=""/>
        <dsp:cNvSpPr/>
      </dsp:nvSpPr>
      <dsp:spPr>
        <a:xfrm>
          <a:off x="0" y="3502849"/>
          <a:ext cx="6263640"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err="1"/>
            <a:t>Meddyliwch</a:t>
          </a:r>
          <a:r>
            <a:rPr lang="en-GB" sz="3300" kern="1200" dirty="0"/>
            <a:t> am </a:t>
          </a:r>
          <a:r>
            <a:rPr lang="en-GB" sz="3300" kern="1200" dirty="0" err="1"/>
            <a:t>resymau</a:t>
          </a:r>
          <a:r>
            <a:rPr lang="en-GB" sz="3300" kern="1200" dirty="0"/>
            <a:t> pam bod un </a:t>
          </a:r>
          <a:r>
            <a:rPr lang="en-GB" sz="3300" kern="1200" dirty="0" err="1"/>
            <a:t>yn</a:t>
          </a:r>
          <a:r>
            <a:rPr lang="en-GB" sz="3300" kern="1200" dirty="0"/>
            <a:t> </a:t>
          </a:r>
          <a:r>
            <a:rPr lang="en-GB" sz="3300" kern="1200" dirty="0" err="1"/>
            <a:t>fwy</a:t>
          </a:r>
          <a:r>
            <a:rPr lang="en-GB" sz="3300" kern="1200" dirty="0"/>
            <a:t> o </a:t>
          </a:r>
          <a:r>
            <a:rPr lang="en-GB" sz="3300" kern="1200" dirty="0" err="1"/>
            <a:t>flaenoriaeth</a:t>
          </a:r>
          <a:r>
            <a:rPr lang="en-GB" sz="3300" kern="1200" dirty="0"/>
            <a:t> </a:t>
          </a:r>
          <a:r>
            <a:rPr lang="en-GB" sz="3300" kern="1200" dirty="0" err="1"/>
            <a:t>na’r</a:t>
          </a:r>
          <a:r>
            <a:rPr lang="en-GB" sz="3300" kern="1200" dirty="0"/>
            <a:t> </a:t>
          </a:r>
          <a:r>
            <a:rPr lang="en-GB" sz="3300" kern="1200" dirty="0" err="1"/>
            <a:t>llall</a:t>
          </a:r>
          <a:endParaRPr lang="en-US" sz="3300" kern="1200" dirty="0"/>
        </a:p>
      </dsp:txBody>
      <dsp:txXfrm>
        <a:off x="63994" y="3566843"/>
        <a:ext cx="6135652" cy="118294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2339C-D4AA-4193-8FC6-353B13EF3678}">
      <dsp:nvSpPr>
        <dsp:cNvPr id="0" name=""/>
        <dsp:cNvSpPr/>
      </dsp:nvSpPr>
      <dsp:spPr>
        <a:xfrm>
          <a:off x="0" y="690908"/>
          <a:ext cx="6263640" cy="131093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Select two current issues.</a:t>
          </a:r>
          <a:endParaRPr lang="en-US" sz="3300" kern="1200"/>
        </a:p>
      </dsp:txBody>
      <dsp:txXfrm>
        <a:off x="63994" y="754902"/>
        <a:ext cx="6135652" cy="1182942"/>
      </dsp:txXfrm>
    </dsp:sp>
    <dsp:sp modelId="{2046B3C9-600A-448F-AEEA-5EE02691C408}">
      <dsp:nvSpPr>
        <dsp:cNvPr id="0" name=""/>
        <dsp:cNvSpPr/>
      </dsp:nvSpPr>
      <dsp:spPr>
        <a:xfrm>
          <a:off x="0" y="2096878"/>
          <a:ext cx="6263640" cy="131093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One on the political agenda and off the agenda</a:t>
          </a:r>
          <a:endParaRPr lang="en-US" sz="3300" kern="1200"/>
        </a:p>
      </dsp:txBody>
      <dsp:txXfrm>
        <a:off x="63994" y="2160872"/>
        <a:ext cx="6135652" cy="1182942"/>
      </dsp:txXfrm>
    </dsp:sp>
    <dsp:sp modelId="{36809F85-0725-477F-B355-E3E1BA104E37}">
      <dsp:nvSpPr>
        <dsp:cNvPr id="0" name=""/>
        <dsp:cNvSpPr/>
      </dsp:nvSpPr>
      <dsp:spPr>
        <a:xfrm>
          <a:off x="0" y="3502849"/>
          <a:ext cx="6263640" cy="131093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Come up with reasons as one is more of a priority than than other.</a:t>
          </a:r>
          <a:endParaRPr lang="en-US" sz="3300" kern="1200"/>
        </a:p>
      </dsp:txBody>
      <dsp:txXfrm>
        <a:off x="63994" y="3566843"/>
        <a:ext cx="6135652" cy="118294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19E73-29B5-45ED-AB36-0C5BE8396402}">
      <dsp:nvSpPr>
        <dsp:cNvPr id="0" name=""/>
        <dsp:cNvSpPr/>
      </dsp:nvSpPr>
      <dsp:spPr>
        <a:xfrm>
          <a:off x="0" y="603961"/>
          <a:ext cx="6263640" cy="6753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err="1"/>
            <a:t>Ymchwil</a:t>
          </a:r>
          <a:r>
            <a:rPr lang="en-GB" sz="1700" kern="1200" dirty="0"/>
            <a:t> </a:t>
          </a:r>
          <a:r>
            <a:rPr lang="en-GB" sz="1700" kern="1200" dirty="0" err="1"/>
            <a:t>yn</a:t>
          </a:r>
          <a:r>
            <a:rPr lang="en-GB" sz="1700" kern="1200" dirty="0"/>
            <a:t> yr UD</a:t>
          </a:r>
          <a:endParaRPr lang="en-US" sz="1700" kern="1200" dirty="0"/>
        </a:p>
      </dsp:txBody>
      <dsp:txXfrm>
        <a:off x="32967" y="636928"/>
        <a:ext cx="6197706" cy="609393"/>
      </dsp:txXfrm>
    </dsp:sp>
    <dsp:sp modelId="{62C95A98-B892-46E6-9452-C1641FF82E1D}">
      <dsp:nvSpPr>
        <dsp:cNvPr id="0" name=""/>
        <dsp:cNvSpPr/>
      </dsp:nvSpPr>
      <dsp:spPr>
        <a:xfrm>
          <a:off x="0" y="1328248"/>
          <a:ext cx="6263640" cy="675327"/>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err="1"/>
            <a:t>Mewn</a:t>
          </a:r>
          <a:r>
            <a:rPr lang="en-US" sz="1700" kern="1200" dirty="0"/>
            <a:t> </a:t>
          </a:r>
          <a:r>
            <a:rPr lang="en-US" sz="1700" kern="1200" dirty="0" err="1"/>
            <a:t>cymdeithasau</a:t>
          </a:r>
          <a:r>
            <a:rPr lang="en-US" sz="1700" kern="1200" dirty="0"/>
            <a:t> </a:t>
          </a:r>
          <a:r>
            <a:rPr lang="en-US" sz="1700" kern="1200" dirty="0" err="1"/>
            <a:t>amlblwyfydd</a:t>
          </a:r>
          <a:r>
            <a:rPr lang="en-US" sz="1700" kern="1200" dirty="0"/>
            <a:t> </a:t>
          </a:r>
          <a:r>
            <a:rPr lang="en-US" sz="1700" kern="1200" dirty="0" err="1"/>
            <a:t>caiff</a:t>
          </a:r>
          <a:r>
            <a:rPr lang="en-US" sz="1700" kern="1200" dirty="0"/>
            <a:t> </a:t>
          </a:r>
          <a:r>
            <a:rPr lang="en-US" sz="1700" kern="1200" dirty="0" err="1"/>
            <a:t>grym</a:t>
          </a:r>
          <a:r>
            <a:rPr lang="en-US" sz="1700" kern="1200" dirty="0"/>
            <a:t> </a:t>
          </a:r>
          <a:r>
            <a:rPr lang="en-US" sz="1700" kern="1200" dirty="0" err="1"/>
            <a:t>ei</a:t>
          </a:r>
          <a:r>
            <a:rPr lang="en-US" sz="1700" kern="1200" dirty="0"/>
            <a:t> </a:t>
          </a:r>
          <a:r>
            <a:rPr lang="en-US" sz="1700" kern="1200" dirty="0" err="1"/>
            <a:t>ddosbarthu’n</a:t>
          </a:r>
          <a:r>
            <a:rPr lang="en-US" sz="1700" kern="1200" dirty="0"/>
            <a:t> </a:t>
          </a:r>
          <a:r>
            <a:rPr lang="en-US" sz="1700" kern="1200" dirty="0" err="1"/>
            <a:t>eang</a:t>
          </a:r>
          <a:endParaRPr lang="en-US" sz="1700" kern="1200" dirty="0"/>
        </a:p>
      </dsp:txBody>
      <dsp:txXfrm>
        <a:off x="32967" y="1361215"/>
        <a:ext cx="6197706" cy="609393"/>
      </dsp:txXfrm>
    </dsp:sp>
    <dsp:sp modelId="{7D943CA2-05D4-48A0-874A-CF3733E2DB38}">
      <dsp:nvSpPr>
        <dsp:cNvPr id="0" name=""/>
        <dsp:cNvSpPr/>
      </dsp:nvSpPr>
      <dsp:spPr>
        <a:xfrm>
          <a:off x="0" y="2052536"/>
          <a:ext cx="6263640" cy="675327"/>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Mae ‘</a:t>
          </a:r>
          <a:r>
            <a:rPr lang="en-GB" sz="1700" kern="1200" dirty="0" err="1"/>
            <a:t>marchnad</a:t>
          </a:r>
          <a:r>
            <a:rPr lang="en-GB" sz="1700" kern="1200" dirty="0"/>
            <a:t> </a:t>
          </a:r>
          <a:r>
            <a:rPr lang="en-GB" sz="1700" kern="1200" dirty="0" err="1"/>
            <a:t>rydd</a:t>
          </a:r>
          <a:r>
            <a:rPr lang="en-GB" sz="1700" kern="1200" dirty="0"/>
            <a:t>’ o </a:t>
          </a:r>
          <a:r>
            <a:rPr lang="en-GB" sz="1700" kern="1200" dirty="0" err="1"/>
            <a:t>syniadau</a:t>
          </a:r>
          <a:endParaRPr lang="en-US" sz="1700" kern="1200" dirty="0"/>
        </a:p>
      </dsp:txBody>
      <dsp:txXfrm>
        <a:off x="32967" y="2085503"/>
        <a:ext cx="6197706" cy="609393"/>
      </dsp:txXfrm>
    </dsp:sp>
    <dsp:sp modelId="{5BAC2308-E0C0-42E8-A487-35C9D2217382}">
      <dsp:nvSpPr>
        <dsp:cNvPr id="0" name=""/>
        <dsp:cNvSpPr/>
      </dsp:nvSpPr>
      <dsp:spPr>
        <a:xfrm>
          <a:off x="0" y="2776823"/>
          <a:ext cx="6263640" cy="675327"/>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Gall </a:t>
          </a:r>
          <a:r>
            <a:rPr lang="en-GB" sz="1700" kern="1200" dirty="0" err="1"/>
            <a:t>nifer</a:t>
          </a:r>
          <a:r>
            <a:rPr lang="en-GB" sz="1700" kern="1200" dirty="0"/>
            <a:t> o </a:t>
          </a:r>
          <a:r>
            <a:rPr lang="en-GB" sz="1700" kern="1200" dirty="0" err="1"/>
            <a:t>grwpiau</a:t>
          </a:r>
          <a:r>
            <a:rPr lang="en-GB" sz="1700" kern="1200" dirty="0"/>
            <a:t> </a:t>
          </a:r>
          <a:r>
            <a:rPr lang="en-GB" sz="1700" kern="1200" dirty="0" err="1"/>
            <a:t>ddylanwadu</a:t>
          </a:r>
          <a:r>
            <a:rPr lang="en-GB" sz="1700" kern="1200" dirty="0"/>
            <a:t> </a:t>
          </a:r>
          <a:r>
            <a:rPr lang="en-GB" sz="1700" kern="1200" dirty="0" err="1"/>
            <a:t>ar</a:t>
          </a:r>
          <a:r>
            <a:rPr lang="en-GB" sz="1700" kern="1200" dirty="0"/>
            <a:t> </a:t>
          </a:r>
          <a:r>
            <a:rPr lang="en-GB" sz="1700" kern="1200" dirty="0" err="1"/>
            <a:t>beth</a:t>
          </a:r>
          <a:r>
            <a:rPr lang="en-GB" sz="1700" kern="1200" dirty="0"/>
            <a:t> </a:t>
          </a:r>
          <a:r>
            <a:rPr lang="en-GB" sz="1700" kern="1200" dirty="0" err="1"/>
            <a:t>sy’n</a:t>
          </a:r>
          <a:r>
            <a:rPr lang="en-GB" sz="1700" kern="1200" dirty="0"/>
            <a:t> </a:t>
          </a:r>
          <a:r>
            <a:rPr lang="en-GB" sz="1700" kern="1200" dirty="0" err="1"/>
            <a:t>cael</a:t>
          </a:r>
          <a:r>
            <a:rPr lang="en-GB" sz="1700" kern="1200" dirty="0"/>
            <a:t> </a:t>
          </a:r>
          <a:r>
            <a:rPr lang="en-GB" sz="1700" kern="1200" dirty="0" err="1"/>
            <a:t>ei</a:t>
          </a:r>
          <a:r>
            <a:rPr lang="en-GB" sz="1700" kern="1200" dirty="0"/>
            <a:t> </a:t>
          </a:r>
          <a:r>
            <a:rPr lang="en-GB" sz="1700" kern="1200" dirty="0" err="1"/>
            <a:t>gynnwys</a:t>
          </a:r>
          <a:r>
            <a:rPr lang="en-GB" sz="1700" kern="1200" dirty="0"/>
            <a:t> </a:t>
          </a:r>
          <a:r>
            <a:rPr lang="en-GB" sz="1700" kern="1200" dirty="0" err="1"/>
            <a:t>ar</a:t>
          </a:r>
          <a:r>
            <a:rPr lang="en-GB" sz="1700" kern="1200" dirty="0"/>
            <a:t> yr agenda</a:t>
          </a:r>
          <a:endParaRPr lang="en-US" sz="1700" kern="1200" dirty="0"/>
        </a:p>
      </dsp:txBody>
      <dsp:txXfrm>
        <a:off x="32967" y="2809790"/>
        <a:ext cx="6197706" cy="609393"/>
      </dsp:txXfrm>
    </dsp:sp>
    <dsp:sp modelId="{033FCEBD-7B2B-4663-8A4E-2AB0E6EB8468}">
      <dsp:nvSpPr>
        <dsp:cNvPr id="0" name=""/>
        <dsp:cNvSpPr/>
      </dsp:nvSpPr>
      <dsp:spPr>
        <a:xfrm>
          <a:off x="0" y="3501111"/>
          <a:ext cx="6263640" cy="675327"/>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Bachrach a Barat (1962) a </a:t>
          </a:r>
          <a:r>
            <a:rPr lang="en-GB" sz="1700" kern="1200" dirty="0" err="1"/>
            <a:t>luniodd</a:t>
          </a:r>
          <a:r>
            <a:rPr lang="en-GB" sz="1700" kern="1200" dirty="0"/>
            <a:t> </a:t>
          </a:r>
          <a:r>
            <a:rPr lang="en-GB" sz="1700" kern="1200" dirty="0" err="1"/>
            <a:t>damcaniaeth</a:t>
          </a:r>
          <a:r>
            <a:rPr lang="en-GB" sz="1700" kern="1200" dirty="0"/>
            <a:t> </a:t>
          </a:r>
          <a:r>
            <a:rPr lang="en-GB" sz="1700" kern="1200" dirty="0" err="1"/>
            <a:t>beidio</a:t>
          </a:r>
          <a:r>
            <a:rPr lang="en-GB" sz="1700" kern="1200" dirty="0"/>
            <a:t> </a:t>
          </a:r>
          <a:r>
            <a:rPr lang="en-GB" sz="1700" kern="1200" dirty="0">
              <a:latin typeface="Calibri" panose="020F0502020204030204" pitchFamily="34" charset="0"/>
              <a:ea typeface="Calibri" panose="020F0502020204030204" pitchFamily="34" charset="0"/>
              <a:cs typeface="Calibri" panose="020F0502020204030204" pitchFamily="34" charset="0"/>
            </a:rPr>
            <a:t>â </a:t>
          </a:r>
          <a:r>
            <a:rPr lang="en-GB" sz="1700" kern="1200" dirty="0" err="1">
              <a:latin typeface="Calibri" panose="020F0502020204030204" pitchFamily="34" charset="0"/>
              <a:ea typeface="Calibri" panose="020F0502020204030204" pitchFamily="34" charset="0"/>
              <a:cs typeface="Calibri" panose="020F0502020204030204" pitchFamily="34" charset="0"/>
            </a:rPr>
            <a:t>gwneud</a:t>
          </a:r>
          <a:r>
            <a:rPr lang="en-GB" sz="1700" kern="1200" dirty="0">
              <a:latin typeface="Calibri" panose="020F0502020204030204" pitchFamily="34" charset="0"/>
              <a:ea typeface="Calibri" panose="020F0502020204030204" pitchFamily="34" charset="0"/>
              <a:cs typeface="Calibri" panose="020F0502020204030204" pitchFamily="34" charset="0"/>
            </a:rPr>
            <a:t> </a:t>
          </a:r>
          <a:r>
            <a:rPr lang="en-GB" sz="1700" kern="1200" dirty="0" err="1">
              <a:latin typeface="Calibri" panose="020F0502020204030204" pitchFamily="34" charset="0"/>
              <a:ea typeface="Calibri" panose="020F0502020204030204" pitchFamily="34" charset="0"/>
              <a:cs typeface="Calibri" panose="020F0502020204030204" pitchFamily="34" charset="0"/>
            </a:rPr>
            <a:t>penderfyniadau</a:t>
          </a:r>
          <a:r>
            <a:rPr lang="en-GB" sz="1700" kern="1200" dirty="0"/>
            <a:t> </a:t>
          </a:r>
          <a:endParaRPr lang="en-US" sz="1700" kern="1200" dirty="0"/>
        </a:p>
      </dsp:txBody>
      <dsp:txXfrm>
        <a:off x="32967" y="3534078"/>
        <a:ext cx="6197706" cy="609393"/>
      </dsp:txXfrm>
    </dsp:sp>
    <dsp:sp modelId="{4E78A920-5B17-40A2-A229-FFFE3D9C18AA}">
      <dsp:nvSpPr>
        <dsp:cNvPr id="0" name=""/>
        <dsp:cNvSpPr/>
      </dsp:nvSpPr>
      <dsp:spPr>
        <a:xfrm>
          <a:off x="0" y="4225399"/>
          <a:ext cx="6263640" cy="67532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err="1"/>
            <a:t>Hynny</a:t>
          </a:r>
          <a:r>
            <a:rPr lang="en-GB" sz="1700" kern="1200" dirty="0"/>
            <a:t> </a:t>
          </a:r>
          <a:r>
            <a:rPr lang="en-GB" sz="1700" kern="1200" dirty="0" err="1"/>
            <a:t>yw</a:t>
          </a:r>
          <a:r>
            <a:rPr lang="en-GB" sz="1700" kern="1200" dirty="0"/>
            <a:t>, bod </a:t>
          </a:r>
          <a:r>
            <a:rPr lang="en-GB" sz="1700" kern="1200" dirty="0" err="1"/>
            <a:t>elitiaid</a:t>
          </a:r>
          <a:r>
            <a:rPr lang="en-GB" sz="1700" kern="1200" dirty="0"/>
            <a:t> </a:t>
          </a:r>
          <a:r>
            <a:rPr lang="en-GB" sz="1700" kern="1200" dirty="0" err="1"/>
            <a:t>gwleidyddol</a:t>
          </a:r>
          <a:r>
            <a:rPr lang="en-GB" sz="1700" kern="1200" dirty="0"/>
            <a:t> </a:t>
          </a:r>
          <a:r>
            <a:rPr lang="en-GB" sz="1700" kern="1200" dirty="0" err="1"/>
            <a:t>wedi</a:t>
          </a:r>
          <a:r>
            <a:rPr lang="en-GB" sz="1700" kern="1200" dirty="0"/>
            <a:t> </a:t>
          </a:r>
          <a:r>
            <a:rPr lang="en-GB" sz="1700" kern="1200" dirty="0" err="1"/>
            <a:t>meddu</a:t>
          </a:r>
          <a:r>
            <a:rPr lang="en-GB" sz="1700" kern="1200" dirty="0"/>
            <a:t> </a:t>
          </a:r>
          <a:r>
            <a:rPr lang="en-GB" sz="1700" kern="1200" dirty="0" err="1"/>
            <a:t>ar</a:t>
          </a:r>
          <a:r>
            <a:rPr lang="en-GB" sz="1700" kern="1200" dirty="0"/>
            <a:t> y </a:t>
          </a:r>
          <a:r>
            <a:rPr lang="en-GB" sz="1700" kern="1200" dirty="0" err="1"/>
            <a:t>grym</a:t>
          </a:r>
          <a:r>
            <a:rPr lang="en-GB" sz="1700" kern="1200" dirty="0"/>
            <a:t> i </a:t>
          </a:r>
          <a:r>
            <a:rPr lang="en-GB" sz="1700" kern="1200" dirty="0" err="1"/>
            <a:t>gadw</a:t>
          </a:r>
          <a:r>
            <a:rPr lang="en-GB" sz="1700" kern="1200" dirty="0"/>
            <a:t> </a:t>
          </a:r>
          <a:r>
            <a:rPr lang="en-GB" sz="1700" kern="1200" dirty="0" err="1"/>
            <a:t>pethau</a:t>
          </a:r>
          <a:r>
            <a:rPr lang="en-GB" sz="1700" kern="1200" dirty="0"/>
            <a:t> </a:t>
          </a:r>
          <a:r>
            <a:rPr lang="en-GB" sz="1700" kern="1200" dirty="0" err="1"/>
            <a:t>oddi</a:t>
          </a:r>
          <a:r>
            <a:rPr lang="en-GB" sz="1700" kern="1200" dirty="0"/>
            <a:t> </a:t>
          </a:r>
          <a:r>
            <a:rPr lang="en-GB" sz="1700" kern="1200" dirty="0" err="1"/>
            <a:t>ar</a:t>
          </a:r>
          <a:r>
            <a:rPr lang="en-GB" sz="1700" kern="1200" dirty="0"/>
            <a:t> yr agenda – </a:t>
          </a:r>
          <a:r>
            <a:rPr lang="en-GB" sz="1700" kern="1200" dirty="0" err="1"/>
            <a:t>efallai</a:t>
          </a:r>
          <a:r>
            <a:rPr lang="en-GB" sz="1700" kern="1200" dirty="0"/>
            <a:t> </a:t>
          </a:r>
          <a:r>
            <a:rPr lang="en-GB" sz="1700" kern="1200" dirty="0" err="1"/>
            <a:t>nad</a:t>
          </a:r>
          <a:r>
            <a:rPr lang="en-GB" sz="1700" kern="1200" dirty="0"/>
            <a:t> </a:t>
          </a:r>
          <a:r>
            <a:rPr lang="en-GB" sz="1700" kern="1200" dirty="0" err="1"/>
            <a:t>oes</a:t>
          </a:r>
          <a:r>
            <a:rPr lang="en-GB" sz="1700" kern="1200" dirty="0"/>
            <a:t> </a:t>
          </a:r>
          <a:r>
            <a:rPr lang="en-GB" sz="1700" kern="1200" dirty="0" err="1"/>
            <a:t>gan</a:t>
          </a:r>
          <a:r>
            <a:rPr lang="en-GB" sz="1700" kern="1200" dirty="0"/>
            <a:t> </a:t>
          </a:r>
          <a:r>
            <a:rPr lang="en-GB" sz="1700" kern="1200" dirty="0" err="1"/>
            <a:t>eraill</a:t>
          </a:r>
          <a:r>
            <a:rPr lang="en-GB" sz="1700" kern="1200" dirty="0"/>
            <a:t> y </a:t>
          </a:r>
          <a:r>
            <a:rPr lang="en-GB" sz="1700" kern="1200" dirty="0" err="1"/>
            <a:t>grym</a:t>
          </a:r>
          <a:r>
            <a:rPr lang="en-GB" sz="1700" kern="1200" dirty="0"/>
            <a:t> </a:t>
          </a:r>
          <a:r>
            <a:rPr lang="en-GB" sz="1700" kern="1200" dirty="0" err="1"/>
            <a:t>hwnnw</a:t>
          </a:r>
          <a:r>
            <a:rPr lang="en-GB" sz="1700" kern="1200" dirty="0"/>
            <a:t>.</a:t>
          </a:r>
          <a:endParaRPr lang="en-US" sz="1700" kern="1200" dirty="0"/>
        </a:p>
      </dsp:txBody>
      <dsp:txXfrm>
        <a:off x="32967" y="4258366"/>
        <a:ext cx="6197706" cy="60939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19E73-29B5-45ED-AB36-0C5BE8396402}">
      <dsp:nvSpPr>
        <dsp:cNvPr id="0" name=""/>
        <dsp:cNvSpPr/>
      </dsp:nvSpPr>
      <dsp:spPr>
        <a:xfrm>
          <a:off x="0" y="98459"/>
          <a:ext cx="6263640" cy="834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Research in US</a:t>
          </a:r>
          <a:endParaRPr lang="en-US" sz="2100" kern="1200"/>
        </a:p>
      </dsp:txBody>
      <dsp:txXfrm>
        <a:off x="40724" y="139183"/>
        <a:ext cx="6182192" cy="752780"/>
      </dsp:txXfrm>
    </dsp:sp>
    <dsp:sp modelId="{62C95A98-B892-46E6-9452-C1641FF82E1D}">
      <dsp:nvSpPr>
        <dsp:cNvPr id="0" name=""/>
        <dsp:cNvSpPr/>
      </dsp:nvSpPr>
      <dsp:spPr>
        <a:xfrm>
          <a:off x="0" y="993167"/>
          <a:ext cx="6263640" cy="834228"/>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In pluralist societies power is widely distributed</a:t>
          </a:r>
          <a:endParaRPr lang="en-US" sz="2100" kern="1200"/>
        </a:p>
      </dsp:txBody>
      <dsp:txXfrm>
        <a:off x="40724" y="1033891"/>
        <a:ext cx="6182192" cy="752780"/>
      </dsp:txXfrm>
    </dsp:sp>
    <dsp:sp modelId="{7D943CA2-05D4-48A0-874A-CF3733E2DB38}">
      <dsp:nvSpPr>
        <dsp:cNvPr id="0" name=""/>
        <dsp:cNvSpPr/>
      </dsp:nvSpPr>
      <dsp:spPr>
        <a:xfrm>
          <a:off x="0" y="1887875"/>
          <a:ext cx="6263640" cy="834228"/>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 is this ‘free market’ of ideas</a:t>
          </a:r>
          <a:endParaRPr lang="en-US" sz="2100" kern="1200"/>
        </a:p>
      </dsp:txBody>
      <dsp:txXfrm>
        <a:off x="40724" y="1928599"/>
        <a:ext cx="6182192" cy="752780"/>
      </dsp:txXfrm>
    </dsp:sp>
    <dsp:sp modelId="{5BAC2308-E0C0-42E8-A487-35C9D2217382}">
      <dsp:nvSpPr>
        <dsp:cNvPr id="0" name=""/>
        <dsp:cNvSpPr/>
      </dsp:nvSpPr>
      <dsp:spPr>
        <a:xfrm>
          <a:off x="0" y="2782584"/>
          <a:ext cx="6263640" cy="834228"/>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number of groups are able to influence what goes on the agenda</a:t>
          </a:r>
          <a:endParaRPr lang="en-US" sz="2100" kern="1200"/>
        </a:p>
      </dsp:txBody>
      <dsp:txXfrm>
        <a:off x="40724" y="2823308"/>
        <a:ext cx="6182192" cy="752780"/>
      </dsp:txXfrm>
    </dsp:sp>
    <dsp:sp modelId="{033FCEBD-7B2B-4663-8A4E-2AB0E6EB8468}">
      <dsp:nvSpPr>
        <dsp:cNvPr id="0" name=""/>
        <dsp:cNvSpPr/>
      </dsp:nvSpPr>
      <dsp:spPr>
        <a:xfrm>
          <a:off x="0" y="3677292"/>
          <a:ext cx="6263640" cy="834228"/>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Bachrach and Barat (1962) came up with the theory of non-decision making</a:t>
          </a:r>
          <a:endParaRPr lang="en-US" sz="2100" kern="1200" dirty="0"/>
        </a:p>
      </dsp:txBody>
      <dsp:txXfrm>
        <a:off x="40724" y="3718016"/>
        <a:ext cx="6182192" cy="752780"/>
      </dsp:txXfrm>
    </dsp:sp>
    <dsp:sp modelId="{4E78A920-5B17-40A2-A229-FFFE3D9C18AA}">
      <dsp:nvSpPr>
        <dsp:cNvPr id="0" name=""/>
        <dsp:cNvSpPr/>
      </dsp:nvSpPr>
      <dsp:spPr>
        <a:xfrm>
          <a:off x="0" y="4572000"/>
          <a:ext cx="6263640" cy="8342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That is that political elites had the power to keep things off the agenda – others may nothave that power.</a:t>
          </a:r>
          <a:endParaRPr lang="en-US" sz="2100" kern="1200"/>
        </a:p>
      </dsp:txBody>
      <dsp:txXfrm>
        <a:off x="40724" y="4612724"/>
        <a:ext cx="6182192" cy="75278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0F3E2-21D5-402E-8A06-2B7EA26C90F3}">
      <dsp:nvSpPr>
        <dsp:cNvPr id="0" name=""/>
        <dsp:cNvSpPr/>
      </dsp:nvSpPr>
      <dsp:spPr>
        <a:xfrm>
          <a:off x="0" y="753353"/>
          <a:ext cx="6263640"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‘What makes people in and around government attend at any given time to subjects and not others’ (kingdom, 2003.</a:t>
          </a:r>
          <a:endParaRPr lang="en-US" sz="1900" kern="1200" dirty="0"/>
        </a:p>
      </dsp:txBody>
      <dsp:txXfrm>
        <a:off x="36896" y="790249"/>
        <a:ext cx="6189848" cy="682028"/>
      </dsp:txXfrm>
    </dsp:sp>
    <dsp:sp modelId="{6230DD7B-B2D5-415B-A264-50F847D81A07}">
      <dsp:nvSpPr>
        <dsp:cNvPr id="0" name=""/>
        <dsp:cNvSpPr/>
      </dsp:nvSpPr>
      <dsp:spPr>
        <a:xfrm>
          <a:off x="0" y="1563893"/>
          <a:ext cx="6263640" cy="75582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err="1"/>
            <a:t>Damcaniaeth</a:t>
          </a:r>
          <a:r>
            <a:rPr lang="en-US" sz="1900" kern="1200" dirty="0"/>
            <a:t> </a:t>
          </a:r>
          <a:r>
            <a:rPr lang="en-US" sz="1900" kern="1200" dirty="0" err="1"/>
            <a:t>pennu</a:t>
          </a:r>
          <a:r>
            <a:rPr lang="en-US" sz="1900" kern="1200" dirty="0"/>
            <a:t> agenda</a:t>
          </a:r>
        </a:p>
      </dsp:txBody>
      <dsp:txXfrm>
        <a:off x="36896" y="1600789"/>
        <a:ext cx="6189848" cy="682028"/>
      </dsp:txXfrm>
    </dsp:sp>
    <dsp:sp modelId="{BC2A47D5-B353-41FB-A95B-507AE9939E4C}">
      <dsp:nvSpPr>
        <dsp:cNvPr id="0" name=""/>
        <dsp:cNvSpPr/>
      </dsp:nvSpPr>
      <dsp:spPr>
        <a:xfrm>
          <a:off x="0" y="2374434"/>
          <a:ext cx="6263640" cy="7558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a:t>
          </a:r>
          <a:r>
            <a:rPr lang="en-GB" sz="1900" kern="1200" dirty="0" err="1"/>
            <a:t>dewiswch</a:t>
          </a:r>
          <a:r>
            <a:rPr lang="en-GB" sz="1900" kern="1200" dirty="0"/>
            <a:t> </a:t>
          </a:r>
          <a:r>
            <a:rPr lang="en-GB" sz="1900" kern="1200" dirty="0" err="1"/>
            <a:t>ddau</a:t>
          </a:r>
          <a:r>
            <a:rPr lang="en-GB" sz="1900" kern="1200" dirty="0"/>
            <a:t> ‘</a:t>
          </a:r>
          <a:r>
            <a:rPr lang="en-GB" sz="1900" kern="1200" dirty="0" err="1"/>
            <a:t>fater</a:t>
          </a:r>
          <a:r>
            <a:rPr lang="en-GB" sz="1900" kern="1200" dirty="0"/>
            <a:t>’ – un </a:t>
          </a:r>
          <a:r>
            <a:rPr lang="en-GB" sz="1900" kern="1200" dirty="0" err="1"/>
            <a:t>sydd</a:t>
          </a:r>
          <a:r>
            <a:rPr lang="en-GB" sz="1900" kern="1200" dirty="0"/>
            <a:t> </a:t>
          </a:r>
          <a:r>
            <a:rPr lang="en-GB" sz="1900" kern="1200" dirty="0" err="1"/>
            <a:t>ar</a:t>
          </a:r>
          <a:r>
            <a:rPr lang="en-GB" sz="1900" kern="1200" dirty="0"/>
            <a:t> yr agenda ac un </a:t>
          </a:r>
          <a:r>
            <a:rPr lang="en-GB" sz="1900" kern="1200" dirty="0" err="1"/>
            <a:t>sydd</a:t>
          </a:r>
          <a:r>
            <a:rPr lang="en-GB" sz="1900" kern="1200" dirty="0"/>
            <a:t> </a:t>
          </a:r>
          <a:r>
            <a:rPr lang="en-GB" sz="1900" kern="1200" dirty="0" err="1"/>
            <a:t>ddim</a:t>
          </a:r>
          <a:r>
            <a:rPr lang="en-GB" sz="1900" kern="1200" dirty="0"/>
            <a:t>.</a:t>
          </a:r>
          <a:endParaRPr lang="en-US" sz="1900" kern="1200" dirty="0"/>
        </a:p>
      </dsp:txBody>
      <dsp:txXfrm>
        <a:off x="36896" y="2411330"/>
        <a:ext cx="6189848" cy="682028"/>
      </dsp:txXfrm>
    </dsp:sp>
    <dsp:sp modelId="{F1440AF6-434B-4788-A57E-5C7C721D69D0}">
      <dsp:nvSpPr>
        <dsp:cNvPr id="0" name=""/>
        <dsp:cNvSpPr/>
      </dsp:nvSpPr>
      <dsp:spPr>
        <a:xfrm>
          <a:off x="0" y="3184973"/>
          <a:ext cx="6263640" cy="75582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err="1"/>
            <a:t>Esboniwch</a:t>
          </a:r>
          <a:r>
            <a:rPr lang="en-GB" sz="1900" kern="1200" dirty="0"/>
            <a:t> pam bod un </a:t>
          </a:r>
          <a:r>
            <a:rPr lang="en-GB" sz="1900" kern="1200" dirty="0" err="1"/>
            <a:t>arno</a:t>
          </a:r>
          <a:r>
            <a:rPr lang="en-GB" sz="1900" kern="1200" dirty="0"/>
            <a:t> </a:t>
          </a:r>
          <a:r>
            <a:rPr lang="en-GB" sz="1900" kern="1200" dirty="0" err="1"/>
            <a:t>a’r</a:t>
          </a:r>
          <a:r>
            <a:rPr lang="en-GB" sz="1900" kern="1200" dirty="0"/>
            <a:t> </a:t>
          </a:r>
          <a:r>
            <a:rPr lang="en-GB" sz="1900" kern="1200" dirty="0" err="1"/>
            <a:t>llall</a:t>
          </a:r>
          <a:r>
            <a:rPr lang="en-GB" sz="1900" kern="1200" dirty="0"/>
            <a:t> </a:t>
          </a:r>
          <a:r>
            <a:rPr lang="en-GB" sz="1900" kern="1200" dirty="0" err="1"/>
            <a:t>ddim</a:t>
          </a:r>
          <a:endParaRPr lang="en-US" sz="1900" kern="1200" dirty="0"/>
        </a:p>
      </dsp:txBody>
      <dsp:txXfrm>
        <a:off x="36896" y="3221869"/>
        <a:ext cx="6189848" cy="682028"/>
      </dsp:txXfrm>
    </dsp:sp>
    <dsp:sp modelId="{27051068-C34E-490D-809B-3C25CB8EEFFB}">
      <dsp:nvSpPr>
        <dsp:cNvPr id="0" name=""/>
        <dsp:cNvSpPr/>
      </dsp:nvSpPr>
      <dsp:spPr>
        <a:xfrm>
          <a:off x="0" y="3995514"/>
          <a:ext cx="6263640" cy="7558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err="1"/>
            <a:t>Awgrymwch</a:t>
          </a:r>
          <a:r>
            <a:rPr lang="en-GB" sz="1900" kern="1200" dirty="0"/>
            <a:t> </a:t>
          </a:r>
          <a:r>
            <a:rPr lang="en-GB" sz="1900" kern="1200" dirty="0" err="1"/>
            <a:t>ddamcaniaeth</a:t>
          </a:r>
          <a:r>
            <a:rPr lang="en-GB" sz="1900" kern="1200" dirty="0"/>
            <a:t> am y broses </a:t>
          </a:r>
          <a:r>
            <a:rPr lang="en-GB" sz="1900" kern="1200" dirty="0" err="1"/>
            <a:t>pennu</a:t>
          </a:r>
          <a:r>
            <a:rPr lang="en-GB" sz="1900" kern="1200" dirty="0"/>
            <a:t> agenda.</a:t>
          </a:r>
          <a:endParaRPr lang="en-US" sz="1900" kern="1200" dirty="0"/>
        </a:p>
      </dsp:txBody>
      <dsp:txXfrm>
        <a:off x="36896" y="4032410"/>
        <a:ext cx="6189848" cy="68202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F0F3E2-21D5-402E-8A06-2B7EA26C90F3}">
      <dsp:nvSpPr>
        <dsp:cNvPr id="0" name=""/>
        <dsp:cNvSpPr/>
      </dsp:nvSpPr>
      <dsp:spPr>
        <a:xfrm>
          <a:off x="0" y="753353"/>
          <a:ext cx="6263640"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makes people in and around government attend at any given time to subjects and not others’ (kingdom, 2003.</a:t>
          </a:r>
          <a:endParaRPr lang="en-US" sz="1900" kern="1200"/>
        </a:p>
      </dsp:txBody>
      <dsp:txXfrm>
        <a:off x="36896" y="790249"/>
        <a:ext cx="6189848" cy="682028"/>
      </dsp:txXfrm>
    </dsp:sp>
    <dsp:sp modelId="{6230DD7B-B2D5-415B-A264-50F847D81A07}">
      <dsp:nvSpPr>
        <dsp:cNvPr id="0" name=""/>
        <dsp:cNvSpPr/>
      </dsp:nvSpPr>
      <dsp:spPr>
        <a:xfrm>
          <a:off x="0" y="1563893"/>
          <a:ext cx="6263640" cy="75582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theory of agenda setting </a:t>
          </a:r>
          <a:endParaRPr lang="en-US" sz="1900" kern="1200"/>
        </a:p>
      </dsp:txBody>
      <dsp:txXfrm>
        <a:off x="36896" y="1600789"/>
        <a:ext cx="6189848" cy="682028"/>
      </dsp:txXfrm>
    </dsp:sp>
    <dsp:sp modelId="{BC2A47D5-B353-41FB-A95B-507AE9939E4C}">
      <dsp:nvSpPr>
        <dsp:cNvPr id="0" name=""/>
        <dsp:cNvSpPr/>
      </dsp:nvSpPr>
      <dsp:spPr>
        <a:xfrm>
          <a:off x="0" y="2374434"/>
          <a:ext cx="6263640" cy="75582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-pick two ’issues’  - one on the agenda and one not.</a:t>
          </a:r>
          <a:endParaRPr lang="en-US" sz="1900" kern="1200"/>
        </a:p>
      </dsp:txBody>
      <dsp:txXfrm>
        <a:off x="36896" y="2411330"/>
        <a:ext cx="6189848" cy="682028"/>
      </dsp:txXfrm>
    </dsp:sp>
    <dsp:sp modelId="{F1440AF6-434B-4788-A57E-5C7C721D69D0}">
      <dsp:nvSpPr>
        <dsp:cNvPr id="0" name=""/>
        <dsp:cNvSpPr/>
      </dsp:nvSpPr>
      <dsp:spPr>
        <a:xfrm>
          <a:off x="0" y="3184973"/>
          <a:ext cx="6263640" cy="75582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Explain why one is on and the other is not</a:t>
          </a:r>
          <a:endParaRPr lang="en-US" sz="1900" kern="1200"/>
        </a:p>
      </dsp:txBody>
      <dsp:txXfrm>
        <a:off x="36896" y="3221869"/>
        <a:ext cx="6189848" cy="682028"/>
      </dsp:txXfrm>
    </dsp:sp>
    <dsp:sp modelId="{27051068-C34E-490D-809B-3C25CB8EEFFB}">
      <dsp:nvSpPr>
        <dsp:cNvPr id="0" name=""/>
        <dsp:cNvSpPr/>
      </dsp:nvSpPr>
      <dsp:spPr>
        <a:xfrm>
          <a:off x="0" y="3995514"/>
          <a:ext cx="6263640" cy="7558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Suggest a theory of the agenda  setting process.</a:t>
          </a:r>
          <a:endParaRPr lang="en-US" sz="1900" kern="1200"/>
        </a:p>
      </dsp:txBody>
      <dsp:txXfrm>
        <a:off x="36896" y="4032410"/>
        <a:ext cx="6189848" cy="68202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7BE96-BE42-4E4D-B058-537E1122139E}">
      <dsp:nvSpPr>
        <dsp:cNvPr id="0" name=""/>
        <dsp:cNvSpPr/>
      </dsp:nvSpPr>
      <dsp:spPr>
        <a:xfrm>
          <a:off x="0" y="622760"/>
          <a:ext cx="6666833" cy="7956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err="1"/>
            <a:t>Grwpiau</a:t>
          </a:r>
          <a:r>
            <a:rPr lang="en-GB" sz="2000" kern="1200" dirty="0"/>
            <a:t> o </a:t>
          </a:r>
          <a:r>
            <a:rPr lang="en-GB" sz="2000" kern="1200" dirty="0" err="1"/>
            <a:t>actorion</a:t>
          </a:r>
          <a:r>
            <a:rPr lang="en-GB" sz="2000" kern="1200" dirty="0"/>
            <a:t> o </a:t>
          </a:r>
          <a:r>
            <a:rPr lang="en-GB" sz="2000" kern="1200" dirty="0" err="1"/>
            <a:t>amgylch</a:t>
          </a:r>
          <a:r>
            <a:rPr lang="en-GB" sz="2000" kern="1200" dirty="0"/>
            <a:t> </a:t>
          </a:r>
          <a:r>
            <a:rPr lang="en-GB" sz="2000" kern="1200" dirty="0" err="1"/>
            <a:t>swyddogion</a:t>
          </a:r>
          <a:r>
            <a:rPr lang="en-GB" sz="2000" kern="1200" dirty="0"/>
            <a:t> </a:t>
          </a:r>
          <a:r>
            <a:rPr lang="en-GB" sz="2000" kern="1200" dirty="0" err="1"/>
            <a:t>yn</a:t>
          </a:r>
          <a:r>
            <a:rPr lang="en-GB" sz="2000" kern="1200" dirty="0"/>
            <a:t> </a:t>
          </a:r>
          <a:r>
            <a:rPr lang="en-GB" sz="2000" kern="1200" dirty="0" err="1"/>
            <a:t>canolbwyntio</a:t>
          </a:r>
          <a:r>
            <a:rPr lang="en-GB" sz="2000" kern="1200" dirty="0"/>
            <a:t> </a:t>
          </a:r>
          <a:r>
            <a:rPr lang="en-GB" sz="2000" kern="1200" dirty="0" err="1"/>
            <a:t>ar</a:t>
          </a:r>
          <a:r>
            <a:rPr lang="en-GB" sz="2000" kern="1200" dirty="0"/>
            <a:t> </a:t>
          </a:r>
          <a:r>
            <a:rPr lang="en-GB" sz="2000" kern="1200" dirty="0" err="1"/>
            <a:t>adrannau</a:t>
          </a:r>
          <a:r>
            <a:rPr lang="en-GB" sz="2000" kern="1200" dirty="0"/>
            <a:t> </a:t>
          </a:r>
          <a:r>
            <a:rPr lang="en-GB" sz="2000" kern="1200" dirty="0" err="1"/>
            <a:t>llywodraeth</a:t>
          </a:r>
          <a:r>
            <a:rPr lang="en-GB" sz="2000" kern="1200" dirty="0"/>
            <a:t> </a:t>
          </a:r>
          <a:r>
            <a:rPr lang="en-GB" sz="2000" kern="1200" dirty="0" err="1"/>
            <a:t>e.e.</a:t>
          </a:r>
          <a:r>
            <a:rPr lang="en-GB" sz="2000" kern="1200" dirty="0"/>
            <a:t> Iechyd, </a:t>
          </a:r>
          <a:r>
            <a:rPr lang="en-GB" sz="2000" kern="1200" dirty="0" err="1"/>
            <a:t>Addysg</a:t>
          </a:r>
          <a:r>
            <a:rPr lang="en-GB" sz="2000" kern="1200" dirty="0"/>
            <a:t> ac </a:t>
          </a:r>
          <a:r>
            <a:rPr lang="en-GB" sz="2000" kern="1200" dirty="0" err="1"/>
            <a:t>ati</a:t>
          </a:r>
          <a:endParaRPr lang="en-US" sz="2000" kern="1200" dirty="0"/>
        </a:p>
      </dsp:txBody>
      <dsp:txXfrm>
        <a:off x="38838" y="661598"/>
        <a:ext cx="6589157" cy="717924"/>
      </dsp:txXfrm>
    </dsp:sp>
    <dsp:sp modelId="{FE026743-FCB0-49CA-8F06-4AE1A33F6A81}">
      <dsp:nvSpPr>
        <dsp:cNvPr id="0" name=""/>
        <dsp:cNvSpPr/>
      </dsp:nvSpPr>
      <dsp:spPr>
        <a:xfrm>
          <a:off x="0" y="1475960"/>
          <a:ext cx="6666833" cy="795600"/>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Mae gan bob rhan wahanol o'r llywodraeth wahanol grwpiau arbenigol mewn gwahanol fydoedd </a:t>
          </a:r>
          <a:r>
            <a:rPr lang="cy-GB" sz="2000" kern="1200" noProof="0" dirty="0" err="1"/>
            <a:t>segmentedig</a:t>
          </a:r>
          <a:endParaRPr lang="cy-GB" sz="2000" kern="1200" noProof="0" dirty="0"/>
        </a:p>
      </dsp:txBody>
      <dsp:txXfrm>
        <a:off x="38838" y="1514798"/>
        <a:ext cx="6589157" cy="717924"/>
      </dsp:txXfrm>
    </dsp:sp>
    <dsp:sp modelId="{36721600-D491-4C35-9091-5E3D76A0C1C5}">
      <dsp:nvSpPr>
        <dsp:cNvPr id="0" name=""/>
        <dsp:cNvSpPr/>
      </dsp:nvSpPr>
      <dsp:spPr>
        <a:xfrm>
          <a:off x="0" y="2329160"/>
          <a:ext cx="6666833" cy="7956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cy-GB" sz="2000" kern="1200" noProof="0" dirty="0"/>
            <a:t>Roedd y rhain yn fydoedd caeedig – oddi ar y radar gwleidyddol – yn cynnwys '</a:t>
          </a:r>
          <a:r>
            <a:rPr lang="cy-GB" sz="2000" kern="1200" noProof="0" dirty="0" err="1"/>
            <a:t>insiders</a:t>
          </a:r>
          <a:r>
            <a:rPr lang="cy-GB" sz="2000" kern="1200" noProof="0" dirty="0"/>
            <a:t> </a:t>
          </a:r>
          <a:r>
            <a:rPr lang="cy-GB" sz="2000" kern="1200" noProof="0" dirty="0" err="1"/>
            <a:t>and</a:t>
          </a:r>
          <a:r>
            <a:rPr lang="cy-GB" sz="2000" kern="1200" noProof="0" dirty="0"/>
            <a:t> </a:t>
          </a:r>
          <a:r>
            <a:rPr lang="cy-GB" sz="2000" kern="1200" noProof="0" dirty="0" err="1"/>
            <a:t>outsiders</a:t>
          </a:r>
          <a:r>
            <a:rPr lang="cy-GB" sz="2000" kern="1200" noProof="0" dirty="0"/>
            <a:t>' Wyn Grant</a:t>
          </a:r>
        </a:p>
      </dsp:txBody>
      <dsp:txXfrm>
        <a:off x="38838" y="2367998"/>
        <a:ext cx="6589157" cy="717924"/>
      </dsp:txXfrm>
    </dsp:sp>
    <dsp:sp modelId="{23D89483-079A-4A6A-A8D9-F393977C01AB}">
      <dsp:nvSpPr>
        <dsp:cNvPr id="0" name=""/>
        <dsp:cNvSpPr/>
      </dsp:nvSpPr>
      <dsp:spPr>
        <a:xfrm>
          <a:off x="0" y="3182360"/>
          <a:ext cx="6666833" cy="795600"/>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err="1"/>
            <a:t>Technocratiaid</a:t>
          </a:r>
          <a:r>
            <a:rPr lang="en-GB" sz="2000" kern="1200" dirty="0"/>
            <a:t> </a:t>
          </a:r>
          <a:r>
            <a:rPr lang="en-GB" sz="2000" kern="1200" dirty="0" err="1"/>
            <a:t>proffesiynol</a:t>
          </a:r>
          <a:r>
            <a:rPr lang="en-GB" sz="2000" kern="1200" dirty="0"/>
            <a:t> </a:t>
          </a:r>
          <a:r>
            <a:rPr lang="en-GB" sz="2000" kern="1200" dirty="0" err="1"/>
            <a:t>yn</a:t>
          </a:r>
          <a:r>
            <a:rPr lang="en-GB" sz="2000" kern="1200" dirty="0"/>
            <a:t> </a:t>
          </a:r>
          <a:r>
            <a:rPr lang="en-GB" sz="2000" kern="1200" dirty="0" err="1"/>
            <a:t>canolbwyntio</a:t>
          </a:r>
          <a:r>
            <a:rPr lang="en-GB" sz="2000" kern="1200" dirty="0"/>
            <a:t> </a:t>
          </a:r>
          <a:r>
            <a:rPr lang="en-GB" sz="2000" kern="1200" dirty="0" err="1"/>
            <a:t>ar</a:t>
          </a:r>
          <a:r>
            <a:rPr lang="en-GB" sz="2000" kern="1200" dirty="0"/>
            <a:t> </a:t>
          </a:r>
          <a:r>
            <a:rPr lang="en-GB" sz="2000" kern="1200" dirty="0" err="1"/>
            <a:t>faes</a:t>
          </a:r>
          <a:r>
            <a:rPr lang="en-GB" sz="2000" kern="1200" dirty="0"/>
            <a:t> </a:t>
          </a:r>
          <a:r>
            <a:rPr lang="en-GB" sz="2000" kern="1200" dirty="0" err="1"/>
            <a:t>gwasanaeth</a:t>
          </a:r>
          <a:r>
            <a:rPr lang="en-GB" sz="2000" kern="1200" dirty="0"/>
            <a:t> </a:t>
          </a:r>
          <a:r>
            <a:rPr lang="en-GB" sz="2000" kern="1200" dirty="0" err="1"/>
            <a:t>penodol</a:t>
          </a:r>
          <a:r>
            <a:rPr lang="en-GB" sz="2000" kern="1200" dirty="0"/>
            <a:t>.</a:t>
          </a:r>
          <a:endParaRPr lang="en-US" sz="2000" kern="1200" dirty="0"/>
        </a:p>
      </dsp:txBody>
      <dsp:txXfrm>
        <a:off x="38838" y="3221198"/>
        <a:ext cx="6589157" cy="717924"/>
      </dsp:txXfrm>
    </dsp:sp>
    <dsp:sp modelId="{53017032-A2B7-4615-9CDC-3CC531D9C6BC}">
      <dsp:nvSpPr>
        <dsp:cNvPr id="0" name=""/>
        <dsp:cNvSpPr/>
      </dsp:nvSpPr>
      <dsp:spPr>
        <a:xfrm>
          <a:off x="0" y="4035560"/>
          <a:ext cx="6666833" cy="7956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err="1"/>
            <a:t>E.e.</a:t>
          </a:r>
          <a:r>
            <a:rPr lang="en-GB" sz="2000" kern="1200" dirty="0"/>
            <a:t> </a:t>
          </a:r>
          <a:r>
            <a:rPr lang="en-GB" sz="2000" kern="1200" dirty="0" err="1"/>
            <a:t>maes</a:t>
          </a:r>
          <a:r>
            <a:rPr lang="en-GB" sz="2000" kern="1200" dirty="0"/>
            <a:t> </a:t>
          </a:r>
          <a:r>
            <a:rPr lang="en-GB" sz="2000" kern="1200" dirty="0" err="1"/>
            <a:t>polisi</a:t>
          </a:r>
          <a:r>
            <a:rPr lang="en-GB" sz="2000" kern="1200" dirty="0"/>
            <a:t> </a:t>
          </a:r>
          <a:r>
            <a:rPr lang="en-GB" sz="2000" kern="1200" dirty="0" err="1"/>
            <a:t>Llywodraeth</a:t>
          </a:r>
          <a:r>
            <a:rPr lang="en-GB" sz="2000" kern="1200" dirty="0"/>
            <a:t> Cymru, Grŵp </a:t>
          </a:r>
          <a:r>
            <a:rPr lang="en-GB" sz="2000" kern="1200" dirty="0" err="1"/>
            <a:t>Cynghori’r</a:t>
          </a:r>
          <a:r>
            <a:rPr lang="en-GB" sz="2000" kern="1200" dirty="0"/>
            <a:t> </a:t>
          </a:r>
          <a:r>
            <a:rPr lang="en-GB" sz="2000" kern="1200" dirty="0" err="1"/>
            <a:t>Gweinidog</a:t>
          </a:r>
          <a:endParaRPr lang="en-US" sz="2000" kern="1200" dirty="0"/>
        </a:p>
      </dsp:txBody>
      <dsp:txXfrm>
        <a:off x="38838" y="4074398"/>
        <a:ext cx="6589157" cy="71792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7BE96-BE42-4E4D-B058-537E1122139E}">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Groups of actors around officials focussed on govt departments e.g Health, Education etc</a:t>
          </a:r>
          <a:endParaRPr lang="en-US" sz="2500" kern="1200"/>
        </a:p>
      </dsp:txBody>
      <dsp:txXfrm>
        <a:off x="48547" y="145256"/>
        <a:ext cx="6569739" cy="897406"/>
      </dsp:txXfrm>
    </dsp:sp>
    <dsp:sp modelId="{FE026743-FCB0-49CA-8F06-4AE1A33F6A81}">
      <dsp:nvSpPr>
        <dsp:cNvPr id="0" name=""/>
        <dsp:cNvSpPr/>
      </dsp:nvSpPr>
      <dsp:spPr>
        <a:xfrm>
          <a:off x="0" y="1163209"/>
          <a:ext cx="6666833" cy="994500"/>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Each differs part of government has different specialised groups in different segmented worlds</a:t>
          </a:r>
          <a:endParaRPr lang="en-US" sz="2500" kern="1200"/>
        </a:p>
      </dsp:txBody>
      <dsp:txXfrm>
        <a:off x="48547" y="1211756"/>
        <a:ext cx="6569739" cy="897406"/>
      </dsp:txXfrm>
    </dsp:sp>
    <dsp:sp modelId="{36721600-D491-4C35-9091-5E3D76A0C1C5}">
      <dsp:nvSpPr>
        <dsp:cNvPr id="0" name=""/>
        <dsp:cNvSpPr/>
      </dsp:nvSpPr>
      <dsp:spPr>
        <a:xfrm>
          <a:off x="0" y="2229710"/>
          <a:ext cx="6666833" cy="99450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These were closed worlds – off the political radar – consisting of ‘insiders and outsiders’ Wyn Grant</a:t>
          </a:r>
          <a:endParaRPr lang="en-US" sz="2500" kern="1200"/>
        </a:p>
      </dsp:txBody>
      <dsp:txXfrm>
        <a:off x="48547" y="2278257"/>
        <a:ext cx="6569739" cy="897406"/>
      </dsp:txXfrm>
    </dsp:sp>
    <dsp:sp modelId="{23D89483-079A-4A6A-A8D9-F393977C01AB}">
      <dsp:nvSpPr>
        <dsp:cNvPr id="0" name=""/>
        <dsp:cNvSpPr/>
      </dsp:nvSpPr>
      <dsp:spPr>
        <a:xfrm>
          <a:off x="0" y="3296210"/>
          <a:ext cx="6666833" cy="994500"/>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Professional technocrats focused on a particular service area.</a:t>
          </a:r>
          <a:endParaRPr lang="en-US" sz="2500" kern="1200"/>
        </a:p>
      </dsp:txBody>
      <dsp:txXfrm>
        <a:off x="48547" y="3344757"/>
        <a:ext cx="6569739" cy="897406"/>
      </dsp:txXfrm>
    </dsp:sp>
    <dsp:sp modelId="{53017032-A2B7-4615-9CDC-3CC531D9C6BC}">
      <dsp:nvSpPr>
        <dsp:cNvPr id="0" name=""/>
        <dsp:cNvSpPr/>
      </dsp:nvSpPr>
      <dsp:spPr>
        <a:xfrm>
          <a:off x="0" y="4362710"/>
          <a:ext cx="6666833" cy="99450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E.g WG Policy area, Ministerial Advisory Group</a:t>
          </a:r>
          <a:endParaRPr lang="en-US" sz="2500" kern="1200"/>
        </a:p>
      </dsp:txBody>
      <dsp:txXfrm>
        <a:off x="48547" y="4411257"/>
        <a:ext cx="6569739" cy="89740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40B0A-9EF3-48D0-A4DA-A89D319D89F4}">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BB283E9-14E5-4436-8020-E6E6DE837931}">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err="1"/>
            <a:t>Cymunedau</a:t>
          </a:r>
          <a:r>
            <a:rPr lang="en-GB" sz="2300" kern="1200" dirty="0"/>
            <a:t> </a:t>
          </a:r>
          <a:r>
            <a:rPr lang="en-GB" sz="2300" kern="1200" dirty="0" err="1"/>
            <a:t>polisi</a:t>
          </a:r>
          <a:r>
            <a:rPr lang="en-GB" sz="2300" kern="1200" dirty="0"/>
            <a:t>: </a:t>
          </a:r>
          <a:endParaRPr lang="en-US" sz="2300" kern="1200" dirty="0"/>
        </a:p>
      </dsp:txBody>
      <dsp:txXfrm>
        <a:off x="0" y="665"/>
        <a:ext cx="6666833" cy="1090517"/>
      </dsp:txXfrm>
    </dsp:sp>
    <dsp:sp modelId="{40C5CED2-F879-4AEE-887E-F988C1197195}">
      <dsp:nvSpPr>
        <dsp:cNvPr id="0" name=""/>
        <dsp:cNvSpPr/>
      </dsp:nvSpPr>
      <dsp:spPr>
        <a:xfrm>
          <a:off x="0" y="109118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A1B04BE-1362-4F29-A41D-7DAC3C058D56}">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Grwpiau llunio polisïau </a:t>
          </a:r>
          <a:r>
            <a:rPr lang="cy-GB" sz="2300" kern="1200" noProof="0" dirty="0" err="1"/>
            <a:t>sectorol</a:t>
          </a:r>
          <a:r>
            <a:rPr lang="cy-GB" sz="2300" kern="1200" noProof="0" dirty="0"/>
            <a:t> yw'r rhain – yn aml mewn </a:t>
          </a:r>
          <a:r>
            <a:rPr lang="cy-GB" sz="2300" kern="1200" noProof="0" dirty="0" err="1"/>
            <a:t>seilos</a:t>
          </a:r>
          <a:r>
            <a:rPr lang="cy-GB" sz="2300" kern="1200" noProof="0" dirty="0"/>
            <a:t> sefydledig</a:t>
          </a:r>
        </a:p>
      </dsp:txBody>
      <dsp:txXfrm>
        <a:off x="0" y="1091183"/>
        <a:ext cx="6666833" cy="1090517"/>
      </dsp:txXfrm>
    </dsp:sp>
    <dsp:sp modelId="{DDAF1A68-998A-435D-8FE3-CD10F80F0D97}">
      <dsp:nvSpPr>
        <dsp:cNvPr id="0" name=""/>
        <dsp:cNvSpPr/>
      </dsp:nvSpPr>
      <dsp:spPr>
        <a:xfrm>
          <a:off x="0" y="218170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69F7A6-49ED-41D3-A011-B5557618392A}">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Maent yn grwpiau cymharol gaeedig gydag aelodaeth weddol glir - gyda mewnwyr ac allanolwyr</a:t>
          </a:r>
        </a:p>
      </dsp:txBody>
      <dsp:txXfrm>
        <a:off x="0" y="2181701"/>
        <a:ext cx="6666833" cy="1090517"/>
      </dsp:txXfrm>
    </dsp:sp>
    <dsp:sp modelId="{47365F06-946C-44A7-902F-2DE5178953C5}">
      <dsp:nvSpPr>
        <dsp:cNvPr id="0" name=""/>
        <dsp:cNvSpPr/>
      </dsp:nvSpPr>
      <dsp:spPr>
        <a:xfrm>
          <a:off x="0" y="327221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4EC93C-8EBB-4823-82D3-21062C91C9F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err="1"/>
            <a:t>Maent</a:t>
          </a:r>
          <a:r>
            <a:rPr lang="en-GB" sz="2300" kern="1200" dirty="0"/>
            <a:t> </a:t>
          </a:r>
          <a:r>
            <a:rPr lang="en-GB" sz="2300" kern="1200" dirty="0" err="1"/>
            <a:t>yn</a:t>
          </a:r>
          <a:r>
            <a:rPr lang="en-GB" sz="2300" kern="1200" dirty="0"/>
            <a:t> </a:t>
          </a:r>
          <a:r>
            <a:rPr lang="en-GB" sz="2300" kern="1200" dirty="0" err="1"/>
            <a:t>aml</a:t>
          </a:r>
          <a:r>
            <a:rPr lang="en-GB" sz="2300" kern="1200" dirty="0"/>
            <a:t> </a:t>
          </a:r>
          <a:r>
            <a:rPr lang="en-GB" sz="2300" kern="1200" dirty="0" err="1"/>
            <a:t>yn</a:t>
          </a:r>
          <a:r>
            <a:rPr lang="en-GB" sz="2300" kern="1200" dirty="0"/>
            <a:t> </a:t>
          </a:r>
          <a:r>
            <a:rPr lang="en-GB" sz="2300" kern="1200" dirty="0" err="1"/>
            <a:t>cynnwys</a:t>
          </a:r>
          <a:r>
            <a:rPr lang="en-GB" sz="2300" kern="1200" dirty="0"/>
            <a:t> </a:t>
          </a:r>
          <a:r>
            <a:rPr lang="en-GB" sz="2300" kern="1200" dirty="0" err="1"/>
            <a:t>pobl</a:t>
          </a:r>
          <a:r>
            <a:rPr lang="en-GB" sz="2300" kern="1200" dirty="0"/>
            <a:t> </a:t>
          </a:r>
          <a:r>
            <a:rPr lang="en-GB" sz="2300" kern="1200" dirty="0" err="1"/>
            <a:t>broffesiynol</a:t>
          </a:r>
          <a:r>
            <a:rPr lang="en-GB" sz="2300" kern="1200" dirty="0"/>
            <a:t> ac </a:t>
          </a:r>
          <a:r>
            <a:rPr lang="en-GB" sz="2300" kern="1200" dirty="0" err="1"/>
            <a:t>mae</a:t>
          </a:r>
          <a:r>
            <a:rPr lang="en-GB" sz="2300" kern="1200" dirty="0"/>
            <a:t> </a:t>
          </a:r>
          <a:r>
            <a:rPr lang="en-GB" sz="2300" kern="1200" dirty="0" err="1"/>
            <a:t>ganddynt</a:t>
          </a:r>
          <a:r>
            <a:rPr lang="en-GB" sz="2300" kern="1200" dirty="0"/>
            <a:t> modus operandi </a:t>
          </a:r>
          <a:r>
            <a:rPr lang="en-GB" sz="2300" kern="1200" dirty="0" err="1"/>
            <a:t>sefydledig</a:t>
          </a:r>
          <a:r>
            <a:rPr lang="en-GB" sz="2300" kern="1200" dirty="0"/>
            <a:t> a </a:t>
          </a:r>
          <a:r>
            <a:rPr lang="en-GB" sz="2300" kern="1200" dirty="0" err="1"/>
            <a:t>sefydlog</a:t>
          </a:r>
          <a:endParaRPr lang="en-US" sz="2300" kern="1200" dirty="0"/>
        </a:p>
      </dsp:txBody>
      <dsp:txXfrm>
        <a:off x="0" y="3272218"/>
        <a:ext cx="6666833" cy="1090517"/>
      </dsp:txXfrm>
    </dsp:sp>
    <dsp:sp modelId="{BC311161-53FD-44F1-95DA-008838C92083}">
      <dsp:nvSpPr>
        <dsp:cNvPr id="0" name=""/>
        <dsp:cNvSpPr/>
      </dsp:nvSpPr>
      <dsp:spPr>
        <a:xfrm>
          <a:off x="0" y="4362736"/>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5D16543-F194-4EF9-950B-E1506730630E}">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err="1"/>
            <a:t>Fe’u</a:t>
          </a:r>
          <a:r>
            <a:rPr lang="cy-GB" sz="2300" kern="1200" noProof="0" dirty="0"/>
            <a:t> hystyrir yn aml yn fel ffordd elitaidd o wneud polisïau</a:t>
          </a:r>
        </a:p>
      </dsp:txBody>
      <dsp:txXfrm>
        <a:off x="0" y="4362736"/>
        <a:ext cx="6666833" cy="109051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40B0A-9EF3-48D0-A4DA-A89D319D89F4}">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BB283E9-14E5-4436-8020-E6E6DE837931}">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Policy communities: </a:t>
          </a:r>
          <a:endParaRPr lang="en-US" sz="2400" kern="1200"/>
        </a:p>
      </dsp:txBody>
      <dsp:txXfrm>
        <a:off x="0" y="665"/>
        <a:ext cx="6666833" cy="1090517"/>
      </dsp:txXfrm>
    </dsp:sp>
    <dsp:sp modelId="{40C5CED2-F879-4AEE-887E-F988C1197195}">
      <dsp:nvSpPr>
        <dsp:cNvPr id="0" name=""/>
        <dsp:cNvSpPr/>
      </dsp:nvSpPr>
      <dsp:spPr>
        <a:xfrm>
          <a:off x="0" y="109118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A1B04BE-1362-4F29-A41D-7DAC3C058D56}">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These are sectoral policy making groups – often in well establish silos</a:t>
          </a:r>
          <a:endParaRPr lang="en-US" sz="2400" kern="1200"/>
        </a:p>
      </dsp:txBody>
      <dsp:txXfrm>
        <a:off x="0" y="1091183"/>
        <a:ext cx="6666833" cy="1090517"/>
      </dsp:txXfrm>
    </dsp:sp>
    <dsp:sp modelId="{DDAF1A68-998A-435D-8FE3-CD10F80F0D97}">
      <dsp:nvSpPr>
        <dsp:cNvPr id="0" name=""/>
        <dsp:cNvSpPr/>
      </dsp:nvSpPr>
      <dsp:spPr>
        <a:xfrm>
          <a:off x="0" y="218170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69F7A6-49ED-41D3-A011-B5557618392A}">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They are relatively closed groups with a reasonably clear membership – with insiders and outsiders </a:t>
          </a:r>
          <a:endParaRPr lang="en-US" sz="2400" kern="1200"/>
        </a:p>
      </dsp:txBody>
      <dsp:txXfrm>
        <a:off x="0" y="2181701"/>
        <a:ext cx="6666833" cy="1090517"/>
      </dsp:txXfrm>
    </dsp:sp>
    <dsp:sp modelId="{47365F06-946C-44A7-902F-2DE5178953C5}">
      <dsp:nvSpPr>
        <dsp:cNvPr id="0" name=""/>
        <dsp:cNvSpPr/>
      </dsp:nvSpPr>
      <dsp:spPr>
        <a:xfrm>
          <a:off x="0" y="327221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4EC93C-8EBB-4823-82D3-21062C91C9F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They are often made of professional and have a well established and stable modus operandi</a:t>
          </a:r>
          <a:endParaRPr lang="en-US" sz="2400" kern="1200"/>
        </a:p>
      </dsp:txBody>
      <dsp:txXfrm>
        <a:off x="0" y="3272218"/>
        <a:ext cx="6666833" cy="1090517"/>
      </dsp:txXfrm>
    </dsp:sp>
    <dsp:sp modelId="{BC311161-53FD-44F1-95DA-008838C92083}">
      <dsp:nvSpPr>
        <dsp:cNvPr id="0" name=""/>
        <dsp:cNvSpPr/>
      </dsp:nvSpPr>
      <dsp:spPr>
        <a:xfrm>
          <a:off x="0" y="4362736"/>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5D16543-F194-4EF9-950B-E1506730630E}">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Often seen as an elitist means of policy making</a:t>
          </a:r>
          <a:endParaRPr lang="en-US" sz="2400" kern="1200"/>
        </a:p>
      </dsp:txBody>
      <dsp:txXfrm>
        <a:off x="0" y="4362736"/>
        <a:ext cx="6666833" cy="109051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17AC8-B8E6-4348-B97E-2D81F0B9DDA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0B4130F-E7BA-41A2-A0FA-774005202894}">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Rhwydweithiau</a:t>
          </a:r>
          <a:r>
            <a:rPr lang="en-GB" sz="2200" kern="1200" dirty="0"/>
            <a:t> </a:t>
          </a:r>
          <a:r>
            <a:rPr lang="en-GB" sz="2200" kern="1200" dirty="0" err="1"/>
            <a:t>problemau</a:t>
          </a:r>
          <a:r>
            <a:rPr lang="en-GB" sz="2200" kern="1200" dirty="0"/>
            <a:t> </a:t>
          </a:r>
          <a:r>
            <a:rPr lang="en-GB" sz="2200" kern="1200" dirty="0" err="1"/>
            <a:t>Heclow</a:t>
          </a:r>
          <a:endParaRPr lang="en-US" sz="2200" kern="1200" dirty="0"/>
        </a:p>
      </dsp:txBody>
      <dsp:txXfrm>
        <a:off x="0" y="2663"/>
        <a:ext cx="6666833" cy="908098"/>
      </dsp:txXfrm>
    </dsp:sp>
    <dsp:sp modelId="{5C5D7EDE-C15B-4FAD-8B72-828522DF1268}">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F47B6A-9864-479D-BDFA-E1FDCD831C40}">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Mewn</a:t>
          </a:r>
          <a:r>
            <a:rPr lang="en-GB" sz="2200" kern="1200" dirty="0"/>
            <a:t> </a:t>
          </a:r>
          <a:r>
            <a:rPr lang="en-GB" sz="2200" kern="1200" dirty="0" err="1"/>
            <a:t>cyferbyniad</a:t>
          </a:r>
          <a:r>
            <a:rPr lang="en-GB" sz="2200" kern="1200" dirty="0"/>
            <a:t>, </a:t>
          </a:r>
          <a:r>
            <a:rPr lang="en-GB" sz="2200" kern="1200" dirty="0" err="1"/>
            <a:t>mae'r</a:t>
          </a:r>
          <a:r>
            <a:rPr lang="en-GB" sz="2200" kern="1200" dirty="0"/>
            <a:t> </a:t>
          </a:r>
          <a:r>
            <a:rPr lang="en-GB" sz="2200" kern="1200" dirty="0" err="1"/>
            <a:t>rhain</a:t>
          </a:r>
          <a:r>
            <a:rPr lang="en-GB" sz="2200" kern="1200" dirty="0"/>
            <a:t> </a:t>
          </a:r>
          <a:r>
            <a:rPr lang="en-GB" sz="2200" kern="1200" dirty="0" err="1"/>
            <a:t>yn</a:t>
          </a:r>
          <a:r>
            <a:rPr lang="en-GB" sz="2200" kern="1200" dirty="0"/>
            <a:t> </a:t>
          </a:r>
          <a:r>
            <a:rPr lang="en-GB" sz="2200" kern="1200" dirty="0" err="1"/>
            <a:t>gymharol</a:t>
          </a:r>
          <a:r>
            <a:rPr lang="en-GB" sz="2200" kern="1200" dirty="0"/>
            <a:t> </a:t>
          </a:r>
          <a:r>
            <a:rPr lang="en-GB" sz="2200" kern="1200" dirty="0" err="1"/>
            <a:t>agored</a:t>
          </a:r>
          <a:endParaRPr lang="en-US" sz="2200" kern="1200" dirty="0"/>
        </a:p>
      </dsp:txBody>
      <dsp:txXfrm>
        <a:off x="0" y="910762"/>
        <a:ext cx="6666833" cy="908098"/>
      </dsp:txXfrm>
    </dsp:sp>
    <dsp:sp modelId="{DBB70C2C-4B5B-4152-82E6-CF01C03388A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877486-775C-443A-8836-057FBEA2BC6C}">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Mae </a:t>
          </a:r>
          <a:r>
            <a:rPr lang="en-GB" sz="2200" kern="1200" dirty="0" err="1"/>
            <a:t>ganddynt</a:t>
          </a:r>
          <a:r>
            <a:rPr lang="en-GB" sz="2200" kern="1200" dirty="0"/>
            <a:t> </a:t>
          </a:r>
          <a:r>
            <a:rPr lang="en-GB" sz="2200" kern="1200" dirty="0" err="1"/>
            <a:t>ystod</a:t>
          </a:r>
          <a:r>
            <a:rPr lang="en-GB" sz="2200" kern="1200" dirty="0"/>
            <a:t> o </a:t>
          </a:r>
          <a:r>
            <a:rPr lang="en-GB" sz="2200" kern="1200" dirty="0" err="1"/>
            <a:t>wahanol</a:t>
          </a:r>
          <a:r>
            <a:rPr lang="en-GB" sz="2200" kern="1200" dirty="0"/>
            <a:t> </a:t>
          </a:r>
          <a:r>
            <a:rPr lang="en-GB" sz="2200" kern="1200" dirty="0" err="1"/>
            <a:t>actorion</a:t>
          </a:r>
          <a:r>
            <a:rPr lang="en-GB" sz="2200" kern="1200" dirty="0"/>
            <a:t> </a:t>
          </a:r>
          <a:r>
            <a:rPr lang="en-GB" sz="2200" kern="1200" dirty="0" err="1"/>
            <a:t>fel</a:t>
          </a:r>
          <a:r>
            <a:rPr lang="en-GB" sz="2200" kern="1200" dirty="0"/>
            <a:t> </a:t>
          </a:r>
          <a:r>
            <a:rPr lang="en-GB" sz="2200" kern="1200" dirty="0" err="1"/>
            <a:t>swyddogion</a:t>
          </a:r>
          <a:r>
            <a:rPr lang="en-GB" sz="2200" kern="1200" dirty="0"/>
            <a:t>, </a:t>
          </a:r>
          <a:r>
            <a:rPr lang="en-GB" sz="2200" kern="1200" dirty="0" err="1"/>
            <a:t>grwpiau</a:t>
          </a:r>
          <a:r>
            <a:rPr lang="en-GB" sz="2200" kern="1200" dirty="0"/>
            <a:t> </a:t>
          </a:r>
          <a:r>
            <a:rPr lang="en-GB" sz="2200" kern="1200" dirty="0" err="1"/>
            <a:t>cynhyrchwyr</a:t>
          </a:r>
          <a:r>
            <a:rPr lang="en-GB" sz="2200" kern="1200" dirty="0"/>
            <a:t>, </a:t>
          </a:r>
          <a:r>
            <a:rPr lang="en-GB" sz="2200" kern="1200" dirty="0" err="1"/>
            <a:t>melinau</a:t>
          </a:r>
          <a:r>
            <a:rPr lang="en-GB" sz="2200" kern="1200" dirty="0"/>
            <a:t> </a:t>
          </a:r>
          <a:r>
            <a:rPr lang="en-GB" sz="2200" kern="1200" dirty="0" err="1"/>
            <a:t>trafod</a:t>
          </a:r>
          <a:r>
            <a:rPr lang="en-GB" sz="2200" kern="1200" dirty="0"/>
            <a:t>, </a:t>
          </a:r>
          <a:r>
            <a:rPr lang="en-GB" sz="2200" kern="1200" dirty="0" err="1"/>
            <a:t>academyddion</a:t>
          </a:r>
          <a:endParaRPr lang="en-US" sz="2200" kern="1200" dirty="0"/>
        </a:p>
      </dsp:txBody>
      <dsp:txXfrm>
        <a:off x="0" y="1818861"/>
        <a:ext cx="6666833" cy="908098"/>
      </dsp:txXfrm>
    </dsp:sp>
    <dsp:sp modelId="{C6BEBE66-DD7D-467C-80BE-C82682C4EA1C}">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E84B41-3A57-4514-A2D2-8E5B1A9F73F1}">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Mae </a:t>
          </a:r>
          <a:r>
            <a:rPr lang="en-GB" sz="2200" kern="1200" dirty="0" err="1"/>
            <a:t>eu</a:t>
          </a:r>
          <a:r>
            <a:rPr lang="en-GB" sz="2200" kern="1200" dirty="0"/>
            <a:t> </a:t>
          </a:r>
          <a:r>
            <a:rPr lang="en-GB" sz="2200" kern="1200" dirty="0" err="1"/>
            <a:t>haelodaeth</a:t>
          </a:r>
          <a:r>
            <a:rPr lang="en-GB" sz="2200" kern="1200" dirty="0"/>
            <a:t> </a:t>
          </a:r>
          <a:r>
            <a:rPr lang="en-GB" sz="2200" kern="1200" dirty="0" err="1"/>
            <a:t>yn</a:t>
          </a:r>
          <a:r>
            <a:rPr lang="en-GB" sz="2200" kern="1200" dirty="0"/>
            <a:t> </a:t>
          </a:r>
          <a:r>
            <a:rPr lang="en-GB" sz="2200" kern="1200" dirty="0" err="1"/>
            <a:t>aml</a:t>
          </a:r>
          <a:r>
            <a:rPr lang="en-GB" sz="2200" kern="1200" dirty="0"/>
            <a:t> </a:t>
          </a:r>
          <a:r>
            <a:rPr lang="en-GB" sz="2200" kern="1200" dirty="0" err="1"/>
            <a:t>yn</a:t>
          </a:r>
          <a:r>
            <a:rPr lang="en-GB" sz="2200" kern="1200" dirty="0"/>
            <a:t> </a:t>
          </a:r>
          <a:r>
            <a:rPr lang="en-GB" sz="2200" kern="1200" dirty="0" err="1"/>
            <a:t>addasu</a:t>
          </a:r>
          <a:r>
            <a:rPr lang="en-GB" sz="2200" kern="1200" dirty="0"/>
            <a:t> ac </a:t>
          </a:r>
          <a:r>
            <a:rPr lang="en-GB" sz="2200" kern="1200" dirty="0" err="1"/>
            <a:t>yn</a:t>
          </a:r>
          <a:r>
            <a:rPr lang="en-GB" sz="2200" kern="1200" dirty="0"/>
            <a:t> </a:t>
          </a:r>
          <a:r>
            <a:rPr lang="en-GB" sz="2200" kern="1200" dirty="0" err="1"/>
            <a:t>hyblyg</a:t>
          </a:r>
          <a:r>
            <a:rPr lang="en-GB" sz="2200" kern="1200" dirty="0"/>
            <a:t> </a:t>
          </a:r>
          <a:r>
            <a:rPr lang="en-GB" sz="2200" kern="1200" dirty="0" err="1"/>
            <a:t>neu'n</a:t>
          </a:r>
          <a:r>
            <a:rPr lang="en-GB" sz="2200" kern="1200" dirty="0"/>
            <a:t> </a:t>
          </a:r>
          <a:r>
            <a:rPr lang="en-GB" sz="2200" kern="1200" dirty="0" err="1"/>
            <a:t>aneglur</a:t>
          </a:r>
          <a:endParaRPr lang="en-US" sz="2200" kern="1200" dirty="0"/>
        </a:p>
      </dsp:txBody>
      <dsp:txXfrm>
        <a:off x="0" y="2726960"/>
        <a:ext cx="6666833" cy="908098"/>
      </dsp:txXfrm>
    </dsp:sp>
    <dsp:sp modelId="{9E7D4A8B-D572-4978-A941-4538183963B6}">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F0EDC2-A718-4DBB-A25B-EB868E0712B9}">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Nid</a:t>
          </a:r>
          <a:r>
            <a:rPr lang="en-GB" sz="2200" kern="1200" dirty="0"/>
            <a:t> </a:t>
          </a:r>
          <a:r>
            <a:rPr lang="en-GB" sz="2200" kern="1200" dirty="0" err="1"/>
            <a:t>ydynt</a:t>
          </a:r>
          <a:r>
            <a:rPr lang="en-GB" sz="2200" kern="1200" dirty="0"/>
            <a:t> </a:t>
          </a:r>
          <a:r>
            <a:rPr lang="en-GB" sz="2200" kern="1200" dirty="0" err="1"/>
            <a:t>yn</a:t>
          </a:r>
          <a:r>
            <a:rPr lang="en-GB" sz="2200" kern="1200" dirty="0"/>
            <a:t> </a:t>
          </a:r>
          <a:r>
            <a:rPr lang="en-GB" sz="2200" kern="1200" dirty="0" err="1"/>
            <a:t>cadarnhau</a:t>
          </a:r>
          <a:r>
            <a:rPr lang="en-GB" sz="2200" kern="1200" dirty="0"/>
            <a:t> </a:t>
          </a:r>
          <a:r>
            <a:rPr lang="en-GB" sz="2200" kern="1200" dirty="0" err="1"/>
            <a:t>ffordd</a:t>
          </a:r>
          <a:r>
            <a:rPr lang="en-GB" sz="2200" kern="1200" dirty="0"/>
            <a:t> </a:t>
          </a:r>
          <a:r>
            <a:rPr lang="en-GB" sz="2200" kern="1200" dirty="0" err="1"/>
            <a:t>sefydledig</a:t>
          </a:r>
          <a:r>
            <a:rPr lang="en-GB" sz="2200" kern="1200" dirty="0"/>
            <a:t> o </a:t>
          </a:r>
          <a:r>
            <a:rPr lang="en-GB" sz="2200" kern="1200" dirty="0" err="1"/>
            <a:t>weithredu</a:t>
          </a:r>
          <a:r>
            <a:rPr lang="en-GB" sz="2200" kern="1200" dirty="0"/>
            <a:t>.  </a:t>
          </a:r>
          <a:r>
            <a:rPr lang="en-GB" sz="2200" kern="1200" dirty="0" err="1"/>
            <a:t>Weithiau</a:t>
          </a:r>
          <a:r>
            <a:rPr lang="en-GB" sz="2200" kern="1200" dirty="0"/>
            <a:t> does dim </a:t>
          </a:r>
          <a:r>
            <a:rPr lang="en-GB" sz="2200" kern="1200" dirty="0" err="1"/>
            <a:t>rheolau</a:t>
          </a:r>
          <a:r>
            <a:rPr lang="en-GB" sz="2200" kern="1200" dirty="0"/>
            <a:t>.</a:t>
          </a:r>
          <a:endParaRPr lang="en-US" sz="2200" kern="1200" dirty="0"/>
        </a:p>
      </dsp:txBody>
      <dsp:txXfrm>
        <a:off x="0" y="3635058"/>
        <a:ext cx="6666833" cy="908098"/>
      </dsp:txXfrm>
    </dsp:sp>
    <dsp:sp modelId="{7E8FCA58-C6CF-4757-8167-2895F1EC71A4}">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1DEEC3-CE44-4F5F-B73B-3C178955F6C3}">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nn-NO" sz="2200" kern="1200" dirty="0" err="1"/>
            <a:t>Gallant</a:t>
          </a:r>
          <a:r>
            <a:rPr lang="nn-NO" sz="2200" kern="1200" dirty="0"/>
            <a:t> </a:t>
          </a:r>
          <a:r>
            <a:rPr lang="nn-NO" sz="2200" kern="1200" dirty="0" err="1"/>
            <a:t>yn</a:t>
          </a:r>
          <a:r>
            <a:rPr lang="nn-NO" sz="2200" kern="1200" dirty="0"/>
            <a:t> aml </a:t>
          </a:r>
          <a:r>
            <a:rPr lang="nn-NO" sz="2200" kern="1200" dirty="0" err="1"/>
            <a:t>fod</a:t>
          </a:r>
          <a:r>
            <a:rPr lang="nn-NO" sz="2200" kern="1200" dirty="0"/>
            <a:t> </a:t>
          </a:r>
          <a:r>
            <a:rPr lang="nn-NO" sz="2200" kern="1200" dirty="0" err="1"/>
            <a:t>yn</a:t>
          </a:r>
          <a:r>
            <a:rPr lang="nn-NO" sz="2200" kern="1200" dirty="0"/>
            <a:t> </a:t>
          </a:r>
          <a:r>
            <a:rPr lang="nn-NO" sz="2200" kern="1200" dirty="0" err="1"/>
            <a:t>ansefydlog</a:t>
          </a:r>
          <a:r>
            <a:rPr lang="en-GB" sz="2200" kern="1200" dirty="0"/>
            <a:t>.</a:t>
          </a:r>
          <a:endParaRPr lang="en-US" sz="2200" kern="1200" dirty="0"/>
        </a:p>
      </dsp:txBody>
      <dsp:txXfrm>
        <a:off x="0" y="4543157"/>
        <a:ext cx="6666833" cy="90809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17AC8-B8E6-4348-B97E-2D81F0B9DDA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0B4130F-E7BA-41A2-A0FA-774005202894}">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Issue networks Heclow </a:t>
          </a:r>
          <a:endParaRPr lang="en-US" sz="2500" kern="1200"/>
        </a:p>
      </dsp:txBody>
      <dsp:txXfrm>
        <a:off x="0" y="2663"/>
        <a:ext cx="6666833" cy="908098"/>
      </dsp:txXfrm>
    </dsp:sp>
    <dsp:sp modelId="{5C5D7EDE-C15B-4FAD-8B72-828522DF1268}">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DF47B6A-9864-479D-BDFA-E1FDCD831C40}">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contrast these are relatively open</a:t>
          </a:r>
          <a:endParaRPr lang="en-US" sz="2500" kern="1200"/>
        </a:p>
      </dsp:txBody>
      <dsp:txXfrm>
        <a:off x="0" y="910762"/>
        <a:ext cx="6666833" cy="908098"/>
      </dsp:txXfrm>
    </dsp:sp>
    <dsp:sp modelId="{DBB70C2C-4B5B-4152-82E6-CF01C03388A1}">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877486-775C-443A-8836-057FBEA2BC6C}">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have a range of different actors such as officials, producer groups, think tanks, academics </a:t>
          </a:r>
          <a:endParaRPr lang="en-US" sz="2500" kern="1200"/>
        </a:p>
      </dsp:txBody>
      <dsp:txXfrm>
        <a:off x="0" y="1818861"/>
        <a:ext cx="6666833" cy="908098"/>
      </dsp:txXfrm>
    </dsp:sp>
    <dsp:sp modelId="{C6BEBE66-DD7D-467C-80BE-C82682C4EA1C}">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E84B41-3A57-4514-A2D2-8E5B1A9F73F1}">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Membership often adapts and is flexible or unclear</a:t>
          </a:r>
          <a:endParaRPr lang="en-US" sz="2500" kern="1200"/>
        </a:p>
      </dsp:txBody>
      <dsp:txXfrm>
        <a:off x="0" y="2726960"/>
        <a:ext cx="6666833" cy="908098"/>
      </dsp:txXfrm>
    </dsp:sp>
    <dsp:sp modelId="{9E7D4A8B-D572-4978-A941-4538183963B6}">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F0EDC2-A718-4DBB-A25B-EB868E0712B9}">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don’t confirm an established way of operating.  Sometimes there are no rules.</a:t>
          </a:r>
          <a:endParaRPr lang="en-US" sz="2500" kern="1200"/>
        </a:p>
      </dsp:txBody>
      <dsp:txXfrm>
        <a:off x="0" y="3635058"/>
        <a:ext cx="6666833" cy="908098"/>
      </dsp:txXfrm>
    </dsp:sp>
    <dsp:sp modelId="{7E8FCA58-C6CF-4757-8167-2895F1EC71A4}">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71DEEC3-CE44-4F5F-B73B-3C178955F6C3}">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They can often be unstable.</a:t>
          </a:r>
          <a:endParaRPr lang="en-US" sz="2500" kern="1200"/>
        </a:p>
      </dsp:txBody>
      <dsp:txXfrm>
        <a:off x="0" y="4543157"/>
        <a:ext cx="6666833" cy="90809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B2687-1690-4C40-AF9B-6AFDAD2849EC}">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yn</a:t>
          </a:r>
          <a:r>
            <a:rPr lang="en-GB" sz="1600" kern="1200" dirty="0"/>
            <a:t> </a:t>
          </a:r>
          <a:r>
            <a:rPr lang="en-GB" sz="1600" kern="1200" dirty="0" err="1"/>
            <a:t>gynghrair</a:t>
          </a:r>
          <a:r>
            <a:rPr lang="en-GB" sz="1600" kern="1200" dirty="0"/>
            <a:t> o </a:t>
          </a:r>
          <a:r>
            <a:rPr lang="en-GB" sz="1600" kern="1200" dirty="0" err="1"/>
            <a:t>wahanol</a:t>
          </a:r>
          <a:r>
            <a:rPr lang="en-GB" sz="1600" kern="1200" dirty="0"/>
            <a:t> </a:t>
          </a:r>
          <a:r>
            <a:rPr lang="en-GB" sz="1600" kern="1200" dirty="0" err="1"/>
            <a:t>grwpiau</a:t>
          </a:r>
          <a:r>
            <a:rPr lang="en-GB" sz="1600" kern="1200" dirty="0"/>
            <a:t> </a:t>
          </a:r>
          <a:r>
            <a:rPr lang="en-GB" sz="1600" kern="1200" dirty="0" err="1"/>
            <a:t>diddordeb</a:t>
          </a:r>
          <a:r>
            <a:rPr lang="en-GB" sz="1600" kern="1200" dirty="0"/>
            <a:t> ac </a:t>
          </a:r>
          <a:r>
            <a:rPr lang="en-GB" sz="1600" kern="1200" dirty="0" err="1"/>
            <a:t>unigolion</a:t>
          </a:r>
          <a:r>
            <a:rPr lang="en-GB" sz="1600" kern="1200" dirty="0"/>
            <a:t> </a:t>
          </a:r>
          <a:r>
            <a:rPr lang="en-GB" sz="1600" kern="1200" dirty="0" err="1"/>
            <a:t>sy'n</a:t>
          </a:r>
          <a:r>
            <a:rPr lang="en-GB" sz="1600" kern="1200" dirty="0"/>
            <a:t> uno er </a:t>
          </a:r>
          <a:r>
            <a:rPr lang="en-GB" sz="1600" kern="1200" dirty="0" err="1"/>
            <a:t>mwyn</a:t>
          </a:r>
          <a:r>
            <a:rPr lang="en-GB" sz="1600" kern="1200" dirty="0"/>
            <a:t> </a:t>
          </a:r>
          <a:r>
            <a:rPr lang="en-GB" sz="1600" kern="1200" dirty="0" err="1"/>
            <a:t>hyrwyddo</a:t>
          </a:r>
          <a:r>
            <a:rPr lang="en-GB" sz="1600" kern="1200" dirty="0"/>
            <a:t> </a:t>
          </a:r>
          <a:r>
            <a:rPr lang="en-GB" sz="1600" kern="1200" dirty="0" err="1"/>
            <a:t>achos</a:t>
          </a:r>
          <a:r>
            <a:rPr lang="en-GB" sz="1600" kern="1200" dirty="0"/>
            <a:t> neu agenda </a:t>
          </a:r>
          <a:r>
            <a:rPr lang="en-GB" sz="1600" kern="1200" dirty="0" err="1"/>
            <a:t>gyffredin</a:t>
          </a:r>
          <a:r>
            <a:rPr lang="en-GB" sz="1600" kern="1200" dirty="0"/>
            <a:t> </a:t>
          </a:r>
          <a:r>
            <a:rPr lang="en-GB" sz="1600" kern="1200" dirty="0" err="1"/>
            <a:t>mewn</a:t>
          </a:r>
          <a:r>
            <a:rPr lang="en-GB" sz="1600" kern="1200" dirty="0"/>
            <a:t> </a:t>
          </a:r>
          <a:r>
            <a:rPr lang="en-GB" sz="1600" kern="1200" dirty="0" err="1"/>
            <a:t>ffordd</a:t>
          </a:r>
          <a:r>
            <a:rPr lang="en-GB" sz="1600" kern="1200" dirty="0"/>
            <a:t> </a:t>
          </a:r>
          <a:r>
            <a:rPr lang="en-GB" sz="1600" kern="1200" dirty="0" err="1"/>
            <a:t>sy'n</a:t>
          </a:r>
          <a:r>
            <a:rPr lang="en-GB" sz="1600" kern="1200" dirty="0"/>
            <a:t> </a:t>
          </a:r>
          <a:r>
            <a:rPr lang="en-GB" sz="1600" kern="1200" dirty="0" err="1"/>
            <a:t>dylanwadu</a:t>
          </a:r>
          <a:r>
            <a:rPr lang="en-GB" sz="1600" kern="1200" dirty="0"/>
            <a:t> </a:t>
          </a:r>
          <a:r>
            <a:rPr lang="en-GB" sz="1600" kern="1200" dirty="0" err="1"/>
            <a:t>ar</a:t>
          </a:r>
          <a:r>
            <a:rPr lang="en-GB" sz="1600" kern="1200" dirty="0"/>
            <a:t> </a:t>
          </a:r>
          <a:r>
            <a:rPr lang="en-GB" sz="1600" kern="1200" dirty="0" err="1"/>
            <a:t>bolisi'r</a:t>
          </a:r>
          <a:r>
            <a:rPr lang="en-GB" sz="1600" kern="1200" dirty="0"/>
            <a:t> </a:t>
          </a:r>
          <a:r>
            <a:rPr lang="en-GB" sz="1600" kern="1200" dirty="0" err="1"/>
            <a:t>llywodraeth</a:t>
          </a:r>
          <a:r>
            <a:rPr lang="en-GB" sz="1600" kern="1200" dirty="0"/>
            <a:t>. </a:t>
          </a:r>
          <a:endParaRPr lang="en-US" sz="1600" kern="1200" dirty="0"/>
        </a:p>
      </dsp:txBody>
      <dsp:txXfrm>
        <a:off x="307345" y="1546"/>
        <a:ext cx="3222855" cy="1933713"/>
      </dsp:txXfrm>
    </dsp:sp>
    <dsp:sp modelId="{8EE21AD2-C4C8-4541-A2D1-2842DC727B14}">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Gall rhwydweithiau materion fod naill ai'n ddomestig neu'n rhyngwladol yn dibynnu ar eu nod cytûn</a:t>
          </a:r>
        </a:p>
      </dsp:txBody>
      <dsp:txXfrm>
        <a:off x="3852486" y="1546"/>
        <a:ext cx="3222855" cy="1933713"/>
      </dsp:txXfrm>
    </dsp:sp>
    <dsp:sp modelId="{0DB7B003-7DC5-421D-B595-C6DDD35CBA7B}">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Gyda thwf y rhyngrwyd, mae llawer o grwpiau diddordeb wedi troi at adnoddau ar-lein, fel blogiau a chyfryngau cymdeithasol, i hyrwyddo a lledaenu eu hachos oherwydd ei gost isel ac effeithlonrwydd uchel o ran allgymorth.</a:t>
          </a:r>
        </a:p>
      </dsp:txBody>
      <dsp:txXfrm>
        <a:off x="7397627" y="1546"/>
        <a:ext cx="3222855" cy="1933713"/>
      </dsp:txXfrm>
    </dsp:sp>
    <dsp:sp modelId="{01F7681A-949B-40A3-B361-E0B19DA8ADE2}">
      <dsp:nvSpPr>
        <dsp:cNvPr id="0" name=""/>
        <dsp:cNvSpPr/>
      </dsp:nvSpPr>
      <dsp:spPr>
        <a:xfrm>
          <a:off x="30734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Mae tactegau rhwydwaith problemau yn amrywio yn dibynnu ar eu nodau a’u diben. Mewn gwledydd datblygedig, mae rhwydweithiau problemau yn aml yn annog newid polisi o fewn y llywodraeth</a:t>
          </a:r>
        </a:p>
      </dsp:txBody>
      <dsp:txXfrm>
        <a:off x="307345" y="2257545"/>
        <a:ext cx="3222855" cy="1933713"/>
      </dsp:txXfrm>
    </dsp:sp>
    <dsp:sp modelId="{21B91CB6-2E9C-47B2-891E-494937929E71}">
      <dsp:nvSpPr>
        <dsp:cNvPr id="0" name=""/>
        <dsp:cNvSpPr/>
      </dsp:nvSpPr>
      <dsp:spPr>
        <a:xfrm>
          <a:off x="3852486"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Hefyd, gall rhwydweithiau materion fod yn fawr iawn ac amrywiol iawn o ran ystod y safbwyntiau.  Os yw'r rhain yn eithafol, </a:t>
          </a:r>
          <a:r>
            <a:rPr lang="cy-GB" sz="1600" kern="1200" noProof="0" dirty="0" err="1"/>
            <a:t>gallant</a:t>
          </a:r>
          <a:r>
            <a:rPr lang="cy-GB" sz="1600" kern="1200" noProof="0" dirty="0"/>
            <a:t> arwain at ddiffyg gweithredu llwyr o ganlyniad i ddiffyg parodrwydd y llywodraeth i elyniaethu actorion.</a:t>
          </a:r>
        </a:p>
      </dsp:txBody>
      <dsp:txXfrm>
        <a:off x="3852486" y="2257545"/>
        <a:ext cx="3222855" cy="1933713"/>
      </dsp:txXfrm>
    </dsp:sp>
    <dsp:sp modelId="{417BDDF6-E2C0-4C67-95AC-789A704354A7}">
      <dsp:nvSpPr>
        <dsp:cNvPr id="0" name=""/>
        <dsp:cNvSpPr/>
      </dsp:nvSpPr>
      <dsp:spPr>
        <a:xfrm>
          <a:off x="7397627" y="2257545"/>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kern="1200" noProof="0" dirty="0"/>
            <a:t>I'r gwrthwyneb, maent hefyd yn gysylltiedig â newidiadau cyflym mewn cyfeiriad polisi oherwydd y newidiadau yn nosbarthiad grym o fewn y rhwydwaith problemau</a:t>
          </a:r>
        </a:p>
      </dsp:txBody>
      <dsp:txXfrm>
        <a:off x="7397627" y="2257545"/>
        <a:ext cx="3222855" cy="193371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B2687-1690-4C40-AF9B-6AFDAD2849EC}">
      <dsp:nvSpPr>
        <dsp:cNvPr id="0" name=""/>
        <dsp:cNvSpPr/>
      </dsp:nvSpPr>
      <dsp:spPr>
        <a:xfrm>
          <a:off x="307345" y="1546"/>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are an alliance of various interest groups and individuals who unite in order to promote a common cause or agenda in a way that influences government policy. </a:t>
          </a:r>
          <a:endParaRPr lang="en-US" sz="1800" kern="1200"/>
        </a:p>
      </dsp:txBody>
      <dsp:txXfrm>
        <a:off x="307345" y="1546"/>
        <a:ext cx="3222855" cy="1933713"/>
      </dsp:txXfrm>
    </dsp:sp>
    <dsp:sp modelId="{8EE21AD2-C4C8-4541-A2D1-2842DC727B14}">
      <dsp:nvSpPr>
        <dsp:cNvPr id="0" name=""/>
        <dsp:cNvSpPr/>
      </dsp:nvSpPr>
      <dsp:spPr>
        <a:xfrm>
          <a:off x="3852486" y="1546"/>
          <a:ext cx="3222855" cy="193371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Issue networks can be either domestic or international in scope depending on their collective goal. </a:t>
          </a:r>
          <a:endParaRPr lang="en-US" sz="1800" kern="1200"/>
        </a:p>
      </dsp:txBody>
      <dsp:txXfrm>
        <a:off x="3852486" y="1546"/>
        <a:ext cx="3222855" cy="1933713"/>
      </dsp:txXfrm>
    </dsp:sp>
    <dsp:sp modelId="{0DB7B003-7DC5-421D-B595-C6DDD35CBA7B}">
      <dsp:nvSpPr>
        <dsp:cNvPr id="0" name=""/>
        <dsp:cNvSpPr/>
      </dsp:nvSpPr>
      <dsp:spPr>
        <a:xfrm>
          <a:off x="7397627" y="1546"/>
          <a:ext cx="3222855" cy="193371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With the rise of the internet, many interest groups have turned to online resources, such as blogs and social media, to promote and spread their cause because of its low cost and high efficiency in outreach.</a:t>
          </a:r>
          <a:endParaRPr lang="en-US" sz="1800" kern="1200"/>
        </a:p>
      </dsp:txBody>
      <dsp:txXfrm>
        <a:off x="7397627" y="1546"/>
        <a:ext cx="3222855" cy="1933713"/>
      </dsp:txXfrm>
    </dsp:sp>
    <dsp:sp modelId="{01F7681A-949B-40A3-B361-E0B19DA8ADE2}">
      <dsp:nvSpPr>
        <dsp:cNvPr id="0" name=""/>
        <dsp:cNvSpPr/>
      </dsp:nvSpPr>
      <dsp:spPr>
        <a:xfrm>
          <a:off x="307345" y="2257545"/>
          <a:ext cx="3222855" cy="19337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 issue network's tactics vary depending on their goals and purpose. In developed countries, issue networks often push for a change in policy within the government</a:t>
          </a:r>
          <a:endParaRPr lang="en-US" sz="1800" kern="1200"/>
        </a:p>
      </dsp:txBody>
      <dsp:txXfrm>
        <a:off x="307345" y="2257545"/>
        <a:ext cx="3222855" cy="1933713"/>
      </dsp:txXfrm>
    </dsp:sp>
    <dsp:sp modelId="{21B91CB6-2E9C-47B2-891E-494937929E71}">
      <dsp:nvSpPr>
        <dsp:cNvPr id="0" name=""/>
        <dsp:cNvSpPr/>
      </dsp:nvSpPr>
      <dsp:spPr>
        <a:xfrm>
          <a:off x="3852486" y="2257545"/>
          <a:ext cx="3222855" cy="193371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Issue networks can be so large and so diverse in terms of the range of opinion.  If these are polarised, they can lead to complete inaction due to the lack of willingness in govt to alienate actors.</a:t>
          </a:r>
          <a:endParaRPr lang="en-US" sz="1800" kern="1200"/>
        </a:p>
      </dsp:txBody>
      <dsp:txXfrm>
        <a:off x="3852486" y="2257545"/>
        <a:ext cx="3222855" cy="1933713"/>
      </dsp:txXfrm>
    </dsp:sp>
    <dsp:sp modelId="{417BDDF6-E2C0-4C67-95AC-789A704354A7}">
      <dsp:nvSpPr>
        <dsp:cNvPr id="0" name=""/>
        <dsp:cNvSpPr/>
      </dsp:nvSpPr>
      <dsp:spPr>
        <a:xfrm>
          <a:off x="7397627" y="2257545"/>
          <a:ext cx="3222855" cy="193371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Conversely they are also associated with rapid changes in policy direction due to the shifts in power distribution within the issue network</a:t>
          </a:r>
          <a:endParaRPr lang="en-US" sz="1800" kern="1200"/>
        </a:p>
      </dsp:txBody>
      <dsp:txXfrm>
        <a:off x="7397627" y="2257545"/>
        <a:ext cx="3222855" cy="1933713"/>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0CF47-49B1-44EE-89B6-4195A601086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C621E31-0C07-4497-8127-DBC94C14622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Mae tactegau rhwydwaith problemau yn amrywio yn dibynnu ar eu nodau a’u diben. Mewn gwledydd datblygedig, mae rhwydweithiau problemau yn aml yn annog newid polisi o fewn y llywodraeth</a:t>
          </a:r>
        </a:p>
      </dsp:txBody>
      <dsp:txXfrm>
        <a:off x="0" y="2663"/>
        <a:ext cx="6666833" cy="1816197"/>
      </dsp:txXfrm>
    </dsp:sp>
    <dsp:sp modelId="{1402949D-3A74-4674-B75B-75A8E71F0F8E}">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2090352-80BE-49A1-BD06-6E08CFA84F3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Gall rhwydweithiau materion fod yn fawr iawn ac amrywiol iawn o ran ystod y safbwyntiau.  Os yw'r rhain yn eithafol, </a:t>
          </a:r>
          <a:r>
            <a:rPr lang="cy-GB" sz="2300" kern="1200" noProof="0" dirty="0" err="1"/>
            <a:t>gallant</a:t>
          </a:r>
          <a:r>
            <a:rPr lang="cy-GB" sz="2300" kern="1200" noProof="0" dirty="0"/>
            <a:t> arwain at ddiffyg gweithredu llwyr o ganlyniad i ddiffyg parodrwydd y llywodraeth i elyniaethu actorion.</a:t>
          </a:r>
          <a:endParaRPr lang="en-US" sz="2300" kern="1200" dirty="0"/>
        </a:p>
      </dsp:txBody>
      <dsp:txXfrm>
        <a:off x="0" y="1818861"/>
        <a:ext cx="6666833" cy="1816197"/>
      </dsp:txXfrm>
    </dsp:sp>
    <dsp:sp modelId="{5833335B-B39D-46CA-86AE-E11866B4F1D4}">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DF33A2-D1AD-4104-8E56-E83336FA68EF}">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I'r gwrthwyneb, maent hefyd yn gysylltiedig â newidiadau cyflym mewn cyfeiriad polisi oherwydd y newidiadau yn nosbarthiad grym o fewn y rhwydwaith problemau.</a:t>
          </a:r>
          <a:endParaRPr lang="en-US" sz="2300" kern="1200" dirty="0"/>
        </a:p>
      </dsp:txBody>
      <dsp:txXfrm>
        <a:off x="0" y="3635058"/>
        <a:ext cx="6666833" cy="1816197"/>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0CF47-49B1-44EE-89B6-4195A601086A}">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C621E31-0C07-4497-8127-DBC94C14622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An issue network's tactics vary depending on their goals and purpose. In developed countries, issue networks often push for a change in policy within the government</a:t>
          </a:r>
          <a:endParaRPr lang="en-US" sz="2400" kern="1200"/>
        </a:p>
      </dsp:txBody>
      <dsp:txXfrm>
        <a:off x="0" y="2663"/>
        <a:ext cx="6666833" cy="1816197"/>
      </dsp:txXfrm>
    </dsp:sp>
    <dsp:sp modelId="{1402949D-3A74-4674-B75B-75A8E71F0F8E}">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2090352-80BE-49A1-BD06-6E08CFA84F3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Issue networks can be so large and so diverse in terms of the range of opinion.  If these are polarised, they can lead to complete inaction due to the lack of willingness in govt to alienate actors.</a:t>
          </a:r>
          <a:endParaRPr lang="en-US" sz="2400" kern="1200"/>
        </a:p>
      </dsp:txBody>
      <dsp:txXfrm>
        <a:off x="0" y="1818861"/>
        <a:ext cx="6666833" cy="1816197"/>
      </dsp:txXfrm>
    </dsp:sp>
    <dsp:sp modelId="{5833335B-B39D-46CA-86AE-E11866B4F1D4}">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3DF33A2-D1AD-4104-8E56-E83336FA68EF}">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Conversely they are also associated with rapid changes in policy direction due to the shifts in power distribution within the issue network</a:t>
          </a:r>
          <a:endParaRPr lang="en-US" sz="2400" kern="1200"/>
        </a:p>
      </dsp:txBody>
      <dsp:txXfrm>
        <a:off x="0" y="3635058"/>
        <a:ext cx="6666833" cy="1816197"/>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F3340-1C8E-4519-84F4-64619EF56937}">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C47761C-6CEE-4370-8D89-CFF8AC4C8F90}">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cy-GB" sz="2300" kern="1200" noProof="0" dirty="0"/>
            <a:t>Dadl bod y gymuned bolisi yn eithaf cyfyngedig o ran gwneud polisïau</a:t>
          </a:r>
        </a:p>
      </dsp:txBody>
      <dsp:txXfrm>
        <a:off x="0" y="0"/>
        <a:ext cx="6666833" cy="1363480"/>
      </dsp:txXfrm>
    </dsp:sp>
    <dsp:sp modelId="{9F11C0C8-7A8D-428C-8338-B6FFDFB5069E}">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E76391E-3823-43A8-AE6A-BAC9F627058E}">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Mae </a:t>
          </a:r>
          <a:r>
            <a:rPr lang="en-GB" sz="2300" kern="1200" dirty="0" err="1"/>
            <a:t>rhwydweithiau</a:t>
          </a:r>
          <a:r>
            <a:rPr lang="en-GB" sz="2300" kern="1200" dirty="0"/>
            <a:t> </a:t>
          </a:r>
          <a:r>
            <a:rPr lang="en-GB" sz="2300" kern="1200" dirty="0" err="1"/>
            <a:t>problemau</a:t>
          </a:r>
          <a:r>
            <a:rPr lang="en-GB" sz="2300" kern="1200" dirty="0"/>
            <a:t> </a:t>
          </a:r>
          <a:r>
            <a:rPr lang="en-GB" sz="2300" kern="1200" dirty="0" err="1"/>
            <a:t>yn</a:t>
          </a:r>
          <a:r>
            <a:rPr lang="en-GB" sz="2300" kern="1200" dirty="0"/>
            <a:t> </a:t>
          </a:r>
          <a:r>
            <a:rPr lang="en-GB" sz="2300" kern="1200" dirty="0" err="1"/>
            <a:t>ei</a:t>
          </a:r>
          <a:r>
            <a:rPr lang="en-GB" sz="2300" kern="1200" dirty="0"/>
            <a:t> </a:t>
          </a:r>
          <a:r>
            <a:rPr lang="en-GB" sz="2300" kern="1200" dirty="0" err="1"/>
            <a:t>gwneud</a:t>
          </a:r>
          <a:r>
            <a:rPr lang="en-GB" sz="2300" kern="1200" dirty="0"/>
            <a:t> </a:t>
          </a:r>
          <a:r>
            <a:rPr lang="en-GB" sz="2300" kern="1200" dirty="0" err="1"/>
            <a:t>hi'n</a:t>
          </a:r>
          <a:r>
            <a:rPr lang="en-GB" sz="2300" kern="1200" dirty="0"/>
            <a:t> haws trin yr agenda</a:t>
          </a:r>
          <a:endParaRPr lang="en-US" sz="2300" kern="1200" dirty="0"/>
        </a:p>
      </dsp:txBody>
      <dsp:txXfrm>
        <a:off x="0" y="1363480"/>
        <a:ext cx="6666833" cy="1363480"/>
      </dsp:txXfrm>
    </dsp:sp>
    <dsp:sp modelId="{ED880FF1-8328-4E26-9F8D-A1ABA659B5E2}">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A11BBFA-D536-48F0-9CF3-E3EBDA04B0F1}">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Gellir </a:t>
          </a:r>
          <a:r>
            <a:rPr lang="en-GB" sz="2300" kern="1200" dirty="0" err="1"/>
            <a:t>dewis</a:t>
          </a:r>
          <a:r>
            <a:rPr lang="en-GB" sz="2300" kern="1200" dirty="0"/>
            <a:t> a </a:t>
          </a:r>
          <a:r>
            <a:rPr lang="en-GB" sz="2300" kern="1200" dirty="0" err="1"/>
            <a:t>dethol</a:t>
          </a:r>
          <a:r>
            <a:rPr lang="en-GB" sz="2300" kern="1200" dirty="0"/>
            <a:t> </a:t>
          </a:r>
          <a:r>
            <a:rPr lang="en-GB" sz="2300" kern="1200" dirty="0" err="1"/>
            <a:t>dadleuon</a:t>
          </a:r>
          <a:r>
            <a:rPr lang="en-GB" sz="2300" kern="1200" dirty="0"/>
            <a:t> o </a:t>
          </a:r>
          <a:r>
            <a:rPr lang="en-GB" sz="2300" kern="1200" dirty="0" err="1"/>
            <a:t>blith</a:t>
          </a:r>
          <a:r>
            <a:rPr lang="en-GB" sz="2300" kern="1200" dirty="0"/>
            <a:t> </a:t>
          </a:r>
          <a:r>
            <a:rPr lang="en-GB" sz="2300" kern="1200" dirty="0" err="1"/>
            <a:t>ystod</a:t>
          </a:r>
          <a:r>
            <a:rPr lang="en-GB" sz="2300" kern="1200" dirty="0"/>
            <a:t> </a:t>
          </a:r>
          <a:r>
            <a:rPr lang="en-GB" sz="2300" kern="1200" dirty="0" err="1"/>
            <a:t>fwy</a:t>
          </a:r>
          <a:r>
            <a:rPr lang="en-GB" sz="2300" kern="1200" dirty="0"/>
            <a:t> </a:t>
          </a:r>
          <a:r>
            <a:rPr lang="en-GB" sz="2300" kern="1200" dirty="0" err="1"/>
            <a:t>amrywiol</a:t>
          </a:r>
          <a:r>
            <a:rPr lang="en-GB" sz="2300" kern="1200" dirty="0"/>
            <a:t> o </a:t>
          </a:r>
          <a:r>
            <a:rPr lang="en-GB" sz="2300" kern="1200" dirty="0" err="1"/>
            <a:t>actorion</a:t>
          </a:r>
          <a:endParaRPr lang="en-US" sz="2300" kern="1200" dirty="0"/>
        </a:p>
      </dsp:txBody>
      <dsp:txXfrm>
        <a:off x="0" y="2726960"/>
        <a:ext cx="6666833" cy="1363480"/>
      </dsp:txXfrm>
    </dsp:sp>
    <dsp:sp modelId="{30232335-8A61-4C57-A4FE-9EA3CD4CC103}">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39978F-36B9-42E9-B58F-8D589E5794CD}">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Yn </a:t>
          </a:r>
          <a:r>
            <a:rPr lang="en-GB" sz="2300" kern="1200" dirty="0" err="1"/>
            <a:t>Lloegr</a:t>
          </a:r>
          <a:r>
            <a:rPr lang="en-GB" sz="2300" kern="1200" dirty="0"/>
            <a:t>, </a:t>
          </a:r>
          <a:r>
            <a:rPr lang="en-GB" sz="2300" kern="1200" dirty="0" err="1"/>
            <a:t>mae'r</a:t>
          </a:r>
          <a:r>
            <a:rPr lang="en-GB" sz="2300" kern="1200" dirty="0"/>
            <a:t> dull </a:t>
          </a:r>
          <a:r>
            <a:rPr lang="en-GB" sz="2300" kern="1200" dirty="0" err="1"/>
            <a:t>polisi</a:t>
          </a:r>
          <a:r>
            <a:rPr lang="en-GB" sz="2300" kern="1200" dirty="0"/>
            <a:t> </a:t>
          </a:r>
          <a:r>
            <a:rPr lang="en-GB" sz="2300" kern="1200" dirty="0" err="1"/>
            <a:t>yn</a:t>
          </a:r>
          <a:r>
            <a:rPr lang="en-GB" sz="2300" kern="1200" dirty="0"/>
            <a:t> </a:t>
          </a:r>
          <a:r>
            <a:rPr lang="en-GB" sz="2300" kern="1200" dirty="0" err="1"/>
            <a:t>debyg</a:t>
          </a:r>
          <a:r>
            <a:rPr lang="en-GB" sz="2300" kern="1200" dirty="0"/>
            <a:t> i </a:t>
          </a:r>
          <a:r>
            <a:rPr lang="en-GB" sz="2300" kern="1200" dirty="0" err="1"/>
            <a:t>ddull</a:t>
          </a:r>
          <a:r>
            <a:rPr lang="en-GB" sz="2300" kern="1200" dirty="0"/>
            <a:t> </a:t>
          </a:r>
          <a:r>
            <a:rPr lang="en-GB" sz="2300" kern="1200" dirty="0" err="1"/>
            <a:t>rhwydwaith</a:t>
          </a:r>
          <a:r>
            <a:rPr lang="en-GB" sz="2300" kern="1200" dirty="0"/>
            <a:t> </a:t>
          </a:r>
          <a:r>
            <a:rPr lang="en-GB" sz="2300" kern="1200" dirty="0" err="1"/>
            <a:t>problemau</a:t>
          </a:r>
          <a:r>
            <a:rPr lang="en-GB" sz="2300" kern="1200" dirty="0"/>
            <a:t> </a:t>
          </a:r>
          <a:r>
            <a:rPr lang="en-GB" sz="2300" kern="1200" dirty="0" err="1"/>
            <a:t>oherwydd</a:t>
          </a:r>
          <a:r>
            <a:rPr lang="en-GB" sz="2300" kern="1200" dirty="0"/>
            <a:t> </a:t>
          </a:r>
          <a:r>
            <a:rPr lang="en-GB" sz="2300" kern="1200" dirty="0" err="1"/>
            <a:t>ystod</a:t>
          </a:r>
          <a:r>
            <a:rPr lang="en-GB" sz="2300" kern="1200" dirty="0"/>
            <a:t> ac </a:t>
          </a:r>
          <a:r>
            <a:rPr lang="en-GB" sz="2300" kern="1200" dirty="0" err="1"/>
            <a:t>amrywiaeth</a:t>
          </a:r>
          <a:r>
            <a:rPr lang="en-GB" sz="2300" kern="1200" dirty="0"/>
            <a:t> </a:t>
          </a:r>
          <a:r>
            <a:rPr lang="en-GB" sz="2300" kern="1200" dirty="0" err="1"/>
            <a:t>eang</a:t>
          </a:r>
          <a:r>
            <a:rPr lang="en-GB" sz="2300" kern="1200" dirty="0"/>
            <a:t> </a:t>
          </a:r>
          <a:r>
            <a:rPr lang="en-GB" sz="2300" kern="1200" dirty="0" err="1"/>
            <a:t>lleisiau</a:t>
          </a:r>
          <a:r>
            <a:rPr lang="en-GB" sz="2300" kern="1200" dirty="0"/>
            <a:t> </a:t>
          </a:r>
          <a:r>
            <a:rPr lang="en-GB" sz="2300" kern="1200" dirty="0" err="1"/>
            <a:t>sy’n</a:t>
          </a:r>
          <a:r>
            <a:rPr lang="en-GB" sz="2300" kern="1200" dirty="0"/>
            <a:t> </a:t>
          </a:r>
          <a:r>
            <a:rPr lang="en-GB" sz="2300" kern="1200" dirty="0" err="1"/>
            <a:t>cystadlu’n</a:t>
          </a:r>
          <a:r>
            <a:rPr lang="en-GB" sz="2300" kern="1200" dirty="0"/>
            <a:t> </a:t>
          </a:r>
          <a:r>
            <a:rPr lang="en-GB" sz="2300" kern="1200" dirty="0" err="1"/>
            <a:t>erbyn</a:t>
          </a:r>
          <a:r>
            <a:rPr lang="en-GB" sz="2300" kern="1200" dirty="0"/>
            <a:t> </a:t>
          </a:r>
          <a:r>
            <a:rPr lang="en-GB" sz="2300" kern="1200" dirty="0" err="1"/>
            <a:t>ei</a:t>
          </a:r>
          <a:r>
            <a:rPr lang="en-GB" sz="2300" kern="1200" dirty="0"/>
            <a:t> </a:t>
          </a:r>
          <a:r>
            <a:rPr lang="en-GB" sz="2300" kern="1200" dirty="0" err="1"/>
            <a:t>gilydd</a:t>
          </a:r>
          <a:r>
            <a:rPr lang="en-GB" sz="2300" kern="1200" dirty="0"/>
            <a:t>.</a:t>
          </a:r>
          <a:endParaRPr lang="en-US" sz="2300" kern="1200" dirty="0"/>
        </a:p>
      </dsp:txBody>
      <dsp:txXfrm>
        <a:off x="0" y="4090440"/>
        <a:ext cx="6666833" cy="136348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F3340-1C8E-4519-84F4-64619EF56937}">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C47761C-6CEE-4370-8D89-CFF8AC4C8F90}">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Argument that policy community quite restrictive in terms of policy making</a:t>
          </a:r>
          <a:endParaRPr lang="en-US" sz="2700" kern="1200"/>
        </a:p>
      </dsp:txBody>
      <dsp:txXfrm>
        <a:off x="0" y="0"/>
        <a:ext cx="6666833" cy="1363480"/>
      </dsp:txXfrm>
    </dsp:sp>
    <dsp:sp modelId="{9F11C0C8-7A8D-428C-8338-B6FFDFB5069E}">
      <dsp:nvSpPr>
        <dsp:cNvPr id="0" name=""/>
        <dsp:cNvSpPr/>
      </dsp:nvSpPr>
      <dsp:spPr>
        <a:xfrm>
          <a:off x="0" y="136348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E76391E-3823-43A8-AE6A-BAC9F627058E}">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Issue networks make it easier to manipulate the agenda</a:t>
          </a:r>
          <a:endParaRPr lang="en-US" sz="2700" kern="1200"/>
        </a:p>
      </dsp:txBody>
      <dsp:txXfrm>
        <a:off x="0" y="1363480"/>
        <a:ext cx="6666833" cy="1363480"/>
      </dsp:txXfrm>
    </dsp:sp>
    <dsp:sp modelId="{ED880FF1-8328-4E26-9F8D-A1ABA659B5E2}">
      <dsp:nvSpPr>
        <dsp:cNvPr id="0" name=""/>
        <dsp:cNvSpPr/>
      </dsp:nvSpPr>
      <dsp:spPr>
        <a:xfrm>
          <a:off x="0" y="272696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A11BBFA-D536-48F0-9CF3-E3EBDA04B0F1}">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There is the ability to pick and choose arguments from a more diverse range of actors</a:t>
          </a:r>
          <a:endParaRPr lang="en-US" sz="2700" kern="1200"/>
        </a:p>
      </dsp:txBody>
      <dsp:txXfrm>
        <a:off x="0" y="2726960"/>
        <a:ext cx="6666833" cy="1363480"/>
      </dsp:txXfrm>
    </dsp:sp>
    <dsp:sp modelId="{30232335-8A61-4C57-A4FE-9EA3CD4CC103}">
      <dsp:nvSpPr>
        <dsp:cNvPr id="0" name=""/>
        <dsp:cNvSpPr/>
      </dsp:nvSpPr>
      <dsp:spPr>
        <a:xfrm>
          <a:off x="0" y="409044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39978F-36B9-42E9-B58F-8D589E5794CD}">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In England, the policy approach resembles an issue network approach because of the wide range and variety of competing voices.</a:t>
          </a:r>
          <a:endParaRPr lang="en-US" sz="2700" kern="1200"/>
        </a:p>
      </dsp:txBody>
      <dsp:txXfrm>
        <a:off x="0" y="4090440"/>
        <a:ext cx="6666833" cy="136348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F8E54-B5DE-4B81-A7EE-D83B8A9CE7B0}">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4C0EA0-2F17-4BD2-AEE3-411F4AD82BFB}">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Mae </a:t>
          </a:r>
          <a:r>
            <a:rPr lang="en-GB" sz="2200" kern="1200" dirty="0" err="1"/>
            <a:t>datganoli</a:t>
          </a:r>
          <a:r>
            <a:rPr lang="en-GB" sz="2200" kern="1200" dirty="0"/>
            <a:t> </a:t>
          </a:r>
          <a:r>
            <a:rPr lang="en-GB" sz="2200" kern="1200" dirty="0" err="1"/>
            <a:t>wedi</a:t>
          </a:r>
          <a:r>
            <a:rPr lang="en-GB" sz="2200" kern="1200" dirty="0"/>
            <a:t> </a:t>
          </a:r>
          <a:r>
            <a:rPr lang="en-GB" sz="2200" kern="1200" dirty="0" err="1"/>
            <a:t>creu</a:t>
          </a:r>
          <a:r>
            <a:rPr lang="en-GB" sz="2200" kern="1200" dirty="0"/>
            <a:t> </a:t>
          </a:r>
          <a:r>
            <a:rPr lang="en-GB" sz="2200" kern="1200" dirty="0" err="1"/>
            <a:t>mwy</a:t>
          </a:r>
          <a:r>
            <a:rPr lang="en-GB" sz="2200" kern="1200" dirty="0"/>
            <a:t> o le </a:t>
          </a:r>
          <a:r>
            <a:rPr lang="en-GB" sz="2200" kern="1200" dirty="0" err="1"/>
            <a:t>ar</a:t>
          </a:r>
          <a:r>
            <a:rPr lang="en-GB" sz="2200" kern="1200" dirty="0"/>
            <a:t> </a:t>
          </a:r>
          <a:r>
            <a:rPr lang="en-GB" sz="2200" kern="1200" dirty="0" err="1"/>
            <a:t>gyfer</a:t>
          </a:r>
          <a:r>
            <a:rPr lang="en-GB" sz="2200" kern="1200" dirty="0"/>
            <a:t> </a:t>
          </a:r>
          <a:r>
            <a:rPr lang="en-GB" sz="2200" kern="1200" dirty="0" err="1"/>
            <a:t>cyfryngaeth</a:t>
          </a:r>
          <a:r>
            <a:rPr lang="en-GB" sz="2200" kern="1200" dirty="0"/>
            <a:t> </a:t>
          </a:r>
          <a:r>
            <a:rPr lang="en-GB" sz="2200" kern="1200" dirty="0" err="1"/>
            <a:t>mewn</a:t>
          </a:r>
          <a:r>
            <a:rPr lang="en-GB" sz="2200" kern="1200" dirty="0"/>
            <a:t> </a:t>
          </a:r>
          <a:r>
            <a:rPr lang="en-GB" sz="2200" kern="1200" dirty="0" err="1"/>
            <a:t>meysydd</a:t>
          </a:r>
          <a:r>
            <a:rPr lang="en-GB" sz="2200" kern="1200" dirty="0"/>
            <a:t> </a:t>
          </a:r>
          <a:r>
            <a:rPr lang="en-GB" sz="2200" kern="1200" dirty="0" err="1"/>
            <a:t>datganoledig</a:t>
          </a:r>
          <a:r>
            <a:rPr lang="en-GB" sz="2200" kern="1200" dirty="0"/>
            <a:t> </a:t>
          </a:r>
          <a:r>
            <a:rPr lang="en-GB" sz="2200" kern="1200" dirty="0" err="1"/>
            <a:t>fel</a:t>
          </a:r>
          <a:r>
            <a:rPr lang="en-GB" sz="2200" kern="1200" dirty="0"/>
            <a:t> iechyd</a:t>
          </a:r>
          <a:endParaRPr lang="en-US" sz="2200" kern="1200" dirty="0"/>
        </a:p>
      </dsp:txBody>
      <dsp:txXfrm>
        <a:off x="0" y="665"/>
        <a:ext cx="6666833" cy="1090517"/>
      </dsp:txXfrm>
    </dsp:sp>
    <dsp:sp modelId="{2A3BB838-07A7-4A47-89DF-E2A6A6CFB9A6}">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17FEE79-C5CB-4A7F-86BB-E3A3979C3D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Mae'r</a:t>
          </a:r>
          <a:r>
            <a:rPr lang="en-GB" sz="2200" kern="1200" dirty="0"/>
            <a:t> </a:t>
          </a:r>
          <a:r>
            <a:rPr lang="en-GB" sz="2200" kern="1200" dirty="0" err="1"/>
            <a:t>rhwydweithiau</a:t>
          </a:r>
          <a:r>
            <a:rPr lang="en-GB" sz="2200" kern="1200" dirty="0"/>
            <a:t> </a:t>
          </a:r>
          <a:r>
            <a:rPr lang="en-GB" sz="2200" kern="1200" dirty="0" err="1"/>
            <a:t>problemau’r</a:t>
          </a:r>
          <a:r>
            <a:rPr lang="en-GB" sz="2200" kern="1200" dirty="0"/>
            <a:t> </a:t>
          </a:r>
          <a:r>
            <a:rPr lang="en-GB" sz="2200" kern="1200" dirty="0" err="1"/>
            <a:t>gweinyddiaethau</a:t>
          </a:r>
          <a:r>
            <a:rPr lang="en-GB" sz="2200" kern="1200" dirty="0"/>
            <a:t> </a:t>
          </a:r>
          <a:r>
            <a:rPr lang="en-GB" sz="2200" kern="1200" dirty="0" err="1"/>
            <a:t>datganoledig</a:t>
          </a:r>
          <a:r>
            <a:rPr lang="en-GB" sz="2200" kern="1200" dirty="0"/>
            <a:t> </a:t>
          </a:r>
          <a:r>
            <a:rPr lang="en-GB" sz="2200" kern="1200" dirty="0" err="1"/>
            <a:t>yn</a:t>
          </a:r>
          <a:r>
            <a:rPr lang="en-GB" sz="2200" kern="1200" dirty="0"/>
            <a:t> </a:t>
          </a:r>
          <a:r>
            <a:rPr lang="en-GB" sz="2200" kern="1200" dirty="0" err="1"/>
            <a:t>llai</a:t>
          </a:r>
          <a:endParaRPr lang="en-US" sz="2200" kern="1200" dirty="0"/>
        </a:p>
      </dsp:txBody>
      <dsp:txXfrm>
        <a:off x="0" y="1091183"/>
        <a:ext cx="6666833" cy="1090517"/>
      </dsp:txXfrm>
    </dsp:sp>
    <dsp:sp modelId="{304BB2CF-960F-4EB6-9E69-BC58CA086078}">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C76B97-B826-468D-AD0C-EA705D5CA2FC}">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err="1"/>
            <a:t>Oherwydd</a:t>
          </a:r>
          <a:r>
            <a:rPr lang="en-GB" sz="2200" kern="1200" dirty="0"/>
            <a:t> bod </a:t>
          </a:r>
          <a:r>
            <a:rPr lang="en-GB" sz="2200" kern="1200" dirty="0" err="1"/>
            <a:t>llai</a:t>
          </a:r>
          <a:r>
            <a:rPr lang="en-GB" sz="2200" kern="1200" dirty="0"/>
            <a:t> o </a:t>
          </a:r>
          <a:r>
            <a:rPr lang="en-GB" sz="2200" kern="1200" dirty="0" err="1"/>
            <a:t>sylw</a:t>
          </a:r>
          <a:r>
            <a:rPr lang="en-GB" sz="2200" kern="1200" dirty="0"/>
            <a:t> </a:t>
          </a:r>
          <a:r>
            <a:rPr lang="en-GB" sz="2200" kern="1200" dirty="0" err="1"/>
            <a:t>yn</a:t>
          </a:r>
          <a:r>
            <a:rPr lang="en-GB" sz="2200" kern="1200" dirty="0"/>
            <a:t> </a:t>
          </a:r>
          <a:r>
            <a:rPr lang="en-GB" sz="2200" kern="1200" dirty="0" err="1"/>
            <a:t>cael</a:t>
          </a:r>
          <a:r>
            <a:rPr lang="en-GB" sz="2200" kern="1200" dirty="0"/>
            <a:t> </a:t>
          </a:r>
          <a:r>
            <a:rPr lang="en-GB" sz="2200" kern="1200" dirty="0" err="1"/>
            <a:t>ei</a:t>
          </a:r>
          <a:r>
            <a:rPr lang="en-GB" sz="2200" kern="1200" dirty="0"/>
            <a:t> </a:t>
          </a:r>
          <a:r>
            <a:rPr lang="en-GB" sz="2200" kern="1200" dirty="0" err="1"/>
            <a:t>roi</a:t>
          </a:r>
          <a:r>
            <a:rPr lang="en-GB" sz="2200" kern="1200" dirty="0"/>
            <a:t> </a:t>
          </a:r>
          <a:r>
            <a:rPr lang="en-GB" sz="2200" kern="1200" dirty="0" err="1"/>
            <a:t>yn</a:t>
          </a:r>
          <a:r>
            <a:rPr lang="en-GB" sz="2200" kern="1200" dirty="0"/>
            <a:t> y </a:t>
          </a:r>
          <a:r>
            <a:rPr lang="en-GB" sz="2200" kern="1200" dirty="0" err="1"/>
            <a:t>cyfryngau</a:t>
          </a:r>
          <a:r>
            <a:rPr lang="en-GB" sz="2200" kern="1200" dirty="0"/>
            <a:t> i </a:t>
          </a:r>
          <a:r>
            <a:rPr lang="en-GB" sz="2200" kern="1200" dirty="0" err="1"/>
            <a:t>genhedloedd</a:t>
          </a:r>
          <a:r>
            <a:rPr lang="en-GB" sz="2200" kern="1200" dirty="0"/>
            <a:t> </a:t>
          </a:r>
          <a:r>
            <a:rPr lang="en-GB" sz="2200" kern="1200" dirty="0" err="1"/>
            <a:t>datganoledig</a:t>
          </a:r>
          <a:r>
            <a:rPr lang="en-GB" sz="2200" kern="1200" dirty="0"/>
            <a:t>, </a:t>
          </a:r>
          <a:r>
            <a:rPr lang="en-GB" sz="2200" kern="1200" dirty="0" err="1"/>
            <a:t>nid</a:t>
          </a:r>
          <a:r>
            <a:rPr lang="en-GB" sz="2200" kern="1200" dirty="0"/>
            <a:t> </a:t>
          </a:r>
          <a:r>
            <a:rPr lang="en-GB" sz="2200" kern="1200" dirty="0" err="1"/>
            <a:t>yw’r</a:t>
          </a:r>
          <a:r>
            <a:rPr lang="en-GB" sz="2200" kern="1200" dirty="0"/>
            <a:t> </a:t>
          </a:r>
          <a:r>
            <a:rPr lang="en-GB" sz="2200" kern="1200" dirty="0" err="1"/>
            <a:t>sylw</a:t>
          </a:r>
          <a:r>
            <a:rPr lang="en-GB" sz="2200" kern="1200" dirty="0"/>
            <a:t> </a:t>
          </a:r>
          <a:r>
            <a:rPr lang="en-GB" sz="2200" kern="1200" dirty="0" err="1"/>
            <a:t>na’r</a:t>
          </a:r>
          <a:r>
            <a:rPr lang="en-GB" sz="2200" kern="1200" dirty="0"/>
            <a:t> </a:t>
          </a:r>
          <a:r>
            <a:rPr lang="en-GB" sz="2200" kern="1200" dirty="0" err="1"/>
            <a:t>chraffu</a:t>
          </a:r>
          <a:r>
            <a:rPr lang="en-GB" sz="2200" kern="1200" dirty="0"/>
            <a:t> </a:t>
          </a:r>
          <a:r>
            <a:rPr lang="en-GB" sz="2200" kern="1200" dirty="0" err="1"/>
            <a:t>ar</a:t>
          </a:r>
          <a:r>
            <a:rPr lang="en-GB" sz="2200" kern="1200" dirty="0"/>
            <a:t> </a:t>
          </a:r>
          <a:r>
            <a:rPr lang="en-GB" sz="2200" kern="1200" dirty="0" err="1"/>
            <a:t>broblemau’r</a:t>
          </a:r>
          <a:r>
            <a:rPr lang="en-GB" sz="2200" kern="1200" dirty="0"/>
            <a:t> un </a:t>
          </a:r>
          <a:r>
            <a:rPr lang="en-GB" sz="2200" kern="1200" dirty="0" err="1"/>
            <a:t>peth</a:t>
          </a:r>
          <a:r>
            <a:rPr lang="en-GB" sz="2200" kern="1200" dirty="0"/>
            <a:t>.</a:t>
          </a:r>
          <a:endParaRPr lang="en-US" sz="2200" kern="1200" dirty="0"/>
        </a:p>
      </dsp:txBody>
      <dsp:txXfrm>
        <a:off x="0" y="2181701"/>
        <a:ext cx="6666833" cy="1090517"/>
      </dsp:txXfrm>
    </dsp:sp>
    <dsp:sp modelId="{81E59028-E1F7-4489-909A-F1638CD4C767}">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E32DEB-7FCA-42C3-834B-611E4B617689}">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Mae </a:t>
          </a:r>
          <a:r>
            <a:rPr lang="en-GB" sz="2200" kern="1200" dirty="0" err="1"/>
            <a:t>hyn</a:t>
          </a:r>
          <a:r>
            <a:rPr lang="en-GB" sz="2200" kern="1200" dirty="0"/>
            <a:t> </a:t>
          </a:r>
          <a:r>
            <a:rPr lang="en-GB" sz="2200" kern="1200" dirty="0" err="1"/>
            <a:t>hefyd</a:t>
          </a:r>
          <a:r>
            <a:rPr lang="en-GB" sz="2200" kern="1200" dirty="0"/>
            <a:t> </a:t>
          </a:r>
          <a:r>
            <a:rPr lang="en-GB" sz="2200" kern="1200" dirty="0" err="1"/>
            <a:t>yn</a:t>
          </a:r>
          <a:r>
            <a:rPr lang="en-GB" sz="2200" kern="1200" dirty="0"/>
            <a:t> </a:t>
          </a:r>
          <a:r>
            <a:rPr lang="en-GB" sz="2200" kern="1200" dirty="0" err="1"/>
            <a:t>cael</a:t>
          </a:r>
          <a:r>
            <a:rPr lang="en-GB" sz="2200" kern="1200" dirty="0"/>
            <a:t> </a:t>
          </a:r>
          <a:r>
            <a:rPr lang="en-GB" sz="2200" kern="1200" dirty="0" err="1"/>
            <a:t>effaith</a:t>
          </a:r>
          <a:r>
            <a:rPr lang="en-GB" sz="2200" kern="1200" dirty="0"/>
            <a:t> </a:t>
          </a:r>
          <a:r>
            <a:rPr lang="en-GB" sz="2200" kern="1200" dirty="0" err="1"/>
            <a:t>ar</a:t>
          </a:r>
          <a:r>
            <a:rPr lang="en-GB" sz="2200" kern="1200" dirty="0"/>
            <a:t> faint ac </a:t>
          </a:r>
          <a:r>
            <a:rPr lang="en-GB" sz="2200" kern="1200" dirty="0" err="1"/>
            <a:t>amrywiaeth</a:t>
          </a:r>
          <a:r>
            <a:rPr lang="en-GB" sz="2200" kern="1200" dirty="0"/>
            <a:t> </a:t>
          </a:r>
          <a:r>
            <a:rPr lang="en-GB" sz="2200" kern="1200" dirty="0" err="1"/>
            <a:t>rhwydweithiau</a:t>
          </a:r>
          <a:r>
            <a:rPr lang="en-GB" sz="2200" kern="1200" dirty="0"/>
            <a:t> </a:t>
          </a:r>
          <a:r>
            <a:rPr lang="en-GB" sz="2200" kern="1200" dirty="0" err="1"/>
            <a:t>problemau</a:t>
          </a:r>
          <a:r>
            <a:rPr lang="en-GB" sz="2200" kern="1200" dirty="0"/>
            <a:t>.</a:t>
          </a:r>
          <a:endParaRPr lang="en-US" sz="2200" kern="1200" dirty="0"/>
        </a:p>
      </dsp:txBody>
      <dsp:txXfrm>
        <a:off x="0" y="3272218"/>
        <a:ext cx="6666833" cy="1090517"/>
      </dsp:txXfrm>
    </dsp:sp>
    <dsp:sp modelId="{04D99BB5-8048-4C11-B4EB-B0648C44BDB3}">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94DBE6C-5571-4338-B443-ABFAC4B80757}">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cy-GB" sz="2200" kern="1200" noProof="0" dirty="0"/>
            <a:t>Mae dulliau gwneud polisïau’r gwledydd datganoledig yn debyg i'r dull cymuned polisi: rhanddeiliaid allweddol yn ffurfio consensws ac yn gweithredu ar y cyd.</a:t>
          </a:r>
        </a:p>
      </dsp:txBody>
      <dsp:txXfrm>
        <a:off x="0" y="4362736"/>
        <a:ext cx="6666833" cy="1090517"/>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BF8E54-B5DE-4B81-A7EE-D83B8A9CE7B0}">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94C0EA0-2F17-4BD2-AEE3-411F4AD82BFB}">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Devolution has created more space for agency in devolved areas such as health</a:t>
          </a:r>
          <a:endParaRPr lang="en-US" sz="2200" kern="1200"/>
        </a:p>
      </dsp:txBody>
      <dsp:txXfrm>
        <a:off x="0" y="665"/>
        <a:ext cx="6666833" cy="1090517"/>
      </dsp:txXfrm>
    </dsp:sp>
    <dsp:sp modelId="{2A3BB838-07A7-4A47-89DF-E2A6A6CFB9A6}">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17FEE79-C5CB-4A7F-86BB-E3A3979C3D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issue networks in the devolved administrations are smaller</a:t>
          </a:r>
          <a:endParaRPr lang="en-US" sz="2200" kern="1200"/>
        </a:p>
      </dsp:txBody>
      <dsp:txXfrm>
        <a:off x="0" y="1091183"/>
        <a:ext cx="6666833" cy="1090517"/>
      </dsp:txXfrm>
    </dsp:sp>
    <dsp:sp modelId="{304BB2CF-960F-4EB6-9E69-BC58CA086078}">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C76B97-B826-468D-AD0C-EA705D5CA2FC}">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reduced amount of media coverage for devolved nations means that coverage and scrutiny of issues is not the same.</a:t>
          </a:r>
          <a:endParaRPr lang="en-US" sz="2200" kern="1200"/>
        </a:p>
      </dsp:txBody>
      <dsp:txXfrm>
        <a:off x="0" y="2181701"/>
        <a:ext cx="6666833" cy="1090517"/>
      </dsp:txXfrm>
    </dsp:sp>
    <dsp:sp modelId="{81E59028-E1F7-4489-909A-F1638CD4C767}">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E32DEB-7FCA-42C3-834B-611E4B617689}">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also has an impact of the size and diversity of issue networks.</a:t>
          </a:r>
          <a:endParaRPr lang="en-US" sz="2200" kern="1200"/>
        </a:p>
      </dsp:txBody>
      <dsp:txXfrm>
        <a:off x="0" y="3272218"/>
        <a:ext cx="6666833" cy="1090517"/>
      </dsp:txXfrm>
    </dsp:sp>
    <dsp:sp modelId="{04D99BB5-8048-4C11-B4EB-B0648C44BDB3}">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94DBE6C-5571-4338-B443-ABFAC4B80757}">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Approaches to policy making in the devolved nations resembles the policy community approach: key stakeholders forming a consensus and acting in concert.</a:t>
          </a:r>
          <a:endParaRPr lang="en-US" sz="2200" kern="1200"/>
        </a:p>
      </dsp:txBody>
      <dsp:txXfrm>
        <a:off x="0" y="4362736"/>
        <a:ext cx="6666833" cy="1090517"/>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BFC51-49B7-4913-9E66-9C5C5DA10B37}">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2C8874-13ED-4A85-81E2-E982096986F9}">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err="1"/>
            <a:t>Ym</a:t>
          </a:r>
          <a:r>
            <a:rPr lang="en-GB" sz="2500" kern="1200" dirty="0"/>
            <a:t> </a:t>
          </a:r>
          <a:r>
            <a:rPr lang="en-GB" sz="2500" kern="1200" dirty="0" err="1"/>
            <a:t>maes</a:t>
          </a:r>
          <a:r>
            <a:rPr lang="en-GB" sz="2500" kern="1200" dirty="0"/>
            <a:t> </a:t>
          </a:r>
          <a:r>
            <a:rPr lang="en-GB" sz="2500" kern="1200" dirty="0" err="1"/>
            <a:t>polisi</a:t>
          </a:r>
          <a:r>
            <a:rPr lang="en-GB" sz="2500" kern="1200" dirty="0"/>
            <a:t> </a:t>
          </a:r>
          <a:r>
            <a:rPr lang="en-GB" sz="2500" kern="1200" dirty="0" err="1"/>
            <a:t>ar</a:t>
          </a:r>
          <a:r>
            <a:rPr lang="en-GB" sz="2500" kern="1200" dirty="0"/>
            <a:t> </a:t>
          </a:r>
          <a:r>
            <a:rPr lang="en-GB" sz="2500" kern="1200" dirty="0" err="1"/>
            <a:t>gyfer</a:t>
          </a:r>
          <a:r>
            <a:rPr lang="en-GB" sz="2500" kern="1200" dirty="0"/>
            <a:t> y </a:t>
          </a:r>
          <a:r>
            <a:rPr lang="en-GB" sz="2500" kern="1200" dirty="0" err="1"/>
            <a:t>gwasanaeth</a:t>
          </a:r>
          <a:r>
            <a:rPr lang="en-GB" sz="2500" kern="1200" dirty="0"/>
            <a:t> </a:t>
          </a:r>
          <a:r>
            <a:rPr lang="en-GB" sz="2500" kern="1200" dirty="0" err="1"/>
            <a:t>ieuenctid</a:t>
          </a:r>
          <a:r>
            <a:rPr lang="en-GB" sz="2500" kern="1200" dirty="0"/>
            <a:t> pa </a:t>
          </a:r>
          <a:r>
            <a:rPr lang="en-GB" sz="2500" kern="1200" dirty="0" err="1"/>
            <a:t>grwpiau</a:t>
          </a:r>
          <a:r>
            <a:rPr lang="en-GB" sz="2500" kern="1200" dirty="0"/>
            <a:t> </a:t>
          </a:r>
          <a:r>
            <a:rPr lang="en-GB" sz="2500" kern="1200" dirty="0" err="1"/>
            <a:t>sy'n</a:t>
          </a:r>
          <a:r>
            <a:rPr lang="en-GB" sz="2500" kern="1200" dirty="0"/>
            <a:t> </a:t>
          </a:r>
          <a:r>
            <a:rPr lang="en-GB" sz="2500" kern="1200" dirty="0" err="1"/>
            <a:t>dylanwadu</a:t>
          </a:r>
          <a:r>
            <a:rPr lang="en-GB" sz="2500" kern="1200" dirty="0"/>
            <a:t> </a:t>
          </a:r>
          <a:r>
            <a:rPr lang="en-GB" sz="2500" kern="1200" dirty="0" err="1"/>
            <a:t>ar</a:t>
          </a:r>
          <a:r>
            <a:rPr lang="en-GB" sz="2500" kern="1200" dirty="0"/>
            <a:t> </a:t>
          </a:r>
          <a:r>
            <a:rPr lang="en-GB" sz="2500" kern="1200" dirty="0" err="1"/>
            <a:t>bolisi</a:t>
          </a:r>
          <a:r>
            <a:rPr lang="en-GB" sz="2500" kern="1200" dirty="0"/>
            <a:t>?</a:t>
          </a:r>
          <a:endParaRPr lang="en-US" sz="2500" kern="1200" dirty="0"/>
        </a:p>
      </dsp:txBody>
      <dsp:txXfrm>
        <a:off x="0" y="665"/>
        <a:ext cx="6666833" cy="1090517"/>
      </dsp:txXfrm>
    </dsp:sp>
    <dsp:sp modelId="{800075DD-864F-48FC-A4D5-AA9FFD1A5105}">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9C2772-D06C-4AB3-9CC1-18F884D8D5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A </a:t>
          </a:r>
          <a:r>
            <a:rPr lang="en-GB" sz="2500" kern="1200" dirty="0" err="1"/>
            <a:t>yw'r</a:t>
          </a:r>
          <a:r>
            <a:rPr lang="en-GB" sz="2500" kern="1200" dirty="0"/>
            <a:t> </a:t>
          </a:r>
          <a:r>
            <a:rPr lang="en-GB" sz="2500" kern="1200" dirty="0" err="1"/>
            <a:t>dylanwadau</a:t>
          </a:r>
          <a:r>
            <a:rPr lang="en-GB" sz="2500" kern="1200" dirty="0"/>
            <a:t> </a:t>
          </a:r>
          <a:r>
            <a:rPr lang="en-GB" sz="2500" kern="1200" dirty="0" err="1"/>
            <a:t>hyn</a:t>
          </a:r>
          <a:r>
            <a:rPr lang="en-GB" sz="2500" kern="1200" dirty="0"/>
            <a:t> </a:t>
          </a:r>
          <a:r>
            <a:rPr lang="en-GB" sz="2500" kern="1200" dirty="0" err="1"/>
            <a:t>yn</a:t>
          </a:r>
          <a:r>
            <a:rPr lang="en-GB" sz="2500" kern="1200" dirty="0"/>
            <a:t> </a:t>
          </a:r>
          <a:r>
            <a:rPr lang="en-GB" sz="2500" kern="1200" dirty="0" err="1"/>
            <a:t>cyfrif</a:t>
          </a:r>
          <a:r>
            <a:rPr lang="en-GB" sz="2500" kern="1200" dirty="0"/>
            <a:t> </a:t>
          </a:r>
          <a:r>
            <a:rPr lang="en-GB" sz="2500" kern="1200" dirty="0" err="1"/>
            <a:t>fel</a:t>
          </a:r>
          <a:r>
            <a:rPr lang="en-GB" sz="2500" kern="1200" dirty="0"/>
            <a:t> </a:t>
          </a:r>
          <a:r>
            <a:rPr lang="en-GB" sz="2500" kern="1200" dirty="0" err="1"/>
            <a:t>cymuned</a:t>
          </a:r>
          <a:r>
            <a:rPr lang="en-GB" sz="2500" kern="1200" dirty="0"/>
            <a:t> </a:t>
          </a:r>
          <a:r>
            <a:rPr lang="en-GB" sz="2500" kern="1200" dirty="0" err="1"/>
            <a:t>bolisi</a:t>
          </a:r>
          <a:r>
            <a:rPr lang="en-GB" sz="2500" kern="1200" dirty="0"/>
            <a:t> neu </a:t>
          </a:r>
          <a:r>
            <a:rPr lang="en-GB" sz="2500" kern="1200" dirty="0" err="1"/>
            <a:t>rwydwaith</a:t>
          </a:r>
          <a:r>
            <a:rPr lang="en-GB" sz="2500" kern="1200" dirty="0"/>
            <a:t> </a:t>
          </a:r>
          <a:r>
            <a:rPr lang="en-GB" sz="2500" kern="1200" dirty="0" err="1"/>
            <a:t>problemau</a:t>
          </a:r>
          <a:endParaRPr lang="en-US" sz="2500" kern="1200" dirty="0"/>
        </a:p>
      </dsp:txBody>
      <dsp:txXfrm>
        <a:off x="0" y="1091183"/>
        <a:ext cx="6666833" cy="1090517"/>
      </dsp:txXfrm>
    </dsp:sp>
    <dsp:sp modelId="{8EEA055A-2858-45B3-98D6-3AC4AC5336E2}">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70BDDA-EF85-4507-87E3-6CE0829638B4}">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err="1"/>
            <a:t>Darllenwch</a:t>
          </a:r>
          <a:r>
            <a:rPr lang="en-GB" sz="2500" kern="1200" dirty="0"/>
            <a:t> yr </a:t>
          </a:r>
          <a:r>
            <a:rPr lang="en-GB" sz="2500" kern="1200" dirty="0" err="1"/>
            <a:t>erthygl</a:t>
          </a:r>
          <a:endParaRPr lang="en-US" sz="2500" kern="1200" dirty="0"/>
        </a:p>
      </dsp:txBody>
      <dsp:txXfrm>
        <a:off x="0" y="2181701"/>
        <a:ext cx="6666833" cy="1090517"/>
      </dsp:txXfrm>
    </dsp:sp>
    <dsp:sp modelId="{336AC9FB-8231-4B46-9056-3DD6DAF409DA}">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F90541-9696-49C3-8E97-89BB0A2ED05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Comparison of Youth Policy in England and Wales under New Labour By Hannah King (2016)</a:t>
          </a:r>
          <a:endParaRPr lang="en-US" sz="2500" kern="1200"/>
        </a:p>
      </dsp:txBody>
      <dsp:txXfrm>
        <a:off x="0" y="3272218"/>
        <a:ext cx="6666833" cy="1090517"/>
      </dsp:txXfrm>
    </dsp:sp>
    <dsp:sp modelId="{0F03E5BF-B7B7-483D-AD05-5271A8953FAE}">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886513-57C5-44B2-9139-DF8F9F1BCD18}">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err="1"/>
            <a:t>Crynhowch</a:t>
          </a:r>
          <a:r>
            <a:rPr lang="en-GB" sz="2500" kern="1200" dirty="0"/>
            <a:t> y </a:t>
          </a:r>
          <a:r>
            <a:rPr lang="en-GB" sz="2500" kern="1200" dirty="0" err="1"/>
            <a:t>prif</a:t>
          </a:r>
          <a:r>
            <a:rPr lang="en-GB" sz="2500" kern="1200" dirty="0"/>
            <a:t> </a:t>
          </a:r>
          <a:r>
            <a:rPr lang="en-GB" sz="2500" kern="1200" dirty="0" err="1"/>
            <a:t>wahaniaethau</a:t>
          </a:r>
          <a:r>
            <a:rPr lang="en-GB" sz="2500" kern="1200" dirty="0"/>
            <a:t> </a:t>
          </a:r>
          <a:r>
            <a:rPr lang="en-GB" sz="2500" kern="1200" dirty="0" err="1"/>
            <a:t>polisi</a:t>
          </a:r>
          <a:r>
            <a:rPr lang="en-GB" sz="2500" kern="1200" dirty="0"/>
            <a:t> </a:t>
          </a:r>
          <a:r>
            <a:rPr lang="en-GB" sz="2500" kern="1200" dirty="0" err="1"/>
            <a:t>yn</a:t>
          </a:r>
          <a:r>
            <a:rPr lang="en-GB" sz="2500" kern="1200" dirty="0"/>
            <a:t> y </a:t>
          </a:r>
          <a:r>
            <a:rPr lang="en-GB" sz="2500" kern="1200" dirty="0" err="1"/>
            <a:t>maes</a:t>
          </a:r>
          <a:r>
            <a:rPr lang="en-GB" sz="2500" kern="1200" dirty="0"/>
            <a:t> </a:t>
          </a:r>
          <a:r>
            <a:rPr lang="en-GB" sz="2500" kern="1200" dirty="0" err="1"/>
            <a:t>datganoledig</a:t>
          </a:r>
          <a:r>
            <a:rPr lang="en-GB" sz="2500" kern="1200" dirty="0"/>
            <a:t> </a:t>
          </a:r>
          <a:r>
            <a:rPr lang="en-GB" sz="2500" kern="1200" dirty="0" err="1"/>
            <a:t>hwn</a:t>
          </a:r>
          <a:r>
            <a:rPr lang="en-GB" sz="2500" kern="1200" dirty="0"/>
            <a:t>, </a:t>
          </a:r>
          <a:r>
            <a:rPr lang="en-GB" sz="2500" kern="1200" dirty="0" err="1"/>
            <a:t>rhwng</a:t>
          </a:r>
          <a:r>
            <a:rPr lang="en-GB" sz="2500" kern="1200" dirty="0"/>
            <a:t> y </a:t>
          </a:r>
          <a:r>
            <a:rPr lang="en-GB" sz="2500" kern="1200" dirty="0" err="1"/>
            <a:t>ddwy</a:t>
          </a:r>
          <a:r>
            <a:rPr lang="en-GB" sz="2500" kern="1200" dirty="0"/>
            <a:t> </a:t>
          </a:r>
          <a:r>
            <a:rPr lang="en-GB" sz="2500" kern="1200" dirty="0" err="1"/>
            <a:t>genedl</a:t>
          </a:r>
          <a:r>
            <a:rPr lang="en-GB" sz="2500" kern="1200" dirty="0"/>
            <a:t>.</a:t>
          </a:r>
          <a:endParaRPr lang="en-US" sz="2500" kern="1200" dirty="0"/>
        </a:p>
      </dsp:txBody>
      <dsp:txXfrm>
        <a:off x="0" y="4362736"/>
        <a:ext cx="6666833" cy="1090517"/>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BFC51-49B7-4913-9E66-9C5C5DA10B37}">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32C8874-13ED-4A85-81E2-E982096986F9}">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the area of policy for the youth service what groups influence policy?</a:t>
          </a:r>
          <a:endParaRPr lang="en-US" sz="2500" kern="1200"/>
        </a:p>
      </dsp:txBody>
      <dsp:txXfrm>
        <a:off x="0" y="665"/>
        <a:ext cx="6666833" cy="1090517"/>
      </dsp:txXfrm>
    </dsp:sp>
    <dsp:sp modelId="{800075DD-864F-48FC-A4D5-AA9FFD1A5105}">
      <dsp:nvSpPr>
        <dsp:cNvPr id="0" name=""/>
        <dsp:cNvSpPr/>
      </dsp:nvSpPr>
      <dsp:spPr>
        <a:xfrm>
          <a:off x="0" y="109118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49C2772-D06C-4AB3-9CC1-18F884D8D578}">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Do these influences constitute a policy community or an issue network</a:t>
          </a:r>
          <a:endParaRPr lang="en-US" sz="2500" kern="1200"/>
        </a:p>
      </dsp:txBody>
      <dsp:txXfrm>
        <a:off x="0" y="1091183"/>
        <a:ext cx="6666833" cy="1090517"/>
      </dsp:txXfrm>
    </dsp:sp>
    <dsp:sp modelId="{8EEA055A-2858-45B3-98D6-3AC4AC5336E2}">
      <dsp:nvSpPr>
        <dsp:cNvPr id="0" name=""/>
        <dsp:cNvSpPr/>
      </dsp:nvSpPr>
      <dsp:spPr>
        <a:xfrm>
          <a:off x="0" y="218170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B70BDDA-EF85-4507-87E3-6CE0829638B4}">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Read the article</a:t>
          </a:r>
          <a:endParaRPr lang="en-US" sz="2500" kern="1200"/>
        </a:p>
      </dsp:txBody>
      <dsp:txXfrm>
        <a:off x="0" y="2181701"/>
        <a:ext cx="6666833" cy="1090517"/>
      </dsp:txXfrm>
    </dsp:sp>
    <dsp:sp modelId="{336AC9FB-8231-4B46-9056-3DD6DAF409DA}">
      <dsp:nvSpPr>
        <dsp:cNvPr id="0" name=""/>
        <dsp:cNvSpPr/>
      </dsp:nvSpPr>
      <dsp:spPr>
        <a:xfrm>
          <a:off x="0" y="327221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F90541-9696-49C3-8E97-89BB0A2ED053}">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Comparison of Youth Policy in England and Wales under New Labour By Hannah King (2016)</a:t>
          </a:r>
          <a:endParaRPr lang="en-US" sz="2500" kern="1200"/>
        </a:p>
      </dsp:txBody>
      <dsp:txXfrm>
        <a:off x="0" y="3272218"/>
        <a:ext cx="6666833" cy="1090517"/>
      </dsp:txXfrm>
    </dsp:sp>
    <dsp:sp modelId="{0F03E5BF-B7B7-483D-AD05-5271A8953FAE}">
      <dsp:nvSpPr>
        <dsp:cNvPr id="0" name=""/>
        <dsp:cNvSpPr/>
      </dsp:nvSpPr>
      <dsp:spPr>
        <a:xfrm>
          <a:off x="0" y="436273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886513-57C5-44B2-9139-DF8F9F1BCD18}">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Summarise the key policy differences in this devolved area, between the two nations.</a:t>
          </a:r>
          <a:endParaRPr lang="en-US" sz="2500" kern="1200"/>
        </a:p>
      </dsp:txBody>
      <dsp:txXfrm>
        <a:off x="0" y="4362736"/>
        <a:ext cx="6666833" cy="10905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03/02/2026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03/02/2026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4DA-A7CB-4579-FA80-68792BF32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7852B3-BA83-CBD6-7FC0-FA09A04469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5D47A-725E-24EE-BA4D-3E9BD9CCCBF3}"/>
              </a:ext>
            </a:extLst>
          </p:cNvPr>
          <p:cNvSpPr>
            <a:spLocks noGrp="1"/>
          </p:cNvSpPr>
          <p:nvPr>
            <p:ph type="dt" sz="half" idx="10"/>
          </p:nvPr>
        </p:nvSpPr>
        <p:spPr/>
        <p:txBody>
          <a:bodyPr/>
          <a:lstStyle/>
          <a:p>
            <a:fld id="{9166E3CC-7C43-4D72-888C-D9B4BCA5FB17}" type="datetimeFigureOut">
              <a:rPr lang="en-GB" smtClean="0"/>
              <a:t>03/02/2026</a:t>
            </a:fld>
            <a:endParaRPr lang="en-GB"/>
          </a:p>
        </p:txBody>
      </p:sp>
      <p:sp>
        <p:nvSpPr>
          <p:cNvPr id="5" name="Footer Placeholder 4">
            <a:extLst>
              <a:ext uri="{FF2B5EF4-FFF2-40B4-BE49-F238E27FC236}">
                <a16:creationId xmlns:a16="http://schemas.microsoft.com/office/drawing/2014/main" id="{7857795F-6399-238F-6495-C9B554F32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4DD2F-9688-62EE-6F32-30B4286D9A75}"/>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25989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6B0356-FB65-4850-98BC-E47FBD11F43D}"/>
              </a:ext>
            </a:extLst>
          </p:cNvPr>
          <p:cNvSpPr>
            <a:spLocks noGrp="1"/>
          </p:cNvSpPr>
          <p:nvPr>
            <p:ph type="dt" sz="half" idx="10"/>
          </p:nvPr>
        </p:nvSpPr>
        <p:spPr/>
        <p:txBody>
          <a:bodyPr/>
          <a:lstStyle/>
          <a:p>
            <a:fld id="{F0C81F24-FED4-4372-B3B9-2CC5BD9B3F17}" type="datetimeFigureOut">
              <a:rPr lang="en-GB" smtClean="0"/>
              <a:t>03/02/2026</a:t>
            </a:fld>
            <a:endParaRPr lang="en-GB"/>
          </a:p>
        </p:txBody>
      </p:sp>
      <p:sp>
        <p:nvSpPr>
          <p:cNvPr id="3" name="Footer Placeholder 2">
            <a:extLst>
              <a:ext uri="{FF2B5EF4-FFF2-40B4-BE49-F238E27FC236}">
                <a16:creationId xmlns:a16="http://schemas.microsoft.com/office/drawing/2014/main" id="{2C465936-5DBD-4B44-8857-C3A201DC00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AD0802-29CA-4E89-B9E9-E5ECB0741172}"/>
              </a:ext>
            </a:extLst>
          </p:cNvPr>
          <p:cNvSpPr>
            <a:spLocks noGrp="1"/>
          </p:cNvSpPr>
          <p:nvPr>
            <p:ph type="sldNum" sz="quarter" idx="12"/>
          </p:nvPr>
        </p:nvSpPr>
        <p:spPr/>
        <p:txBody>
          <a:bodyPr/>
          <a:lstStyle/>
          <a:p>
            <a:fld id="{D1C6FE79-4BE0-4F0F-86C6-AAB995685314}" type="slidenum">
              <a:rPr lang="en-GB" smtClean="0"/>
              <a:t>‹#›</a:t>
            </a:fld>
            <a:endParaRPr lang="en-GB"/>
          </a:p>
        </p:txBody>
      </p:sp>
    </p:spTree>
    <p:extLst>
      <p:ext uri="{BB962C8B-B14F-4D97-AF65-F5344CB8AC3E}">
        <p14:creationId xmlns:p14="http://schemas.microsoft.com/office/powerpoint/2010/main" val="2906121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14.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4.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03/02/2026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8I96E-mfxd0" TargetMode="External"/><Relationship Id="rId2" Type="http://schemas.openxmlformats.org/officeDocument/2006/relationships/hyperlink" Target="https://www.bing.com/videos/search?q=Social+Policy+Examples&amp;ru=%2fvideos%2fsearch%3fq%3dSocial%2bPolicy%2bExamples%26FORM%3dVDMHRS&amp;view=detail&amp;mid=B164F206AAE99BC44325B164F206AAE99BC44325&amp;&amp;FORM=VDRVRV" TargetMode="External"/><Relationship Id="rId1" Type="http://schemas.openxmlformats.org/officeDocument/2006/relationships/slideLayout" Target="../slideLayouts/slideLayout19.xml"/><Relationship Id="rId4" Type="http://schemas.openxmlformats.org/officeDocument/2006/relationships/hyperlink" Target="https://www.youtube.com/watch?v=OHpw_W8qO6g"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8I96E-mfxd0" TargetMode="External"/><Relationship Id="rId2" Type="http://schemas.openxmlformats.org/officeDocument/2006/relationships/hyperlink" Target="https://www.bing.com/videos/search?q=Social+Policy+Examples&amp;ru=%2fvideos%2fsearch%3fq%3dSocial%2bPolicy%2bExamples%26FORM%3dVDMHRS&amp;view=detail&amp;mid=B164F206AAE99BC44325B164F206AAE99BC44325&amp;&amp;FORM=VDRVRV" TargetMode="External"/><Relationship Id="rId1" Type="http://schemas.openxmlformats.org/officeDocument/2006/relationships/slideLayout" Target="../slideLayouts/slideLayout19.xml"/><Relationship Id="rId4" Type="http://schemas.openxmlformats.org/officeDocument/2006/relationships/hyperlink" Target="https://www.youtube.com/watch?v=OHpw_W8qO6g"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8" Type="http://schemas.openxmlformats.org/officeDocument/2006/relationships/hyperlink" Target="https://www.youtube.com/watch?v=ZX1IivgPspA" TargetMode="External"/><Relationship Id="rId3" Type="http://schemas.openxmlformats.org/officeDocument/2006/relationships/diagramLayout" Target="../diagrams/layout1.xml"/><Relationship Id="rId7" Type="http://schemas.openxmlformats.org/officeDocument/2006/relationships/hyperlink" Target="https://www.youtube.com/watch?v=j4KnKQZl86o" TargetMode="Externa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8.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8.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8.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8.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8.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8.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8.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8.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18.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18.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18.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18.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18.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18.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18.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18.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18.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18.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18.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18.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18.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18.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18.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18.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18.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18.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18.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18.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59.xml.rels><?xml version="1.0" encoding="UTF-8" standalone="yes"?>
<Relationships xmlns="http://schemas.openxmlformats.org/package/2006/relationships"><Relationship Id="rId2" Type="http://schemas.openxmlformats.org/officeDocument/2006/relationships/hyperlink" Target="https://www.bing.com/videos/search?q=+policy+making+and+social+media&amp;&amp;view=detail&amp;mid=AD2E8E0E52CA9EF5C5C3AD2E8E0E52CA9EF5C5C3&amp;&amp;FORM=VRDGAR&amp;ru=%2Fvideos%2Fsearch%3Fq%3D%2Bpolicy%2Bmaking%2Band%2Bsocial%2Bmedia%26FORM%3DHDRSC4" TargetMode="External"/><Relationship Id="rId1" Type="http://schemas.openxmlformats.org/officeDocument/2006/relationships/slideLayout" Target="../slideLayouts/slideLayout19.xml"/></Relationships>
</file>

<file path=ppt/slides/_rels/slide60.xml.rels><?xml version="1.0" encoding="UTF-8" standalone="yes"?>
<Relationships xmlns="http://schemas.openxmlformats.org/package/2006/relationships"><Relationship Id="rId2" Type="http://schemas.openxmlformats.org/officeDocument/2006/relationships/hyperlink" Target="https://doi.org/10.1016/j.polsoc.2010.12.002"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7D6E-AC68-4DE3-8067-1CDD3CE0689E}"/>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Polisi</a:t>
            </a:r>
          </a:p>
        </p:txBody>
      </p:sp>
      <p:sp>
        <p:nvSpPr>
          <p:cNvPr id="3" name="Subtitle 2">
            <a:extLst>
              <a:ext uri="{FF2B5EF4-FFF2-40B4-BE49-F238E27FC236}">
                <a16:creationId xmlns:a16="http://schemas.microsoft.com/office/drawing/2014/main" id="{9673B77A-AECB-411A-89CA-B6DFD603CC97}"/>
              </a:ext>
            </a:extLst>
          </p:cNvPr>
          <p:cNvSpPr>
            <a:spLocks noGrp="1"/>
          </p:cNvSpPr>
          <p:nvPr>
            <p:ph type="subTitle" idx="1"/>
          </p:nvPr>
        </p:nvSpPr>
        <p:spPr>
          <a:xfrm>
            <a:off x="1434680" y="2199341"/>
            <a:ext cx="10005951" cy="1479991"/>
          </a:xfrm>
        </p:spPr>
        <p:txBody>
          <a:bodyPr anchor="ctr">
            <a:normAutofit/>
          </a:bodyPr>
          <a:lstStyle/>
          <a:p>
            <a:pPr algn="l"/>
            <a:r>
              <a:rPr lang="en-GB" sz="4400" b="1" dirty="0"/>
              <a:t>Beth </a:t>
            </a:r>
            <a:r>
              <a:rPr lang="en-GB" sz="4400" b="1" dirty="0" err="1"/>
              <a:t>yw</a:t>
            </a:r>
            <a:r>
              <a:rPr lang="en-GB" sz="4400" b="1" dirty="0"/>
              <a:t> </a:t>
            </a:r>
            <a:r>
              <a:rPr lang="en-GB" sz="4400" b="1" dirty="0" err="1"/>
              <a:t>polisi</a:t>
            </a:r>
            <a:r>
              <a:rPr lang="en-GB" sz="4400" b="1" dirty="0"/>
              <a:t>?</a:t>
            </a:r>
          </a:p>
          <a:p>
            <a:pPr algn="l"/>
            <a:r>
              <a:rPr lang="en-GB" sz="4400" b="1" dirty="0"/>
              <a:t>Darren O’Connor</a:t>
            </a:r>
          </a:p>
          <a:p>
            <a:pPr algn="l"/>
            <a:endParaRPr lang="en-GB" sz="4400" dirty="0"/>
          </a:p>
        </p:txBody>
      </p:sp>
    </p:spTree>
    <p:extLst>
      <p:ext uri="{BB962C8B-B14F-4D97-AF65-F5344CB8AC3E}">
        <p14:creationId xmlns:p14="http://schemas.microsoft.com/office/powerpoint/2010/main" val="386688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07D6E-AC68-4DE3-8067-1CDD3CE0689E}"/>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Policy</a:t>
            </a:r>
          </a:p>
        </p:txBody>
      </p:sp>
      <p:sp>
        <p:nvSpPr>
          <p:cNvPr id="3" name="Subtitle 2">
            <a:extLst>
              <a:ext uri="{FF2B5EF4-FFF2-40B4-BE49-F238E27FC236}">
                <a16:creationId xmlns:a16="http://schemas.microsoft.com/office/drawing/2014/main" id="{9673B77A-AECB-411A-89CA-B6DFD603CC97}"/>
              </a:ext>
            </a:extLst>
          </p:cNvPr>
          <p:cNvSpPr>
            <a:spLocks noGrp="1"/>
          </p:cNvSpPr>
          <p:nvPr>
            <p:ph type="subTitle" idx="1"/>
          </p:nvPr>
        </p:nvSpPr>
        <p:spPr>
          <a:xfrm>
            <a:off x="2015700" y="1257558"/>
            <a:ext cx="10005951" cy="1458258"/>
          </a:xfrm>
        </p:spPr>
        <p:txBody>
          <a:bodyPr anchor="ctr">
            <a:normAutofit/>
          </a:bodyPr>
          <a:lstStyle/>
          <a:p>
            <a:pPr algn="l"/>
            <a:r>
              <a:rPr lang="en-GB" sz="4400" dirty="0"/>
              <a:t>What is policy?</a:t>
            </a:r>
          </a:p>
        </p:txBody>
      </p:sp>
    </p:spTree>
    <p:extLst>
      <p:ext uri="{BB962C8B-B14F-4D97-AF65-F5344CB8AC3E}">
        <p14:creationId xmlns:p14="http://schemas.microsoft.com/office/powerpoint/2010/main" val="3990607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7434E9-0A2A-44F7-887C-D70F02026719}"/>
              </a:ext>
            </a:extLst>
          </p:cNvPr>
          <p:cNvSpPr>
            <a:spLocks noGrp="1"/>
          </p:cNvSpPr>
          <p:nvPr>
            <p:ph idx="4294967295"/>
          </p:nvPr>
        </p:nvSpPr>
        <p:spPr>
          <a:xfrm>
            <a:off x="6503158" y="649480"/>
            <a:ext cx="4862447" cy="5546047"/>
          </a:xfrm>
        </p:spPr>
        <p:txBody>
          <a:bodyPr vert="horz" lIns="91440" tIns="45720" rIns="91440" bIns="45720" rtlCol="0" anchor="ctr">
            <a:normAutofit/>
          </a:bodyPr>
          <a:lstStyle/>
          <a:p>
            <a:r>
              <a:rPr lang="en-US" sz="2000" dirty="0">
                <a:hlinkClick r:id="rId2"/>
              </a:rPr>
              <a:t>Making public policy more fun | Vasiliki (Vass) Bednar | </a:t>
            </a:r>
            <a:r>
              <a:rPr lang="en-US" sz="2000" dirty="0" err="1">
                <a:hlinkClick r:id="rId2"/>
              </a:rPr>
              <a:t>TEDxToronto</a:t>
            </a:r>
            <a:r>
              <a:rPr lang="en-US" sz="2000" dirty="0">
                <a:hlinkClick r:id="rId2"/>
              </a:rPr>
              <a:t> - Bing video</a:t>
            </a:r>
            <a:endParaRPr lang="en-US" sz="2000" dirty="0"/>
          </a:p>
        </p:txBody>
      </p:sp>
      <p:sp>
        <p:nvSpPr>
          <p:cNvPr id="4" name="TextBox 3">
            <a:extLst>
              <a:ext uri="{FF2B5EF4-FFF2-40B4-BE49-F238E27FC236}">
                <a16:creationId xmlns:a16="http://schemas.microsoft.com/office/drawing/2014/main" id="{81A651A1-E5A3-1BAC-6C82-A5B2B06CB442}"/>
              </a:ext>
            </a:extLst>
          </p:cNvPr>
          <p:cNvSpPr txBox="1"/>
          <p:nvPr/>
        </p:nvSpPr>
        <p:spPr>
          <a:xfrm>
            <a:off x="7016233" y="4583277"/>
            <a:ext cx="6098720" cy="369332"/>
          </a:xfrm>
          <a:prstGeom prst="rect">
            <a:avLst/>
          </a:prstGeom>
          <a:noFill/>
        </p:spPr>
        <p:txBody>
          <a:bodyPr wrap="square">
            <a:spAutoFit/>
          </a:bodyPr>
          <a:lstStyle/>
          <a:p>
            <a:r>
              <a:rPr lang="en-GB" dirty="0">
                <a:hlinkClick r:id="rId3"/>
              </a:rPr>
              <a:t>Making Public Policy - YouTube</a:t>
            </a:r>
            <a:endParaRPr lang="en-GB" dirty="0"/>
          </a:p>
        </p:txBody>
      </p:sp>
      <p:sp>
        <p:nvSpPr>
          <p:cNvPr id="6" name="TextBox 5">
            <a:extLst>
              <a:ext uri="{FF2B5EF4-FFF2-40B4-BE49-F238E27FC236}">
                <a16:creationId xmlns:a16="http://schemas.microsoft.com/office/drawing/2014/main" id="{4B869245-9AF7-144C-3B3E-B054F99F2E1E}"/>
              </a:ext>
            </a:extLst>
          </p:cNvPr>
          <p:cNvSpPr txBox="1"/>
          <p:nvPr/>
        </p:nvSpPr>
        <p:spPr>
          <a:xfrm>
            <a:off x="6203496" y="1682234"/>
            <a:ext cx="6561364" cy="369332"/>
          </a:xfrm>
          <a:prstGeom prst="rect">
            <a:avLst/>
          </a:prstGeom>
          <a:noFill/>
        </p:spPr>
        <p:txBody>
          <a:bodyPr wrap="square">
            <a:spAutoFit/>
          </a:bodyPr>
          <a:lstStyle/>
          <a:p>
            <a:r>
              <a:rPr lang="en-GB" dirty="0">
                <a:hlinkClick r:id="rId4"/>
              </a:rPr>
              <a:t>Models of the Public Policy Process (youtube.com)</a:t>
            </a:r>
            <a:endParaRPr lang="en-GB" dirty="0"/>
          </a:p>
        </p:txBody>
      </p:sp>
    </p:spTree>
    <p:extLst>
      <p:ext uri="{BB962C8B-B14F-4D97-AF65-F5344CB8AC3E}">
        <p14:creationId xmlns:p14="http://schemas.microsoft.com/office/powerpoint/2010/main" val="3267546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7434E9-0A2A-44F7-887C-D70F02026719}"/>
              </a:ext>
            </a:extLst>
          </p:cNvPr>
          <p:cNvSpPr>
            <a:spLocks noGrp="1"/>
          </p:cNvSpPr>
          <p:nvPr>
            <p:ph idx="4294967295"/>
          </p:nvPr>
        </p:nvSpPr>
        <p:spPr>
          <a:xfrm>
            <a:off x="6503158" y="649480"/>
            <a:ext cx="4862447" cy="5546047"/>
          </a:xfrm>
        </p:spPr>
        <p:txBody>
          <a:bodyPr vert="horz" lIns="91440" tIns="45720" rIns="91440" bIns="45720" rtlCol="0" anchor="ctr">
            <a:normAutofit/>
          </a:bodyPr>
          <a:lstStyle/>
          <a:p>
            <a:r>
              <a:rPr lang="en-US" sz="2000" dirty="0">
                <a:hlinkClick r:id="rId2"/>
              </a:rPr>
              <a:t>Making public policy more fun | Vasiliki (Vass) Bednar | </a:t>
            </a:r>
            <a:r>
              <a:rPr lang="en-US" sz="2000" dirty="0" err="1">
                <a:hlinkClick r:id="rId2"/>
              </a:rPr>
              <a:t>TEDxToronto</a:t>
            </a:r>
            <a:r>
              <a:rPr lang="en-US" sz="2000" dirty="0">
                <a:hlinkClick r:id="rId2"/>
              </a:rPr>
              <a:t> - Bing video</a:t>
            </a:r>
            <a:endParaRPr lang="en-US" sz="2000" dirty="0"/>
          </a:p>
        </p:txBody>
      </p:sp>
      <p:sp>
        <p:nvSpPr>
          <p:cNvPr id="4" name="TextBox 3">
            <a:extLst>
              <a:ext uri="{FF2B5EF4-FFF2-40B4-BE49-F238E27FC236}">
                <a16:creationId xmlns:a16="http://schemas.microsoft.com/office/drawing/2014/main" id="{81A651A1-E5A3-1BAC-6C82-A5B2B06CB442}"/>
              </a:ext>
            </a:extLst>
          </p:cNvPr>
          <p:cNvSpPr txBox="1"/>
          <p:nvPr/>
        </p:nvSpPr>
        <p:spPr>
          <a:xfrm>
            <a:off x="7016233" y="4583277"/>
            <a:ext cx="6098720" cy="369332"/>
          </a:xfrm>
          <a:prstGeom prst="rect">
            <a:avLst/>
          </a:prstGeom>
          <a:noFill/>
        </p:spPr>
        <p:txBody>
          <a:bodyPr wrap="square">
            <a:spAutoFit/>
          </a:bodyPr>
          <a:lstStyle/>
          <a:p>
            <a:r>
              <a:rPr lang="en-GB" dirty="0">
                <a:hlinkClick r:id="rId3"/>
              </a:rPr>
              <a:t>Making Public Policy - YouTube</a:t>
            </a:r>
            <a:endParaRPr lang="en-GB" dirty="0"/>
          </a:p>
        </p:txBody>
      </p:sp>
      <p:sp>
        <p:nvSpPr>
          <p:cNvPr id="6" name="TextBox 5">
            <a:extLst>
              <a:ext uri="{FF2B5EF4-FFF2-40B4-BE49-F238E27FC236}">
                <a16:creationId xmlns:a16="http://schemas.microsoft.com/office/drawing/2014/main" id="{4B869245-9AF7-144C-3B3E-B054F99F2E1E}"/>
              </a:ext>
            </a:extLst>
          </p:cNvPr>
          <p:cNvSpPr txBox="1"/>
          <p:nvPr/>
        </p:nvSpPr>
        <p:spPr>
          <a:xfrm>
            <a:off x="6203496" y="1682234"/>
            <a:ext cx="6561364" cy="369332"/>
          </a:xfrm>
          <a:prstGeom prst="rect">
            <a:avLst/>
          </a:prstGeom>
          <a:noFill/>
        </p:spPr>
        <p:txBody>
          <a:bodyPr wrap="square">
            <a:spAutoFit/>
          </a:bodyPr>
          <a:lstStyle/>
          <a:p>
            <a:r>
              <a:rPr lang="en-GB" dirty="0">
                <a:hlinkClick r:id="rId4"/>
              </a:rPr>
              <a:t>Models of the Public Policy Process (youtube.com)</a:t>
            </a:r>
            <a:endParaRPr lang="en-GB" dirty="0"/>
          </a:p>
        </p:txBody>
      </p:sp>
    </p:spTree>
    <p:extLst>
      <p:ext uri="{BB962C8B-B14F-4D97-AF65-F5344CB8AC3E}">
        <p14:creationId xmlns:p14="http://schemas.microsoft.com/office/powerpoint/2010/main" val="1143552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A9A41-2B53-416C-85F9-E3E5E53A020B}"/>
              </a:ext>
            </a:extLst>
          </p:cNvPr>
          <p:cNvSpPr>
            <a:spLocks noGrp="1"/>
          </p:cNvSpPr>
          <p:nvPr>
            <p:ph type="title"/>
          </p:nvPr>
        </p:nvSpPr>
        <p:spPr>
          <a:xfrm>
            <a:off x="1371599" y="294538"/>
            <a:ext cx="9895951" cy="1033669"/>
          </a:xfrm>
        </p:spPr>
        <p:txBody>
          <a:bodyPr>
            <a:normAutofit/>
          </a:bodyPr>
          <a:lstStyle/>
          <a:p>
            <a:r>
              <a:rPr lang="en-GB" sz="3400" dirty="0" err="1">
                <a:latin typeface="Calibri" panose="020F0502020204030204" pitchFamily="34" charset="0"/>
                <a:ea typeface="Calibri" panose="020F0502020204030204" pitchFamily="34" charset="0"/>
                <a:cs typeface="Times New Roman" panose="02020603050405020304" pitchFamily="18" charset="0"/>
              </a:rPr>
              <a:t>Datblygu</a:t>
            </a:r>
            <a:r>
              <a:rPr lang="en-GB" sz="3400" dirty="0">
                <a:latin typeface="Calibri" panose="020F0502020204030204" pitchFamily="34" charset="0"/>
                <a:ea typeface="Calibri" panose="020F0502020204030204" pitchFamily="34" charset="0"/>
                <a:cs typeface="Times New Roman" panose="02020603050405020304" pitchFamily="18" charset="0"/>
              </a:rPr>
              <a:t> Polisi</a:t>
            </a:r>
            <a:br>
              <a:rPr lang="en-GB" sz="34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sp>
        <p:nvSpPr>
          <p:cNvPr id="3" name="Content Placeholder 2">
            <a:extLst>
              <a:ext uri="{FF2B5EF4-FFF2-40B4-BE49-F238E27FC236}">
                <a16:creationId xmlns:a16="http://schemas.microsoft.com/office/drawing/2014/main" id="{A6B8F134-6DE7-41E2-B3AA-07DB530DCCC6}"/>
              </a:ext>
            </a:extLst>
          </p:cNvPr>
          <p:cNvSpPr>
            <a:spLocks noGrp="1"/>
          </p:cNvSpPr>
          <p:nvPr>
            <p:ph idx="1"/>
          </p:nvPr>
        </p:nvSpPr>
        <p:spPr>
          <a:xfrm>
            <a:off x="1371599" y="2318197"/>
            <a:ext cx="9724031" cy="3683358"/>
          </a:xfrm>
        </p:spPr>
        <p:txBody>
          <a:bodyPr anchor="ctr">
            <a:normAutofit/>
          </a:bodyPr>
          <a:lstStyle/>
          <a:p>
            <a:pPr>
              <a:spcAft>
                <a:spcPts val="800"/>
              </a:spcAft>
            </a:pPr>
            <a:r>
              <a:rPr lang="cy-GB" sz="1900" noProof="0" dirty="0">
                <a:latin typeface="Calibri" panose="020F0502020204030204" pitchFamily="34" charset="0"/>
                <a:ea typeface="Calibri" panose="020F0502020204030204" pitchFamily="34" charset="0"/>
                <a:cs typeface="Times New Roman" panose="02020603050405020304" pitchFamily="18" charset="0"/>
              </a:rPr>
              <a:t>Beth yw polisi?:
‘Datganiadau eang yw polisïau sy'n gosod yr hyn sydd i'w gyflawni.'
Mae'r rhain yn cael eu hategu gan offerynnau polisi, sydd â’r bwriad o bontio'r bwlch rhwng polisi a'i weithredu.'
Mae'r cylch polisi yn dechrau pan fydd màs critigol o farn </a:t>
            </a:r>
            <a:r>
              <a:rPr lang="cy-GB" sz="1900" dirty="0">
                <a:latin typeface="Calibri" panose="020F0502020204030204" pitchFamily="34" charset="0"/>
                <a:ea typeface="Calibri" panose="020F0502020204030204" pitchFamily="34" charset="0"/>
                <a:cs typeface="Times New Roman" panose="02020603050405020304" pitchFamily="18" charset="0"/>
              </a:rPr>
              <a:t>y </a:t>
            </a:r>
            <a:r>
              <a:rPr lang="cy-GB" sz="1900" noProof="0" dirty="0">
                <a:latin typeface="Calibri" panose="020F0502020204030204" pitchFamily="34" charset="0"/>
                <a:ea typeface="Calibri" panose="020F0502020204030204" pitchFamily="34" charset="0"/>
                <a:cs typeface="Times New Roman" panose="02020603050405020304" pitchFamily="18" charset="0"/>
              </a:rPr>
              <a:t>cyhoedd am fater neu faterion penodol yn perswadio'r llywodraeth ar lefel genedlaethol i ddatblygu ymateb polisi.
Yn aml, ystyrir bod gan bolisi resymeg o'r brig i lawr
I </a:t>
            </a:r>
            <a:r>
              <a:rPr lang="cy-GB" sz="1900" noProof="0" dirty="0" err="1">
                <a:latin typeface="Calibri" panose="020F0502020204030204" pitchFamily="34" charset="0"/>
                <a:ea typeface="Calibri" panose="020F0502020204030204" pitchFamily="34" charset="0"/>
                <a:cs typeface="Times New Roman" panose="02020603050405020304" pitchFamily="18" charset="0"/>
              </a:rPr>
              <a:t>Lipsky</a:t>
            </a:r>
            <a:r>
              <a:rPr lang="cy-GB" sz="1900" noProof="0" dirty="0">
                <a:latin typeface="Calibri" panose="020F0502020204030204" pitchFamily="34" charset="0"/>
                <a:ea typeface="Calibri" panose="020F0502020204030204" pitchFamily="34" charset="0"/>
                <a:cs typeface="Times New Roman" panose="02020603050405020304" pitchFamily="18" charset="0"/>
              </a:rPr>
              <a:t>, mae'r hyn y mae pobl yn ei wneud ar y rheng flaen yn dod yn bolisi. Felly rhesymeg o'r gwaelod i fyny. Mae pethau sy'n digwydd yn dod yn bolisi.</a:t>
            </a:r>
            <a:endParaRPr lang="cy-GB" sz="1900" noProof="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dirty="0"/>
          </a:p>
        </p:txBody>
      </p:sp>
    </p:spTree>
    <p:extLst>
      <p:ext uri="{BB962C8B-B14F-4D97-AF65-F5344CB8AC3E}">
        <p14:creationId xmlns:p14="http://schemas.microsoft.com/office/powerpoint/2010/main" val="3625786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A9A41-2B53-416C-85F9-E3E5E53A020B}"/>
              </a:ext>
            </a:extLst>
          </p:cNvPr>
          <p:cNvSpPr>
            <a:spLocks noGrp="1"/>
          </p:cNvSpPr>
          <p:nvPr>
            <p:ph type="title"/>
          </p:nvPr>
        </p:nvSpPr>
        <p:spPr>
          <a:xfrm>
            <a:off x="795250" y="255745"/>
            <a:ext cx="9895951" cy="1033669"/>
          </a:xfrm>
        </p:spPr>
        <p:txBody>
          <a:bodyPr>
            <a:normAutofit/>
          </a:bodyPr>
          <a:lstStyle/>
          <a:p>
            <a:r>
              <a:rPr lang="en-GB" sz="3400" dirty="0">
                <a:effectLst/>
                <a:latin typeface="Calibri" panose="020F0502020204030204" pitchFamily="34" charset="0"/>
                <a:ea typeface="Calibri" panose="020F0502020204030204" pitchFamily="34" charset="0"/>
                <a:cs typeface="Times New Roman" panose="02020603050405020304" pitchFamily="18" charset="0"/>
              </a:rPr>
              <a:t>Policy Development</a:t>
            </a:r>
            <a:br>
              <a:rPr lang="en-GB" sz="34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sp>
        <p:nvSpPr>
          <p:cNvPr id="3" name="Content Placeholder 2">
            <a:extLst>
              <a:ext uri="{FF2B5EF4-FFF2-40B4-BE49-F238E27FC236}">
                <a16:creationId xmlns:a16="http://schemas.microsoft.com/office/drawing/2014/main" id="{A6B8F134-6DE7-41E2-B3AA-07DB530DCCC6}"/>
              </a:ext>
            </a:extLst>
          </p:cNvPr>
          <p:cNvSpPr>
            <a:spLocks noGrp="1"/>
          </p:cNvSpPr>
          <p:nvPr>
            <p:ph idx="1"/>
          </p:nvPr>
        </p:nvSpPr>
        <p:spPr>
          <a:xfrm>
            <a:off x="1371599" y="2318197"/>
            <a:ext cx="9724031" cy="3683358"/>
          </a:xfrm>
        </p:spPr>
        <p:txBody>
          <a:bodyPr anchor="ctr">
            <a:normAutofit/>
          </a:bodyPr>
          <a:lstStyle/>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What is a policy?:</a:t>
            </a: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 Policies are broad statements setting of what is to be achieved.’</a:t>
            </a: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These are supplemented by policy instruments, which are intended to bridge the gap between policy and its implementation.’</a:t>
            </a: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The policy cycle begins when a critical mass of public opinion about a specific issues or issues persuades government at a national level to develop a policy response.</a:t>
            </a:r>
          </a:p>
          <a:p>
            <a:pPr>
              <a:spcAft>
                <a:spcPts val="800"/>
              </a:spcAft>
            </a:pPr>
            <a:r>
              <a:rPr lang="en-GB" sz="1900">
                <a:latin typeface="Calibri" panose="020F0502020204030204" pitchFamily="34" charset="0"/>
                <a:ea typeface="Calibri" panose="020F0502020204030204" pitchFamily="34" charset="0"/>
                <a:cs typeface="Times New Roman" panose="02020603050405020304" pitchFamily="18" charset="0"/>
              </a:rPr>
              <a:t>Policy often seen as having a top down rational</a:t>
            </a: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900">
                <a:effectLst/>
                <a:latin typeface="Calibri" panose="020F0502020204030204" pitchFamily="34" charset="0"/>
                <a:ea typeface="Calibri" panose="020F0502020204030204" pitchFamily="34" charset="0"/>
                <a:cs typeface="Times New Roman" panose="02020603050405020304" pitchFamily="18" charset="0"/>
              </a:rPr>
              <a:t>For Lipsky, what people do on the front line becomes policy. Therefore a bottom up rational. Stuf</a:t>
            </a:r>
            <a:r>
              <a:rPr lang="en-GB" sz="1900">
                <a:latin typeface="Calibri" panose="020F0502020204030204" pitchFamily="34" charset="0"/>
                <a:ea typeface="Calibri" panose="020F0502020204030204" pitchFamily="34" charset="0"/>
                <a:cs typeface="Times New Roman" panose="02020603050405020304" pitchFamily="18" charset="0"/>
              </a:rPr>
              <a:t>f that happens becomes policy.</a:t>
            </a:r>
          </a:p>
          <a:p>
            <a:pPr>
              <a:spcAft>
                <a:spcPts val="800"/>
              </a:spcAft>
            </a:pP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endParaRPr lang="en-GB" sz="1900">
              <a:effectLst/>
              <a:latin typeface="Calibri" panose="020F0502020204030204" pitchFamily="34" charset="0"/>
              <a:ea typeface="Calibri" panose="020F0502020204030204" pitchFamily="34" charset="0"/>
              <a:cs typeface="Times New Roman" panose="02020603050405020304" pitchFamily="18" charset="0"/>
            </a:endParaRPr>
          </a:p>
          <a:p>
            <a:endParaRPr lang="en-GB" sz="1900"/>
          </a:p>
        </p:txBody>
      </p:sp>
    </p:spTree>
    <p:extLst>
      <p:ext uri="{BB962C8B-B14F-4D97-AF65-F5344CB8AC3E}">
        <p14:creationId xmlns:p14="http://schemas.microsoft.com/office/powerpoint/2010/main" val="464083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08422-7CAA-4C0C-B1F9-3B963C67A0D1}"/>
              </a:ext>
            </a:extLst>
          </p:cNvPr>
          <p:cNvSpPr>
            <a:spLocks noGrp="1"/>
          </p:cNvSpPr>
          <p:nvPr>
            <p:ph type="title"/>
          </p:nvPr>
        </p:nvSpPr>
        <p:spPr>
          <a:xfrm>
            <a:off x="586478" y="1683756"/>
            <a:ext cx="3115265" cy="2396359"/>
          </a:xfrm>
        </p:spPr>
        <p:txBody>
          <a:bodyPr anchor="b">
            <a:normAutofit/>
          </a:bodyPr>
          <a:lstStyle/>
          <a:p>
            <a:pPr algn="r"/>
            <a:r>
              <a:rPr lang="en-GB" sz="4000" dirty="0"/>
              <a:t>Tri </a:t>
            </a:r>
            <a:r>
              <a:rPr lang="en-GB" sz="4000" dirty="0" err="1"/>
              <a:t>pheth</a:t>
            </a:r>
            <a:r>
              <a:rPr lang="en-GB" sz="4000" dirty="0"/>
              <a:t> </a:t>
            </a:r>
            <a:r>
              <a:rPr lang="en-GB" sz="4000" dirty="0" err="1"/>
              <a:t>o’r</a:t>
            </a:r>
            <a:r>
              <a:rPr lang="en-GB" sz="4000" dirty="0"/>
              <a:t> </a:t>
            </a:r>
            <a:r>
              <a:rPr lang="en-GB" sz="4000" dirty="0" err="1"/>
              <a:t>llenyddiaeth</a:t>
            </a:r>
            <a:r>
              <a:rPr lang="en-GB" sz="4000" dirty="0"/>
              <a:t>…</a:t>
            </a:r>
            <a:br>
              <a:rPr lang="en-GB" sz="4000" dirty="0"/>
            </a:br>
            <a:r>
              <a:rPr lang="en-GB" sz="4000" dirty="0"/>
              <a:t>Three from the literature</a:t>
            </a:r>
          </a:p>
        </p:txBody>
      </p:sp>
      <p:graphicFrame>
        <p:nvGraphicFramePr>
          <p:cNvPr id="5" name="Content Placeholder 2">
            <a:extLst>
              <a:ext uri="{FF2B5EF4-FFF2-40B4-BE49-F238E27FC236}">
                <a16:creationId xmlns:a16="http://schemas.microsoft.com/office/drawing/2014/main" id="{6245101E-7818-4405-BC76-6FD58640BA5B}"/>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7E0C355-EEAE-5514-F9F1-EC20897935D9}"/>
              </a:ext>
            </a:extLst>
          </p:cNvPr>
          <p:cNvSpPr txBox="1"/>
          <p:nvPr/>
        </p:nvSpPr>
        <p:spPr>
          <a:xfrm>
            <a:off x="-1190948" y="280847"/>
            <a:ext cx="6096000" cy="369332"/>
          </a:xfrm>
          <a:prstGeom prst="rect">
            <a:avLst/>
          </a:prstGeom>
          <a:noFill/>
        </p:spPr>
        <p:txBody>
          <a:bodyPr wrap="square">
            <a:spAutoFit/>
          </a:bodyPr>
          <a:lstStyle/>
          <a:p>
            <a:r>
              <a:rPr lang="en-GB" dirty="0">
                <a:hlinkClick r:id="rId7"/>
              </a:rPr>
              <a:t>Michael Lipsky's "Street-Level Bureaucracy" (1980) - YouTube</a:t>
            </a:r>
            <a:endParaRPr lang="en-GB" dirty="0"/>
          </a:p>
        </p:txBody>
      </p:sp>
      <p:sp>
        <p:nvSpPr>
          <p:cNvPr id="7" name="TextBox 6">
            <a:extLst>
              <a:ext uri="{FF2B5EF4-FFF2-40B4-BE49-F238E27FC236}">
                <a16:creationId xmlns:a16="http://schemas.microsoft.com/office/drawing/2014/main" id="{E00B242E-56AF-C433-16C0-A3B0438190D4}"/>
              </a:ext>
            </a:extLst>
          </p:cNvPr>
          <p:cNvSpPr txBox="1"/>
          <p:nvPr/>
        </p:nvSpPr>
        <p:spPr>
          <a:xfrm>
            <a:off x="293717" y="4575755"/>
            <a:ext cx="6096000" cy="369332"/>
          </a:xfrm>
          <a:prstGeom prst="rect">
            <a:avLst/>
          </a:prstGeom>
          <a:noFill/>
        </p:spPr>
        <p:txBody>
          <a:bodyPr wrap="square">
            <a:spAutoFit/>
          </a:bodyPr>
          <a:lstStyle/>
          <a:p>
            <a:r>
              <a:rPr lang="en-GB" dirty="0">
                <a:hlinkClick r:id="rId8"/>
              </a:rPr>
              <a:t>Street level bureaucrats with Michael Lipsky</a:t>
            </a:r>
            <a:endParaRPr lang="en-GB" dirty="0"/>
          </a:p>
        </p:txBody>
      </p:sp>
    </p:spTree>
    <p:extLst>
      <p:ext uri="{BB962C8B-B14F-4D97-AF65-F5344CB8AC3E}">
        <p14:creationId xmlns:p14="http://schemas.microsoft.com/office/powerpoint/2010/main" val="314549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A17BC-87A1-44CB-BA9B-B9204736C476}"/>
              </a:ext>
            </a:extLst>
          </p:cNvPr>
          <p:cNvSpPr>
            <a:spLocks noGrp="1"/>
          </p:cNvSpPr>
          <p:nvPr>
            <p:ph type="title"/>
          </p:nvPr>
        </p:nvSpPr>
        <p:spPr>
          <a:xfrm>
            <a:off x="826396" y="586855"/>
            <a:ext cx="4230100" cy="3387497"/>
          </a:xfrm>
        </p:spPr>
        <p:txBody>
          <a:bodyPr anchor="b">
            <a:normAutofit/>
          </a:bodyPr>
          <a:lstStyle/>
          <a:p>
            <a:pPr algn="r"/>
            <a:r>
              <a:rPr lang="en-GB" sz="4000" dirty="0"/>
              <a:t>Tri </a:t>
            </a:r>
            <a:r>
              <a:rPr lang="en-GB" sz="4000" dirty="0" err="1"/>
              <a:t>pheth</a:t>
            </a:r>
            <a:r>
              <a:rPr lang="en-GB" sz="4000" dirty="0"/>
              <a:t> </a:t>
            </a:r>
            <a:r>
              <a:rPr lang="en-GB" sz="4000" dirty="0" err="1"/>
              <a:t>o’r</a:t>
            </a:r>
            <a:r>
              <a:rPr lang="en-GB" sz="4000" dirty="0"/>
              <a:t> </a:t>
            </a:r>
            <a:r>
              <a:rPr lang="en-GB" sz="4000" dirty="0" err="1"/>
              <a:t>llenyddiaeth</a:t>
            </a:r>
            <a:r>
              <a:rPr lang="en-GB" sz="4000" dirty="0"/>
              <a:t>… Three from the literature</a:t>
            </a:r>
          </a:p>
        </p:txBody>
      </p:sp>
      <p:sp>
        <p:nvSpPr>
          <p:cNvPr id="3" name="Content Placeholder 2">
            <a:extLst>
              <a:ext uri="{FF2B5EF4-FFF2-40B4-BE49-F238E27FC236}">
                <a16:creationId xmlns:a16="http://schemas.microsoft.com/office/drawing/2014/main" id="{2C64908E-A31D-4338-B668-F89B025F7A23}"/>
              </a:ext>
            </a:extLst>
          </p:cNvPr>
          <p:cNvSpPr>
            <a:spLocks noGrp="1"/>
          </p:cNvSpPr>
          <p:nvPr>
            <p:ph idx="1"/>
          </p:nvPr>
        </p:nvSpPr>
        <p:spPr>
          <a:xfrm>
            <a:off x="6503158" y="649480"/>
            <a:ext cx="4862447" cy="5546047"/>
          </a:xfrm>
        </p:spPr>
        <p:txBody>
          <a:bodyPr anchor="ctr">
            <a:normAutofit/>
          </a:bodyPr>
          <a:lstStyle/>
          <a:p>
            <a:r>
              <a:rPr lang="en-GB" sz="2000" dirty="0"/>
              <a:t>‘This is not to say that politicians do not attempt to rationally respond to objective factors.  It is to stress that politicians and policy makers…are engaged in the manipulation of signs and symbols that shape the way these objects are seen and understood, much like the author of a play. Viewed this way, the various actors, following the scripts of ideologically shaped discourses, emphasize different objectives, actors and outcomes in competing prescriptions.  Political action, like action generally, is shaped and controlled by the discourses that supply it with meaning.’ (Fischer, 2003, tt.23) </a:t>
            </a:r>
          </a:p>
        </p:txBody>
      </p:sp>
    </p:spTree>
    <p:extLst>
      <p:ext uri="{BB962C8B-B14F-4D97-AF65-F5344CB8AC3E}">
        <p14:creationId xmlns:p14="http://schemas.microsoft.com/office/powerpoint/2010/main" val="553211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37225-5874-4AF8-88E0-3964BFB88F83}"/>
              </a:ext>
            </a:extLst>
          </p:cNvPr>
          <p:cNvSpPr>
            <a:spLocks noGrp="1"/>
          </p:cNvSpPr>
          <p:nvPr>
            <p:ph type="title"/>
          </p:nvPr>
        </p:nvSpPr>
        <p:spPr>
          <a:xfrm>
            <a:off x="586478" y="1683756"/>
            <a:ext cx="3115265" cy="2396359"/>
          </a:xfrm>
        </p:spPr>
        <p:txBody>
          <a:bodyPr anchor="b">
            <a:normAutofit fontScale="90000"/>
          </a:bodyPr>
          <a:lstStyle/>
          <a:p>
            <a:pPr algn="r"/>
            <a:r>
              <a:rPr lang="en-GB" sz="4000" dirty="0" err="1"/>
              <a:t>Tybiaethau</a:t>
            </a:r>
            <a:r>
              <a:rPr lang="en-GB" sz="4000" dirty="0"/>
              <a:t> </a:t>
            </a:r>
            <a:r>
              <a:rPr lang="en-GB" sz="4000" dirty="0" err="1"/>
              <a:t>sy’n</a:t>
            </a:r>
            <a:r>
              <a:rPr lang="en-GB" sz="4000" dirty="0"/>
              <a:t> </a:t>
            </a:r>
            <a:r>
              <a:rPr lang="en-GB" sz="4000" dirty="0" err="1"/>
              <a:t>sylfaen</a:t>
            </a:r>
            <a:r>
              <a:rPr lang="en-GB" sz="4000" dirty="0"/>
              <a:t> </a:t>
            </a:r>
            <a:r>
              <a:rPr lang="en-GB" sz="4000" dirty="0" err="1"/>
              <a:t>i’r</a:t>
            </a:r>
            <a:r>
              <a:rPr lang="en-GB" sz="4000" dirty="0"/>
              <a:t> tri </a:t>
            </a:r>
            <a:r>
              <a:rPr lang="en-GB" sz="4000" dirty="0" err="1"/>
              <a:t>safbwynt</a:t>
            </a:r>
            <a:r>
              <a:rPr lang="en-GB" sz="4000" dirty="0"/>
              <a:t>… Assumptions underlying the three perspectives</a:t>
            </a:r>
          </a:p>
        </p:txBody>
      </p:sp>
      <p:graphicFrame>
        <p:nvGraphicFramePr>
          <p:cNvPr id="5" name="Content Placeholder 2">
            <a:extLst>
              <a:ext uri="{FF2B5EF4-FFF2-40B4-BE49-F238E27FC236}">
                <a16:creationId xmlns:a16="http://schemas.microsoft.com/office/drawing/2014/main" id="{F64F4266-A0A8-42CE-B90A-942F0F5A663F}"/>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1044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64E7B-D041-47D1-9D5A-62BFC0888902}"/>
              </a:ext>
            </a:extLst>
          </p:cNvPr>
          <p:cNvSpPr>
            <a:spLocks noGrp="1"/>
          </p:cNvSpPr>
          <p:nvPr>
            <p:ph type="title"/>
          </p:nvPr>
        </p:nvSpPr>
        <p:spPr>
          <a:xfrm>
            <a:off x="826396" y="586855"/>
            <a:ext cx="4230100" cy="3387497"/>
          </a:xfrm>
        </p:spPr>
        <p:txBody>
          <a:bodyPr anchor="b">
            <a:normAutofit/>
          </a:bodyPr>
          <a:lstStyle/>
          <a:p>
            <a:pPr algn="r"/>
            <a:r>
              <a:rPr lang="en-GB" sz="4000" dirty="0"/>
              <a:t>Beth </a:t>
            </a:r>
            <a:r>
              <a:rPr lang="en-GB" sz="4000" dirty="0" err="1"/>
              <a:t>yw</a:t>
            </a:r>
            <a:r>
              <a:rPr lang="en-GB" sz="4000" dirty="0"/>
              <a:t> </a:t>
            </a:r>
            <a:r>
              <a:rPr lang="en-GB" sz="4000" dirty="0" err="1"/>
              <a:t>polisi</a:t>
            </a:r>
            <a:r>
              <a:rPr lang="en-GB" sz="4000" dirty="0">
                <a:solidFill>
                  <a:srgbClr val="FFFFFF"/>
                </a:solidFill>
              </a:rPr>
              <a:t>?</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F3A6C11B-7C53-4E8A-B61E-20E00E269A66}"/>
              </a:ext>
            </a:extLst>
          </p:cNvPr>
          <p:cNvSpPr>
            <a:spLocks noGrp="1"/>
          </p:cNvSpPr>
          <p:nvPr>
            <p:ph idx="1"/>
          </p:nvPr>
        </p:nvSpPr>
        <p:spPr>
          <a:xfrm>
            <a:off x="6503158" y="649480"/>
            <a:ext cx="4862447" cy="5546047"/>
          </a:xfrm>
        </p:spPr>
        <p:txBody>
          <a:bodyPr anchor="ctr">
            <a:normAutofit/>
          </a:bodyPr>
          <a:lstStyle/>
          <a:p>
            <a:r>
              <a:rPr lang="en-GB" sz="2000" dirty="0">
                <a:latin typeface="Calibri" panose="020F0502020204030204" pitchFamily="34" charset="0"/>
                <a:ea typeface="Calibri" panose="020F0502020204030204" pitchFamily="34" charset="0"/>
                <a:cs typeface="Times New Roman" panose="02020603050405020304" pitchFamily="18" charset="0"/>
              </a:rPr>
              <a:t>Mae </a:t>
            </a:r>
            <a:r>
              <a:rPr lang="en-GB" sz="2000" dirty="0" err="1">
                <a:latin typeface="Calibri" panose="020F0502020204030204" pitchFamily="34" charset="0"/>
                <a:ea typeface="Calibri" panose="020F0502020204030204" pitchFamily="34" charset="0"/>
                <a:cs typeface="Times New Roman" panose="02020603050405020304" pitchFamily="18" charset="0"/>
              </a:rPr>
              <a:t>polisi</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adlewyrchu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newidiadau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mewn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amgylchiadau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fel</a:t>
            </a:r>
            <a:r>
              <a:rPr lang="en-GB" sz="2000" dirty="0">
                <a:latin typeface="Calibri" panose="020F0502020204030204" pitchFamily="34" charset="0"/>
                <a:ea typeface="Calibri" panose="020F0502020204030204" pitchFamily="34" charset="0"/>
                <a:cs typeface="Times New Roman" panose="02020603050405020304" pitchFamily="18" charset="0"/>
              </a:rPr>
              <a:t> yr </a:t>
            </a:r>
            <a:r>
              <a:rPr lang="en-GB" sz="2000" dirty="0" err="1">
                <a:latin typeface="Calibri" panose="020F0502020204030204" pitchFamily="34" charset="0"/>
                <a:ea typeface="Calibri" panose="020F0502020204030204" pitchFamily="34" charset="0"/>
                <a:cs typeface="Times New Roman" panose="02020603050405020304" pitchFamily="18" charset="0"/>
              </a:rPr>
              <a:t>hinsawdd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wleidyddol</a:t>
            </a:r>
            <a:r>
              <a:rPr lang="en-GB" sz="2000" dirty="0">
                <a:latin typeface="Calibri" panose="020F0502020204030204" pitchFamily="34" charset="0"/>
                <a:ea typeface="Calibri" panose="020F0502020204030204" pitchFamily="34" charset="0"/>
                <a:cs typeface="Times New Roman" panose="02020603050405020304" pitchFamily="18" charset="0"/>
              </a:rPr>
              <a:t> a </a:t>
            </a:r>
            <a:r>
              <a:rPr lang="en-GB" sz="2000" dirty="0" err="1">
                <a:latin typeface="Calibri" panose="020F0502020204030204" pitchFamily="34" charset="0"/>
                <a:ea typeface="Calibri" panose="020F0502020204030204" pitchFamily="34" charset="0"/>
                <a:cs typeface="Times New Roman" panose="02020603050405020304" pitchFamily="18" charset="0"/>
              </a:rPr>
              <a:t>chymdeithasol</a:t>
            </a:r>
            <a:r>
              <a:rPr lang="en-GB" sz="2000" dirty="0">
                <a:latin typeface="Calibri" panose="020F0502020204030204" pitchFamily="34" charset="0"/>
                <a:ea typeface="Calibri" panose="020F0502020204030204" pitchFamily="34" charset="0"/>
                <a:cs typeface="Times New Roman" panose="02020603050405020304" pitchFamily="18" charset="0"/>
              </a:rPr>
              <a:t>.  E.E. </a:t>
            </a:r>
            <a:r>
              <a:rPr lang="en-GB" sz="2000" dirty="0" err="1">
                <a:latin typeface="Calibri" panose="020F0502020204030204" pitchFamily="34" charset="0"/>
                <a:ea typeface="Calibri" panose="020F0502020204030204" pitchFamily="34" charset="0"/>
                <a:cs typeface="Times New Roman" panose="02020603050405020304" pitchFamily="18" charset="0"/>
              </a:rPr>
              <a:t>mewn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blynyddoedd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diweddar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gyda</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phrydery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cyhoedd</a:t>
            </a:r>
            <a:r>
              <a:rPr lang="en-GB" sz="2000" dirty="0">
                <a:latin typeface="Calibri" panose="020F0502020204030204" pitchFamily="34" charset="0"/>
                <a:ea typeface="Calibri" panose="020F0502020204030204" pitchFamily="34" charset="0"/>
                <a:cs typeface="Times New Roman" panose="02020603050405020304" pitchFamily="18" charset="0"/>
              </a:rPr>
              <a:t> am yr </a:t>
            </a:r>
            <a:r>
              <a:rPr lang="en-GB" sz="2000" dirty="0" err="1">
                <a:latin typeface="Calibri" panose="020F0502020204030204" pitchFamily="34" charset="0"/>
                <a:ea typeface="Calibri" panose="020F0502020204030204" pitchFamily="34" charset="0"/>
                <a:cs typeface="Times New Roman" panose="02020603050405020304" pitchFamily="18" charset="0"/>
              </a:rPr>
              <a:t>amgylchedd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cynyddu</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mae’n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bosibl</a:t>
            </a:r>
            <a:r>
              <a:rPr lang="en-GB" sz="2000" dirty="0">
                <a:latin typeface="Calibri" panose="020F0502020204030204" pitchFamily="34" charset="0"/>
                <a:ea typeface="Calibri" panose="020F0502020204030204" pitchFamily="34" charset="0"/>
                <a:cs typeface="Times New Roman" panose="02020603050405020304" pitchFamily="18" charset="0"/>
              </a:rPr>
              <a:t> bod </a:t>
            </a:r>
            <a:r>
              <a:rPr lang="en-GB" sz="2000" dirty="0" err="1">
                <a:latin typeface="Calibri" panose="020F0502020204030204" pitchFamily="34" charset="0"/>
                <a:ea typeface="Calibri" panose="020F0502020204030204" pitchFamily="34" charset="0"/>
                <a:cs typeface="Times New Roman" panose="02020603050405020304" pitchFamily="18" charset="0"/>
              </a:rPr>
              <a:t>polisïau</a:t>
            </a:r>
            <a:r>
              <a:rPr lang="en-GB" sz="2000" dirty="0">
                <a:latin typeface="Calibri" panose="020F0502020204030204" pitchFamily="34" charset="0"/>
                <a:ea typeface="Calibri" panose="020F0502020204030204" pitchFamily="34" charset="0"/>
                <a:cs typeface="Times New Roman" panose="02020603050405020304" pitchFamily="18" charset="0"/>
              </a:rPr>
              <a:t> a fu </a:t>
            </a:r>
            <a:r>
              <a:rPr lang="en-GB" sz="2000" dirty="0" err="1">
                <a:latin typeface="Calibri" panose="020F0502020204030204" pitchFamily="34" charset="0"/>
                <a:ea typeface="Calibri" panose="020F0502020204030204" pitchFamily="34" charset="0"/>
                <a:cs typeface="Times New Roman" panose="02020603050405020304" pitchFamily="18" charset="0"/>
              </a:rPr>
              <a:t>unwaith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anghyraeddadwy</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bellach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gynigion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realistig</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wrth</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iddynt</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ennill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cefnogaeth</a:t>
            </a:r>
            <a:r>
              <a:rPr lang="en-GB" sz="2000" dirty="0">
                <a:latin typeface="Calibri" panose="020F0502020204030204" pitchFamily="34" charset="0"/>
                <a:ea typeface="Calibri" panose="020F0502020204030204" pitchFamily="34" charset="0"/>
                <a:cs typeface="Times New Roman" panose="02020603050405020304" pitchFamily="18" charset="0"/>
              </a:rPr>
              <a:t> y </a:t>
            </a:r>
            <a:r>
              <a:rPr lang="en-GB" sz="2000" dirty="0" err="1">
                <a:latin typeface="Calibri" panose="020F0502020204030204" pitchFamily="34" charset="0"/>
                <a:ea typeface="Calibri" panose="020F0502020204030204" pitchFamily="34" charset="0"/>
                <a:cs typeface="Times New Roman" panose="02020603050405020304" pitchFamily="18" charset="0"/>
              </a:rPr>
              <a:t>cyhoedd</a:t>
            </a:r>
            <a:r>
              <a:rPr lang="en-GB" sz="2000" dirty="0">
                <a:latin typeface="Calibri" panose="020F0502020204030204" pitchFamily="34" charset="0"/>
                <a:ea typeface="Calibri" panose="020F0502020204030204" pitchFamily="34" charset="0"/>
                <a:cs typeface="Times New Roman" panose="02020603050405020304" pitchFamily="18" charset="0"/>
              </a:rPr>
              <a:t> ac </a:t>
            </a:r>
            <a:r>
              <a:rPr lang="en-GB" sz="2000" dirty="0" err="1">
                <a:latin typeface="Calibri" panose="020F0502020204030204" pitchFamily="34" charset="0"/>
                <a:ea typeface="Calibri" panose="020F0502020204030204" pitchFamily="34" charset="0"/>
                <a:cs typeface="Times New Roman" panose="02020603050405020304" pitchFamily="18" charset="0"/>
              </a:rPr>
              <a:t>wrth</a:t>
            </a:r>
            <a:r>
              <a:rPr lang="en-GB" sz="2000" dirty="0">
                <a:latin typeface="Calibri" panose="020F0502020204030204" pitchFamily="34" charset="0"/>
                <a:ea typeface="Calibri" panose="020F0502020204030204" pitchFamily="34" charset="0"/>
                <a:cs typeface="Times New Roman" panose="02020603050405020304" pitchFamily="18" charset="0"/>
              </a:rPr>
              <a:t> i </a:t>
            </a:r>
            <a:r>
              <a:rPr lang="en-GB" sz="2000" dirty="0" err="1">
                <a:latin typeface="Calibri" panose="020F0502020204030204" pitchFamily="34" charset="0"/>
                <a:ea typeface="Calibri" panose="020F0502020204030204" pitchFamily="34" charset="0"/>
                <a:cs typeface="Times New Roman" panose="02020603050405020304" pitchFamily="18" charset="0"/>
              </a:rPr>
              <a:t>ymwybyddiaeth</a:t>
            </a:r>
            <a:r>
              <a:rPr lang="en-GB" sz="2000" dirty="0">
                <a:latin typeface="Calibri" panose="020F0502020204030204" pitchFamily="34" charset="0"/>
                <a:ea typeface="Calibri" panose="020F0502020204030204" pitchFamily="34" charset="0"/>
                <a:cs typeface="Times New Roman" panose="02020603050405020304" pitchFamily="18" charset="0"/>
              </a:rPr>
              <a:t> o </a:t>
            </a:r>
            <a:r>
              <a:rPr lang="en-GB" sz="2000" dirty="0" err="1">
                <a:latin typeface="Calibri" panose="020F0502020204030204" pitchFamily="34" charset="0"/>
                <a:ea typeface="Calibri" panose="020F0502020204030204" pitchFamily="34" charset="0"/>
                <a:cs typeface="Times New Roman" panose="02020603050405020304" pitchFamily="18" charset="0"/>
              </a:rPr>
              <a:t>faterion</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byd-eang</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ar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newid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yn</a:t>
            </a:r>
            <a:r>
              <a:rPr lang="en-GB" sz="2000" dirty="0">
                <a:latin typeface="Calibri" panose="020F0502020204030204" pitchFamily="34" charset="0"/>
                <a:ea typeface="Calibri" panose="020F0502020204030204" pitchFamily="34" charset="0"/>
                <a:cs typeface="Times New Roman" panose="02020603050405020304" pitchFamily="18" charset="0"/>
              </a:rPr>
              <a:t> yr </a:t>
            </a:r>
            <a:r>
              <a:rPr lang="en-GB" sz="2000" dirty="0" err="1">
                <a:latin typeface="Calibri" panose="020F0502020204030204" pitchFamily="34" charset="0"/>
                <a:ea typeface="Calibri" panose="020F0502020204030204" pitchFamily="34" charset="0"/>
                <a:cs typeface="Times New Roman" panose="02020603050405020304" pitchFamily="18" charset="0"/>
              </a:rPr>
              <a:t>hinsawdd</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ddal</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sylw’r</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err="1">
                <a:latin typeface="Calibri" panose="020F0502020204030204" pitchFamily="34" charset="0"/>
                <a:ea typeface="Calibri" panose="020F0502020204030204" pitchFamily="34" charset="0"/>
                <a:cs typeface="Times New Roman" panose="02020603050405020304" pitchFamily="18" charset="0"/>
              </a:rPr>
              <a:t>cyhoedd</a:t>
            </a:r>
            <a:r>
              <a:rPr lang="en-GB" sz="2000" dirty="0">
                <a:latin typeface="Calibri" panose="020F0502020204030204" pitchFamily="34" charset="0"/>
                <a:ea typeface="Calibri" panose="020F0502020204030204" pitchFamily="34" charset="0"/>
                <a:cs typeface="Times New Roman" panose="02020603050405020304" pitchFamily="18" charset="0"/>
              </a:rPr>
              <a:t>.</a:t>
            </a:r>
            <a:endParaRPr lang="en-GB" sz="2000" dirty="0"/>
          </a:p>
        </p:txBody>
      </p:sp>
    </p:spTree>
    <p:extLst>
      <p:ext uri="{BB962C8B-B14F-4D97-AF65-F5344CB8AC3E}">
        <p14:creationId xmlns:p14="http://schemas.microsoft.com/office/powerpoint/2010/main" val="670759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75759-93C8-4D9A-87BC-E426D5FF06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9CA9E2-E7A1-DFEE-29FD-925503FE4C81}"/>
              </a:ext>
            </a:extLst>
          </p:cNvPr>
          <p:cNvSpPr>
            <a:spLocks noGrp="1"/>
          </p:cNvSpPr>
          <p:nvPr>
            <p:ph type="title"/>
          </p:nvPr>
        </p:nvSpPr>
        <p:spPr>
          <a:xfrm>
            <a:off x="826396" y="586855"/>
            <a:ext cx="4230100" cy="3387497"/>
          </a:xfrm>
        </p:spPr>
        <p:txBody>
          <a:bodyPr anchor="b">
            <a:normAutofit/>
          </a:bodyPr>
          <a:lstStyle/>
          <a:p>
            <a:pPr algn="r"/>
            <a:r>
              <a:rPr lang="en-GB" sz="4000" dirty="0"/>
              <a:t>What is policy</a:t>
            </a:r>
            <a:r>
              <a:rPr lang="en-GB" sz="4000" dirty="0">
                <a:solidFill>
                  <a:srgbClr val="FFFFFF"/>
                </a:solidFill>
              </a:rPr>
              <a:t>?</a:t>
            </a:r>
          </a:p>
        </p:txBody>
      </p:sp>
      <p:sp>
        <p:nvSpPr>
          <p:cNvPr id="3" name="Content Placeholder 2">
            <a:extLst>
              <a:ext uri="{FF2B5EF4-FFF2-40B4-BE49-F238E27FC236}">
                <a16:creationId xmlns:a16="http://schemas.microsoft.com/office/drawing/2014/main" id="{11A6FE45-4A62-80E2-5DE4-7C65A9F70762}"/>
              </a:ext>
            </a:extLst>
          </p:cNvPr>
          <p:cNvSpPr>
            <a:spLocks noGrp="1"/>
          </p:cNvSpPr>
          <p:nvPr>
            <p:ph idx="1"/>
          </p:nvPr>
        </p:nvSpPr>
        <p:spPr>
          <a:xfrm>
            <a:off x="6503158" y="649480"/>
            <a:ext cx="4862447" cy="5546047"/>
          </a:xfrm>
        </p:spPr>
        <p:txBody>
          <a:bodyPr anchor="ctr">
            <a:normAutofit/>
          </a:bodyPr>
          <a:lstStyle/>
          <a:p>
            <a:r>
              <a:rPr lang="en-GB" sz="2000">
                <a:effectLst/>
                <a:latin typeface="Calibri" panose="020F0502020204030204" pitchFamily="34" charset="0"/>
                <a:ea typeface="Calibri" panose="020F0502020204030204" pitchFamily="34" charset="0"/>
                <a:cs typeface="Times New Roman" panose="02020603050405020304" pitchFamily="18" charset="0"/>
              </a:rPr>
              <a:t>Policy reflects changes in circumstances such as the political and social climates.  E.G. in recent years with growing concern for the environment amongst the general public, policies that might have been unattainable at one time may now be realistic propositions as they gain both public support and awareness of global issues on climate change gain traction in the public consciousness.</a:t>
            </a:r>
          </a:p>
          <a:p>
            <a:pPr marL="0" indent="0">
              <a:buNone/>
            </a:pPr>
            <a:endParaRPr lang="en-GB" sz="2000"/>
          </a:p>
        </p:txBody>
      </p:sp>
    </p:spTree>
    <p:extLst>
      <p:ext uri="{BB962C8B-B14F-4D97-AF65-F5344CB8AC3E}">
        <p14:creationId xmlns:p14="http://schemas.microsoft.com/office/powerpoint/2010/main" val="1084274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A4D46-1C9B-45CB-B170-5B6F82F8C980}"/>
              </a:ext>
            </a:extLst>
          </p:cNvPr>
          <p:cNvSpPr>
            <a:spLocks noGrp="1"/>
          </p:cNvSpPr>
          <p:nvPr>
            <p:ph type="title"/>
          </p:nvPr>
        </p:nvSpPr>
        <p:spPr>
          <a:xfrm>
            <a:off x="586478" y="1683756"/>
            <a:ext cx="3115265" cy="2396359"/>
          </a:xfrm>
        </p:spPr>
        <p:txBody>
          <a:bodyPr anchor="b">
            <a:normAutofit/>
          </a:bodyPr>
          <a:lstStyle/>
          <a:p>
            <a:pPr algn="r"/>
            <a:r>
              <a:rPr lang="en-GB" sz="4000" dirty="0"/>
              <a:t>Beth </a:t>
            </a:r>
            <a:r>
              <a:rPr lang="en-GB" sz="4000" dirty="0" err="1"/>
              <a:t>yw</a:t>
            </a:r>
            <a:r>
              <a:rPr lang="en-GB" sz="4000" dirty="0"/>
              <a:t> </a:t>
            </a:r>
            <a:r>
              <a:rPr lang="en-GB" sz="4000" dirty="0" err="1"/>
              <a:t>polisi</a:t>
            </a:r>
            <a:r>
              <a:rPr lang="en-GB" sz="4000" dirty="0">
                <a:solidFill>
                  <a:srgbClr val="FFFFFF"/>
                </a:solidFill>
              </a:rPr>
              <a:t>?</a:t>
            </a:r>
          </a:p>
        </p:txBody>
      </p:sp>
      <p:graphicFrame>
        <p:nvGraphicFramePr>
          <p:cNvPr id="5" name="Content Placeholder 2">
            <a:extLst>
              <a:ext uri="{FF2B5EF4-FFF2-40B4-BE49-F238E27FC236}">
                <a16:creationId xmlns:a16="http://schemas.microsoft.com/office/drawing/2014/main" id="{CCE4E991-2C6E-47AC-9883-C4491AFB2CF3}"/>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384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4203B-137D-9AE2-D19C-D2C1A8EB0C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1E772E-8EFF-DF64-CE69-2DB7B23266FE}"/>
              </a:ext>
            </a:extLst>
          </p:cNvPr>
          <p:cNvSpPr>
            <a:spLocks noGrp="1"/>
          </p:cNvSpPr>
          <p:nvPr>
            <p:ph type="title"/>
          </p:nvPr>
        </p:nvSpPr>
        <p:spPr>
          <a:xfrm>
            <a:off x="586478" y="1683756"/>
            <a:ext cx="3115265" cy="2396359"/>
          </a:xfrm>
        </p:spPr>
        <p:txBody>
          <a:bodyPr anchor="b">
            <a:normAutofit/>
          </a:bodyPr>
          <a:lstStyle/>
          <a:p>
            <a:pPr algn="r"/>
            <a:r>
              <a:rPr lang="en-GB" sz="4000" dirty="0"/>
              <a:t>What is policy?</a:t>
            </a:r>
          </a:p>
        </p:txBody>
      </p:sp>
      <p:graphicFrame>
        <p:nvGraphicFramePr>
          <p:cNvPr id="5" name="Content Placeholder 2">
            <a:extLst>
              <a:ext uri="{FF2B5EF4-FFF2-40B4-BE49-F238E27FC236}">
                <a16:creationId xmlns:a16="http://schemas.microsoft.com/office/drawing/2014/main" id="{7B8C00C8-6E8C-3E16-CDA8-1EF31F92F374}"/>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4181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policy cycle and where scientific advice can be given.">
            <a:extLst>
              <a:ext uri="{FF2B5EF4-FFF2-40B4-BE49-F238E27FC236}">
                <a16:creationId xmlns:a16="http://schemas.microsoft.com/office/drawing/2014/main" id="{A569B8C0-B6D4-4307-B9E0-4F916AD8CDB5}"/>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809268" y="457200"/>
            <a:ext cx="10573463" cy="5943600"/>
          </a:xfrm>
          <a:prstGeom prst="rect">
            <a:avLst/>
          </a:prstGeom>
          <a:noFill/>
        </p:spPr>
      </p:pic>
    </p:spTree>
    <p:extLst>
      <p:ext uri="{BB962C8B-B14F-4D97-AF65-F5344CB8AC3E}">
        <p14:creationId xmlns:p14="http://schemas.microsoft.com/office/powerpoint/2010/main" val="2284755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F8690-C687-435F-B026-265342F209CB}"/>
              </a:ext>
            </a:extLst>
          </p:cNvPr>
          <p:cNvSpPr>
            <a:spLocks noGrp="1"/>
          </p:cNvSpPr>
          <p:nvPr>
            <p:ph type="title"/>
          </p:nvPr>
        </p:nvSpPr>
        <p:spPr>
          <a:xfrm>
            <a:off x="524741" y="620392"/>
            <a:ext cx="3808268" cy="5504688"/>
          </a:xfrm>
        </p:spPr>
        <p:txBody>
          <a:bodyPr>
            <a:normAutofit/>
          </a:bodyPr>
          <a:lstStyle/>
          <a:p>
            <a:r>
              <a:rPr lang="cy-GB" sz="6000" noProof="0" dirty="0"/>
              <a:t>Gwneud polisïau rhesymegol</a:t>
            </a:r>
          </a:p>
        </p:txBody>
      </p:sp>
      <p:graphicFrame>
        <p:nvGraphicFramePr>
          <p:cNvPr id="5" name="Content Placeholder 2">
            <a:extLst>
              <a:ext uri="{FF2B5EF4-FFF2-40B4-BE49-F238E27FC236}">
                <a16:creationId xmlns:a16="http://schemas.microsoft.com/office/drawing/2014/main" id="{59DB87CF-0696-48DE-BB20-88CE821F709D}"/>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0044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FECB5-C559-DF7D-D007-62EC61F274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FBB36A-D1EA-063A-4D1E-E3A64F77A63B}"/>
              </a:ext>
            </a:extLst>
          </p:cNvPr>
          <p:cNvSpPr>
            <a:spLocks noGrp="1"/>
          </p:cNvSpPr>
          <p:nvPr>
            <p:ph type="title"/>
          </p:nvPr>
        </p:nvSpPr>
        <p:spPr>
          <a:xfrm>
            <a:off x="524741" y="620392"/>
            <a:ext cx="3808268" cy="5504688"/>
          </a:xfrm>
        </p:spPr>
        <p:txBody>
          <a:bodyPr>
            <a:normAutofit/>
          </a:bodyPr>
          <a:lstStyle/>
          <a:p>
            <a:r>
              <a:rPr lang="en-GB" sz="6000" dirty="0"/>
              <a:t>Rational Policy making</a:t>
            </a:r>
          </a:p>
        </p:txBody>
      </p:sp>
      <p:graphicFrame>
        <p:nvGraphicFramePr>
          <p:cNvPr id="5" name="Content Placeholder 2">
            <a:extLst>
              <a:ext uri="{FF2B5EF4-FFF2-40B4-BE49-F238E27FC236}">
                <a16:creationId xmlns:a16="http://schemas.microsoft.com/office/drawing/2014/main" id="{F47737D5-A082-3DA4-EE11-F0BBBE0C8DC3}"/>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7272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27C66-952F-4D8E-8780-E3AD48ABEAEE}"/>
              </a:ext>
            </a:extLst>
          </p:cNvPr>
          <p:cNvSpPr>
            <a:spLocks noGrp="1"/>
          </p:cNvSpPr>
          <p:nvPr>
            <p:ph type="title"/>
          </p:nvPr>
        </p:nvSpPr>
        <p:spPr>
          <a:xfrm>
            <a:off x="524741" y="620392"/>
            <a:ext cx="3808268" cy="5504688"/>
          </a:xfrm>
        </p:spPr>
        <p:txBody>
          <a:bodyPr>
            <a:normAutofit/>
          </a:bodyPr>
          <a:lstStyle/>
          <a:p>
            <a:r>
              <a:rPr lang="cy-GB" sz="5600" noProof="0" dirty="0"/>
              <a:t>Gwneud polisïau cynyddol</a:t>
            </a:r>
          </a:p>
        </p:txBody>
      </p:sp>
      <p:graphicFrame>
        <p:nvGraphicFramePr>
          <p:cNvPr id="5" name="Content Placeholder 2">
            <a:extLst>
              <a:ext uri="{FF2B5EF4-FFF2-40B4-BE49-F238E27FC236}">
                <a16:creationId xmlns:a16="http://schemas.microsoft.com/office/drawing/2014/main" id="{C67C6811-D250-4AE0-A553-814876E62EC4}"/>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947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B69083-041E-E389-B02E-EE2EE4FFD4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E42B28-F2DF-AA74-47FD-A20592D3782F}"/>
              </a:ext>
            </a:extLst>
          </p:cNvPr>
          <p:cNvSpPr>
            <a:spLocks noGrp="1"/>
          </p:cNvSpPr>
          <p:nvPr>
            <p:ph type="title"/>
          </p:nvPr>
        </p:nvSpPr>
        <p:spPr>
          <a:xfrm>
            <a:off x="524741" y="620392"/>
            <a:ext cx="3808268" cy="5504688"/>
          </a:xfrm>
        </p:spPr>
        <p:txBody>
          <a:bodyPr>
            <a:normAutofit/>
          </a:bodyPr>
          <a:lstStyle/>
          <a:p>
            <a:r>
              <a:rPr lang="en-GB" sz="5600" dirty="0"/>
              <a:t>Incremental Policy making</a:t>
            </a:r>
          </a:p>
        </p:txBody>
      </p:sp>
      <p:graphicFrame>
        <p:nvGraphicFramePr>
          <p:cNvPr id="5" name="Content Placeholder 2">
            <a:extLst>
              <a:ext uri="{FF2B5EF4-FFF2-40B4-BE49-F238E27FC236}">
                <a16:creationId xmlns:a16="http://schemas.microsoft.com/office/drawing/2014/main" id="{7AC13D87-17F5-76DD-2260-1DEF4C71BC59}"/>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1756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8653-B0BD-4241-B583-BFA1224F89D8}"/>
              </a:ext>
            </a:extLst>
          </p:cNvPr>
          <p:cNvSpPr>
            <a:spLocks noGrp="1"/>
          </p:cNvSpPr>
          <p:nvPr>
            <p:ph type="title"/>
          </p:nvPr>
        </p:nvSpPr>
        <p:spPr>
          <a:xfrm>
            <a:off x="524741" y="620392"/>
            <a:ext cx="4380412" cy="5504688"/>
          </a:xfrm>
        </p:spPr>
        <p:txBody>
          <a:bodyPr>
            <a:normAutofit/>
          </a:bodyPr>
          <a:lstStyle/>
          <a:p>
            <a:r>
              <a:rPr lang="en-GB" sz="6000" dirty="0" err="1"/>
              <a:t>Rhesymoldeb</a:t>
            </a:r>
            <a:r>
              <a:rPr lang="en-GB" sz="6000" dirty="0"/>
              <a:t> </a:t>
            </a:r>
            <a:r>
              <a:rPr lang="en-GB" sz="6000" dirty="0" err="1"/>
              <a:t>Cyfyngedig</a:t>
            </a:r>
            <a:endParaRPr lang="en-GB" sz="6000" dirty="0"/>
          </a:p>
        </p:txBody>
      </p:sp>
      <p:graphicFrame>
        <p:nvGraphicFramePr>
          <p:cNvPr id="5" name="Content Placeholder 2">
            <a:extLst>
              <a:ext uri="{FF2B5EF4-FFF2-40B4-BE49-F238E27FC236}">
                <a16:creationId xmlns:a16="http://schemas.microsoft.com/office/drawing/2014/main" id="{590187EB-3757-48B0-A6A1-83B7208C3901}"/>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7471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1C5CBD-1C23-4C3F-30B8-66028C112A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37BF69-76A3-10A9-9F22-01B5C632D305}"/>
              </a:ext>
            </a:extLst>
          </p:cNvPr>
          <p:cNvSpPr>
            <a:spLocks noGrp="1"/>
          </p:cNvSpPr>
          <p:nvPr>
            <p:ph type="title"/>
          </p:nvPr>
        </p:nvSpPr>
        <p:spPr>
          <a:xfrm>
            <a:off x="524741" y="620392"/>
            <a:ext cx="3808268" cy="5504688"/>
          </a:xfrm>
        </p:spPr>
        <p:txBody>
          <a:bodyPr>
            <a:normAutofit/>
          </a:bodyPr>
          <a:lstStyle/>
          <a:p>
            <a:r>
              <a:rPr lang="en-GB" sz="6000" dirty="0"/>
              <a:t>Bounded Rationality</a:t>
            </a:r>
          </a:p>
        </p:txBody>
      </p:sp>
      <p:graphicFrame>
        <p:nvGraphicFramePr>
          <p:cNvPr id="5" name="Content Placeholder 2">
            <a:extLst>
              <a:ext uri="{FF2B5EF4-FFF2-40B4-BE49-F238E27FC236}">
                <a16:creationId xmlns:a16="http://schemas.microsoft.com/office/drawing/2014/main" id="{966D3D06-9F21-84E7-B32B-9B815B3AF3AD}"/>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6559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EFAF6-BCDD-449D-9327-7CBC8EFB8392}"/>
              </a:ext>
            </a:extLst>
          </p:cNvPr>
          <p:cNvSpPr>
            <a:spLocks noGrp="1"/>
          </p:cNvSpPr>
          <p:nvPr>
            <p:ph type="title"/>
          </p:nvPr>
        </p:nvSpPr>
        <p:spPr>
          <a:xfrm>
            <a:off x="524740" y="620392"/>
            <a:ext cx="4352059" cy="5504688"/>
          </a:xfrm>
        </p:spPr>
        <p:txBody>
          <a:bodyPr>
            <a:normAutofit/>
          </a:bodyPr>
          <a:lstStyle/>
          <a:p>
            <a:r>
              <a:rPr lang="en-GB" sz="6000" dirty="0" err="1"/>
              <a:t>Rhesymoldeb</a:t>
            </a:r>
            <a:r>
              <a:rPr lang="en-GB" sz="6000" dirty="0"/>
              <a:t> </a:t>
            </a:r>
            <a:r>
              <a:rPr lang="en-GB" sz="6000" dirty="0" err="1"/>
              <a:t>Cyfyngedig</a:t>
            </a:r>
            <a:endParaRPr lang="en-GB" sz="6000" dirty="0"/>
          </a:p>
        </p:txBody>
      </p:sp>
      <p:graphicFrame>
        <p:nvGraphicFramePr>
          <p:cNvPr id="28" name="Content Placeholder 2">
            <a:extLst>
              <a:ext uri="{FF2B5EF4-FFF2-40B4-BE49-F238E27FC236}">
                <a16:creationId xmlns:a16="http://schemas.microsoft.com/office/drawing/2014/main" id="{BA8E210D-1156-4ECB-AEE1-130C8DEB5EC8}"/>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21294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69116-8B2A-83D7-A353-FB556332A9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3530C6-7323-359C-69C5-C75442962E42}"/>
              </a:ext>
            </a:extLst>
          </p:cNvPr>
          <p:cNvSpPr>
            <a:spLocks noGrp="1"/>
          </p:cNvSpPr>
          <p:nvPr>
            <p:ph type="title"/>
          </p:nvPr>
        </p:nvSpPr>
        <p:spPr>
          <a:xfrm>
            <a:off x="524741" y="620392"/>
            <a:ext cx="3808268" cy="5504688"/>
          </a:xfrm>
        </p:spPr>
        <p:txBody>
          <a:bodyPr>
            <a:normAutofit/>
          </a:bodyPr>
          <a:lstStyle/>
          <a:p>
            <a:r>
              <a:rPr lang="en-GB" sz="6000" dirty="0"/>
              <a:t>Bounded Rationality</a:t>
            </a:r>
          </a:p>
        </p:txBody>
      </p:sp>
      <p:graphicFrame>
        <p:nvGraphicFramePr>
          <p:cNvPr id="28" name="Content Placeholder 2">
            <a:extLst>
              <a:ext uri="{FF2B5EF4-FFF2-40B4-BE49-F238E27FC236}">
                <a16:creationId xmlns:a16="http://schemas.microsoft.com/office/drawing/2014/main" id="{2AE8B226-0C3C-3996-8A1C-3B5320E1928D}"/>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9814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7E030-97F1-4623-AB57-04712E61C18E}"/>
              </a:ext>
            </a:extLst>
          </p:cNvPr>
          <p:cNvSpPr>
            <a:spLocks noGrp="1"/>
          </p:cNvSpPr>
          <p:nvPr>
            <p:ph type="title"/>
          </p:nvPr>
        </p:nvSpPr>
        <p:spPr>
          <a:xfrm>
            <a:off x="524740" y="620392"/>
            <a:ext cx="4344971" cy="5504688"/>
          </a:xfrm>
        </p:spPr>
        <p:txBody>
          <a:bodyPr>
            <a:normAutofit/>
          </a:bodyPr>
          <a:lstStyle/>
          <a:p>
            <a:r>
              <a:rPr lang="en-GB" sz="6000" dirty="0" err="1"/>
              <a:t>Rhesymoldeb</a:t>
            </a:r>
            <a:br>
              <a:rPr lang="en-GB" sz="6000" dirty="0"/>
            </a:br>
            <a:r>
              <a:rPr lang="en-GB" sz="6000" dirty="0" err="1"/>
              <a:t>Cyfyngedig</a:t>
            </a:r>
            <a:endParaRPr lang="en-GB" sz="6000" dirty="0"/>
          </a:p>
        </p:txBody>
      </p:sp>
      <p:graphicFrame>
        <p:nvGraphicFramePr>
          <p:cNvPr id="5" name="Content Placeholder 2">
            <a:extLst>
              <a:ext uri="{FF2B5EF4-FFF2-40B4-BE49-F238E27FC236}">
                <a16:creationId xmlns:a16="http://schemas.microsoft.com/office/drawing/2014/main" id="{BACBB260-9481-4DAD-ACE6-B89AFCBF0E7A}"/>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714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0324AB-BDB7-0A42-A6D2-5F1B17B1D3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8D5165-8FFA-A557-9E30-333EC72EC1C9}"/>
              </a:ext>
            </a:extLst>
          </p:cNvPr>
          <p:cNvSpPr>
            <a:spLocks noGrp="1"/>
          </p:cNvSpPr>
          <p:nvPr>
            <p:ph type="title"/>
          </p:nvPr>
        </p:nvSpPr>
        <p:spPr>
          <a:xfrm>
            <a:off x="524741" y="620392"/>
            <a:ext cx="3808268" cy="5504688"/>
          </a:xfrm>
        </p:spPr>
        <p:txBody>
          <a:bodyPr>
            <a:normAutofit/>
          </a:bodyPr>
          <a:lstStyle/>
          <a:p>
            <a:r>
              <a:rPr lang="en-GB" sz="6000" dirty="0"/>
              <a:t>Bounded Rationality</a:t>
            </a:r>
          </a:p>
        </p:txBody>
      </p:sp>
      <p:graphicFrame>
        <p:nvGraphicFramePr>
          <p:cNvPr id="5" name="Content Placeholder 2">
            <a:extLst>
              <a:ext uri="{FF2B5EF4-FFF2-40B4-BE49-F238E27FC236}">
                <a16:creationId xmlns:a16="http://schemas.microsoft.com/office/drawing/2014/main" id="{8431F6B6-0ED2-BDE9-4534-78B14199BADC}"/>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88899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191B-A3FC-46E0-862A-92581B0169BA}"/>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Model Bin </a:t>
            </a:r>
            <a:r>
              <a:rPr lang="en-GB" sz="6000" dirty="0" err="1"/>
              <a:t>Sbwriel</a:t>
            </a:r>
            <a:r>
              <a:rPr lang="en-GB" sz="6000" dirty="0"/>
              <a:t> (Cohen, March, Olsen, </a:t>
            </a:r>
            <a:r>
              <a:rPr lang="en-GB" sz="6000" dirty="0">
                <a:solidFill>
                  <a:schemeClr val="bg1"/>
                </a:solidFill>
              </a:rPr>
              <a:t>1972)</a:t>
            </a:r>
          </a:p>
        </p:txBody>
      </p:sp>
      <p:graphicFrame>
        <p:nvGraphicFramePr>
          <p:cNvPr id="5" name="Content Placeholder 2">
            <a:extLst>
              <a:ext uri="{FF2B5EF4-FFF2-40B4-BE49-F238E27FC236}">
                <a16:creationId xmlns:a16="http://schemas.microsoft.com/office/drawing/2014/main" id="{1F6151C4-34C7-44B6-8893-BA107AC778C9}"/>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6719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9EE071-B9CB-F3A1-C8EF-562CE97E98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F35CC8-B691-690A-7A62-B4A9E3E2FC54}"/>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Garbage </a:t>
            </a:r>
            <a:r>
              <a:rPr lang="en-GB" sz="6000" dirty="0"/>
              <a:t>Can Model (Cohen, March, Olsen, 1972)</a:t>
            </a:r>
          </a:p>
        </p:txBody>
      </p:sp>
      <p:graphicFrame>
        <p:nvGraphicFramePr>
          <p:cNvPr id="5" name="Content Placeholder 2">
            <a:extLst>
              <a:ext uri="{FF2B5EF4-FFF2-40B4-BE49-F238E27FC236}">
                <a16:creationId xmlns:a16="http://schemas.microsoft.com/office/drawing/2014/main" id="{173E4F56-B95F-169D-8EB0-7D4F0EDD98A6}"/>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65257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B933A1F0-18D7-479F-A722-802DCC169AA7}"/>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3691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9BEDB65E-DB6C-445D-9F6D-A96FFBD98B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65680" y="457200"/>
            <a:ext cx="846064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85447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E3AF-D317-46BA-BCF2-0E95E96448D4}"/>
              </a:ext>
            </a:extLst>
          </p:cNvPr>
          <p:cNvSpPr>
            <a:spLocks noGrp="1"/>
          </p:cNvSpPr>
          <p:nvPr>
            <p:ph type="title"/>
          </p:nvPr>
        </p:nvSpPr>
        <p:spPr>
          <a:xfrm>
            <a:off x="826396" y="586855"/>
            <a:ext cx="4230100" cy="3387497"/>
          </a:xfrm>
        </p:spPr>
        <p:txBody>
          <a:bodyPr anchor="b">
            <a:normAutofit/>
          </a:bodyPr>
          <a:lstStyle/>
          <a:p>
            <a:pPr algn="r"/>
            <a:r>
              <a:rPr lang="en-GB" sz="4000" dirty="0" err="1"/>
              <a:t>Damcaniaeth</a:t>
            </a:r>
            <a:r>
              <a:rPr lang="en-GB" sz="4000" dirty="0"/>
              <a:t> Bin </a:t>
            </a:r>
            <a:r>
              <a:rPr lang="en-GB" sz="4000" dirty="0" err="1"/>
              <a:t>Sbwriel</a:t>
            </a:r>
            <a:endParaRPr lang="en-GB" sz="4000" dirty="0"/>
          </a:p>
        </p:txBody>
      </p:sp>
      <p:sp>
        <p:nvSpPr>
          <p:cNvPr id="3" name="Content Placeholder 2">
            <a:extLst>
              <a:ext uri="{FF2B5EF4-FFF2-40B4-BE49-F238E27FC236}">
                <a16:creationId xmlns:a16="http://schemas.microsoft.com/office/drawing/2014/main" id="{CEFA2A0A-FD89-460E-ACA1-A15511F80E72}"/>
              </a:ext>
            </a:extLst>
          </p:cNvPr>
          <p:cNvSpPr>
            <a:spLocks noGrp="1"/>
          </p:cNvSpPr>
          <p:nvPr>
            <p:ph idx="1"/>
          </p:nvPr>
        </p:nvSpPr>
        <p:spPr>
          <a:xfrm>
            <a:off x="6503158" y="649480"/>
            <a:ext cx="4862447" cy="5546047"/>
          </a:xfrm>
        </p:spPr>
        <p:txBody>
          <a:bodyPr anchor="ctr">
            <a:normAutofit lnSpcReduction="10000"/>
          </a:bodyPr>
          <a:lstStyle/>
          <a:p>
            <a:r>
              <a:rPr lang="cy-GB" sz="2000" dirty="0"/>
              <a:t>Y broblem: adnabod, blaenoriaethu, sut mae gwahanol chwaraewyr, gwleidyddion, grwpiau diddordeb, cyfryngau, cymunedau polisi, barn y cyhoedd, carfannau diddordeb yn dylanwadu ar hyn
</a:t>
            </a:r>
            <a:r>
              <a:rPr lang="cy-GB" sz="2000" noProof="0" dirty="0"/>
              <a:t>Y Llif Wleidyddol: ymryson ynghylch dewisiadau amgen ac yn adlewyrchu barn y cyhoedd, grwpiau diddordeb, arbenigwyr, etholiadau, lluoedd pleidiol, a chyrff deddfwriaethol, barnwrol a gweithredol.</a:t>
            </a:r>
            <a:r>
              <a:rPr lang="cy-GB" sz="2000" dirty="0"/>
              <a:t>
Llif polisïau</a:t>
            </a:r>
            <a:r>
              <a:rPr lang="cy-GB" sz="2000" noProof="0" dirty="0"/>
              <a:t>: </a:t>
            </a:r>
            <a:r>
              <a:rPr lang="cy-GB" sz="2000" dirty="0"/>
              <a:t>diffinio atebion polisi, yn aml yn broses lle mae hoff ddatrysiadau yn chwilio am broblemau priodol fel un lle mae problemau'n arwain at atebion.
Cyfleoedd Dewisol: y cyfleoedd i weithredu. Mae’r rhain yn digwydd yn rheolaidd ac mae dewis yn cael ei wneud ynglŷn â'r amser gorau i wneud penderfyniad.</a:t>
            </a:r>
            <a:endParaRPr lang="en-GB" sz="2000" dirty="0"/>
          </a:p>
        </p:txBody>
      </p:sp>
    </p:spTree>
    <p:extLst>
      <p:ext uri="{BB962C8B-B14F-4D97-AF65-F5344CB8AC3E}">
        <p14:creationId xmlns:p14="http://schemas.microsoft.com/office/powerpoint/2010/main" val="3183764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E816E-C96C-62DE-A3A7-304D52EF90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FCA39-4358-188A-CF4C-53C979FBA89C}"/>
              </a:ext>
            </a:extLst>
          </p:cNvPr>
          <p:cNvSpPr>
            <a:spLocks noGrp="1"/>
          </p:cNvSpPr>
          <p:nvPr>
            <p:ph type="title"/>
          </p:nvPr>
        </p:nvSpPr>
        <p:spPr>
          <a:xfrm>
            <a:off x="826396" y="586855"/>
            <a:ext cx="4230100" cy="3387497"/>
          </a:xfrm>
        </p:spPr>
        <p:txBody>
          <a:bodyPr anchor="b">
            <a:normAutofit/>
          </a:bodyPr>
          <a:lstStyle/>
          <a:p>
            <a:pPr algn="r"/>
            <a:r>
              <a:rPr lang="en-GB" sz="4000" dirty="0"/>
              <a:t>Garbage Can Theory</a:t>
            </a:r>
          </a:p>
        </p:txBody>
      </p:sp>
      <p:sp>
        <p:nvSpPr>
          <p:cNvPr id="3" name="Content Placeholder 2">
            <a:extLst>
              <a:ext uri="{FF2B5EF4-FFF2-40B4-BE49-F238E27FC236}">
                <a16:creationId xmlns:a16="http://schemas.microsoft.com/office/drawing/2014/main" id="{3A0670EF-04BF-E95E-F7C7-6E0568EEC9B0}"/>
              </a:ext>
            </a:extLst>
          </p:cNvPr>
          <p:cNvSpPr>
            <a:spLocks noGrp="1"/>
          </p:cNvSpPr>
          <p:nvPr>
            <p:ph idx="1"/>
          </p:nvPr>
        </p:nvSpPr>
        <p:spPr>
          <a:xfrm>
            <a:off x="6503158" y="649480"/>
            <a:ext cx="4862447" cy="5546047"/>
          </a:xfrm>
        </p:spPr>
        <p:txBody>
          <a:bodyPr anchor="ctr">
            <a:normAutofit/>
          </a:bodyPr>
          <a:lstStyle/>
          <a:p>
            <a:r>
              <a:rPr lang="en-GB" sz="2000"/>
              <a:t>The problem:  identification, prioritising, how various players politicians, interest groups, media, policy communities, public opinion, interest factions influence this</a:t>
            </a:r>
          </a:p>
          <a:p>
            <a:r>
              <a:rPr lang="en-GB" sz="2000"/>
              <a:t>The Political stream:  contention over alternatives and reflects public opinion, interest groups, experts, elections, partisan forces, and legislative, judicial, and executive bodies. </a:t>
            </a:r>
          </a:p>
          <a:p>
            <a:r>
              <a:rPr lang="en-GB" sz="2000"/>
              <a:t>Policy stream: defining policy solutions, often a process where favourite solutions are looking for appropriate problems as one in which problems lead to solutions.</a:t>
            </a:r>
          </a:p>
          <a:p>
            <a:r>
              <a:rPr lang="en-GB" sz="2000"/>
              <a:t>Choice Opportunities:  the chances to act.  Thee occur regularly and a choice is made regarding the best time to make a decision.</a:t>
            </a:r>
          </a:p>
        </p:txBody>
      </p:sp>
    </p:spTree>
    <p:extLst>
      <p:ext uri="{BB962C8B-B14F-4D97-AF65-F5344CB8AC3E}">
        <p14:creationId xmlns:p14="http://schemas.microsoft.com/office/powerpoint/2010/main" val="29257329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9421-111A-4CCC-AECC-6191E3106B1A}"/>
              </a:ext>
            </a:extLst>
          </p:cNvPr>
          <p:cNvSpPr>
            <a:spLocks noGrp="1"/>
          </p:cNvSpPr>
          <p:nvPr>
            <p:ph type="title"/>
          </p:nvPr>
        </p:nvSpPr>
        <p:spPr>
          <a:xfrm>
            <a:off x="524741" y="620392"/>
            <a:ext cx="3808268" cy="5504688"/>
          </a:xfrm>
        </p:spPr>
        <p:txBody>
          <a:bodyPr>
            <a:normAutofit/>
          </a:bodyPr>
          <a:lstStyle/>
          <a:p>
            <a:r>
              <a:rPr lang="cy-GB" sz="6000" noProof="0" dirty="0">
                <a:solidFill>
                  <a:schemeClr val="accent5"/>
                </a:solidFill>
              </a:rPr>
              <a:t>Pennu Agenda</a:t>
            </a:r>
          </a:p>
        </p:txBody>
      </p:sp>
      <p:graphicFrame>
        <p:nvGraphicFramePr>
          <p:cNvPr id="5" name="Content Placeholder 2">
            <a:extLst>
              <a:ext uri="{FF2B5EF4-FFF2-40B4-BE49-F238E27FC236}">
                <a16:creationId xmlns:a16="http://schemas.microsoft.com/office/drawing/2014/main" id="{CFF664C3-AC43-4B65-B2AD-C321796999E7}"/>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10281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26A97-EE2B-AAFE-809E-4EEEBDFE7C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A363D0-1F9F-C310-F77F-3ED03283D6AA}"/>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Agenda Setting</a:t>
            </a:r>
          </a:p>
        </p:txBody>
      </p:sp>
      <p:graphicFrame>
        <p:nvGraphicFramePr>
          <p:cNvPr id="5" name="Content Placeholder 2">
            <a:extLst>
              <a:ext uri="{FF2B5EF4-FFF2-40B4-BE49-F238E27FC236}">
                <a16:creationId xmlns:a16="http://schemas.microsoft.com/office/drawing/2014/main" id="{8270682F-F3EB-5304-296F-24954B643B88}"/>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9007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250E9-24A0-4142-A0FE-7E6030064B32}"/>
              </a:ext>
            </a:extLst>
          </p:cNvPr>
          <p:cNvSpPr>
            <a:spLocks noGrp="1"/>
          </p:cNvSpPr>
          <p:nvPr>
            <p:ph type="title"/>
          </p:nvPr>
        </p:nvSpPr>
        <p:spPr>
          <a:xfrm>
            <a:off x="524741" y="620392"/>
            <a:ext cx="3808268" cy="5504688"/>
          </a:xfrm>
        </p:spPr>
        <p:txBody>
          <a:bodyPr>
            <a:normAutofit/>
          </a:bodyPr>
          <a:lstStyle/>
          <a:p>
            <a:r>
              <a:rPr lang="en-GB" sz="6000" dirty="0" err="1">
                <a:solidFill>
                  <a:schemeClr val="accent5"/>
                </a:solidFill>
              </a:rPr>
              <a:t>Pennu</a:t>
            </a:r>
            <a:r>
              <a:rPr lang="en-GB" sz="6000" dirty="0">
                <a:solidFill>
                  <a:schemeClr val="accent5"/>
                </a:solidFill>
              </a:rPr>
              <a:t> Agenda</a:t>
            </a:r>
          </a:p>
        </p:txBody>
      </p:sp>
      <p:graphicFrame>
        <p:nvGraphicFramePr>
          <p:cNvPr id="5" name="Content Placeholder 2">
            <a:extLst>
              <a:ext uri="{FF2B5EF4-FFF2-40B4-BE49-F238E27FC236}">
                <a16:creationId xmlns:a16="http://schemas.microsoft.com/office/drawing/2014/main" id="{642D0E81-2A89-40B0-9921-CE4B81C25C66}"/>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29026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D9A1A-0E17-4619-1AA3-3FACE2F45B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1500AD-7229-45F9-528E-F74D318C9E09}"/>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Agenda Setting</a:t>
            </a:r>
          </a:p>
        </p:txBody>
      </p:sp>
      <p:graphicFrame>
        <p:nvGraphicFramePr>
          <p:cNvPr id="5" name="Content Placeholder 2">
            <a:extLst>
              <a:ext uri="{FF2B5EF4-FFF2-40B4-BE49-F238E27FC236}">
                <a16:creationId xmlns:a16="http://schemas.microsoft.com/office/drawing/2014/main" id="{18B79EA4-9ADF-9813-CD1D-D923A9EE8ED4}"/>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88807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9D25-9DE8-406D-9789-F160DFD57F89}"/>
              </a:ext>
            </a:extLst>
          </p:cNvPr>
          <p:cNvSpPr>
            <a:spLocks noGrp="1"/>
          </p:cNvSpPr>
          <p:nvPr>
            <p:ph type="title"/>
          </p:nvPr>
        </p:nvSpPr>
        <p:spPr>
          <a:xfrm>
            <a:off x="524741" y="620392"/>
            <a:ext cx="3808268" cy="5504688"/>
          </a:xfrm>
        </p:spPr>
        <p:txBody>
          <a:bodyPr>
            <a:normAutofit/>
          </a:bodyPr>
          <a:lstStyle/>
          <a:p>
            <a:r>
              <a:rPr lang="en-GB" sz="6000" dirty="0" err="1">
                <a:solidFill>
                  <a:schemeClr val="accent5"/>
                </a:solidFill>
              </a:rPr>
              <a:t>Gosod</a:t>
            </a:r>
            <a:r>
              <a:rPr lang="en-GB" sz="6000" dirty="0">
                <a:solidFill>
                  <a:schemeClr val="accent5"/>
                </a:solidFill>
              </a:rPr>
              <a:t> Agenda</a:t>
            </a:r>
          </a:p>
        </p:txBody>
      </p:sp>
      <p:graphicFrame>
        <p:nvGraphicFramePr>
          <p:cNvPr id="5" name="Content Placeholder 2">
            <a:extLst>
              <a:ext uri="{FF2B5EF4-FFF2-40B4-BE49-F238E27FC236}">
                <a16:creationId xmlns:a16="http://schemas.microsoft.com/office/drawing/2014/main" id="{B1F4A51E-41FF-44E3-BCF9-6A9CA6AE7973}"/>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43225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F5127-2F36-D58B-D5BC-3C379843C3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432797-A982-08B9-FE43-F20EB36DA16C}"/>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Agenda Setting</a:t>
            </a:r>
          </a:p>
        </p:txBody>
      </p:sp>
      <p:graphicFrame>
        <p:nvGraphicFramePr>
          <p:cNvPr id="5" name="Content Placeholder 2">
            <a:extLst>
              <a:ext uri="{FF2B5EF4-FFF2-40B4-BE49-F238E27FC236}">
                <a16:creationId xmlns:a16="http://schemas.microsoft.com/office/drawing/2014/main" id="{402735F5-875B-F1D1-0A65-616F04165D83}"/>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4771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216A5-7956-404E-AE40-7BE9200D9EFB}"/>
              </a:ext>
            </a:extLst>
          </p:cNvPr>
          <p:cNvSpPr>
            <a:spLocks noGrp="1"/>
          </p:cNvSpPr>
          <p:nvPr>
            <p:ph type="title"/>
          </p:nvPr>
        </p:nvSpPr>
        <p:spPr>
          <a:xfrm>
            <a:off x="466721" y="586855"/>
            <a:ext cx="3434251" cy="3387497"/>
          </a:xfrm>
        </p:spPr>
        <p:txBody>
          <a:bodyPr anchor="b">
            <a:normAutofit/>
          </a:bodyPr>
          <a:lstStyle/>
          <a:p>
            <a:pPr algn="r"/>
            <a:r>
              <a:rPr lang="en-GB" sz="4000" dirty="0" err="1"/>
              <a:t>Damcaniaethau</a:t>
            </a:r>
            <a:r>
              <a:rPr lang="en-GB" sz="4000" dirty="0"/>
              <a:t> Grŵp am y Broses Polisi</a:t>
            </a:r>
          </a:p>
        </p:txBody>
      </p:sp>
      <p:sp>
        <p:nvSpPr>
          <p:cNvPr id="3" name="Content Placeholder 2">
            <a:extLst>
              <a:ext uri="{FF2B5EF4-FFF2-40B4-BE49-F238E27FC236}">
                <a16:creationId xmlns:a16="http://schemas.microsoft.com/office/drawing/2014/main" id="{611A3D84-FE9E-4C86-8B8F-611817C16077}"/>
              </a:ext>
            </a:extLst>
          </p:cNvPr>
          <p:cNvSpPr>
            <a:spLocks noGrp="1"/>
          </p:cNvSpPr>
          <p:nvPr>
            <p:ph idx="1"/>
          </p:nvPr>
        </p:nvSpPr>
        <p:spPr>
          <a:xfrm>
            <a:off x="4810259" y="649480"/>
            <a:ext cx="6555347" cy="5546047"/>
          </a:xfrm>
        </p:spPr>
        <p:txBody>
          <a:bodyPr anchor="ctr">
            <a:normAutofit/>
          </a:bodyPr>
          <a:lstStyle/>
          <a:p>
            <a:r>
              <a:rPr lang="cy-GB" sz="2000" dirty="0"/>
              <a:t>I Richardson a Jordan (1979) - mae'r gwir rym yn cael ei ddal mewn cymunedau polisi
Mae'r rhain wedi'u grwpio o amgylch swyddogion yn adrannau'r llywodraeth
A'r rhwydwaith o berthnasoedd anffurfiol sy'n gysylltiedig â'r grwpiau hyn
Gwnaethpwyd y pwynt hwn ynglŷn â'r Unol Daleithiau yn y 50au a'r 60au
Sôn am y 'triongl haearn' sy'n cynnwys tri </a:t>
            </a:r>
            <a:r>
              <a:rPr lang="cy-GB" sz="2000" dirty="0" err="1"/>
              <a:t>factor</a:t>
            </a:r>
            <a:r>
              <a:rPr lang="cy-GB" sz="2000" dirty="0"/>
              <a:t> pwysig:
Pwyllgorau'r Gyngres, adran weithredol y llywodraeth, grŵp diddordeb perthnasol.</a:t>
            </a:r>
            <a:endParaRPr lang="en-GB" sz="2000" dirty="0"/>
          </a:p>
        </p:txBody>
      </p:sp>
    </p:spTree>
    <p:extLst>
      <p:ext uri="{BB962C8B-B14F-4D97-AF65-F5344CB8AC3E}">
        <p14:creationId xmlns:p14="http://schemas.microsoft.com/office/powerpoint/2010/main" val="18538223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F9958F-D26B-B43B-712E-A8AC1E1BC4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949AE5-0516-405B-EE2F-FB4561D8E670}"/>
              </a:ext>
            </a:extLst>
          </p:cNvPr>
          <p:cNvSpPr>
            <a:spLocks noGrp="1"/>
          </p:cNvSpPr>
          <p:nvPr>
            <p:ph type="title"/>
          </p:nvPr>
        </p:nvSpPr>
        <p:spPr>
          <a:xfrm>
            <a:off x="466722" y="586855"/>
            <a:ext cx="3201366" cy="3387497"/>
          </a:xfrm>
        </p:spPr>
        <p:txBody>
          <a:bodyPr anchor="b">
            <a:normAutofit/>
          </a:bodyPr>
          <a:lstStyle/>
          <a:p>
            <a:pPr algn="r"/>
            <a:r>
              <a:rPr lang="en-GB" sz="4000" dirty="0"/>
              <a:t>Group Theories of the Policy Process </a:t>
            </a:r>
          </a:p>
        </p:txBody>
      </p:sp>
      <p:sp>
        <p:nvSpPr>
          <p:cNvPr id="3" name="Content Placeholder 2">
            <a:extLst>
              <a:ext uri="{FF2B5EF4-FFF2-40B4-BE49-F238E27FC236}">
                <a16:creationId xmlns:a16="http://schemas.microsoft.com/office/drawing/2014/main" id="{07D9DA17-3226-EBFA-E665-93B115C9A2F8}"/>
              </a:ext>
            </a:extLst>
          </p:cNvPr>
          <p:cNvSpPr>
            <a:spLocks noGrp="1"/>
          </p:cNvSpPr>
          <p:nvPr>
            <p:ph idx="1"/>
          </p:nvPr>
        </p:nvSpPr>
        <p:spPr>
          <a:xfrm>
            <a:off x="4810259" y="649480"/>
            <a:ext cx="6555347" cy="5546047"/>
          </a:xfrm>
        </p:spPr>
        <p:txBody>
          <a:bodyPr anchor="ctr">
            <a:normAutofit/>
          </a:bodyPr>
          <a:lstStyle/>
          <a:p>
            <a:r>
              <a:rPr lang="en-GB" sz="2000"/>
              <a:t>For Richardson and Jordan (1979) - the real power is held in policy communities</a:t>
            </a:r>
          </a:p>
          <a:p>
            <a:r>
              <a:rPr lang="en-GB" sz="2000"/>
              <a:t>These are grouped around officials in government departments</a:t>
            </a:r>
          </a:p>
          <a:p>
            <a:r>
              <a:rPr lang="en-GB" sz="2000"/>
              <a:t>And the network of informal relationships linked to these groups</a:t>
            </a:r>
          </a:p>
          <a:p>
            <a:r>
              <a:rPr lang="en-GB" sz="2000"/>
              <a:t>This point was made regarding the US in the 50 and 60s</a:t>
            </a:r>
          </a:p>
          <a:p>
            <a:r>
              <a:rPr lang="en-GB" sz="2000"/>
              <a:t>Talk of the ‘iron triangle’ containing three important actors:</a:t>
            </a:r>
          </a:p>
          <a:p>
            <a:r>
              <a:rPr lang="en-GB" sz="2000"/>
              <a:t>Congressional Committees, executive department of govt, relevant interest group.</a:t>
            </a:r>
          </a:p>
        </p:txBody>
      </p:sp>
    </p:spTree>
    <p:extLst>
      <p:ext uri="{BB962C8B-B14F-4D97-AF65-F5344CB8AC3E}">
        <p14:creationId xmlns:p14="http://schemas.microsoft.com/office/powerpoint/2010/main" val="25905836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BB2E1-2FBE-4550-8A17-831939CACC83}"/>
              </a:ext>
            </a:extLst>
          </p:cNvPr>
          <p:cNvSpPr>
            <a:spLocks noGrp="1"/>
          </p:cNvSpPr>
          <p:nvPr>
            <p:ph type="title"/>
          </p:nvPr>
        </p:nvSpPr>
        <p:spPr>
          <a:xfrm>
            <a:off x="466721" y="586855"/>
            <a:ext cx="3434251" cy="3387497"/>
          </a:xfrm>
        </p:spPr>
        <p:txBody>
          <a:bodyPr anchor="b">
            <a:normAutofit/>
          </a:bodyPr>
          <a:lstStyle/>
          <a:p>
            <a:pPr algn="r"/>
            <a:r>
              <a:rPr lang="en-GB" sz="4000" dirty="0" err="1"/>
              <a:t>Damcaniaethau</a:t>
            </a:r>
            <a:r>
              <a:rPr lang="en-GB" sz="4000" dirty="0"/>
              <a:t> Grŵp am y Broses Polisi</a:t>
            </a:r>
          </a:p>
        </p:txBody>
      </p:sp>
      <p:sp>
        <p:nvSpPr>
          <p:cNvPr id="3" name="Content Placeholder 2">
            <a:extLst>
              <a:ext uri="{FF2B5EF4-FFF2-40B4-BE49-F238E27FC236}">
                <a16:creationId xmlns:a16="http://schemas.microsoft.com/office/drawing/2014/main" id="{3668594A-2752-4558-90D6-C9F44F453B4C}"/>
              </a:ext>
            </a:extLst>
          </p:cNvPr>
          <p:cNvSpPr>
            <a:spLocks noGrp="1"/>
          </p:cNvSpPr>
          <p:nvPr>
            <p:ph idx="1"/>
          </p:nvPr>
        </p:nvSpPr>
        <p:spPr>
          <a:xfrm>
            <a:off x="4810259" y="649480"/>
            <a:ext cx="6555347" cy="5546047"/>
          </a:xfrm>
        </p:spPr>
        <p:txBody>
          <a:bodyPr anchor="ctr">
            <a:normAutofit/>
          </a:bodyPr>
          <a:lstStyle/>
          <a:p>
            <a:r>
              <a:rPr lang="cy-GB" sz="2000" noProof="0" dirty="0"/>
              <a:t>Nid yw’n berthnasol i'r DU mewn gwirionedd, gan fod y Gyngres yn gorff deddfwriaethol mwy pwerus na'r DU
Wrth edrych ar Brydain yr 80au, ysgrifennodd </a:t>
            </a:r>
            <a:r>
              <a:rPr lang="cy-GB" sz="2000" dirty="0"/>
              <a:t>Hugh </a:t>
            </a:r>
            <a:r>
              <a:rPr lang="cy-GB" sz="2000" dirty="0" err="1"/>
              <a:t>Heclow</a:t>
            </a:r>
            <a:r>
              <a:rPr lang="cy-GB" sz="2000" dirty="0"/>
              <a:t> </a:t>
            </a:r>
            <a:r>
              <a:rPr lang="cy-GB" sz="2000" noProof="0" dirty="0"/>
              <a:t>am 'gynnydd rhwydweithiau problemau'
Mae hyn yn ffordd wahanol o ddeall y grwpiau sy'n dylanwadu ar bolisi.</a:t>
            </a:r>
          </a:p>
        </p:txBody>
      </p:sp>
    </p:spTree>
    <p:extLst>
      <p:ext uri="{BB962C8B-B14F-4D97-AF65-F5344CB8AC3E}">
        <p14:creationId xmlns:p14="http://schemas.microsoft.com/office/powerpoint/2010/main" val="648628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8E9B7-FBCA-B2F3-12E7-515996C47B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666A44-9E4E-C93A-8A0C-DBA9B4F11A7F}"/>
              </a:ext>
            </a:extLst>
          </p:cNvPr>
          <p:cNvSpPr>
            <a:spLocks noGrp="1"/>
          </p:cNvSpPr>
          <p:nvPr>
            <p:ph type="title"/>
          </p:nvPr>
        </p:nvSpPr>
        <p:spPr>
          <a:xfrm>
            <a:off x="466722" y="586855"/>
            <a:ext cx="3201366" cy="3387497"/>
          </a:xfrm>
        </p:spPr>
        <p:txBody>
          <a:bodyPr anchor="b">
            <a:normAutofit/>
          </a:bodyPr>
          <a:lstStyle/>
          <a:p>
            <a:pPr algn="r"/>
            <a:r>
              <a:rPr lang="en-GB" sz="4000" dirty="0"/>
              <a:t>Group Theories of the Policy Process</a:t>
            </a:r>
          </a:p>
        </p:txBody>
      </p:sp>
      <p:sp>
        <p:nvSpPr>
          <p:cNvPr id="3" name="Content Placeholder 2">
            <a:extLst>
              <a:ext uri="{FF2B5EF4-FFF2-40B4-BE49-F238E27FC236}">
                <a16:creationId xmlns:a16="http://schemas.microsoft.com/office/drawing/2014/main" id="{FA495452-4C3D-EC23-CAC4-C20A526F83BD}"/>
              </a:ext>
            </a:extLst>
          </p:cNvPr>
          <p:cNvSpPr>
            <a:spLocks noGrp="1"/>
          </p:cNvSpPr>
          <p:nvPr>
            <p:ph idx="1"/>
          </p:nvPr>
        </p:nvSpPr>
        <p:spPr>
          <a:xfrm>
            <a:off x="4810259" y="649480"/>
            <a:ext cx="6555347" cy="5546047"/>
          </a:xfrm>
        </p:spPr>
        <p:txBody>
          <a:bodyPr anchor="ctr">
            <a:normAutofit/>
          </a:bodyPr>
          <a:lstStyle/>
          <a:p>
            <a:r>
              <a:rPr lang="en-GB" sz="2000"/>
              <a:t>Doesn’t really translate to the UK, as Congress is a more powerful legislative body than the UK</a:t>
            </a:r>
          </a:p>
          <a:p>
            <a:r>
              <a:rPr lang="en-GB" sz="2000"/>
              <a:t>Hugh Heclow when looking at 80s Britain wrote about the ‘rise of issue networks’</a:t>
            </a:r>
          </a:p>
          <a:p>
            <a:r>
              <a:rPr lang="en-GB" sz="2000"/>
              <a:t>This isa different way of understanding the groups who influence policy.</a:t>
            </a:r>
          </a:p>
        </p:txBody>
      </p:sp>
    </p:spTree>
    <p:extLst>
      <p:ext uri="{BB962C8B-B14F-4D97-AF65-F5344CB8AC3E}">
        <p14:creationId xmlns:p14="http://schemas.microsoft.com/office/powerpoint/2010/main" val="31537044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F0362-8983-4C50-BAD8-D03907D8CB66}"/>
              </a:ext>
            </a:extLst>
          </p:cNvPr>
          <p:cNvSpPr>
            <a:spLocks noGrp="1"/>
          </p:cNvSpPr>
          <p:nvPr>
            <p:ph type="title"/>
          </p:nvPr>
        </p:nvSpPr>
        <p:spPr>
          <a:xfrm>
            <a:off x="586478" y="1683756"/>
            <a:ext cx="3115265" cy="2396359"/>
          </a:xfrm>
        </p:spPr>
        <p:txBody>
          <a:bodyPr anchor="b">
            <a:normAutofit/>
          </a:bodyPr>
          <a:lstStyle/>
          <a:p>
            <a:pPr algn="r"/>
            <a:r>
              <a:rPr lang="en-GB" sz="4000" dirty="0" err="1"/>
              <a:t>Cymunedau</a:t>
            </a:r>
            <a:r>
              <a:rPr lang="en-GB" sz="4000" dirty="0"/>
              <a:t> </a:t>
            </a:r>
            <a:r>
              <a:rPr lang="en-GB" sz="4000" dirty="0" err="1"/>
              <a:t>polisi</a:t>
            </a:r>
            <a:r>
              <a:rPr lang="en-GB" sz="4000" dirty="0"/>
              <a:t> </a:t>
            </a:r>
            <a:r>
              <a:rPr lang="en-GB" sz="4000" dirty="0" err="1"/>
              <a:t>yn</a:t>
            </a:r>
            <a:r>
              <a:rPr lang="en-GB" sz="4000" dirty="0"/>
              <a:t> y DU</a:t>
            </a:r>
          </a:p>
        </p:txBody>
      </p:sp>
      <p:graphicFrame>
        <p:nvGraphicFramePr>
          <p:cNvPr id="5" name="Content Placeholder 2">
            <a:extLst>
              <a:ext uri="{FF2B5EF4-FFF2-40B4-BE49-F238E27FC236}">
                <a16:creationId xmlns:a16="http://schemas.microsoft.com/office/drawing/2014/main" id="{C0719164-B1D9-4879-A9EE-A767EF2332E6}"/>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19083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EEAD9B-C82C-9173-C263-5F8B1CD019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FC4DE7-3625-2CB4-D1F2-FC1D85769D26}"/>
              </a:ext>
            </a:extLst>
          </p:cNvPr>
          <p:cNvSpPr>
            <a:spLocks noGrp="1"/>
          </p:cNvSpPr>
          <p:nvPr>
            <p:ph type="title"/>
          </p:nvPr>
        </p:nvSpPr>
        <p:spPr>
          <a:xfrm>
            <a:off x="586478" y="1683756"/>
            <a:ext cx="3115265" cy="2396359"/>
          </a:xfrm>
        </p:spPr>
        <p:txBody>
          <a:bodyPr anchor="b">
            <a:normAutofit/>
          </a:bodyPr>
          <a:lstStyle/>
          <a:p>
            <a:pPr algn="r"/>
            <a:r>
              <a:rPr lang="en-GB" sz="4000" dirty="0"/>
              <a:t>Policy Communities in UK</a:t>
            </a:r>
          </a:p>
        </p:txBody>
      </p:sp>
      <p:graphicFrame>
        <p:nvGraphicFramePr>
          <p:cNvPr id="5" name="Content Placeholder 2">
            <a:extLst>
              <a:ext uri="{FF2B5EF4-FFF2-40B4-BE49-F238E27FC236}">
                <a16:creationId xmlns:a16="http://schemas.microsoft.com/office/drawing/2014/main" id="{1E13B7DA-4773-2A5D-E712-2409938A14B5}"/>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6681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B4416-FB08-4064-BD46-09C3F333FC8C}"/>
              </a:ext>
            </a:extLst>
          </p:cNvPr>
          <p:cNvSpPr>
            <a:spLocks noGrp="1"/>
          </p:cNvSpPr>
          <p:nvPr>
            <p:ph type="title"/>
          </p:nvPr>
        </p:nvSpPr>
        <p:spPr>
          <a:xfrm>
            <a:off x="586478" y="1683756"/>
            <a:ext cx="3115265" cy="2396359"/>
          </a:xfrm>
        </p:spPr>
        <p:txBody>
          <a:bodyPr anchor="b">
            <a:normAutofit/>
          </a:bodyPr>
          <a:lstStyle/>
          <a:p>
            <a:pPr algn="r"/>
            <a:r>
              <a:rPr lang="cy-GB" sz="3400" noProof="0" dirty="0">
                <a:effectLst/>
                <a:latin typeface="Calibri" panose="020F0502020204030204" pitchFamily="34" charset="0"/>
                <a:ea typeface="Calibri" panose="020F0502020204030204" pitchFamily="34" charset="0"/>
                <a:cs typeface="Times New Roman" panose="02020603050405020304" pitchFamily="18" charset="0"/>
              </a:rPr>
              <a:t>Prosesau llunio polisïau traddodiadol</a:t>
            </a:r>
            <a:br>
              <a:rPr lang="en-GB" sz="34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graphicFrame>
        <p:nvGraphicFramePr>
          <p:cNvPr id="5" name="Content Placeholder 2">
            <a:extLst>
              <a:ext uri="{FF2B5EF4-FFF2-40B4-BE49-F238E27FC236}">
                <a16:creationId xmlns:a16="http://schemas.microsoft.com/office/drawing/2014/main" id="{8AB97DC6-1410-4DA1-9BCB-8B193A925D16}"/>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9816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08598-276D-44BD-241A-48505C15BC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A6D54-CEAB-215D-3E76-2473291CD193}"/>
              </a:ext>
            </a:extLst>
          </p:cNvPr>
          <p:cNvSpPr>
            <a:spLocks noGrp="1"/>
          </p:cNvSpPr>
          <p:nvPr>
            <p:ph type="title"/>
          </p:nvPr>
        </p:nvSpPr>
        <p:spPr>
          <a:xfrm>
            <a:off x="586478" y="1683756"/>
            <a:ext cx="3115265" cy="2396359"/>
          </a:xfrm>
        </p:spPr>
        <p:txBody>
          <a:bodyPr anchor="b">
            <a:normAutofit/>
          </a:bodyPr>
          <a:lstStyle/>
          <a:p>
            <a:pPr algn="r"/>
            <a:r>
              <a:rPr lang="en-GB" sz="3400" dirty="0">
                <a:effectLst/>
                <a:latin typeface="Calibri" panose="020F0502020204030204" pitchFamily="34" charset="0"/>
                <a:ea typeface="Calibri" panose="020F0502020204030204" pitchFamily="34" charset="0"/>
                <a:cs typeface="Times New Roman" panose="02020603050405020304" pitchFamily="18" charset="0"/>
              </a:rPr>
              <a:t>Traditional policy formation processes:</a:t>
            </a:r>
            <a:br>
              <a:rPr lang="en-GB" sz="34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graphicFrame>
        <p:nvGraphicFramePr>
          <p:cNvPr id="5" name="Content Placeholder 2">
            <a:extLst>
              <a:ext uri="{FF2B5EF4-FFF2-40B4-BE49-F238E27FC236}">
                <a16:creationId xmlns:a16="http://schemas.microsoft.com/office/drawing/2014/main" id="{AFC46FE0-5064-92F9-B89F-DBEE3BD4EB38}"/>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36552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A578D-DE3D-406B-B280-E724635F40BD}"/>
              </a:ext>
            </a:extLst>
          </p:cNvPr>
          <p:cNvSpPr>
            <a:spLocks noGrp="1"/>
          </p:cNvSpPr>
          <p:nvPr>
            <p:ph type="title"/>
          </p:nvPr>
        </p:nvSpPr>
        <p:spPr>
          <a:xfrm>
            <a:off x="586478" y="1683756"/>
            <a:ext cx="3314495" cy="2396359"/>
          </a:xfrm>
        </p:spPr>
        <p:txBody>
          <a:bodyPr anchor="b">
            <a:normAutofit/>
          </a:bodyPr>
          <a:lstStyle/>
          <a:p>
            <a:pPr algn="r"/>
            <a:r>
              <a:rPr lang="en-GB" sz="4000" dirty="0" err="1"/>
              <a:t>Rhwydweithiau</a:t>
            </a:r>
            <a:r>
              <a:rPr lang="en-GB" sz="4000" dirty="0"/>
              <a:t> </a:t>
            </a:r>
            <a:r>
              <a:rPr lang="en-GB" sz="4000" dirty="0" err="1"/>
              <a:t>Problemau</a:t>
            </a:r>
            <a:endParaRPr lang="en-GB" sz="4000" dirty="0"/>
          </a:p>
        </p:txBody>
      </p:sp>
      <p:graphicFrame>
        <p:nvGraphicFramePr>
          <p:cNvPr id="5" name="Content Placeholder 2">
            <a:extLst>
              <a:ext uri="{FF2B5EF4-FFF2-40B4-BE49-F238E27FC236}">
                <a16:creationId xmlns:a16="http://schemas.microsoft.com/office/drawing/2014/main" id="{BD0742F3-F961-442D-B44E-809388580747}"/>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10747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C1981-D3A3-404D-13F0-54D698FCFF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200D46-2D2C-E282-4B4B-5245E70C51A7}"/>
              </a:ext>
            </a:extLst>
          </p:cNvPr>
          <p:cNvSpPr>
            <a:spLocks noGrp="1"/>
          </p:cNvSpPr>
          <p:nvPr>
            <p:ph type="title"/>
          </p:nvPr>
        </p:nvSpPr>
        <p:spPr>
          <a:xfrm>
            <a:off x="620115" y="1705923"/>
            <a:ext cx="3115265" cy="2396359"/>
          </a:xfrm>
        </p:spPr>
        <p:txBody>
          <a:bodyPr anchor="b">
            <a:normAutofit/>
          </a:bodyPr>
          <a:lstStyle/>
          <a:p>
            <a:pPr algn="r"/>
            <a:r>
              <a:rPr lang="en-GB" sz="4000" dirty="0"/>
              <a:t>Issue Networks</a:t>
            </a:r>
          </a:p>
        </p:txBody>
      </p:sp>
      <p:graphicFrame>
        <p:nvGraphicFramePr>
          <p:cNvPr id="5" name="Content Placeholder 2">
            <a:extLst>
              <a:ext uri="{FF2B5EF4-FFF2-40B4-BE49-F238E27FC236}">
                <a16:creationId xmlns:a16="http://schemas.microsoft.com/office/drawing/2014/main" id="{81062C89-F14E-93A6-7983-4EAD0D1495B5}"/>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78533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52C72-9EBD-43AB-AA3A-F9EE565D495B}"/>
              </a:ext>
            </a:extLst>
          </p:cNvPr>
          <p:cNvSpPr>
            <a:spLocks noGrp="1"/>
          </p:cNvSpPr>
          <p:nvPr>
            <p:ph type="title"/>
          </p:nvPr>
        </p:nvSpPr>
        <p:spPr>
          <a:xfrm>
            <a:off x="1371597" y="348865"/>
            <a:ext cx="10044023" cy="877729"/>
          </a:xfrm>
        </p:spPr>
        <p:txBody>
          <a:bodyPr anchor="ctr">
            <a:normAutofit/>
          </a:bodyPr>
          <a:lstStyle/>
          <a:p>
            <a:r>
              <a:rPr lang="en-GB" sz="4000" dirty="0" err="1">
                <a:solidFill>
                  <a:srgbClr val="FFFFFF"/>
                </a:solidFill>
                <a:latin typeface="+mn-lt"/>
              </a:rPr>
              <a:t>Rhwydweithiau</a:t>
            </a:r>
            <a:r>
              <a:rPr lang="en-GB" sz="4000" dirty="0">
                <a:solidFill>
                  <a:srgbClr val="FFFFFF"/>
                </a:solidFill>
                <a:latin typeface="+mn-lt"/>
              </a:rPr>
              <a:t> </a:t>
            </a:r>
            <a:r>
              <a:rPr lang="en-GB" sz="4000" dirty="0" err="1">
                <a:solidFill>
                  <a:srgbClr val="FFFFFF"/>
                </a:solidFill>
                <a:latin typeface="+mn-lt"/>
              </a:rPr>
              <a:t>Problemau</a:t>
            </a:r>
            <a:endParaRPr lang="en-GB" sz="4000" dirty="0">
              <a:solidFill>
                <a:srgbClr val="FFFFFF"/>
              </a:solidFill>
              <a:latin typeface="+mn-lt"/>
            </a:endParaRPr>
          </a:p>
        </p:txBody>
      </p:sp>
      <p:graphicFrame>
        <p:nvGraphicFramePr>
          <p:cNvPr id="29" name="Content Placeholder 2">
            <a:extLst>
              <a:ext uri="{FF2B5EF4-FFF2-40B4-BE49-F238E27FC236}">
                <a16:creationId xmlns:a16="http://schemas.microsoft.com/office/drawing/2014/main" id="{29C7D5B5-92F9-4DE2-AD7A-8CDD63E283DC}"/>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39928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2E60E-0FCC-A93D-F9AC-85F39E9627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9E8FBA-57FB-23E8-633C-82E1E7C838D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latin typeface="+mn-lt"/>
              </a:rPr>
              <a:t>Issue Networks</a:t>
            </a:r>
          </a:p>
        </p:txBody>
      </p:sp>
      <p:graphicFrame>
        <p:nvGraphicFramePr>
          <p:cNvPr id="29" name="Content Placeholder 2">
            <a:extLst>
              <a:ext uri="{FF2B5EF4-FFF2-40B4-BE49-F238E27FC236}">
                <a16:creationId xmlns:a16="http://schemas.microsoft.com/office/drawing/2014/main" id="{F8E7CB1E-EADC-CF30-F8E5-D550B68CF6C1}"/>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61973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F386B-C428-460B-96B5-9C15CC0A94C9}"/>
              </a:ext>
            </a:extLst>
          </p:cNvPr>
          <p:cNvSpPr>
            <a:spLocks noGrp="1"/>
          </p:cNvSpPr>
          <p:nvPr>
            <p:ph type="title"/>
          </p:nvPr>
        </p:nvSpPr>
        <p:spPr>
          <a:xfrm>
            <a:off x="586478" y="1683756"/>
            <a:ext cx="3314495" cy="2396359"/>
          </a:xfrm>
        </p:spPr>
        <p:txBody>
          <a:bodyPr anchor="b">
            <a:normAutofit/>
          </a:bodyPr>
          <a:lstStyle/>
          <a:p>
            <a:pPr algn="r"/>
            <a:r>
              <a:rPr lang="en-GB" sz="4000" dirty="0" err="1"/>
              <a:t>Rhwydweithiau</a:t>
            </a:r>
            <a:r>
              <a:rPr lang="en-GB" sz="4000" dirty="0"/>
              <a:t> </a:t>
            </a:r>
            <a:r>
              <a:rPr lang="en-GB" sz="4000" dirty="0" err="1"/>
              <a:t>Problemau</a:t>
            </a:r>
            <a:endParaRPr lang="en-GB" sz="4000" dirty="0"/>
          </a:p>
        </p:txBody>
      </p:sp>
      <p:graphicFrame>
        <p:nvGraphicFramePr>
          <p:cNvPr id="5" name="Content Placeholder 2">
            <a:extLst>
              <a:ext uri="{FF2B5EF4-FFF2-40B4-BE49-F238E27FC236}">
                <a16:creationId xmlns:a16="http://schemas.microsoft.com/office/drawing/2014/main" id="{DF9B3485-BA2C-4F1A-B435-0CA2E9B6C5D7}"/>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552763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072EDB-BBDE-2D81-0859-36383E18FE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EAD835-4F76-8E5D-585D-087A0D0AD6AC}"/>
              </a:ext>
            </a:extLst>
          </p:cNvPr>
          <p:cNvSpPr>
            <a:spLocks noGrp="1"/>
          </p:cNvSpPr>
          <p:nvPr>
            <p:ph type="title"/>
          </p:nvPr>
        </p:nvSpPr>
        <p:spPr>
          <a:xfrm>
            <a:off x="586478" y="1683756"/>
            <a:ext cx="3115265" cy="2396359"/>
          </a:xfrm>
        </p:spPr>
        <p:txBody>
          <a:bodyPr anchor="b">
            <a:normAutofit/>
          </a:bodyPr>
          <a:lstStyle/>
          <a:p>
            <a:pPr algn="r"/>
            <a:r>
              <a:rPr lang="en-GB" sz="4000" dirty="0"/>
              <a:t>Issue Networks</a:t>
            </a:r>
          </a:p>
        </p:txBody>
      </p:sp>
      <p:graphicFrame>
        <p:nvGraphicFramePr>
          <p:cNvPr id="5" name="Content Placeholder 2">
            <a:extLst>
              <a:ext uri="{FF2B5EF4-FFF2-40B4-BE49-F238E27FC236}">
                <a16:creationId xmlns:a16="http://schemas.microsoft.com/office/drawing/2014/main" id="{5DBB7D2B-0F31-966B-37A5-2345F92DF517}"/>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85147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8F0C-482C-4B84-B46E-8A30141B3833}"/>
              </a:ext>
            </a:extLst>
          </p:cNvPr>
          <p:cNvSpPr>
            <a:spLocks noGrp="1"/>
          </p:cNvSpPr>
          <p:nvPr>
            <p:ph type="title"/>
          </p:nvPr>
        </p:nvSpPr>
        <p:spPr>
          <a:xfrm>
            <a:off x="586478" y="1683756"/>
            <a:ext cx="3115265" cy="2396359"/>
          </a:xfrm>
        </p:spPr>
        <p:txBody>
          <a:bodyPr anchor="b">
            <a:normAutofit fontScale="90000"/>
          </a:bodyPr>
          <a:lstStyle/>
          <a:p>
            <a:pPr algn="r"/>
            <a:r>
              <a:rPr lang="en-GB" sz="4000" dirty="0" err="1"/>
              <a:t>Cymuned</a:t>
            </a:r>
            <a:r>
              <a:rPr lang="en-GB" sz="4000" dirty="0"/>
              <a:t> Polisi </a:t>
            </a:r>
            <a:r>
              <a:rPr lang="en-GB" sz="4000" dirty="0" err="1"/>
              <a:t>yn</a:t>
            </a:r>
            <a:r>
              <a:rPr lang="en-GB" sz="4000" dirty="0"/>
              <a:t> </a:t>
            </a:r>
            <a:r>
              <a:rPr lang="en-GB" sz="4000" dirty="0" err="1"/>
              <a:t>erbyn</a:t>
            </a:r>
            <a:r>
              <a:rPr lang="en-GB" sz="4000" dirty="0"/>
              <a:t> </a:t>
            </a:r>
            <a:r>
              <a:rPr lang="en-GB" sz="4000" dirty="0" err="1"/>
              <a:t>Rhwydwaith</a:t>
            </a:r>
            <a:r>
              <a:rPr lang="en-GB" sz="4000" dirty="0"/>
              <a:t> </a:t>
            </a:r>
            <a:r>
              <a:rPr lang="en-GB" sz="4000" dirty="0" err="1"/>
              <a:t>Problemau</a:t>
            </a:r>
            <a:endParaRPr lang="en-GB" sz="4000" dirty="0"/>
          </a:p>
        </p:txBody>
      </p:sp>
      <p:graphicFrame>
        <p:nvGraphicFramePr>
          <p:cNvPr id="5" name="Content Placeholder 2">
            <a:extLst>
              <a:ext uri="{FF2B5EF4-FFF2-40B4-BE49-F238E27FC236}">
                <a16:creationId xmlns:a16="http://schemas.microsoft.com/office/drawing/2014/main" id="{00BD1F7E-9BEC-4260-A758-8FAD175A2F57}"/>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535095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A77EED-1843-1B0B-A904-569DC7C46B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D290BA-F087-7B1A-C36F-E757F1643AE8}"/>
              </a:ext>
            </a:extLst>
          </p:cNvPr>
          <p:cNvSpPr>
            <a:spLocks noGrp="1"/>
          </p:cNvSpPr>
          <p:nvPr>
            <p:ph type="title"/>
          </p:nvPr>
        </p:nvSpPr>
        <p:spPr>
          <a:xfrm>
            <a:off x="586478" y="1683756"/>
            <a:ext cx="3115265" cy="2396359"/>
          </a:xfrm>
        </p:spPr>
        <p:txBody>
          <a:bodyPr anchor="b">
            <a:normAutofit/>
          </a:bodyPr>
          <a:lstStyle/>
          <a:p>
            <a:pPr algn="r"/>
            <a:r>
              <a:rPr lang="en-GB" sz="4000" dirty="0"/>
              <a:t>Policy Community vs Issue Network</a:t>
            </a:r>
          </a:p>
        </p:txBody>
      </p:sp>
      <p:graphicFrame>
        <p:nvGraphicFramePr>
          <p:cNvPr id="5" name="Content Placeholder 2">
            <a:extLst>
              <a:ext uri="{FF2B5EF4-FFF2-40B4-BE49-F238E27FC236}">
                <a16:creationId xmlns:a16="http://schemas.microsoft.com/office/drawing/2014/main" id="{5DF39070-1655-8FEC-4865-C30E68FA9A00}"/>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999199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C0470-79A7-4763-ADC3-80D2BD34D847}"/>
              </a:ext>
            </a:extLst>
          </p:cNvPr>
          <p:cNvSpPr>
            <a:spLocks noGrp="1"/>
          </p:cNvSpPr>
          <p:nvPr>
            <p:ph type="title"/>
          </p:nvPr>
        </p:nvSpPr>
        <p:spPr>
          <a:xfrm>
            <a:off x="586478" y="1683756"/>
            <a:ext cx="3115265" cy="2396359"/>
          </a:xfrm>
        </p:spPr>
        <p:txBody>
          <a:bodyPr anchor="b">
            <a:normAutofit/>
          </a:bodyPr>
          <a:lstStyle/>
          <a:p>
            <a:pPr algn="r"/>
            <a:r>
              <a:rPr lang="en-GB" sz="4000" dirty="0" err="1"/>
              <a:t>Gwahaniaeth</a:t>
            </a:r>
            <a:r>
              <a:rPr lang="en-GB" sz="4000" dirty="0"/>
              <a:t> Polisi </a:t>
            </a:r>
            <a:r>
              <a:rPr lang="en-GB" sz="4000" dirty="0" err="1"/>
              <a:t>mewn</a:t>
            </a:r>
            <a:r>
              <a:rPr lang="en-GB" sz="4000" dirty="0"/>
              <a:t> </a:t>
            </a:r>
            <a:r>
              <a:rPr lang="en-GB" sz="4000" dirty="0" err="1"/>
              <a:t>Cenhedloedd</a:t>
            </a:r>
            <a:r>
              <a:rPr lang="en-GB" sz="4000" dirty="0"/>
              <a:t> </a:t>
            </a:r>
            <a:r>
              <a:rPr lang="en-GB" sz="4000" dirty="0" err="1"/>
              <a:t>Datganoledig</a:t>
            </a:r>
            <a:endParaRPr lang="en-GB" sz="4000" dirty="0"/>
          </a:p>
        </p:txBody>
      </p:sp>
      <p:graphicFrame>
        <p:nvGraphicFramePr>
          <p:cNvPr id="5" name="Content Placeholder 2">
            <a:extLst>
              <a:ext uri="{FF2B5EF4-FFF2-40B4-BE49-F238E27FC236}">
                <a16:creationId xmlns:a16="http://schemas.microsoft.com/office/drawing/2014/main" id="{1082C1CB-7771-49C0-92EA-84F9CDD3C1D9}"/>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27414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65F69-10DD-179F-E855-064BB9AC00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5F5288-1462-85E4-8602-DC6B83243806}"/>
              </a:ext>
            </a:extLst>
          </p:cNvPr>
          <p:cNvSpPr>
            <a:spLocks noGrp="1"/>
          </p:cNvSpPr>
          <p:nvPr>
            <p:ph type="title"/>
          </p:nvPr>
        </p:nvSpPr>
        <p:spPr>
          <a:xfrm>
            <a:off x="586478" y="1683756"/>
            <a:ext cx="3115265" cy="2396359"/>
          </a:xfrm>
        </p:spPr>
        <p:txBody>
          <a:bodyPr anchor="b">
            <a:normAutofit/>
          </a:bodyPr>
          <a:lstStyle/>
          <a:p>
            <a:pPr algn="r"/>
            <a:r>
              <a:rPr lang="en-GB" sz="4000" dirty="0"/>
              <a:t>Policy Divergence in Devolved Nations</a:t>
            </a:r>
          </a:p>
        </p:txBody>
      </p:sp>
      <p:graphicFrame>
        <p:nvGraphicFramePr>
          <p:cNvPr id="5" name="Content Placeholder 2">
            <a:extLst>
              <a:ext uri="{FF2B5EF4-FFF2-40B4-BE49-F238E27FC236}">
                <a16:creationId xmlns:a16="http://schemas.microsoft.com/office/drawing/2014/main" id="{AF22009F-9E8E-EA33-745B-E1DEA021A4B2}"/>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0006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95B29-4AA4-4C7A-8656-E5F82341C36B}"/>
              </a:ext>
            </a:extLst>
          </p:cNvPr>
          <p:cNvSpPr>
            <a:spLocks noGrp="1"/>
          </p:cNvSpPr>
          <p:nvPr>
            <p:ph type="title"/>
          </p:nvPr>
        </p:nvSpPr>
        <p:spPr>
          <a:xfrm>
            <a:off x="586478" y="1683756"/>
            <a:ext cx="3115265" cy="2396359"/>
          </a:xfrm>
        </p:spPr>
        <p:txBody>
          <a:bodyPr anchor="b">
            <a:normAutofit/>
          </a:bodyPr>
          <a:lstStyle/>
          <a:p>
            <a:pPr algn="r"/>
            <a:r>
              <a:rPr lang="en-GB" sz="4000" dirty="0"/>
              <a:t>Polisi </a:t>
            </a:r>
            <a:r>
              <a:rPr lang="en-GB" sz="4000" dirty="0" err="1"/>
              <a:t>ieuenctid</a:t>
            </a:r>
            <a:endParaRPr lang="en-GB" sz="4000" dirty="0"/>
          </a:p>
        </p:txBody>
      </p:sp>
      <p:graphicFrame>
        <p:nvGraphicFramePr>
          <p:cNvPr id="22" name="Content Placeholder 2">
            <a:extLst>
              <a:ext uri="{FF2B5EF4-FFF2-40B4-BE49-F238E27FC236}">
                <a16:creationId xmlns:a16="http://schemas.microsoft.com/office/drawing/2014/main" id="{C4099E1D-1B04-4FF1-8C8A-3FF9BD8DB6A9}"/>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5742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5E7A0-67EE-C03C-2F77-0E9A995684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FEDA9A-A2A3-9368-190E-BF9EAD303655}"/>
              </a:ext>
            </a:extLst>
          </p:cNvPr>
          <p:cNvSpPr>
            <a:spLocks noGrp="1"/>
          </p:cNvSpPr>
          <p:nvPr>
            <p:ph type="title"/>
          </p:nvPr>
        </p:nvSpPr>
        <p:spPr>
          <a:xfrm>
            <a:off x="586478" y="1683756"/>
            <a:ext cx="3115265" cy="2396359"/>
          </a:xfrm>
        </p:spPr>
        <p:txBody>
          <a:bodyPr anchor="b">
            <a:normAutofit/>
          </a:bodyPr>
          <a:lstStyle/>
          <a:p>
            <a:pPr algn="r"/>
            <a:r>
              <a:rPr lang="en-GB" sz="4000" dirty="0"/>
              <a:t>Youth policy</a:t>
            </a:r>
          </a:p>
        </p:txBody>
      </p:sp>
      <p:graphicFrame>
        <p:nvGraphicFramePr>
          <p:cNvPr id="22" name="Content Placeholder 2">
            <a:extLst>
              <a:ext uri="{FF2B5EF4-FFF2-40B4-BE49-F238E27FC236}">
                <a16:creationId xmlns:a16="http://schemas.microsoft.com/office/drawing/2014/main" id="{AD9CFBF3-68A3-0D2B-F84D-5850E450171F}"/>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43598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A40210-670D-422F-9499-7B062B2FBAD7}"/>
              </a:ext>
            </a:extLst>
          </p:cNvPr>
          <p:cNvSpPr txBox="1"/>
          <p:nvPr/>
        </p:nvSpPr>
        <p:spPr>
          <a:xfrm>
            <a:off x="3047036" y="3108728"/>
            <a:ext cx="6094070" cy="646331"/>
          </a:xfrm>
          <a:prstGeom prst="rect">
            <a:avLst/>
          </a:prstGeom>
          <a:noFill/>
        </p:spPr>
        <p:txBody>
          <a:bodyPr wrap="square">
            <a:spAutoFit/>
          </a:bodyPr>
          <a:lstStyle/>
          <a:p>
            <a:r>
              <a:rPr lang="en-GB" dirty="0">
                <a:hlinkClick r:id="rId2"/>
              </a:rPr>
              <a:t>How Social Media is Shaping Our Political Future | Victoria Bonney | </a:t>
            </a:r>
            <a:r>
              <a:rPr lang="en-GB" dirty="0" err="1">
                <a:hlinkClick r:id="rId2"/>
              </a:rPr>
              <a:t>TEDxDirigo</a:t>
            </a:r>
            <a:r>
              <a:rPr lang="en-GB" dirty="0">
                <a:hlinkClick r:id="rId2"/>
              </a:rPr>
              <a:t> - Bing video</a:t>
            </a:r>
            <a:endParaRPr lang="en-GB" dirty="0"/>
          </a:p>
        </p:txBody>
      </p:sp>
    </p:spTree>
    <p:extLst>
      <p:ext uri="{BB962C8B-B14F-4D97-AF65-F5344CB8AC3E}">
        <p14:creationId xmlns:p14="http://schemas.microsoft.com/office/powerpoint/2010/main" val="18756845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BFCFD-757B-4D8B-89B4-4DE9DCBB036A}"/>
              </a:ext>
            </a:extLst>
          </p:cNvPr>
          <p:cNvSpPr>
            <a:spLocks noGrp="1"/>
          </p:cNvSpPr>
          <p:nvPr>
            <p:ph type="title"/>
          </p:nvPr>
        </p:nvSpPr>
        <p:spPr>
          <a:xfrm>
            <a:off x="466722" y="586855"/>
            <a:ext cx="3201366" cy="3387497"/>
          </a:xfrm>
        </p:spPr>
        <p:txBody>
          <a:bodyPr anchor="b">
            <a:normAutofit/>
          </a:bodyPr>
          <a:lstStyle/>
          <a:p>
            <a:pPr algn="r"/>
            <a:r>
              <a:rPr lang="en-GB" sz="4000" dirty="0" err="1"/>
              <a:t>Cyfeiriadau</a:t>
            </a:r>
            <a:br>
              <a:rPr lang="en-GB" sz="4000" dirty="0"/>
            </a:br>
            <a:r>
              <a:rPr lang="en-GB" sz="4000" dirty="0"/>
              <a:t>References</a:t>
            </a:r>
          </a:p>
        </p:txBody>
      </p:sp>
      <p:sp>
        <p:nvSpPr>
          <p:cNvPr id="3" name="Content Placeholder 2">
            <a:extLst>
              <a:ext uri="{FF2B5EF4-FFF2-40B4-BE49-F238E27FC236}">
                <a16:creationId xmlns:a16="http://schemas.microsoft.com/office/drawing/2014/main" id="{6D63AA31-683E-423C-93E9-69375D83EB89}"/>
              </a:ext>
            </a:extLst>
          </p:cNvPr>
          <p:cNvSpPr>
            <a:spLocks noGrp="1"/>
          </p:cNvSpPr>
          <p:nvPr>
            <p:ph idx="1"/>
          </p:nvPr>
        </p:nvSpPr>
        <p:spPr>
          <a:xfrm>
            <a:off x="4810259" y="649480"/>
            <a:ext cx="6555347" cy="5546047"/>
          </a:xfrm>
        </p:spPr>
        <p:txBody>
          <a:bodyPr anchor="ctr">
            <a:normAutofit/>
          </a:bodyPr>
          <a:lstStyle/>
          <a:p>
            <a:pPr marL="342900" lvl="0" indent="-342900" fontAlgn="base">
              <a:spcAft>
                <a:spcPts val="800"/>
              </a:spcAft>
              <a:buSzPts val="1000"/>
              <a:buFont typeface="Symbol" panose="05050102010706020507" pitchFamily="18" charset="2"/>
              <a:buChar char=""/>
              <a:tabLst>
                <a:tab pos="457200" algn="l"/>
              </a:tabLst>
            </a:pPr>
            <a:r>
              <a:rPr lang="en-GB" sz="1600" dirty="0">
                <a:effectLst/>
                <a:ea typeface="Times New Roman" panose="02020603050405020304" pitchFamily="18" charset="0"/>
                <a:cs typeface="Times New Roman" panose="02020603050405020304" pitchFamily="18" charset="0"/>
              </a:rPr>
              <a:t>Anderson, J. (2015). Public policymaking . Stamford: Cengage Learning.</a:t>
            </a:r>
            <a:endParaRPr lang="en-GB" sz="1600" dirty="0">
              <a:effectLst/>
              <a:ea typeface="Calibri" panose="020F0502020204030204" pitchFamily="34"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r>
              <a:rPr lang="en-GB" sz="1600" dirty="0">
                <a:effectLst/>
                <a:ea typeface="Times New Roman" panose="02020603050405020304" pitchFamily="18" charset="0"/>
                <a:cs typeface="Times New Roman" panose="02020603050405020304" pitchFamily="18" charset="0"/>
              </a:rPr>
              <a:t>Atkinson, M. (2011). Lindblom’s lament: Incrementalism and the persistent pull of the status quo. Policy and Society , [</a:t>
            </a:r>
            <a:r>
              <a:rPr lang="en-GB" sz="1600" dirty="0" err="1">
                <a:ea typeface="Times New Roman" panose="02020603050405020304" pitchFamily="18" charset="0"/>
                <a:cs typeface="Times New Roman" panose="02020603050405020304" pitchFamily="18" charset="0"/>
              </a:rPr>
              <a:t>ar-lein</a:t>
            </a:r>
            <a:r>
              <a:rPr lang="en-GB" sz="1600" dirty="0">
                <a:effectLst/>
                <a:ea typeface="Times New Roman" panose="02020603050405020304" pitchFamily="18" charset="0"/>
                <a:cs typeface="Times New Roman" panose="02020603050405020304" pitchFamily="18" charset="0"/>
              </a:rPr>
              <a:t>] 30(1), </a:t>
            </a:r>
            <a:r>
              <a:rPr lang="en-GB" sz="1600" dirty="0">
                <a:ea typeface="Times New Roman" panose="02020603050405020304" pitchFamily="18" charset="0"/>
                <a:cs typeface="Times New Roman" panose="02020603050405020304" pitchFamily="18" charset="0"/>
              </a:rPr>
              <a:t>tt</a:t>
            </a:r>
            <a:r>
              <a:rPr lang="en-GB" sz="1600" dirty="0">
                <a:effectLst/>
                <a:ea typeface="Times New Roman" panose="02020603050405020304" pitchFamily="18" charset="0"/>
                <a:cs typeface="Times New Roman" panose="02020603050405020304" pitchFamily="18" charset="0"/>
              </a:rPr>
              <a:t>.9-18. </a:t>
            </a:r>
            <a:r>
              <a:rPr lang="en-GB" sz="1600" dirty="0" err="1">
                <a:effectLst/>
                <a:ea typeface="Times New Roman" panose="02020603050405020304" pitchFamily="18" charset="0"/>
                <a:cs typeface="Times New Roman" panose="02020603050405020304" pitchFamily="18" charset="0"/>
              </a:rPr>
              <a:t>Ar</a:t>
            </a:r>
            <a:r>
              <a:rPr lang="en-GB" sz="1600" dirty="0">
                <a:effectLst/>
                <a:ea typeface="Times New Roman" panose="02020603050405020304" pitchFamily="18" charset="0"/>
                <a:cs typeface="Times New Roman" panose="02020603050405020304" pitchFamily="18" charset="0"/>
              </a:rPr>
              <a:t> </a:t>
            </a:r>
            <a:r>
              <a:rPr lang="en-GB" sz="1600" dirty="0" err="1">
                <a:effectLst/>
                <a:ea typeface="Times New Roman" panose="02020603050405020304" pitchFamily="18" charset="0"/>
                <a:cs typeface="Times New Roman" panose="02020603050405020304" pitchFamily="18" charset="0"/>
              </a:rPr>
              <a:t>gael</a:t>
            </a:r>
            <a:r>
              <a:rPr lang="en-GB" sz="1600" dirty="0">
                <a:effectLst/>
                <a:ea typeface="Times New Roman" panose="02020603050405020304" pitchFamily="18" charset="0"/>
                <a:cs typeface="Times New Roman" panose="02020603050405020304" pitchFamily="18" charset="0"/>
              </a:rPr>
              <a:t> </a:t>
            </a:r>
            <a:r>
              <a:rPr lang="en-GB" sz="1600" dirty="0" err="1">
                <a:effectLst/>
                <a:ea typeface="Times New Roman" panose="02020603050405020304" pitchFamily="18" charset="0"/>
                <a:cs typeface="Times New Roman" panose="02020603050405020304" pitchFamily="18" charset="0"/>
              </a:rPr>
              <a:t>yn</a:t>
            </a:r>
            <a:r>
              <a:rPr lang="en-GB" sz="1600" dirty="0">
                <a:effectLst/>
                <a:ea typeface="Times New Roman" panose="02020603050405020304" pitchFamily="18" charset="0"/>
                <a:cs typeface="Times New Roman" panose="02020603050405020304" pitchFamily="18" charset="0"/>
              </a:rPr>
              <a:t>: </a:t>
            </a:r>
            <a:r>
              <a:rPr lang="en-GB" sz="1600" u="none" strike="noStrike" dirty="0">
                <a:effectLs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https://doi.org/10.1016/j.polsoc.2010.12.002</a:t>
            </a:r>
            <a:r>
              <a:rPr lang="en-GB" sz="1600" dirty="0">
                <a:effectLst/>
                <a:ea typeface="Times New Roman" panose="02020603050405020304" pitchFamily="18" charset="0"/>
                <a:cs typeface="Times New Roman" panose="02020603050405020304" pitchFamily="18" charset="0"/>
              </a:rPr>
              <a:t> [</a:t>
            </a:r>
            <a:r>
              <a:rPr lang="en-GB" sz="1600" dirty="0" err="1">
                <a:ea typeface="Times New Roman" panose="02020603050405020304" pitchFamily="18" charset="0"/>
                <a:cs typeface="Times New Roman" panose="02020603050405020304" pitchFamily="18" charset="0"/>
              </a:rPr>
              <a:t>Cyrchwyd</a:t>
            </a:r>
            <a:r>
              <a:rPr lang="en-GB" sz="1600" dirty="0">
                <a:effectLst/>
                <a:ea typeface="Times New Roman" panose="02020603050405020304" pitchFamily="18" charset="0"/>
                <a:cs typeface="Times New Roman" panose="02020603050405020304" pitchFamily="18" charset="0"/>
              </a:rPr>
              <a:t> 10 </a:t>
            </a:r>
            <a:r>
              <a:rPr lang="en-GB" sz="1600" dirty="0" err="1">
                <a:ea typeface="Times New Roman" panose="02020603050405020304" pitchFamily="18" charset="0"/>
                <a:cs typeface="Times New Roman" panose="02020603050405020304" pitchFamily="18" charset="0"/>
              </a:rPr>
              <a:t>Rhag</a:t>
            </a:r>
            <a:r>
              <a:rPr lang="en-GB" sz="1600" dirty="0">
                <a:effectLst/>
                <a:ea typeface="Times New Roman" panose="02020603050405020304" pitchFamily="18" charset="0"/>
                <a:cs typeface="Times New Roman" panose="02020603050405020304" pitchFamily="18" charset="0"/>
              </a:rPr>
              <a:t>. 2017].</a:t>
            </a:r>
            <a:endParaRPr lang="en-GB" sz="1600" dirty="0">
              <a:effectLst/>
              <a:ea typeface="Calibri" panose="020F0502020204030204" pitchFamily="34"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r>
              <a:rPr lang="en-GB" sz="1600" dirty="0">
                <a:effectLst/>
                <a:ea typeface="Times New Roman" panose="02020603050405020304" pitchFamily="18" charset="0"/>
                <a:cs typeface="Times New Roman" panose="02020603050405020304" pitchFamily="18" charset="0"/>
              </a:rPr>
              <a:t>Cairney, P. (2012). Understanding public policy . Basingstoke: Palgrave Macmillan, </a:t>
            </a:r>
            <a:r>
              <a:rPr lang="en-GB" sz="1600" dirty="0">
                <a:ea typeface="Times New Roman" panose="02020603050405020304" pitchFamily="18" charset="0"/>
                <a:cs typeface="Times New Roman" panose="02020603050405020304" pitchFamily="18" charset="0"/>
              </a:rPr>
              <a:t>tt</a:t>
            </a:r>
            <a:r>
              <a:rPr lang="en-GB" sz="1600" dirty="0">
                <a:effectLst/>
                <a:ea typeface="Times New Roman" panose="02020603050405020304" pitchFamily="18" charset="0"/>
                <a:cs typeface="Times New Roman" panose="02020603050405020304" pitchFamily="18" charset="0"/>
              </a:rPr>
              <a:t>.95 – 111.</a:t>
            </a:r>
          </a:p>
          <a:p>
            <a:pPr marL="342900" lvl="0" indent="-342900" fontAlgn="base">
              <a:spcAft>
                <a:spcPts val="800"/>
              </a:spcAft>
              <a:buSzPts val="1000"/>
              <a:buFont typeface="Symbol" panose="05050102010706020507" pitchFamily="18" charset="2"/>
              <a:buChar char=""/>
              <a:tabLst>
                <a:tab pos="457200" algn="l"/>
              </a:tabLst>
            </a:pPr>
            <a:r>
              <a:rPr lang="en-GB" sz="1600" dirty="0"/>
              <a:t>Cohen, M. D., March, J. G., &amp; Olsen, J. P. (1972). A garbage can model of organizational choice. Administrative Science Quarterly 17(1): 1-25. </a:t>
            </a:r>
          </a:p>
          <a:p>
            <a:pPr marL="342900" lvl="0" indent="-342900" fontAlgn="base">
              <a:spcAft>
                <a:spcPts val="800"/>
              </a:spcAft>
              <a:buSzPts val="1000"/>
              <a:buFont typeface="Symbol" panose="05050102010706020507" pitchFamily="18" charset="2"/>
              <a:buChar char=""/>
              <a:tabLst>
                <a:tab pos="457200" algn="l"/>
              </a:tabLst>
            </a:pPr>
            <a:r>
              <a:rPr lang="en-GB" sz="1600" dirty="0" err="1"/>
              <a:t>Heclo</a:t>
            </a:r>
            <a:r>
              <a:rPr lang="en-GB" sz="1600" dirty="0"/>
              <a:t>, Hugh. (1978). Issue Networks and the Executive Establishment.</a:t>
            </a:r>
          </a:p>
          <a:p>
            <a:pPr marL="342900" lvl="0" indent="-342900" fontAlgn="base">
              <a:spcAft>
                <a:spcPts val="800"/>
              </a:spcAft>
              <a:buSzPts val="1000"/>
              <a:buFont typeface="Symbol" panose="05050102010706020507" pitchFamily="18" charset="2"/>
              <a:buChar char=""/>
              <a:tabLst>
                <a:tab pos="457200" algn="l"/>
              </a:tabLst>
            </a:pPr>
            <a:r>
              <a:rPr lang="en-GB" sz="1600" dirty="0"/>
              <a:t>Kingdon, J. W. (1995). Agendas, alternatives, and public policies (2ail arg.). Efrog Newydd: Longman.</a:t>
            </a:r>
            <a:endParaRPr lang="en-GB" sz="1600" dirty="0">
              <a:effectLst/>
              <a:ea typeface="Calibri" panose="020F0502020204030204" pitchFamily="34" charset="0"/>
              <a:cs typeface="Times New Roman" panose="02020603050405020304" pitchFamily="18" charset="0"/>
            </a:endParaRPr>
          </a:p>
          <a:p>
            <a:r>
              <a:rPr lang="en-GB" sz="1600" dirty="0">
                <a:effectLst/>
                <a:ea typeface="Times New Roman" panose="02020603050405020304" pitchFamily="18" charset="0"/>
                <a:cs typeface="Times New Roman" panose="02020603050405020304" pitchFamily="18" charset="0"/>
              </a:rPr>
              <a:t>Lindblom, C. (1959). The science of “muddling through” . </a:t>
            </a:r>
            <a:r>
              <a:rPr lang="en-GB" sz="1600" dirty="0" err="1">
                <a:ea typeface="Times New Roman" panose="02020603050405020304" pitchFamily="18" charset="0"/>
                <a:cs typeface="Times New Roman" panose="02020603050405020304" pitchFamily="18" charset="0"/>
              </a:rPr>
              <a:t>Efrig</a:t>
            </a:r>
            <a:r>
              <a:rPr lang="en-GB" sz="1600" dirty="0">
                <a:ea typeface="Times New Roman" panose="02020603050405020304" pitchFamily="18" charset="0"/>
                <a:cs typeface="Times New Roman" panose="02020603050405020304" pitchFamily="18" charset="0"/>
              </a:rPr>
              <a:t> Newydd</a:t>
            </a:r>
            <a:r>
              <a:rPr lang="en-GB" sz="1600" dirty="0">
                <a:effectLst/>
                <a:ea typeface="Times New Roman" panose="02020603050405020304" pitchFamily="18" charset="0"/>
                <a:cs typeface="Times New Roman" panose="02020603050405020304" pitchFamily="18" charset="0"/>
              </a:rPr>
              <a:t>, N.Y.: Irvington Publishers, </a:t>
            </a:r>
            <a:r>
              <a:rPr lang="en-GB" sz="1600" dirty="0">
                <a:ea typeface="Times New Roman" panose="02020603050405020304" pitchFamily="18" charset="0"/>
                <a:cs typeface="Times New Roman" panose="02020603050405020304" pitchFamily="18" charset="0"/>
              </a:rPr>
              <a:t>tt</a:t>
            </a:r>
            <a:r>
              <a:rPr lang="en-GB" sz="1600" dirty="0">
                <a:effectLst/>
                <a:ea typeface="Times New Roman" panose="02020603050405020304" pitchFamily="18" charset="0"/>
                <a:cs typeface="Times New Roman" panose="02020603050405020304" pitchFamily="18" charset="0"/>
              </a:rPr>
              <a:t>.79–88.</a:t>
            </a:r>
          </a:p>
          <a:p>
            <a:r>
              <a:rPr lang="en-GB" sz="1600" dirty="0">
                <a:ea typeface="Calibri" panose="020F0502020204030204" pitchFamily="34" charset="0"/>
                <a:cs typeface="Times New Roman" panose="02020603050405020304" pitchFamily="18" charset="0"/>
              </a:rPr>
              <a:t>Richardson, J. a Jordan, G. (1979) Governing Under Pressure: The Policy Process is a Post-Parliamentary Democracy. Oxford University Press.</a:t>
            </a:r>
            <a:endParaRPr lang="en-GB" sz="1600" dirty="0">
              <a:effectLst/>
              <a:ea typeface="Calibri" panose="020F0502020204030204" pitchFamily="34" charset="0"/>
              <a:cs typeface="Times New Roman" panose="02020603050405020304" pitchFamily="18" charset="0"/>
            </a:endParaRPr>
          </a:p>
          <a:p>
            <a:endParaRPr lang="en-GB" sz="1600" dirty="0"/>
          </a:p>
        </p:txBody>
      </p:sp>
    </p:spTree>
    <p:extLst>
      <p:ext uri="{BB962C8B-B14F-4D97-AF65-F5344CB8AC3E}">
        <p14:creationId xmlns:p14="http://schemas.microsoft.com/office/powerpoint/2010/main" val="377195330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4252</Words>
  <Application>Microsoft Office PowerPoint</Application>
  <PresentationFormat>Widescreen</PresentationFormat>
  <Paragraphs>274</Paragraphs>
  <Slides>60</Slides>
  <Notes>0</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60</vt:i4>
      </vt:variant>
    </vt:vector>
  </HeadingPairs>
  <TitlesOfParts>
    <vt:vector size="73" baseType="lpstr">
      <vt:lpstr>Aptos</vt:lpstr>
      <vt:lpstr>Arial</vt:lpstr>
      <vt:lpstr>Calibri</vt:lpstr>
      <vt:lpstr>Calibri Light</vt:lpstr>
      <vt:lpstr>Symbol</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Polisi</vt:lpstr>
      <vt:lpstr>Policy</vt:lpstr>
      <vt:lpstr>PowerPoint Presentation</vt:lpstr>
      <vt:lpstr>PowerPoint Presentation</vt:lpstr>
      <vt:lpstr>Datblygu Polisi </vt:lpstr>
      <vt:lpstr>Policy Development </vt:lpstr>
      <vt:lpstr>Tri pheth o’r llenyddiaeth… Three from the literature</vt:lpstr>
      <vt:lpstr>Tri pheth o’r llenyddiaeth… Three from the literature</vt:lpstr>
      <vt:lpstr>Tybiaethau sy’n sylfaen i’r tri safbwynt… Assumptions underlying the three perspectives</vt:lpstr>
      <vt:lpstr>Beth yw polisi? </vt:lpstr>
      <vt:lpstr>What is policy?</vt:lpstr>
      <vt:lpstr>Beth yw polisi?</vt:lpstr>
      <vt:lpstr>What is policy?</vt:lpstr>
      <vt:lpstr>PowerPoint Presentation</vt:lpstr>
      <vt:lpstr>Gwneud polisïau rhesymegol</vt:lpstr>
      <vt:lpstr>Rational Policy making</vt:lpstr>
      <vt:lpstr>Gwneud polisïau cynyddol</vt:lpstr>
      <vt:lpstr>Incremental Policy making</vt:lpstr>
      <vt:lpstr>Rhesymoldeb Cyfyngedig</vt:lpstr>
      <vt:lpstr>Bounded Rationality</vt:lpstr>
      <vt:lpstr>Rhesymoldeb Cyfyngedig</vt:lpstr>
      <vt:lpstr>Bounded Rationality</vt:lpstr>
      <vt:lpstr>Rhesymoldeb Cyfyngedig</vt:lpstr>
      <vt:lpstr>Bounded Rationality</vt:lpstr>
      <vt:lpstr>Model Bin Sbwriel (Cohen, March, Olsen, 1972)</vt:lpstr>
      <vt:lpstr>Garbage Can Model (Cohen, March, Olsen, 1972)</vt:lpstr>
      <vt:lpstr>PowerPoint Presentation</vt:lpstr>
      <vt:lpstr>PowerPoint Presentation</vt:lpstr>
      <vt:lpstr>Damcaniaeth Bin Sbwriel</vt:lpstr>
      <vt:lpstr>Garbage Can Theory</vt:lpstr>
      <vt:lpstr>Pennu Agenda</vt:lpstr>
      <vt:lpstr>Agenda Setting</vt:lpstr>
      <vt:lpstr>Pennu Agenda</vt:lpstr>
      <vt:lpstr>Agenda Setting</vt:lpstr>
      <vt:lpstr>Gosod Agenda</vt:lpstr>
      <vt:lpstr>Agenda Setting</vt:lpstr>
      <vt:lpstr>Damcaniaethau Grŵp am y Broses Polisi</vt:lpstr>
      <vt:lpstr>Group Theories of the Policy Process </vt:lpstr>
      <vt:lpstr>Damcaniaethau Grŵp am y Broses Polisi</vt:lpstr>
      <vt:lpstr>Group Theories of the Policy Process</vt:lpstr>
      <vt:lpstr>Cymunedau polisi yn y DU</vt:lpstr>
      <vt:lpstr>Policy Communities in UK</vt:lpstr>
      <vt:lpstr>Prosesau llunio polisïau traddodiadol </vt:lpstr>
      <vt:lpstr>Traditional policy formation processes: </vt:lpstr>
      <vt:lpstr>Rhwydweithiau Problemau</vt:lpstr>
      <vt:lpstr>Issue Networks</vt:lpstr>
      <vt:lpstr>Rhwydweithiau Problemau</vt:lpstr>
      <vt:lpstr>Issue Networks</vt:lpstr>
      <vt:lpstr>Rhwydweithiau Problemau</vt:lpstr>
      <vt:lpstr>Issue Networks</vt:lpstr>
      <vt:lpstr>Cymuned Polisi yn erbyn Rhwydwaith Problemau</vt:lpstr>
      <vt:lpstr>Policy Community vs Issue Network</vt:lpstr>
      <vt:lpstr>Gwahaniaeth Polisi mewn Cenhedloedd Datganoledig</vt:lpstr>
      <vt:lpstr>Policy Divergence in Devolved Nations</vt:lpstr>
      <vt:lpstr>Polisi ieuenctid</vt:lpstr>
      <vt:lpstr>Youth policy</vt:lpstr>
      <vt:lpstr>PowerPoint Presentation</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2026-02-05T14:34:59Z</dcterms:modified>
</cp:coreProperties>
</file>