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4" r:id="rId3"/>
    <p:sldId id="257" r:id="rId4"/>
    <p:sldId id="258" r:id="rId5"/>
    <p:sldId id="259" r:id="rId6"/>
    <p:sldId id="261" r:id="rId7"/>
    <p:sldId id="262" r:id="rId8"/>
    <p:sldId id="263" r:id="rId9"/>
    <p:sldId id="260"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7" autoAdjust="0"/>
    <p:restoredTop sz="94660"/>
  </p:normalViewPr>
  <p:slideViewPr>
    <p:cSldViewPr snapToGrid="0">
      <p:cViewPr varScale="1">
        <p:scale>
          <a:sx n="71" d="100"/>
          <a:sy n="71" d="100"/>
        </p:scale>
        <p:origin x="4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2/20/2017</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2/20/2017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2/20/2017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2/20/2017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2/20/2017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2/20/2017</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8OUkztFhUeI"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Foucault</a:t>
            </a:r>
            <a:endParaRPr lang="en-GB" dirty="0"/>
          </a:p>
        </p:txBody>
      </p:sp>
      <p:sp>
        <p:nvSpPr>
          <p:cNvPr id="3" name="Subtitle 2"/>
          <p:cNvSpPr>
            <a:spLocks noGrp="1"/>
          </p:cNvSpPr>
          <p:nvPr>
            <p:ph type="subTitle" idx="1"/>
          </p:nvPr>
        </p:nvSpPr>
        <p:spPr/>
        <p:txBody>
          <a:bodyPr/>
          <a:lstStyle/>
          <a:p>
            <a:r>
              <a:rPr lang="en-GB" dirty="0" smtClean="0"/>
              <a:t>Discourse, problematization and genealogical critique</a:t>
            </a:r>
          </a:p>
          <a:p>
            <a:r>
              <a:rPr lang="en-GB" dirty="0" smtClean="0"/>
              <a:t>Author: a f. davis </a:t>
            </a:r>
            <a:endParaRPr lang="en-GB" dirty="0"/>
          </a:p>
        </p:txBody>
      </p:sp>
    </p:spTree>
    <p:extLst>
      <p:ext uri="{BB962C8B-B14F-4D97-AF65-F5344CB8AC3E}">
        <p14:creationId xmlns:p14="http://schemas.microsoft.com/office/powerpoint/2010/main" val="3150973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problematization</a:t>
            </a:r>
            <a:endParaRPr lang="en-GB" dirty="0"/>
          </a:p>
        </p:txBody>
      </p:sp>
      <p:sp>
        <p:nvSpPr>
          <p:cNvPr id="3" name="Content Placeholder 2"/>
          <p:cNvSpPr>
            <a:spLocks noGrp="1"/>
          </p:cNvSpPr>
          <p:nvPr>
            <p:ph idx="1"/>
          </p:nvPr>
        </p:nvSpPr>
        <p:spPr/>
        <p:txBody>
          <a:bodyPr/>
          <a:lstStyle/>
          <a:p>
            <a:r>
              <a:rPr lang="en-GB" dirty="0" smtClean="0"/>
              <a:t>‘… that is, the history of the way in which things become a problem. How, why and in what exact way, does madness become a problem in the modern world and why has it become an important one? … it is the genealogy of problems that concerns me. Why a problem and why such a kind of problem, why a certain way of problematizing appears at a given point in time’ in </a:t>
            </a:r>
            <a:r>
              <a:rPr lang="en-GB" i="1" dirty="0" smtClean="0"/>
              <a:t>The Politics of Truth</a:t>
            </a:r>
            <a:r>
              <a:rPr lang="en-GB" dirty="0" smtClean="0"/>
              <a:t>   (Foucault 2007: 141) taken from an interview with Andre </a:t>
            </a:r>
            <a:r>
              <a:rPr lang="en-GB" dirty="0" err="1" smtClean="0"/>
              <a:t>Berten</a:t>
            </a:r>
            <a:r>
              <a:rPr lang="en-GB" dirty="0" smtClean="0"/>
              <a:t> in 1981 that is entitled ‘What Our  Present Is’ .</a:t>
            </a:r>
            <a:endParaRPr lang="en-GB" dirty="0"/>
          </a:p>
        </p:txBody>
      </p:sp>
    </p:spTree>
    <p:extLst>
      <p:ext uri="{BB962C8B-B14F-4D97-AF65-F5344CB8AC3E}">
        <p14:creationId xmlns:p14="http://schemas.microsoft.com/office/powerpoint/2010/main" val="3266110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 Michel Foucault 1926 - 1984</a:t>
            </a:r>
            <a:endParaRPr lang="en-GB" dirty="0"/>
          </a:p>
        </p:txBody>
      </p:sp>
      <p:sp>
        <p:nvSpPr>
          <p:cNvPr id="3" name="Content Placeholder 2"/>
          <p:cNvSpPr>
            <a:spLocks noGrp="1"/>
          </p:cNvSpPr>
          <p:nvPr>
            <p:ph idx="1"/>
          </p:nvPr>
        </p:nvSpPr>
        <p:spPr/>
        <p:txBody>
          <a:bodyPr/>
          <a:lstStyle/>
          <a:p>
            <a:r>
              <a:rPr lang="en-GB" dirty="0" smtClean="0"/>
              <a:t>Michel Foucault was born in 1926 to a prosperous family in the town of Poitiers in west central France, and died in a Paris Clinique in 1984.</a:t>
            </a:r>
          </a:p>
          <a:p>
            <a:r>
              <a:rPr lang="en-GB" dirty="0" smtClean="0"/>
              <a:t>He was a prodigal student and rose to intellectual prominence in a relatively short space of time.  By 1962 he held a chair in philosophy at the University of Cleremont-Ferrand and by 1970 he had been elected to the most prestigious French institution in higher education, the College de France.</a:t>
            </a:r>
          </a:p>
          <a:p>
            <a:r>
              <a:rPr lang="en-GB" dirty="0" smtClean="0"/>
              <a:t>Like many prominent French intellectuals of the day; Jean Paul, Sartre, Simone de Beauvoir and Louis Althusser (who was both a friend mentor and teacher) he was educated at the </a:t>
            </a:r>
          </a:p>
          <a:p>
            <a:r>
              <a:rPr lang="en-GB" dirty="0" smtClean="0"/>
              <a:t>His very early carrier involved a peripatetic life training in psychology and psychiatry followed by his more mature phase and move into philosophy and the history of thought or ‘the history of the present’ as it became known.     </a:t>
            </a:r>
            <a:endParaRPr lang="en-GB" dirty="0"/>
          </a:p>
        </p:txBody>
      </p:sp>
    </p:spTree>
    <p:extLst>
      <p:ext uri="{BB962C8B-B14F-4D97-AF65-F5344CB8AC3E}">
        <p14:creationId xmlns:p14="http://schemas.microsoft.com/office/powerpoint/2010/main" val="36328827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Foucault’s  philosophical project : a ‘history [and discourse] of the present’</a:t>
            </a:r>
            <a:endParaRPr lang="en-GB" dirty="0"/>
          </a:p>
        </p:txBody>
      </p:sp>
      <p:sp>
        <p:nvSpPr>
          <p:cNvPr id="3" name="Content Placeholder 2"/>
          <p:cNvSpPr>
            <a:spLocks noGrp="1"/>
          </p:cNvSpPr>
          <p:nvPr>
            <p:ph idx="1"/>
          </p:nvPr>
        </p:nvSpPr>
        <p:spPr/>
        <p:txBody>
          <a:bodyPr/>
          <a:lstStyle/>
          <a:p>
            <a:r>
              <a:rPr lang="en-GB" dirty="0" smtClean="0"/>
              <a:t>Foucault’s philosophical project while unsystematic is not unlike aspects of Hegel’s and Marx’s emphasis on historicity but with perhaps a greater willingness to follow apparently arbitrary and delicate trajectories of emergent forms of thought and power that resembles Nietzsche's innovative genealogical critiques and mapping of Christianity and its ressentiment onto earlier antiquarian or Greek and Roman forms of thought, power and subjugation and self relations to the body. </a:t>
            </a:r>
          </a:p>
          <a:p>
            <a:r>
              <a:rPr lang="en-GB" dirty="0" smtClean="0"/>
              <a:t>Foucault ‘problematizes’ via contrasting the historical emergence of the Judea Christian emphasis on control through a wholesale abnegation of the bodily desires and functions with its opposite in Greek and Roman emphasis on competition and bodily health and strength – e.g. think of the Olympic games contrasted with lent.   </a:t>
            </a:r>
            <a:endParaRPr lang="en-GB" dirty="0"/>
          </a:p>
        </p:txBody>
      </p:sp>
    </p:spTree>
    <p:extLst>
      <p:ext uri="{BB962C8B-B14F-4D97-AF65-F5344CB8AC3E}">
        <p14:creationId xmlns:p14="http://schemas.microsoft.com/office/powerpoint/2010/main" val="4259485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Key ideas and concepts</a:t>
            </a:r>
            <a:endParaRPr lang="en-GB" dirty="0"/>
          </a:p>
        </p:txBody>
      </p:sp>
      <p:sp>
        <p:nvSpPr>
          <p:cNvPr id="3" name="Content Placeholder 2"/>
          <p:cNvSpPr>
            <a:spLocks noGrp="1"/>
          </p:cNvSpPr>
          <p:nvPr>
            <p:ph idx="1"/>
          </p:nvPr>
        </p:nvSpPr>
        <p:spPr/>
        <p:txBody>
          <a:bodyPr/>
          <a:lstStyle/>
          <a:p>
            <a:r>
              <a:rPr lang="en-GB" dirty="0"/>
              <a:t>Foucault’s philosophical scheme of work places an emphasis on adumbrating what he frequently termed as a ‘history of the present’ or a ‘… historical reflection on how we have come to think and act as we do’ (Eirbon in Mautner 2005).</a:t>
            </a:r>
          </a:p>
          <a:p>
            <a:r>
              <a:rPr lang="en-GB" dirty="0"/>
              <a:t>In summary we might </a:t>
            </a:r>
            <a:r>
              <a:rPr lang="en-GB" dirty="0" smtClean="0"/>
              <a:t>then say </a:t>
            </a:r>
            <a:r>
              <a:rPr lang="en-GB" dirty="0"/>
              <a:t>of Foucault's work, that he ‘… wants to know how we have come to be “trapped in our own history”, in emergent systems of thought and action that determine our most familiar behaviour; and by illuminating </a:t>
            </a:r>
            <a:r>
              <a:rPr lang="en-GB" dirty="0" smtClean="0"/>
              <a:t>the historicity and contingency of our present order of practises, he wants to open up the possibility of changing them, of inventing new forms of thought’ (ibid).        </a:t>
            </a:r>
            <a:endParaRPr lang="en-GB" dirty="0"/>
          </a:p>
          <a:p>
            <a:endParaRPr lang="en-GB" dirty="0"/>
          </a:p>
        </p:txBody>
      </p:sp>
    </p:spTree>
    <p:extLst>
      <p:ext uri="{BB962C8B-B14F-4D97-AF65-F5344CB8AC3E}">
        <p14:creationId xmlns:p14="http://schemas.microsoft.com/office/powerpoint/2010/main" val="8738494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Key works and intellectual phases 1</a:t>
            </a:r>
            <a:endParaRPr lang="en-GB" dirty="0"/>
          </a:p>
        </p:txBody>
      </p:sp>
      <p:sp>
        <p:nvSpPr>
          <p:cNvPr id="3" name="Content Placeholder 2"/>
          <p:cNvSpPr>
            <a:spLocks noGrp="1"/>
          </p:cNvSpPr>
          <p:nvPr>
            <p:ph idx="1"/>
          </p:nvPr>
        </p:nvSpPr>
        <p:spPr>
          <a:xfrm>
            <a:off x="685801" y="1896035"/>
            <a:ext cx="10131425" cy="4800600"/>
          </a:xfrm>
        </p:spPr>
        <p:txBody>
          <a:bodyPr>
            <a:normAutofit/>
          </a:bodyPr>
          <a:lstStyle/>
          <a:p>
            <a:r>
              <a:rPr lang="en-GB" dirty="0" smtClean="0"/>
              <a:t>In his early period we find Foucault expressing aspects of this philosophical/historical art of ‘detection’ in works such as ‘</a:t>
            </a:r>
            <a:r>
              <a:rPr lang="en-GB" i="1" dirty="0" smtClean="0"/>
              <a:t>The Order of Things</a:t>
            </a:r>
            <a:r>
              <a:rPr lang="en-GB" dirty="0" smtClean="0"/>
              <a:t>’ (1966); ‘</a:t>
            </a:r>
            <a:r>
              <a:rPr lang="en-GB" i="1" dirty="0" smtClean="0"/>
              <a:t>The Archaeology of Knowledge</a:t>
            </a:r>
            <a:r>
              <a:rPr lang="en-GB" dirty="0" smtClean="0"/>
              <a:t>’ (1969) in which he finds anonymous and emergent forms of culturally and temporally situated and contingent forms of knowledge which he names ‘</a:t>
            </a:r>
            <a:r>
              <a:rPr lang="en-GB" i="1" dirty="0" smtClean="0"/>
              <a:t>discourses</a:t>
            </a:r>
            <a:r>
              <a:rPr lang="en-GB" dirty="0" smtClean="0"/>
              <a:t>’  or elsewhere ‘epistemes’. These discourses construct knowledge from and take as their object of surveillance,  the human being or ‘subject’. </a:t>
            </a:r>
          </a:p>
          <a:p>
            <a:endParaRPr lang="en-GB" dirty="0"/>
          </a:p>
          <a:p>
            <a:r>
              <a:rPr lang="en-GB" dirty="0" smtClean="0"/>
              <a:t>Typically, Foucault determines that these sciences – ‘human sciences’ begin with essentialist conceptions of ‘human nature’ (comparable to the state of nature arguments we might find in Hobbes or Locke) which then become the ground from which technologies, theories and techniques of study and ultimately subjugation arise. </a:t>
            </a:r>
          </a:p>
          <a:p>
            <a:r>
              <a:rPr lang="en-GB" dirty="0" smtClean="0"/>
              <a:t>Think for example of Sigmund Freud’s (1939) conception of what it was to be human and the role of repression (sexual repression) and the technical knowledge (e.g. the interpretation of dreams and the ‘talking cure’) that accrued to ‘psychodynamic model of early psychotherapy and then ultimately psychiatry – with a further pharmaceutical element!).     </a:t>
            </a:r>
            <a:endParaRPr lang="en-GB" dirty="0"/>
          </a:p>
        </p:txBody>
      </p:sp>
    </p:spTree>
    <p:extLst>
      <p:ext uri="{BB962C8B-B14F-4D97-AF65-F5344CB8AC3E}">
        <p14:creationId xmlns:p14="http://schemas.microsoft.com/office/powerpoint/2010/main" val="40557729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Key works and intellectual phases 2</a:t>
            </a:r>
            <a:endParaRPr lang="en-GB" dirty="0"/>
          </a:p>
        </p:txBody>
      </p:sp>
      <p:sp>
        <p:nvSpPr>
          <p:cNvPr id="3" name="Content Placeholder 2"/>
          <p:cNvSpPr>
            <a:spLocks noGrp="1"/>
          </p:cNvSpPr>
          <p:nvPr>
            <p:ph idx="1"/>
          </p:nvPr>
        </p:nvSpPr>
        <p:spPr>
          <a:xfrm>
            <a:off x="685801" y="2142067"/>
            <a:ext cx="10131425" cy="4446992"/>
          </a:xfrm>
        </p:spPr>
        <p:txBody>
          <a:bodyPr>
            <a:normAutofit/>
          </a:bodyPr>
          <a:lstStyle/>
          <a:p>
            <a:r>
              <a:rPr lang="en-GB" dirty="0" smtClean="0"/>
              <a:t>In Foucault's next phase or middle phase in the 1970s we see a further refinement in his earlier emphasis of ‘discourses’ and ‘epistemes’ into the visceral world of ‘power’ or ‘bio-power’ in works such as his 1975 magnum opus, ‘</a:t>
            </a:r>
            <a:r>
              <a:rPr lang="en-GB" i="1" dirty="0" smtClean="0"/>
              <a:t>Discipline and Punish</a:t>
            </a:r>
            <a:r>
              <a:rPr lang="en-GB" dirty="0" smtClean="0"/>
              <a:t>’  and his first volume on the study of sexuality  (1976) ‘</a:t>
            </a:r>
            <a:r>
              <a:rPr lang="en-GB" i="1" dirty="0" smtClean="0"/>
              <a:t>The History of Sexuality Volume I</a:t>
            </a:r>
            <a:r>
              <a:rPr lang="en-GB" dirty="0" smtClean="0"/>
              <a:t>’</a:t>
            </a:r>
          </a:p>
          <a:p>
            <a:r>
              <a:rPr lang="en-GB" dirty="0" smtClean="0"/>
              <a:t>In these works we find a move away from the rather more cerebral  study of ‘discourse’ and ‘epistemes’ into matters of ‘discipline’ or ‘the medical gaze’ and the development of ‘insanity’ or ‘madness’ as less of an illness but as a technique of subjugation. This technique with its attendant knowledges and instruments is brought into focus through Foucault’s continuing interrogation of historical practices of the 18</a:t>
            </a:r>
            <a:r>
              <a:rPr lang="en-GB" baseline="30000" dirty="0" smtClean="0"/>
              <a:t>th</a:t>
            </a:r>
            <a:r>
              <a:rPr lang="en-GB" dirty="0" smtClean="0"/>
              <a:t> century with its growing fascination with crime, discipline and punishment (ibid).</a:t>
            </a:r>
          </a:p>
          <a:p>
            <a:r>
              <a:rPr lang="en-GB" dirty="0" smtClean="0"/>
              <a:t>The concept of ‘Discipline’ is  ‘… a set of techniques for governing human beings’ …  that require a ‘… detailed knowledge of  individual behaviour, and human sciences such as psychology and modern medicine are now understood to have been made possible by, and to assist in, the spread of disciplinary power ’ (ibid).</a:t>
            </a:r>
          </a:p>
          <a:p>
            <a:r>
              <a:rPr lang="en-GB" dirty="0" smtClean="0"/>
              <a:t>Think of how this power is circumvented? (vaccinations?)     </a:t>
            </a:r>
            <a:endParaRPr lang="en-GB" dirty="0"/>
          </a:p>
        </p:txBody>
      </p:sp>
    </p:spTree>
    <p:extLst>
      <p:ext uri="{BB962C8B-B14F-4D97-AF65-F5344CB8AC3E}">
        <p14:creationId xmlns:p14="http://schemas.microsoft.com/office/powerpoint/2010/main" val="32324978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Key works and intellectual phases 3</a:t>
            </a:r>
            <a:endParaRPr lang="en-GB" dirty="0"/>
          </a:p>
        </p:txBody>
      </p:sp>
      <p:sp>
        <p:nvSpPr>
          <p:cNvPr id="3" name="Content Placeholder 2"/>
          <p:cNvSpPr>
            <a:spLocks noGrp="1"/>
          </p:cNvSpPr>
          <p:nvPr>
            <p:ph idx="1"/>
          </p:nvPr>
        </p:nvSpPr>
        <p:spPr/>
        <p:txBody>
          <a:bodyPr/>
          <a:lstStyle/>
          <a:p>
            <a:r>
              <a:rPr lang="en-GB" dirty="0" smtClean="0"/>
              <a:t>In the final years of his life in the early 1980s – now dying of AIDS, Foucault shifts his focus again in works such as the second and third volumes (1984) of his ‘</a:t>
            </a:r>
            <a:r>
              <a:rPr lang="en-GB" i="1" dirty="0" smtClean="0"/>
              <a:t>History of Sexuality</a:t>
            </a:r>
            <a:r>
              <a:rPr lang="en-GB" dirty="0" smtClean="0"/>
              <a:t>’ [‘Greece and Roman forms of self relation’]. </a:t>
            </a:r>
          </a:p>
          <a:p>
            <a:r>
              <a:rPr lang="en-GB" dirty="0" smtClean="0"/>
              <a:t>Therein, we find a more detailed ‘analysis of his subjectivity’ and what he terms as ‘forms of self relation’ in which ‘… we re encouraged to relate to ourselves by discovering and acting in accordance with our essential nature or true self’ … ‘… a self that has been made available through psychological and medical discourses and thereby to participate in our subjugation to the disciplinary order’ (D </a:t>
            </a:r>
            <a:r>
              <a:rPr lang="en-GB" dirty="0" err="1" smtClean="0"/>
              <a:t>Eribon</a:t>
            </a:r>
            <a:r>
              <a:rPr lang="en-GB" dirty="0" smtClean="0"/>
              <a:t> 1991/1994 in Mautner 2005).       </a:t>
            </a:r>
            <a:endParaRPr lang="en-GB" dirty="0"/>
          </a:p>
        </p:txBody>
      </p:sp>
    </p:spTree>
    <p:extLst>
      <p:ext uri="{BB962C8B-B14F-4D97-AF65-F5344CB8AC3E}">
        <p14:creationId xmlns:p14="http://schemas.microsoft.com/office/powerpoint/2010/main" val="25910467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Discussion: a clip from the 1971 (The Netherlands) Foucault vs Chomsky debate </a:t>
            </a:r>
            <a:endParaRPr lang="en-GB" dirty="0"/>
          </a:p>
        </p:txBody>
      </p:sp>
      <p:sp>
        <p:nvSpPr>
          <p:cNvPr id="3" name="Content Placeholder 2"/>
          <p:cNvSpPr>
            <a:spLocks noGrp="1"/>
          </p:cNvSpPr>
          <p:nvPr>
            <p:ph idx="1"/>
          </p:nvPr>
        </p:nvSpPr>
        <p:spPr/>
        <p:txBody>
          <a:bodyPr/>
          <a:lstStyle/>
          <a:p>
            <a:pPr algn="ctr"/>
            <a:r>
              <a:rPr lang="en-GB" dirty="0">
                <a:hlinkClick r:id="rId2"/>
              </a:rPr>
              <a:t>https://</a:t>
            </a:r>
            <a:r>
              <a:rPr lang="en-GB" dirty="0" smtClean="0">
                <a:hlinkClick r:id="rId2"/>
              </a:rPr>
              <a:t>www.youtube.com/watch?v=8OUkztFhUeI</a:t>
            </a:r>
            <a:endParaRPr lang="en-GB" dirty="0" smtClean="0"/>
          </a:p>
          <a:p>
            <a:pPr algn="ctr"/>
            <a:endParaRPr lang="en-GB" dirty="0"/>
          </a:p>
        </p:txBody>
      </p:sp>
    </p:spTree>
    <p:extLst>
      <p:ext uri="{BB962C8B-B14F-4D97-AF65-F5344CB8AC3E}">
        <p14:creationId xmlns:p14="http://schemas.microsoft.com/office/powerpoint/2010/main" val="7704247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3F296A"/>
      </a:dk2>
      <a:lt2>
        <a:srgbClr val="EBEBEB"/>
      </a:lt2>
      <a:accent1>
        <a:srgbClr val="E84574"/>
      </a:accent1>
      <a:accent2>
        <a:srgbClr val="798FF2"/>
      </a:accent2>
      <a:accent3>
        <a:srgbClr val="95C369"/>
      </a:accent3>
      <a:accent4>
        <a:srgbClr val="EE875A"/>
      </a:accent4>
      <a:accent5>
        <a:srgbClr val="C363E8"/>
      </a:accent5>
      <a:accent6>
        <a:srgbClr val="6AADC8"/>
      </a:accent6>
      <a:hlink>
        <a:srgbClr val="FE80C7"/>
      </a:hlink>
      <a:folHlink>
        <a:srgbClr val="FBA3EC"/>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61DDDE80-2DFA-4F2A-B66F-72059846BDAA}"/>
    </a:ext>
  </a:extLst>
</a:theme>
</file>

<file path=docProps/app.xml><?xml version="1.0" encoding="utf-8"?>
<Properties xmlns="http://schemas.openxmlformats.org/officeDocument/2006/extended-properties" xmlns:vt="http://schemas.openxmlformats.org/officeDocument/2006/docPropsVTypes">
  <Template>Celestial</Template>
  <TotalTime>451</TotalTime>
  <Words>1166</Words>
  <Application>Microsoft Office PowerPoint</Application>
  <PresentationFormat>Widescreen</PresentationFormat>
  <Paragraphs>31</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Celestial</vt:lpstr>
      <vt:lpstr>Foucault</vt:lpstr>
      <vt:lpstr>problematization</vt:lpstr>
      <vt:lpstr> Michel Foucault 1926 - 1984</vt:lpstr>
      <vt:lpstr>Foucault’s  philosophical project : a ‘history [and discourse] of the present’</vt:lpstr>
      <vt:lpstr>Key ideas and concepts</vt:lpstr>
      <vt:lpstr>Key works and intellectual phases 1</vt:lpstr>
      <vt:lpstr>Key works and intellectual phases 2</vt:lpstr>
      <vt:lpstr>Key works and intellectual phases 3</vt:lpstr>
      <vt:lpstr>Discussion: a clip from the 1971 (The Netherlands) Foucault vs Chomsky debate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Foucault</dc:title>
  <dc:creator>Adrian</dc:creator>
  <cp:lastModifiedBy>Adrian</cp:lastModifiedBy>
  <cp:revision>18</cp:revision>
  <dcterms:created xsi:type="dcterms:W3CDTF">2017-02-20T23:22:00Z</dcterms:created>
  <dcterms:modified xsi:type="dcterms:W3CDTF">2017-02-21T06:53:25Z</dcterms:modified>
</cp:coreProperties>
</file>