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1382E-1D7B-AD0A-92F5-78E188005C10}" v="195" dt="2026-03-16T11:38:22.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Gomes (2222912)" userId="S::2222912@student.uwtsd.ac.uk::3fb0bafe-c5f1-4b8b-a06d-29e5db276b2f" providerId="AD" clId="Web-{0215C156-4083-D95C-715F-52FBE8C02454}"/>
    <pc:docChg chg="mod addSld delSld modSld addMainMaster delMainMaster">
      <pc:chgData name="Carina Gomes (2222912)" userId="S::2222912@student.uwtsd.ac.uk::3fb0bafe-c5f1-4b8b-a06d-29e5db276b2f" providerId="AD" clId="Web-{0215C156-4083-D95C-715F-52FBE8C02454}" dt="2026-03-10T13:59:54.068" v="704" actId="14100"/>
      <pc:docMkLst>
        <pc:docMk/>
      </pc:docMkLst>
      <pc:sldChg chg="addSp delSp modSp mod setBg modClrScheme setClrOvrMap delDesignElem chgLayout">
        <pc:chgData name="Carina Gomes (2222912)" userId="S::2222912@student.uwtsd.ac.uk::3fb0bafe-c5f1-4b8b-a06d-29e5db276b2f" providerId="AD" clId="Web-{0215C156-4083-D95C-715F-52FBE8C02454}" dt="2026-03-10T13:41:27.193" v="496"/>
        <pc:sldMkLst>
          <pc:docMk/>
          <pc:sldMk cId="109857222" sldId="256"/>
        </pc:sldMkLst>
        <pc:spChg chg="mod ord">
          <ac:chgData name="Carina Gomes (2222912)" userId="S::2222912@student.uwtsd.ac.uk::3fb0bafe-c5f1-4b8b-a06d-29e5db276b2f" providerId="AD" clId="Web-{0215C156-4083-D95C-715F-52FBE8C02454}" dt="2026-03-10T13:41:27.193" v="496"/>
          <ac:spMkLst>
            <pc:docMk/>
            <pc:sldMk cId="109857222" sldId="256"/>
            <ac:spMk id="2" creationId="{00000000-0000-0000-0000-000000000000}"/>
          </ac:spMkLst>
        </pc:spChg>
        <pc:picChg chg="add">
          <ac:chgData name="Carina Gomes (2222912)" userId="S::2222912@student.uwtsd.ac.uk::3fb0bafe-c5f1-4b8b-a06d-29e5db276b2f" providerId="AD" clId="Web-{0215C156-4083-D95C-715F-52FBE8C02454}" dt="2026-03-10T12:37:51.670" v="134"/>
          <ac:picMkLst>
            <pc:docMk/>
            <pc:sldMk cId="109857222" sldId="256"/>
            <ac:picMk id="51" creationId="{3493054F-8501-8477-7ECA-2B99CC887BE5}"/>
          </ac:picMkLst>
        </pc:picChg>
      </pc:sldChg>
      <pc:sldChg chg="modSp new mod modClrScheme chgLayout">
        <pc:chgData name="Carina Gomes (2222912)" userId="S::2222912@student.uwtsd.ac.uk::3fb0bafe-c5f1-4b8b-a06d-29e5db276b2f" providerId="AD" clId="Web-{0215C156-4083-D95C-715F-52FBE8C02454}" dt="2026-03-10T13:41:27.193" v="496"/>
        <pc:sldMkLst>
          <pc:docMk/>
          <pc:sldMk cId="2169433408" sldId="257"/>
        </pc:sldMkLst>
        <pc:spChg chg="mod ord">
          <ac:chgData name="Carina Gomes (2222912)" userId="S::2222912@student.uwtsd.ac.uk::3fb0bafe-c5f1-4b8b-a06d-29e5db276b2f" providerId="AD" clId="Web-{0215C156-4083-D95C-715F-52FBE8C02454}" dt="2026-03-10T13:41:27.193" v="496"/>
          <ac:spMkLst>
            <pc:docMk/>
            <pc:sldMk cId="2169433408" sldId="257"/>
            <ac:spMk id="2" creationId="{6E81331F-F2A9-BD20-AF66-F123FF14A391}"/>
          </ac:spMkLst>
        </pc:spChg>
        <pc:spChg chg="mod ord">
          <ac:chgData name="Carina Gomes (2222912)" userId="S::2222912@student.uwtsd.ac.uk::3fb0bafe-c5f1-4b8b-a06d-29e5db276b2f" providerId="AD" clId="Web-{0215C156-4083-D95C-715F-52FBE8C02454}" dt="2026-03-10T13:41:27.193" v="496"/>
          <ac:spMkLst>
            <pc:docMk/>
            <pc:sldMk cId="2169433408" sldId="257"/>
            <ac:spMk id="3" creationId="{29AABAA9-DE82-DDB3-B2C9-8C812F701F32}"/>
          </ac:spMkLst>
        </pc:spChg>
      </pc:sldChg>
      <pc:sldChg chg="addSp delSp modSp new mod modClrScheme chgLayout">
        <pc:chgData name="Carina Gomes (2222912)" userId="S::2222912@student.uwtsd.ac.uk::3fb0bafe-c5f1-4b8b-a06d-29e5db276b2f" providerId="AD" clId="Web-{0215C156-4083-D95C-715F-52FBE8C02454}" dt="2026-03-10T13:41:27.193" v="496"/>
        <pc:sldMkLst>
          <pc:docMk/>
          <pc:sldMk cId="2150544578" sldId="258"/>
        </pc:sldMkLst>
        <pc:spChg chg="add del mod ord">
          <ac:chgData name="Carina Gomes (2222912)" userId="S::2222912@student.uwtsd.ac.uk::3fb0bafe-c5f1-4b8b-a06d-29e5db276b2f" providerId="AD" clId="Web-{0215C156-4083-D95C-715F-52FBE8C02454}" dt="2026-03-10T13:41:27.193" v="496"/>
          <ac:spMkLst>
            <pc:docMk/>
            <pc:sldMk cId="2150544578" sldId="258"/>
            <ac:spMk id="2" creationId="{76C8B952-B5B2-B5C6-63AA-59B4A21B0283}"/>
          </ac:spMkLst>
        </pc:spChg>
        <pc:spChg chg="mod ord">
          <ac:chgData name="Carina Gomes (2222912)" userId="S::2222912@student.uwtsd.ac.uk::3fb0bafe-c5f1-4b8b-a06d-29e5db276b2f" providerId="AD" clId="Web-{0215C156-4083-D95C-715F-52FBE8C02454}" dt="2026-03-10T13:41:27.193" v="496"/>
          <ac:spMkLst>
            <pc:docMk/>
            <pc:sldMk cId="2150544578" sldId="258"/>
            <ac:spMk id="3" creationId="{EFE9E5AC-58F8-354D-2B4B-5D4EBF6AA3BE}"/>
          </ac:spMkLst>
        </pc:spChg>
      </pc:sldChg>
      <pc:sldChg chg="modSp mod modClrScheme chgLayout">
        <pc:chgData name="Carina Gomes (2222912)" userId="S::2222912@student.uwtsd.ac.uk::3fb0bafe-c5f1-4b8b-a06d-29e5db276b2f" providerId="AD" clId="Web-{0215C156-4083-D95C-715F-52FBE8C02454}" dt="2026-03-10T13:55:08.142" v="691" actId="20577"/>
        <pc:sldMkLst>
          <pc:docMk/>
          <pc:sldMk cId="102265362" sldId="259"/>
        </pc:sldMkLst>
        <pc:spChg chg="mod ord">
          <ac:chgData name="Carina Gomes (2222912)" userId="S::2222912@student.uwtsd.ac.uk::3fb0bafe-c5f1-4b8b-a06d-29e5db276b2f" providerId="AD" clId="Web-{0215C156-4083-D95C-715F-52FBE8C02454}" dt="2026-03-10T13:41:27.193" v="496"/>
          <ac:spMkLst>
            <pc:docMk/>
            <pc:sldMk cId="102265362" sldId="259"/>
            <ac:spMk id="2" creationId="{B8473C7D-053C-F94A-0B2A-F4B2A1043982}"/>
          </ac:spMkLst>
        </pc:spChg>
        <pc:spChg chg="mod ord">
          <ac:chgData name="Carina Gomes (2222912)" userId="S::2222912@student.uwtsd.ac.uk::3fb0bafe-c5f1-4b8b-a06d-29e5db276b2f" providerId="AD" clId="Web-{0215C156-4083-D95C-715F-52FBE8C02454}" dt="2026-03-10T13:55:08.142" v="691" actId="20577"/>
          <ac:spMkLst>
            <pc:docMk/>
            <pc:sldMk cId="102265362" sldId="259"/>
            <ac:spMk id="3" creationId="{C05EE8B3-4357-08D0-10E1-4A195ABE8EC8}"/>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3375289902" sldId="260"/>
        </pc:sldMkLst>
        <pc:spChg chg="mod ord">
          <ac:chgData name="Carina Gomes (2222912)" userId="S::2222912@student.uwtsd.ac.uk::3fb0bafe-c5f1-4b8b-a06d-29e5db276b2f" providerId="AD" clId="Web-{0215C156-4083-D95C-715F-52FBE8C02454}" dt="2026-03-10T13:41:27.193" v="496"/>
          <ac:spMkLst>
            <pc:docMk/>
            <pc:sldMk cId="3375289902" sldId="260"/>
            <ac:spMk id="2" creationId="{FEC74345-9D8B-7DEF-FEEF-A4D2D9A6CF84}"/>
          </ac:spMkLst>
        </pc:spChg>
        <pc:spChg chg="mod ord">
          <ac:chgData name="Carina Gomes (2222912)" userId="S::2222912@student.uwtsd.ac.uk::3fb0bafe-c5f1-4b8b-a06d-29e5db276b2f" providerId="AD" clId="Web-{0215C156-4083-D95C-715F-52FBE8C02454}" dt="2026-03-10T13:41:27.193" v="496"/>
          <ac:spMkLst>
            <pc:docMk/>
            <pc:sldMk cId="3375289902" sldId="260"/>
            <ac:spMk id="3" creationId="{834343A9-1BC3-C996-2FFF-9B1C4027AD24}"/>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3910556310" sldId="262"/>
        </pc:sldMkLst>
        <pc:spChg chg="mod ord">
          <ac:chgData name="Carina Gomes (2222912)" userId="S::2222912@student.uwtsd.ac.uk::3fb0bafe-c5f1-4b8b-a06d-29e5db276b2f" providerId="AD" clId="Web-{0215C156-4083-D95C-715F-52FBE8C02454}" dt="2026-03-10T13:41:27.193" v="496"/>
          <ac:spMkLst>
            <pc:docMk/>
            <pc:sldMk cId="3910556310" sldId="262"/>
            <ac:spMk id="2" creationId="{08629F8F-B234-8F4E-26F1-20931056CF27}"/>
          </ac:spMkLst>
        </pc:spChg>
        <pc:spChg chg="mod ord">
          <ac:chgData name="Carina Gomes (2222912)" userId="S::2222912@student.uwtsd.ac.uk::3fb0bafe-c5f1-4b8b-a06d-29e5db276b2f" providerId="AD" clId="Web-{0215C156-4083-D95C-715F-52FBE8C02454}" dt="2026-03-10T13:41:27.193" v="496"/>
          <ac:spMkLst>
            <pc:docMk/>
            <pc:sldMk cId="3910556310" sldId="262"/>
            <ac:spMk id="3" creationId="{FB1E05EB-2944-467A-8242-AC7E19BF6B30}"/>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3307197660" sldId="263"/>
        </pc:sldMkLst>
        <pc:spChg chg="mod ord">
          <ac:chgData name="Carina Gomes (2222912)" userId="S::2222912@student.uwtsd.ac.uk::3fb0bafe-c5f1-4b8b-a06d-29e5db276b2f" providerId="AD" clId="Web-{0215C156-4083-D95C-715F-52FBE8C02454}" dt="2026-03-10T13:41:27.193" v="496"/>
          <ac:spMkLst>
            <pc:docMk/>
            <pc:sldMk cId="3307197660" sldId="263"/>
            <ac:spMk id="2" creationId="{1F503DA6-9D32-C280-9AA3-4B59D460C5AB}"/>
          </ac:spMkLst>
        </pc:spChg>
        <pc:spChg chg="mod ord">
          <ac:chgData name="Carina Gomes (2222912)" userId="S::2222912@student.uwtsd.ac.uk::3fb0bafe-c5f1-4b8b-a06d-29e5db276b2f" providerId="AD" clId="Web-{0215C156-4083-D95C-715F-52FBE8C02454}" dt="2026-03-10T13:41:27.193" v="496"/>
          <ac:spMkLst>
            <pc:docMk/>
            <pc:sldMk cId="3307197660" sldId="263"/>
            <ac:spMk id="3" creationId="{06F030D1-8EAD-A716-F0C6-4AF8B8FD13B8}"/>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2752613699" sldId="264"/>
        </pc:sldMkLst>
        <pc:spChg chg="mod ord">
          <ac:chgData name="Carina Gomes (2222912)" userId="S::2222912@student.uwtsd.ac.uk::3fb0bafe-c5f1-4b8b-a06d-29e5db276b2f" providerId="AD" clId="Web-{0215C156-4083-D95C-715F-52FBE8C02454}" dt="2026-03-10T13:41:27.193" v="496"/>
          <ac:spMkLst>
            <pc:docMk/>
            <pc:sldMk cId="2752613699" sldId="264"/>
            <ac:spMk id="2" creationId="{60393570-93F9-C8F7-3FFA-E7AAC9A13E63}"/>
          </ac:spMkLst>
        </pc:spChg>
        <pc:spChg chg="mod ord">
          <ac:chgData name="Carina Gomes (2222912)" userId="S::2222912@student.uwtsd.ac.uk::3fb0bafe-c5f1-4b8b-a06d-29e5db276b2f" providerId="AD" clId="Web-{0215C156-4083-D95C-715F-52FBE8C02454}" dt="2026-03-10T13:41:27.193" v="496"/>
          <ac:spMkLst>
            <pc:docMk/>
            <pc:sldMk cId="2752613699" sldId="264"/>
            <ac:spMk id="3" creationId="{35B9BD5E-BB44-D89E-5D61-26B06A453055}"/>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3991088664" sldId="265"/>
        </pc:sldMkLst>
        <pc:spChg chg="mod ord">
          <ac:chgData name="Carina Gomes (2222912)" userId="S::2222912@student.uwtsd.ac.uk::3fb0bafe-c5f1-4b8b-a06d-29e5db276b2f" providerId="AD" clId="Web-{0215C156-4083-D95C-715F-52FBE8C02454}" dt="2026-03-10T13:41:27.193" v="496"/>
          <ac:spMkLst>
            <pc:docMk/>
            <pc:sldMk cId="3991088664" sldId="265"/>
            <ac:spMk id="2" creationId="{A8FBCD2E-8F87-FB7B-07D1-B3F2B0B21482}"/>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3779338348" sldId="266"/>
        </pc:sldMkLst>
        <pc:spChg chg="mod ord">
          <ac:chgData name="Carina Gomes (2222912)" userId="S::2222912@student.uwtsd.ac.uk::3fb0bafe-c5f1-4b8b-a06d-29e5db276b2f" providerId="AD" clId="Web-{0215C156-4083-D95C-715F-52FBE8C02454}" dt="2026-03-10T13:41:27.193" v="496"/>
          <ac:spMkLst>
            <pc:docMk/>
            <pc:sldMk cId="3779338348" sldId="266"/>
            <ac:spMk id="2" creationId="{5B5859DB-1314-579F-D23E-5E0766D26F48}"/>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159300739" sldId="267"/>
        </pc:sldMkLst>
        <pc:spChg chg="mod ord">
          <ac:chgData name="Carina Gomes (2222912)" userId="S::2222912@student.uwtsd.ac.uk::3fb0bafe-c5f1-4b8b-a06d-29e5db276b2f" providerId="AD" clId="Web-{0215C156-4083-D95C-715F-52FBE8C02454}" dt="2026-03-10T13:41:27.193" v="496"/>
          <ac:spMkLst>
            <pc:docMk/>
            <pc:sldMk cId="159300739" sldId="267"/>
            <ac:spMk id="2" creationId="{E212D90F-05D3-DC38-17CD-AF22AC19E058}"/>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1212134193" sldId="268"/>
        </pc:sldMkLst>
        <pc:spChg chg="mod ord">
          <ac:chgData name="Carina Gomes (2222912)" userId="S::2222912@student.uwtsd.ac.uk::3fb0bafe-c5f1-4b8b-a06d-29e5db276b2f" providerId="AD" clId="Web-{0215C156-4083-D95C-715F-52FBE8C02454}" dt="2026-03-10T13:41:27.193" v="496"/>
          <ac:spMkLst>
            <pc:docMk/>
            <pc:sldMk cId="1212134193" sldId="268"/>
            <ac:spMk id="2" creationId="{5DEAD21F-274C-7E12-9CC6-8E7DFD886776}"/>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1886025223" sldId="269"/>
        </pc:sldMkLst>
        <pc:spChg chg="mod ord">
          <ac:chgData name="Carina Gomes (2222912)" userId="S::2222912@student.uwtsd.ac.uk::3fb0bafe-c5f1-4b8b-a06d-29e5db276b2f" providerId="AD" clId="Web-{0215C156-4083-D95C-715F-52FBE8C02454}" dt="2026-03-10T13:41:27.193" v="496"/>
          <ac:spMkLst>
            <pc:docMk/>
            <pc:sldMk cId="1886025223" sldId="269"/>
            <ac:spMk id="2" creationId="{93D395A0-8F34-840F-E99D-05598E3F007A}"/>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1064987794" sldId="270"/>
        </pc:sldMkLst>
        <pc:spChg chg="mod ord">
          <ac:chgData name="Carina Gomes (2222912)" userId="S::2222912@student.uwtsd.ac.uk::3fb0bafe-c5f1-4b8b-a06d-29e5db276b2f" providerId="AD" clId="Web-{0215C156-4083-D95C-715F-52FBE8C02454}" dt="2026-03-10T13:41:27.193" v="496"/>
          <ac:spMkLst>
            <pc:docMk/>
            <pc:sldMk cId="1064987794" sldId="270"/>
            <ac:spMk id="2" creationId="{CBE07834-7FAD-E085-A221-F79B60AD7504}"/>
          </ac:spMkLst>
        </pc:spChg>
      </pc:sldChg>
      <pc:sldChg chg="modSp mod modClrScheme chgLayout">
        <pc:chgData name="Carina Gomes (2222912)" userId="S::2222912@student.uwtsd.ac.uk::3fb0bafe-c5f1-4b8b-a06d-29e5db276b2f" providerId="AD" clId="Web-{0215C156-4083-D95C-715F-52FBE8C02454}" dt="2026-03-10T13:41:27.193" v="496"/>
        <pc:sldMkLst>
          <pc:docMk/>
          <pc:sldMk cId="827699831" sldId="271"/>
        </pc:sldMkLst>
        <pc:spChg chg="mod ord">
          <ac:chgData name="Carina Gomes (2222912)" userId="S::2222912@student.uwtsd.ac.uk::3fb0bafe-c5f1-4b8b-a06d-29e5db276b2f" providerId="AD" clId="Web-{0215C156-4083-D95C-715F-52FBE8C02454}" dt="2026-03-10T13:41:27.193" v="496"/>
          <ac:spMkLst>
            <pc:docMk/>
            <pc:sldMk cId="827699831" sldId="271"/>
            <ac:spMk id="2" creationId="{224C7A64-6779-8792-CE66-EBE257E0E144}"/>
          </ac:spMkLst>
        </pc:spChg>
      </pc:sldChg>
      <pc:sldChg chg="modSp new mod modClrScheme chgLayout">
        <pc:chgData name="Carina Gomes (2222912)" userId="S::2222912@student.uwtsd.ac.uk::3fb0bafe-c5f1-4b8b-a06d-29e5db276b2f" providerId="AD" clId="Web-{0215C156-4083-D95C-715F-52FBE8C02454}" dt="2026-03-10T13:59:54.068" v="704" actId="14100"/>
        <pc:sldMkLst>
          <pc:docMk/>
          <pc:sldMk cId="1759790029" sldId="272"/>
        </pc:sldMkLst>
        <pc:spChg chg="mod ord">
          <ac:chgData name="Carina Gomes (2222912)" userId="S::2222912@student.uwtsd.ac.uk::3fb0bafe-c5f1-4b8b-a06d-29e5db276b2f" providerId="AD" clId="Web-{0215C156-4083-D95C-715F-52FBE8C02454}" dt="2026-03-10T13:59:44.490" v="702" actId="14100"/>
          <ac:spMkLst>
            <pc:docMk/>
            <pc:sldMk cId="1759790029" sldId="272"/>
            <ac:spMk id="2" creationId="{ACDE8F0A-7CE4-C564-07F6-A0853671774D}"/>
          </ac:spMkLst>
        </pc:spChg>
        <pc:spChg chg="mod ord">
          <ac:chgData name="Carina Gomes (2222912)" userId="S::2222912@student.uwtsd.ac.uk::3fb0bafe-c5f1-4b8b-a06d-29e5db276b2f" providerId="AD" clId="Web-{0215C156-4083-D95C-715F-52FBE8C02454}" dt="2026-03-10T13:59:54.068" v="704" actId="14100"/>
          <ac:spMkLst>
            <pc:docMk/>
            <pc:sldMk cId="1759790029" sldId="272"/>
            <ac:spMk id="3" creationId="{62E64058-8727-A970-0258-AA1E6671CA98}"/>
          </ac:spMkLst>
        </pc:spChg>
      </pc:sldChg>
      <pc:sldChg chg="modSp">
        <pc:chgData name="Carina Gomes (2222912)" userId="S::2222912@student.uwtsd.ac.uk::3fb0bafe-c5f1-4b8b-a06d-29e5db276b2f" providerId="AD" clId="Web-{0215C156-4083-D95C-715F-52FBE8C02454}" dt="2026-03-10T13:59:18.193" v="701" actId="20577"/>
        <pc:sldMkLst>
          <pc:docMk/>
          <pc:sldMk cId="50006217" sldId="274"/>
        </pc:sldMkLst>
        <pc:spChg chg="mod">
          <ac:chgData name="Carina Gomes (2222912)" userId="S::2222912@student.uwtsd.ac.uk::3fb0bafe-c5f1-4b8b-a06d-29e5db276b2f" providerId="AD" clId="Web-{0215C156-4083-D95C-715F-52FBE8C02454}" dt="2026-03-10T13:59:18.193" v="701" actId="20577"/>
          <ac:spMkLst>
            <pc:docMk/>
            <pc:sldMk cId="50006217" sldId="274"/>
            <ac:spMk id="3" creationId="{B6620C7A-F382-948D-7FA0-48EEBD124524}"/>
          </ac:spMkLst>
        </pc:spChg>
      </pc:sldChg>
      <pc:sldMasterChg chg="add addSldLayout modSldLayout">
        <pc:chgData name="Carina Gomes (2222912)" userId="S::2222912@student.uwtsd.ac.uk::3fb0bafe-c5f1-4b8b-a06d-29e5db276b2f" providerId="AD" clId="Web-{0215C156-4083-D95C-715F-52FBE8C02454}" dt="2026-03-10T13:41:27.193" v="496"/>
        <pc:sldMasterMkLst>
          <pc:docMk/>
          <pc:sldMasterMk cId="2518706717" sldId="2147483746"/>
        </pc:sldMasterMkLst>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1604337677" sldId="2147483747"/>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2758598893" sldId="2147483748"/>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2126485175" sldId="2147483749"/>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1124335179" sldId="2147483750"/>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3963486754" sldId="2147483751"/>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3466393872" sldId="2147483752"/>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2222905244" sldId="2147483753"/>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3603740110" sldId="2147483754"/>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219709355" sldId="2147483755"/>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1497957655" sldId="2147483756"/>
          </pc:sldLayoutMkLst>
        </pc:sldLayoutChg>
        <pc:sldLayoutChg chg="add mod replId">
          <pc:chgData name="Carina Gomes (2222912)" userId="S::2222912@student.uwtsd.ac.uk::3fb0bafe-c5f1-4b8b-a06d-29e5db276b2f" providerId="AD" clId="Web-{0215C156-4083-D95C-715F-52FBE8C02454}" dt="2026-03-10T13:41:27.193" v="496"/>
          <pc:sldLayoutMkLst>
            <pc:docMk/>
            <pc:sldMasterMk cId="2518706717" sldId="2147483746"/>
            <pc:sldLayoutMk cId="2514387288" sldId="2147483757"/>
          </pc:sldLayoutMkLst>
        </pc:sldLayoutChg>
      </pc:sldMasterChg>
    </pc:docChg>
  </pc:docChgLst>
  <pc:docChgLst>
    <pc:chgData name="Carina Gomes (2222912)" userId="3fb0bafe-c5f1-4b8b-a06d-29e5db276b2f" providerId="ADAL" clId="{874076C0-F829-4190-AE9E-A3060D9D7985}"/>
    <pc:docChg chg="undo custSel addSld delSld modSld">
      <pc:chgData name="Carina Gomes (2222912)" userId="3fb0bafe-c5f1-4b8b-a06d-29e5db276b2f" providerId="ADAL" clId="{874076C0-F829-4190-AE9E-A3060D9D7985}" dt="2026-03-10T13:51:06.673" v="450" actId="22"/>
      <pc:docMkLst>
        <pc:docMk/>
      </pc:docMkLst>
      <pc:sldChg chg="modSp mod">
        <pc:chgData name="Carina Gomes (2222912)" userId="3fb0bafe-c5f1-4b8b-a06d-29e5db276b2f" providerId="ADAL" clId="{874076C0-F829-4190-AE9E-A3060D9D7985}" dt="2026-03-10T12:43:39.893" v="146" actId="20577"/>
        <pc:sldMkLst>
          <pc:docMk/>
          <pc:sldMk cId="2169433408" sldId="257"/>
        </pc:sldMkLst>
        <pc:spChg chg="mod">
          <ac:chgData name="Carina Gomes (2222912)" userId="3fb0bafe-c5f1-4b8b-a06d-29e5db276b2f" providerId="ADAL" clId="{874076C0-F829-4190-AE9E-A3060D9D7985}" dt="2026-03-10T12:43:39.893" v="146" actId="20577"/>
          <ac:spMkLst>
            <pc:docMk/>
            <pc:sldMk cId="2169433408" sldId="257"/>
            <ac:spMk id="3" creationId="{29AABAA9-DE82-DDB3-B2C9-8C812F701F32}"/>
          </ac:spMkLst>
        </pc:spChg>
      </pc:sldChg>
      <pc:sldChg chg="addSp delSp modSp mod">
        <pc:chgData name="Carina Gomes (2222912)" userId="3fb0bafe-c5f1-4b8b-a06d-29e5db276b2f" providerId="ADAL" clId="{874076C0-F829-4190-AE9E-A3060D9D7985}" dt="2026-03-10T13:04:12.616" v="182" actId="22"/>
        <pc:sldMkLst>
          <pc:docMk/>
          <pc:sldMk cId="2150544578" sldId="258"/>
        </pc:sldMkLst>
        <pc:spChg chg="mod">
          <ac:chgData name="Carina Gomes (2222912)" userId="3fb0bafe-c5f1-4b8b-a06d-29e5db276b2f" providerId="ADAL" clId="{874076C0-F829-4190-AE9E-A3060D9D7985}" dt="2026-03-10T13:02:40.640" v="164" actId="1076"/>
          <ac:spMkLst>
            <pc:docMk/>
            <pc:sldMk cId="2150544578" sldId="258"/>
            <ac:spMk id="2" creationId="{76C8B952-B5B2-B5C6-63AA-59B4A21B0283}"/>
          </ac:spMkLst>
        </pc:spChg>
        <pc:spChg chg="mod">
          <ac:chgData name="Carina Gomes (2222912)" userId="3fb0bafe-c5f1-4b8b-a06d-29e5db276b2f" providerId="ADAL" clId="{874076C0-F829-4190-AE9E-A3060D9D7985}" dt="2026-03-10T13:04:12.616" v="182" actId="22"/>
          <ac:spMkLst>
            <pc:docMk/>
            <pc:sldMk cId="2150544578" sldId="258"/>
            <ac:spMk id="3" creationId="{EFE9E5AC-58F8-354D-2B4B-5D4EBF6AA3BE}"/>
          </ac:spMkLst>
        </pc:spChg>
      </pc:sldChg>
      <pc:sldChg chg="modSp new mod">
        <pc:chgData name="Carina Gomes (2222912)" userId="3fb0bafe-c5f1-4b8b-a06d-29e5db276b2f" providerId="ADAL" clId="{874076C0-F829-4190-AE9E-A3060D9D7985}" dt="2026-03-10T13:05:02.431" v="190" actId="20577"/>
        <pc:sldMkLst>
          <pc:docMk/>
          <pc:sldMk cId="102265362" sldId="259"/>
        </pc:sldMkLst>
        <pc:spChg chg="mod">
          <ac:chgData name="Carina Gomes (2222912)" userId="3fb0bafe-c5f1-4b8b-a06d-29e5db276b2f" providerId="ADAL" clId="{874076C0-F829-4190-AE9E-A3060D9D7985}" dt="2026-03-10T13:05:02.431" v="190" actId="20577"/>
          <ac:spMkLst>
            <pc:docMk/>
            <pc:sldMk cId="102265362" sldId="259"/>
            <ac:spMk id="2" creationId="{B8473C7D-053C-F94A-0B2A-F4B2A1043982}"/>
          </ac:spMkLst>
        </pc:spChg>
        <pc:spChg chg="mod">
          <ac:chgData name="Carina Gomes (2222912)" userId="3fb0bafe-c5f1-4b8b-a06d-29e5db276b2f" providerId="ADAL" clId="{874076C0-F829-4190-AE9E-A3060D9D7985}" dt="2026-03-10T13:04:55.755" v="185" actId="27636"/>
          <ac:spMkLst>
            <pc:docMk/>
            <pc:sldMk cId="102265362" sldId="259"/>
            <ac:spMk id="3" creationId="{C05EE8B3-4357-08D0-10E1-4A195ABE8EC8}"/>
          </ac:spMkLst>
        </pc:spChg>
      </pc:sldChg>
      <pc:sldChg chg="modSp new mod">
        <pc:chgData name="Carina Gomes (2222912)" userId="3fb0bafe-c5f1-4b8b-a06d-29e5db276b2f" providerId="ADAL" clId="{874076C0-F829-4190-AE9E-A3060D9D7985}" dt="2026-03-10T13:07:49.161" v="195" actId="27636"/>
        <pc:sldMkLst>
          <pc:docMk/>
          <pc:sldMk cId="3375289902" sldId="260"/>
        </pc:sldMkLst>
        <pc:spChg chg="mod">
          <ac:chgData name="Carina Gomes (2222912)" userId="3fb0bafe-c5f1-4b8b-a06d-29e5db276b2f" providerId="ADAL" clId="{874076C0-F829-4190-AE9E-A3060D9D7985}" dt="2026-03-10T13:07:49.161" v="195" actId="27636"/>
          <ac:spMkLst>
            <pc:docMk/>
            <pc:sldMk cId="3375289902" sldId="260"/>
            <ac:spMk id="2" creationId="{FEC74345-9D8B-7DEF-FEEF-A4D2D9A6CF84}"/>
          </ac:spMkLst>
        </pc:spChg>
        <pc:spChg chg="mod">
          <ac:chgData name="Carina Gomes (2222912)" userId="3fb0bafe-c5f1-4b8b-a06d-29e5db276b2f" providerId="ADAL" clId="{874076C0-F829-4190-AE9E-A3060D9D7985}" dt="2026-03-10T13:06:07.649" v="193" actId="27636"/>
          <ac:spMkLst>
            <pc:docMk/>
            <pc:sldMk cId="3375289902" sldId="260"/>
            <ac:spMk id="3" creationId="{834343A9-1BC3-C996-2FFF-9B1C4027AD24}"/>
          </ac:spMkLst>
        </pc:spChg>
      </pc:sldChg>
      <pc:sldChg chg="modSp new mod">
        <pc:chgData name="Carina Gomes (2222912)" userId="3fb0bafe-c5f1-4b8b-a06d-29e5db276b2f" providerId="ADAL" clId="{874076C0-F829-4190-AE9E-A3060D9D7985}" dt="2026-03-10T13:10:00.860" v="200" actId="27636"/>
        <pc:sldMkLst>
          <pc:docMk/>
          <pc:sldMk cId="3910556310" sldId="262"/>
        </pc:sldMkLst>
        <pc:spChg chg="mod">
          <ac:chgData name="Carina Gomes (2222912)" userId="3fb0bafe-c5f1-4b8b-a06d-29e5db276b2f" providerId="ADAL" clId="{874076C0-F829-4190-AE9E-A3060D9D7985}" dt="2026-03-10T13:09:22.987" v="198" actId="27636"/>
          <ac:spMkLst>
            <pc:docMk/>
            <pc:sldMk cId="3910556310" sldId="262"/>
            <ac:spMk id="2" creationId="{08629F8F-B234-8F4E-26F1-20931056CF27}"/>
          </ac:spMkLst>
        </pc:spChg>
        <pc:spChg chg="mod">
          <ac:chgData name="Carina Gomes (2222912)" userId="3fb0bafe-c5f1-4b8b-a06d-29e5db276b2f" providerId="ADAL" clId="{874076C0-F829-4190-AE9E-A3060D9D7985}" dt="2026-03-10T13:10:00.860" v="200" actId="27636"/>
          <ac:spMkLst>
            <pc:docMk/>
            <pc:sldMk cId="3910556310" sldId="262"/>
            <ac:spMk id="3" creationId="{FB1E05EB-2944-467A-8242-AC7E19BF6B30}"/>
          </ac:spMkLst>
        </pc:spChg>
      </pc:sldChg>
      <pc:sldChg chg="modSp new mod">
        <pc:chgData name="Carina Gomes (2222912)" userId="3fb0bafe-c5f1-4b8b-a06d-29e5db276b2f" providerId="ADAL" clId="{874076C0-F829-4190-AE9E-A3060D9D7985}" dt="2026-03-10T13:12:41.432" v="221" actId="27636"/>
        <pc:sldMkLst>
          <pc:docMk/>
          <pc:sldMk cId="3307197660" sldId="263"/>
        </pc:sldMkLst>
        <pc:spChg chg="mod">
          <ac:chgData name="Carina Gomes (2222912)" userId="3fb0bafe-c5f1-4b8b-a06d-29e5db276b2f" providerId="ADAL" clId="{874076C0-F829-4190-AE9E-A3060D9D7985}" dt="2026-03-10T13:10:55.759" v="203" actId="27636"/>
          <ac:spMkLst>
            <pc:docMk/>
            <pc:sldMk cId="3307197660" sldId="263"/>
            <ac:spMk id="2" creationId="{1F503DA6-9D32-C280-9AA3-4B59D460C5AB}"/>
          </ac:spMkLst>
        </pc:spChg>
        <pc:spChg chg="mod">
          <ac:chgData name="Carina Gomes (2222912)" userId="3fb0bafe-c5f1-4b8b-a06d-29e5db276b2f" providerId="ADAL" clId="{874076C0-F829-4190-AE9E-A3060D9D7985}" dt="2026-03-10T13:12:41.432" v="221" actId="27636"/>
          <ac:spMkLst>
            <pc:docMk/>
            <pc:sldMk cId="3307197660" sldId="263"/>
            <ac:spMk id="3" creationId="{06F030D1-8EAD-A716-F0C6-4AF8B8FD13B8}"/>
          </ac:spMkLst>
        </pc:spChg>
      </pc:sldChg>
      <pc:sldChg chg="modSp new mod">
        <pc:chgData name="Carina Gomes (2222912)" userId="3fb0bafe-c5f1-4b8b-a06d-29e5db276b2f" providerId="ADAL" clId="{874076C0-F829-4190-AE9E-A3060D9D7985}" dt="2026-03-10T13:13:41.847" v="238" actId="27636"/>
        <pc:sldMkLst>
          <pc:docMk/>
          <pc:sldMk cId="2752613699" sldId="264"/>
        </pc:sldMkLst>
        <pc:spChg chg="mod">
          <ac:chgData name="Carina Gomes (2222912)" userId="3fb0bafe-c5f1-4b8b-a06d-29e5db276b2f" providerId="ADAL" clId="{874076C0-F829-4190-AE9E-A3060D9D7985}" dt="2026-03-10T13:13:00.732" v="224" actId="27636"/>
          <ac:spMkLst>
            <pc:docMk/>
            <pc:sldMk cId="2752613699" sldId="264"/>
            <ac:spMk id="2" creationId="{60393570-93F9-C8F7-3FFA-E7AAC9A13E63}"/>
          </ac:spMkLst>
        </pc:spChg>
        <pc:spChg chg="mod">
          <ac:chgData name="Carina Gomes (2222912)" userId="3fb0bafe-c5f1-4b8b-a06d-29e5db276b2f" providerId="ADAL" clId="{874076C0-F829-4190-AE9E-A3060D9D7985}" dt="2026-03-10T13:13:41.847" v="238" actId="27636"/>
          <ac:spMkLst>
            <pc:docMk/>
            <pc:sldMk cId="2752613699" sldId="264"/>
            <ac:spMk id="3" creationId="{35B9BD5E-BB44-D89E-5D61-26B06A453055}"/>
          </ac:spMkLst>
        </pc:spChg>
      </pc:sldChg>
      <pc:sldChg chg="modSp new mod">
        <pc:chgData name="Carina Gomes (2222912)" userId="3fb0bafe-c5f1-4b8b-a06d-29e5db276b2f" providerId="ADAL" clId="{874076C0-F829-4190-AE9E-A3060D9D7985}" dt="2026-03-10T13:15:38.111" v="271" actId="27636"/>
        <pc:sldMkLst>
          <pc:docMk/>
          <pc:sldMk cId="3991088664" sldId="265"/>
        </pc:sldMkLst>
        <pc:spChg chg="mod">
          <ac:chgData name="Carina Gomes (2222912)" userId="3fb0bafe-c5f1-4b8b-a06d-29e5db276b2f" providerId="ADAL" clId="{874076C0-F829-4190-AE9E-A3060D9D7985}" dt="2026-03-10T13:14:09.860" v="241" actId="27636"/>
          <ac:spMkLst>
            <pc:docMk/>
            <pc:sldMk cId="3991088664" sldId="265"/>
            <ac:spMk id="2" creationId="{A8FBCD2E-8F87-FB7B-07D1-B3F2B0B21482}"/>
          </ac:spMkLst>
        </pc:spChg>
      </pc:sldChg>
      <pc:sldChg chg="modSp new mod">
        <pc:chgData name="Carina Gomes (2222912)" userId="3fb0bafe-c5f1-4b8b-a06d-29e5db276b2f" providerId="ADAL" clId="{874076C0-F829-4190-AE9E-A3060D9D7985}" dt="2026-03-10T13:18:38.116" v="318" actId="27636"/>
        <pc:sldMkLst>
          <pc:docMk/>
          <pc:sldMk cId="3779338348" sldId="266"/>
        </pc:sldMkLst>
        <pc:spChg chg="mod">
          <ac:chgData name="Carina Gomes (2222912)" userId="3fb0bafe-c5f1-4b8b-a06d-29e5db276b2f" providerId="ADAL" clId="{874076C0-F829-4190-AE9E-A3060D9D7985}" dt="2026-03-10T13:18:38.116" v="318" actId="27636"/>
          <ac:spMkLst>
            <pc:docMk/>
            <pc:sldMk cId="3779338348" sldId="266"/>
            <ac:spMk id="2" creationId="{5B5859DB-1314-579F-D23E-5E0766D26F48}"/>
          </ac:spMkLst>
        </pc:spChg>
      </pc:sldChg>
      <pc:sldChg chg="modSp new mod">
        <pc:chgData name="Carina Gomes (2222912)" userId="3fb0bafe-c5f1-4b8b-a06d-29e5db276b2f" providerId="ADAL" clId="{874076C0-F829-4190-AE9E-A3060D9D7985}" dt="2026-03-10T13:19:49.423" v="331" actId="27636"/>
        <pc:sldMkLst>
          <pc:docMk/>
          <pc:sldMk cId="159300739" sldId="267"/>
        </pc:sldMkLst>
        <pc:spChg chg="mod">
          <ac:chgData name="Carina Gomes (2222912)" userId="3fb0bafe-c5f1-4b8b-a06d-29e5db276b2f" providerId="ADAL" clId="{874076C0-F829-4190-AE9E-A3060D9D7985}" dt="2026-03-10T13:18:59.353" v="321" actId="27636"/>
          <ac:spMkLst>
            <pc:docMk/>
            <pc:sldMk cId="159300739" sldId="267"/>
            <ac:spMk id="2" creationId="{E212D90F-05D3-DC38-17CD-AF22AC19E058}"/>
          </ac:spMkLst>
        </pc:spChg>
      </pc:sldChg>
      <pc:sldChg chg="modSp new mod">
        <pc:chgData name="Carina Gomes (2222912)" userId="3fb0bafe-c5f1-4b8b-a06d-29e5db276b2f" providerId="ADAL" clId="{874076C0-F829-4190-AE9E-A3060D9D7985}" dt="2026-03-10T13:20:30.550" v="344" actId="27636"/>
        <pc:sldMkLst>
          <pc:docMk/>
          <pc:sldMk cId="1212134193" sldId="268"/>
        </pc:sldMkLst>
        <pc:spChg chg="mod">
          <ac:chgData name="Carina Gomes (2222912)" userId="3fb0bafe-c5f1-4b8b-a06d-29e5db276b2f" providerId="ADAL" clId="{874076C0-F829-4190-AE9E-A3060D9D7985}" dt="2026-03-10T13:20:08.224" v="334" actId="27636"/>
          <ac:spMkLst>
            <pc:docMk/>
            <pc:sldMk cId="1212134193" sldId="268"/>
            <ac:spMk id="2" creationId="{5DEAD21F-274C-7E12-9CC6-8E7DFD886776}"/>
          </ac:spMkLst>
        </pc:spChg>
      </pc:sldChg>
      <pc:sldChg chg="modSp new mod">
        <pc:chgData name="Carina Gomes (2222912)" userId="3fb0bafe-c5f1-4b8b-a06d-29e5db276b2f" providerId="ADAL" clId="{874076C0-F829-4190-AE9E-A3060D9D7985}" dt="2026-03-10T13:21:06.783" v="356" actId="20577"/>
        <pc:sldMkLst>
          <pc:docMk/>
          <pc:sldMk cId="1886025223" sldId="269"/>
        </pc:sldMkLst>
        <pc:spChg chg="mod">
          <ac:chgData name="Carina Gomes (2222912)" userId="3fb0bafe-c5f1-4b8b-a06d-29e5db276b2f" providerId="ADAL" clId="{874076C0-F829-4190-AE9E-A3060D9D7985}" dt="2026-03-10T13:20:44.054" v="347" actId="27636"/>
          <ac:spMkLst>
            <pc:docMk/>
            <pc:sldMk cId="1886025223" sldId="269"/>
            <ac:spMk id="2" creationId="{93D395A0-8F34-840F-E99D-05598E3F007A}"/>
          </ac:spMkLst>
        </pc:spChg>
      </pc:sldChg>
      <pc:sldChg chg="modSp new mod">
        <pc:chgData name="Carina Gomes (2222912)" userId="3fb0bafe-c5f1-4b8b-a06d-29e5db276b2f" providerId="ADAL" clId="{874076C0-F829-4190-AE9E-A3060D9D7985}" dt="2026-03-10T13:21:48.222" v="366" actId="27636"/>
        <pc:sldMkLst>
          <pc:docMk/>
          <pc:sldMk cId="1064987794" sldId="270"/>
        </pc:sldMkLst>
        <pc:spChg chg="mod">
          <ac:chgData name="Carina Gomes (2222912)" userId="3fb0bafe-c5f1-4b8b-a06d-29e5db276b2f" providerId="ADAL" clId="{874076C0-F829-4190-AE9E-A3060D9D7985}" dt="2026-03-10T13:21:28.992" v="359" actId="27636"/>
          <ac:spMkLst>
            <pc:docMk/>
            <pc:sldMk cId="1064987794" sldId="270"/>
            <ac:spMk id="2" creationId="{CBE07834-7FAD-E085-A221-F79B60AD7504}"/>
          </ac:spMkLst>
        </pc:spChg>
      </pc:sldChg>
      <pc:sldChg chg="modSp new mod">
        <pc:chgData name="Carina Gomes (2222912)" userId="3fb0bafe-c5f1-4b8b-a06d-29e5db276b2f" providerId="ADAL" clId="{874076C0-F829-4190-AE9E-A3060D9D7985}" dt="2026-03-10T13:22:29.808" v="372" actId="20577"/>
        <pc:sldMkLst>
          <pc:docMk/>
          <pc:sldMk cId="827699831" sldId="271"/>
        </pc:sldMkLst>
        <pc:spChg chg="mod">
          <ac:chgData name="Carina Gomes (2222912)" userId="3fb0bafe-c5f1-4b8b-a06d-29e5db276b2f" providerId="ADAL" clId="{874076C0-F829-4190-AE9E-A3060D9D7985}" dt="2026-03-10T13:22:11.100" v="369" actId="27636"/>
          <ac:spMkLst>
            <pc:docMk/>
            <pc:sldMk cId="827699831" sldId="271"/>
            <ac:spMk id="2" creationId="{224C7A64-6779-8792-CE66-EBE257E0E144}"/>
          </ac:spMkLst>
        </pc:spChg>
      </pc:sldChg>
      <pc:sldChg chg="modSp mod">
        <pc:chgData name="Carina Gomes (2222912)" userId="3fb0bafe-c5f1-4b8b-a06d-29e5db276b2f" providerId="ADAL" clId="{874076C0-F829-4190-AE9E-A3060D9D7985}" dt="2026-03-10T13:36:45.459" v="387" actId="27636"/>
        <pc:sldMkLst>
          <pc:docMk/>
          <pc:sldMk cId="1759790029" sldId="272"/>
        </pc:sldMkLst>
        <pc:spChg chg="mod">
          <ac:chgData name="Carina Gomes (2222912)" userId="3fb0bafe-c5f1-4b8b-a06d-29e5db276b2f" providerId="ADAL" clId="{874076C0-F829-4190-AE9E-A3060D9D7985}" dt="2026-03-10T13:36:45.459" v="387" actId="27636"/>
          <ac:spMkLst>
            <pc:docMk/>
            <pc:sldMk cId="1759790029" sldId="272"/>
            <ac:spMk id="3" creationId="{62E64058-8727-A970-0258-AA1E6671CA98}"/>
          </ac:spMkLst>
        </pc:spChg>
      </pc:sldChg>
      <pc:sldChg chg="delSp modSp new mod">
        <pc:chgData name="Carina Gomes (2222912)" userId="3fb0bafe-c5f1-4b8b-a06d-29e5db276b2f" providerId="ADAL" clId="{874076C0-F829-4190-AE9E-A3060D9D7985}" dt="2026-03-10T13:51:06.673" v="450" actId="22"/>
        <pc:sldMkLst>
          <pc:docMk/>
          <pc:sldMk cId="50006217" sldId="274"/>
        </pc:sldMkLst>
        <pc:spChg chg="mod">
          <ac:chgData name="Carina Gomes (2222912)" userId="3fb0bafe-c5f1-4b8b-a06d-29e5db276b2f" providerId="ADAL" clId="{874076C0-F829-4190-AE9E-A3060D9D7985}" dt="2026-03-10T13:51:06.673" v="450" actId="22"/>
          <ac:spMkLst>
            <pc:docMk/>
            <pc:sldMk cId="50006217" sldId="274"/>
            <ac:spMk id="3" creationId="{B6620C7A-F382-948D-7FA0-48EEBD124524}"/>
          </ac:spMkLst>
        </pc:spChg>
      </pc:sldChg>
    </pc:docChg>
  </pc:docChgLst>
  <pc:docChgLst>
    <pc:chgData name="Carina Gomes (2222912)" userId="S::2222912@student.uwtsd.ac.uk::3fb0bafe-c5f1-4b8b-a06d-29e5db276b2f" providerId="AD" clId="Web-{2D41382E-1D7B-AD0A-92F5-78E188005C10}"/>
    <pc:docChg chg="addSld modSld">
      <pc:chgData name="Carina Gomes (2222912)" userId="S::2222912@student.uwtsd.ac.uk::3fb0bafe-c5f1-4b8b-a06d-29e5db276b2f" providerId="AD" clId="Web-{2D41382E-1D7B-AD0A-92F5-78E188005C10}" dt="2026-03-16T11:38:22.427" v="251" actId="1076"/>
      <pc:docMkLst>
        <pc:docMk/>
      </pc:docMkLst>
      <pc:sldChg chg="modSp">
        <pc:chgData name="Carina Gomes (2222912)" userId="S::2222912@student.uwtsd.ac.uk::3fb0bafe-c5f1-4b8b-a06d-29e5db276b2f" providerId="AD" clId="Web-{2D41382E-1D7B-AD0A-92F5-78E188005C10}" dt="2026-03-16T11:36:58.781" v="249" actId="1076"/>
        <pc:sldMkLst>
          <pc:docMk/>
          <pc:sldMk cId="109857222" sldId="256"/>
        </pc:sldMkLst>
        <pc:spChg chg="mod">
          <ac:chgData name="Carina Gomes (2222912)" userId="S::2222912@student.uwtsd.ac.uk::3fb0bafe-c5f1-4b8b-a06d-29e5db276b2f" providerId="AD" clId="Web-{2D41382E-1D7B-AD0A-92F5-78E188005C10}" dt="2026-03-16T11:36:58.781" v="249" actId="1076"/>
          <ac:spMkLst>
            <pc:docMk/>
            <pc:sldMk cId="109857222" sldId="256"/>
            <ac:spMk id="2" creationId="{00000000-0000-0000-0000-000000000000}"/>
          </ac:spMkLst>
        </pc:spChg>
      </pc:sldChg>
      <pc:sldChg chg="addSp delSp modSp mod modClrScheme chgLayout">
        <pc:chgData name="Carina Gomes (2222912)" userId="S::2222912@student.uwtsd.ac.uk::3fb0bafe-c5f1-4b8b-a06d-29e5db276b2f" providerId="AD" clId="Web-{2D41382E-1D7B-AD0A-92F5-78E188005C10}" dt="2026-03-16T10:35:45.033" v="13" actId="1076"/>
        <pc:sldMkLst>
          <pc:docMk/>
          <pc:sldMk cId="2169433408" sldId="257"/>
        </pc:sldMkLst>
        <pc:spChg chg="mod">
          <ac:chgData name="Carina Gomes (2222912)" userId="S::2222912@student.uwtsd.ac.uk::3fb0bafe-c5f1-4b8b-a06d-29e5db276b2f" providerId="AD" clId="Web-{2D41382E-1D7B-AD0A-92F5-78E188005C10}" dt="2026-03-16T10:33:56.171" v="6"/>
          <ac:spMkLst>
            <pc:docMk/>
            <pc:sldMk cId="2169433408" sldId="257"/>
            <ac:spMk id="2" creationId="{6E81331F-F2A9-BD20-AF66-F123FF14A391}"/>
          </ac:spMkLst>
        </pc:spChg>
        <pc:spChg chg="mod">
          <ac:chgData name="Carina Gomes (2222912)" userId="S::2222912@student.uwtsd.ac.uk::3fb0bafe-c5f1-4b8b-a06d-29e5db276b2f" providerId="AD" clId="Web-{2D41382E-1D7B-AD0A-92F5-78E188005C10}" dt="2026-03-16T10:33:56.171" v="6"/>
          <ac:spMkLst>
            <pc:docMk/>
            <pc:sldMk cId="2169433408" sldId="257"/>
            <ac:spMk id="3" creationId="{29AABAA9-DE82-DDB3-B2C9-8C812F701F32}"/>
          </ac:spMkLst>
        </pc:spChg>
        <pc:spChg chg="add del mod">
          <ac:chgData name="Carina Gomes (2222912)" userId="S::2222912@student.uwtsd.ac.uk::3fb0bafe-c5f1-4b8b-a06d-29e5db276b2f" providerId="AD" clId="Web-{2D41382E-1D7B-AD0A-92F5-78E188005C10}" dt="2026-03-16T10:33:37.218" v="4"/>
          <ac:spMkLst>
            <pc:docMk/>
            <pc:sldMk cId="2169433408" sldId="257"/>
            <ac:spMk id="4" creationId="{5D5BB265-44A5-10F2-FB17-F6AE04B39AF6}"/>
          </ac:spMkLst>
        </pc:spChg>
        <pc:spChg chg="add mod">
          <ac:chgData name="Carina Gomes (2222912)" userId="S::2222912@student.uwtsd.ac.uk::3fb0bafe-c5f1-4b8b-a06d-29e5db276b2f" providerId="AD" clId="Web-{2D41382E-1D7B-AD0A-92F5-78E188005C10}" dt="2026-03-16T10:35:45.033" v="13" actId="1076"/>
          <ac:spMkLst>
            <pc:docMk/>
            <pc:sldMk cId="2169433408" sldId="257"/>
            <ac:spMk id="6" creationId="{84E3CD16-0D7F-799B-450D-26D1F7B5BF82}"/>
          </ac:spMkLst>
        </pc:spChg>
        <pc:spChg chg="add mod">
          <ac:chgData name="Carina Gomes (2222912)" userId="S::2222912@student.uwtsd.ac.uk::3fb0bafe-c5f1-4b8b-a06d-29e5db276b2f" providerId="AD" clId="Web-{2D41382E-1D7B-AD0A-92F5-78E188005C10}" dt="2026-03-16T10:33:56.171" v="6"/>
          <ac:spMkLst>
            <pc:docMk/>
            <pc:sldMk cId="2169433408" sldId="257"/>
            <ac:spMk id="10" creationId="{170488E5-85F6-3554-6E82-0C18233BF0EA}"/>
          </ac:spMkLst>
        </pc:spChg>
        <pc:spChg chg="add mod">
          <ac:chgData name="Carina Gomes (2222912)" userId="S::2222912@student.uwtsd.ac.uk::3fb0bafe-c5f1-4b8b-a06d-29e5db276b2f" providerId="AD" clId="Web-{2D41382E-1D7B-AD0A-92F5-78E188005C10}" dt="2026-03-16T10:33:56.171" v="6"/>
          <ac:spMkLst>
            <pc:docMk/>
            <pc:sldMk cId="2169433408" sldId="257"/>
            <ac:spMk id="12" creationId="{8547391F-DED9-2352-1E92-A1B8202984D7}"/>
          </ac:spMkLst>
        </pc:spChg>
        <pc:spChg chg="add mod">
          <ac:chgData name="Carina Gomes (2222912)" userId="S::2222912@student.uwtsd.ac.uk::3fb0bafe-c5f1-4b8b-a06d-29e5db276b2f" providerId="AD" clId="Web-{2D41382E-1D7B-AD0A-92F5-78E188005C10}" dt="2026-03-16T10:33:56.171" v="6"/>
          <ac:spMkLst>
            <pc:docMk/>
            <pc:sldMk cId="2169433408" sldId="257"/>
            <ac:spMk id="14" creationId="{E4F87A75-3A1E-E37A-87D7-6EF4ECCE178B}"/>
          </ac:spMkLst>
        </pc:spChg>
        <pc:picChg chg="add mod">
          <ac:chgData name="Carina Gomes (2222912)" userId="S::2222912@student.uwtsd.ac.uk::3fb0bafe-c5f1-4b8b-a06d-29e5db276b2f" providerId="AD" clId="Web-{2D41382E-1D7B-AD0A-92F5-78E188005C10}" dt="2026-03-16T10:33:56.171" v="6"/>
          <ac:picMkLst>
            <pc:docMk/>
            <pc:sldMk cId="2169433408" sldId="257"/>
            <ac:picMk id="5" creationId="{50417E7A-EA18-C7B9-2E1C-D97BEF2D4F2D}"/>
          </ac:picMkLst>
        </pc:picChg>
      </pc:sldChg>
      <pc:sldChg chg="addSp modSp mod modClrScheme chgLayout">
        <pc:chgData name="Carina Gomes (2222912)" userId="S::2222912@student.uwtsd.ac.uk::3fb0bafe-c5f1-4b8b-a06d-29e5db276b2f" providerId="AD" clId="Web-{2D41382E-1D7B-AD0A-92F5-78E188005C10}" dt="2026-03-16T10:51:07.421" v="29" actId="1076"/>
        <pc:sldMkLst>
          <pc:docMk/>
          <pc:sldMk cId="2150544578" sldId="258"/>
        </pc:sldMkLst>
        <pc:spChg chg="mod">
          <ac:chgData name="Carina Gomes (2222912)" userId="S::2222912@student.uwtsd.ac.uk::3fb0bafe-c5f1-4b8b-a06d-29e5db276b2f" providerId="AD" clId="Web-{2D41382E-1D7B-AD0A-92F5-78E188005C10}" dt="2026-03-16T10:50:04.872" v="15"/>
          <ac:spMkLst>
            <pc:docMk/>
            <pc:sldMk cId="2150544578" sldId="258"/>
            <ac:spMk id="2" creationId="{76C8B952-B5B2-B5C6-63AA-59B4A21B0283}"/>
          </ac:spMkLst>
        </pc:spChg>
        <pc:spChg chg="mod ord">
          <ac:chgData name="Carina Gomes (2222912)" userId="S::2222912@student.uwtsd.ac.uk::3fb0bafe-c5f1-4b8b-a06d-29e5db276b2f" providerId="AD" clId="Web-{2D41382E-1D7B-AD0A-92F5-78E188005C10}" dt="2026-03-16T10:50:04.872" v="15"/>
          <ac:spMkLst>
            <pc:docMk/>
            <pc:sldMk cId="2150544578" sldId="258"/>
            <ac:spMk id="3" creationId="{EFE9E5AC-58F8-354D-2B4B-5D4EBF6AA3BE}"/>
          </ac:spMkLst>
        </pc:spChg>
        <pc:spChg chg="add mod">
          <ac:chgData name="Carina Gomes (2222912)" userId="S::2222912@student.uwtsd.ac.uk::3fb0bafe-c5f1-4b8b-a06d-29e5db276b2f" providerId="AD" clId="Web-{2D41382E-1D7B-AD0A-92F5-78E188005C10}" dt="2026-03-16T10:51:07.421" v="29" actId="1076"/>
          <ac:spMkLst>
            <pc:docMk/>
            <pc:sldMk cId="2150544578" sldId="258"/>
            <ac:spMk id="5" creationId="{4F77C1D5-DFF0-8DD0-1091-DF8C87F3792E}"/>
          </ac:spMkLst>
        </pc:spChg>
        <pc:spChg chg="add mod">
          <ac:chgData name="Carina Gomes (2222912)" userId="S::2222912@student.uwtsd.ac.uk::3fb0bafe-c5f1-4b8b-a06d-29e5db276b2f" providerId="AD" clId="Web-{2D41382E-1D7B-AD0A-92F5-78E188005C10}" dt="2026-03-16T10:50:04.872" v="15"/>
          <ac:spMkLst>
            <pc:docMk/>
            <pc:sldMk cId="2150544578" sldId="258"/>
            <ac:spMk id="9" creationId="{A7B733D2-F77E-4C7C-C7C5-168FDE622A38}"/>
          </ac:spMkLst>
        </pc:spChg>
        <pc:spChg chg="add mod">
          <ac:chgData name="Carina Gomes (2222912)" userId="S::2222912@student.uwtsd.ac.uk::3fb0bafe-c5f1-4b8b-a06d-29e5db276b2f" providerId="AD" clId="Web-{2D41382E-1D7B-AD0A-92F5-78E188005C10}" dt="2026-03-16T10:50:04.872" v="15"/>
          <ac:spMkLst>
            <pc:docMk/>
            <pc:sldMk cId="2150544578" sldId="258"/>
            <ac:spMk id="11" creationId="{A1586028-4B34-7F5E-9C3F-E4B29718B777}"/>
          </ac:spMkLst>
        </pc:spChg>
        <pc:spChg chg="add mod">
          <ac:chgData name="Carina Gomes (2222912)" userId="S::2222912@student.uwtsd.ac.uk::3fb0bafe-c5f1-4b8b-a06d-29e5db276b2f" providerId="AD" clId="Web-{2D41382E-1D7B-AD0A-92F5-78E188005C10}" dt="2026-03-16T10:50:04.872" v="15"/>
          <ac:spMkLst>
            <pc:docMk/>
            <pc:sldMk cId="2150544578" sldId="258"/>
            <ac:spMk id="13" creationId="{F643E478-E92F-1F5E-1312-82195CFC3755}"/>
          </ac:spMkLst>
        </pc:spChg>
        <pc:picChg chg="add mod">
          <ac:chgData name="Carina Gomes (2222912)" userId="S::2222912@student.uwtsd.ac.uk::3fb0bafe-c5f1-4b8b-a06d-29e5db276b2f" providerId="AD" clId="Web-{2D41382E-1D7B-AD0A-92F5-78E188005C10}" dt="2026-03-16T10:50:04.872" v="15"/>
          <ac:picMkLst>
            <pc:docMk/>
            <pc:sldMk cId="2150544578" sldId="258"/>
            <ac:picMk id="4" creationId="{3807F173-06DA-F074-A8AD-EF4775C152C5}"/>
          </ac:picMkLst>
        </pc:picChg>
      </pc:sldChg>
      <pc:sldChg chg="addSp delSp modSp mod modClrScheme chgLayout">
        <pc:chgData name="Carina Gomes (2222912)" userId="S::2222912@student.uwtsd.ac.uk::3fb0bafe-c5f1-4b8b-a06d-29e5db276b2f" providerId="AD" clId="Web-{2D41382E-1D7B-AD0A-92F5-78E188005C10}" dt="2026-03-16T11:26:44.454" v="225" actId="20577"/>
        <pc:sldMkLst>
          <pc:docMk/>
          <pc:sldMk cId="102265362" sldId="259"/>
        </pc:sldMkLst>
        <pc:spChg chg="mod">
          <ac:chgData name="Carina Gomes (2222912)" userId="S::2222912@student.uwtsd.ac.uk::3fb0bafe-c5f1-4b8b-a06d-29e5db276b2f" providerId="AD" clId="Web-{2D41382E-1D7B-AD0A-92F5-78E188005C10}" dt="2026-03-16T10:57:34.741" v="39"/>
          <ac:spMkLst>
            <pc:docMk/>
            <pc:sldMk cId="102265362" sldId="259"/>
            <ac:spMk id="2" creationId="{B8473C7D-053C-F94A-0B2A-F4B2A1043982}"/>
          </ac:spMkLst>
        </pc:spChg>
        <pc:spChg chg="mod ord">
          <ac:chgData name="Carina Gomes (2222912)" userId="S::2222912@student.uwtsd.ac.uk::3fb0bafe-c5f1-4b8b-a06d-29e5db276b2f" providerId="AD" clId="Web-{2D41382E-1D7B-AD0A-92F5-78E188005C10}" dt="2026-03-16T11:26:44.454" v="225" actId="20577"/>
          <ac:spMkLst>
            <pc:docMk/>
            <pc:sldMk cId="102265362" sldId="259"/>
            <ac:spMk id="3" creationId="{C05EE8B3-4357-08D0-10E1-4A195ABE8EC8}"/>
          </ac:spMkLst>
        </pc:spChg>
        <pc:spChg chg="add mod">
          <ac:chgData name="Carina Gomes (2222912)" userId="S::2222912@student.uwtsd.ac.uk::3fb0bafe-c5f1-4b8b-a06d-29e5db276b2f" providerId="AD" clId="Web-{2D41382E-1D7B-AD0A-92F5-78E188005C10}" dt="2026-03-16T10:58:05.319" v="44" actId="1076"/>
          <ac:spMkLst>
            <pc:docMk/>
            <pc:sldMk cId="102265362" sldId="259"/>
            <ac:spMk id="7" creationId="{4F3C8605-4693-DC74-598A-EEC6BC662750}"/>
          </ac:spMkLst>
        </pc:spChg>
        <pc:spChg chg="add del mod">
          <ac:chgData name="Carina Gomes (2222912)" userId="S::2222912@student.uwtsd.ac.uk::3fb0bafe-c5f1-4b8b-a06d-29e5db276b2f" providerId="AD" clId="Web-{2D41382E-1D7B-AD0A-92F5-78E188005C10}" dt="2026-03-16T10:57:30.585" v="36"/>
          <ac:spMkLst>
            <pc:docMk/>
            <pc:sldMk cId="102265362" sldId="259"/>
            <ac:spMk id="11" creationId="{CEDBACDD-B918-1A12-35C2-44AEEBEAB102}"/>
          </ac:spMkLst>
        </pc:spChg>
        <pc:spChg chg="add del mod">
          <ac:chgData name="Carina Gomes (2222912)" userId="S::2222912@student.uwtsd.ac.uk::3fb0bafe-c5f1-4b8b-a06d-29e5db276b2f" providerId="AD" clId="Web-{2D41382E-1D7B-AD0A-92F5-78E188005C10}" dt="2026-03-16T10:57:30.585" v="36"/>
          <ac:spMkLst>
            <pc:docMk/>
            <pc:sldMk cId="102265362" sldId="259"/>
            <ac:spMk id="13" creationId="{46ADAC0B-2233-A55E-41C5-3EDB08AA5CD8}"/>
          </ac:spMkLst>
        </pc:spChg>
        <pc:spChg chg="add del mod">
          <ac:chgData name="Carina Gomes (2222912)" userId="S::2222912@student.uwtsd.ac.uk::3fb0bafe-c5f1-4b8b-a06d-29e5db276b2f" providerId="AD" clId="Web-{2D41382E-1D7B-AD0A-92F5-78E188005C10}" dt="2026-03-16T10:57:30.585" v="36"/>
          <ac:spMkLst>
            <pc:docMk/>
            <pc:sldMk cId="102265362" sldId="259"/>
            <ac:spMk id="15" creationId="{F893C170-C99D-DBD0-CE92-2D2AE4696E6E}"/>
          </ac:spMkLst>
        </pc:spChg>
        <pc:spChg chg="add del mod">
          <ac:chgData name="Carina Gomes (2222912)" userId="S::2222912@student.uwtsd.ac.uk::3fb0bafe-c5f1-4b8b-a06d-29e5db276b2f" providerId="AD" clId="Web-{2D41382E-1D7B-AD0A-92F5-78E188005C10}" dt="2026-03-16T10:57:34.741" v="38"/>
          <ac:spMkLst>
            <pc:docMk/>
            <pc:sldMk cId="102265362" sldId="259"/>
            <ac:spMk id="17" creationId="{9F7F82AE-551C-79A5-EAE3-7C7533CD2FFC}"/>
          </ac:spMkLst>
        </pc:spChg>
        <pc:spChg chg="add del mod">
          <ac:chgData name="Carina Gomes (2222912)" userId="S::2222912@student.uwtsd.ac.uk::3fb0bafe-c5f1-4b8b-a06d-29e5db276b2f" providerId="AD" clId="Web-{2D41382E-1D7B-AD0A-92F5-78E188005C10}" dt="2026-03-16T10:57:34.741" v="38"/>
          <ac:spMkLst>
            <pc:docMk/>
            <pc:sldMk cId="102265362" sldId="259"/>
            <ac:spMk id="18" creationId="{7CC30D92-18C6-F50B-3D08-66098BDD1E3A}"/>
          </ac:spMkLst>
        </pc:spChg>
        <pc:spChg chg="add del mod">
          <ac:chgData name="Carina Gomes (2222912)" userId="S::2222912@student.uwtsd.ac.uk::3fb0bafe-c5f1-4b8b-a06d-29e5db276b2f" providerId="AD" clId="Web-{2D41382E-1D7B-AD0A-92F5-78E188005C10}" dt="2026-03-16T10:57:34.741" v="38"/>
          <ac:spMkLst>
            <pc:docMk/>
            <pc:sldMk cId="102265362" sldId="259"/>
            <ac:spMk id="19" creationId="{9BD06E03-147F-A9DF-22EC-3CF78A41D29E}"/>
          </ac:spMkLst>
        </pc:spChg>
        <pc:spChg chg="add mod">
          <ac:chgData name="Carina Gomes (2222912)" userId="S::2222912@student.uwtsd.ac.uk::3fb0bafe-c5f1-4b8b-a06d-29e5db276b2f" providerId="AD" clId="Web-{2D41382E-1D7B-AD0A-92F5-78E188005C10}" dt="2026-03-16T10:57:34.741" v="39"/>
          <ac:spMkLst>
            <pc:docMk/>
            <pc:sldMk cId="102265362" sldId="259"/>
            <ac:spMk id="21" creationId="{CEDBACDD-B918-1A12-35C2-44AEEBEAB102}"/>
          </ac:spMkLst>
        </pc:spChg>
        <pc:spChg chg="add mod">
          <ac:chgData name="Carina Gomes (2222912)" userId="S::2222912@student.uwtsd.ac.uk::3fb0bafe-c5f1-4b8b-a06d-29e5db276b2f" providerId="AD" clId="Web-{2D41382E-1D7B-AD0A-92F5-78E188005C10}" dt="2026-03-16T10:57:34.741" v="39"/>
          <ac:spMkLst>
            <pc:docMk/>
            <pc:sldMk cId="102265362" sldId="259"/>
            <ac:spMk id="22" creationId="{46ADAC0B-2233-A55E-41C5-3EDB08AA5CD8}"/>
          </ac:spMkLst>
        </pc:spChg>
        <pc:spChg chg="add mod">
          <ac:chgData name="Carina Gomes (2222912)" userId="S::2222912@student.uwtsd.ac.uk::3fb0bafe-c5f1-4b8b-a06d-29e5db276b2f" providerId="AD" clId="Web-{2D41382E-1D7B-AD0A-92F5-78E188005C10}" dt="2026-03-16T10:57:34.741" v="39"/>
          <ac:spMkLst>
            <pc:docMk/>
            <pc:sldMk cId="102265362" sldId="259"/>
            <ac:spMk id="23" creationId="{F893C170-C99D-DBD0-CE92-2D2AE4696E6E}"/>
          </ac:spMkLst>
        </pc:spChg>
        <pc:picChg chg="add del mod">
          <ac:chgData name="Carina Gomes (2222912)" userId="S::2222912@student.uwtsd.ac.uk::3fb0bafe-c5f1-4b8b-a06d-29e5db276b2f" providerId="AD" clId="Web-{2D41382E-1D7B-AD0A-92F5-78E188005C10}" dt="2026-03-16T10:56:02.818" v="31"/>
          <ac:picMkLst>
            <pc:docMk/>
            <pc:sldMk cId="102265362" sldId="259"/>
            <ac:picMk id="4" creationId="{A6E205E6-4CB2-515B-EA3F-43639718A8FA}"/>
          </ac:picMkLst>
        </pc:picChg>
        <pc:picChg chg="add del mod">
          <ac:chgData name="Carina Gomes (2222912)" userId="S::2222912@student.uwtsd.ac.uk::3fb0bafe-c5f1-4b8b-a06d-29e5db276b2f" providerId="AD" clId="Web-{2D41382E-1D7B-AD0A-92F5-78E188005C10}" dt="2026-03-16T10:56:11.240" v="33"/>
          <ac:picMkLst>
            <pc:docMk/>
            <pc:sldMk cId="102265362" sldId="259"/>
            <ac:picMk id="5" creationId="{0D25A5CB-B29A-A06C-D30A-35B918CB76E3}"/>
          </ac:picMkLst>
        </pc:picChg>
        <pc:picChg chg="add mod">
          <ac:chgData name="Carina Gomes (2222912)" userId="S::2222912@student.uwtsd.ac.uk::3fb0bafe-c5f1-4b8b-a06d-29e5db276b2f" providerId="AD" clId="Web-{2D41382E-1D7B-AD0A-92F5-78E188005C10}" dt="2026-03-16T10:57:34.741" v="39"/>
          <ac:picMkLst>
            <pc:docMk/>
            <pc:sldMk cId="102265362" sldId="259"/>
            <ac:picMk id="6" creationId="{4A4E005F-E604-8D98-912C-8D4DDE780F81}"/>
          </ac:picMkLst>
        </pc:picChg>
      </pc:sldChg>
      <pc:sldChg chg="addSp delSp modSp mod modClrScheme chgLayout">
        <pc:chgData name="Carina Gomes (2222912)" userId="S::2222912@student.uwtsd.ac.uk::3fb0bafe-c5f1-4b8b-a06d-29e5db276b2f" providerId="AD" clId="Web-{2D41382E-1D7B-AD0A-92F5-78E188005C10}" dt="2026-03-16T11:25:41.062" v="211" actId="20577"/>
        <pc:sldMkLst>
          <pc:docMk/>
          <pc:sldMk cId="3375289902" sldId="260"/>
        </pc:sldMkLst>
        <pc:spChg chg="mod">
          <ac:chgData name="Carina Gomes (2222912)" userId="S::2222912@student.uwtsd.ac.uk::3fb0bafe-c5f1-4b8b-a06d-29e5db276b2f" providerId="AD" clId="Web-{2D41382E-1D7B-AD0A-92F5-78E188005C10}" dt="2026-03-16T11:00:57.634" v="48"/>
          <ac:spMkLst>
            <pc:docMk/>
            <pc:sldMk cId="3375289902" sldId="260"/>
            <ac:spMk id="2" creationId="{FEC74345-9D8B-7DEF-FEEF-A4D2D9A6CF84}"/>
          </ac:spMkLst>
        </pc:spChg>
        <pc:spChg chg="mod">
          <ac:chgData name="Carina Gomes (2222912)" userId="S::2222912@student.uwtsd.ac.uk::3fb0bafe-c5f1-4b8b-a06d-29e5db276b2f" providerId="AD" clId="Web-{2D41382E-1D7B-AD0A-92F5-78E188005C10}" dt="2026-03-16T11:25:41.062" v="211" actId="20577"/>
          <ac:spMkLst>
            <pc:docMk/>
            <pc:sldMk cId="3375289902" sldId="260"/>
            <ac:spMk id="3" creationId="{834343A9-1BC3-C996-2FFF-9B1C4027AD24}"/>
          </ac:spMkLst>
        </pc:spChg>
        <pc:spChg chg="add del">
          <ac:chgData name="Carina Gomes (2222912)" userId="S::2222912@student.uwtsd.ac.uk::3fb0bafe-c5f1-4b8b-a06d-29e5db276b2f" providerId="AD" clId="Web-{2D41382E-1D7B-AD0A-92F5-78E188005C10}" dt="2026-03-16T11:02:00.480" v="53"/>
          <ac:spMkLst>
            <pc:docMk/>
            <pc:sldMk cId="3375289902" sldId="260"/>
            <ac:spMk id="5" creationId="{73429196-4CE3-B803-45E9-058D1B79D67E}"/>
          </ac:spMkLst>
        </pc:spChg>
        <pc:spChg chg="add mod">
          <ac:chgData name="Carina Gomes (2222912)" userId="S::2222912@student.uwtsd.ac.uk::3fb0bafe-c5f1-4b8b-a06d-29e5db276b2f" providerId="AD" clId="Web-{2D41382E-1D7B-AD0A-92F5-78E188005C10}" dt="2026-03-16T11:01:59.683" v="52" actId="1076"/>
          <ac:spMkLst>
            <pc:docMk/>
            <pc:sldMk cId="3375289902" sldId="260"/>
            <ac:spMk id="6" creationId="{CEA37326-E30D-5373-D348-B16E5BDD8D7A}"/>
          </ac:spMkLst>
        </pc:spChg>
        <pc:spChg chg="add mod">
          <ac:chgData name="Carina Gomes (2222912)" userId="S::2222912@student.uwtsd.ac.uk::3fb0bafe-c5f1-4b8b-a06d-29e5db276b2f" providerId="AD" clId="Web-{2D41382E-1D7B-AD0A-92F5-78E188005C10}" dt="2026-03-16T11:00:57.634" v="48"/>
          <ac:spMkLst>
            <pc:docMk/>
            <pc:sldMk cId="3375289902" sldId="260"/>
            <ac:spMk id="9" creationId="{9B98C73B-28F9-BEA2-110B-B652846D7E05}"/>
          </ac:spMkLst>
        </pc:spChg>
        <pc:spChg chg="add mod">
          <ac:chgData name="Carina Gomes (2222912)" userId="S::2222912@student.uwtsd.ac.uk::3fb0bafe-c5f1-4b8b-a06d-29e5db276b2f" providerId="AD" clId="Web-{2D41382E-1D7B-AD0A-92F5-78E188005C10}" dt="2026-03-16T11:00:57.634" v="48"/>
          <ac:spMkLst>
            <pc:docMk/>
            <pc:sldMk cId="3375289902" sldId="260"/>
            <ac:spMk id="11" creationId="{F25BB1EB-A694-5B47-C8CA-3D095B6DFCA2}"/>
          </ac:spMkLst>
        </pc:spChg>
        <pc:spChg chg="add mod">
          <ac:chgData name="Carina Gomes (2222912)" userId="S::2222912@student.uwtsd.ac.uk::3fb0bafe-c5f1-4b8b-a06d-29e5db276b2f" providerId="AD" clId="Web-{2D41382E-1D7B-AD0A-92F5-78E188005C10}" dt="2026-03-16T11:00:57.634" v="48"/>
          <ac:spMkLst>
            <pc:docMk/>
            <pc:sldMk cId="3375289902" sldId="260"/>
            <ac:spMk id="13" creationId="{04EA79BE-ACBC-104F-0ED8-67EE335664B4}"/>
          </ac:spMkLst>
        </pc:spChg>
        <pc:picChg chg="add mod">
          <ac:chgData name="Carina Gomes (2222912)" userId="S::2222912@student.uwtsd.ac.uk::3fb0bafe-c5f1-4b8b-a06d-29e5db276b2f" providerId="AD" clId="Web-{2D41382E-1D7B-AD0A-92F5-78E188005C10}" dt="2026-03-16T11:00:57.634" v="48"/>
          <ac:picMkLst>
            <pc:docMk/>
            <pc:sldMk cId="3375289902" sldId="260"/>
            <ac:picMk id="4" creationId="{B8CE07C2-86B3-D061-CD63-E61C6EB2A301}"/>
          </ac:picMkLst>
        </pc:picChg>
      </pc:sldChg>
      <pc:sldChg chg="addSp delSp modSp mod modClrScheme chgLayout">
        <pc:chgData name="Carina Gomes (2222912)" userId="S::2222912@student.uwtsd.ac.uk::3fb0bafe-c5f1-4b8b-a06d-29e5db276b2f" providerId="AD" clId="Web-{2D41382E-1D7B-AD0A-92F5-78E188005C10}" dt="2026-03-16T11:25:10.530" v="197" actId="20577"/>
        <pc:sldMkLst>
          <pc:docMk/>
          <pc:sldMk cId="3910556310" sldId="262"/>
        </pc:sldMkLst>
        <pc:spChg chg="mod">
          <ac:chgData name="Carina Gomes (2222912)" userId="S::2222912@student.uwtsd.ac.uk::3fb0bafe-c5f1-4b8b-a06d-29e5db276b2f" providerId="AD" clId="Web-{2D41382E-1D7B-AD0A-92F5-78E188005C10}" dt="2026-03-16T11:04:06.489" v="61"/>
          <ac:spMkLst>
            <pc:docMk/>
            <pc:sldMk cId="3910556310" sldId="262"/>
            <ac:spMk id="2" creationId="{08629F8F-B234-8F4E-26F1-20931056CF27}"/>
          </ac:spMkLst>
        </pc:spChg>
        <pc:spChg chg="mod">
          <ac:chgData name="Carina Gomes (2222912)" userId="S::2222912@student.uwtsd.ac.uk::3fb0bafe-c5f1-4b8b-a06d-29e5db276b2f" providerId="AD" clId="Web-{2D41382E-1D7B-AD0A-92F5-78E188005C10}" dt="2026-03-16T11:25:10.530" v="197" actId="20577"/>
          <ac:spMkLst>
            <pc:docMk/>
            <pc:sldMk cId="3910556310" sldId="262"/>
            <ac:spMk id="3" creationId="{FB1E05EB-2944-467A-8242-AC7E19BF6B30}"/>
          </ac:spMkLst>
        </pc:spChg>
        <pc:spChg chg="add mod">
          <ac:chgData name="Carina Gomes (2222912)" userId="S::2222912@student.uwtsd.ac.uk::3fb0bafe-c5f1-4b8b-a06d-29e5db276b2f" providerId="AD" clId="Web-{2D41382E-1D7B-AD0A-92F5-78E188005C10}" dt="2026-03-16T11:06:00.745" v="64" actId="1076"/>
          <ac:spMkLst>
            <pc:docMk/>
            <pc:sldMk cId="3910556310" sldId="262"/>
            <ac:spMk id="5" creationId="{0C4278E7-6B97-A827-F25E-97016C98BF49}"/>
          </ac:spMkLst>
        </pc:spChg>
        <pc:spChg chg="add del mod">
          <ac:chgData name="Carina Gomes (2222912)" userId="S::2222912@student.uwtsd.ac.uk::3fb0bafe-c5f1-4b8b-a06d-29e5db276b2f" providerId="AD" clId="Web-{2D41382E-1D7B-AD0A-92F5-78E188005C10}" dt="2026-03-16T11:02:35.499" v="55"/>
          <ac:spMkLst>
            <pc:docMk/>
            <pc:sldMk cId="3910556310" sldId="262"/>
            <ac:spMk id="8" creationId="{EC892C44-A5EC-5098-54E1-1E9112A69128}"/>
          </ac:spMkLst>
        </pc:spChg>
        <pc:spChg chg="add mod">
          <ac:chgData name="Carina Gomes (2222912)" userId="S::2222912@student.uwtsd.ac.uk::3fb0bafe-c5f1-4b8b-a06d-29e5db276b2f" providerId="AD" clId="Web-{2D41382E-1D7B-AD0A-92F5-78E188005C10}" dt="2026-03-16T11:04:06.489" v="61"/>
          <ac:spMkLst>
            <pc:docMk/>
            <pc:sldMk cId="3910556310" sldId="262"/>
            <ac:spMk id="9" creationId="{C13A2126-7BFD-2DA3-41E2-098E47F3942A}"/>
          </ac:spMkLst>
        </pc:spChg>
        <pc:spChg chg="add del mod">
          <ac:chgData name="Carina Gomes (2222912)" userId="S::2222912@student.uwtsd.ac.uk::3fb0bafe-c5f1-4b8b-a06d-29e5db276b2f" providerId="AD" clId="Web-{2D41382E-1D7B-AD0A-92F5-78E188005C10}" dt="2026-03-16T11:02:35.499" v="55"/>
          <ac:spMkLst>
            <pc:docMk/>
            <pc:sldMk cId="3910556310" sldId="262"/>
            <ac:spMk id="10" creationId="{6ABB5EF3-ED3F-4402-6EFD-4E3350163068}"/>
          </ac:spMkLst>
        </pc:spChg>
        <pc:spChg chg="add mod">
          <ac:chgData name="Carina Gomes (2222912)" userId="S::2222912@student.uwtsd.ac.uk::3fb0bafe-c5f1-4b8b-a06d-29e5db276b2f" providerId="AD" clId="Web-{2D41382E-1D7B-AD0A-92F5-78E188005C10}" dt="2026-03-16T11:04:06.489" v="61"/>
          <ac:spMkLst>
            <pc:docMk/>
            <pc:sldMk cId="3910556310" sldId="262"/>
            <ac:spMk id="11" creationId="{0DD51A3E-AA84-851B-FDE5-1DCB3A39FA0F}"/>
          </ac:spMkLst>
        </pc:spChg>
        <pc:spChg chg="add del mod">
          <ac:chgData name="Carina Gomes (2222912)" userId="S::2222912@student.uwtsd.ac.uk::3fb0bafe-c5f1-4b8b-a06d-29e5db276b2f" providerId="AD" clId="Web-{2D41382E-1D7B-AD0A-92F5-78E188005C10}" dt="2026-03-16T11:02:35.499" v="55"/>
          <ac:spMkLst>
            <pc:docMk/>
            <pc:sldMk cId="3910556310" sldId="262"/>
            <ac:spMk id="12" creationId="{9E397B62-0489-5733-3739-9995E578DA51}"/>
          </ac:spMkLst>
        </pc:spChg>
        <pc:spChg chg="add mod">
          <ac:chgData name="Carina Gomes (2222912)" userId="S::2222912@student.uwtsd.ac.uk::3fb0bafe-c5f1-4b8b-a06d-29e5db276b2f" providerId="AD" clId="Web-{2D41382E-1D7B-AD0A-92F5-78E188005C10}" dt="2026-03-16T11:04:06.489" v="61"/>
          <ac:spMkLst>
            <pc:docMk/>
            <pc:sldMk cId="3910556310" sldId="262"/>
            <ac:spMk id="13" creationId="{E4423B5A-6A66-2CB3-D996-13BF96E87B04}"/>
          </ac:spMkLst>
        </pc:spChg>
        <pc:spChg chg="add del mod">
          <ac:chgData name="Carina Gomes (2222912)" userId="S::2222912@student.uwtsd.ac.uk::3fb0bafe-c5f1-4b8b-a06d-29e5db276b2f" providerId="AD" clId="Web-{2D41382E-1D7B-AD0A-92F5-78E188005C10}" dt="2026-03-16T11:02:35.499" v="55"/>
          <ac:spMkLst>
            <pc:docMk/>
            <pc:sldMk cId="3910556310" sldId="262"/>
            <ac:spMk id="14" creationId="{9A6F4574-6FE2-A717-3BBD-3532A7A2BC0C}"/>
          </ac:spMkLst>
        </pc:spChg>
        <pc:spChg chg="add del mod">
          <ac:chgData name="Carina Gomes (2222912)" userId="S::2222912@student.uwtsd.ac.uk::3fb0bafe-c5f1-4b8b-a06d-29e5db276b2f" providerId="AD" clId="Web-{2D41382E-1D7B-AD0A-92F5-78E188005C10}" dt="2026-03-16T11:02:40.796" v="57"/>
          <ac:spMkLst>
            <pc:docMk/>
            <pc:sldMk cId="3910556310" sldId="262"/>
            <ac:spMk id="16" creationId="{ABA82D68-5C84-0D7D-2E9F-423AA7EE290E}"/>
          </ac:spMkLst>
        </pc:spChg>
        <pc:spChg chg="add del mod">
          <ac:chgData name="Carina Gomes (2222912)" userId="S::2222912@student.uwtsd.ac.uk::3fb0bafe-c5f1-4b8b-a06d-29e5db276b2f" providerId="AD" clId="Web-{2D41382E-1D7B-AD0A-92F5-78E188005C10}" dt="2026-03-16T11:02:40.796" v="57"/>
          <ac:spMkLst>
            <pc:docMk/>
            <pc:sldMk cId="3910556310" sldId="262"/>
            <ac:spMk id="17" creationId="{6C61CF33-0968-7EEF-B7FC-77841B1572B6}"/>
          </ac:spMkLst>
        </pc:spChg>
        <pc:spChg chg="add del mod">
          <ac:chgData name="Carina Gomes (2222912)" userId="S::2222912@student.uwtsd.ac.uk::3fb0bafe-c5f1-4b8b-a06d-29e5db276b2f" providerId="AD" clId="Web-{2D41382E-1D7B-AD0A-92F5-78E188005C10}" dt="2026-03-16T11:02:40.796" v="57"/>
          <ac:spMkLst>
            <pc:docMk/>
            <pc:sldMk cId="3910556310" sldId="262"/>
            <ac:spMk id="18" creationId="{D713D9C3-26FD-F00F-2C13-779091E85A45}"/>
          </ac:spMkLst>
        </pc:spChg>
        <pc:spChg chg="add del mod">
          <ac:chgData name="Carina Gomes (2222912)" userId="S::2222912@student.uwtsd.ac.uk::3fb0bafe-c5f1-4b8b-a06d-29e5db276b2f" providerId="AD" clId="Web-{2D41382E-1D7B-AD0A-92F5-78E188005C10}" dt="2026-03-16T11:02:40.796" v="57"/>
          <ac:spMkLst>
            <pc:docMk/>
            <pc:sldMk cId="3910556310" sldId="262"/>
            <ac:spMk id="19" creationId="{5583CC19-EBED-02B6-5FDD-6854C45401CF}"/>
          </ac:spMkLst>
        </pc:spChg>
        <pc:spChg chg="add del mod">
          <ac:chgData name="Carina Gomes (2222912)" userId="S::2222912@student.uwtsd.ac.uk::3fb0bafe-c5f1-4b8b-a06d-29e5db276b2f" providerId="AD" clId="Web-{2D41382E-1D7B-AD0A-92F5-78E188005C10}" dt="2026-03-16T11:03:25.080" v="59"/>
          <ac:spMkLst>
            <pc:docMk/>
            <pc:sldMk cId="3910556310" sldId="262"/>
            <ac:spMk id="21" creationId="{41FAEE93-9D7A-E6F8-62CF-839E8308BE03}"/>
          </ac:spMkLst>
        </pc:spChg>
        <pc:spChg chg="add del mod">
          <ac:chgData name="Carina Gomes (2222912)" userId="S::2222912@student.uwtsd.ac.uk::3fb0bafe-c5f1-4b8b-a06d-29e5db276b2f" providerId="AD" clId="Web-{2D41382E-1D7B-AD0A-92F5-78E188005C10}" dt="2026-03-16T11:03:25.080" v="59"/>
          <ac:spMkLst>
            <pc:docMk/>
            <pc:sldMk cId="3910556310" sldId="262"/>
            <ac:spMk id="22" creationId="{FA8850EC-37E2-024A-5B69-603E76E33C34}"/>
          </ac:spMkLst>
        </pc:spChg>
        <pc:spChg chg="add del mod">
          <ac:chgData name="Carina Gomes (2222912)" userId="S::2222912@student.uwtsd.ac.uk::3fb0bafe-c5f1-4b8b-a06d-29e5db276b2f" providerId="AD" clId="Web-{2D41382E-1D7B-AD0A-92F5-78E188005C10}" dt="2026-03-16T11:03:25.080" v="59"/>
          <ac:spMkLst>
            <pc:docMk/>
            <pc:sldMk cId="3910556310" sldId="262"/>
            <ac:spMk id="23" creationId="{B3A8A30D-963B-9631-78C9-3C2D0ADD3190}"/>
          </ac:spMkLst>
        </pc:spChg>
        <pc:spChg chg="add del mod">
          <ac:chgData name="Carina Gomes (2222912)" userId="S::2222912@student.uwtsd.ac.uk::3fb0bafe-c5f1-4b8b-a06d-29e5db276b2f" providerId="AD" clId="Web-{2D41382E-1D7B-AD0A-92F5-78E188005C10}" dt="2026-03-16T11:03:25.080" v="59"/>
          <ac:spMkLst>
            <pc:docMk/>
            <pc:sldMk cId="3910556310" sldId="262"/>
            <ac:spMk id="24" creationId="{4073ECE9-2F74-19F8-BF1E-3EF140BD6772}"/>
          </ac:spMkLst>
        </pc:spChg>
        <pc:spChg chg="add del mod">
          <ac:chgData name="Carina Gomes (2222912)" userId="S::2222912@student.uwtsd.ac.uk::3fb0bafe-c5f1-4b8b-a06d-29e5db276b2f" providerId="AD" clId="Web-{2D41382E-1D7B-AD0A-92F5-78E188005C10}" dt="2026-03-16T11:03:25.080" v="59"/>
          <ac:spMkLst>
            <pc:docMk/>
            <pc:sldMk cId="3910556310" sldId="262"/>
            <ac:spMk id="25" creationId="{D47E0B52-F057-76F7-F478-965E7C7AB631}"/>
          </ac:spMkLst>
        </pc:spChg>
        <pc:spChg chg="add del mod">
          <ac:chgData name="Carina Gomes (2222912)" userId="S::2222912@student.uwtsd.ac.uk::3fb0bafe-c5f1-4b8b-a06d-29e5db276b2f" providerId="AD" clId="Web-{2D41382E-1D7B-AD0A-92F5-78E188005C10}" dt="2026-03-16T11:03:25.080" v="59"/>
          <ac:spMkLst>
            <pc:docMk/>
            <pc:sldMk cId="3910556310" sldId="262"/>
            <ac:spMk id="26" creationId="{D5ECA53A-F5CE-9F85-F5C9-ABA6E42CB372}"/>
          </ac:spMkLst>
        </pc:spChg>
        <pc:picChg chg="add mod">
          <ac:chgData name="Carina Gomes (2222912)" userId="S::2222912@student.uwtsd.ac.uk::3fb0bafe-c5f1-4b8b-a06d-29e5db276b2f" providerId="AD" clId="Web-{2D41382E-1D7B-AD0A-92F5-78E188005C10}" dt="2026-03-16T11:04:06.489" v="61"/>
          <ac:picMkLst>
            <pc:docMk/>
            <pc:sldMk cId="3910556310" sldId="262"/>
            <ac:picMk id="4" creationId="{125DC081-EAA1-61AD-2904-AC5B35459AF6}"/>
          </ac:picMkLst>
        </pc:picChg>
      </pc:sldChg>
      <pc:sldChg chg="addSp delSp modSp mod modClrScheme chgLayout">
        <pc:chgData name="Carina Gomes (2222912)" userId="S::2222912@student.uwtsd.ac.uk::3fb0bafe-c5f1-4b8b-a06d-29e5db276b2f" providerId="AD" clId="Web-{2D41382E-1D7B-AD0A-92F5-78E188005C10}" dt="2026-03-16T11:38:22.427" v="251" actId="1076"/>
        <pc:sldMkLst>
          <pc:docMk/>
          <pc:sldMk cId="3307197660" sldId="263"/>
        </pc:sldMkLst>
        <pc:spChg chg="mod">
          <ac:chgData name="Carina Gomes (2222912)" userId="S::2222912@student.uwtsd.ac.uk::3fb0bafe-c5f1-4b8b-a06d-29e5db276b2f" providerId="AD" clId="Web-{2D41382E-1D7B-AD0A-92F5-78E188005C10}" dt="2026-03-16T11:12:03.832" v="82"/>
          <ac:spMkLst>
            <pc:docMk/>
            <pc:sldMk cId="3307197660" sldId="263"/>
            <ac:spMk id="2" creationId="{1F503DA6-9D32-C280-9AA3-4B59D460C5AB}"/>
          </ac:spMkLst>
        </pc:spChg>
        <pc:spChg chg="mod ord">
          <ac:chgData name="Carina Gomes (2222912)" userId="S::2222912@student.uwtsd.ac.uk::3fb0bafe-c5f1-4b8b-a06d-29e5db276b2f" providerId="AD" clId="Web-{2D41382E-1D7B-AD0A-92F5-78E188005C10}" dt="2026-03-16T11:38:22.427" v="251" actId="1076"/>
          <ac:spMkLst>
            <pc:docMk/>
            <pc:sldMk cId="3307197660" sldId="263"/>
            <ac:spMk id="3" creationId="{06F030D1-8EAD-A716-F0C6-4AF8B8FD13B8}"/>
          </ac:spMkLst>
        </pc:spChg>
        <pc:spChg chg="add mod ord">
          <ac:chgData name="Carina Gomes (2222912)" userId="S::2222912@student.uwtsd.ac.uk::3fb0bafe-c5f1-4b8b-a06d-29e5db276b2f" providerId="AD" clId="Web-{2D41382E-1D7B-AD0A-92F5-78E188005C10}" dt="2026-03-16T11:12:03.832" v="82"/>
          <ac:spMkLst>
            <pc:docMk/>
            <pc:sldMk cId="3307197660" sldId="263"/>
            <ac:spMk id="5" creationId="{62CEEF85-91A9-44D6-5A85-559989460D3E}"/>
          </ac:spMkLst>
        </pc:spChg>
        <pc:spChg chg="add mod">
          <ac:chgData name="Carina Gomes (2222912)" userId="S::2222912@student.uwtsd.ac.uk::3fb0bafe-c5f1-4b8b-a06d-29e5db276b2f" providerId="AD" clId="Web-{2D41382E-1D7B-AD0A-92F5-78E188005C10}" dt="2026-03-16T11:12:03.832" v="82"/>
          <ac:spMkLst>
            <pc:docMk/>
            <pc:sldMk cId="3307197660" sldId="263"/>
            <ac:spMk id="9" creationId="{3F7B19FF-644F-CB65-DF8B-256E0A632309}"/>
          </ac:spMkLst>
        </pc:spChg>
        <pc:spChg chg="add mod">
          <ac:chgData name="Carina Gomes (2222912)" userId="S::2222912@student.uwtsd.ac.uk::3fb0bafe-c5f1-4b8b-a06d-29e5db276b2f" providerId="AD" clId="Web-{2D41382E-1D7B-AD0A-92F5-78E188005C10}" dt="2026-03-16T11:12:03.832" v="82"/>
          <ac:spMkLst>
            <pc:docMk/>
            <pc:sldMk cId="3307197660" sldId="263"/>
            <ac:spMk id="11" creationId="{D36F7FD3-0B7E-0DD4-ABC2-70E7AFECE128}"/>
          </ac:spMkLst>
        </pc:spChg>
        <pc:spChg chg="add mod">
          <ac:chgData name="Carina Gomes (2222912)" userId="S::2222912@student.uwtsd.ac.uk::3fb0bafe-c5f1-4b8b-a06d-29e5db276b2f" providerId="AD" clId="Web-{2D41382E-1D7B-AD0A-92F5-78E188005C10}" dt="2026-03-16T11:12:03.832" v="82"/>
          <ac:spMkLst>
            <pc:docMk/>
            <pc:sldMk cId="3307197660" sldId="263"/>
            <ac:spMk id="13" creationId="{A27EA78C-479F-FD07-2F55-F421529072D3}"/>
          </ac:spMkLst>
        </pc:spChg>
        <pc:spChg chg="add del mod">
          <ac:chgData name="Carina Gomes (2222912)" userId="S::2222912@student.uwtsd.ac.uk::3fb0bafe-c5f1-4b8b-a06d-29e5db276b2f" providerId="AD" clId="Web-{2D41382E-1D7B-AD0A-92F5-78E188005C10}" dt="2026-03-16T11:12:01.473" v="79"/>
          <ac:spMkLst>
            <pc:docMk/>
            <pc:sldMk cId="3307197660" sldId="263"/>
            <ac:spMk id="18" creationId="{7856ED6E-EEA5-A453-B39E-86687CEC6476}"/>
          </ac:spMkLst>
        </pc:spChg>
        <pc:spChg chg="add del mod">
          <ac:chgData name="Carina Gomes (2222912)" userId="S::2222912@student.uwtsd.ac.uk::3fb0bafe-c5f1-4b8b-a06d-29e5db276b2f" providerId="AD" clId="Web-{2D41382E-1D7B-AD0A-92F5-78E188005C10}" dt="2026-03-16T11:12:03.817" v="81"/>
          <ac:spMkLst>
            <pc:docMk/>
            <pc:sldMk cId="3307197660" sldId="263"/>
            <ac:spMk id="20" creationId="{179E9C0A-A0E4-8ADD-1F3F-F2318F78CB50}"/>
          </ac:spMkLst>
        </pc:spChg>
        <pc:spChg chg="add del mod">
          <ac:chgData name="Carina Gomes (2222912)" userId="S::2222912@student.uwtsd.ac.uk::3fb0bafe-c5f1-4b8b-a06d-29e5db276b2f" providerId="AD" clId="Web-{2D41382E-1D7B-AD0A-92F5-78E188005C10}" dt="2026-03-16T11:12:20.770" v="83"/>
          <ac:spMkLst>
            <pc:docMk/>
            <pc:sldMk cId="3307197660" sldId="263"/>
            <ac:spMk id="22" creationId="{111D15E9-49B0-A4ED-85CB-E96032D81752}"/>
          </ac:spMkLst>
        </pc:spChg>
        <pc:picChg chg="add del mod">
          <ac:chgData name="Carina Gomes (2222912)" userId="S::2222912@student.uwtsd.ac.uk::3fb0bafe-c5f1-4b8b-a06d-29e5db276b2f" providerId="AD" clId="Web-{2D41382E-1D7B-AD0A-92F5-78E188005C10}" dt="2026-03-16T11:11:04.941" v="74"/>
          <ac:picMkLst>
            <pc:docMk/>
            <pc:sldMk cId="3307197660" sldId="263"/>
            <ac:picMk id="4" creationId="{6DECFA99-A6BC-19FD-8C56-B452C58357A0}"/>
          </ac:picMkLst>
        </pc:picChg>
        <pc:picChg chg="add del mod">
          <ac:chgData name="Carina Gomes (2222912)" userId="S::2222912@student.uwtsd.ac.uk::3fb0bafe-c5f1-4b8b-a06d-29e5db276b2f" providerId="AD" clId="Web-{2D41382E-1D7B-AD0A-92F5-78E188005C10}" dt="2026-03-16T11:11:17.628" v="76"/>
          <ac:picMkLst>
            <pc:docMk/>
            <pc:sldMk cId="3307197660" sldId="263"/>
            <ac:picMk id="6" creationId="{09481F70-8933-AAEE-120D-1D02CC94D9D9}"/>
          </ac:picMkLst>
        </pc:picChg>
        <pc:picChg chg="add mod ord">
          <ac:chgData name="Carina Gomes (2222912)" userId="S::2222912@student.uwtsd.ac.uk::3fb0bafe-c5f1-4b8b-a06d-29e5db276b2f" providerId="AD" clId="Web-{2D41382E-1D7B-AD0A-92F5-78E188005C10}" dt="2026-03-16T11:12:03.832" v="82"/>
          <ac:picMkLst>
            <pc:docMk/>
            <pc:sldMk cId="3307197660" sldId="263"/>
            <ac:picMk id="7" creationId="{FCA8EB1B-14FC-19D9-04F9-83B06F3C0129}"/>
          </ac:picMkLst>
        </pc:picChg>
      </pc:sldChg>
      <pc:sldChg chg="addSp delSp modSp mod modClrScheme chgLayout">
        <pc:chgData name="Carina Gomes (2222912)" userId="S::2222912@student.uwtsd.ac.uk::3fb0bafe-c5f1-4b8b-a06d-29e5db276b2f" providerId="AD" clId="Web-{2D41382E-1D7B-AD0A-92F5-78E188005C10}" dt="2026-03-16T11:24:49.717" v="193" actId="20577"/>
        <pc:sldMkLst>
          <pc:docMk/>
          <pc:sldMk cId="2752613699" sldId="264"/>
        </pc:sldMkLst>
        <pc:spChg chg="mod">
          <ac:chgData name="Carina Gomes (2222912)" userId="S::2222912@student.uwtsd.ac.uk::3fb0bafe-c5f1-4b8b-a06d-29e5db276b2f" providerId="AD" clId="Web-{2D41382E-1D7B-AD0A-92F5-78E188005C10}" dt="2026-03-16T11:14:11.568" v="91"/>
          <ac:spMkLst>
            <pc:docMk/>
            <pc:sldMk cId="2752613699" sldId="264"/>
            <ac:spMk id="2" creationId="{60393570-93F9-C8F7-3FFA-E7AAC9A13E63}"/>
          </ac:spMkLst>
        </pc:spChg>
        <pc:spChg chg="mod">
          <ac:chgData name="Carina Gomes (2222912)" userId="S::2222912@student.uwtsd.ac.uk::3fb0bafe-c5f1-4b8b-a06d-29e5db276b2f" providerId="AD" clId="Web-{2D41382E-1D7B-AD0A-92F5-78E188005C10}" dt="2026-03-16T11:24:49.717" v="193" actId="20577"/>
          <ac:spMkLst>
            <pc:docMk/>
            <pc:sldMk cId="2752613699" sldId="264"/>
            <ac:spMk id="3" creationId="{35B9BD5E-BB44-D89E-5D61-26B06A453055}"/>
          </ac:spMkLst>
        </pc:spChg>
        <pc:spChg chg="add mod">
          <ac:chgData name="Carina Gomes (2222912)" userId="S::2222912@student.uwtsd.ac.uk::3fb0bafe-c5f1-4b8b-a06d-29e5db276b2f" providerId="AD" clId="Web-{2D41382E-1D7B-AD0A-92F5-78E188005C10}" dt="2026-03-16T11:15:40.835" v="96" actId="1076"/>
          <ac:spMkLst>
            <pc:docMk/>
            <pc:sldMk cId="2752613699" sldId="264"/>
            <ac:spMk id="6" creationId="{C54E7925-9E5A-7043-0D83-05BDA05A48B8}"/>
          </ac:spMkLst>
        </pc:spChg>
        <pc:spChg chg="add mod">
          <ac:chgData name="Carina Gomes (2222912)" userId="S::2222912@student.uwtsd.ac.uk::3fb0bafe-c5f1-4b8b-a06d-29e5db276b2f" providerId="AD" clId="Web-{2D41382E-1D7B-AD0A-92F5-78E188005C10}" dt="2026-03-16T11:14:11.568" v="91"/>
          <ac:spMkLst>
            <pc:docMk/>
            <pc:sldMk cId="2752613699" sldId="264"/>
            <ac:spMk id="10" creationId="{81D5A013-596D-1422-BFBE-951342AB28F3}"/>
          </ac:spMkLst>
        </pc:spChg>
        <pc:spChg chg="add mod">
          <ac:chgData name="Carina Gomes (2222912)" userId="S::2222912@student.uwtsd.ac.uk::3fb0bafe-c5f1-4b8b-a06d-29e5db276b2f" providerId="AD" clId="Web-{2D41382E-1D7B-AD0A-92F5-78E188005C10}" dt="2026-03-16T11:14:11.568" v="91"/>
          <ac:spMkLst>
            <pc:docMk/>
            <pc:sldMk cId="2752613699" sldId="264"/>
            <ac:spMk id="12" creationId="{55C2A404-213C-1ADF-7DD7-BE56B1AD3C60}"/>
          </ac:spMkLst>
        </pc:spChg>
        <pc:spChg chg="add mod">
          <ac:chgData name="Carina Gomes (2222912)" userId="S::2222912@student.uwtsd.ac.uk::3fb0bafe-c5f1-4b8b-a06d-29e5db276b2f" providerId="AD" clId="Web-{2D41382E-1D7B-AD0A-92F5-78E188005C10}" dt="2026-03-16T11:14:11.568" v="91"/>
          <ac:spMkLst>
            <pc:docMk/>
            <pc:sldMk cId="2752613699" sldId="264"/>
            <ac:spMk id="14" creationId="{FBCB1813-7FD9-48D8-8467-015239DB3E37}"/>
          </ac:spMkLst>
        </pc:spChg>
        <pc:picChg chg="add del mod">
          <ac:chgData name="Carina Gomes (2222912)" userId="S::2222912@student.uwtsd.ac.uk::3fb0bafe-c5f1-4b8b-a06d-29e5db276b2f" providerId="AD" clId="Web-{2D41382E-1D7B-AD0A-92F5-78E188005C10}" dt="2026-03-16T11:13:46.099" v="89"/>
          <ac:picMkLst>
            <pc:docMk/>
            <pc:sldMk cId="2752613699" sldId="264"/>
            <ac:picMk id="4" creationId="{5ADCE71C-6005-B6CC-488E-6F59BCA54B34}"/>
          </ac:picMkLst>
        </pc:picChg>
        <pc:picChg chg="add mod">
          <ac:chgData name="Carina Gomes (2222912)" userId="S::2222912@student.uwtsd.ac.uk::3fb0bafe-c5f1-4b8b-a06d-29e5db276b2f" providerId="AD" clId="Web-{2D41382E-1D7B-AD0A-92F5-78E188005C10}" dt="2026-03-16T11:14:11.568" v="91"/>
          <ac:picMkLst>
            <pc:docMk/>
            <pc:sldMk cId="2752613699" sldId="264"/>
            <ac:picMk id="5" creationId="{00983338-7952-239E-ACCA-EB3922AE0B5C}"/>
          </ac:picMkLst>
        </pc:picChg>
      </pc:sldChg>
      <pc:sldChg chg="addSp delSp modSp mod modClrScheme chgLayout">
        <pc:chgData name="Carina Gomes (2222912)" userId="S::2222912@student.uwtsd.ac.uk::3fb0bafe-c5f1-4b8b-a06d-29e5db276b2f" providerId="AD" clId="Web-{2D41382E-1D7B-AD0A-92F5-78E188005C10}" dt="2026-03-16T11:24:18.982" v="189" actId="14100"/>
        <pc:sldMkLst>
          <pc:docMk/>
          <pc:sldMk cId="3991088664" sldId="265"/>
        </pc:sldMkLst>
        <pc:spChg chg="mod">
          <ac:chgData name="Carina Gomes (2222912)" userId="S::2222912@student.uwtsd.ac.uk::3fb0bafe-c5f1-4b8b-a06d-29e5db276b2f" providerId="AD" clId="Web-{2D41382E-1D7B-AD0A-92F5-78E188005C10}" dt="2026-03-16T11:22:57.369" v="178"/>
          <ac:spMkLst>
            <pc:docMk/>
            <pc:sldMk cId="3991088664" sldId="265"/>
            <ac:spMk id="2" creationId="{A8FBCD2E-8F87-FB7B-07D1-B3F2B0B21482}"/>
          </ac:spMkLst>
        </pc:spChg>
        <pc:spChg chg="add del">
          <ac:chgData name="Carina Gomes (2222912)" userId="S::2222912@student.uwtsd.ac.uk::3fb0bafe-c5f1-4b8b-a06d-29e5db276b2f" providerId="AD" clId="Web-{2D41382E-1D7B-AD0A-92F5-78E188005C10}" dt="2026-03-16T11:17:28.961" v="107"/>
          <ac:spMkLst>
            <pc:docMk/>
            <pc:sldMk cId="3991088664" sldId="265"/>
            <ac:spMk id="3" creationId="{21BDADAD-5318-DCE8-E687-82AC94E7A42B}"/>
          </ac:spMkLst>
        </pc:spChg>
        <pc:spChg chg="add del mod">
          <ac:chgData name="Carina Gomes (2222912)" userId="S::2222912@student.uwtsd.ac.uk::3fb0bafe-c5f1-4b8b-a06d-29e5db276b2f" providerId="AD" clId="Web-{2D41382E-1D7B-AD0A-92F5-78E188005C10}" dt="2026-03-16T11:22:57.369" v="178"/>
          <ac:spMkLst>
            <pc:docMk/>
            <pc:sldMk cId="3991088664" sldId="265"/>
            <ac:spMk id="6" creationId="{C4521F14-3219-FD2B-BA6C-2E4A9BB2B43E}"/>
          </ac:spMkLst>
        </pc:spChg>
        <pc:spChg chg="add mod">
          <ac:chgData name="Carina Gomes (2222912)" userId="S::2222912@student.uwtsd.ac.uk::3fb0bafe-c5f1-4b8b-a06d-29e5db276b2f" providerId="AD" clId="Web-{2D41382E-1D7B-AD0A-92F5-78E188005C10}" dt="2026-03-16T11:22:57.369" v="178"/>
          <ac:spMkLst>
            <pc:docMk/>
            <pc:sldMk cId="3991088664" sldId="265"/>
            <ac:spMk id="7" creationId="{D9785DA7-8B2F-E7C7-4855-7BAED57D3B5E}"/>
          </ac:spMkLst>
        </pc:spChg>
        <pc:spChg chg="add mod">
          <ac:chgData name="Carina Gomes (2222912)" userId="S::2222912@student.uwtsd.ac.uk::3fb0bafe-c5f1-4b8b-a06d-29e5db276b2f" providerId="AD" clId="Web-{2D41382E-1D7B-AD0A-92F5-78E188005C10}" dt="2026-03-16T11:22:57.369" v="178"/>
          <ac:spMkLst>
            <pc:docMk/>
            <pc:sldMk cId="3991088664" sldId="265"/>
            <ac:spMk id="8" creationId="{B89410F3-B043-6E81-51BF-8E95A8A2DC46}"/>
          </ac:spMkLst>
        </pc:spChg>
        <pc:spChg chg="add del">
          <ac:chgData name="Carina Gomes (2222912)" userId="S::2222912@student.uwtsd.ac.uk::3fb0bafe-c5f1-4b8b-a06d-29e5db276b2f" providerId="AD" clId="Web-{2D41382E-1D7B-AD0A-92F5-78E188005C10}" dt="2026-03-16T11:16:37.351" v="98"/>
          <ac:spMkLst>
            <pc:docMk/>
            <pc:sldMk cId="3991088664" sldId="265"/>
            <ac:spMk id="9" creationId="{031FAD10-01F7-84C1-9949-0433D13F58CE}"/>
          </ac:spMkLst>
        </pc:spChg>
        <pc:spChg chg="add mod">
          <ac:chgData name="Carina Gomes (2222912)" userId="S::2222912@student.uwtsd.ac.uk::3fb0bafe-c5f1-4b8b-a06d-29e5db276b2f" providerId="AD" clId="Web-{2D41382E-1D7B-AD0A-92F5-78E188005C10}" dt="2026-03-16T11:22:57.369" v="178"/>
          <ac:spMkLst>
            <pc:docMk/>
            <pc:sldMk cId="3991088664" sldId="265"/>
            <ac:spMk id="10" creationId="{9F0CAA59-1282-AA8F-7652-610658EEC87D}"/>
          </ac:spMkLst>
        </pc:spChg>
        <pc:spChg chg="add del">
          <ac:chgData name="Carina Gomes (2222912)" userId="S::2222912@student.uwtsd.ac.uk::3fb0bafe-c5f1-4b8b-a06d-29e5db276b2f" providerId="AD" clId="Web-{2D41382E-1D7B-AD0A-92F5-78E188005C10}" dt="2026-03-16T11:16:37.351" v="98"/>
          <ac:spMkLst>
            <pc:docMk/>
            <pc:sldMk cId="3991088664" sldId="265"/>
            <ac:spMk id="11" creationId="{2E36A35D-7D41-C3B3-D026-0ECD9B39DF16}"/>
          </ac:spMkLst>
        </pc:spChg>
        <pc:spChg chg="add del">
          <ac:chgData name="Carina Gomes (2222912)" userId="S::2222912@student.uwtsd.ac.uk::3fb0bafe-c5f1-4b8b-a06d-29e5db276b2f" providerId="AD" clId="Web-{2D41382E-1D7B-AD0A-92F5-78E188005C10}" dt="2026-03-16T11:16:37.351" v="98"/>
          <ac:spMkLst>
            <pc:docMk/>
            <pc:sldMk cId="3991088664" sldId="265"/>
            <ac:spMk id="13" creationId="{BE213180-4237-7DF8-39B2-127D3F14AD0A}"/>
          </ac:spMkLst>
        </pc:spChg>
        <pc:spChg chg="add del mod">
          <ac:chgData name="Carina Gomes (2222912)" userId="S::2222912@student.uwtsd.ac.uk::3fb0bafe-c5f1-4b8b-a06d-29e5db276b2f" providerId="AD" clId="Web-{2D41382E-1D7B-AD0A-92F5-78E188005C10}" dt="2026-03-16T11:16:43.726" v="100"/>
          <ac:spMkLst>
            <pc:docMk/>
            <pc:sldMk cId="3991088664" sldId="265"/>
            <ac:spMk id="15" creationId="{24BED95A-C0E3-EB09-7492-56DCA4F1BC91}"/>
          </ac:spMkLst>
        </pc:spChg>
        <pc:spChg chg="add del mod">
          <ac:chgData name="Carina Gomes (2222912)" userId="S::2222912@student.uwtsd.ac.uk::3fb0bafe-c5f1-4b8b-a06d-29e5db276b2f" providerId="AD" clId="Web-{2D41382E-1D7B-AD0A-92F5-78E188005C10}" dt="2026-03-16T11:16:43.726" v="100"/>
          <ac:spMkLst>
            <pc:docMk/>
            <pc:sldMk cId="3991088664" sldId="265"/>
            <ac:spMk id="16" creationId="{3C3A5D6D-3CD6-4891-6772-2E724DAE2DB8}"/>
          </ac:spMkLst>
        </pc:spChg>
        <pc:spChg chg="add del mod">
          <ac:chgData name="Carina Gomes (2222912)" userId="S::2222912@student.uwtsd.ac.uk::3fb0bafe-c5f1-4b8b-a06d-29e5db276b2f" providerId="AD" clId="Web-{2D41382E-1D7B-AD0A-92F5-78E188005C10}" dt="2026-03-16T11:16:43.726" v="100"/>
          <ac:spMkLst>
            <pc:docMk/>
            <pc:sldMk cId="3991088664" sldId="265"/>
            <ac:spMk id="17" creationId="{B9376943-7C5F-B808-F746-AD56618536B5}"/>
          </ac:spMkLst>
        </pc:spChg>
        <pc:spChg chg="add del mod">
          <ac:chgData name="Carina Gomes (2222912)" userId="S::2222912@student.uwtsd.ac.uk::3fb0bafe-c5f1-4b8b-a06d-29e5db276b2f" providerId="AD" clId="Web-{2D41382E-1D7B-AD0A-92F5-78E188005C10}" dt="2026-03-16T11:16:43.726" v="100"/>
          <ac:spMkLst>
            <pc:docMk/>
            <pc:sldMk cId="3991088664" sldId="265"/>
            <ac:spMk id="18" creationId="{A909C8B6-2ADA-AED5-AAD0-AE562621F568}"/>
          </ac:spMkLst>
        </pc:spChg>
        <pc:spChg chg="add del">
          <ac:chgData name="Carina Gomes (2222912)" userId="S::2222912@student.uwtsd.ac.uk::3fb0bafe-c5f1-4b8b-a06d-29e5db276b2f" providerId="AD" clId="Web-{2D41382E-1D7B-AD0A-92F5-78E188005C10}" dt="2026-03-16T11:16:50.320" v="102"/>
          <ac:spMkLst>
            <pc:docMk/>
            <pc:sldMk cId="3991088664" sldId="265"/>
            <ac:spMk id="21" creationId="{D46F74D6-B24E-CB36-1597-D3DCA8773DE6}"/>
          </ac:spMkLst>
        </pc:spChg>
        <pc:spChg chg="add del">
          <ac:chgData name="Carina Gomes (2222912)" userId="S::2222912@student.uwtsd.ac.uk::3fb0bafe-c5f1-4b8b-a06d-29e5db276b2f" providerId="AD" clId="Web-{2D41382E-1D7B-AD0A-92F5-78E188005C10}" dt="2026-03-16T11:16:50.320" v="102"/>
          <ac:spMkLst>
            <pc:docMk/>
            <pc:sldMk cId="3991088664" sldId="265"/>
            <ac:spMk id="22" creationId="{580EA77E-4373-5B3A-21D5-62E230F3ECDA}"/>
          </ac:spMkLst>
        </pc:spChg>
        <pc:spChg chg="add del">
          <ac:chgData name="Carina Gomes (2222912)" userId="S::2222912@student.uwtsd.ac.uk::3fb0bafe-c5f1-4b8b-a06d-29e5db276b2f" providerId="AD" clId="Web-{2D41382E-1D7B-AD0A-92F5-78E188005C10}" dt="2026-03-16T11:16:50.320" v="102"/>
          <ac:spMkLst>
            <pc:docMk/>
            <pc:sldMk cId="3991088664" sldId="265"/>
            <ac:spMk id="23" creationId="{9D4B438B-2AD6-6ECB-EDDD-2869377C71B9}"/>
          </ac:spMkLst>
        </pc:spChg>
        <pc:spChg chg="add del mod">
          <ac:chgData name="Carina Gomes (2222912)" userId="S::2222912@student.uwtsd.ac.uk::3fb0bafe-c5f1-4b8b-a06d-29e5db276b2f" providerId="AD" clId="Web-{2D41382E-1D7B-AD0A-92F5-78E188005C10}" dt="2026-03-16T11:17:03.477" v="104"/>
          <ac:spMkLst>
            <pc:docMk/>
            <pc:sldMk cId="3991088664" sldId="265"/>
            <ac:spMk id="26" creationId="{C4521F14-3219-FD2B-BA6C-2E4A9BB2B43E}"/>
          </ac:spMkLst>
        </pc:spChg>
        <pc:spChg chg="add del mod">
          <ac:chgData name="Carina Gomes (2222912)" userId="S::2222912@student.uwtsd.ac.uk::3fb0bafe-c5f1-4b8b-a06d-29e5db276b2f" providerId="AD" clId="Web-{2D41382E-1D7B-AD0A-92F5-78E188005C10}" dt="2026-03-16T11:17:03.477" v="104"/>
          <ac:spMkLst>
            <pc:docMk/>
            <pc:sldMk cId="3991088664" sldId="265"/>
            <ac:spMk id="27" creationId="{D9785DA7-8B2F-E7C7-4855-7BAED57D3B5E}"/>
          </ac:spMkLst>
        </pc:spChg>
        <pc:spChg chg="add del mod">
          <ac:chgData name="Carina Gomes (2222912)" userId="S::2222912@student.uwtsd.ac.uk::3fb0bafe-c5f1-4b8b-a06d-29e5db276b2f" providerId="AD" clId="Web-{2D41382E-1D7B-AD0A-92F5-78E188005C10}" dt="2026-03-16T11:17:03.477" v="104"/>
          <ac:spMkLst>
            <pc:docMk/>
            <pc:sldMk cId="3991088664" sldId="265"/>
            <ac:spMk id="28" creationId="{B89410F3-B043-6E81-51BF-8E95A8A2DC46}"/>
          </ac:spMkLst>
        </pc:spChg>
        <pc:spChg chg="add del mod">
          <ac:chgData name="Carina Gomes (2222912)" userId="S::2222912@student.uwtsd.ac.uk::3fb0bafe-c5f1-4b8b-a06d-29e5db276b2f" providerId="AD" clId="Web-{2D41382E-1D7B-AD0A-92F5-78E188005C10}" dt="2026-03-16T11:17:03.477" v="104"/>
          <ac:spMkLst>
            <pc:docMk/>
            <pc:sldMk cId="3991088664" sldId="265"/>
            <ac:spMk id="29" creationId="{9F0CAA59-1282-AA8F-7652-610658EEC87D}"/>
          </ac:spMkLst>
        </pc:spChg>
        <pc:spChg chg="add del mod">
          <ac:chgData name="Carina Gomes (2222912)" userId="S::2222912@student.uwtsd.ac.uk::3fb0bafe-c5f1-4b8b-a06d-29e5db276b2f" providerId="AD" clId="Web-{2D41382E-1D7B-AD0A-92F5-78E188005C10}" dt="2026-03-16T11:17:08.399" v="106"/>
          <ac:spMkLst>
            <pc:docMk/>
            <pc:sldMk cId="3991088664" sldId="265"/>
            <ac:spMk id="32" creationId="{BF6D5BC6-B1E0-7922-1FF7-817775E1BA15}"/>
          </ac:spMkLst>
        </pc:spChg>
        <pc:spChg chg="add del mod">
          <ac:chgData name="Carina Gomes (2222912)" userId="S::2222912@student.uwtsd.ac.uk::3fb0bafe-c5f1-4b8b-a06d-29e5db276b2f" providerId="AD" clId="Web-{2D41382E-1D7B-AD0A-92F5-78E188005C10}" dt="2026-03-16T11:17:08.399" v="106"/>
          <ac:spMkLst>
            <pc:docMk/>
            <pc:sldMk cId="3991088664" sldId="265"/>
            <ac:spMk id="33" creationId="{2F699C66-5CC4-D89E-154F-5D7BC0FD88D3}"/>
          </ac:spMkLst>
        </pc:spChg>
        <pc:spChg chg="add del mod">
          <ac:chgData name="Carina Gomes (2222912)" userId="S::2222912@student.uwtsd.ac.uk::3fb0bafe-c5f1-4b8b-a06d-29e5db276b2f" providerId="AD" clId="Web-{2D41382E-1D7B-AD0A-92F5-78E188005C10}" dt="2026-03-16T11:17:08.399" v="106"/>
          <ac:spMkLst>
            <pc:docMk/>
            <pc:sldMk cId="3991088664" sldId="265"/>
            <ac:spMk id="34" creationId="{A43F2440-19D3-D0DC-DDD6-A18780DA4AEF}"/>
          </ac:spMkLst>
        </pc:spChg>
        <pc:spChg chg="add del mod">
          <ac:chgData name="Carina Gomes (2222912)" userId="S::2222912@student.uwtsd.ac.uk::3fb0bafe-c5f1-4b8b-a06d-29e5db276b2f" providerId="AD" clId="Web-{2D41382E-1D7B-AD0A-92F5-78E188005C10}" dt="2026-03-16T11:17:08.399" v="106"/>
          <ac:spMkLst>
            <pc:docMk/>
            <pc:sldMk cId="3991088664" sldId="265"/>
            <ac:spMk id="35" creationId="{731709E3-5F6C-6231-A6DB-3E11DE23F9DA}"/>
          </ac:spMkLst>
        </pc:spChg>
        <pc:graphicFrameChg chg="add del">
          <ac:chgData name="Carina Gomes (2222912)" userId="S::2222912@student.uwtsd.ac.uk::3fb0bafe-c5f1-4b8b-a06d-29e5db276b2f" providerId="AD" clId="Web-{2D41382E-1D7B-AD0A-92F5-78E188005C10}" dt="2026-03-16T11:16:37.351" v="98"/>
          <ac:graphicFrameMkLst>
            <pc:docMk/>
            <pc:sldMk cId="3991088664" sldId="265"/>
            <ac:graphicFrameMk id="5" creationId="{28C7495C-7C69-1764-136A-B2E533A0C5BF}"/>
          </ac:graphicFrameMkLst>
        </pc:graphicFrameChg>
        <pc:graphicFrameChg chg="add mod modGraphic">
          <ac:chgData name="Carina Gomes (2222912)" userId="S::2222912@student.uwtsd.ac.uk::3fb0bafe-c5f1-4b8b-a06d-29e5db276b2f" providerId="AD" clId="Web-{2D41382E-1D7B-AD0A-92F5-78E188005C10}" dt="2026-03-16T11:24:18.982" v="189" actId="14100"/>
          <ac:graphicFrameMkLst>
            <pc:docMk/>
            <pc:sldMk cId="3991088664" sldId="265"/>
            <ac:graphicFrameMk id="12" creationId="{44BB88BD-FD4A-7B42-0DD1-4E750970FA5A}"/>
          </ac:graphicFrameMkLst>
        </pc:graphicFrameChg>
        <pc:graphicFrameChg chg="add del mod">
          <ac:chgData name="Carina Gomes (2222912)" userId="S::2222912@student.uwtsd.ac.uk::3fb0bafe-c5f1-4b8b-a06d-29e5db276b2f" providerId="AD" clId="Web-{2D41382E-1D7B-AD0A-92F5-78E188005C10}" dt="2026-03-16T11:16:43.726" v="100"/>
          <ac:graphicFrameMkLst>
            <pc:docMk/>
            <pc:sldMk cId="3991088664" sldId="265"/>
            <ac:graphicFrameMk id="19" creationId="{AFEF495F-4F3E-79D8-BEDA-509F4630551D}"/>
          </ac:graphicFrameMkLst>
        </pc:graphicFrameChg>
        <pc:graphicFrameChg chg="add del">
          <ac:chgData name="Carina Gomes (2222912)" userId="S::2222912@student.uwtsd.ac.uk::3fb0bafe-c5f1-4b8b-a06d-29e5db276b2f" providerId="AD" clId="Web-{2D41382E-1D7B-AD0A-92F5-78E188005C10}" dt="2026-03-16T11:16:50.320" v="102"/>
          <ac:graphicFrameMkLst>
            <pc:docMk/>
            <pc:sldMk cId="3991088664" sldId="265"/>
            <ac:graphicFrameMk id="24" creationId="{554B0C71-4D67-5DBB-A137-135DCFAD2C6E}"/>
          </ac:graphicFrameMkLst>
        </pc:graphicFrameChg>
        <pc:graphicFrameChg chg="add del mod">
          <ac:chgData name="Carina Gomes (2222912)" userId="S::2222912@student.uwtsd.ac.uk::3fb0bafe-c5f1-4b8b-a06d-29e5db276b2f" providerId="AD" clId="Web-{2D41382E-1D7B-AD0A-92F5-78E188005C10}" dt="2026-03-16T11:17:03.477" v="104"/>
          <ac:graphicFrameMkLst>
            <pc:docMk/>
            <pc:sldMk cId="3991088664" sldId="265"/>
            <ac:graphicFrameMk id="30" creationId="{44BB88BD-FD4A-7B42-0DD1-4E750970FA5A}"/>
          </ac:graphicFrameMkLst>
        </pc:graphicFrameChg>
        <pc:graphicFrameChg chg="add del mod">
          <ac:chgData name="Carina Gomes (2222912)" userId="S::2222912@student.uwtsd.ac.uk::3fb0bafe-c5f1-4b8b-a06d-29e5db276b2f" providerId="AD" clId="Web-{2D41382E-1D7B-AD0A-92F5-78E188005C10}" dt="2026-03-16T11:17:08.399" v="106"/>
          <ac:graphicFrameMkLst>
            <pc:docMk/>
            <pc:sldMk cId="3991088664" sldId="265"/>
            <ac:graphicFrameMk id="36" creationId="{9DF57EDB-F12A-C840-1EE5-5C9524201B91}"/>
          </ac:graphicFrameMkLst>
        </pc:graphicFrameChg>
      </pc:sldChg>
      <pc:sldChg chg="addSp delSp modSp mod modClrScheme chgLayout">
        <pc:chgData name="Carina Gomes (2222912)" userId="S::2222912@student.uwtsd.ac.uk::3fb0bafe-c5f1-4b8b-a06d-29e5db276b2f" providerId="AD" clId="Web-{2D41382E-1D7B-AD0A-92F5-78E188005C10}" dt="2026-03-16T11:30:20.318" v="234"/>
        <pc:sldMkLst>
          <pc:docMk/>
          <pc:sldMk cId="3779338348" sldId="266"/>
        </pc:sldMkLst>
        <pc:spChg chg="mod">
          <ac:chgData name="Carina Gomes (2222912)" userId="S::2222912@student.uwtsd.ac.uk::3fb0bafe-c5f1-4b8b-a06d-29e5db276b2f" providerId="AD" clId="Web-{2D41382E-1D7B-AD0A-92F5-78E188005C10}" dt="2026-03-16T11:30:20.318" v="234"/>
          <ac:spMkLst>
            <pc:docMk/>
            <pc:sldMk cId="3779338348" sldId="266"/>
            <ac:spMk id="2" creationId="{5B5859DB-1314-579F-D23E-5E0766D26F48}"/>
          </ac:spMkLst>
        </pc:spChg>
        <pc:spChg chg="add del mod">
          <ac:chgData name="Carina Gomes (2222912)" userId="S::2222912@student.uwtsd.ac.uk::3fb0bafe-c5f1-4b8b-a06d-29e5db276b2f" providerId="AD" clId="Web-{2D41382E-1D7B-AD0A-92F5-78E188005C10}" dt="2026-03-16T11:30:20.318" v="234"/>
          <ac:spMkLst>
            <pc:docMk/>
            <pc:sldMk cId="3779338348" sldId="266"/>
            <ac:spMk id="3" creationId="{AB2E0465-B3D9-1B78-5CAE-57F9F2415FA2}"/>
          </ac:spMkLst>
        </pc:spChg>
        <pc:spChg chg="add del mod">
          <ac:chgData name="Carina Gomes (2222912)" userId="S::2222912@student.uwtsd.ac.uk::3fb0bafe-c5f1-4b8b-a06d-29e5db276b2f" providerId="AD" clId="Web-{2D41382E-1D7B-AD0A-92F5-78E188005C10}" dt="2026-03-16T11:30:01.161" v="231"/>
          <ac:spMkLst>
            <pc:docMk/>
            <pc:sldMk cId="3779338348" sldId="266"/>
            <ac:spMk id="6" creationId="{6B416F89-CABC-428D-6662-F80DB4200E63}"/>
          </ac:spMkLst>
        </pc:spChg>
        <pc:spChg chg="add del mod">
          <ac:chgData name="Carina Gomes (2222912)" userId="S::2222912@student.uwtsd.ac.uk::3fb0bafe-c5f1-4b8b-a06d-29e5db276b2f" providerId="AD" clId="Web-{2D41382E-1D7B-AD0A-92F5-78E188005C10}" dt="2026-03-16T11:30:01.161" v="231"/>
          <ac:spMkLst>
            <pc:docMk/>
            <pc:sldMk cId="3779338348" sldId="266"/>
            <ac:spMk id="7" creationId="{F3F7F946-BE74-56AE-5D24-A83DA9A2573C}"/>
          </ac:spMkLst>
        </pc:spChg>
        <pc:spChg chg="add del mod">
          <ac:chgData name="Carina Gomes (2222912)" userId="S::2222912@student.uwtsd.ac.uk::3fb0bafe-c5f1-4b8b-a06d-29e5db276b2f" providerId="AD" clId="Web-{2D41382E-1D7B-AD0A-92F5-78E188005C10}" dt="2026-03-16T11:18:21.290" v="115"/>
          <ac:spMkLst>
            <pc:docMk/>
            <pc:sldMk cId="3779338348" sldId="266"/>
            <ac:spMk id="8" creationId="{27128CA8-CA5A-FA70-20B8-36A492A7F21B}"/>
          </ac:spMkLst>
        </pc:spChg>
        <pc:spChg chg="add del">
          <ac:chgData name="Carina Gomes (2222912)" userId="S::2222912@student.uwtsd.ac.uk::3fb0bafe-c5f1-4b8b-a06d-29e5db276b2f" providerId="AD" clId="Web-{2D41382E-1D7B-AD0A-92F5-78E188005C10}" dt="2026-03-16T11:18:15.290" v="113"/>
          <ac:spMkLst>
            <pc:docMk/>
            <pc:sldMk cId="3779338348" sldId="266"/>
            <ac:spMk id="9" creationId="{7EB03094-7E7A-10B3-B205-7C5D1D8E69B2}"/>
          </ac:spMkLst>
        </pc:spChg>
        <pc:spChg chg="add del mod">
          <ac:chgData name="Carina Gomes (2222912)" userId="S::2222912@student.uwtsd.ac.uk::3fb0bafe-c5f1-4b8b-a06d-29e5db276b2f" providerId="AD" clId="Web-{2D41382E-1D7B-AD0A-92F5-78E188005C10}" dt="2026-03-16T11:18:21.290" v="115"/>
          <ac:spMkLst>
            <pc:docMk/>
            <pc:sldMk cId="3779338348" sldId="266"/>
            <ac:spMk id="10" creationId="{614AE0A9-3402-C1FB-8D1A-73909A832F3A}"/>
          </ac:spMkLst>
        </pc:spChg>
        <pc:spChg chg="add del">
          <ac:chgData name="Carina Gomes (2222912)" userId="S::2222912@student.uwtsd.ac.uk::3fb0bafe-c5f1-4b8b-a06d-29e5db276b2f" providerId="AD" clId="Web-{2D41382E-1D7B-AD0A-92F5-78E188005C10}" dt="2026-03-16T11:18:15.290" v="113"/>
          <ac:spMkLst>
            <pc:docMk/>
            <pc:sldMk cId="3779338348" sldId="266"/>
            <ac:spMk id="11" creationId="{5682BDFD-F62E-8910-5614-68F5B80608D0}"/>
          </ac:spMkLst>
        </pc:spChg>
        <pc:spChg chg="add del mod">
          <ac:chgData name="Carina Gomes (2222912)" userId="S::2222912@student.uwtsd.ac.uk::3fb0bafe-c5f1-4b8b-a06d-29e5db276b2f" providerId="AD" clId="Web-{2D41382E-1D7B-AD0A-92F5-78E188005C10}" dt="2026-03-16T11:18:21.290" v="115"/>
          <ac:spMkLst>
            <pc:docMk/>
            <pc:sldMk cId="3779338348" sldId="266"/>
            <ac:spMk id="12" creationId="{5F6FF8EF-27F9-E3C5-417C-A3885F3E5B94}"/>
          </ac:spMkLst>
        </pc:spChg>
        <pc:spChg chg="add del">
          <ac:chgData name="Carina Gomes (2222912)" userId="S::2222912@student.uwtsd.ac.uk::3fb0bafe-c5f1-4b8b-a06d-29e5db276b2f" providerId="AD" clId="Web-{2D41382E-1D7B-AD0A-92F5-78E188005C10}" dt="2026-03-16T11:18:15.290" v="113"/>
          <ac:spMkLst>
            <pc:docMk/>
            <pc:sldMk cId="3779338348" sldId="266"/>
            <ac:spMk id="13" creationId="{F97BEB66-9254-83D4-E356-4C701367C8BD}"/>
          </ac:spMkLst>
        </pc:spChg>
        <pc:spChg chg="add del mod">
          <ac:chgData name="Carina Gomes (2222912)" userId="S::2222912@student.uwtsd.ac.uk::3fb0bafe-c5f1-4b8b-a06d-29e5db276b2f" providerId="AD" clId="Web-{2D41382E-1D7B-AD0A-92F5-78E188005C10}" dt="2026-03-16T11:18:21.290" v="115"/>
          <ac:spMkLst>
            <pc:docMk/>
            <pc:sldMk cId="3779338348" sldId="266"/>
            <ac:spMk id="14" creationId="{D0198F77-AEB3-F6E7-300D-DC388C0A4ECF}"/>
          </ac:spMkLst>
        </pc:spChg>
        <pc:spChg chg="add del mod">
          <ac:chgData name="Carina Gomes (2222912)" userId="S::2222912@student.uwtsd.ac.uk::3fb0bafe-c5f1-4b8b-a06d-29e5db276b2f" providerId="AD" clId="Web-{2D41382E-1D7B-AD0A-92F5-78E188005C10}" dt="2026-03-16T11:18:21.290" v="115"/>
          <ac:spMkLst>
            <pc:docMk/>
            <pc:sldMk cId="3779338348" sldId="266"/>
            <ac:spMk id="15" creationId="{AB2E0465-B3D9-1B78-5CAE-57F9F2415FA2}"/>
          </ac:spMkLst>
        </pc:spChg>
        <pc:spChg chg="add del mod">
          <ac:chgData name="Carina Gomes (2222912)" userId="S::2222912@student.uwtsd.ac.uk::3fb0bafe-c5f1-4b8b-a06d-29e5db276b2f" providerId="AD" clId="Web-{2D41382E-1D7B-AD0A-92F5-78E188005C10}" dt="2026-03-16T11:30:01.161" v="231"/>
          <ac:spMkLst>
            <pc:docMk/>
            <pc:sldMk cId="3779338348" sldId="266"/>
            <ac:spMk id="16" creationId="{3786E0F3-5CDD-B367-AB75-FAAAA590779A}"/>
          </ac:spMkLst>
        </pc:spChg>
        <pc:spChg chg="add del mod">
          <ac:chgData name="Carina Gomes (2222912)" userId="S::2222912@student.uwtsd.ac.uk::3fb0bafe-c5f1-4b8b-a06d-29e5db276b2f" providerId="AD" clId="Web-{2D41382E-1D7B-AD0A-92F5-78E188005C10}" dt="2026-03-16T11:30:01.161" v="231"/>
          <ac:spMkLst>
            <pc:docMk/>
            <pc:sldMk cId="3779338348" sldId="266"/>
            <ac:spMk id="17" creationId="{8999F641-8163-2A82-4280-6A590C11E46A}"/>
          </ac:spMkLst>
        </pc:spChg>
        <pc:spChg chg="add">
          <ac:chgData name="Carina Gomes (2222912)" userId="S::2222912@student.uwtsd.ac.uk::3fb0bafe-c5f1-4b8b-a06d-29e5db276b2f" providerId="AD" clId="Web-{2D41382E-1D7B-AD0A-92F5-78E188005C10}" dt="2026-03-16T11:30:20.318" v="234"/>
          <ac:spMkLst>
            <pc:docMk/>
            <pc:sldMk cId="3779338348" sldId="266"/>
            <ac:spMk id="19" creationId="{78A7A30C-A670-1F04-CA2B-B52D611FC5D3}"/>
          </ac:spMkLst>
        </pc:spChg>
        <pc:spChg chg="add del">
          <ac:chgData name="Carina Gomes (2222912)" userId="S::2222912@student.uwtsd.ac.uk::3fb0bafe-c5f1-4b8b-a06d-29e5db276b2f" providerId="AD" clId="Web-{2D41382E-1D7B-AD0A-92F5-78E188005C10}" dt="2026-03-16T11:30:13.224" v="233"/>
          <ac:spMkLst>
            <pc:docMk/>
            <pc:sldMk cId="3779338348" sldId="266"/>
            <ac:spMk id="20" creationId="{78A7A30C-A670-1F04-CA2B-B52D611FC5D3}"/>
          </ac:spMkLst>
        </pc:spChg>
        <pc:spChg chg="add del">
          <ac:chgData name="Carina Gomes (2222912)" userId="S::2222912@student.uwtsd.ac.uk::3fb0bafe-c5f1-4b8b-a06d-29e5db276b2f" providerId="AD" clId="Web-{2D41382E-1D7B-AD0A-92F5-78E188005C10}" dt="2026-03-16T11:30:13.224" v="233"/>
          <ac:spMkLst>
            <pc:docMk/>
            <pc:sldMk cId="3779338348" sldId="266"/>
            <ac:spMk id="21" creationId="{F96BEAD0-8D93-8CC2-8EEF-D4BA7D7D68E4}"/>
          </ac:spMkLst>
        </pc:spChg>
        <pc:spChg chg="add del">
          <ac:chgData name="Carina Gomes (2222912)" userId="S::2222912@student.uwtsd.ac.uk::3fb0bafe-c5f1-4b8b-a06d-29e5db276b2f" providerId="AD" clId="Web-{2D41382E-1D7B-AD0A-92F5-78E188005C10}" dt="2026-03-16T11:30:13.224" v="233"/>
          <ac:spMkLst>
            <pc:docMk/>
            <pc:sldMk cId="3779338348" sldId="266"/>
            <ac:spMk id="22" creationId="{1EE5F0DB-C145-FCF9-DD9B-1A914279DAB8}"/>
          </ac:spMkLst>
        </pc:spChg>
        <pc:spChg chg="add">
          <ac:chgData name="Carina Gomes (2222912)" userId="S::2222912@student.uwtsd.ac.uk::3fb0bafe-c5f1-4b8b-a06d-29e5db276b2f" providerId="AD" clId="Web-{2D41382E-1D7B-AD0A-92F5-78E188005C10}" dt="2026-03-16T11:30:20.318" v="234"/>
          <ac:spMkLst>
            <pc:docMk/>
            <pc:sldMk cId="3779338348" sldId="266"/>
            <ac:spMk id="24" creationId="{F96BEAD0-8D93-8CC2-8EEF-D4BA7D7D68E4}"/>
          </ac:spMkLst>
        </pc:spChg>
        <pc:spChg chg="add">
          <ac:chgData name="Carina Gomes (2222912)" userId="S::2222912@student.uwtsd.ac.uk::3fb0bafe-c5f1-4b8b-a06d-29e5db276b2f" providerId="AD" clId="Web-{2D41382E-1D7B-AD0A-92F5-78E188005C10}" dt="2026-03-16T11:30:20.318" v="234"/>
          <ac:spMkLst>
            <pc:docMk/>
            <pc:sldMk cId="3779338348" sldId="266"/>
            <ac:spMk id="25" creationId="{1EE5F0DB-C145-FCF9-DD9B-1A914279DAB8}"/>
          </ac:spMkLst>
        </pc:spChg>
        <pc:graphicFrameChg chg="add del">
          <ac:chgData name="Carina Gomes (2222912)" userId="S::2222912@student.uwtsd.ac.uk::3fb0bafe-c5f1-4b8b-a06d-29e5db276b2f" providerId="AD" clId="Web-{2D41382E-1D7B-AD0A-92F5-78E188005C10}" dt="2026-03-16T11:18:15.290" v="113"/>
          <ac:graphicFrameMkLst>
            <pc:docMk/>
            <pc:sldMk cId="3779338348" sldId="266"/>
            <ac:graphicFrameMk id="5" creationId="{4D657BAF-CAD6-D2B4-E327-79524EC06F8B}"/>
          </ac:graphicFrameMkLst>
        </pc:graphicFrameChg>
        <pc:graphicFrameChg chg="add del mod">
          <ac:chgData name="Carina Gomes (2222912)" userId="S::2222912@student.uwtsd.ac.uk::3fb0bafe-c5f1-4b8b-a06d-29e5db276b2f" providerId="AD" clId="Web-{2D41382E-1D7B-AD0A-92F5-78E188005C10}" dt="2026-03-16T11:30:01.161" v="231"/>
          <ac:graphicFrameMkLst>
            <pc:docMk/>
            <pc:sldMk cId="3779338348" sldId="266"/>
            <ac:graphicFrameMk id="18" creationId="{EE83D608-4B64-FD3D-C24F-16193E64F152}"/>
          </ac:graphicFrameMkLst>
        </pc:graphicFrameChg>
        <pc:graphicFrameChg chg="add del">
          <ac:chgData name="Carina Gomes (2222912)" userId="S::2222912@student.uwtsd.ac.uk::3fb0bafe-c5f1-4b8b-a06d-29e5db276b2f" providerId="AD" clId="Web-{2D41382E-1D7B-AD0A-92F5-78E188005C10}" dt="2026-03-16T11:30:13.224" v="233"/>
          <ac:graphicFrameMkLst>
            <pc:docMk/>
            <pc:sldMk cId="3779338348" sldId="266"/>
            <ac:graphicFrameMk id="23" creationId="{1121BFA9-E77C-3E54-CEF4-485F944BC66E}"/>
          </ac:graphicFrameMkLst>
        </pc:graphicFrameChg>
        <pc:graphicFrameChg chg="add">
          <ac:chgData name="Carina Gomes (2222912)" userId="S::2222912@student.uwtsd.ac.uk::3fb0bafe-c5f1-4b8b-a06d-29e5db276b2f" providerId="AD" clId="Web-{2D41382E-1D7B-AD0A-92F5-78E188005C10}" dt="2026-03-16T11:30:20.318" v="234"/>
          <ac:graphicFrameMkLst>
            <pc:docMk/>
            <pc:sldMk cId="3779338348" sldId="266"/>
            <ac:graphicFrameMk id="26" creationId="{1121BFA9-E77C-3E54-CEF4-485F944BC66E}"/>
          </ac:graphicFrameMkLst>
        </pc:graphicFrameChg>
      </pc:sldChg>
      <pc:sldChg chg="addSp delSp modSp">
        <pc:chgData name="Carina Gomes (2222912)" userId="S::2222912@student.uwtsd.ac.uk::3fb0bafe-c5f1-4b8b-a06d-29e5db276b2f" providerId="AD" clId="Web-{2D41382E-1D7B-AD0A-92F5-78E188005C10}" dt="2026-03-16T11:29:26.317" v="229"/>
        <pc:sldMkLst>
          <pc:docMk/>
          <pc:sldMk cId="159300739" sldId="267"/>
        </pc:sldMkLst>
        <pc:spChg chg="mod">
          <ac:chgData name="Carina Gomes (2222912)" userId="S::2222912@student.uwtsd.ac.uk::3fb0bafe-c5f1-4b8b-a06d-29e5db276b2f" providerId="AD" clId="Web-{2D41382E-1D7B-AD0A-92F5-78E188005C10}" dt="2026-03-16T11:29:26.317" v="229"/>
          <ac:spMkLst>
            <pc:docMk/>
            <pc:sldMk cId="159300739" sldId="267"/>
            <ac:spMk id="2" creationId="{E212D90F-05D3-DC38-17CD-AF22AC19E058}"/>
          </ac:spMkLst>
        </pc:spChg>
        <pc:spChg chg="del mod">
          <ac:chgData name="Carina Gomes (2222912)" userId="S::2222912@student.uwtsd.ac.uk::3fb0bafe-c5f1-4b8b-a06d-29e5db276b2f" providerId="AD" clId="Web-{2D41382E-1D7B-AD0A-92F5-78E188005C10}" dt="2026-03-16T11:29:26.317" v="229"/>
          <ac:spMkLst>
            <pc:docMk/>
            <pc:sldMk cId="159300739" sldId="267"/>
            <ac:spMk id="3" creationId="{BA12AD14-FDEE-1553-DB8C-5D8C9CFB610A}"/>
          </ac:spMkLst>
        </pc:spChg>
        <pc:spChg chg="add">
          <ac:chgData name="Carina Gomes (2222912)" userId="S::2222912@student.uwtsd.ac.uk::3fb0bafe-c5f1-4b8b-a06d-29e5db276b2f" providerId="AD" clId="Web-{2D41382E-1D7B-AD0A-92F5-78E188005C10}" dt="2026-03-16T11:29:26.317" v="229"/>
          <ac:spMkLst>
            <pc:docMk/>
            <pc:sldMk cId="159300739" sldId="267"/>
            <ac:spMk id="9" creationId="{BBE47C66-14C2-E49F-BD3C-9E8E34373CEE}"/>
          </ac:spMkLst>
        </pc:spChg>
        <pc:spChg chg="add">
          <ac:chgData name="Carina Gomes (2222912)" userId="S::2222912@student.uwtsd.ac.uk::3fb0bafe-c5f1-4b8b-a06d-29e5db276b2f" providerId="AD" clId="Web-{2D41382E-1D7B-AD0A-92F5-78E188005C10}" dt="2026-03-16T11:29:26.317" v="229"/>
          <ac:spMkLst>
            <pc:docMk/>
            <pc:sldMk cId="159300739" sldId="267"/>
            <ac:spMk id="11" creationId="{5B3FD8CD-2E23-8382-C182-5883C9464B0B}"/>
          </ac:spMkLst>
        </pc:spChg>
        <pc:spChg chg="add">
          <ac:chgData name="Carina Gomes (2222912)" userId="S::2222912@student.uwtsd.ac.uk::3fb0bafe-c5f1-4b8b-a06d-29e5db276b2f" providerId="AD" clId="Web-{2D41382E-1D7B-AD0A-92F5-78E188005C10}" dt="2026-03-16T11:29:26.317" v="229"/>
          <ac:spMkLst>
            <pc:docMk/>
            <pc:sldMk cId="159300739" sldId="267"/>
            <ac:spMk id="13" creationId="{6EC5E124-BE8D-00A2-745F-FE849B276B50}"/>
          </ac:spMkLst>
        </pc:spChg>
        <pc:graphicFrameChg chg="add">
          <ac:chgData name="Carina Gomes (2222912)" userId="S::2222912@student.uwtsd.ac.uk::3fb0bafe-c5f1-4b8b-a06d-29e5db276b2f" providerId="AD" clId="Web-{2D41382E-1D7B-AD0A-92F5-78E188005C10}" dt="2026-03-16T11:29:26.317" v="229"/>
          <ac:graphicFrameMkLst>
            <pc:docMk/>
            <pc:sldMk cId="159300739" sldId="267"/>
            <ac:graphicFrameMk id="5" creationId="{DEC5A3A2-9CAC-712A-CB33-5CCC87A40E5F}"/>
          </ac:graphicFrameMkLst>
        </pc:graphicFrameChg>
      </pc:sldChg>
      <pc:sldChg chg="addSp delSp modSp">
        <pc:chgData name="Carina Gomes (2222912)" userId="S::2222912@student.uwtsd.ac.uk::3fb0bafe-c5f1-4b8b-a06d-29e5db276b2f" providerId="AD" clId="Web-{2D41382E-1D7B-AD0A-92F5-78E188005C10}" dt="2026-03-16T11:29:06.598" v="227"/>
        <pc:sldMkLst>
          <pc:docMk/>
          <pc:sldMk cId="1212134193" sldId="268"/>
        </pc:sldMkLst>
        <pc:spChg chg="mod">
          <ac:chgData name="Carina Gomes (2222912)" userId="S::2222912@student.uwtsd.ac.uk::3fb0bafe-c5f1-4b8b-a06d-29e5db276b2f" providerId="AD" clId="Web-{2D41382E-1D7B-AD0A-92F5-78E188005C10}" dt="2026-03-16T11:29:06.598" v="227"/>
          <ac:spMkLst>
            <pc:docMk/>
            <pc:sldMk cId="1212134193" sldId="268"/>
            <ac:spMk id="2" creationId="{5DEAD21F-274C-7E12-9CC6-8E7DFD886776}"/>
          </ac:spMkLst>
        </pc:spChg>
        <pc:spChg chg="del mod">
          <ac:chgData name="Carina Gomes (2222912)" userId="S::2222912@student.uwtsd.ac.uk::3fb0bafe-c5f1-4b8b-a06d-29e5db276b2f" providerId="AD" clId="Web-{2D41382E-1D7B-AD0A-92F5-78E188005C10}" dt="2026-03-16T11:29:06.598" v="227"/>
          <ac:spMkLst>
            <pc:docMk/>
            <pc:sldMk cId="1212134193" sldId="268"/>
            <ac:spMk id="3" creationId="{3E0E410E-74DE-2F83-E2EC-ABBC61AE2882}"/>
          </ac:spMkLst>
        </pc:spChg>
        <pc:spChg chg="add">
          <ac:chgData name="Carina Gomes (2222912)" userId="S::2222912@student.uwtsd.ac.uk::3fb0bafe-c5f1-4b8b-a06d-29e5db276b2f" providerId="AD" clId="Web-{2D41382E-1D7B-AD0A-92F5-78E188005C10}" dt="2026-03-16T11:29:06.598" v="227"/>
          <ac:spMkLst>
            <pc:docMk/>
            <pc:sldMk cId="1212134193" sldId="268"/>
            <ac:spMk id="9" creationId="{7AAEE9E3-817B-8252-BBC3-EB093E71945D}"/>
          </ac:spMkLst>
        </pc:spChg>
        <pc:spChg chg="add">
          <ac:chgData name="Carina Gomes (2222912)" userId="S::2222912@student.uwtsd.ac.uk::3fb0bafe-c5f1-4b8b-a06d-29e5db276b2f" providerId="AD" clId="Web-{2D41382E-1D7B-AD0A-92F5-78E188005C10}" dt="2026-03-16T11:29:06.598" v="227"/>
          <ac:spMkLst>
            <pc:docMk/>
            <pc:sldMk cId="1212134193" sldId="268"/>
            <ac:spMk id="11" creationId="{EB28A574-847D-E084-9F6E-0A87E0A1AED3}"/>
          </ac:spMkLst>
        </pc:spChg>
        <pc:spChg chg="add">
          <ac:chgData name="Carina Gomes (2222912)" userId="S::2222912@student.uwtsd.ac.uk::3fb0bafe-c5f1-4b8b-a06d-29e5db276b2f" providerId="AD" clId="Web-{2D41382E-1D7B-AD0A-92F5-78E188005C10}" dt="2026-03-16T11:29:06.598" v="227"/>
          <ac:spMkLst>
            <pc:docMk/>
            <pc:sldMk cId="1212134193" sldId="268"/>
            <ac:spMk id="13" creationId="{A0D09E51-EC86-C2AE-0CF8-210A7BFB9347}"/>
          </ac:spMkLst>
        </pc:spChg>
        <pc:graphicFrameChg chg="add">
          <ac:chgData name="Carina Gomes (2222912)" userId="S::2222912@student.uwtsd.ac.uk::3fb0bafe-c5f1-4b8b-a06d-29e5db276b2f" providerId="AD" clId="Web-{2D41382E-1D7B-AD0A-92F5-78E188005C10}" dt="2026-03-16T11:29:06.598" v="227"/>
          <ac:graphicFrameMkLst>
            <pc:docMk/>
            <pc:sldMk cId="1212134193" sldId="268"/>
            <ac:graphicFrameMk id="5" creationId="{5656AB43-9AD1-DB44-A0BF-DD41D663CA4F}"/>
          </ac:graphicFrameMkLst>
        </pc:graphicFrameChg>
      </pc:sldChg>
      <pc:sldChg chg="addSp delSp modSp">
        <pc:chgData name="Carina Gomes (2222912)" userId="S::2222912@student.uwtsd.ac.uk::3fb0bafe-c5f1-4b8b-a06d-29e5db276b2f" providerId="AD" clId="Web-{2D41382E-1D7B-AD0A-92F5-78E188005C10}" dt="2026-03-16T11:28:56.801" v="226"/>
        <pc:sldMkLst>
          <pc:docMk/>
          <pc:sldMk cId="1886025223" sldId="269"/>
        </pc:sldMkLst>
        <pc:spChg chg="mod">
          <ac:chgData name="Carina Gomes (2222912)" userId="S::2222912@student.uwtsd.ac.uk::3fb0bafe-c5f1-4b8b-a06d-29e5db276b2f" providerId="AD" clId="Web-{2D41382E-1D7B-AD0A-92F5-78E188005C10}" dt="2026-03-16T11:28:56.801" v="226"/>
          <ac:spMkLst>
            <pc:docMk/>
            <pc:sldMk cId="1886025223" sldId="269"/>
            <ac:spMk id="2" creationId="{93D395A0-8F34-840F-E99D-05598E3F007A}"/>
          </ac:spMkLst>
        </pc:spChg>
        <pc:spChg chg="del">
          <ac:chgData name="Carina Gomes (2222912)" userId="S::2222912@student.uwtsd.ac.uk::3fb0bafe-c5f1-4b8b-a06d-29e5db276b2f" providerId="AD" clId="Web-{2D41382E-1D7B-AD0A-92F5-78E188005C10}" dt="2026-03-16T11:28:56.801" v="226"/>
          <ac:spMkLst>
            <pc:docMk/>
            <pc:sldMk cId="1886025223" sldId="269"/>
            <ac:spMk id="3" creationId="{091D065E-04F7-D6F6-1208-0C49CD48C019}"/>
          </ac:spMkLst>
        </pc:spChg>
        <pc:spChg chg="add">
          <ac:chgData name="Carina Gomes (2222912)" userId="S::2222912@student.uwtsd.ac.uk::3fb0bafe-c5f1-4b8b-a06d-29e5db276b2f" providerId="AD" clId="Web-{2D41382E-1D7B-AD0A-92F5-78E188005C10}" dt="2026-03-16T11:28:56.801" v="226"/>
          <ac:spMkLst>
            <pc:docMk/>
            <pc:sldMk cId="1886025223" sldId="269"/>
            <ac:spMk id="9" creationId="{293888D6-3A06-BCDB-0B63-7857F84D7942}"/>
          </ac:spMkLst>
        </pc:spChg>
        <pc:spChg chg="add">
          <ac:chgData name="Carina Gomes (2222912)" userId="S::2222912@student.uwtsd.ac.uk::3fb0bafe-c5f1-4b8b-a06d-29e5db276b2f" providerId="AD" clId="Web-{2D41382E-1D7B-AD0A-92F5-78E188005C10}" dt="2026-03-16T11:28:56.801" v="226"/>
          <ac:spMkLst>
            <pc:docMk/>
            <pc:sldMk cId="1886025223" sldId="269"/>
            <ac:spMk id="11" creationId="{7EA2E3B9-DF7F-E7BD-A5DE-41048D57985E}"/>
          </ac:spMkLst>
        </pc:spChg>
        <pc:spChg chg="add">
          <ac:chgData name="Carina Gomes (2222912)" userId="S::2222912@student.uwtsd.ac.uk::3fb0bafe-c5f1-4b8b-a06d-29e5db276b2f" providerId="AD" clId="Web-{2D41382E-1D7B-AD0A-92F5-78E188005C10}" dt="2026-03-16T11:28:56.801" v="226"/>
          <ac:spMkLst>
            <pc:docMk/>
            <pc:sldMk cId="1886025223" sldId="269"/>
            <ac:spMk id="13" creationId="{1DCB011B-C8D6-79FE-52BC-1F06DC871DFC}"/>
          </ac:spMkLst>
        </pc:spChg>
        <pc:graphicFrameChg chg="add">
          <ac:chgData name="Carina Gomes (2222912)" userId="S::2222912@student.uwtsd.ac.uk::3fb0bafe-c5f1-4b8b-a06d-29e5db276b2f" providerId="AD" clId="Web-{2D41382E-1D7B-AD0A-92F5-78E188005C10}" dt="2026-03-16T11:28:56.801" v="226"/>
          <ac:graphicFrameMkLst>
            <pc:docMk/>
            <pc:sldMk cId="1886025223" sldId="269"/>
            <ac:graphicFrameMk id="5" creationId="{3459E542-E9A6-A898-AAC3-FFE7338E9F04}"/>
          </ac:graphicFrameMkLst>
        </pc:graphicFrameChg>
      </pc:sldChg>
      <pc:sldChg chg="addSp delSp modSp">
        <pc:chgData name="Carina Gomes (2222912)" userId="S::2222912@student.uwtsd.ac.uk::3fb0bafe-c5f1-4b8b-a06d-29e5db276b2f" providerId="AD" clId="Web-{2D41382E-1D7B-AD0A-92F5-78E188005C10}" dt="2026-03-16T11:29:16.520" v="228"/>
        <pc:sldMkLst>
          <pc:docMk/>
          <pc:sldMk cId="1064987794" sldId="270"/>
        </pc:sldMkLst>
        <pc:spChg chg="mod">
          <ac:chgData name="Carina Gomes (2222912)" userId="S::2222912@student.uwtsd.ac.uk::3fb0bafe-c5f1-4b8b-a06d-29e5db276b2f" providerId="AD" clId="Web-{2D41382E-1D7B-AD0A-92F5-78E188005C10}" dt="2026-03-16T11:29:16.520" v="228"/>
          <ac:spMkLst>
            <pc:docMk/>
            <pc:sldMk cId="1064987794" sldId="270"/>
            <ac:spMk id="2" creationId="{CBE07834-7FAD-E085-A221-F79B60AD7504}"/>
          </ac:spMkLst>
        </pc:spChg>
        <pc:spChg chg="del mod">
          <ac:chgData name="Carina Gomes (2222912)" userId="S::2222912@student.uwtsd.ac.uk::3fb0bafe-c5f1-4b8b-a06d-29e5db276b2f" providerId="AD" clId="Web-{2D41382E-1D7B-AD0A-92F5-78E188005C10}" dt="2026-03-16T11:29:16.520" v="228"/>
          <ac:spMkLst>
            <pc:docMk/>
            <pc:sldMk cId="1064987794" sldId="270"/>
            <ac:spMk id="3" creationId="{9898A114-3701-5E9D-AD2E-6EB8DAFC95A5}"/>
          </ac:spMkLst>
        </pc:spChg>
        <pc:spChg chg="add">
          <ac:chgData name="Carina Gomes (2222912)" userId="S::2222912@student.uwtsd.ac.uk::3fb0bafe-c5f1-4b8b-a06d-29e5db276b2f" providerId="AD" clId="Web-{2D41382E-1D7B-AD0A-92F5-78E188005C10}" dt="2026-03-16T11:29:16.520" v="228"/>
          <ac:spMkLst>
            <pc:docMk/>
            <pc:sldMk cId="1064987794" sldId="270"/>
            <ac:spMk id="9" creationId="{24934E0F-EE99-D19A-AEEF-2367F27AB058}"/>
          </ac:spMkLst>
        </pc:spChg>
        <pc:spChg chg="add">
          <ac:chgData name="Carina Gomes (2222912)" userId="S::2222912@student.uwtsd.ac.uk::3fb0bafe-c5f1-4b8b-a06d-29e5db276b2f" providerId="AD" clId="Web-{2D41382E-1D7B-AD0A-92F5-78E188005C10}" dt="2026-03-16T11:29:16.520" v="228"/>
          <ac:spMkLst>
            <pc:docMk/>
            <pc:sldMk cId="1064987794" sldId="270"/>
            <ac:spMk id="11" creationId="{35966EF0-1BE5-3D76-424B-D1814E4C9384}"/>
          </ac:spMkLst>
        </pc:spChg>
        <pc:spChg chg="add">
          <ac:chgData name="Carina Gomes (2222912)" userId="S::2222912@student.uwtsd.ac.uk::3fb0bafe-c5f1-4b8b-a06d-29e5db276b2f" providerId="AD" clId="Web-{2D41382E-1D7B-AD0A-92F5-78E188005C10}" dt="2026-03-16T11:29:16.520" v="228"/>
          <ac:spMkLst>
            <pc:docMk/>
            <pc:sldMk cId="1064987794" sldId="270"/>
            <ac:spMk id="13" creationId="{4BC46B7C-7433-BDA6-58D6-9D64836E711C}"/>
          </ac:spMkLst>
        </pc:spChg>
        <pc:graphicFrameChg chg="add">
          <ac:chgData name="Carina Gomes (2222912)" userId="S::2222912@student.uwtsd.ac.uk::3fb0bafe-c5f1-4b8b-a06d-29e5db276b2f" providerId="AD" clId="Web-{2D41382E-1D7B-AD0A-92F5-78E188005C10}" dt="2026-03-16T11:29:16.520" v="228"/>
          <ac:graphicFrameMkLst>
            <pc:docMk/>
            <pc:sldMk cId="1064987794" sldId="270"/>
            <ac:graphicFrameMk id="5" creationId="{9432BB0C-AD54-A2B8-222A-24E16B60B05C}"/>
          </ac:graphicFrameMkLst>
        </pc:graphicFrameChg>
      </pc:sldChg>
      <pc:sldChg chg="addSp delSp modSp mod modClrScheme chgLayout">
        <pc:chgData name="Carina Gomes (2222912)" userId="S::2222912@student.uwtsd.ac.uk::3fb0bafe-c5f1-4b8b-a06d-29e5db276b2f" providerId="AD" clId="Web-{2D41382E-1D7B-AD0A-92F5-78E188005C10}" dt="2026-03-16T11:30:36.396" v="237"/>
        <pc:sldMkLst>
          <pc:docMk/>
          <pc:sldMk cId="827699831" sldId="271"/>
        </pc:sldMkLst>
        <pc:spChg chg="mod">
          <ac:chgData name="Carina Gomes (2222912)" userId="S::2222912@student.uwtsd.ac.uk::3fb0bafe-c5f1-4b8b-a06d-29e5db276b2f" providerId="AD" clId="Web-{2D41382E-1D7B-AD0A-92F5-78E188005C10}" dt="2026-03-16T11:30:36.396" v="237"/>
          <ac:spMkLst>
            <pc:docMk/>
            <pc:sldMk cId="827699831" sldId="271"/>
            <ac:spMk id="2" creationId="{224C7A64-6779-8792-CE66-EBE257E0E144}"/>
          </ac:spMkLst>
        </pc:spChg>
        <pc:spChg chg="add del mod">
          <ac:chgData name="Carina Gomes (2222912)" userId="S::2222912@student.uwtsd.ac.uk::3fb0bafe-c5f1-4b8b-a06d-29e5db276b2f" providerId="AD" clId="Web-{2D41382E-1D7B-AD0A-92F5-78E188005C10}" dt="2026-03-16T11:30:36.396" v="237"/>
          <ac:spMkLst>
            <pc:docMk/>
            <pc:sldMk cId="827699831" sldId="271"/>
            <ac:spMk id="3" creationId="{8C089802-B296-5CCA-7D78-645AFB6F4412}"/>
          </ac:spMkLst>
        </pc:spChg>
        <pc:spChg chg="add del mod">
          <ac:chgData name="Carina Gomes (2222912)" userId="S::2222912@student.uwtsd.ac.uk::3fb0bafe-c5f1-4b8b-a06d-29e5db276b2f" providerId="AD" clId="Web-{2D41382E-1D7B-AD0A-92F5-78E188005C10}" dt="2026-03-16T11:30:36.349" v="236"/>
          <ac:spMkLst>
            <pc:docMk/>
            <pc:sldMk cId="827699831" sldId="271"/>
            <ac:spMk id="9" creationId="{1608C230-1BA9-9B8C-EC6F-F419975F262F}"/>
          </ac:spMkLst>
        </pc:spChg>
        <pc:spChg chg="add del mod">
          <ac:chgData name="Carina Gomes (2222912)" userId="S::2222912@student.uwtsd.ac.uk::3fb0bafe-c5f1-4b8b-a06d-29e5db276b2f" providerId="AD" clId="Web-{2D41382E-1D7B-AD0A-92F5-78E188005C10}" dt="2026-03-16T11:30:36.349" v="236"/>
          <ac:spMkLst>
            <pc:docMk/>
            <pc:sldMk cId="827699831" sldId="271"/>
            <ac:spMk id="11" creationId="{33870987-3A2C-C646-2EA6-D626DB4473AF}"/>
          </ac:spMkLst>
        </pc:spChg>
        <pc:spChg chg="add del mod">
          <ac:chgData name="Carina Gomes (2222912)" userId="S::2222912@student.uwtsd.ac.uk::3fb0bafe-c5f1-4b8b-a06d-29e5db276b2f" providerId="AD" clId="Web-{2D41382E-1D7B-AD0A-92F5-78E188005C10}" dt="2026-03-16T11:30:36.349" v="236"/>
          <ac:spMkLst>
            <pc:docMk/>
            <pc:sldMk cId="827699831" sldId="271"/>
            <ac:spMk id="13" creationId="{93F6CDC1-762D-4F6A-18CE-0C82AC94C023}"/>
          </ac:spMkLst>
        </pc:spChg>
        <pc:spChg chg="add del mod">
          <ac:chgData name="Carina Gomes (2222912)" userId="S::2222912@student.uwtsd.ac.uk::3fb0bafe-c5f1-4b8b-a06d-29e5db276b2f" providerId="AD" clId="Web-{2D41382E-1D7B-AD0A-92F5-78E188005C10}" dt="2026-03-16T11:30:36.349" v="236"/>
          <ac:spMkLst>
            <pc:docMk/>
            <pc:sldMk cId="827699831" sldId="271"/>
            <ac:spMk id="15" creationId="{749A0725-69EF-E6D0-36ED-7D6D3C5F47E8}"/>
          </ac:spMkLst>
        </pc:spChg>
        <pc:spChg chg="add">
          <ac:chgData name="Carina Gomes (2222912)" userId="S::2222912@student.uwtsd.ac.uk::3fb0bafe-c5f1-4b8b-a06d-29e5db276b2f" providerId="AD" clId="Web-{2D41382E-1D7B-AD0A-92F5-78E188005C10}" dt="2026-03-16T11:30:36.396" v="237"/>
          <ac:spMkLst>
            <pc:docMk/>
            <pc:sldMk cId="827699831" sldId="271"/>
            <ac:spMk id="17" creationId="{E0ECD55E-5AE3-AE0D-9528-E3FDDBA7723A}"/>
          </ac:spMkLst>
        </pc:spChg>
        <pc:spChg chg="add">
          <ac:chgData name="Carina Gomes (2222912)" userId="S::2222912@student.uwtsd.ac.uk::3fb0bafe-c5f1-4b8b-a06d-29e5db276b2f" providerId="AD" clId="Web-{2D41382E-1D7B-AD0A-92F5-78E188005C10}" dt="2026-03-16T11:30:36.396" v="237"/>
          <ac:spMkLst>
            <pc:docMk/>
            <pc:sldMk cId="827699831" sldId="271"/>
            <ac:spMk id="18" creationId="{622BB8FA-665E-FF22-CE26-6E9F2AC71DC1}"/>
          </ac:spMkLst>
        </pc:spChg>
        <pc:spChg chg="add">
          <ac:chgData name="Carina Gomes (2222912)" userId="S::2222912@student.uwtsd.ac.uk::3fb0bafe-c5f1-4b8b-a06d-29e5db276b2f" providerId="AD" clId="Web-{2D41382E-1D7B-AD0A-92F5-78E188005C10}" dt="2026-03-16T11:30:36.396" v="237"/>
          <ac:spMkLst>
            <pc:docMk/>
            <pc:sldMk cId="827699831" sldId="271"/>
            <ac:spMk id="19" creationId="{26AB8B6B-CEBD-EFBF-2240-233406CAC447}"/>
          </ac:spMkLst>
        </pc:spChg>
        <pc:graphicFrameChg chg="add del mod">
          <ac:chgData name="Carina Gomes (2222912)" userId="S::2222912@student.uwtsd.ac.uk::3fb0bafe-c5f1-4b8b-a06d-29e5db276b2f" providerId="AD" clId="Web-{2D41382E-1D7B-AD0A-92F5-78E188005C10}" dt="2026-03-16T11:30:36.349" v="236"/>
          <ac:graphicFrameMkLst>
            <pc:docMk/>
            <pc:sldMk cId="827699831" sldId="271"/>
            <ac:graphicFrameMk id="5" creationId="{F6ABF3EC-2000-7476-F303-67B66854F092}"/>
          </ac:graphicFrameMkLst>
        </pc:graphicFrameChg>
        <pc:graphicFrameChg chg="add">
          <ac:chgData name="Carina Gomes (2222912)" userId="S::2222912@student.uwtsd.ac.uk::3fb0bafe-c5f1-4b8b-a06d-29e5db276b2f" providerId="AD" clId="Web-{2D41382E-1D7B-AD0A-92F5-78E188005C10}" dt="2026-03-16T11:30:36.396" v="237"/>
          <ac:graphicFrameMkLst>
            <pc:docMk/>
            <pc:sldMk cId="827699831" sldId="271"/>
            <ac:graphicFrameMk id="20" creationId="{D18AFBF1-7235-B214-E75C-201EB16513B0}"/>
          </ac:graphicFrameMkLst>
        </pc:graphicFrameChg>
      </pc:sldChg>
      <pc:sldChg chg="delSp modSp new">
        <pc:chgData name="Carina Gomes (2222912)" userId="S::2222912@student.uwtsd.ac.uk::3fb0bafe-c5f1-4b8b-a06d-29e5db276b2f" providerId="AD" clId="Web-{2D41382E-1D7B-AD0A-92F5-78E188005C10}" dt="2026-03-16T11:36:21.544" v="247" actId="20577"/>
        <pc:sldMkLst>
          <pc:docMk/>
          <pc:sldMk cId="3017875534" sldId="275"/>
        </pc:sldMkLst>
        <pc:spChg chg="del">
          <ac:chgData name="Carina Gomes (2222912)" userId="S::2222912@student.uwtsd.ac.uk::3fb0bafe-c5f1-4b8b-a06d-29e5db276b2f" providerId="AD" clId="Web-{2D41382E-1D7B-AD0A-92F5-78E188005C10}" dt="2026-03-16T11:36:03.620" v="242"/>
          <ac:spMkLst>
            <pc:docMk/>
            <pc:sldMk cId="3017875534" sldId="275"/>
            <ac:spMk id="2" creationId="{FB637445-2CE5-8452-B7D2-24EB67EC104B}"/>
          </ac:spMkLst>
        </pc:spChg>
        <pc:spChg chg="mod">
          <ac:chgData name="Carina Gomes (2222912)" userId="S::2222912@student.uwtsd.ac.uk::3fb0bafe-c5f1-4b8b-a06d-29e5db276b2f" providerId="AD" clId="Web-{2D41382E-1D7B-AD0A-92F5-78E188005C10}" dt="2026-03-16T11:36:21.544" v="247" actId="20577"/>
          <ac:spMkLst>
            <pc:docMk/>
            <pc:sldMk cId="3017875534" sldId="275"/>
            <ac:spMk id="3" creationId="{CD1A6D29-B110-092A-634A-EE735D7F2F3E}"/>
          </ac:spMkLst>
        </pc:sp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255C54-A5D5-4B35-9F77-48AD9EBD60FA}"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694D2497-BCE4-46BD-A386-37C73C89C0C8}">
      <dgm:prSet custT="1"/>
      <dgm:spPr/>
      <dgm:t>
        <a:bodyPr/>
        <a:lstStyle/>
        <a:p>
          <a:pPr algn="l">
            <a:lnSpc>
              <a:spcPct val="90000"/>
            </a:lnSpc>
          </a:pPr>
          <a:r>
            <a:rPr lang="en-GB" sz="1400">
              <a:solidFill>
                <a:srgbClr val="FFFFFF"/>
              </a:solidFill>
              <a:ea typeface="+mn-ea"/>
              <a:cs typeface="+mn-cs"/>
            </a:rPr>
            <a:t>Management of breast cancer in the UK follows NICE clinical guidelines and NHS cancer care pathways (NICE, 2019).</a:t>
          </a:r>
          <a:endParaRPr lang="en-US" sz="1400">
            <a:solidFill>
              <a:srgbClr val="FFFFFF"/>
            </a:solidFill>
            <a:ea typeface="+mn-ea"/>
            <a:cs typeface="+mn-cs"/>
          </a:endParaRPr>
        </a:p>
      </dgm:t>
    </dgm:pt>
    <dgm:pt modelId="{36D45563-083E-403D-A3FB-40E45E7D8D34}" type="parTrans" cxnId="{8C105742-B289-4442-912C-609945D639F2}">
      <dgm:prSet/>
      <dgm:spPr/>
      <dgm:t>
        <a:bodyPr/>
        <a:lstStyle/>
        <a:p>
          <a:endParaRPr lang="en-US"/>
        </a:p>
      </dgm:t>
    </dgm:pt>
    <dgm:pt modelId="{FAB68E08-DF9F-4716-B03C-3307C7D6AE4D}" type="sibTrans" cxnId="{8C105742-B289-4442-912C-609945D639F2}">
      <dgm:prSet/>
      <dgm:spPr/>
      <dgm:t>
        <a:bodyPr/>
        <a:lstStyle/>
        <a:p>
          <a:endParaRPr lang="en-US"/>
        </a:p>
      </dgm:t>
    </dgm:pt>
    <dgm:pt modelId="{3A8B7EAE-5E10-4F1F-9C0A-FED1600FCDEF}">
      <dgm:prSet/>
      <dgm:spPr/>
      <dgm:t>
        <a:bodyPr/>
        <a:lstStyle/>
        <a:p>
          <a:pPr algn="l">
            <a:lnSpc>
              <a:spcPct val="90000"/>
            </a:lnSpc>
          </a:pPr>
          <a:r>
            <a:rPr lang="en-GB" sz="1000" dirty="0">
              <a:solidFill>
                <a:srgbClr val="FFFFFF"/>
              </a:solidFill>
              <a:ea typeface="+mn-ea"/>
              <a:cs typeface="+mn-cs"/>
            </a:rPr>
            <a:t>Treatment planning is coordinated by a multidisciplinary team (MDT) consisting of surgeons, oncologists, radiologists, specialist nurses and allied health professionals (Royal College of Nursing, 2020).</a:t>
          </a:r>
          <a:endParaRPr lang="en-US" sz="1000" dirty="0">
            <a:solidFill>
              <a:srgbClr val="FFFFFF"/>
            </a:solidFill>
            <a:ea typeface="+mn-ea"/>
            <a:cs typeface="+mn-cs"/>
          </a:endParaRPr>
        </a:p>
      </dgm:t>
    </dgm:pt>
    <dgm:pt modelId="{F39C829B-0D84-47E7-AD38-43C0E301695B}" type="parTrans" cxnId="{75729C45-5DBA-4E8F-8E86-4627ACE4292F}">
      <dgm:prSet/>
      <dgm:spPr/>
      <dgm:t>
        <a:bodyPr/>
        <a:lstStyle/>
        <a:p>
          <a:endParaRPr lang="en-US"/>
        </a:p>
      </dgm:t>
    </dgm:pt>
    <dgm:pt modelId="{394D53D8-6FBF-42C9-92FC-72FE18DB307D}" type="sibTrans" cxnId="{75729C45-5DBA-4E8F-8E86-4627ACE4292F}">
      <dgm:prSet/>
      <dgm:spPr/>
      <dgm:t>
        <a:bodyPr/>
        <a:lstStyle/>
        <a:p>
          <a:endParaRPr lang="en-US"/>
        </a:p>
      </dgm:t>
    </dgm:pt>
    <dgm:pt modelId="{A284BB7F-CFBF-436A-8056-98350B4FA0F6}">
      <dgm:prSet/>
      <dgm:spPr/>
      <dgm:t>
        <a:bodyPr/>
        <a:lstStyle/>
        <a:p>
          <a:pPr algn="l">
            <a:lnSpc>
              <a:spcPct val="90000"/>
            </a:lnSpc>
          </a:pPr>
          <a:r>
            <a:rPr lang="en-GB" sz="1000">
              <a:solidFill>
                <a:srgbClr val="FFFFFF"/>
              </a:solidFill>
              <a:ea typeface="+mn-ea"/>
              <a:cs typeface="+mn-cs"/>
            </a:rPr>
            <a:t>Multidisciplinary care has been shown to improve clinical outcomes and patient satisfaction (Richards, 2020).</a:t>
          </a:r>
          <a:endParaRPr lang="en-US" sz="1000">
            <a:solidFill>
              <a:srgbClr val="FFFFFF"/>
            </a:solidFill>
            <a:ea typeface="+mn-ea"/>
            <a:cs typeface="+mn-cs"/>
          </a:endParaRPr>
        </a:p>
      </dgm:t>
    </dgm:pt>
    <dgm:pt modelId="{E25D8FF0-5D1D-4819-B65C-9121BFA37F8C}" type="parTrans" cxnId="{B4F1E182-E2A2-4E2F-9CCB-26684625B98D}">
      <dgm:prSet/>
      <dgm:spPr/>
      <dgm:t>
        <a:bodyPr/>
        <a:lstStyle/>
        <a:p>
          <a:endParaRPr lang="en-US"/>
        </a:p>
      </dgm:t>
    </dgm:pt>
    <dgm:pt modelId="{CA34A0FA-05D3-4733-A648-55111D839AFC}" type="sibTrans" cxnId="{B4F1E182-E2A2-4E2F-9CCB-26684625B98D}">
      <dgm:prSet/>
      <dgm:spPr/>
      <dgm:t>
        <a:bodyPr/>
        <a:lstStyle/>
        <a:p>
          <a:endParaRPr lang="en-US"/>
        </a:p>
      </dgm:t>
    </dgm:pt>
    <dgm:pt modelId="{AAF2F6C4-897E-44C4-82D4-FC533E3EF6E2}">
      <dgm:prSet/>
      <dgm:spPr/>
      <dgm:t>
        <a:bodyPr/>
        <a:lstStyle/>
        <a:p>
          <a:pPr algn="l">
            <a:lnSpc>
              <a:spcPct val="90000"/>
            </a:lnSpc>
          </a:pPr>
          <a:r>
            <a:rPr lang="en-GB" sz="1000" b="1">
              <a:solidFill>
                <a:srgbClr val="FFFFFF"/>
              </a:solidFill>
              <a:ea typeface="+mn-ea"/>
              <a:cs typeface="+mn-cs"/>
            </a:rPr>
            <a:t>Models and Frameworks in Practice</a:t>
          </a:r>
          <a:endParaRPr lang="en-US" sz="1000">
            <a:solidFill>
              <a:srgbClr val="FFFFFF"/>
            </a:solidFill>
            <a:ea typeface="+mn-ea"/>
            <a:cs typeface="+mn-cs"/>
          </a:endParaRPr>
        </a:p>
      </dgm:t>
    </dgm:pt>
    <dgm:pt modelId="{AD29A0D5-03AD-436F-AC18-CB193F521975}" type="parTrans" cxnId="{0257005D-DD99-4038-9487-39CF291A4B5C}">
      <dgm:prSet/>
      <dgm:spPr/>
      <dgm:t>
        <a:bodyPr/>
        <a:lstStyle/>
        <a:p>
          <a:endParaRPr lang="en-US"/>
        </a:p>
      </dgm:t>
    </dgm:pt>
    <dgm:pt modelId="{A464C989-4FA1-492F-92A4-2B9538667833}" type="sibTrans" cxnId="{0257005D-DD99-4038-9487-39CF291A4B5C}">
      <dgm:prSet/>
      <dgm:spPr/>
      <dgm:t>
        <a:bodyPr/>
        <a:lstStyle/>
        <a:p>
          <a:endParaRPr lang="en-US"/>
        </a:p>
      </dgm:t>
    </dgm:pt>
    <dgm:pt modelId="{310630CD-790C-40F9-BC54-9630A4DC115B}">
      <dgm:prSet/>
      <dgm:spPr/>
      <dgm:t>
        <a:bodyPr/>
        <a:lstStyle/>
        <a:p>
          <a:pPr algn="l">
            <a:lnSpc>
              <a:spcPct val="90000"/>
            </a:lnSpc>
          </a:pPr>
          <a:r>
            <a:rPr lang="en-GB" sz="1000">
              <a:solidFill>
                <a:srgbClr val="FFFFFF"/>
              </a:solidFill>
              <a:ea typeface="+mn-ea"/>
              <a:cs typeface="+mn-cs"/>
            </a:rPr>
            <a:t>Several healthcare frameworks support long-term cancer management.</a:t>
          </a:r>
          <a:endParaRPr lang="en-US" sz="1000">
            <a:solidFill>
              <a:srgbClr val="FFFFFF"/>
            </a:solidFill>
            <a:ea typeface="+mn-ea"/>
            <a:cs typeface="+mn-cs"/>
          </a:endParaRPr>
        </a:p>
      </dgm:t>
    </dgm:pt>
    <dgm:pt modelId="{E2239F4F-BA27-494C-9F99-823CC02FB61F}" type="parTrans" cxnId="{FB8B2663-8D49-470C-B794-A8B409C6320B}">
      <dgm:prSet/>
      <dgm:spPr/>
      <dgm:t>
        <a:bodyPr/>
        <a:lstStyle/>
        <a:p>
          <a:endParaRPr lang="en-US"/>
        </a:p>
      </dgm:t>
    </dgm:pt>
    <dgm:pt modelId="{6261196C-0B91-4075-BB95-76F59DB1E1A6}" type="sibTrans" cxnId="{FB8B2663-8D49-470C-B794-A8B409C6320B}">
      <dgm:prSet/>
      <dgm:spPr/>
      <dgm:t>
        <a:bodyPr/>
        <a:lstStyle/>
        <a:p>
          <a:endParaRPr lang="en-US"/>
        </a:p>
      </dgm:t>
    </dgm:pt>
    <dgm:pt modelId="{243C9228-DF31-4B4A-A6C8-A0FB03A706A7}">
      <dgm:prSet/>
      <dgm:spPr/>
      <dgm:t>
        <a:bodyPr/>
        <a:lstStyle/>
        <a:p>
          <a:pPr algn="l">
            <a:lnSpc>
              <a:spcPct val="90000"/>
            </a:lnSpc>
          </a:pPr>
          <a:r>
            <a:rPr lang="en-GB" sz="1000" b="1">
              <a:solidFill>
                <a:srgbClr val="FFFFFF"/>
              </a:solidFill>
              <a:ea typeface="+mn-ea"/>
              <a:cs typeface="+mn-cs"/>
            </a:rPr>
            <a:t>Chronic Care Model</a:t>
          </a:r>
          <a:endParaRPr lang="en-US" sz="1000">
            <a:solidFill>
              <a:srgbClr val="FFFFFF"/>
            </a:solidFill>
            <a:ea typeface="+mn-ea"/>
            <a:cs typeface="+mn-cs"/>
          </a:endParaRPr>
        </a:p>
      </dgm:t>
    </dgm:pt>
    <dgm:pt modelId="{E9CB6FE7-2910-4C3D-B83E-C4ABC05AB909}" type="parTrans" cxnId="{D3A04267-D110-48C0-AA3F-8C1AB08ACEA5}">
      <dgm:prSet/>
      <dgm:spPr/>
      <dgm:t>
        <a:bodyPr/>
        <a:lstStyle/>
        <a:p>
          <a:endParaRPr lang="en-US"/>
        </a:p>
      </dgm:t>
    </dgm:pt>
    <dgm:pt modelId="{EFAECD5B-96B9-4137-977D-64AA0A92E7DB}" type="sibTrans" cxnId="{D3A04267-D110-48C0-AA3F-8C1AB08ACEA5}">
      <dgm:prSet/>
      <dgm:spPr/>
      <dgm:t>
        <a:bodyPr/>
        <a:lstStyle/>
        <a:p>
          <a:endParaRPr lang="en-US"/>
        </a:p>
      </dgm:t>
    </dgm:pt>
    <dgm:pt modelId="{456E1853-4662-40ED-8E42-CF56349C7FA0}">
      <dgm:prSet/>
      <dgm:spPr/>
      <dgm:t>
        <a:bodyPr/>
        <a:lstStyle/>
        <a:p>
          <a:pPr algn="l">
            <a:lnSpc>
              <a:spcPct val="90000"/>
            </a:lnSpc>
          </a:pPr>
          <a:r>
            <a:rPr lang="en-GB" sz="1000" dirty="0">
              <a:solidFill>
                <a:srgbClr val="FFFFFF"/>
              </a:solidFill>
              <a:ea typeface="+mn-ea"/>
              <a:cs typeface="+mn-cs"/>
            </a:rPr>
            <a:t>The Chronic Care Model emphasises coordinated care, patient engagement and long-term disease management (Wagner et al., 2001).</a:t>
          </a:r>
          <a:endParaRPr lang="en-US" sz="1000" dirty="0">
            <a:solidFill>
              <a:srgbClr val="FFFFFF"/>
            </a:solidFill>
            <a:ea typeface="+mn-ea"/>
            <a:cs typeface="+mn-cs"/>
          </a:endParaRPr>
        </a:p>
      </dgm:t>
    </dgm:pt>
    <dgm:pt modelId="{FDB8FB43-E854-4F3A-84EE-46A38D9DACD9}" type="parTrans" cxnId="{8A3E6D2E-2D20-4F45-9783-D583869AE10D}">
      <dgm:prSet/>
      <dgm:spPr/>
      <dgm:t>
        <a:bodyPr/>
        <a:lstStyle/>
        <a:p>
          <a:endParaRPr lang="en-US"/>
        </a:p>
      </dgm:t>
    </dgm:pt>
    <dgm:pt modelId="{6DB78B21-D1D3-483A-A25D-E74C0C566600}" type="sibTrans" cxnId="{8A3E6D2E-2D20-4F45-9783-D583869AE10D}">
      <dgm:prSet/>
      <dgm:spPr/>
      <dgm:t>
        <a:bodyPr/>
        <a:lstStyle/>
        <a:p>
          <a:endParaRPr lang="en-US"/>
        </a:p>
      </dgm:t>
    </dgm:pt>
    <dgm:pt modelId="{E13EF5F6-2555-49D4-AD74-CC7E6643B426}">
      <dgm:prSet/>
      <dgm:spPr/>
      <dgm:t>
        <a:bodyPr/>
        <a:lstStyle/>
        <a:p>
          <a:pPr algn="l">
            <a:lnSpc>
              <a:spcPct val="90000"/>
            </a:lnSpc>
          </a:pPr>
          <a:r>
            <a:rPr lang="en-GB" sz="1000" b="1">
              <a:solidFill>
                <a:srgbClr val="FFFFFF"/>
              </a:solidFill>
              <a:ea typeface="+mn-ea"/>
              <a:cs typeface="+mn-cs"/>
            </a:rPr>
            <a:t>Shared Decision-Making Model</a:t>
          </a:r>
          <a:endParaRPr lang="en-US" sz="1000">
            <a:solidFill>
              <a:srgbClr val="FFFFFF"/>
            </a:solidFill>
            <a:ea typeface="+mn-ea"/>
            <a:cs typeface="+mn-cs"/>
          </a:endParaRPr>
        </a:p>
      </dgm:t>
    </dgm:pt>
    <dgm:pt modelId="{C08F1AD9-961E-470F-BE9E-DA17CAAAEF1A}" type="parTrans" cxnId="{A04AA41A-369B-42EB-A1E9-29D6FDB08856}">
      <dgm:prSet/>
      <dgm:spPr/>
      <dgm:t>
        <a:bodyPr/>
        <a:lstStyle/>
        <a:p>
          <a:endParaRPr lang="en-US"/>
        </a:p>
      </dgm:t>
    </dgm:pt>
    <dgm:pt modelId="{6739CB88-4FE4-413E-8DBA-159EE672B412}" type="sibTrans" cxnId="{A04AA41A-369B-42EB-A1E9-29D6FDB08856}">
      <dgm:prSet/>
      <dgm:spPr/>
      <dgm:t>
        <a:bodyPr/>
        <a:lstStyle/>
        <a:p>
          <a:endParaRPr lang="en-US"/>
        </a:p>
      </dgm:t>
    </dgm:pt>
    <dgm:pt modelId="{61109BD7-3B29-42DC-9766-369185450B74}">
      <dgm:prSet/>
      <dgm:spPr/>
      <dgm:t>
        <a:bodyPr/>
        <a:lstStyle/>
        <a:p>
          <a:pPr algn="l">
            <a:lnSpc>
              <a:spcPct val="90000"/>
            </a:lnSpc>
          </a:pPr>
          <a:r>
            <a:rPr lang="en-GB" sz="1000" dirty="0">
              <a:solidFill>
                <a:srgbClr val="FFFFFF"/>
              </a:solidFill>
              <a:ea typeface="+mn-ea"/>
              <a:cs typeface="+mn-cs"/>
            </a:rPr>
            <a:t>Shared decision making ensures that patients actively participate in treatment choices, improving satisfaction and adherence (Elwyn et al., 2012).</a:t>
          </a:r>
          <a:endParaRPr lang="en-US" sz="1000" dirty="0">
            <a:solidFill>
              <a:srgbClr val="FFFFFF"/>
            </a:solidFill>
            <a:ea typeface="+mn-ea"/>
            <a:cs typeface="+mn-cs"/>
          </a:endParaRPr>
        </a:p>
      </dgm:t>
    </dgm:pt>
    <dgm:pt modelId="{8E47F7A4-7CEF-4BE5-9680-A1CB8C530DB8}" type="parTrans" cxnId="{FFBF9718-5B24-48A5-8788-FE93F0F0F773}">
      <dgm:prSet/>
      <dgm:spPr/>
      <dgm:t>
        <a:bodyPr/>
        <a:lstStyle/>
        <a:p>
          <a:endParaRPr lang="en-US"/>
        </a:p>
      </dgm:t>
    </dgm:pt>
    <dgm:pt modelId="{4944D6DD-656F-4A3F-A95B-249C8A6E0B9A}" type="sibTrans" cxnId="{FFBF9718-5B24-48A5-8788-FE93F0F0F773}">
      <dgm:prSet/>
      <dgm:spPr/>
      <dgm:t>
        <a:bodyPr/>
        <a:lstStyle/>
        <a:p>
          <a:endParaRPr lang="en-US"/>
        </a:p>
      </dgm:t>
    </dgm:pt>
    <dgm:pt modelId="{DCB2684D-AA7F-4324-B718-AD47EEED64DE}">
      <dgm:prSet/>
      <dgm:spPr/>
      <dgm:t>
        <a:bodyPr/>
        <a:lstStyle/>
        <a:p>
          <a:pPr algn="l">
            <a:lnSpc>
              <a:spcPct val="90000"/>
            </a:lnSpc>
          </a:pPr>
          <a:r>
            <a:rPr lang="en-GB" sz="1000" b="1">
              <a:solidFill>
                <a:srgbClr val="FFFFFF"/>
              </a:solidFill>
              <a:ea typeface="+mn-ea"/>
              <a:cs typeface="+mn-cs"/>
            </a:rPr>
            <a:t>Evidence-Based Practice</a:t>
          </a:r>
          <a:endParaRPr lang="en-US" sz="1000">
            <a:solidFill>
              <a:srgbClr val="FFFFFF"/>
            </a:solidFill>
            <a:ea typeface="+mn-ea"/>
            <a:cs typeface="+mn-cs"/>
          </a:endParaRPr>
        </a:p>
      </dgm:t>
    </dgm:pt>
    <dgm:pt modelId="{D0C9E99C-D5DF-4561-A98B-D5B6B8FD5A76}" type="parTrans" cxnId="{619AB0C8-CF29-4A10-88A2-D90AC1F150AB}">
      <dgm:prSet/>
      <dgm:spPr/>
      <dgm:t>
        <a:bodyPr/>
        <a:lstStyle/>
        <a:p>
          <a:endParaRPr lang="en-US"/>
        </a:p>
      </dgm:t>
    </dgm:pt>
    <dgm:pt modelId="{58BC6779-9496-4F3E-967E-7D775D3EBAC6}" type="sibTrans" cxnId="{619AB0C8-CF29-4A10-88A2-D90AC1F150AB}">
      <dgm:prSet/>
      <dgm:spPr/>
      <dgm:t>
        <a:bodyPr/>
        <a:lstStyle/>
        <a:p>
          <a:endParaRPr lang="en-US"/>
        </a:p>
      </dgm:t>
    </dgm:pt>
    <dgm:pt modelId="{0AEEE549-AAC4-43D7-AA19-8E94A6211E22}">
      <dgm:prSet/>
      <dgm:spPr/>
      <dgm:t>
        <a:bodyPr/>
        <a:lstStyle/>
        <a:p>
          <a:pPr algn="l">
            <a:lnSpc>
              <a:spcPct val="90000"/>
            </a:lnSpc>
          </a:pPr>
          <a:r>
            <a:rPr lang="en-GB" sz="1000">
              <a:solidFill>
                <a:srgbClr val="FFFFFF"/>
              </a:solidFill>
              <a:ea typeface="+mn-ea"/>
              <a:cs typeface="+mn-cs"/>
            </a:rPr>
            <a:t>Healthcare professionals use current research evidence to guide treatment decisions and improve patient outcomes (Greenhalgh, 2018).</a:t>
          </a:r>
          <a:endParaRPr lang="en-US" sz="1000">
            <a:solidFill>
              <a:srgbClr val="FFFFFF"/>
            </a:solidFill>
            <a:ea typeface="+mn-ea"/>
            <a:cs typeface="+mn-cs"/>
          </a:endParaRPr>
        </a:p>
      </dgm:t>
    </dgm:pt>
    <dgm:pt modelId="{F19C60A5-AC2A-4D3D-87EF-0F9975B942E9}" type="parTrans" cxnId="{E3CECE86-5378-4987-9E6D-A86261124561}">
      <dgm:prSet/>
      <dgm:spPr/>
      <dgm:t>
        <a:bodyPr/>
        <a:lstStyle/>
        <a:p>
          <a:endParaRPr lang="en-US"/>
        </a:p>
      </dgm:t>
    </dgm:pt>
    <dgm:pt modelId="{78983F16-4BE1-4A53-ADE6-A223B1F7D5C2}" type="sibTrans" cxnId="{E3CECE86-5378-4987-9E6D-A86261124561}">
      <dgm:prSet/>
      <dgm:spPr/>
      <dgm:t>
        <a:bodyPr/>
        <a:lstStyle/>
        <a:p>
          <a:endParaRPr lang="en-US"/>
        </a:p>
      </dgm:t>
    </dgm:pt>
    <dgm:pt modelId="{79202956-EA84-43A8-A19A-D50CD55471C7}" type="pres">
      <dgm:prSet presAssocID="{80255C54-A5D5-4B35-9F77-48AD9EBD60FA}" presName="linear" presStyleCnt="0">
        <dgm:presLayoutVars>
          <dgm:animLvl val="lvl"/>
          <dgm:resizeHandles val="exact"/>
        </dgm:presLayoutVars>
      </dgm:prSet>
      <dgm:spPr/>
    </dgm:pt>
    <dgm:pt modelId="{3AEF5BDD-EF87-43F0-8E62-20D95F01CCAF}" type="pres">
      <dgm:prSet presAssocID="{694D2497-BCE4-46BD-A386-37C73C89C0C8}" presName="parentText" presStyleLbl="node1" presStyleIdx="0" presStyleCnt="11">
        <dgm:presLayoutVars>
          <dgm:chMax val="0"/>
          <dgm:bulletEnabled val="1"/>
        </dgm:presLayoutVars>
      </dgm:prSet>
      <dgm:spPr/>
    </dgm:pt>
    <dgm:pt modelId="{89B33E66-B9FC-45B1-BFD2-BA8BD2DAA238}" type="pres">
      <dgm:prSet presAssocID="{FAB68E08-DF9F-4716-B03C-3307C7D6AE4D}" presName="spacer" presStyleCnt="0"/>
      <dgm:spPr/>
    </dgm:pt>
    <dgm:pt modelId="{77069357-3960-4E4E-911B-BCC48ACC65CF}" type="pres">
      <dgm:prSet presAssocID="{3A8B7EAE-5E10-4F1F-9C0A-FED1600FCDEF}" presName="parentText" presStyleLbl="node1" presStyleIdx="1" presStyleCnt="11">
        <dgm:presLayoutVars>
          <dgm:chMax val="0"/>
          <dgm:bulletEnabled val="1"/>
        </dgm:presLayoutVars>
      </dgm:prSet>
      <dgm:spPr/>
    </dgm:pt>
    <dgm:pt modelId="{421F6DEC-B30E-4605-B2A8-534EDE2E17C5}" type="pres">
      <dgm:prSet presAssocID="{394D53D8-6FBF-42C9-92FC-72FE18DB307D}" presName="spacer" presStyleCnt="0"/>
      <dgm:spPr/>
    </dgm:pt>
    <dgm:pt modelId="{4559484B-C3C6-4241-8032-913315619CCE}" type="pres">
      <dgm:prSet presAssocID="{A284BB7F-CFBF-436A-8056-98350B4FA0F6}" presName="parentText" presStyleLbl="node1" presStyleIdx="2" presStyleCnt="11">
        <dgm:presLayoutVars>
          <dgm:chMax val="0"/>
          <dgm:bulletEnabled val="1"/>
        </dgm:presLayoutVars>
      </dgm:prSet>
      <dgm:spPr/>
    </dgm:pt>
    <dgm:pt modelId="{6FBFABEF-DD45-4ECD-9AA9-B67FAB93EAE3}" type="pres">
      <dgm:prSet presAssocID="{CA34A0FA-05D3-4733-A648-55111D839AFC}" presName="spacer" presStyleCnt="0"/>
      <dgm:spPr/>
    </dgm:pt>
    <dgm:pt modelId="{6ECB3672-FF04-42F4-863D-8C3FD95E56AE}" type="pres">
      <dgm:prSet presAssocID="{AAF2F6C4-897E-44C4-82D4-FC533E3EF6E2}" presName="parentText" presStyleLbl="node1" presStyleIdx="3" presStyleCnt="11">
        <dgm:presLayoutVars>
          <dgm:chMax val="0"/>
          <dgm:bulletEnabled val="1"/>
        </dgm:presLayoutVars>
      </dgm:prSet>
      <dgm:spPr/>
    </dgm:pt>
    <dgm:pt modelId="{7D105B48-20D4-4F38-AEE8-A26096F31D4A}" type="pres">
      <dgm:prSet presAssocID="{A464C989-4FA1-492F-92A4-2B9538667833}" presName="spacer" presStyleCnt="0"/>
      <dgm:spPr/>
    </dgm:pt>
    <dgm:pt modelId="{DA10B23A-6622-40D5-83E0-EA2544F3C66F}" type="pres">
      <dgm:prSet presAssocID="{310630CD-790C-40F9-BC54-9630A4DC115B}" presName="parentText" presStyleLbl="node1" presStyleIdx="4" presStyleCnt="11">
        <dgm:presLayoutVars>
          <dgm:chMax val="0"/>
          <dgm:bulletEnabled val="1"/>
        </dgm:presLayoutVars>
      </dgm:prSet>
      <dgm:spPr/>
    </dgm:pt>
    <dgm:pt modelId="{BE035B03-C89F-4370-98A1-ED042F041F7D}" type="pres">
      <dgm:prSet presAssocID="{6261196C-0B91-4075-BB95-76F59DB1E1A6}" presName="spacer" presStyleCnt="0"/>
      <dgm:spPr/>
    </dgm:pt>
    <dgm:pt modelId="{503EC291-1150-4DB0-88BA-35FB4DD1984C}" type="pres">
      <dgm:prSet presAssocID="{243C9228-DF31-4B4A-A6C8-A0FB03A706A7}" presName="parentText" presStyleLbl="node1" presStyleIdx="5" presStyleCnt="11">
        <dgm:presLayoutVars>
          <dgm:chMax val="0"/>
          <dgm:bulletEnabled val="1"/>
        </dgm:presLayoutVars>
      </dgm:prSet>
      <dgm:spPr/>
    </dgm:pt>
    <dgm:pt modelId="{E0B6B49B-72BB-49A9-9ED4-2D1B037C3726}" type="pres">
      <dgm:prSet presAssocID="{EFAECD5B-96B9-4137-977D-64AA0A92E7DB}" presName="spacer" presStyleCnt="0"/>
      <dgm:spPr/>
    </dgm:pt>
    <dgm:pt modelId="{CF3B3366-3E6D-4C85-8F9F-0485EE40E838}" type="pres">
      <dgm:prSet presAssocID="{456E1853-4662-40ED-8E42-CF56349C7FA0}" presName="parentText" presStyleLbl="node1" presStyleIdx="6" presStyleCnt="11">
        <dgm:presLayoutVars>
          <dgm:chMax val="0"/>
          <dgm:bulletEnabled val="1"/>
        </dgm:presLayoutVars>
      </dgm:prSet>
      <dgm:spPr/>
    </dgm:pt>
    <dgm:pt modelId="{ACB8B87B-59AD-4DCA-8D39-6D8C866A0B93}" type="pres">
      <dgm:prSet presAssocID="{6DB78B21-D1D3-483A-A25D-E74C0C566600}" presName="spacer" presStyleCnt="0"/>
      <dgm:spPr/>
    </dgm:pt>
    <dgm:pt modelId="{A353652E-2094-4DB5-8D8B-0D44CF3B1F42}" type="pres">
      <dgm:prSet presAssocID="{E13EF5F6-2555-49D4-AD74-CC7E6643B426}" presName="parentText" presStyleLbl="node1" presStyleIdx="7" presStyleCnt="11">
        <dgm:presLayoutVars>
          <dgm:chMax val="0"/>
          <dgm:bulletEnabled val="1"/>
        </dgm:presLayoutVars>
      </dgm:prSet>
      <dgm:spPr/>
    </dgm:pt>
    <dgm:pt modelId="{B64B124A-F4DD-4D42-A647-911AEB45AA9E}" type="pres">
      <dgm:prSet presAssocID="{6739CB88-4FE4-413E-8DBA-159EE672B412}" presName="spacer" presStyleCnt="0"/>
      <dgm:spPr/>
    </dgm:pt>
    <dgm:pt modelId="{49FB0DBA-9B97-4A35-86B9-0A93CF41ACED}" type="pres">
      <dgm:prSet presAssocID="{61109BD7-3B29-42DC-9766-369185450B74}" presName="parentText" presStyleLbl="node1" presStyleIdx="8" presStyleCnt="11">
        <dgm:presLayoutVars>
          <dgm:chMax val="0"/>
          <dgm:bulletEnabled val="1"/>
        </dgm:presLayoutVars>
      </dgm:prSet>
      <dgm:spPr/>
    </dgm:pt>
    <dgm:pt modelId="{695F7A6D-FA52-4451-A14B-7F2F1BDB5DC1}" type="pres">
      <dgm:prSet presAssocID="{4944D6DD-656F-4A3F-A95B-249C8A6E0B9A}" presName="spacer" presStyleCnt="0"/>
      <dgm:spPr/>
    </dgm:pt>
    <dgm:pt modelId="{026583E2-0CAF-4FAE-B3D3-65AB9C6D5A49}" type="pres">
      <dgm:prSet presAssocID="{DCB2684D-AA7F-4324-B718-AD47EEED64DE}" presName="parentText" presStyleLbl="node1" presStyleIdx="9" presStyleCnt="11">
        <dgm:presLayoutVars>
          <dgm:chMax val="0"/>
          <dgm:bulletEnabled val="1"/>
        </dgm:presLayoutVars>
      </dgm:prSet>
      <dgm:spPr/>
    </dgm:pt>
    <dgm:pt modelId="{517BB0A9-242F-4A4D-BC3C-843FEE7B8453}" type="pres">
      <dgm:prSet presAssocID="{58BC6779-9496-4F3E-967E-7D775D3EBAC6}" presName="spacer" presStyleCnt="0"/>
      <dgm:spPr/>
    </dgm:pt>
    <dgm:pt modelId="{CEDEDB0D-9D13-410A-849E-2C514B7C19D4}" type="pres">
      <dgm:prSet presAssocID="{0AEEE549-AAC4-43D7-AA19-8E94A6211E22}" presName="parentText" presStyleLbl="node1" presStyleIdx="10" presStyleCnt="11">
        <dgm:presLayoutVars>
          <dgm:chMax val="0"/>
          <dgm:bulletEnabled val="1"/>
        </dgm:presLayoutVars>
      </dgm:prSet>
      <dgm:spPr/>
    </dgm:pt>
  </dgm:ptLst>
  <dgm:cxnLst>
    <dgm:cxn modelId="{A0EBD801-F933-4F24-8C67-FFB3F893B32A}" type="presOf" srcId="{456E1853-4662-40ED-8E42-CF56349C7FA0}" destId="{CF3B3366-3E6D-4C85-8F9F-0485EE40E838}" srcOrd="0" destOrd="0" presId="urn:microsoft.com/office/officeart/2005/8/layout/vList2"/>
    <dgm:cxn modelId="{6137BF11-E97A-4659-8F9B-765CD0925D0C}" type="presOf" srcId="{243C9228-DF31-4B4A-A6C8-A0FB03A706A7}" destId="{503EC291-1150-4DB0-88BA-35FB4DD1984C}" srcOrd="0" destOrd="0" presId="urn:microsoft.com/office/officeart/2005/8/layout/vList2"/>
    <dgm:cxn modelId="{FFBF9718-5B24-48A5-8788-FE93F0F0F773}" srcId="{80255C54-A5D5-4B35-9F77-48AD9EBD60FA}" destId="{61109BD7-3B29-42DC-9766-369185450B74}" srcOrd="8" destOrd="0" parTransId="{8E47F7A4-7CEF-4BE5-9680-A1CB8C530DB8}" sibTransId="{4944D6DD-656F-4A3F-A95B-249C8A6E0B9A}"/>
    <dgm:cxn modelId="{A04AA41A-369B-42EB-A1E9-29D6FDB08856}" srcId="{80255C54-A5D5-4B35-9F77-48AD9EBD60FA}" destId="{E13EF5F6-2555-49D4-AD74-CC7E6643B426}" srcOrd="7" destOrd="0" parTransId="{C08F1AD9-961E-470F-BE9E-DA17CAAAEF1A}" sibTransId="{6739CB88-4FE4-413E-8DBA-159EE672B412}"/>
    <dgm:cxn modelId="{C95A2A1C-8400-4317-BE39-EBBF7665371B}" type="presOf" srcId="{DCB2684D-AA7F-4324-B718-AD47EEED64DE}" destId="{026583E2-0CAF-4FAE-B3D3-65AB9C6D5A49}" srcOrd="0" destOrd="0" presId="urn:microsoft.com/office/officeart/2005/8/layout/vList2"/>
    <dgm:cxn modelId="{5CC42D20-B6C1-435B-9EB0-BA0751CD1971}" type="presOf" srcId="{310630CD-790C-40F9-BC54-9630A4DC115B}" destId="{DA10B23A-6622-40D5-83E0-EA2544F3C66F}" srcOrd="0" destOrd="0" presId="urn:microsoft.com/office/officeart/2005/8/layout/vList2"/>
    <dgm:cxn modelId="{02DC5B2E-9231-4757-9000-A45A1F54C3CE}" type="presOf" srcId="{3A8B7EAE-5E10-4F1F-9C0A-FED1600FCDEF}" destId="{77069357-3960-4E4E-911B-BCC48ACC65CF}" srcOrd="0" destOrd="0" presId="urn:microsoft.com/office/officeart/2005/8/layout/vList2"/>
    <dgm:cxn modelId="{8A3E6D2E-2D20-4F45-9783-D583869AE10D}" srcId="{80255C54-A5D5-4B35-9F77-48AD9EBD60FA}" destId="{456E1853-4662-40ED-8E42-CF56349C7FA0}" srcOrd="6" destOrd="0" parTransId="{FDB8FB43-E854-4F3A-84EE-46A38D9DACD9}" sibTransId="{6DB78B21-D1D3-483A-A25D-E74C0C566600}"/>
    <dgm:cxn modelId="{0257005D-DD99-4038-9487-39CF291A4B5C}" srcId="{80255C54-A5D5-4B35-9F77-48AD9EBD60FA}" destId="{AAF2F6C4-897E-44C4-82D4-FC533E3EF6E2}" srcOrd="3" destOrd="0" parTransId="{AD29A0D5-03AD-436F-AC18-CB193F521975}" sibTransId="{A464C989-4FA1-492F-92A4-2B9538667833}"/>
    <dgm:cxn modelId="{4F6F745E-28D8-463A-B296-C1D01ABED298}" type="presOf" srcId="{A284BB7F-CFBF-436A-8056-98350B4FA0F6}" destId="{4559484B-C3C6-4241-8032-913315619CCE}" srcOrd="0" destOrd="0" presId="urn:microsoft.com/office/officeart/2005/8/layout/vList2"/>
    <dgm:cxn modelId="{8C105742-B289-4442-912C-609945D639F2}" srcId="{80255C54-A5D5-4B35-9F77-48AD9EBD60FA}" destId="{694D2497-BCE4-46BD-A386-37C73C89C0C8}" srcOrd="0" destOrd="0" parTransId="{36D45563-083E-403D-A3FB-40E45E7D8D34}" sibTransId="{FAB68E08-DF9F-4716-B03C-3307C7D6AE4D}"/>
    <dgm:cxn modelId="{FB8B2663-8D49-470C-B794-A8B409C6320B}" srcId="{80255C54-A5D5-4B35-9F77-48AD9EBD60FA}" destId="{310630CD-790C-40F9-BC54-9630A4DC115B}" srcOrd="4" destOrd="0" parTransId="{E2239F4F-BA27-494C-9F99-823CC02FB61F}" sibTransId="{6261196C-0B91-4075-BB95-76F59DB1E1A6}"/>
    <dgm:cxn modelId="{E6F94F65-FEDC-4240-BFE5-D27506A190CF}" type="presOf" srcId="{AAF2F6C4-897E-44C4-82D4-FC533E3EF6E2}" destId="{6ECB3672-FF04-42F4-863D-8C3FD95E56AE}" srcOrd="0" destOrd="0" presId="urn:microsoft.com/office/officeart/2005/8/layout/vList2"/>
    <dgm:cxn modelId="{82497865-E362-4CEA-B8B8-B167085D5120}" type="presOf" srcId="{694D2497-BCE4-46BD-A386-37C73C89C0C8}" destId="{3AEF5BDD-EF87-43F0-8E62-20D95F01CCAF}" srcOrd="0" destOrd="0" presId="urn:microsoft.com/office/officeart/2005/8/layout/vList2"/>
    <dgm:cxn modelId="{75729C45-5DBA-4E8F-8E86-4627ACE4292F}" srcId="{80255C54-A5D5-4B35-9F77-48AD9EBD60FA}" destId="{3A8B7EAE-5E10-4F1F-9C0A-FED1600FCDEF}" srcOrd="1" destOrd="0" parTransId="{F39C829B-0D84-47E7-AD38-43C0E301695B}" sibTransId="{394D53D8-6FBF-42C9-92FC-72FE18DB307D}"/>
    <dgm:cxn modelId="{D3A04267-D110-48C0-AA3F-8C1AB08ACEA5}" srcId="{80255C54-A5D5-4B35-9F77-48AD9EBD60FA}" destId="{243C9228-DF31-4B4A-A6C8-A0FB03A706A7}" srcOrd="5" destOrd="0" parTransId="{E9CB6FE7-2910-4C3D-B83E-C4ABC05AB909}" sibTransId="{EFAECD5B-96B9-4137-977D-64AA0A92E7DB}"/>
    <dgm:cxn modelId="{91537D4A-9900-452B-A170-36A9BCFF8861}" type="presOf" srcId="{0AEEE549-AAC4-43D7-AA19-8E94A6211E22}" destId="{CEDEDB0D-9D13-410A-849E-2C514B7C19D4}" srcOrd="0" destOrd="0" presId="urn:microsoft.com/office/officeart/2005/8/layout/vList2"/>
    <dgm:cxn modelId="{AB6F3C77-7CAC-42DF-B43A-15B85E198B38}" type="presOf" srcId="{61109BD7-3B29-42DC-9766-369185450B74}" destId="{49FB0DBA-9B97-4A35-86B9-0A93CF41ACED}" srcOrd="0" destOrd="0" presId="urn:microsoft.com/office/officeart/2005/8/layout/vList2"/>
    <dgm:cxn modelId="{B4F1E182-E2A2-4E2F-9CCB-26684625B98D}" srcId="{80255C54-A5D5-4B35-9F77-48AD9EBD60FA}" destId="{A284BB7F-CFBF-436A-8056-98350B4FA0F6}" srcOrd="2" destOrd="0" parTransId="{E25D8FF0-5D1D-4819-B65C-9121BFA37F8C}" sibTransId="{CA34A0FA-05D3-4733-A648-55111D839AFC}"/>
    <dgm:cxn modelId="{E3CECE86-5378-4987-9E6D-A86261124561}" srcId="{80255C54-A5D5-4B35-9F77-48AD9EBD60FA}" destId="{0AEEE549-AAC4-43D7-AA19-8E94A6211E22}" srcOrd="10" destOrd="0" parTransId="{F19C60A5-AC2A-4D3D-87EF-0F9975B942E9}" sibTransId="{78983F16-4BE1-4A53-ADE6-A223B1F7D5C2}"/>
    <dgm:cxn modelId="{1DBD20C7-6A46-473F-8C0F-3E6F8FFBFAA2}" type="presOf" srcId="{E13EF5F6-2555-49D4-AD74-CC7E6643B426}" destId="{A353652E-2094-4DB5-8D8B-0D44CF3B1F42}" srcOrd="0" destOrd="0" presId="urn:microsoft.com/office/officeart/2005/8/layout/vList2"/>
    <dgm:cxn modelId="{619AB0C8-CF29-4A10-88A2-D90AC1F150AB}" srcId="{80255C54-A5D5-4B35-9F77-48AD9EBD60FA}" destId="{DCB2684D-AA7F-4324-B718-AD47EEED64DE}" srcOrd="9" destOrd="0" parTransId="{D0C9E99C-D5DF-4561-A98B-D5B6B8FD5A76}" sibTransId="{58BC6779-9496-4F3E-967E-7D775D3EBAC6}"/>
    <dgm:cxn modelId="{55B88CD4-4402-4ACA-A6ED-31B45049BB1F}" type="presOf" srcId="{80255C54-A5D5-4B35-9F77-48AD9EBD60FA}" destId="{79202956-EA84-43A8-A19A-D50CD55471C7}" srcOrd="0" destOrd="0" presId="urn:microsoft.com/office/officeart/2005/8/layout/vList2"/>
    <dgm:cxn modelId="{C5A51C6F-93D8-4249-976F-4BD17486D350}" type="presParOf" srcId="{79202956-EA84-43A8-A19A-D50CD55471C7}" destId="{3AEF5BDD-EF87-43F0-8E62-20D95F01CCAF}" srcOrd="0" destOrd="0" presId="urn:microsoft.com/office/officeart/2005/8/layout/vList2"/>
    <dgm:cxn modelId="{F020BE1D-C41C-4FF0-BCF8-4130E2B421BF}" type="presParOf" srcId="{79202956-EA84-43A8-A19A-D50CD55471C7}" destId="{89B33E66-B9FC-45B1-BFD2-BA8BD2DAA238}" srcOrd="1" destOrd="0" presId="urn:microsoft.com/office/officeart/2005/8/layout/vList2"/>
    <dgm:cxn modelId="{4779ACFD-C89D-4DAF-B9D9-CEC8E6A326F7}" type="presParOf" srcId="{79202956-EA84-43A8-A19A-D50CD55471C7}" destId="{77069357-3960-4E4E-911B-BCC48ACC65CF}" srcOrd="2" destOrd="0" presId="urn:microsoft.com/office/officeart/2005/8/layout/vList2"/>
    <dgm:cxn modelId="{EF136CD1-BE2D-46E5-8D78-D09770E89D49}" type="presParOf" srcId="{79202956-EA84-43A8-A19A-D50CD55471C7}" destId="{421F6DEC-B30E-4605-B2A8-534EDE2E17C5}" srcOrd="3" destOrd="0" presId="urn:microsoft.com/office/officeart/2005/8/layout/vList2"/>
    <dgm:cxn modelId="{CD906C5A-980C-4D73-826B-683AB13C6585}" type="presParOf" srcId="{79202956-EA84-43A8-A19A-D50CD55471C7}" destId="{4559484B-C3C6-4241-8032-913315619CCE}" srcOrd="4" destOrd="0" presId="urn:microsoft.com/office/officeart/2005/8/layout/vList2"/>
    <dgm:cxn modelId="{47B439BC-4984-43AF-B2AF-E5980F2E1671}" type="presParOf" srcId="{79202956-EA84-43A8-A19A-D50CD55471C7}" destId="{6FBFABEF-DD45-4ECD-9AA9-B67FAB93EAE3}" srcOrd="5" destOrd="0" presId="urn:microsoft.com/office/officeart/2005/8/layout/vList2"/>
    <dgm:cxn modelId="{88B521A5-5ECC-4D36-9700-C3B3E92EE98A}" type="presParOf" srcId="{79202956-EA84-43A8-A19A-D50CD55471C7}" destId="{6ECB3672-FF04-42F4-863D-8C3FD95E56AE}" srcOrd="6" destOrd="0" presId="urn:microsoft.com/office/officeart/2005/8/layout/vList2"/>
    <dgm:cxn modelId="{21B7B087-C18C-4814-8F19-93909F98547A}" type="presParOf" srcId="{79202956-EA84-43A8-A19A-D50CD55471C7}" destId="{7D105B48-20D4-4F38-AEE8-A26096F31D4A}" srcOrd="7" destOrd="0" presId="urn:microsoft.com/office/officeart/2005/8/layout/vList2"/>
    <dgm:cxn modelId="{C3ADA629-B650-4F7B-82EA-D9A995B50E69}" type="presParOf" srcId="{79202956-EA84-43A8-A19A-D50CD55471C7}" destId="{DA10B23A-6622-40D5-83E0-EA2544F3C66F}" srcOrd="8" destOrd="0" presId="urn:microsoft.com/office/officeart/2005/8/layout/vList2"/>
    <dgm:cxn modelId="{FBE4D266-CABF-4470-8A86-A88F1980E508}" type="presParOf" srcId="{79202956-EA84-43A8-A19A-D50CD55471C7}" destId="{BE035B03-C89F-4370-98A1-ED042F041F7D}" srcOrd="9" destOrd="0" presId="urn:microsoft.com/office/officeart/2005/8/layout/vList2"/>
    <dgm:cxn modelId="{BFC5C4FC-CCD7-4CBA-BE19-2CC5A2086D9C}" type="presParOf" srcId="{79202956-EA84-43A8-A19A-D50CD55471C7}" destId="{503EC291-1150-4DB0-88BA-35FB4DD1984C}" srcOrd="10" destOrd="0" presId="urn:microsoft.com/office/officeart/2005/8/layout/vList2"/>
    <dgm:cxn modelId="{0F2DF0AE-A4E2-47C1-A314-C0736123F205}" type="presParOf" srcId="{79202956-EA84-43A8-A19A-D50CD55471C7}" destId="{E0B6B49B-72BB-49A9-9ED4-2D1B037C3726}" srcOrd="11" destOrd="0" presId="urn:microsoft.com/office/officeart/2005/8/layout/vList2"/>
    <dgm:cxn modelId="{D472B872-CC4B-4124-90D4-DB63B3C42B79}" type="presParOf" srcId="{79202956-EA84-43A8-A19A-D50CD55471C7}" destId="{CF3B3366-3E6D-4C85-8F9F-0485EE40E838}" srcOrd="12" destOrd="0" presId="urn:microsoft.com/office/officeart/2005/8/layout/vList2"/>
    <dgm:cxn modelId="{D222105D-587A-40D4-9713-9E29A8A89B9D}" type="presParOf" srcId="{79202956-EA84-43A8-A19A-D50CD55471C7}" destId="{ACB8B87B-59AD-4DCA-8D39-6D8C866A0B93}" srcOrd="13" destOrd="0" presId="urn:microsoft.com/office/officeart/2005/8/layout/vList2"/>
    <dgm:cxn modelId="{53CE2885-99B6-4B56-8C52-641B353BDBDC}" type="presParOf" srcId="{79202956-EA84-43A8-A19A-D50CD55471C7}" destId="{A353652E-2094-4DB5-8D8B-0D44CF3B1F42}" srcOrd="14" destOrd="0" presId="urn:microsoft.com/office/officeart/2005/8/layout/vList2"/>
    <dgm:cxn modelId="{B23F8C65-D76F-4AF5-82C1-8DBDC9904F83}" type="presParOf" srcId="{79202956-EA84-43A8-A19A-D50CD55471C7}" destId="{B64B124A-F4DD-4D42-A647-911AEB45AA9E}" srcOrd="15" destOrd="0" presId="urn:microsoft.com/office/officeart/2005/8/layout/vList2"/>
    <dgm:cxn modelId="{67174BBA-8023-44F7-AA2B-D75308337381}" type="presParOf" srcId="{79202956-EA84-43A8-A19A-D50CD55471C7}" destId="{49FB0DBA-9B97-4A35-86B9-0A93CF41ACED}" srcOrd="16" destOrd="0" presId="urn:microsoft.com/office/officeart/2005/8/layout/vList2"/>
    <dgm:cxn modelId="{77EE1C87-F5E4-42D9-BF24-AEE77748E3F6}" type="presParOf" srcId="{79202956-EA84-43A8-A19A-D50CD55471C7}" destId="{695F7A6D-FA52-4451-A14B-7F2F1BDB5DC1}" srcOrd="17" destOrd="0" presId="urn:microsoft.com/office/officeart/2005/8/layout/vList2"/>
    <dgm:cxn modelId="{680F9493-F798-4D7C-BD89-4B4441600734}" type="presParOf" srcId="{79202956-EA84-43A8-A19A-D50CD55471C7}" destId="{026583E2-0CAF-4FAE-B3D3-65AB9C6D5A49}" srcOrd="18" destOrd="0" presId="urn:microsoft.com/office/officeart/2005/8/layout/vList2"/>
    <dgm:cxn modelId="{1079CA03-A1DB-42E0-9D5D-0E61082355EC}" type="presParOf" srcId="{79202956-EA84-43A8-A19A-D50CD55471C7}" destId="{517BB0A9-242F-4A4D-BC3C-843FEE7B8453}" srcOrd="19" destOrd="0" presId="urn:microsoft.com/office/officeart/2005/8/layout/vList2"/>
    <dgm:cxn modelId="{6A4E7039-CA52-4E00-85A6-7D08155D5B72}" type="presParOf" srcId="{79202956-EA84-43A8-A19A-D50CD55471C7}" destId="{CEDEDB0D-9D13-410A-849E-2C514B7C19D4}"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240D9A-C83D-44F5-917B-EEF80D7EDF00}"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E809CDF0-0D8D-44FB-B2D7-31F5791F34F3}">
      <dgm:prSet/>
      <dgm:spPr/>
      <dgm:t>
        <a:bodyPr/>
        <a:lstStyle/>
        <a:p>
          <a:r>
            <a:rPr lang="en-GB"/>
            <a:t>Treatment approaches depend on cancer stage, tumour characteristics and patient preferences.</a:t>
          </a:r>
          <a:endParaRPr lang="en-US"/>
        </a:p>
      </dgm:t>
    </dgm:pt>
    <dgm:pt modelId="{09A4D2C1-3B69-42D8-941C-AB10F89471EC}" type="parTrans" cxnId="{2D9E4713-5ADB-46E1-B07B-15DDF8AE5143}">
      <dgm:prSet/>
      <dgm:spPr/>
      <dgm:t>
        <a:bodyPr/>
        <a:lstStyle/>
        <a:p>
          <a:endParaRPr lang="en-US"/>
        </a:p>
      </dgm:t>
    </dgm:pt>
    <dgm:pt modelId="{D978F81B-1AF6-4656-8F1D-D7797808267E}" type="sibTrans" cxnId="{2D9E4713-5ADB-46E1-B07B-15DDF8AE5143}">
      <dgm:prSet/>
      <dgm:spPr/>
      <dgm:t>
        <a:bodyPr/>
        <a:lstStyle/>
        <a:p>
          <a:endParaRPr lang="en-US"/>
        </a:p>
      </dgm:t>
    </dgm:pt>
    <dgm:pt modelId="{51CCA87E-30BA-4990-84D5-A6F1BF0C3105}">
      <dgm:prSet/>
      <dgm:spPr/>
      <dgm:t>
        <a:bodyPr/>
        <a:lstStyle/>
        <a:p>
          <a:r>
            <a:rPr lang="en-GB" b="1"/>
            <a:t>Surgery</a:t>
          </a:r>
          <a:endParaRPr lang="en-US"/>
        </a:p>
      </dgm:t>
    </dgm:pt>
    <dgm:pt modelId="{68CF3B73-D66B-42B1-9D45-511DFD66B680}" type="parTrans" cxnId="{8EEF59D9-19A3-4132-B2B6-FD69FEC719F1}">
      <dgm:prSet/>
      <dgm:spPr/>
      <dgm:t>
        <a:bodyPr/>
        <a:lstStyle/>
        <a:p>
          <a:endParaRPr lang="en-US"/>
        </a:p>
      </dgm:t>
    </dgm:pt>
    <dgm:pt modelId="{7582C901-F312-436E-90F7-CA9298569A2B}" type="sibTrans" cxnId="{8EEF59D9-19A3-4132-B2B6-FD69FEC719F1}">
      <dgm:prSet/>
      <dgm:spPr/>
      <dgm:t>
        <a:bodyPr/>
        <a:lstStyle/>
        <a:p>
          <a:endParaRPr lang="en-US"/>
        </a:p>
      </dgm:t>
    </dgm:pt>
    <dgm:pt modelId="{CB95FC75-82FC-4E93-A25C-97FFB4DA2FB0}">
      <dgm:prSet/>
      <dgm:spPr/>
      <dgm:t>
        <a:bodyPr/>
        <a:lstStyle/>
        <a:p>
          <a:r>
            <a:rPr lang="en-GB"/>
            <a:t>Surgery may involve breast-conserving surgery (lumpectomy) or mastectomy, often combined with lymph node removal (NICE, 2019).</a:t>
          </a:r>
          <a:endParaRPr lang="en-US"/>
        </a:p>
      </dgm:t>
    </dgm:pt>
    <dgm:pt modelId="{4C3CFEF0-513C-4FC7-ADAB-9AD26FD23040}" type="parTrans" cxnId="{6E09F700-DDE8-4067-BB28-01DA72ACF085}">
      <dgm:prSet/>
      <dgm:spPr/>
      <dgm:t>
        <a:bodyPr/>
        <a:lstStyle/>
        <a:p>
          <a:endParaRPr lang="en-US"/>
        </a:p>
      </dgm:t>
    </dgm:pt>
    <dgm:pt modelId="{A96DFE96-C525-4718-921B-504BDAB8B2A4}" type="sibTrans" cxnId="{6E09F700-DDE8-4067-BB28-01DA72ACF085}">
      <dgm:prSet/>
      <dgm:spPr/>
      <dgm:t>
        <a:bodyPr/>
        <a:lstStyle/>
        <a:p>
          <a:endParaRPr lang="en-US"/>
        </a:p>
      </dgm:t>
    </dgm:pt>
    <dgm:pt modelId="{79747930-A267-43DC-B9B0-E49A754E9BDA}">
      <dgm:prSet/>
      <dgm:spPr/>
      <dgm:t>
        <a:bodyPr/>
        <a:lstStyle/>
        <a:p>
          <a:r>
            <a:rPr lang="en-GB" b="1"/>
            <a:t>Chemotherapy</a:t>
          </a:r>
          <a:endParaRPr lang="en-US"/>
        </a:p>
      </dgm:t>
    </dgm:pt>
    <dgm:pt modelId="{3E36D238-702A-46AA-BE62-B229D59912A6}" type="parTrans" cxnId="{F5167C65-0F07-461B-B724-98880D8EE5ED}">
      <dgm:prSet/>
      <dgm:spPr/>
      <dgm:t>
        <a:bodyPr/>
        <a:lstStyle/>
        <a:p>
          <a:endParaRPr lang="en-US"/>
        </a:p>
      </dgm:t>
    </dgm:pt>
    <dgm:pt modelId="{08855280-05BD-420D-9F79-B83813E28A04}" type="sibTrans" cxnId="{F5167C65-0F07-461B-B724-98880D8EE5ED}">
      <dgm:prSet/>
      <dgm:spPr/>
      <dgm:t>
        <a:bodyPr/>
        <a:lstStyle/>
        <a:p>
          <a:endParaRPr lang="en-US"/>
        </a:p>
      </dgm:t>
    </dgm:pt>
    <dgm:pt modelId="{AE4FE131-8D1E-4B17-A061-DAFACEA2EADD}">
      <dgm:prSet/>
      <dgm:spPr/>
      <dgm:t>
        <a:bodyPr/>
        <a:lstStyle/>
        <a:p>
          <a:r>
            <a:rPr lang="en-GB"/>
            <a:t>Chemotherapy uses drugs to destroy cancer cells and reduce the risk of recurrence (Early Breast Cancer Trialists’ Collaborative Group, 2012).</a:t>
          </a:r>
          <a:endParaRPr lang="en-US"/>
        </a:p>
      </dgm:t>
    </dgm:pt>
    <dgm:pt modelId="{8A1CE1C0-330C-4884-8231-C625343697F4}" type="parTrans" cxnId="{150947DD-DF1E-4E0D-B31B-A5F2D7C8806D}">
      <dgm:prSet/>
      <dgm:spPr/>
      <dgm:t>
        <a:bodyPr/>
        <a:lstStyle/>
        <a:p>
          <a:endParaRPr lang="en-US"/>
        </a:p>
      </dgm:t>
    </dgm:pt>
    <dgm:pt modelId="{BE980348-6E25-45A5-8EBF-D188119CEF75}" type="sibTrans" cxnId="{150947DD-DF1E-4E0D-B31B-A5F2D7C8806D}">
      <dgm:prSet/>
      <dgm:spPr/>
      <dgm:t>
        <a:bodyPr/>
        <a:lstStyle/>
        <a:p>
          <a:endParaRPr lang="en-US"/>
        </a:p>
      </dgm:t>
    </dgm:pt>
    <dgm:pt modelId="{8BFCCA96-D3CA-422D-83B4-6382837800D2}">
      <dgm:prSet/>
      <dgm:spPr/>
      <dgm:t>
        <a:bodyPr/>
        <a:lstStyle/>
        <a:p>
          <a:r>
            <a:rPr lang="en-GB" b="1"/>
            <a:t>Radiotherapy</a:t>
          </a:r>
          <a:endParaRPr lang="en-US"/>
        </a:p>
      </dgm:t>
    </dgm:pt>
    <dgm:pt modelId="{8C8A7967-5920-45CD-A1A7-B41FC8102B06}" type="parTrans" cxnId="{2F45D7B0-E8A1-4AD1-A878-BB392DAC5930}">
      <dgm:prSet/>
      <dgm:spPr/>
      <dgm:t>
        <a:bodyPr/>
        <a:lstStyle/>
        <a:p>
          <a:endParaRPr lang="en-US"/>
        </a:p>
      </dgm:t>
    </dgm:pt>
    <dgm:pt modelId="{603B5811-6ABC-4670-8B5C-5855EDD71371}" type="sibTrans" cxnId="{2F45D7B0-E8A1-4AD1-A878-BB392DAC5930}">
      <dgm:prSet/>
      <dgm:spPr/>
      <dgm:t>
        <a:bodyPr/>
        <a:lstStyle/>
        <a:p>
          <a:endParaRPr lang="en-US"/>
        </a:p>
      </dgm:t>
    </dgm:pt>
    <dgm:pt modelId="{CBF24E8B-335A-47B8-97CA-CC0754686E53}">
      <dgm:prSet/>
      <dgm:spPr/>
      <dgm:t>
        <a:bodyPr/>
        <a:lstStyle/>
        <a:p>
          <a:r>
            <a:rPr lang="en-GB"/>
            <a:t>Radiotherapy uses high-energy radiation to eliminate remaining cancer cells after surgery (NHS England, 2021).</a:t>
          </a:r>
          <a:endParaRPr lang="en-US"/>
        </a:p>
      </dgm:t>
    </dgm:pt>
    <dgm:pt modelId="{701AEE50-27CC-4432-88B4-B4744A415E06}" type="parTrans" cxnId="{402F1E99-33EF-4B00-A3EF-E479D90CA8AD}">
      <dgm:prSet/>
      <dgm:spPr/>
      <dgm:t>
        <a:bodyPr/>
        <a:lstStyle/>
        <a:p>
          <a:endParaRPr lang="en-US"/>
        </a:p>
      </dgm:t>
    </dgm:pt>
    <dgm:pt modelId="{E8AFCE43-4D20-4522-9591-66EA08B2E505}" type="sibTrans" cxnId="{402F1E99-33EF-4B00-A3EF-E479D90CA8AD}">
      <dgm:prSet/>
      <dgm:spPr/>
      <dgm:t>
        <a:bodyPr/>
        <a:lstStyle/>
        <a:p>
          <a:endParaRPr lang="en-US"/>
        </a:p>
      </dgm:t>
    </dgm:pt>
    <dgm:pt modelId="{24EF4937-6C2B-4DA7-948B-3C18F66E0033}">
      <dgm:prSet/>
      <dgm:spPr/>
      <dgm:t>
        <a:bodyPr/>
        <a:lstStyle/>
        <a:p>
          <a:r>
            <a:rPr lang="en-GB" b="1"/>
            <a:t>Hormone Therapy</a:t>
          </a:r>
          <a:endParaRPr lang="en-US"/>
        </a:p>
      </dgm:t>
    </dgm:pt>
    <dgm:pt modelId="{50AB4218-CD60-4F77-B243-4BA0E11B1BFA}" type="parTrans" cxnId="{6332C075-5687-4254-A23C-615EBF07ADE1}">
      <dgm:prSet/>
      <dgm:spPr/>
      <dgm:t>
        <a:bodyPr/>
        <a:lstStyle/>
        <a:p>
          <a:endParaRPr lang="en-US"/>
        </a:p>
      </dgm:t>
    </dgm:pt>
    <dgm:pt modelId="{333AD419-CA9E-44D4-A346-E41CD75F66B7}" type="sibTrans" cxnId="{6332C075-5687-4254-A23C-615EBF07ADE1}">
      <dgm:prSet/>
      <dgm:spPr/>
      <dgm:t>
        <a:bodyPr/>
        <a:lstStyle/>
        <a:p>
          <a:endParaRPr lang="en-US"/>
        </a:p>
      </dgm:t>
    </dgm:pt>
    <dgm:pt modelId="{08CD89E5-AFAA-46D1-9006-85D96158C9F3}">
      <dgm:prSet/>
      <dgm:spPr/>
      <dgm:t>
        <a:bodyPr/>
        <a:lstStyle/>
        <a:p>
          <a:r>
            <a:rPr lang="en-GB"/>
            <a:t>Hormone therapy is used for cancers that are hormone-receptor positive (Cancer Research UK, 2022).</a:t>
          </a:r>
          <a:endParaRPr lang="en-US"/>
        </a:p>
      </dgm:t>
    </dgm:pt>
    <dgm:pt modelId="{48812BD1-3D02-43CC-9327-E50A22CCE4E7}" type="parTrans" cxnId="{AD43CA24-F74D-4531-ACCC-76334E46FDD5}">
      <dgm:prSet/>
      <dgm:spPr/>
      <dgm:t>
        <a:bodyPr/>
        <a:lstStyle/>
        <a:p>
          <a:endParaRPr lang="en-US"/>
        </a:p>
      </dgm:t>
    </dgm:pt>
    <dgm:pt modelId="{347A52EA-CAD9-4B57-BD0F-10F4C7DCF729}" type="sibTrans" cxnId="{AD43CA24-F74D-4531-ACCC-76334E46FDD5}">
      <dgm:prSet/>
      <dgm:spPr/>
      <dgm:t>
        <a:bodyPr/>
        <a:lstStyle/>
        <a:p>
          <a:endParaRPr lang="en-US"/>
        </a:p>
      </dgm:t>
    </dgm:pt>
    <dgm:pt modelId="{6422520D-DD21-479B-88F4-795D3C85413F}">
      <dgm:prSet/>
      <dgm:spPr/>
      <dgm:t>
        <a:bodyPr/>
        <a:lstStyle/>
        <a:p>
          <a:r>
            <a:rPr lang="en-GB" b="1"/>
            <a:t>Targeted Therapy</a:t>
          </a:r>
          <a:endParaRPr lang="en-US"/>
        </a:p>
      </dgm:t>
    </dgm:pt>
    <dgm:pt modelId="{A55170F5-D2D8-4FD6-A377-3FF02509BE9D}" type="parTrans" cxnId="{9C43112F-E4DE-4242-A778-515DCADE9BA4}">
      <dgm:prSet/>
      <dgm:spPr/>
      <dgm:t>
        <a:bodyPr/>
        <a:lstStyle/>
        <a:p>
          <a:endParaRPr lang="en-US"/>
        </a:p>
      </dgm:t>
    </dgm:pt>
    <dgm:pt modelId="{91C2C041-8ED3-4FFD-A6FC-F43A3B07A120}" type="sibTrans" cxnId="{9C43112F-E4DE-4242-A778-515DCADE9BA4}">
      <dgm:prSet/>
      <dgm:spPr/>
      <dgm:t>
        <a:bodyPr/>
        <a:lstStyle/>
        <a:p>
          <a:endParaRPr lang="en-US"/>
        </a:p>
      </dgm:t>
    </dgm:pt>
    <dgm:pt modelId="{2CB66277-C92E-4819-A5A5-AB303479A6B7}">
      <dgm:prSet/>
      <dgm:spPr/>
      <dgm:t>
        <a:bodyPr/>
        <a:lstStyle/>
        <a:p>
          <a:r>
            <a:rPr lang="en-GB"/>
            <a:t>Targeted therapies are designed to attack specific proteins involved in cancer growth (Siegel, Miller and Jemal, 2023).</a:t>
          </a:r>
          <a:endParaRPr lang="en-US"/>
        </a:p>
      </dgm:t>
    </dgm:pt>
    <dgm:pt modelId="{69DD52D3-563F-457E-A995-17F8E7765E70}" type="parTrans" cxnId="{39FA183C-B7AC-40D4-898B-5E2CDD704DF4}">
      <dgm:prSet/>
      <dgm:spPr/>
      <dgm:t>
        <a:bodyPr/>
        <a:lstStyle/>
        <a:p>
          <a:endParaRPr lang="en-US"/>
        </a:p>
      </dgm:t>
    </dgm:pt>
    <dgm:pt modelId="{6F7985ED-92FC-475C-95D3-160C3EB234FF}" type="sibTrans" cxnId="{39FA183C-B7AC-40D4-898B-5E2CDD704DF4}">
      <dgm:prSet/>
      <dgm:spPr/>
      <dgm:t>
        <a:bodyPr/>
        <a:lstStyle/>
        <a:p>
          <a:endParaRPr lang="en-US"/>
        </a:p>
      </dgm:t>
    </dgm:pt>
    <dgm:pt modelId="{8FFCF651-5FF4-4217-A8E6-01148B5A022F}" type="pres">
      <dgm:prSet presAssocID="{1D240D9A-C83D-44F5-917B-EEF80D7EDF00}" presName="diagram" presStyleCnt="0">
        <dgm:presLayoutVars>
          <dgm:dir/>
          <dgm:resizeHandles val="exact"/>
        </dgm:presLayoutVars>
      </dgm:prSet>
      <dgm:spPr/>
    </dgm:pt>
    <dgm:pt modelId="{E68CC0C8-BCB0-47A2-A8A6-5296E67B578E}" type="pres">
      <dgm:prSet presAssocID="{E809CDF0-0D8D-44FB-B2D7-31F5791F34F3}" presName="node" presStyleLbl="node1" presStyleIdx="0" presStyleCnt="11">
        <dgm:presLayoutVars>
          <dgm:bulletEnabled val="1"/>
        </dgm:presLayoutVars>
      </dgm:prSet>
      <dgm:spPr/>
    </dgm:pt>
    <dgm:pt modelId="{DD3FFFF5-FA41-4F6D-845F-EDF5CE292B22}" type="pres">
      <dgm:prSet presAssocID="{D978F81B-1AF6-4656-8F1D-D7797808267E}" presName="sibTrans" presStyleCnt="0"/>
      <dgm:spPr/>
    </dgm:pt>
    <dgm:pt modelId="{B8F43EC7-C5EA-445F-8CDA-DF3CE8D29FBB}" type="pres">
      <dgm:prSet presAssocID="{51CCA87E-30BA-4990-84D5-A6F1BF0C3105}" presName="node" presStyleLbl="node1" presStyleIdx="1" presStyleCnt="11">
        <dgm:presLayoutVars>
          <dgm:bulletEnabled val="1"/>
        </dgm:presLayoutVars>
      </dgm:prSet>
      <dgm:spPr/>
    </dgm:pt>
    <dgm:pt modelId="{60404733-6E63-4BAF-B4C7-8C10EC6EF1FF}" type="pres">
      <dgm:prSet presAssocID="{7582C901-F312-436E-90F7-CA9298569A2B}" presName="sibTrans" presStyleCnt="0"/>
      <dgm:spPr/>
    </dgm:pt>
    <dgm:pt modelId="{F174A6EE-68C4-4DA4-8E04-34728E25B4B9}" type="pres">
      <dgm:prSet presAssocID="{CB95FC75-82FC-4E93-A25C-97FFB4DA2FB0}" presName="node" presStyleLbl="node1" presStyleIdx="2" presStyleCnt="11">
        <dgm:presLayoutVars>
          <dgm:bulletEnabled val="1"/>
        </dgm:presLayoutVars>
      </dgm:prSet>
      <dgm:spPr/>
    </dgm:pt>
    <dgm:pt modelId="{A399EA84-42F3-4AAE-9FDA-C201DA880E22}" type="pres">
      <dgm:prSet presAssocID="{A96DFE96-C525-4718-921B-504BDAB8B2A4}" presName="sibTrans" presStyleCnt="0"/>
      <dgm:spPr/>
    </dgm:pt>
    <dgm:pt modelId="{D5D8F4F3-AFA0-4B70-ACB8-451EFE53D70C}" type="pres">
      <dgm:prSet presAssocID="{79747930-A267-43DC-B9B0-E49A754E9BDA}" presName="node" presStyleLbl="node1" presStyleIdx="3" presStyleCnt="11">
        <dgm:presLayoutVars>
          <dgm:bulletEnabled val="1"/>
        </dgm:presLayoutVars>
      </dgm:prSet>
      <dgm:spPr/>
    </dgm:pt>
    <dgm:pt modelId="{50EF55D6-CC1D-40A9-A044-527CB76E599B}" type="pres">
      <dgm:prSet presAssocID="{08855280-05BD-420D-9F79-B83813E28A04}" presName="sibTrans" presStyleCnt="0"/>
      <dgm:spPr/>
    </dgm:pt>
    <dgm:pt modelId="{ACFE9056-5DC0-472B-A3AD-A33F9A61B9FF}" type="pres">
      <dgm:prSet presAssocID="{AE4FE131-8D1E-4B17-A061-DAFACEA2EADD}" presName="node" presStyleLbl="node1" presStyleIdx="4" presStyleCnt="11">
        <dgm:presLayoutVars>
          <dgm:bulletEnabled val="1"/>
        </dgm:presLayoutVars>
      </dgm:prSet>
      <dgm:spPr/>
    </dgm:pt>
    <dgm:pt modelId="{49122E55-4561-4F40-89E1-3ABF507D45A6}" type="pres">
      <dgm:prSet presAssocID="{BE980348-6E25-45A5-8EBF-D188119CEF75}" presName="sibTrans" presStyleCnt="0"/>
      <dgm:spPr/>
    </dgm:pt>
    <dgm:pt modelId="{2372BE0E-1451-4DBD-B8B5-180D4AAD918C}" type="pres">
      <dgm:prSet presAssocID="{8BFCCA96-D3CA-422D-83B4-6382837800D2}" presName="node" presStyleLbl="node1" presStyleIdx="5" presStyleCnt="11">
        <dgm:presLayoutVars>
          <dgm:bulletEnabled val="1"/>
        </dgm:presLayoutVars>
      </dgm:prSet>
      <dgm:spPr/>
    </dgm:pt>
    <dgm:pt modelId="{08A48585-7A2F-4985-8940-999AE283310A}" type="pres">
      <dgm:prSet presAssocID="{603B5811-6ABC-4670-8B5C-5855EDD71371}" presName="sibTrans" presStyleCnt="0"/>
      <dgm:spPr/>
    </dgm:pt>
    <dgm:pt modelId="{E7C84912-4C11-4E07-93D7-CB49A5FF2B7D}" type="pres">
      <dgm:prSet presAssocID="{CBF24E8B-335A-47B8-97CA-CC0754686E53}" presName="node" presStyleLbl="node1" presStyleIdx="6" presStyleCnt="11">
        <dgm:presLayoutVars>
          <dgm:bulletEnabled val="1"/>
        </dgm:presLayoutVars>
      </dgm:prSet>
      <dgm:spPr/>
    </dgm:pt>
    <dgm:pt modelId="{2AAF44E9-F802-4D34-BE3A-2C03221F2426}" type="pres">
      <dgm:prSet presAssocID="{E8AFCE43-4D20-4522-9591-66EA08B2E505}" presName="sibTrans" presStyleCnt="0"/>
      <dgm:spPr/>
    </dgm:pt>
    <dgm:pt modelId="{04EC1791-6BFA-4F20-B581-F9146F1D95DA}" type="pres">
      <dgm:prSet presAssocID="{24EF4937-6C2B-4DA7-948B-3C18F66E0033}" presName="node" presStyleLbl="node1" presStyleIdx="7" presStyleCnt="11">
        <dgm:presLayoutVars>
          <dgm:bulletEnabled val="1"/>
        </dgm:presLayoutVars>
      </dgm:prSet>
      <dgm:spPr/>
    </dgm:pt>
    <dgm:pt modelId="{18D3BF28-D6A1-4DAB-9DB4-81922F28EB46}" type="pres">
      <dgm:prSet presAssocID="{333AD419-CA9E-44D4-A346-E41CD75F66B7}" presName="sibTrans" presStyleCnt="0"/>
      <dgm:spPr/>
    </dgm:pt>
    <dgm:pt modelId="{284E368E-9CF8-4B56-89B9-F5DC5787354C}" type="pres">
      <dgm:prSet presAssocID="{08CD89E5-AFAA-46D1-9006-85D96158C9F3}" presName="node" presStyleLbl="node1" presStyleIdx="8" presStyleCnt="11">
        <dgm:presLayoutVars>
          <dgm:bulletEnabled val="1"/>
        </dgm:presLayoutVars>
      </dgm:prSet>
      <dgm:spPr/>
    </dgm:pt>
    <dgm:pt modelId="{2C79F175-5BDA-490E-89AE-A4F21DA672D0}" type="pres">
      <dgm:prSet presAssocID="{347A52EA-CAD9-4B57-BD0F-10F4C7DCF729}" presName="sibTrans" presStyleCnt="0"/>
      <dgm:spPr/>
    </dgm:pt>
    <dgm:pt modelId="{C77D4B53-3CC2-4086-A31E-CC12000767D3}" type="pres">
      <dgm:prSet presAssocID="{6422520D-DD21-479B-88F4-795D3C85413F}" presName="node" presStyleLbl="node1" presStyleIdx="9" presStyleCnt="11">
        <dgm:presLayoutVars>
          <dgm:bulletEnabled val="1"/>
        </dgm:presLayoutVars>
      </dgm:prSet>
      <dgm:spPr/>
    </dgm:pt>
    <dgm:pt modelId="{18D29E54-3691-4F15-91BC-E877B63A5CBA}" type="pres">
      <dgm:prSet presAssocID="{91C2C041-8ED3-4FFD-A6FC-F43A3B07A120}" presName="sibTrans" presStyleCnt="0"/>
      <dgm:spPr/>
    </dgm:pt>
    <dgm:pt modelId="{B1A406A4-C0C8-4BF5-AABF-E7496B7EFC8E}" type="pres">
      <dgm:prSet presAssocID="{2CB66277-C92E-4819-A5A5-AB303479A6B7}" presName="node" presStyleLbl="node1" presStyleIdx="10" presStyleCnt="11">
        <dgm:presLayoutVars>
          <dgm:bulletEnabled val="1"/>
        </dgm:presLayoutVars>
      </dgm:prSet>
      <dgm:spPr/>
    </dgm:pt>
  </dgm:ptLst>
  <dgm:cxnLst>
    <dgm:cxn modelId="{6E09F700-DDE8-4067-BB28-01DA72ACF085}" srcId="{1D240D9A-C83D-44F5-917B-EEF80D7EDF00}" destId="{CB95FC75-82FC-4E93-A25C-97FFB4DA2FB0}" srcOrd="2" destOrd="0" parTransId="{4C3CFEF0-513C-4FC7-ADAB-9AD26FD23040}" sibTransId="{A96DFE96-C525-4718-921B-504BDAB8B2A4}"/>
    <dgm:cxn modelId="{2D9E4713-5ADB-46E1-B07B-15DDF8AE5143}" srcId="{1D240D9A-C83D-44F5-917B-EEF80D7EDF00}" destId="{E809CDF0-0D8D-44FB-B2D7-31F5791F34F3}" srcOrd="0" destOrd="0" parTransId="{09A4D2C1-3B69-42D8-941C-AB10F89471EC}" sibTransId="{D978F81B-1AF6-4656-8F1D-D7797808267E}"/>
    <dgm:cxn modelId="{75BAEB1A-477D-4ECC-B565-6C3223DDC31F}" type="presOf" srcId="{E809CDF0-0D8D-44FB-B2D7-31F5791F34F3}" destId="{E68CC0C8-BCB0-47A2-A8A6-5296E67B578E}" srcOrd="0" destOrd="0" presId="urn:microsoft.com/office/officeart/2005/8/layout/default"/>
    <dgm:cxn modelId="{CB4D6821-BBFC-4FA4-8E5A-89D824F332A7}" type="presOf" srcId="{8BFCCA96-D3CA-422D-83B4-6382837800D2}" destId="{2372BE0E-1451-4DBD-B8B5-180D4AAD918C}" srcOrd="0" destOrd="0" presId="urn:microsoft.com/office/officeart/2005/8/layout/default"/>
    <dgm:cxn modelId="{AD43CA24-F74D-4531-ACCC-76334E46FDD5}" srcId="{1D240D9A-C83D-44F5-917B-EEF80D7EDF00}" destId="{08CD89E5-AFAA-46D1-9006-85D96158C9F3}" srcOrd="8" destOrd="0" parTransId="{48812BD1-3D02-43CC-9327-E50A22CCE4E7}" sibTransId="{347A52EA-CAD9-4B57-BD0F-10F4C7DCF729}"/>
    <dgm:cxn modelId="{9C43112F-E4DE-4242-A778-515DCADE9BA4}" srcId="{1D240D9A-C83D-44F5-917B-EEF80D7EDF00}" destId="{6422520D-DD21-479B-88F4-795D3C85413F}" srcOrd="9" destOrd="0" parTransId="{A55170F5-D2D8-4FD6-A377-3FF02509BE9D}" sibTransId="{91C2C041-8ED3-4FFD-A6FC-F43A3B07A120}"/>
    <dgm:cxn modelId="{68978030-4FA8-484E-80E2-D22133EEA567}" type="presOf" srcId="{CBF24E8B-335A-47B8-97CA-CC0754686E53}" destId="{E7C84912-4C11-4E07-93D7-CB49A5FF2B7D}" srcOrd="0" destOrd="0" presId="urn:microsoft.com/office/officeart/2005/8/layout/default"/>
    <dgm:cxn modelId="{39FA183C-B7AC-40D4-898B-5E2CDD704DF4}" srcId="{1D240D9A-C83D-44F5-917B-EEF80D7EDF00}" destId="{2CB66277-C92E-4819-A5A5-AB303479A6B7}" srcOrd="10" destOrd="0" parTransId="{69DD52D3-563F-457E-A995-17F8E7765E70}" sibTransId="{6F7985ED-92FC-475C-95D3-160C3EB234FF}"/>
    <dgm:cxn modelId="{F45F9844-8B50-43CA-B022-2BF89AEA1098}" type="presOf" srcId="{AE4FE131-8D1E-4B17-A061-DAFACEA2EADD}" destId="{ACFE9056-5DC0-472B-A3AD-A33F9A61B9FF}" srcOrd="0" destOrd="0" presId="urn:microsoft.com/office/officeart/2005/8/layout/default"/>
    <dgm:cxn modelId="{F5167C65-0F07-461B-B724-98880D8EE5ED}" srcId="{1D240D9A-C83D-44F5-917B-EEF80D7EDF00}" destId="{79747930-A267-43DC-B9B0-E49A754E9BDA}" srcOrd="3" destOrd="0" parTransId="{3E36D238-702A-46AA-BE62-B229D59912A6}" sibTransId="{08855280-05BD-420D-9F79-B83813E28A04}"/>
    <dgm:cxn modelId="{5FA2C847-B460-4CBC-9D95-5B4D7AE44F2F}" type="presOf" srcId="{24EF4937-6C2B-4DA7-948B-3C18F66E0033}" destId="{04EC1791-6BFA-4F20-B581-F9146F1D95DA}" srcOrd="0" destOrd="0" presId="urn:microsoft.com/office/officeart/2005/8/layout/default"/>
    <dgm:cxn modelId="{6908966E-24D1-4C3B-AF49-A3BFD6CA0F83}" type="presOf" srcId="{CB95FC75-82FC-4E93-A25C-97FFB4DA2FB0}" destId="{F174A6EE-68C4-4DA4-8E04-34728E25B4B9}" srcOrd="0" destOrd="0" presId="urn:microsoft.com/office/officeart/2005/8/layout/default"/>
    <dgm:cxn modelId="{54D60250-FF0B-44E2-9A4F-B52645A06444}" type="presOf" srcId="{2CB66277-C92E-4819-A5A5-AB303479A6B7}" destId="{B1A406A4-C0C8-4BF5-AABF-E7496B7EFC8E}" srcOrd="0" destOrd="0" presId="urn:microsoft.com/office/officeart/2005/8/layout/default"/>
    <dgm:cxn modelId="{85742753-14C6-4664-A97C-496B339A70E7}" type="presOf" srcId="{6422520D-DD21-479B-88F4-795D3C85413F}" destId="{C77D4B53-3CC2-4086-A31E-CC12000767D3}" srcOrd="0" destOrd="0" presId="urn:microsoft.com/office/officeart/2005/8/layout/default"/>
    <dgm:cxn modelId="{6332C075-5687-4254-A23C-615EBF07ADE1}" srcId="{1D240D9A-C83D-44F5-917B-EEF80D7EDF00}" destId="{24EF4937-6C2B-4DA7-948B-3C18F66E0033}" srcOrd="7" destOrd="0" parTransId="{50AB4218-CD60-4F77-B243-4BA0E11B1BFA}" sibTransId="{333AD419-CA9E-44D4-A346-E41CD75F66B7}"/>
    <dgm:cxn modelId="{FC2C9186-8AC7-4289-9475-0BE13CB5BCBE}" type="presOf" srcId="{79747930-A267-43DC-B9B0-E49A754E9BDA}" destId="{D5D8F4F3-AFA0-4B70-ACB8-451EFE53D70C}" srcOrd="0" destOrd="0" presId="urn:microsoft.com/office/officeart/2005/8/layout/default"/>
    <dgm:cxn modelId="{402F1E99-33EF-4B00-A3EF-E479D90CA8AD}" srcId="{1D240D9A-C83D-44F5-917B-EEF80D7EDF00}" destId="{CBF24E8B-335A-47B8-97CA-CC0754686E53}" srcOrd="6" destOrd="0" parTransId="{701AEE50-27CC-4432-88B4-B4744A415E06}" sibTransId="{E8AFCE43-4D20-4522-9591-66EA08B2E505}"/>
    <dgm:cxn modelId="{2F45D7B0-E8A1-4AD1-A878-BB392DAC5930}" srcId="{1D240D9A-C83D-44F5-917B-EEF80D7EDF00}" destId="{8BFCCA96-D3CA-422D-83B4-6382837800D2}" srcOrd="5" destOrd="0" parTransId="{8C8A7967-5920-45CD-A1A7-B41FC8102B06}" sibTransId="{603B5811-6ABC-4670-8B5C-5855EDD71371}"/>
    <dgm:cxn modelId="{4926AEBD-E62B-464E-97C2-2A78EBC1E59E}" type="presOf" srcId="{51CCA87E-30BA-4990-84D5-A6F1BF0C3105}" destId="{B8F43EC7-C5EA-445F-8CDA-DF3CE8D29FBB}" srcOrd="0" destOrd="0" presId="urn:microsoft.com/office/officeart/2005/8/layout/default"/>
    <dgm:cxn modelId="{404B5BD5-3018-49AA-80D2-23B235F168AD}" type="presOf" srcId="{08CD89E5-AFAA-46D1-9006-85D96158C9F3}" destId="{284E368E-9CF8-4B56-89B9-F5DC5787354C}" srcOrd="0" destOrd="0" presId="urn:microsoft.com/office/officeart/2005/8/layout/default"/>
    <dgm:cxn modelId="{8F44BED8-2C4E-4E3B-AD72-8FF044E44EBE}" type="presOf" srcId="{1D240D9A-C83D-44F5-917B-EEF80D7EDF00}" destId="{8FFCF651-5FF4-4217-A8E6-01148B5A022F}" srcOrd="0" destOrd="0" presId="urn:microsoft.com/office/officeart/2005/8/layout/default"/>
    <dgm:cxn modelId="{8EEF59D9-19A3-4132-B2B6-FD69FEC719F1}" srcId="{1D240D9A-C83D-44F5-917B-EEF80D7EDF00}" destId="{51CCA87E-30BA-4990-84D5-A6F1BF0C3105}" srcOrd="1" destOrd="0" parTransId="{68CF3B73-D66B-42B1-9D45-511DFD66B680}" sibTransId="{7582C901-F312-436E-90F7-CA9298569A2B}"/>
    <dgm:cxn modelId="{150947DD-DF1E-4E0D-B31B-A5F2D7C8806D}" srcId="{1D240D9A-C83D-44F5-917B-EEF80D7EDF00}" destId="{AE4FE131-8D1E-4B17-A061-DAFACEA2EADD}" srcOrd="4" destOrd="0" parTransId="{8A1CE1C0-330C-4884-8231-C625343697F4}" sibTransId="{BE980348-6E25-45A5-8EBF-D188119CEF75}"/>
    <dgm:cxn modelId="{95722056-74ED-4B04-AFB0-22210AAFD8F3}" type="presParOf" srcId="{8FFCF651-5FF4-4217-A8E6-01148B5A022F}" destId="{E68CC0C8-BCB0-47A2-A8A6-5296E67B578E}" srcOrd="0" destOrd="0" presId="urn:microsoft.com/office/officeart/2005/8/layout/default"/>
    <dgm:cxn modelId="{74629CFD-14C1-4EFB-AF6C-9784B253C67E}" type="presParOf" srcId="{8FFCF651-5FF4-4217-A8E6-01148B5A022F}" destId="{DD3FFFF5-FA41-4F6D-845F-EDF5CE292B22}" srcOrd="1" destOrd="0" presId="urn:microsoft.com/office/officeart/2005/8/layout/default"/>
    <dgm:cxn modelId="{EECD64B1-93EF-4764-BB3E-7A768CED895C}" type="presParOf" srcId="{8FFCF651-5FF4-4217-A8E6-01148B5A022F}" destId="{B8F43EC7-C5EA-445F-8CDA-DF3CE8D29FBB}" srcOrd="2" destOrd="0" presId="urn:microsoft.com/office/officeart/2005/8/layout/default"/>
    <dgm:cxn modelId="{AC29C601-7F9E-47A9-897A-52EDD5B54E48}" type="presParOf" srcId="{8FFCF651-5FF4-4217-A8E6-01148B5A022F}" destId="{60404733-6E63-4BAF-B4C7-8C10EC6EF1FF}" srcOrd="3" destOrd="0" presId="urn:microsoft.com/office/officeart/2005/8/layout/default"/>
    <dgm:cxn modelId="{A899AB8C-9971-4A3A-AA09-8AA21270205A}" type="presParOf" srcId="{8FFCF651-5FF4-4217-A8E6-01148B5A022F}" destId="{F174A6EE-68C4-4DA4-8E04-34728E25B4B9}" srcOrd="4" destOrd="0" presId="urn:microsoft.com/office/officeart/2005/8/layout/default"/>
    <dgm:cxn modelId="{95844B7F-0583-4E32-B8E3-6638C80A8591}" type="presParOf" srcId="{8FFCF651-5FF4-4217-A8E6-01148B5A022F}" destId="{A399EA84-42F3-4AAE-9FDA-C201DA880E22}" srcOrd="5" destOrd="0" presId="urn:microsoft.com/office/officeart/2005/8/layout/default"/>
    <dgm:cxn modelId="{37ACDBC8-6A74-4767-9B76-5289A45E8DD2}" type="presParOf" srcId="{8FFCF651-5FF4-4217-A8E6-01148B5A022F}" destId="{D5D8F4F3-AFA0-4B70-ACB8-451EFE53D70C}" srcOrd="6" destOrd="0" presId="urn:microsoft.com/office/officeart/2005/8/layout/default"/>
    <dgm:cxn modelId="{139C6179-301A-4271-B909-DA0137B7B2CF}" type="presParOf" srcId="{8FFCF651-5FF4-4217-A8E6-01148B5A022F}" destId="{50EF55D6-CC1D-40A9-A044-527CB76E599B}" srcOrd="7" destOrd="0" presId="urn:microsoft.com/office/officeart/2005/8/layout/default"/>
    <dgm:cxn modelId="{16013610-1904-40C7-A7F8-DF0415FE1319}" type="presParOf" srcId="{8FFCF651-5FF4-4217-A8E6-01148B5A022F}" destId="{ACFE9056-5DC0-472B-A3AD-A33F9A61B9FF}" srcOrd="8" destOrd="0" presId="urn:microsoft.com/office/officeart/2005/8/layout/default"/>
    <dgm:cxn modelId="{47911AD0-20BE-4475-9C3A-6089D8EE64CE}" type="presParOf" srcId="{8FFCF651-5FF4-4217-A8E6-01148B5A022F}" destId="{49122E55-4561-4F40-89E1-3ABF507D45A6}" srcOrd="9" destOrd="0" presId="urn:microsoft.com/office/officeart/2005/8/layout/default"/>
    <dgm:cxn modelId="{2A4C6446-D105-4B91-A2DF-502F70E7E3F1}" type="presParOf" srcId="{8FFCF651-5FF4-4217-A8E6-01148B5A022F}" destId="{2372BE0E-1451-4DBD-B8B5-180D4AAD918C}" srcOrd="10" destOrd="0" presId="urn:microsoft.com/office/officeart/2005/8/layout/default"/>
    <dgm:cxn modelId="{2070CE60-3445-44DF-9FA6-1EB1C4A4BD2A}" type="presParOf" srcId="{8FFCF651-5FF4-4217-A8E6-01148B5A022F}" destId="{08A48585-7A2F-4985-8940-999AE283310A}" srcOrd="11" destOrd="0" presId="urn:microsoft.com/office/officeart/2005/8/layout/default"/>
    <dgm:cxn modelId="{ED89D8DB-690A-4107-9B3E-F2961D21085A}" type="presParOf" srcId="{8FFCF651-5FF4-4217-A8E6-01148B5A022F}" destId="{E7C84912-4C11-4E07-93D7-CB49A5FF2B7D}" srcOrd="12" destOrd="0" presId="urn:microsoft.com/office/officeart/2005/8/layout/default"/>
    <dgm:cxn modelId="{F2952A7B-BE20-4EA2-8846-1EA9CA5B6822}" type="presParOf" srcId="{8FFCF651-5FF4-4217-A8E6-01148B5A022F}" destId="{2AAF44E9-F802-4D34-BE3A-2C03221F2426}" srcOrd="13" destOrd="0" presId="urn:microsoft.com/office/officeart/2005/8/layout/default"/>
    <dgm:cxn modelId="{7CBF86AD-4A21-45E9-A359-C1F145B3554B}" type="presParOf" srcId="{8FFCF651-5FF4-4217-A8E6-01148B5A022F}" destId="{04EC1791-6BFA-4F20-B581-F9146F1D95DA}" srcOrd="14" destOrd="0" presId="urn:microsoft.com/office/officeart/2005/8/layout/default"/>
    <dgm:cxn modelId="{F958CE38-E910-46D9-88CF-691D3C4A6272}" type="presParOf" srcId="{8FFCF651-5FF4-4217-A8E6-01148B5A022F}" destId="{18D3BF28-D6A1-4DAB-9DB4-81922F28EB46}" srcOrd="15" destOrd="0" presId="urn:microsoft.com/office/officeart/2005/8/layout/default"/>
    <dgm:cxn modelId="{9529D7FE-5977-4E3B-B23E-E819DB0173E0}" type="presParOf" srcId="{8FFCF651-5FF4-4217-A8E6-01148B5A022F}" destId="{284E368E-9CF8-4B56-89B9-F5DC5787354C}" srcOrd="16" destOrd="0" presId="urn:microsoft.com/office/officeart/2005/8/layout/default"/>
    <dgm:cxn modelId="{1CE04DF5-DFE0-4AAF-A423-A196E9F2E8D0}" type="presParOf" srcId="{8FFCF651-5FF4-4217-A8E6-01148B5A022F}" destId="{2C79F175-5BDA-490E-89AE-A4F21DA672D0}" srcOrd="17" destOrd="0" presId="urn:microsoft.com/office/officeart/2005/8/layout/default"/>
    <dgm:cxn modelId="{6FF37E6E-63C3-423E-AEA9-46926456D4F5}" type="presParOf" srcId="{8FFCF651-5FF4-4217-A8E6-01148B5A022F}" destId="{C77D4B53-3CC2-4086-A31E-CC12000767D3}" srcOrd="18" destOrd="0" presId="urn:microsoft.com/office/officeart/2005/8/layout/default"/>
    <dgm:cxn modelId="{39934DF2-8CA2-4ABD-8CEB-37AD348C79C3}" type="presParOf" srcId="{8FFCF651-5FF4-4217-A8E6-01148B5A022F}" destId="{18D29E54-3691-4F15-91BC-E877B63A5CBA}" srcOrd="19" destOrd="0" presId="urn:microsoft.com/office/officeart/2005/8/layout/default"/>
    <dgm:cxn modelId="{2E71D2F1-C300-414F-96A7-4207B2754C1B}" type="presParOf" srcId="{8FFCF651-5FF4-4217-A8E6-01148B5A022F}" destId="{B1A406A4-C0C8-4BF5-AABF-E7496B7EFC8E}"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9CC159-2C27-4961-B3BB-91D7FBD2E176}" type="doc">
      <dgm:prSet loTypeId="urn:microsoft.com/office/officeart/2005/8/layout/default" loCatId="list" qsTypeId="urn:microsoft.com/office/officeart/2005/8/quickstyle/simple4" qsCatId="simple" csTypeId="urn:microsoft.com/office/officeart/2005/8/colors/accent3_2" csCatId="accent3"/>
      <dgm:spPr/>
      <dgm:t>
        <a:bodyPr/>
        <a:lstStyle/>
        <a:p>
          <a:endParaRPr lang="en-US"/>
        </a:p>
      </dgm:t>
    </dgm:pt>
    <dgm:pt modelId="{B37B3B58-759E-455B-9EC1-E34DA9D414A3}">
      <dgm:prSet/>
      <dgm:spPr/>
      <dgm:t>
        <a:bodyPr/>
        <a:lstStyle/>
        <a:p>
          <a:r>
            <a:rPr lang="en-GB"/>
            <a:t>Breast cancer patients may develop additional health conditions during or after treatment.</a:t>
          </a:r>
          <a:endParaRPr lang="en-US"/>
        </a:p>
      </dgm:t>
    </dgm:pt>
    <dgm:pt modelId="{344911CC-9B1B-4CE9-ABAB-64A2A6992B4B}" type="parTrans" cxnId="{D0AD0341-96E0-4967-B939-8D9832343EF8}">
      <dgm:prSet/>
      <dgm:spPr/>
      <dgm:t>
        <a:bodyPr/>
        <a:lstStyle/>
        <a:p>
          <a:endParaRPr lang="en-US"/>
        </a:p>
      </dgm:t>
    </dgm:pt>
    <dgm:pt modelId="{3DFECFE3-58A1-435E-85E3-D26C53E2C5DB}" type="sibTrans" cxnId="{D0AD0341-96E0-4967-B939-8D9832343EF8}">
      <dgm:prSet/>
      <dgm:spPr/>
      <dgm:t>
        <a:bodyPr/>
        <a:lstStyle/>
        <a:p>
          <a:endParaRPr lang="en-US"/>
        </a:p>
      </dgm:t>
    </dgm:pt>
    <dgm:pt modelId="{BD543E47-63A1-4482-BCD7-E47586FCD40B}">
      <dgm:prSet/>
      <dgm:spPr/>
      <dgm:t>
        <a:bodyPr/>
        <a:lstStyle/>
        <a:p>
          <a:r>
            <a:rPr lang="en-GB"/>
            <a:t>Common comorbidities include:</a:t>
          </a:r>
          <a:endParaRPr lang="en-US"/>
        </a:p>
      </dgm:t>
    </dgm:pt>
    <dgm:pt modelId="{291E3C3E-EAC6-4BE2-9F57-85C5FBE13960}" type="parTrans" cxnId="{CA938CB8-B4C7-4D1D-A849-8442577495B5}">
      <dgm:prSet/>
      <dgm:spPr/>
      <dgm:t>
        <a:bodyPr/>
        <a:lstStyle/>
        <a:p>
          <a:endParaRPr lang="en-US"/>
        </a:p>
      </dgm:t>
    </dgm:pt>
    <dgm:pt modelId="{C8650780-5819-467C-A4C3-24E608F6FE65}" type="sibTrans" cxnId="{CA938CB8-B4C7-4D1D-A849-8442577495B5}">
      <dgm:prSet/>
      <dgm:spPr/>
      <dgm:t>
        <a:bodyPr/>
        <a:lstStyle/>
        <a:p>
          <a:endParaRPr lang="en-US"/>
        </a:p>
      </dgm:t>
    </dgm:pt>
    <dgm:pt modelId="{296C202B-321D-402E-A56F-6701FBB033EB}">
      <dgm:prSet/>
      <dgm:spPr/>
      <dgm:t>
        <a:bodyPr/>
        <a:lstStyle/>
        <a:p>
          <a:r>
            <a:rPr lang="en-GB"/>
            <a:t>Depression and anxiety</a:t>
          </a:r>
          <a:endParaRPr lang="en-US"/>
        </a:p>
      </dgm:t>
    </dgm:pt>
    <dgm:pt modelId="{DD280A10-26A3-4773-A3DC-A9D3E0BD8DB9}" type="parTrans" cxnId="{3200ED2A-2ABB-418F-A40A-F2EBE37AF033}">
      <dgm:prSet/>
      <dgm:spPr/>
      <dgm:t>
        <a:bodyPr/>
        <a:lstStyle/>
        <a:p>
          <a:endParaRPr lang="en-US"/>
        </a:p>
      </dgm:t>
    </dgm:pt>
    <dgm:pt modelId="{F0545BE9-560D-499B-93D8-59D40DB73CBF}" type="sibTrans" cxnId="{3200ED2A-2ABB-418F-A40A-F2EBE37AF033}">
      <dgm:prSet/>
      <dgm:spPr/>
      <dgm:t>
        <a:bodyPr/>
        <a:lstStyle/>
        <a:p>
          <a:endParaRPr lang="en-US"/>
        </a:p>
      </dgm:t>
    </dgm:pt>
    <dgm:pt modelId="{F5319D6F-2BE7-4178-8DB3-0A1ED73F34ED}">
      <dgm:prSet/>
      <dgm:spPr/>
      <dgm:t>
        <a:bodyPr/>
        <a:lstStyle/>
        <a:p>
          <a:r>
            <a:rPr lang="en-GB"/>
            <a:t>Lymphoedema</a:t>
          </a:r>
          <a:endParaRPr lang="en-US"/>
        </a:p>
      </dgm:t>
    </dgm:pt>
    <dgm:pt modelId="{603E59C5-8CF9-4550-8884-AB1CFED6F877}" type="parTrans" cxnId="{94A2E90C-3403-4AA5-98A5-C0F1FA9B17BD}">
      <dgm:prSet/>
      <dgm:spPr/>
      <dgm:t>
        <a:bodyPr/>
        <a:lstStyle/>
        <a:p>
          <a:endParaRPr lang="en-US"/>
        </a:p>
      </dgm:t>
    </dgm:pt>
    <dgm:pt modelId="{B55BEB57-4B2C-44C0-9919-608B37622B04}" type="sibTrans" cxnId="{94A2E90C-3403-4AA5-98A5-C0F1FA9B17BD}">
      <dgm:prSet/>
      <dgm:spPr/>
      <dgm:t>
        <a:bodyPr/>
        <a:lstStyle/>
        <a:p>
          <a:endParaRPr lang="en-US"/>
        </a:p>
      </dgm:t>
    </dgm:pt>
    <dgm:pt modelId="{23C2B890-D52C-4141-98C3-4E4353B56888}">
      <dgm:prSet/>
      <dgm:spPr/>
      <dgm:t>
        <a:bodyPr/>
        <a:lstStyle/>
        <a:p>
          <a:r>
            <a:rPr lang="en-GB"/>
            <a:t>Cardiovascular complications</a:t>
          </a:r>
          <a:endParaRPr lang="en-US"/>
        </a:p>
      </dgm:t>
    </dgm:pt>
    <dgm:pt modelId="{36C46A17-2DE0-43CB-84E0-B0C60FF24566}" type="parTrans" cxnId="{59B1B9FB-C933-4092-BCDA-84E76900AF8E}">
      <dgm:prSet/>
      <dgm:spPr/>
      <dgm:t>
        <a:bodyPr/>
        <a:lstStyle/>
        <a:p>
          <a:endParaRPr lang="en-US"/>
        </a:p>
      </dgm:t>
    </dgm:pt>
    <dgm:pt modelId="{AA9E033F-CD5A-4870-A0CB-CDB0A8932F15}" type="sibTrans" cxnId="{59B1B9FB-C933-4092-BCDA-84E76900AF8E}">
      <dgm:prSet/>
      <dgm:spPr/>
      <dgm:t>
        <a:bodyPr/>
        <a:lstStyle/>
        <a:p>
          <a:endParaRPr lang="en-US"/>
        </a:p>
      </dgm:t>
    </dgm:pt>
    <dgm:pt modelId="{C1A33247-E9BE-4859-B510-67D6A67F5363}">
      <dgm:prSet/>
      <dgm:spPr/>
      <dgm:t>
        <a:bodyPr/>
        <a:lstStyle/>
        <a:p>
          <a:r>
            <a:rPr lang="en-GB"/>
            <a:t>Osteoporosis</a:t>
          </a:r>
          <a:endParaRPr lang="en-US"/>
        </a:p>
      </dgm:t>
    </dgm:pt>
    <dgm:pt modelId="{C78DF79F-33C2-4541-9504-5BBECE8C6D56}" type="parTrans" cxnId="{74753BF7-1A2C-466F-8213-76D6E91EA6FF}">
      <dgm:prSet/>
      <dgm:spPr/>
      <dgm:t>
        <a:bodyPr/>
        <a:lstStyle/>
        <a:p>
          <a:endParaRPr lang="en-US"/>
        </a:p>
      </dgm:t>
    </dgm:pt>
    <dgm:pt modelId="{71ED60B9-2B1D-4CE4-9686-E1626589B05C}" type="sibTrans" cxnId="{74753BF7-1A2C-466F-8213-76D6E91EA6FF}">
      <dgm:prSet/>
      <dgm:spPr/>
      <dgm:t>
        <a:bodyPr/>
        <a:lstStyle/>
        <a:p>
          <a:endParaRPr lang="en-US"/>
        </a:p>
      </dgm:t>
    </dgm:pt>
    <dgm:pt modelId="{76D6D748-DF5E-47D8-8EEA-DEA578C0C85F}">
      <dgm:prSet/>
      <dgm:spPr/>
      <dgm:t>
        <a:bodyPr/>
        <a:lstStyle/>
        <a:p>
          <a:r>
            <a:rPr lang="en-GB"/>
            <a:t>Chronic fatigue</a:t>
          </a:r>
          <a:endParaRPr lang="en-US"/>
        </a:p>
      </dgm:t>
    </dgm:pt>
    <dgm:pt modelId="{01F25C9B-39D4-4895-B5F0-F39F9A7CADED}" type="parTrans" cxnId="{A56255EC-2482-4A61-A841-27CA5D5EA392}">
      <dgm:prSet/>
      <dgm:spPr/>
      <dgm:t>
        <a:bodyPr/>
        <a:lstStyle/>
        <a:p>
          <a:endParaRPr lang="en-US"/>
        </a:p>
      </dgm:t>
    </dgm:pt>
    <dgm:pt modelId="{7EC403A1-C623-4B45-BB34-8E6294951069}" type="sibTrans" cxnId="{A56255EC-2482-4A61-A841-27CA5D5EA392}">
      <dgm:prSet/>
      <dgm:spPr/>
      <dgm:t>
        <a:bodyPr/>
        <a:lstStyle/>
        <a:p>
          <a:endParaRPr lang="en-US"/>
        </a:p>
      </dgm:t>
    </dgm:pt>
    <dgm:pt modelId="{F6FA5999-7073-4E8E-ACE4-5DBCFF432C72}">
      <dgm:prSet/>
      <dgm:spPr/>
      <dgm:t>
        <a:bodyPr/>
        <a:lstStyle/>
        <a:p>
          <a:r>
            <a:rPr lang="en-GB"/>
            <a:t>These complications may arise due to treatment side effects or psychological stress associated with cancer diagnosis (Jefford et al., 2017   and Macmillan Cancer Support 2021).</a:t>
          </a:r>
          <a:endParaRPr lang="en-US"/>
        </a:p>
      </dgm:t>
    </dgm:pt>
    <dgm:pt modelId="{73EAEB1D-12B5-40CD-8B34-61E37388F1AB}" type="parTrans" cxnId="{3EFA09AE-8972-47F1-82B0-BADF25874566}">
      <dgm:prSet/>
      <dgm:spPr/>
      <dgm:t>
        <a:bodyPr/>
        <a:lstStyle/>
        <a:p>
          <a:endParaRPr lang="en-US"/>
        </a:p>
      </dgm:t>
    </dgm:pt>
    <dgm:pt modelId="{98431BDB-8734-465A-BEEC-DF0D51C5DB8E}" type="sibTrans" cxnId="{3EFA09AE-8972-47F1-82B0-BADF25874566}">
      <dgm:prSet/>
      <dgm:spPr/>
      <dgm:t>
        <a:bodyPr/>
        <a:lstStyle/>
        <a:p>
          <a:endParaRPr lang="en-US"/>
        </a:p>
      </dgm:t>
    </dgm:pt>
    <dgm:pt modelId="{8FE46A49-97C3-4C36-81BD-F84B56F209AB}" type="pres">
      <dgm:prSet presAssocID="{329CC159-2C27-4961-B3BB-91D7FBD2E176}" presName="diagram" presStyleCnt="0">
        <dgm:presLayoutVars>
          <dgm:dir/>
          <dgm:resizeHandles val="exact"/>
        </dgm:presLayoutVars>
      </dgm:prSet>
      <dgm:spPr/>
    </dgm:pt>
    <dgm:pt modelId="{645DA8DC-379A-447B-87D8-83B8389D5082}" type="pres">
      <dgm:prSet presAssocID="{B37B3B58-759E-455B-9EC1-E34DA9D414A3}" presName="node" presStyleLbl="node1" presStyleIdx="0" presStyleCnt="8">
        <dgm:presLayoutVars>
          <dgm:bulletEnabled val="1"/>
        </dgm:presLayoutVars>
      </dgm:prSet>
      <dgm:spPr/>
    </dgm:pt>
    <dgm:pt modelId="{9E69B412-9180-4CED-A4B6-53239D9FC540}" type="pres">
      <dgm:prSet presAssocID="{3DFECFE3-58A1-435E-85E3-D26C53E2C5DB}" presName="sibTrans" presStyleCnt="0"/>
      <dgm:spPr/>
    </dgm:pt>
    <dgm:pt modelId="{291E00B3-A0BE-48B5-B110-0FB0D2694701}" type="pres">
      <dgm:prSet presAssocID="{BD543E47-63A1-4482-BCD7-E47586FCD40B}" presName="node" presStyleLbl="node1" presStyleIdx="1" presStyleCnt="8">
        <dgm:presLayoutVars>
          <dgm:bulletEnabled val="1"/>
        </dgm:presLayoutVars>
      </dgm:prSet>
      <dgm:spPr/>
    </dgm:pt>
    <dgm:pt modelId="{53D0EEA0-E8CD-427D-9489-E698367E4146}" type="pres">
      <dgm:prSet presAssocID="{C8650780-5819-467C-A4C3-24E608F6FE65}" presName="sibTrans" presStyleCnt="0"/>
      <dgm:spPr/>
    </dgm:pt>
    <dgm:pt modelId="{3F6D6640-52E5-4E75-98E7-4C136D92E88D}" type="pres">
      <dgm:prSet presAssocID="{296C202B-321D-402E-A56F-6701FBB033EB}" presName="node" presStyleLbl="node1" presStyleIdx="2" presStyleCnt="8">
        <dgm:presLayoutVars>
          <dgm:bulletEnabled val="1"/>
        </dgm:presLayoutVars>
      </dgm:prSet>
      <dgm:spPr/>
    </dgm:pt>
    <dgm:pt modelId="{9850ACDE-E302-400D-ACA3-96A0B51508D4}" type="pres">
      <dgm:prSet presAssocID="{F0545BE9-560D-499B-93D8-59D40DB73CBF}" presName="sibTrans" presStyleCnt="0"/>
      <dgm:spPr/>
    </dgm:pt>
    <dgm:pt modelId="{E03C5CE2-AD13-47E4-B785-B94513E3451D}" type="pres">
      <dgm:prSet presAssocID="{F5319D6F-2BE7-4178-8DB3-0A1ED73F34ED}" presName="node" presStyleLbl="node1" presStyleIdx="3" presStyleCnt="8">
        <dgm:presLayoutVars>
          <dgm:bulletEnabled val="1"/>
        </dgm:presLayoutVars>
      </dgm:prSet>
      <dgm:spPr/>
    </dgm:pt>
    <dgm:pt modelId="{EF351618-F377-43A2-8FF6-B08B283480F6}" type="pres">
      <dgm:prSet presAssocID="{B55BEB57-4B2C-44C0-9919-608B37622B04}" presName="sibTrans" presStyleCnt="0"/>
      <dgm:spPr/>
    </dgm:pt>
    <dgm:pt modelId="{65E068FA-06F3-4FED-9B68-4B1AC1C4208E}" type="pres">
      <dgm:prSet presAssocID="{23C2B890-D52C-4141-98C3-4E4353B56888}" presName="node" presStyleLbl="node1" presStyleIdx="4" presStyleCnt="8">
        <dgm:presLayoutVars>
          <dgm:bulletEnabled val="1"/>
        </dgm:presLayoutVars>
      </dgm:prSet>
      <dgm:spPr/>
    </dgm:pt>
    <dgm:pt modelId="{0489E194-CE96-45D7-AB1D-CE038E2BECBA}" type="pres">
      <dgm:prSet presAssocID="{AA9E033F-CD5A-4870-A0CB-CDB0A8932F15}" presName="sibTrans" presStyleCnt="0"/>
      <dgm:spPr/>
    </dgm:pt>
    <dgm:pt modelId="{C59C96EB-0AD0-4B75-931D-15D24A7483C5}" type="pres">
      <dgm:prSet presAssocID="{C1A33247-E9BE-4859-B510-67D6A67F5363}" presName="node" presStyleLbl="node1" presStyleIdx="5" presStyleCnt="8">
        <dgm:presLayoutVars>
          <dgm:bulletEnabled val="1"/>
        </dgm:presLayoutVars>
      </dgm:prSet>
      <dgm:spPr/>
    </dgm:pt>
    <dgm:pt modelId="{0A3693B1-6ADD-4EBE-B12A-E5C902AD0091}" type="pres">
      <dgm:prSet presAssocID="{71ED60B9-2B1D-4CE4-9686-E1626589B05C}" presName="sibTrans" presStyleCnt="0"/>
      <dgm:spPr/>
    </dgm:pt>
    <dgm:pt modelId="{77F17EFD-705A-459B-BB1D-2C835B962E5A}" type="pres">
      <dgm:prSet presAssocID="{76D6D748-DF5E-47D8-8EEA-DEA578C0C85F}" presName="node" presStyleLbl="node1" presStyleIdx="6" presStyleCnt="8">
        <dgm:presLayoutVars>
          <dgm:bulletEnabled val="1"/>
        </dgm:presLayoutVars>
      </dgm:prSet>
      <dgm:spPr/>
    </dgm:pt>
    <dgm:pt modelId="{E16EB4A1-4358-489A-8093-EC7908CBCC10}" type="pres">
      <dgm:prSet presAssocID="{7EC403A1-C623-4B45-BB34-8E6294951069}" presName="sibTrans" presStyleCnt="0"/>
      <dgm:spPr/>
    </dgm:pt>
    <dgm:pt modelId="{E218AAEF-05DE-47CD-BCA6-6D94A84E0A7B}" type="pres">
      <dgm:prSet presAssocID="{F6FA5999-7073-4E8E-ACE4-5DBCFF432C72}" presName="node" presStyleLbl="node1" presStyleIdx="7" presStyleCnt="8">
        <dgm:presLayoutVars>
          <dgm:bulletEnabled val="1"/>
        </dgm:presLayoutVars>
      </dgm:prSet>
      <dgm:spPr/>
    </dgm:pt>
  </dgm:ptLst>
  <dgm:cxnLst>
    <dgm:cxn modelId="{94A2E90C-3403-4AA5-98A5-C0F1FA9B17BD}" srcId="{329CC159-2C27-4961-B3BB-91D7FBD2E176}" destId="{F5319D6F-2BE7-4178-8DB3-0A1ED73F34ED}" srcOrd="3" destOrd="0" parTransId="{603E59C5-8CF9-4550-8884-AB1CFED6F877}" sibTransId="{B55BEB57-4B2C-44C0-9919-608B37622B04}"/>
    <dgm:cxn modelId="{70785C19-F754-423F-A85B-6C87D179949A}" type="presOf" srcId="{296C202B-321D-402E-A56F-6701FBB033EB}" destId="{3F6D6640-52E5-4E75-98E7-4C136D92E88D}" srcOrd="0" destOrd="0" presId="urn:microsoft.com/office/officeart/2005/8/layout/default"/>
    <dgm:cxn modelId="{635F2627-13DF-447B-A2DF-E40F92803232}" type="presOf" srcId="{BD543E47-63A1-4482-BCD7-E47586FCD40B}" destId="{291E00B3-A0BE-48B5-B110-0FB0D2694701}" srcOrd="0" destOrd="0" presId="urn:microsoft.com/office/officeart/2005/8/layout/default"/>
    <dgm:cxn modelId="{3200ED2A-2ABB-418F-A40A-F2EBE37AF033}" srcId="{329CC159-2C27-4961-B3BB-91D7FBD2E176}" destId="{296C202B-321D-402E-A56F-6701FBB033EB}" srcOrd="2" destOrd="0" parTransId="{DD280A10-26A3-4773-A3DC-A9D3E0BD8DB9}" sibTransId="{F0545BE9-560D-499B-93D8-59D40DB73CBF}"/>
    <dgm:cxn modelId="{D0AD0341-96E0-4967-B939-8D9832343EF8}" srcId="{329CC159-2C27-4961-B3BB-91D7FBD2E176}" destId="{B37B3B58-759E-455B-9EC1-E34DA9D414A3}" srcOrd="0" destOrd="0" parTransId="{344911CC-9B1B-4CE9-ABAB-64A2A6992B4B}" sibTransId="{3DFECFE3-58A1-435E-85E3-D26C53E2C5DB}"/>
    <dgm:cxn modelId="{67701A67-FD4B-416B-B7E3-6977DA79DD80}" type="presOf" srcId="{F6FA5999-7073-4E8E-ACE4-5DBCFF432C72}" destId="{E218AAEF-05DE-47CD-BCA6-6D94A84E0A7B}" srcOrd="0" destOrd="0" presId="urn:microsoft.com/office/officeart/2005/8/layout/default"/>
    <dgm:cxn modelId="{F9533C7C-FA58-4FFB-BBB3-B20312695B54}" type="presOf" srcId="{76D6D748-DF5E-47D8-8EEA-DEA578C0C85F}" destId="{77F17EFD-705A-459B-BB1D-2C835B962E5A}" srcOrd="0" destOrd="0" presId="urn:microsoft.com/office/officeart/2005/8/layout/default"/>
    <dgm:cxn modelId="{D2FD658F-83BE-4584-B3A4-FA5854ECEEA2}" type="presOf" srcId="{329CC159-2C27-4961-B3BB-91D7FBD2E176}" destId="{8FE46A49-97C3-4C36-81BD-F84B56F209AB}" srcOrd="0" destOrd="0" presId="urn:microsoft.com/office/officeart/2005/8/layout/default"/>
    <dgm:cxn modelId="{3EFA09AE-8972-47F1-82B0-BADF25874566}" srcId="{329CC159-2C27-4961-B3BB-91D7FBD2E176}" destId="{F6FA5999-7073-4E8E-ACE4-5DBCFF432C72}" srcOrd="7" destOrd="0" parTransId="{73EAEB1D-12B5-40CD-8B34-61E37388F1AB}" sibTransId="{98431BDB-8734-465A-BEEC-DF0D51C5DB8E}"/>
    <dgm:cxn modelId="{CA938CB8-B4C7-4D1D-A849-8442577495B5}" srcId="{329CC159-2C27-4961-B3BB-91D7FBD2E176}" destId="{BD543E47-63A1-4482-BCD7-E47586FCD40B}" srcOrd="1" destOrd="0" parTransId="{291E3C3E-EAC6-4BE2-9F57-85C5FBE13960}" sibTransId="{C8650780-5819-467C-A4C3-24E608F6FE65}"/>
    <dgm:cxn modelId="{7E244FC5-8FC7-479E-9CB5-A955F9F75416}" type="presOf" srcId="{23C2B890-D52C-4141-98C3-4E4353B56888}" destId="{65E068FA-06F3-4FED-9B68-4B1AC1C4208E}" srcOrd="0" destOrd="0" presId="urn:microsoft.com/office/officeart/2005/8/layout/default"/>
    <dgm:cxn modelId="{187493CF-64F5-4931-8216-8222E360F2BC}" type="presOf" srcId="{C1A33247-E9BE-4859-B510-67D6A67F5363}" destId="{C59C96EB-0AD0-4B75-931D-15D24A7483C5}" srcOrd="0" destOrd="0" presId="urn:microsoft.com/office/officeart/2005/8/layout/default"/>
    <dgm:cxn modelId="{8F42E0CF-365F-489D-88B1-E6558C24F991}" type="presOf" srcId="{B37B3B58-759E-455B-9EC1-E34DA9D414A3}" destId="{645DA8DC-379A-447B-87D8-83B8389D5082}" srcOrd="0" destOrd="0" presId="urn:microsoft.com/office/officeart/2005/8/layout/default"/>
    <dgm:cxn modelId="{E6A711DD-9C39-4127-A12A-1F29D92FD56E}" type="presOf" srcId="{F5319D6F-2BE7-4178-8DB3-0A1ED73F34ED}" destId="{E03C5CE2-AD13-47E4-B785-B94513E3451D}" srcOrd="0" destOrd="0" presId="urn:microsoft.com/office/officeart/2005/8/layout/default"/>
    <dgm:cxn modelId="{A56255EC-2482-4A61-A841-27CA5D5EA392}" srcId="{329CC159-2C27-4961-B3BB-91D7FBD2E176}" destId="{76D6D748-DF5E-47D8-8EEA-DEA578C0C85F}" srcOrd="6" destOrd="0" parTransId="{01F25C9B-39D4-4895-B5F0-F39F9A7CADED}" sibTransId="{7EC403A1-C623-4B45-BB34-8E6294951069}"/>
    <dgm:cxn modelId="{74753BF7-1A2C-466F-8213-76D6E91EA6FF}" srcId="{329CC159-2C27-4961-B3BB-91D7FBD2E176}" destId="{C1A33247-E9BE-4859-B510-67D6A67F5363}" srcOrd="5" destOrd="0" parTransId="{C78DF79F-33C2-4541-9504-5BBECE8C6D56}" sibTransId="{71ED60B9-2B1D-4CE4-9686-E1626589B05C}"/>
    <dgm:cxn modelId="{59B1B9FB-C933-4092-BCDA-84E76900AF8E}" srcId="{329CC159-2C27-4961-B3BB-91D7FBD2E176}" destId="{23C2B890-D52C-4141-98C3-4E4353B56888}" srcOrd="4" destOrd="0" parTransId="{36C46A17-2DE0-43CB-84E0-B0C60FF24566}" sibTransId="{AA9E033F-CD5A-4870-A0CB-CDB0A8932F15}"/>
    <dgm:cxn modelId="{29A2E157-E934-41B6-9424-15958AE6F25A}" type="presParOf" srcId="{8FE46A49-97C3-4C36-81BD-F84B56F209AB}" destId="{645DA8DC-379A-447B-87D8-83B8389D5082}" srcOrd="0" destOrd="0" presId="urn:microsoft.com/office/officeart/2005/8/layout/default"/>
    <dgm:cxn modelId="{BEC416EC-A855-46B7-AAF0-FE6555630C45}" type="presParOf" srcId="{8FE46A49-97C3-4C36-81BD-F84B56F209AB}" destId="{9E69B412-9180-4CED-A4B6-53239D9FC540}" srcOrd="1" destOrd="0" presId="urn:microsoft.com/office/officeart/2005/8/layout/default"/>
    <dgm:cxn modelId="{117113A6-2BC7-4CBE-B300-EDFB7D89C558}" type="presParOf" srcId="{8FE46A49-97C3-4C36-81BD-F84B56F209AB}" destId="{291E00B3-A0BE-48B5-B110-0FB0D2694701}" srcOrd="2" destOrd="0" presId="urn:microsoft.com/office/officeart/2005/8/layout/default"/>
    <dgm:cxn modelId="{F36FE080-0ED6-4A7A-AEBD-3E3C60140C17}" type="presParOf" srcId="{8FE46A49-97C3-4C36-81BD-F84B56F209AB}" destId="{53D0EEA0-E8CD-427D-9489-E698367E4146}" srcOrd="3" destOrd="0" presId="urn:microsoft.com/office/officeart/2005/8/layout/default"/>
    <dgm:cxn modelId="{5972E848-5BA5-4BFC-8A70-F81EE69112F9}" type="presParOf" srcId="{8FE46A49-97C3-4C36-81BD-F84B56F209AB}" destId="{3F6D6640-52E5-4E75-98E7-4C136D92E88D}" srcOrd="4" destOrd="0" presId="urn:microsoft.com/office/officeart/2005/8/layout/default"/>
    <dgm:cxn modelId="{22D9052C-1321-49BB-900D-D7CCBE997740}" type="presParOf" srcId="{8FE46A49-97C3-4C36-81BD-F84B56F209AB}" destId="{9850ACDE-E302-400D-ACA3-96A0B51508D4}" srcOrd="5" destOrd="0" presId="urn:microsoft.com/office/officeart/2005/8/layout/default"/>
    <dgm:cxn modelId="{B6A73178-3311-40B5-8D08-D6B56CD8770D}" type="presParOf" srcId="{8FE46A49-97C3-4C36-81BD-F84B56F209AB}" destId="{E03C5CE2-AD13-47E4-B785-B94513E3451D}" srcOrd="6" destOrd="0" presId="urn:microsoft.com/office/officeart/2005/8/layout/default"/>
    <dgm:cxn modelId="{DB485E57-0424-4D10-BA43-099CD48762A5}" type="presParOf" srcId="{8FE46A49-97C3-4C36-81BD-F84B56F209AB}" destId="{EF351618-F377-43A2-8FF6-B08B283480F6}" srcOrd="7" destOrd="0" presId="urn:microsoft.com/office/officeart/2005/8/layout/default"/>
    <dgm:cxn modelId="{AAD163B9-0726-4BA3-B324-A3950C7D2FCD}" type="presParOf" srcId="{8FE46A49-97C3-4C36-81BD-F84B56F209AB}" destId="{65E068FA-06F3-4FED-9B68-4B1AC1C4208E}" srcOrd="8" destOrd="0" presId="urn:microsoft.com/office/officeart/2005/8/layout/default"/>
    <dgm:cxn modelId="{BB3468AF-C37F-481C-84A1-B1DF01AC5058}" type="presParOf" srcId="{8FE46A49-97C3-4C36-81BD-F84B56F209AB}" destId="{0489E194-CE96-45D7-AB1D-CE038E2BECBA}" srcOrd="9" destOrd="0" presId="urn:microsoft.com/office/officeart/2005/8/layout/default"/>
    <dgm:cxn modelId="{ECF565A1-AE13-496C-B489-6F403876E635}" type="presParOf" srcId="{8FE46A49-97C3-4C36-81BD-F84B56F209AB}" destId="{C59C96EB-0AD0-4B75-931D-15D24A7483C5}" srcOrd="10" destOrd="0" presId="urn:microsoft.com/office/officeart/2005/8/layout/default"/>
    <dgm:cxn modelId="{A9E91A44-F0D5-48C6-8A52-FE6E90F633F8}" type="presParOf" srcId="{8FE46A49-97C3-4C36-81BD-F84B56F209AB}" destId="{0A3693B1-6ADD-4EBE-B12A-E5C902AD0091}" srcOrd="11" destOrd="0" presId="urn:microsoft.com/office/officeart/2005/8/layout/default"/>
    <dgm:cxn modelId="{ED7BBBF8-BD5E-43BF-894F-B3D83B3188B1}" type="presParOf" srcId="{8FE46A49-97C3-4C36-81BD-F84B56F209AB}" destId="{77F17EFD-705A-459B-BB1D-2C835B962E5A}" srcOrd="12" destOrd="0" presId="urn:microsoft.com/office/officeart/2005/8/layout/default"/>
    <dgm:cxn modelId="{D92FBB3A-01BF-4284-9D91-BF1B074CD0C5}" type="presParOf" srcId="{8FE46A49-97C3-4C36-81BD-F84B56F209AB}" destId="{E16EB4A1-4358-489A-8093-EC7908CBCC10}" srcOrd="13" destOrd="0" presId="urn:microsoft.com/office/officeart/2005/8/layout/default"/>
    <dgm:cxn modelId="{69109793-63D5-40FA-8A2C-241E6536AD4C}" type="presParOf" srcId="{8FE46A49-97C3-4C36-81BD-F84B56F209AB}" destId="{E218AAEF-05DE-47CD-BCA6-6D94A84E0A7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6F63FA-C63A-463D-8C33-EC1B0D6878C3}"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7154E378-5075-4E66-93B6-A8AF6159B611}">
      <dgm:prSet/>
      <dgm:spPr/>
      <dgm:t>
        <a:bodyPr/>
        <a:lstStyle/>
        <a:p>
          <a:r>
            <a:rPr lang="en-GB"/>
            <a:t>Although breast cancer cannot always be prevented, risk can be reduced through lifestyle and health interventions.</a:t>
          </a:r>
          <a:endParaRPr lang="en-US"/>
        </a:p>
      </dgm:t>
    </dgm:pt>
    <dgm:pt modelId="{4BEA6197-CAEF-4EC9-B9DC-07A5992742AB}" type="parTrans" cxnId="{AFF18AF7-203D-4A13-A733-76B08A51EA98}">
      <dgm:prSet/>
      <dgm:spPr/>
      <dgm:t>
        <a:bodyPr/>
        <a:lstStyle/>
        <a:p>
          <a:endParaRPr lang="en-US"/>
        </a:p>
      </dgm:t>
    </dgm:pt>
    <dgm:pt modelId="{EA17DE57-69EA-4590-A5DB-B943AA9E5847}" type="sibTrans" cxnId="{AFF18AF7-203D-4A13-A733-76B08A51EA98}">
      <dgm:prSet/>
      <dgm:spPr/>
      <dgm:t>
        <a:bodyPr/>
        <a:lstStyle/>
        <a:p>
          <a:endParaRPr lang="en-US"/>
        </a:p>
      </dgm:t>
    </dgm:pt>
    <dgm:pt modelId="{175F982F-752A-47CA-AD71-795EB2EF0D7C}">
      <dgm:prSet/>
      <dgm:spPr/>
      <dgm:t>
        <a:bodyPr/>
        <a:lstStyle/>
        <a:p>
          <a:r>
            <a:rPr lang="en-GB"/>
            <a:t>Preventive measures include:</a:t>
          </a:r>
          <a:endParaRPr lang="en-US"/>
        </a:p>
      </dgm:t>
    </dgm:pt>
    <dgm:pt modelId="{042BDA9F-7536-4176-822A-5027C68CEFA7}" type="parTrans" cxnId="{7530083A-4FA9-4D34-A35C-4EAC88605C43}">
      <dgm:prSet/>
      <dgm:spPr/>
      <dgm:t>
        <a:bodyPr/>
        <a:lstStyle/>
        <a:p>
          <a:endParaRPr lang="en-US"/>
        </a:p>
      </dgm:t>
    </dgm:pt>
    <dgm:pt modelId="{9F84D5B9-E945-4B0D-84FE-A7CF27D6FD5A}" type="sibTrans" cxnId="{7530083A-4FA9-4D34-A35C-4EAC88605C43}">
      <dgm:prSet/>
      <dgm:spPr/>
      <dgm:t>
        <a:bodyPr/>
        <a:lstStyle/>
        <a:p>
          <a:endParaRPr lang="en-US"/>
        </a:p>
      </dgm:t>
    </dgm:pt>
    <dgm:pt modelId="{DF5503C4-3066-47BD-9CC0-1CCB641EEE7E}">
      <dgm:prSet/>
      <dgm:spPr/>
      <dgm:t>
        <a:bodyPr/>
        <a:lstStyle/>
        <a:p>
          <a:r>
            <a:rPr lang="en-GB"/>
            <a:t>Maintaining a healthy body weight</a:t>
          </a:r>
          <a:endParaRPr lang="en-US"/>
        </a:p>
      </dgm:t>
    </dgm:pt>
    <dgm:pt modelId="{383B8D1D-1E0D-4B2F-8823-3ACD7EC338B3}" type="parTrans" cxnId="{E712A145-0221-4C2A-BBF3-FB90B1D435C2}">
      <dgm:prSet/>
      <dgm:spPr/>
      <dgm:t>
        <a:bodyPr/>
        <a:lstStyle/>
        <a:p>
          <a:endParaRPr lang="en-US"/>
        </a:p>
      </dgm:t>
    </dgm:pt>
    <dgm:pt modelId="{9E16E1E9-5BE3-413D-B72D-7DF1AA88D318}" type="sibTrans" cxnId="{E712A145-0221-4C2A-BBF3-FB90B1D435C2}">
      <dgm:prSet/>
      <dgm:spPr/>
      <dgm:t>
        <a:bodyPr/>
        <a:lstStyle/>
        <a:p>
          <a:endParaRPr lang="en-US"/>
        </a:p>
      </dgm:t>
    </dgm:pt>
    <dgm:pt modelId="{276D5ACA-7C3D-4BBC-B5B3-C83E977F7710}">
      <dgm:prSet/>
      <dgm:spPr/>
      <dgm:t>
        <a:bodyPr/>
        <a:lstStyle/>
        <a:p>
          <a:r>
            <a:rPr lang="en-GB"/>
            <a:t>Engaging in regular physical activity</a:t>
          </a:r>
          <a:endParaRPr lang="en-US"/>
        </a:p>
      </dgm:t>
    </dgm:pt>
    <dgm:pt modelId="{12E17F5E-6477-472B-8B18-5D3526AA3D22}" type="parTrans" cxnId="{0C9806C6-DA95-456D-A2EE-BD3BBF229A86}">
      <dgm:prSet/>
      <dgm:spPr/>
      <dgm:t>
        <a:bodyPr/>
        <a:lstStyle/>
        <a:p>
          <a:endParaRPr lang="en-US"/>
        </a:p>
      </dgm:t>
    </dgm:pt>
    <dgm:pt modelId="{4525BA3B-BE83-448A-8303-9C1F07D68E2A}" type="sibTrans" cxnId="{0C9806C6-DA95-456D-A2EE-BD3BBF229A86}">
      <dgm:prSet/>
      <dgm:spPr/>
      <dgm:t>
        <a:bodyPr/>
        <a:lstStyle/>
        <a:p>
          <a:endParaRPr lang="en-US"/>
        </a:p>
      </dgm:t>
    </dgm:pt>
    <dgm:pt modelId="{4772D33B-A9B3-4E7B-B497-CCC0D7D206C0}">
      <dgm:prSet/>
      <dgm:spPr/>
      <dgm:t>
        <a:bodyPr/>
        <a:lstStyle/>
        <a:p>
          <a:r>
            <a:rPr lang="en-GB"/>
            <a:t>Limiting alcohol intake</a:t>
          </a:r>
          <a:endParaRPr lang="en-US"/>
        </a:p>
      </dgm:t>
    </dgm:pt>
    <dgm:pt modelId="{DF3EDEED-63A7-43D3-8BBA-8C449291EC62}" type="parTrans" cxnId="{B3213875-DE1F-42E0-A422-1DF5FE7B3F52}">
      <dgm:prSet/>
      <dgm:spPr/>
      <dgm:t>
        <a:bodyPr/>
        <a:lstStyle/>
        <a:p>
          <a:endParaRPr lang="en-US"/>
        </a:p>
      </dgm:t>
    </dgm:pt>
    <dgm:pt modelId="{20960ECE-6127-4A43-BE86-EBAB250919CC}" type="sibTrans" cxnId="{B3213875-DE1F-42E0-A422-1DF5FE7B3F52}">
      <dgm:prSet/>
      <dgm:spPr/>
      <dgm:t>
        <a:bodyPr/>
        <a:lstStyle/>
        <a:p>
          <a:endParaRPr lang="en-US"/>
        </a:p>
      </dgm:t>
    </dgm:pt>
    <dgm:pt modelId="{226FFAF0-B4AA-4B02-81F7-F2AE6410F237}">
      <dgm:prSet/>
      <dgm:spPr/>
      <dgm:t>
        <a:bodyPr/>
        <a:lstStyle/>
        <a:p>
          <a:r>
            <a:rPr lang="en-GB"/>
            <a:t>Participating in early detection programmes</a:t>
          </a:r>
          <a:endParaRPr lang="en-US"/>
        </a:p>
      </dgm:t>
    </dgm:pt>
    <dgm:pt modelId="{AC652E44-E9A4-4074-8EEE-6ABB4B7B7166}" type="parTrans" cxnId="{7BF6C064-AE12-4A9C-B20F-357C5195C585}">
      <dgm:prSet/>
      <dgm:spPr/>
      <dgm:t>
        <a:bodyPr/>
        <a:lstStyle/>
        <a:p>
          <a:endParaRPr lang="en-US"/>
        </a:p>
      </dgm:t>
    </dgm:pt>
    <dgm:pt modelId="{F5541BD9-278F-4279-A6E3-A9EF58E05C86}" type="sibTrans" cxnId="{7BF6C064-AE12-4A9C-B20F-357C5195C585}">
      <dgm:prSet/>
      <dgm:spPr/>
      <dgm:t>
        <a:bodyPr/>
        <a:lstStyle/>
        <a:p>
          <a:endParaRPr lang="en-US"/>
        </a:p>
      </dgm:t>
    </dgm:pt>
    <dgm:pt modelId="{E30D82F4-A4DC-4485-BBE1-E3E621E1046D}">
      <dgm:prSet/>
      <dgm:spPr/>
      <dgm:t>
        <a:bodyPr/>
        <a:lstStyle/>
        <a:p>
          <a:r>
            <a:rPr lang="en-GB"/>
            <a:t>Public health strategies focusing on cancer prevention can significantly reduce cancer incidence and mortality (Public Health England, 2020 and World Health Organization, 2022).</a:t>
          </a:r>
          <a:endParaRPr lang="en-US"/>
        </a:p>
      </dgm:t>
    </dgm:pt>
    <dgm:pt modelId="{F07454EF-FAAC-4AA0-A1FD-1AB562B7EB14}" type="parTrans" cxnId="{D6CEC813-C878-4D06-B24F-674C80D7AE48}">
      <dgm:prSet/>
      <dgm:spPr/>
      <dgm:t>
        <a:bodyPr/>
        <a:lstStyle/>
        <a:p>
          <a:endParaRPr lang="en-US"/>
        </a:p>
      </dgm:t>
    </dgm:pt>
    <dgm:pt modelId="{1FD0ED4A-3AC1-49FD-8095-43E607704451}" type="sibTrans" cxnId="{D6CEC813-C878-4D06-B24F-674C80D7AE48}">
      <dgm:prSet/>
      <dgm:spPr/>
      <dgm:t>
        <a:bodyPr/>
        <a:lstStyle/>
        <a:p>
          <a:endParaRPr lang="en-US"/>
        </a:p>
      </dgm:t>
    </dgm:pt>
    <dgm:pt modelId="{0A51BE18-4125-4E70-8B5A-469D4353760B}" type="pres">
      <dgm:prSet presAssocID="{866F63FA-C63A-463D-8C33-EC1B0D6878C3}" presName="vert0" presStyleCnt="0">
        <dgm:presLayoutVars>
          <dgm:dir/>
          <dgm:animOne val="branch"/>
          <dgm:animLvl val="lvl"/>
        </dgm:presLayoutVars>
      </dgm:prSet>
      <dgm:spPr/>
    </dgm:pt>
    <dgm:pt modelId="{802A972C-1535-4D52-8782-A07E6AC0A0F3}" type="pres">
      <dgm:prSet presAssocID="{7154E378-5075-4E66-93B6-A8AF6159B611}" presName="thickLine" presStyleLbl="alignNode1" presStyleIdx="0" presStyleCnt="7"/>
      <dgm:spPr/>
    </dgm:pt>
    <dgm:pt modelId="{103CD31F-DBE1-4D6D-BBDC-388D8757E338}" type="pres">
      <dgm:prSet presAssocID="{7154E378-5075-4E66-93B6-A8AF6159B611}" presName="horz1" presStyleCnt="0"/>
      <dgm:spPr/>
    </dgm:pt>
    <dgm:pt modelId="{2A9ACDB1-775F-4642-AC17-CB1ED5CB93D0}" type="pres">
      <dgm:prSet presAssocID="{7154E378-5075-4E66-93B6-A8AF6159B611}" presName="tx1" presStyleLbl="revTx" presStyleIdx="0" presStyleCnt="7"/>
      <dgm:spPr/>
    </dgm:pt>
    <dgm:pt modelId="{977F6DE7-4ADF-44B8-B709-C4A5C8662E41}" type="pres">
      <dgm:prSet presAssocID="{7154E378-5075-4E66-93B6-A8AF6159B611}" presName="vert1" presStyleCnt="0"/>
      <dgm:spPr/>
    </dgm:pt>
    <dgm:pt modelId="{D8CFDC7C-8AEB-434D-8B68-92A028676EBB}" type="pres">
      <dgm:prSet presAssocID="{175F982F-752A-47CA-AD71-795EB2EF0D7C}" presName="thickLine" presStyleLbl="alignNode1" presStyleIdx="1" presStyleCnt="7"/>
      <dgm:spPr/>
    </dgm:pt>
    <dgm:pt modelId="{5B207372-9456-43A4-B3D6-C654B558B549}" type="pres">
      <dgm:prSet presAssocID="{175F982F-752A-47CA-AD71-795EB2EF0D7C}" presName="horz1" presStyleCnt="0"/>
      <dgm:spPr/>
    </dgm:pt>
    <dgm:pt modelId="{EB945697-2648-411F-975C-955720662DD9}" type="pres">
      <dgm:prSet presAssocID="{175F982F-752A-47CA-AD71-795EB2EF0D7C}" presName="tx1" presStyleLbl="revTx" presStyleIdx="1" presStyleCnt="7"/>
      <dgm:spPr/>
    </dgm:pt>
    <dgm:pt modelId="{C75A753D-E8BE-4F00-A336-7C588537C9F6}" type="pres">
      <dgm:prSet presAssocID="{175F982F-752A-47CA-AD71-795EB2EF0D7C}" presName="vert1" presStyleCnt="0"/>
      <dgm:spPr/>
    </dgm:pt>
    <dgm:pt modelId="{4EAA548C-73EA-4402-A897-EA01F1FFBC9E}" type="pres">
      <dgm:prSet presAssocID="{DF5503C4-3066-47BD-9CC0-1CCB641EEE7E}" presName="thickLine" presStyleLbl="alignNode1" presStyleIdx="2" presStyleCnt="7"/>
      <dgm:spPr/>
    </dgm:pt>
    <dgm:pt modelId="{9EEA1BA5-2D3F-4B07-9276-CC8B94451D13}" type="pres">
      <dgm:prSet presAssocID="{DF5503C4-3066-47BD-9CC0-1CCB641EEE7E}" presName="horz1" presStyleCnt="0"/>
      <dgm:spPr/>
    </dgm:pt>
    <dgm:pt modelId="{91E887B2-7B24-4E4F-B080-AB6C8E6CBD5D}" type="pres">
      <dgm:prSet presAssocID="{DF5503C4-3066-47BD-9CC0-1CCB641EEE7E}" presName="tx1" presStyleLbl="revTx" presStyleIdx="2" presStyleCnt="7"/>
      <dgm:spPr/>
    </dgm:pt>
    <dgm:pt modelId="{6686928E-E40D-45F0-ABB0-99AB3182E851}" type="pres">
      <dgm:prSet presAssocID="{DF5503C4-3066-47BD-9CC0-1CCB641EEE7E}" presName="vert1" presStyleCnt="0"/>
      <dgm:spPr/>
    </dgm:pt>
    <dgm:pt modelId="{2DC013D5-44EB-4D6B-956D-987358A45E4B}" type="pres">
      <dgm:prSet presAssocID="{276D5ACA-7C3D-4BBC-B5B3-C83E977F7710}" presName="thickLine" presStyleLbl="alignNode1" presStyleIdx="3" presStyleCnt="7"/>
      <dgm:spPr/>
    </dgm:pt>
    <dgm:pt modelId="{D28F4B95-9CFB-40B0-9F56-110AE9D387FD}" type="pres">
      <dgm:prSet presAssocID="{276D5ACA-7C3D-4BBC-B5B3-C83E977F7710}" presName="horz1" presStyleCnt="0"/>
      <dgm:spPr/>
    </dgm:pt>
    <dgm:pt modelId="{8CAD1CE3-8C73-4E77-933A-D044F8918CDA}" type="pres">
      <dgm:prSet presAssocID="{276D5ACA-7C3D-4BBC-B5B3-C83E977F7710}" presName="tx1" presStyleLbl="revTx" presStyleIdx="3" presStyleCnt="7"/>
      <dgm:spPr/>
    </dgm:pt>
    <dgm:pt modelId="{E996EEA4-D70E-40AA-B519-AA3F42B1CBC0}" type="pres">
      <dgm:prSet presAssocID="{276D5ACA-7C3D-4BBC-B5B3-C83E977F7710}" presName="vert1" presStyleCnt="0"/>
      <dgm:spPr/>
    </dgm:pt>
    <dgm:pt modelId="{BE67BF12-B0F8-48E5-9A6A-44F768F9E9BC}" type="pres">
      <dgm:prSet presAssocID="{4772D33B-A9B3-4E7B-B497-CCC0D7D206C0}" presName="thickLine" presStyleLbl="alignNode1" presStyleIdx="4" presStyleCnt="7"/>
      <dgm:spPr/>
    </dgm:pt>
    <dgm:pt modelId="{C9E08B2E-BCF3-444E-A47F-37A7BBBA87E5}" type="pres">
      <dgm:prSet presAssocID="{4772D33B-A9B3-4E7B-B497-CCC0D7D206C0}" presName="horz1" presStyleCnt="0"/>
      <dgm:spPr/>
    </dgm:pt>
    <dgm:pt modelId="{64CD3039-DF31-4239-A4E9-25340F726E75}" type="pres">
      <dgm:prSet presAssocID="{4772D33B-A9B3-4E7B-B497-CCC0D7D206C0}" presName="tx1" presStyleLbl="revTx" presStyleIdx="4" presStyleCnt="7"/>
      <dgm:spPr/>
    </dgm:pt>
    <dgm:pt modelId="{D302F078-8677-4BD8-987A-899D838CF16C}" type="pres">
      <dgm:prSet presAssocID="{4772D33B-A9B3-4E7B-B497-CCC0D7D206C0}" presName="vert1" presStyleCnt="0"/>
      <dgm:spPr/>
    </dgm:pt>
    <dgm:pt modelId="{C5ECF4A2-4019-44A3-88CE-14FF2D421BAD}" type="pres">
      <dgm:prSet presAssocID="{226FFAF0-B4AA-4B02-81F7-F2AE6410F237}" presName="thickLine" presStyleLbl="alignNode1" presStyleIdx="5" presStyleCnt="7"/>
      <dgm:spPr/>
    </dgm:pt>
    <dgm:pt modelId="{7E5775B4-D217-4CFF-B56D-701AA5157F17}" type="pres">
      <dgm:prSet presAssocID="{226FFAF0-B4AA-4B02-81F7-F2AE6410F237}" presName="horz1" presStyleCnt="0"/>
      <dgm:spPr/>
    </dgm:pt>
    <dgm:pt modelId="{63EFFD8D-FD23-416B-9690-2E92B0E8F274}" type="pres">
      <dgm:prSet presAssocID="{226FFAF0-B4AA-4B02-81F7-F2AE6410F237}" presName="tx1" presStyleLbl="revTx" presStyleIdx="5" presStyleCnt="7"/>
      <dgm:spPr/>
    </dgm:pt>
    <dgm:pt modelId="{097FDD73-CAFE-41F9-B73F-B88E3E1159A1}" type="pres">
      <dgm:prSet presAssocID="{226FFAF0-B4AA-4B02-81F7-F2AE6410F237}" presName="vert1" presStyleCnt="0"/>
      <dgm:spPr/>
    </dgm:pt>
    <dgm:pt modelId="{9CE3CD9A-385A-4559-9BD8-3E94FC260294}" type="pres">
      <dgm:prSet presAssocID="{E30D82F4-A4DC-4485-BBE1-E3E621E1046D}" presName="thickLine" presStyleLbl="alignNode1" presStyleIdx="6" presStyleCnt="7"/>
      <dgm:spPr/>
    </dgm:pt>
    <dgm:pt modelId="{38432F49-37BC-41A7-894E-0DFDBD68932A}" type="pres">
      <dgm:prSet presAssocID="{E30D82F4-A4DC-4485-BBE1-E3E621E1046D}" presName="horz1" presStyleCnt="0"/>
      <dgm:spPr/>
    </dgm:pt>
    <dgm:pt modelId="{E3491D5A-A0F6-4DFF-AA3C-C6BB69AEB222}" type="pres">
      <dgm:prSet presAssocID="{E30D82F4-A4DC-4485-BBE1-E3E621E1046D}" presName="tx1" presStyleLbl="revTx" presStyleIdx="6" presStyleCnt="7"/>
      <dgm:spPr/>
    </dgm:pt>
    <dgm:pt modelId="{F1403703-3A73-4DEC-9275-2490392320A3}" type="pres">
      <dgm:prSet presAssocID="{E30D82F4-A4DC-4485-BBE1-E3E621E1046D}" presName="vert1" presStyleCnt="0"/>
      <dgm:spPr/>
    </dgm:pt>
  </dgm:ptLst>
  <dgm:cxnLst>
    <dgm:cxn modelId="{C83B570D-9679-48BA-83C5-236A2BC884CB}" type="presOf" srcId="{866F63FA-C63A-463D-8C33-EC1B0D6878C3}" destId="{0A51BE18-4125-4E70-8B5A-469D4353760B}" srcOrd="0" destOrd="0" presId="urn:microsoft.com/office/officeart/2008/layout/LinedList"/>
    <dgm:cxn modelId="{D6CEC813-C878-4D06-B24F-674C80D7AE48}" srcId="{866F63FA-C63A-463D-8C33-EC1B0D6878C3}" destId="{E30D82F4-A4DC-4485-BBE1-E3E621E1046D}" srcOrd="6" destOrd="0" parTransId="{F07454EF-FAAC-4AA0-A1FD-1AB562B7EB14}" sibTransId="{1FD0ED4A-3AC1-49FD-8095-43E607704451}"/>
    <dgm:cxn modelId="{FC69C61A-95A8-4484-BD8E-E93D3720882F}" type="presOf" srcId="{226FFAF0-B4AA-4B02-81F7-F2AE6410F237}" destId="{63EFFD8D-FD23-416B-9690-2E92B0E8F274}" srcOrd="0" destOrd="0" presId="urn:microsoft.com/office/officeart/2008/layout/LinedList"/>
    <dgm:cxn modelId="{7530083A-4FA9-4D34-A35C-4EAC88605C43}" srcId="{866F63FA-C63A-463D-8C33-EC1B0D6878C3}" destId="{175F982F-752A-47CA-AD71-795EB2EF0D7C}" srcOrd="1" destOrd="0" parTransId="{042BDA9F-7536-4176-822A-5027C68CEFA7}" sibTransId="{9F84D5B9-E945-4B0D-84FE-A7CF27D6FD5A}"/>
    <dgm:cxn modelId="{7BF6C064-AE12-4A9C-B20F-357C5195C585}" srcId="{866F63FA-C63A-463D-8C33-EC1B0D6878C3}" destId="{226FFAF0-B4AA-4B02-81F7-F2AE6410F237}" srcOrd="5" destOrd="0" parTransId="{AC652E44-E9A4-4074-8EEE-6ABB4B7B7166}" sibTransId="{F5541BD9-278F-4279-A6E3-A9EF58E05C86}"/>
    <dgm:cxn modelId="{E712A145-0221-4C2A-BBF3-FB90B1D435C2}" srcId="{866F63FA-C63A-463D-8C33-EC1B0D6878C3}" destId="{DF5503C4-3066-47BD-9CC0-1CCB641EEE7E}" srcOrd="2" destOrd="0" parTransId="{383B8D1D-1E0D-4B2F-8823-3ACD7EC338B3}" sibTransId="{9E16E1E9-5BE3-413D-B72D-7DF1AA88D318}"/>
    <dgm:cxn modelId="{B3213875-DE1F-42E0-A422-1DF5FE7B3F52}" srcId="{866F63FA-C63A-463D-8C33-EC1B0D6878C3}" destId="{4772D33B-A9B3-4E7B-B497-CCC0D7D206C0}" srcOrd="4" destOrd="0" parTransId="{DF3EDEED-63A7-43D3-8BBA-8C449291EC62}" sibTransId="{20960ECE-6127-4A43-BE86-EBAB250919CC}"/>
    <dgm:cxn modelId="{C52AB675-7687-4D05-A2E8-AA5EE560DA8B}" type="presOf" srcId="{276D5ACA-7C3D-4BBC-B5B3-C83E977F7710}" destId="{8CAD1CE3-8C73-4E77-933A-D044F8918CDA}" srcOrd="0" destOrd="0" presId="urn:microsoft.com/office/officeart/2008/layout/LinedList"/>
    <dgm:cxn modelId="{24430F7A-1A66-42C0-BF4C-60AD54BCBEC4}" type="presOf" srcId="{DF5503C4-3066-47BD-9CC0-1CCB641EEE7E}" destId="{91E887B2-7B24-4E4F-B080-AB6C8E6CBD5D}" srcOrd="0" destOrd="0" presId="urn:microsoft.com/office/officeart/2008/layout/LinedList"/>
    <dgm:cxn modelId="{6E445A9A-E3EC-40CB-8D7C-0C5F0558D269}" type="presOf" srcId="{E30D82F4-A4DC-4485-BBE1-E3E621E1046D}" destId="{E3491D5A-A0F6-4DFF-AA3C-C6BB69AEB222}" srcOrd="0" destOrd="0" presId="urn:microsoft.com/office/officeart/2008/layout/LinedList"/>
    <dgm:cxn modelId="{D626AEB1-97B1-4B0D-A78B-317ECE84C749}" type="presOf" srcId="{175F982F-752A-47CA-AD71-795EB2EF0D7C}" destId="{EB945697-2648-411F-975C-955720662DD9}" srcOrd="0" destOrd="0" presId="urn:microsoft.com/office/officeart/2008/layout/LinedList"/>
    <dgm:cxn modelId="{9F282CBF-D938-423A-B54F-FA8EDA880E97}" type="presOf" srcId="{4772D33B-A9B3-4E7B-B497-CCC0D7D206C0}" destId="{64CD3039-DF31-4239-A4E9-25340F726E75}" srcOrd="0" destOrd="0" presId="urn:microsoft.com/office/officeart/2008/layout/LinedList"/>
    <dgm:cxn modelId="{0C9806C6-DA95-456D-A2EE-BD3BBF229A86}" srcId="{866F63FA-C63A-463D-8C33-EC1B0D6878C3}" destId="{276D5ACA-7C3D-4BBC-B5B3-C83E977F7710}" srcOrd="3" destOrd="0" parTransId="{12E17F5E-6477-472B-8B18-5D3526AA3D22}" sibTransId="{4525BA3B-BE83-448A-8303-9C1F07D68E2A}"/>
    <dgm:cxn modelId="{2B9FF6D5-AF83-4288-9D10-45E43FFE7DE8}" type="presOf" srcId="{7154E378-5075-4E66-93B6-A8AF6159B611}" destId="{2A9ACDB1-775F-4642-AC17-CB1ED5CB93D0}" srcOrd="0" destOrd="0" presId="urn:microsoft.com/office/officeart/2008/layout/LinedList"/>
    <dgm:cxn modelId="{AFF18AF7-203D-4A13-A733-76B08A51EA98}" srcId="{866F63FA-C63A-463D-8C33-EC1B0D6878C3}" destId="{7154E378-5075-4E66-93B6-A8AF6159B611}" srcOrd="0" destOrd="0" parTransId="{4BEA6197-CAEF-4EC9-B9DC-07A5992742AB}" sibTransId="{EA17DE57-69EA-4590-A5DB-B943AA9E5847}"/>
    <dgm:cxn modelId="{54EBEA09-E015-4D86-B3E3-AB2261FCE323}" type="presParOf" srcId="{0A51BE18-4125-4E70-8B5A-469D4353760B}" destId="{802A972C-1535-4D52-8782-A07E6AC0A0F3}" srcOrd="0" destOrd="0" presId="urn:microsoft.com/office/officeart/2008/layout/LinedList"/>
    <dgm:cxn modelId="{5E8B0C63-0E70-4320-876A-7DA1C9BB8B80}" type="presParOf" srcId="{0A51BE18-4125-4E70-8B5A-469D4353760B}" destId="{103CD31F-DBE1-4D6D-BBDC-388D8757E338}" srcOrd="1" destOrd="0" presId="urn:microsoft.com/office/officeart/2008/layout/LinedList"/>
    <dgm:cxn modelId="{8DE9F1BF-A0A5-4738-9A34-BA037568D68A}" type="presParOf" srcId="{103CD31F-DBE1-4D6D-BBDC-388D8757E338}" destId="{2A9ACDB1-775F-4642-AC17-CB1ED5CB93D0}" srcOrd="0" destOrd="0" presId="urn:microsoft.com/office/officeart/2008/layout/LinedList"/>
    <dgm:cxn modelId="{8EEFD851-2A0D-401E-B149-CA5800F4EF34}" type="presParOf" srcId="{103CD31F-DBE1-4D6D-BBDC-388D8757E338}" destId="{977F6DE7-4ADF-44B8-B709-C4A5C8662E41}" srcOrd="1" destOrd="0" presId="urn:microsoft.com/office/officeart/2008/layout/LinedList"/>
    <dgm:cxn modelId="{EDDD9F94-2C6F-46F6-8654-E93B24F529F7}" type="presParOf" srcId="{0A51BE18-4125-4E70-8B5A-469D4353760B}" destId="{D8CFDC7C-8AEB-434D-8B68-92A028676EBB}" srcOrd="2" destOrd="0" presId="urn:microsoft.com/office/officeart/2008/layout/LinedList"/>
    <dgm:cxn modelId="{81F1EDE0-5C4F-45A0-B4B8-2CFA6510330B}" type="presParOf" srcId="{0A51BE18-4125-4E70-8B5A-469D4353760B}" destId="{5B207372-9456-43A4-B3D6-C654B558B549}" srcOrd="3" destOrd="0" presId="urn:microsoft.com/office/officeart/2008/layout/LinedList"/>
    <dgm:cxn modelId="{AAF61FBB-A843-48E2-8B4C-8EC6A9225BEE}" type="presParOf" srcId="{5B207372-9456-43A4-B3D6-C654B558B549}" destId="{EB945697-2648-411F-975C-955720662DD9}" srcOrd="0" destOrd="0" presId="urn:microsoft.com/office/officeart/2008/layout/LinedList"/>
    <dgm:cxn modelId="{E9C49013-4F38-4535-8115-1EB254C23421}" type="presParOf" srcId="{5B207372-9456-43A4-B3D6-C654B558B549}" destId="{C75A753D-E8BE-4F00-A336-7C588537C9F6}" srcOrd="1" destOrd="0" presId="urn:microsoft.com/office/officeart/2008/layout/LinedList"/>
    <dgm:cxn modelId="{DB220EF9-35ED-4C88-AD5B-0141D47769B3}" type="presParOf" srcId="{0A51BE18-4125-4E70-8B5A-469D4353760B}" destId="{4EAA548C-73EA-4402-A897-EA01F1FFBC9E}" srcOrd="4" destOrd="0" presId="urn:microsoft.com/office/officeart/2008/layout/LinedList"/>
    <dgm:cxn modelId="{B498C17E-350D-4FFD-B8E7-B2637ED0D0A3}" type="presParOf" srcId="{0A51BE18-4125-4E70-8B5A-469D4353760B}" destId="{9EEA1BA5-2D3F-4B07-9276-CC8B94451D13}" srcOrd="5" destOrd="0" presId="urn:microsoft.com/office/officeart/2008/layout/LinedList"/>
    <dgm:cxn modelId="{D3EFB36B-D36E-42DC-9AC7-FF2AE56CC87B}" type="presParOf" srcId="{9EEA1BA5-2D3F-4B07-9276-CC8B94451D13}" destId="{91E887B2-7B24-4E4F-B080-AB6C8E6CBD5D}" srcOrd="0" destOrd="0" presId="urn:microsoft.com/office/officeart/2008/layout/LinedList"/>
    <dgm:cxn modelId="{8BFEF35C-872A-4199-977C-E8972A6C62ED}" type="presParOf" srcId="{9EEA1BA5-2D3F-4B07-9276-CC8B94451D13}" destId="{6686928E-E40D-45F0-ABB0-99AB3182E851}" srcOrd="1" destOrd="0" presId="urn:microsoft.com/office/officeart/2008/layout/LinedList"/>
    <dgm:cxn modelId="{DEEE0CAF-772C-4F90-8CB6-CF680175A1B8}" type="presParOf" srcId="{0A51BE18-4125-4E70-8B5A-469D4353760B}" destId="{2DC013D5-44EB-4D6B-956D-987358A45E4B}" srcOrd="6" destOrd="0" presId="urn:microsoft.com/office/officeart/2008/layout/LinedList"/>
    <dgm:cxn modelId="{083B5AF6-AA51-4113-A045-6C3BD744D140}" type="presParOf" srcId="{0A51BE18-4125-4E70-8B5A-469D4353760B}" destId="{D28F4B95-9CFB-40B0-9F56-110AE9D387FD}" srcOrd="7" destOrd="0" presId="urn:microsoft.com/office/officeart/2008/layout/LinedList"/>
    <dgm:cxn modelId="{73E43CDB-3A54-4EBC-A937-25384E6DFE2A}" type="presParOf" srcId="{D28F4B95-9CFB-40B0-9F56-110AE9D387FD}" destId="{8CAD1CE3-8C73-4E77-933A-D044F8918CDA}" srcOrd="0" destOrd="0" presId="urn:microsoft.com/office/officeart/2008/layout/LinedList"/>
    <dgm:cxn modelId="{6ABD6FD4-27F3-4BAA-88C5-D4024B1AFEF2}" type="presParOf" srcId="{D28F4B95-9CFB-40B0-9F56-110AE9D387FD}" destId="{E996EEA4-D70E-40AA-B519-AA3F42B1CBC0}" srcOrd="1" destOrd="0" presId="urn:microsoft.com/office/officeart/2008/layout/LinedList"/>
    <dgm:cxn modelId="{DC4B685A-10DE-4D5D-833F-3E31E769915E}" type="presParOf" srcId="{0A51BE18-4125-4E70-8B5A-469D4353760B}" destId="{BE67BF12-B0F8-48E5-9A6A-44F768F9E9BC}" srcOrd="8" destOrd="0" presId="urn:microsoft.com/office/officeart/2008/layout/LinedList"/>
    <dgm:cxn modelId="{CDCB0E16-5656-425E-80E3-7457EE2EB267}" type="presParOf" srcId="{0A51BE18-4125-4E70-8B5A-469D4353760B}" destId="{C9E08B2E-BCF3-444E-A47F-37A7BBBA87E5}" srcOrd="9" destOrd="0" presId="urn:microsoft.com/office/officeart/2008/layout/LinedList"/>
    <dgm:cxn modelId="{A65AC873-FFF7-44F1-B2E1-AD1AA8B09F47}" type="presParOf" srcId="{C9E08B2E-BCF3-444E-A47F-37A7BBBA87E5}" destId="{64CD3039-DF31-4239-A4E9-25340F726E75}" srcOrd="0" destOrd="0" presId="urn:microsoft.com/office/officeart/2008/layout/LinedList"/>
    <dgm:cxn modelId="{ED044344-8354-44B3-BAFC-49565F63D853}" type="presParOf" srcId="{C9E08B2E-BCF3-444E-A47F-37A7BBBA87E5}" destId="{D302F078-8677-4BD8-987A-899D838CF16C}" srcOrd="1" destOrd="0" presId="urn:microsoft.com/office/officeart/2008/layout/LinedList"/>
    <dgm:cxn modelId="{0B94C23B-9BFA-40BB-A5FD-7C35401A09C3}" type="presParOf" srcId="{0A51BE18-4125-4E70-8B5A-469D4353760B}" destId="{C5ECF4A2-4019-44A3-88CE-14FF2D421BAD}" srcOrd="10" destOrd="0" presId="urn:microsoft.com/office/officeart/2008/layout/LinedList"/>
    <dgm:cxn modelId="{1DA9D821-FC22-4D6A-99C3-4CA38D8EF8CB}" type="presParOf" srcId="{0A51BE18-4125-4E70-8B5A-469D4353760B}" destId="{7E5775B4-D217-4CFF-B56D-701AA5157F17}" srcOrd="11" destOrd="0" presId="urn:microsoft.com/office/officeart/2008/layout/LinedList"/>
    <dgm:cxn modelId="{017C35C5-FF6D-4977-A919-D46C75272688}" type="presParOf" srcId="{7E5775B4-D217-4CFF-B56D-701AA5157F17}" destId="{63EFFD8D-FD23-416B-9690-2E92B0E8F274}" srcOrd="0" destOrd="0" presId="urn:microsoft.com/office/officeart/2008/layout/LinedList"/>
    <dgm:cxn modelId="{53C27920-8D88-428A-B731-DE169E55E9B6}" type="presParOf" srcId="{7E5775B4-D217-4CFF-B56D-701AA5157F17}" destId="{097FDD73-CAFE-41F9-B73F-B88E3E1159A1}" srcOrd="1" destOrd="0" presId="urn:microsoft.com/office/officeart/2008/layout/LinedList"/>
    <dgm:cxn modelId="{91AFEBA9-7391-48BF-BD97-162892C2E5C0}" type="presParOf" srcId="{0A51BE18-4125-4E70-8B5A-469D4353760B}" destId="{9CE3CD9A-385A-4559-9BD8-3E94FC260294}" srcOrd="12" destOrd="0" presId="urn:microsoft.com/office/officeart/2008/layout/LinedList"/>
    <dgm:cxn modelId="{FF27AC6F-7F1A-4085-A2FD-F722807E5E67}" type="presParOf" srcId="{0A51BE18-4125-4E70-8B5A-469D4353760B}" destId="{38432F49-37BC-41A7-894E-0DFDBD68932A}" srcOrd="13" destOrd="0" presId="urn:microsoft.com/office/officeart/2008/layout/LinedList"/>
    <dgm:cxn modelId="{75A50E0C-F6E6-40FB-AFE9-B6C2E8E5DE21}" type="presParOf" srcId="{38432F49-37BC-41A7-894E-0DFDBD68932A}" destId="{E3491D5A-A0F6-4DFF-AA3C-C6BB69AEB222}" srcOrd="0" destOrd="0" presId="urn:microsoft.com/office/officeart/2008/layout/LinedList"/>
    <dgm:cxn modelId="{E3794461-2690-42AA-925E-5CBE7D6EDAAB}" type="presParOf" srcId="{38432F49-37BC-41A7-894E-0DFDBD68932A}" destId="{F1403703-3A73-4DEC-9275-2490392320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DCAF96-EC13-4CB7-BF34-3FBC0F836D0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E4EAA0C-AE86-4BE2-B828-D9FC528FC1EA}">
      <dgm:prSet/>
      <dgm:spPr/>
      <dgm:t>
        <a:bodyPr/>
        <a:lstStyle/>
        <a:p>
          <a:r>
            <a:rPr lang="en-GB"/>
            <a:t>Co-productive care involves collaboration between healthcare professionals and patients in managing long-term conditions (NHS England, 2019).</a:t>
          </a:r>
          <a:endParaRPr lang="en-US"/>
        </a:p>
      </dgm:t>
    </dgm:pt>
    <dgm:pt modelId="{3E45A55D-0E5C-4D4F-B3EB-C3CD6DB865A5}" type="parTrans" cxnId="{3A08F0CC-3552-4900-A339-1E295E5CC48B}">
      <dgm:prSet/>
      <dgm:spPr/>
      <dgm:t>
        <a:bodyPr/>
        <a:lstStyle/>
        <a:p>
          <a:endParaRPr lang="en-US"/>
        </a:p>
      </dgm:t>
    </dgm:pt>
    <dgm:pt modelId="{37E26F2C-B22E-4699-AF37-1ADD77DB1FA4}" type="sibTrans" cxnId="{3A08F0CC-3552-4900-A339-1E295E5CC48B}">
      <dgm:prSet/>
      <dgm:spPr/>
      <dgm:t>
        <a:bodyPr/>
        <a:lstStyle/>
        <a:p>
          <a:endParaRPr lang="en-US"/>
        </a:p>
      </dgm:t>
    </dgm:pt>
    <dgm:pt modelId="{483B9CD9-0274-4479-BDA7-6521AC203E82}">
      <dgm:prSet/>
      <dgm:spPr/>
      <dgm:t>
        <a:bodyPr/>
        <a:lstStyle/>
        <a:p>
          <a:r>
            <a:rPr lang="en-GB"/>
            <a:t>Healthcare professionals should demonstrate:</a:t>
          </a:r>
          <a:endParaRPr lang="en-US"/>
        </a:p>
      </dgm:t>
    </dgm:pt>
    <dgm:pt modelId="{112BEF9F-1F9A-49D0-80C9-0A8C0731F358}" type="parTrans" cxnId="{04529113-E7EC-4013-8B48-0C56A6FC8E9B}">
      <dgm:prSet/>
      <dgm:spPr/>
      <dgm:t>
        <a:bodyPr/>
        <a:lstStyle/>
        <a:p>
          <a:endParaRPr lang="en-US"/>
        </a:p>
      </dgm:t>
    </dgm:pt>
    <dgm:pt modelId="{81A61023-AA79-435E-8137-BB893CE007BF}" type="sibTrans" cxnId="{04529113-E7EC-4013-8B48-0C56A6FC8E9B}">
      <dgm:prSet/>
      <dgm:spPr/>
      <dgm:t>
        <a:bodyPr/>
        <a:lstStyle/>
        <a:p>
          <a:endParaRPr lang="en-US"/>
        </a:p>
      </dgm:t>
    </dgm:pt>
    <dgm:pt modelId="{E17D2F17-75A6-41DA-ADAC-DFF9E11E1BFD}">
      <dgm:prSet/>
      <dgm:spPr/>
      <dgm:t>
        <a:bodyPr/>
        <a:lstStyle/>
        <a:p>
          <a:r>
            <a:rPr lang="en-GB"/>
            <a:t>Effective communication skills</a:t>
          </a:r>
          <a:endParaRPr lang="en-US"/>
        </a:p>
      </dgm:t>
    </dgm:pt>
    <dgm:pt modelId="{56589D61-04CE-4277-B447-9471E72C3194}" type="parTrans" cxnId="{12438DFD-03B1-4D70-AA49-24BA8B3F909B}">
      <dgm:prSet/>
      <dgm:spPr/>
      <dgm:t>
        <a:bodyPr/>
        <a:lstStyle/>
        <a:p>
          <a:endParaRPr lang="en-US"/>
        </a:p>
      </dgm:t>
    </dgm:pt>
    <dgm:pt modelId="{2B53CD9D-2A57-4697-9D57-4A5EA9052CD2}" type="sibTrans" cxnId="{12438DFD-03B1-4D70-AA49-24BA8B3F909B}">
      <dgm:prSet/>
      <dgm:spPr/>
      <dgm:t>
        <a:bodyPr/>
        <a:lstStyle/>
        <a:p>
          <a:endParaRPr lang="en-US"/>
        </a:p>
      </dgm:t>
    </dgm:pt>
    <dgm:pt modelId="{96ED6096-EFCC-4D4D-AAFE-0CF18D45E6D1}">
      <dgm:prSet/>
      <dgm:spPr/>
      <dgm:t>
        <a:bodyPr/>
        <a:lstStyle/>
        <a:p>
          <a:r>
            <a:rPr lang="en-GB"/>
            <a:t>Empathy and compassion</a:t>
          </a:r>
          <a:endParaRPr lang="en-US"/>
        </a:p>
      </dgm:t>
    </dgm:pt>
    <dgm:pt modelId="{A7DAE10C-9B00-40AB-9896-076AAD13D68C}" type="parTrans" cxnId="{2368DB3E-FAA0-4B7E-82D5-3C65BAE0310A}">
      <dgm:prSet/>
      <dgm:spPr/>
      <dgm:t>
        <a:bodyPr/>
        <a:lstStyle/>
        <a:p>
          <a:endParaRPr lang="en-US"/>
        </a:p>
      </dgm:t>
    </dgm:pt>
    <dgm:pt modelId="{E438FE30-D7AF-449C-8D59-860AA0180E1A}" type="sibTrans" cxnId="{2368DB3E-FAA0-4B7E-82D5-3C65BAE0310A}">
      <dgm:prSet/>
      <dgm:spPr/>
      <dgm:t>
        <a:bodyPr/>
        <a:lstStyle/>
        <a:p>
          <a:endParaRPr lang="en-US"/>
        </a:p>
      </dgm:t>
    </dgm:pt>
    <dgm:pt modelId="{95770AF2-A555-4A2A-A897-3FD363F68170}">
      <dgm:prSet/>
      <dgm:spPr/>
      <dgm:t>
        <a:bodyPr/>
        <a:lstStyle/>
        <a:p>
          <a:r>
            <a:rPr lang="en-GB"/>
            <a:t>Cultural competence</a:t>
          </a:r>
          <a:endParaRPr lang="en-US"/>
        </a:p>
      </dgm:t>
    </dgm:pt>
    <dgm:pt modelId="{C25C2994-3191-47B5-997D-9BFF4D83E799}" type="parTrans" cxnId="{1803937F-9F22-4114-B5AD-962E825BDD22}">
      <dgm:prSet/>
      <dgm:spPr/>
      <dgm:t>
        <a:bodyPr/>
        <a:lstStyle/>
        <a:p>
          <a:endParaRPr lang="en-US"/>
        </a:p>
      </dgm:t>
    </dgm:pt>
    <dgm:pt modelId="{1A9F02C1-BF5E-4FB1-80AF-E43AF178D0DC}" type="sibTrans" cxnId="{1803937F-9F22-4114-B5AD-962E825BDD22}">
      <dgm:prSet/>
      <dgm:spPr/>
      <dgm:t>
        <a:bodyPr/>
        <a:lstStyle/>
        <a:p>
          <a:endParaRPr lang="en-US"/>
        </a:p>
      </dgm:t>
    </dgm:pt>
    <dgm:pt modelId="{BB76F610-9859-4567-AD2A-967D6AC354C8}">
      <dgm:prSet/>
      <dgm:spPr/>
      <dgm:t>
        <a:bodyPr/>
        <a:lstStyle/>
        <a:p>
          <a:r>
            <a:rPr lang="en-GB"/>
            <a:t>Ethical practice</a:t>
          </a:r>
          <a:endParaRPr lang="en-US"/>
        </a:p>
      </dgm:t>
    </dgm:pt>
    <dgm:pt modelId="{6E9E78D0-49E2-4F0D-B3DB-D3204AAC12A4}" type="parTrans" cxnId="{BCEA8B26-0640-42D3-A376-D4109E1CC333}">
      <dgm:prSet/>
      <dgm:spPr/>
      <dgm:t>
        <a:bodyPr/>
        <a:lstStyle/>
        <a:p>
          <a:endParaRPr lang="en-US"/>
        </a:p>
      </dgm:t>
    </dgm:pt>
    <dgm:pt modelId="{59B6B5DB-7996-49A8-9B94-9F0EA27DB594}" type="sibTrans" cxnId="{BCEA8B26-0640-42D3-A376-D4109E1CC333}">
      <dgm:prSet/>
      <dgm:spPr/>
      <dgm:t>
        <a:bodyPr/>
        <a:lstStyle/>
        <a:p>
          <a:endParaRPr lang="en-US"/>
        </a:p>
      </dgm:t>
    </dgm:pt>
    <dgm:pt modelId="{1FBC3800-0D38-46B4-BBB5-4E455DED881A}">
      <dgm:prSet/>
      <dgm:spPr/>
      <dgm:t>
        <a:bodyPr/>
        <a:lstStyle/>
        <a:p>
          <a:r>
            <a:rPr lang="en-GB"/>
            <a:t>Shared decision-making</a:t>
          </a:r>
          <a:endParaRPr lang="en-US"/>
        </a:p>
      </dgm:t>
    </dgm:pt>
    <dgm:pt modelId="{7D411E0B-AC3E-4B8A-9EBC-857FDAABFF8F}" type="parTrans" cxnId="{CB2160D1-636F-4B31-8408-FEB7C73F0590}">
      <dgm:prSet/>
      <dgm:spPr/>
      <dgm:t>
        <a:bodyPr/>
        <a:lstStyle/>
        <a:p>
          <a:endParaRPr lang="en-US"/>
        </a:p>
      </dgm:t>
    </dgm:pt>
    <dgm:pt modelId="{3B7755AB-D3EB-4FC0-89D3-DA9D86FF6170}" type="sibTrans" cxnId="{CB2160D1-636F-4B31-8408-FEB7C73F0590}">
      <dgm:prSet/>
      <dgm:spPr/>
      <dgm:t>
        <a:bodyPr/>
        <a:lstStyle/>
        <a:p>
          <a:endParaRPr lang="en-US"/>
        </a:p>
      </dgm:t>
    </dgm:pt>
    <dgm:pt modelId="{EB164282-E54D-4975-A77F-CA8261D7D5F0}">
      <dgm:prSet/>
      <dgm:spPr/>
      <dgm:t>
        <a:bodyPr/>
        <a:lstStyle/>
        <a:p>
          <a:r>
            <a:rPr lang="en-GB"/>
            <a:t>These professional values are essential for delivering patient-centred cancer care (Royal College of Nursing, 2020).</a:t>
          </a:r>
          <a:endParaRPr lang="en-US"/>
        </a:p>
      </dgm:t>
    </dgm:pt>
    <dgm:pt modelId="{38EA6C6C-2FDF-4C90-95B4-5F3F75F1CD41}" type="parTrans" cxnId="{DA7E61CA-24CD-4D87-9A04-18AF58B464A9}">
      <dgm:prSet/>
      <dgm:spPr/>
      <dgm:t>
        <a:bodyPr/>
        <a:lstStyle/>
        <a:p>
          <a:endParaRPr lang="en-US"/>
        </a:p>
      </dgm:t>
    </dgm:pt>
    <dgm:pt modelId="{EC7B869C-C7D0-4344-94F3-00ED0D38B89B}" type="sibTrans" cxnId="{DA7E61CA-24CD-4D87-9A04-18AF58B464A9}">
      <dgm:prSet/>
      <dgm:spPr/>
      <dgm:t>
        <a:bodyPr/>
        <a:lstStyle/>
        <a:p>
          <a:endParaRPr lang="en-US"/>
        </a:p>
      </dgm:t>
    </dgm:pt>
    <dgm:pt modelId="{A92E1ED8-D8AC-4B71-9E6A-928CD6E10525}" type="pres">
      <dgm:prSet presAssocID="{06DCAF96-EC13-4CB7-BF34-3FBC0F836D09}" presName="root" presStyleCnt="0">
        <dgm:presLayoutVars>
          <dgm:dir/>
          <dgm:resizeHandles val="exact"/>
        </dgm:presLayoutVars>
      </dgm:prSet>
      <dgm:spPr/>
    </dgm:pt>
    <dgm:pt modelId="{519FEF47-930F-429C-A304-2769ECAD116F}" type="pres">
      <dgm:prSet presAssocID="{1E4EAA0C-AE86-4BE2-B828-D9FC528FC1EA}" presName="compNode" presStyleCnt="0"/>
      <dgm:spPr/>
    </dgm:pt>
    <dgm:pt modelId="{64B8B0A3-E468-49FF-8999-20A90ACF565B}" type="pres">
      <dgm:prSet presAssocID="{1E4EAA0C-AE86-4BE2-B828-D9FC528FC1EA}" presName="bgRect" presStyleLbl="bgShp" presStyleIdx="0" presStyleCnt="8"/>
      <dgm:spPr/>
    </dgm:pt>
    <dgm:pt modelId="{A7360B3F-A49C-469B-906D-D770ED7E68EA}" type="pres">
      <dgm:prSet presAssocID="{1E4EAA0C-AE86-4BE2-B828-D9FC528FC1EA}"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EF15C127-5B0F-447A-B0BE-C9AAF219130E}" type="pres">
      <dgm:prSet presAssocID="{1E4EAA0C-AE86-4BE2-B828-D9FC528FC1EA}" presName="spaceRect" presStyleCnt="0"/>
      <dgm:spPr/>
    </dgm:pt>
    <dgm:pt modelId="{2F5AE7EE-C7F3-4A3D-9F49-11A660EF4C49}" type="pres">
      <dgm:prSet presAssocID="{1E4EAA0C-AE86-4BE2-B828-D9FC528FC1EA}" presName="parTx" presStyleLbl="revTx" presStyleIdx="0" presStyleCnt="8">
        <dgm:presLayoutVars>
          <dgm:chMax val="0"/>
          <dgm:chPref val="0"/>
        </dgm:presLayoutVars>
      </dgm:prSet>
      <dgm:spPr/>
    </dgm:pt>
    <dgm:pt modelId="{C1FC29B3-5D71-4EB1-9598-84899C2E96C6}" type="pres">
      <dgm:prSet presAssocID="{37E26F2C-B22E-4699-AF37-1ADD77DB1FA4}" presName="sibTrans" presStyleCnt="0"/>
      <dgm:spPr/>
    </dgm:pt>
    <dgm:pt modelId="{5B5B6D25-B3F7-4888-A30C-8738F58958AD}" type="pres">
      <dgm:prSet presAssocID="{483B9CD9-0274-4479-BDA7-6521AC203E82}" presName="compNode" presStyleCnt="0"/>
      <dgm:spPr/>
    </dgm:pt>
    <dgm:pt modelId="{2BC5BB55-0E6B-4B25-9B40-D1BFE69F2FC3}" type="pres">
      <dgm:prSet presAssocID="{483B9CD9-0274-4479-BDA7-6521AC203E82}" presName="bgRect" presStyleLbl="bgShp" presStyleIdx="1" presStyleCnt="8"/>
      <dgm:spPr/>
    </dgm:pt>
    <dgm:pt modelId="{A0044008-29EF-41CE-A805-6F477A817D5D}" type="pres">
      <dgm:prSet presAssocID="{483B9CD9-0274-4479-BDA7-6521AC203E82}"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2B88521C-E3DD-4D2F-B0C6-9F2D38703D1F}" type="pres">
      <dgm:prSet presAssocID="{483B9CD9-0274-4479-BDA7-6521AC203E82}" presName="spaceRect" presStyleCnt="0"/>
      <dgm:spPr/>
    </dgm:pt>
    <dgm:pt modelId="{577A3E12-4B52-4D11-B327-A1CDBB9C8F51}" type="pres">
      <dgm:prSet presAssocID="{483B9CD9-0274-4479-BDA7-6521AC203E82}" presName="parTx" presStyleLbl="revTx" presStyleIdx="1" presStyleCnt="8">
        <dgm:presLayoutVars>
          <dgm:chMax val="0"/>
          <dgm:chPref val="0"/>
        </dgm:presLayoutVars>
      </dgm:prSet>
      <dgm:spPr/>
    </dgm:pt>
    <dgm:pt modelId="{83B1A3F2-969B-45A8-9578-273105B84D56}" type="pres">
      <dgm:prSet presAssocID="{81A61023-AA79-435E-8137-BB893CE007BF}" presName="sibTrans" presStyleCnt="0"/>
      <dgm:spPr/>
    </dgm:pt>
    <dgm:pt modelId="{F266BE13-78C2-4905-BB26-6B4B9067848C}" type="pres">
      <dgm:prSet presAssocID="{E17D2F17-75A6-41DA-ADAC-DFF9E11E1BFD}" presName="compNode" presStyleCnt="0"/>
      <dgm:spPr/>
    </dgm:pt>
    <dgm:pt modelId="{F06C1565-695C-4F2B-AD1C-19C13359AAC4}" type="pres">
      <dgm:prSet presAssocID="{E17D2F17-75A6-41DA-ADAC-DFF9E11E1BFD}" presName="bgRect" presStyleLbl="bgShp" presStyleIdx="2" presStyleCnt="8"/>
      <dgm:spPr/>
    </dgm:pt>
    <dgm:pt modelId="{4DED7E49-1E90-4539-A42F-BA835F3FD265}" type="pres">
      <dgm:prSet presAssocID="{E17D2F17-75A6-41DA-ADAC-DFF9E11E1BFD}"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C77DDC0B-FBC8-49B7-81FC-1BBCE276C58D}" type="pres">
      <dgm:prSet presAssocID="{E17D2F17-75A6-41DA-ADAC-DFF9E11E1BFD}" presName="spaceRect" presStyleCnt="0"/>
      <dgm:spPr/>
    </dgm:pt>
    <dgm:pt modelId="{1C0B03E7-66C6-4553-83AA-9603811CE328}" type="pres">
      <dgm:prSet presAssocID="{E17D2F17-75A6-41DA-ADAC-DFF9E11E1BFD}" presName="parTx" presStyleLbl="revTx" presStyleIdx="2" presStyleCnt="8">
        <dgm:presLayoutVars>
          <dgm:chMax val="0"/>
          <dgm:chPref val="0"/>
        </dgm:presLayoutVars>
      </dgm:prSet>
      <dgm:spPr/>
    </dgm:pt>
    <dgm:pt modelId="{E621412D-DFFA-42E6-955C-12D2DE771EB2}" type="pres">
      <dgm:prSet presAssocID="{2B53CD9D-2A57-4697-9D57-4A5EA9052CD2}" presName="sibTrans" presStyleCnt="0"/>
      <dgm:spPr/>
    </dgm:pt>
    <dgm:pt modelId="{D757F86F-460C-4822-9855-9D7253E4D9BC}" type="pres">
      <dgm:prSet presAssocID="{96ED6096-EFCC-4D4D-AAFE-0CF18D45E6D1}" presName="compNode" presStyleCnt="0"/>
      <dgm:spPr/>
    </dgm:pt>
    <dgm:pt modelId="{4FA1F669-6EF8-4870-8FCD-AB19C944E8DD}" type="pres">
      <dgm:prSet presAssocID="{96ED6096-EFCC-4D4D-AAFE-0CF18D45E6D1}" presName="bgRect" presStyleLbl="bgShp" presStyleIdx="3" presStyleCnt="8"/>
      <dgm:spPr/>
    </dgm:pt>
    <dgm:pt modelId="{C53CE99E-2058-4C31-B9A5-67B77CD6DA5C}" type="pres">
      <dgm:prSet presAssocID="{96ED6096-EFCC-4D4D-AAFE-0CF18D45E6D1}"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BA0DBD1B-393D-478B-B5B6-0B02B9DB5381}" type="pres">
      <dgm:prSet presAssocID="{96ED6096-EFCC-4D4D-AAFE-0CF18D45E6D1}" presName="spaceRect" presStyleCnt="0"/>
      <dgm:spPr/>
    </dgm:pt>
    <dgm:pt modelId="{713E7EB2-B26A-42E0-BC33-412AEC6C68CB}" type="pres">
      <dgm:prSet presAssocID="{96ED6096-EFCC-4D4D-AAFE-0CF18D45E6D1}" presName="parTx" presStyleLbl="revTx" presStyleIdx="3" presStyleCnt="8">
        <dgm:presLayoutVars>
          <dgm:chMax val="0"/>
          <dgm:chPref val="0"/>
        </dgm:presLayoutVars>
      </dgm:prSet>
      <dgm:spPr/>
    </dgm:pt>
    <dgm:pt modelId="{2654FAE8-C413-4856-89E1-20FB8814C3EC}" type="pres">
      <dgm:prSet presAssocID="{E438FE30-D7AF-449C-8D59-860AA0180E1A}" presName="sibTrans" presStyleCnt="0"/>
      <dgm:spPr/>
    </dgm:pt>
    <dgm:pt modelId="{1FBF4D86-6D75-4822-AE05-1902DDC63FEC}" type="pres">
      <dgm:prSet presAssocID="{95770AF2-A555-4A2A-A897-3FD363F68170}" presName="compNode" presStyleCnt="0"/>
      <dgm:spPr/>
    </dgm:pt>
    <dgm:pt modelId="{80061334-D9DE-4409-8D93-09FE8A893728}" type="pres">
      <dgm:prSet presAssocID="{95770AF2-A555-4A2A-A897-3FD363F68170}" presName="bgRect" presStyleLbl="bgShp" presStyleIdx="4" presStyleCnt="8"/>
      <dgm:spPr/>
    </dgm:pt>
    <dgm:pt modelId="{F52CE37F-1679-45B0-97BB-0568AB01E95B}" type="pres">
      <dgm:prSet presAssocID="{95770AF2-A555-4A2A-A897-3FD363F68170}"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Earth Globe Americas"/>
        </a:ext>
      </dgm:extLst>
    </dgm:pt>
    <dgm:pt modelId="{81E12524-EFC9-49BA-AD77-8167883BC2F5}" type="pres">
      <dgm:prSet presAssocID="{95770AF2-A555-4A2A-A897-3FD363F68170}" presName="spaceRect" presStyleCnt="0"/>
      <dgm:spPr/>
    </dgm:pt>
    <dgm:pt modelId="{790A3E98-E124-4BFB-8A20-9F2D566CBE89}" type="pres">
      <dgm:prSet presAssocID="{95770AF2-A555-4A2A-A897-3FD363F68170}" presName="parTx" presStyleLbl="revTx" presStyleIdx="4" presStyleCnt="8">
        <dgm:presLayoutVars>
          <dgm:chMax val="0"/>
          <dgm:chPref val="0"/>
        </dgm:presLayoutVars>
      </dgm:prSet>
      <dgm:spPr/>
    </dgm:pt>
    <dgm:pt modelId="{D1CC8CE1-5516-424B-B4D3-BB6F1FE4DEAB}" type="pres">
      <dgm:prSet presAssocID="{1A9F02C1-BF5E-4FB1-80AF-E43AF178D0DC}" presName="sibTrans" presStyleCnt="0"/>
      <dgm:spPr/>
    </dgm:pt>
    <dgm:pt modelId="{C2FF6486-CADB-4619-9661-39242D62BF46}" type="pres">
      <dgm:prSet presAssocID="{BB76F610-9859-4567-AD2A-967D6AC354C8}" presName="compNode" presStyleCnt="0"/>
      <dgm:spPr/>
    </dgm:pt>
    <dgm:pt modelId="{4C8C5953-A0A2-4D43-BF3A-6A014B3BC5EA}" type="pres">
      <dgm:prSet presAssocID="{BB76F610-9859-4567-AD2A-967D6AC354C8}" presName="bgRect" presStyleLbl="bgShp" presStyleIdx="5" presStyleCnt="8"/>
      <dgm:spPr/>
    </dgm:pt>
    <dgm:pt modelId="{39FF1675-4102-4762-B2E5-17C0EFA8798A}" type="pres">
      <dgm:prSet presAssocID="{BB76F610-9859-4567-AD2A-967D6AC354C8}"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1DCE0DAB-AC03-4B51-98A5-EDADEBD3F1CF}" type="pres">
      <dgm:prSet presAssocID="{BB76F610-9859-4567-AD2A-967D6AC354C8}" presName="spaceRect" presStyleCnt="0"/>
      <dgm:spPr/>
    </dgm:pt>
    <dgm:pt modelId="{BC37C53D-3E2E-4056-B316-1D11BB0D6D65}" type="pres">
      <dgm:prSet presAssocID="{BB76F610-9859-4567-AD2A-967D6AC354C8}" presName="parTx" presStyleLbl="revTx" presStyleIdx="5" presStyleCnt="8">
        <dgm:presLayoutVars>
          <dgm:chMax val="0"/>
          <dgm:chPref val="0"/>
        </dgm:presLayoutVars>
      </dgm:prSet>
      <dgm:spPr/>
    </dgm:pt>
    <dgm:pt modelId="{612DDC1B-6E7E-4342-9773-6645005906D4}" type="pres">
      <dgm:prSet presAssocID="{59B6B5DB-7996-49A8-9B94-9F0EA27DB594}" presName="sibTrans" presStyleCnt="0"/>
      <dgm:spPr/>
    </dgm:pt>
    <dgm:pt modelId="{0FBF20A8-B3ED-4A5F-B689-F1A464565C4A}" type="pres">
      <dgm:prSet presAssocID="{1FBC3800-0D38-46B4-BBB5-4E455DED881A}" presName="compNode" presStyleCnt="0"/>
      <dgm:spPr/>
    </dgm:pt>
    <dgm:pt modelId="{2B351DC3-13BA-4B1C-B4CA-733F42C0511F}" type="pres">
      <dgm:prSet presAssocID="{1FBC3800-0D38-46B4-BBB5-4E455DED881A}" presName="bgRect" presStyleLbl="bgShp" presStyleIdx="6" presStyleCnt="8"/>
      <dgm:spPr/>
    </dgm:pt>
    <dgm:pt modelId="{4E1CE116-AB40-40C1-94C7-14CADDD03004}" type="pres">
      <dgm:prSet presAssocID="{1FBC3800-0D38-46B4-BBB5-4E455DED881A}"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ecision chart"/>
        </a:ext>
      </dgm:extLst>
    </dgm:pt>
    <dgm:pt modelId="{90C5107B-E65B-4CF2-87B4-BC8C9CAB7F56}" type="pres">
      <dgm:prSet presAssocID="{1FBC3800-0D38-46B4-BBB5-4E455DED881A}" presName="spaceRect" presStyleCnt="0"/>
      <dgm:spPr/>
    </dgm:pt>
    <dgm:pt modelId="{EA9D90F6-3F3E-4AB0-B704-BA7825B1FC60}" type="pres">
      <dgm:prSet presAssocID="{1FBC3800-0D38-46B4-BBB5-4E455DED881A}" presName="parTx" presStyleLbl="revTx" presStyleIdx="6" presStyleCnt="8">
        <dgm:presLayoutVars>
          <dgm:chMax val="0"/>
          <dgm:chPref val="0"/>
        </dgm:presLayoutVars>
      </dgm:prSet>
      <dgm:spPr/>
    </dgm:pt>
    <dgm:pt modelId="{FE194158-F3E4-44A3-8133-3E623044A38B}" type="pres">
      <dgm:prSet presAssocID="{3B7755AB-D3EB-4FC0-89D3-DA9D86FF6170}" presName="sibTrans" presStyleCnt="0"/>
      <dgm:spPr/>
    </dgm:pt>
    <dgm:pt modelId="{549C9950-92D8-48D2-B82D-4877D0DA159C}" type="pres">
      <dgm:prSet presAssocID="{EB164282-E54D-4975-A77F-CA8261D7D5F0}" presName="compNode" presStyleCnt="0"/>
      <dgm:spPr/>
    </dgm:pt>
    <dgm:pt modelId="{4B9F9799-42B5-4E06-9970-AEBC454E1145}" type="pres">
      <dgm:prSet presAssocID="{EB164282-E54D-4975-A77F-CA8261D7D5F0}" presName="bgRect" presStyleLbl="bgShp" presStyleIdx="7" presStyleCnt="8"/>
      <dgm:spPr/>
    </dgm:pt>
    <dgm:pt modelId="{436C4CBD-1054-499C-A247-E4668DEBCEA5}" type="pres">
      <dgm:prSet presAssocID="{EB164282-E54D-4975-A77F-CA8261D7D5F0}"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8006D394-16A4-403F-A214-E0ED133DBD09}" type="pres">
      <dgm:prSet presAssocID="{EB164282-E54D-4975-A77F-CA8261D7D5F0}" presName="spaceRect" presStyleCnt="0"/>
      <dgm:spPr/>
    </dgm:pt>
    <dgm:pt modelId="{020D011E-960E-4AF0-9B4A-F2D9805A53AA}" type="pres">
      <dgm:prSet presAssocID="{EB164282-E54D-4975-A77F-CA8261D7D5F0}" presName="parTx" presStyleLbl="revTx" presStyleIdx="7" presStyleCnt="8">
        <dgm:presLayoutVars>
          <dgm:chMax val="0"/>
          <dgm:chPref val="0"/>
        </dgm:presLayoutVars>
      </dgm:prSet>
      <dgm:spPr/>
    </dgm:pt>
  </dgm:ptLst>
  <dgm:cxnLst>
    <dgm:cxn modelId="{04529113-E7EC-4013-8B48-0C56A6FC8E9B}" srcId="{06DCAF96-EC13-4CB7-BF34-3FBC0F836D09}" destId="{483B9CD9-0274-4479-BDA7-6521AC203E82}" srcOrd="1" destOrd="0" parTransId="{112BEF9F-1F9A-49D0-80C9-0A8C0731F358}" sibTransId="{81A61023-AA79-435E-8137-BB893CE007BF}"/>
    <dgm:cxn modelId="{7A83301F-EB2F-4D9B-AB27-3DED3525A902}" type="presOf" srcId="{BB76F610-9859-4567-AD2A-967D6AC354C8}" destId="{BC37C53D-3E2E-4056-B316-1D11BB0D6D65}" srcOrd="0" destOrd="0" presId="urn:microsoft.com/office/officeart/2018/2/layout/IconVerticalSolidList"/>
    <dgm:cxn modelId="{777C4022-DE95-4AA9-85ED-E1B3B8F70E30}" type="presOf" srcId="{1E4EAA0C-AE86-4BE2-B828-D9FC528FC1EA}" destId="{2F5AE7EE-C7F3-4A3D-9F49-11A660EF4C49}" srcOrd="0" destOrd="0" presId="urn:microsoft.com/office/officeart/2018/2/layout/IconVerticalSolidList"/>
    <dgm:cxn modelId="{BCEA8B26-0640-42D3-A376-D4109E1CC333}" srcId="{06DCAF96-EC13-4CB7-BF34-3FBC0F836D09}" destId="{BB76F610-9859-4567-AD2A-967D6AC354C8}" srcOrd="5" destOrd="0" parTransId="{6E9E78D0-49E2-4F0D-B3DB-D3204AAC12A4}" sibTransId="{59B6B5DB-7996-49A8-9B94-9F0EA27DB594}"/>
    <dgm:cxn modelId="{63F0672A-965D-4FF2-8239-6B8EB4E9E02E}" type="presOf" srcId="{483B9CD9-0274-4479-BDA7-6521AC203E82}" destId="{577A3E12-4B52-4D11-B327-A1CDBB9C8F51}" srcOrd="0" destOrd="0" presId="urn:microsoft.com/office/officeart/2018/2/layout/IconVerticalSolidList"/>
    <dgm:cxn modelId="{0A141133-8C6D-44CC-8B93-C7A3D0624775}" type="presOf" srcId="{1FBC3800-0D38-46B4-BBB5-4E455DED881A}" destId="{EA9D90F6-3F3E-4AB0-B704-BA7825B1FC60}" srcOrd="0" destOrd="0" presId="urn:microsoft.com/office/officeart/2018/2/layout/IconVerticalSolidList"/>
    <dgm:cxn modelId="{2368DB3E-FAA0-4B7E-82D5-3C65BAE0310A}" srcId="{06DCAF96-EC13-4CB7-BF34-3FBC0F836D09}" destId="{96ED6096-EFCC-4D4D-AAFE-0CF18D45E6D1}" srcOrd="3" destOrd="0" parTransId="{A7DAE10C-9B00-40AB-9896-076AAD13D68C}" sibTransId="{E438FE30-D7AF-449C-8D59-860AA0180E1A}"/>
    <dgm:cxn modelId="{C6702250-C14E-4791-B9DA-54AE36EA967C}" type="presOf" srcId="{96ED6096-EFCC-4D4D-AAFE-0CF18D45E6D1}" destId="{713E7EB2-B26A-42E0-BC33-412AEC6C68CB}" srcOrd="0" destOrd="0" presId="urn:microsoft.com/office/officeart/2018/2/layout/IconVerticalSolidList"/>
    <dgm:cxn modelId="{9E19B276-5DE2-4BF1-B29E-CE0B1A2DD438}" type="presOf" srcId="{95770AF2-A555-4A2A-A897-3FD363F68170}" destId="{790A3E98-E124-4BFB-8A20-9F2D566CBE89}" srcOrd="0" destOrd="0" presId="urn:microsoft.com/office/officeart/2018/2/layout/IconVerticalSolidList"/>
    <dgm:cxn modelId="{1803937F-9F22-4114-B5AD-962E825BDD22}" srcId="{06DCAF96-EC13-4CB7-BF34-3FBC0F836D09}" destId="{95770AF2-A555-4A2A-A897-3FD363F68170}" srcOrd="4" destOrd="0" parTransId="{C25C2994-3191-47B5-997D-9BFF4D83E799}" sibTransId="{1A9F02C1-BF5E-4FB1-80AF-E43AF178D0DC}"/>
    <dgm:cxn modelId="{4635EF95-55DF-4892-B6C1-A5030E4CD8BC}" type="presOf" srcId="{EB164282-E54D-4975-A77F-CA8261D7D5F0}" destId="{020D011E-960E-4AF0-9B4A-F2D9805A53AA}" srcOrd="0" destOrd="0" presId="urn:microsoft.com/office/officeart/2018/2/layout/IconVerticalSolidList"/>
    <dgm:cxn modelId="{C0062EBD-71D0-4BB9-A34C-8E17504DD3E5}" type="presOf" srcId="{E17D2F17-75A6-41DA-ADAC-DFF9E11E1BFD}" destId="{1C0B03E7-66C6-4553-83AA-9603811CE328}" srcOrd="0" destOrd="0" presId="urn:microsoft.com/office/officeart/2018/2/layout/IconVerticalSolidList"/>
    <dgm:cxn modelId="{DA7E61CA-24CD-4D87-9A04-18AF58B464A9}" srcId="{06DCAF96-EC13-4CB7-BF34-3FBC0F836D09}" destId="{EB164282-E54D-4975-A77F-CA8261D7D5F0}" srcOrd="7" destOrd="0" parTransId="{38EA6C6C-2FDF-4C90-95B4-5F3F75F1CD41}" sibTransId="{EC7B869C-C7D0-4344-94F3-00ED0D38B89B}"/>
    <dgm:cxn modelId="{70F71ECB-F204-4FAC-9CD3-6560009EC9A6}" type="presOf" srcId="{06DCAF96-EC13-4CB7-BF34-3FBC0F836D09}" destId="{A92E1ED8-D8AC-4B71-9E6A-928CD6E10525}" srcOrd="0" destOrd="0" presId="urn:microsoft.com/office/officeart/2018/2/layout/IconVerticalSolidList"/>
    <dgm:cxn modelId="{3A08F0CC-3552-4900-A339-1E295E5CC48B}" srcId="{06DCAF96-EC13-4CB7-BF34-3FBC0F836D09}" destId="{1E4EAA0C-AE86-4BE2-B828-D9FC528FC1EA}" srcOrd="0" destOrd="0" parTransId="{3E45A55D-0E5C-4D4F-B3EB-C3CD6DB865A5}" sibTransId="{37E26F2C-B22E-4699-AF37-1ADD77DB1FA4}"/>
    <dgm:cxn modelId="{CB2160D1-636F-4B31-8408-FEB7C73F0590}" srcId="{06DCAF96-EC13-4CB7-BF34-3FBC0F836D09}" destId="{1FBC3800-0D38-46B4-BBB5-4E455DED881A}" srcOrd="6" destOrd="0" parTransId="{7D411E0B-AC3E-4B8A-9EBC-857FDAABFF8F}" sibTransId="{3B7755AB-D3EB-4FC0-89D3-DA9D86FF6170}"/>
    <dgm:cxn modelId="{12438DFD-03B1-4D70-AA49-24BA8B3F909B}" srcId="{06DCAF96-EC13-4CB7-BF34-3FBC0F836D09}" destId="{E17D2F17-75A6-41DA-ADAC-DFF9E11E1BFD}" srcOrd="2" destOrd="0" parTransId="{56589D61-04CE-4277-B447-9471E72C3194}" sibTransId="{2B53CD9D-2A57-4697-9D57-4A5EA9052CD2}"/>
    <dgm:cxn modelId="{1C5AAADA-2805-4560-B5F6-0A813455D872}" type="presParOf" srcId="{A92E1ED8-D8AC-4B71-9E6A-928CD6E10525}" destId="{519FEF47-930F-429C-A304-2769ECAD116F}" srcOrd="0" destOrd="0" presId="urn:microsoft.com/office/officeart/2018/2/layout/IconVerticalSolidList"/>
    <dgm:cxn modelId="{C0B50702-97DE-4552-B83C-A7D64F30E48B}" type="presParOf" srcId="{519FEF47-930F-429C-A304-2769ECAD116F}" destId="{64B8B0A3-E468-49FF-8999-20A90ACF565B}" srcOrd="0" destOrd="0" presId="urn:microsoft.com/office/officeart/2018/2/layout/IconVerticalSolidList"/>
    <dgm:cxn modelId="{08634246-8A26-4BF4-A378-B8CC2C9E3C50}" type="presParOf" srcId="{519FEF47-930F-429C-A304-2769ECAD116F}" destId="{A7360B3F-A49C-469B-906D-D770ED7E68EA}" srcOrd="1" destOrd="0" presId="urn:microsoft.com/office/officeart/2018/2/layout/IconVerticalSolidList"/>
    <dgm:cxn modelId="{80929EE0-5F14-4857-A440-F524238432A9}" type="presParOf" srcId="{519FEF47-930F-429C-A304-2769ECAD116F}" destId="{EF15C127-5B0F-447A-B0BE-C9AAF219130E}" srcOrd="2" destOrd="0" presId="urn:microsoft.com/office/officeart/2018/2/layout/IconVerticalSolidList"/>
    <dgm:cxn modelId="{124BD591-AF6E-4204-AC3B-C1B44C8E9999}" type="presParOf" srcId="{519FEF47-930F-429C-A304-2769ECAD116F}" destId="{2F5AE7EE-C7F3-4A3D-9F49-11A660EF4C49}" srcOrd="3" destOrd="0" presId="urn:microsoft.com/office/officeart/2018/2/layout/IconVerticalSolidList"/>
    <dgm:cxn modelId="{95DAD30F-F312-432F-A78E-A01AFFA31709}" type="presParOf" srcId="{A92E1ED8-D8AC-4B71-9E6A-928CD6E10525}" destId="{C1FC29B3-5D71-4EB1-9598-84899C2E96C6}" srcOrd="1" destOrd="0" presId="urn:microsoft.com/office/officeart/2018/2/layout/IconVerticalSolidList"/>
    <dgm:cxn modelId="{138D84CD-3507-43F5-A05F-BA0992210490}" type="presParOf" srcId="{A92E1ED8-D8AC-4B71-9E6A-928CD6E10525}" destId="{5B5B6D25-B3F7-4888-A30C-8738F58958AD}" srcOrd="2" destOrd="0" presId="urn:microsoft.com/office/officeart/2018/2/layout/IconVerticalSolidList"/>
    <dgm:cxn modelId="{760D0255-5F25-496E-BCA3-E8184F953EF2}" type="presParOf" srcId="{5B5B6D25-B3F7-4888-A30C-8738F58958AD}" destId="{2BC5BB55-0E6B-4B25-9B40-D1BFE69F2FC3}" srcOrd="0" destOrd="0" presId="urn:microsoft.com/office/officeart/2018/2/layout/IconVerticalSolidList"/>
    <dgm:cxn modelId="{328F7E69-BE57-4597-96BF-35F785A7CA0C}" type="presParOf" srcId="{5B5B6D25-B3F7-4888-A30C-8738F58958AD}" destId="{A0044008-29EF-41CE-A805-6F477A817D5D}" srcOrd="1" destOrd="0" presId="urn:microsoft.com/office/officeart/2018/2/layout/IconVerticalSolidList"/>
    <dgm:cxn modelId="{F914B89A-3688-4128-B00D-A0EA203CF115}" type="presParOf" srcId="{5B5B6D25-B3F7-4888-A30C-8738F58958AD}" destId="{2B88521C-E3DD-4D2F-B0C6-9F2D38703D1F}" srcOrd="2" destOrd="0" presId="urn:microsoft.com/office/officeart/2018/2/layout/IconVerticalSolidList"/>
    <dgm:cxn modelId="{236C653A-DEF3-40D7-AA62-0E23D8D35DDA}" type="presParOf" srcId="{5B5B6D25-B3F7-4888-A30C-8738F58958AD}" destId="{577A3E12-4B52-4D11-B327-A1CDBB9C8F51}" srcOrd="3" destOrd="0" presId="urn:microsoft.com/office/officeart/2018/2/layout/IconVerticalSolidList"/>
    <dgm:cxn modelId="{0584F37B-702D-4469-921E-2A22B844022E}" type="presParOf" srcId="{A92E1ED8-D8AC-4B71-9E6A-928CD6E10525}" destId="{83B1A3F2-969B-45A8-9578-273105B84D56}" srcOrd="3" destOrd="0" presId="urn:microsoft.com/office/officeart/2018/2/layout/IconVerticalSolidList"/>
    <dgm:cxn modelId="{6C1F9E5B-1896-43D7-AA53-4F7E84DD196B}" type="presParOf" srcId="{A92E1ED8-D8AC-4B71-9E6A-928CD6E10525}" destId="{F266BE13-78C2-4905-BB26-6B4B9067848C}" srcOrd="4" destOrd="0" presId="urn:microsoft.com/office/officeart/2018/2/layout/IconVerticalSolidList"/>
    <dgm:cxn modelId="{6718ED88-21C9-48F9-BFD2-0DCBB2B9BA1F}" type="presParOf" srcId="{F266BE13-78C2-4905-BB26-6B4B9067848C}" destId="{F06C1565-695C-4F2B-AD1C-19C13359AAC4}" srcOrd="0" destOrd="0" presId="urn:microsoft.com/office/officeart/2018/2/layout/IconVerticalSolidList"/>
    <dgm:cxn modelId="{F5BA9BC7-58E9-4826-9577-642EDD328FBC}" type="presParOf" srcId="{F266BE13-78C2-4905-BB26-6B4B9067848C}" destId="{4DED7E49-1E90-4539-A42F-BA835F3FD265}" srcOrd="1" destOrd="0" presId="urn:microsoft.com/office/officeart/2018/2/layout/IconVerticalSolidList"/>
    <dgm:cxn modelId="{D092CFD7-A6D5-4FEA-BCB3-89C31F280B37}" type="presParOf" srcId="{F266BE13-78C2-4905-BB26-6B4B9067848C}" destId="{C77DDC0B-FBC8-49B7-81FC-1BBCE276C58D}" srcOrd="2" destOrd="0" presId="urn:microsoft.com/office/officeart/2018/2/layout/IconVerticalSolidList"/>
    <dgm:cxn modelId="{A5754438-82B1-4738-8DE2-9552F8B46ABB}" type="presParOf" srcId="{F266BE13-78C2-4905-BB26-6B4B9067848C}" destId="{1C0B03E7-66C6-4553-83AA-9603811CE328}" srcOrd="3" destOrd="0" presId="urn:microsoft.com/office/officeart/2018/2/layout/IconVerticalSolidList"/>
    <dgm:cxn modelId="{8C96AAC5-F81D-4A24-9D6C-1094AB420374}" type="presParOf" srcId="{A92E1ED8-D8AC-4B71-9E6A-928CD6E10525}" destId="{E621412D-DFFA-42E6-955C-12D2DE771EB2}" srcOrd="5" destOrd="0" presId="urn:microsoft.com/office/officeart/2018/2/layout/IconVerticalSolidList"/>
    <dgm:cxn modelId="{9B350C07-3B0A-4358-B347-9CDB0E5AED08}" type="presParOf" srcId="{A92E1ED8-D8AC-4B71-9E6A-928CD6E10525}" destId="{D757F86F-460C-4822-9855-9D7253E4D9BC}" srcOrd="6" destOrd="0" presId="urn:microsoft.com/office/officeart/2018/2/layout/IconVerticalSolidList"/>
    <dgm:cxn modelId="{1BFE3525-1166-4C4F-B423-CB1C08C1E407}" type="presParOf" srcId="{D757F86F-460C-4822-9855-9D7253E4D9BC}" destId="{4FA1F669-6EF8-4870-8FCD-AB19C944E8DD}" srcOrd="0" destOrd="0" presId="urn:microsoft.com/office/officeart/2018/2/layout/IconVerticalSolidList"/>
    <dgm:cxn modelId="{4CB7907F-10A7-4370-8AD8-15A4CEFA3EA5}" type="presParOf" srcId="{D757F86F-460C-4822-9855-9D7253E4D9BC}" destId="{C53CE99E-2058-4C31-B9A5-67B77CD6DA5C}" srcOrd="1" destOrd="0" presId="urn:microsoft.com/office/officeart/2018/2/layout/IconVerticalSolidList"/>
    <dgm:cxn modelId="{D711B141-2703-48A8-BF0E-AC2AADADB4B9}" type="presParOf" srcId="{D757F86F-460C-4822-9855-9D7253E4D9BC}" destId="{BA0DBD1B-393D-478B-B5B6-0B02B9DB5381}" srcOrd="2" destOrd="0" presId="urn:microsoft.com/office/officeart/2018/2/layout/IconVerticalSolidList"/>
    <dgm:cxn modelId="{2E44C7B4-C513-4882-A6D9-68CEE4C77E63}" type="presParOf" srcId="{D757F86F-460C-4822-9855-9D7253E4D9BC}" destId="{713E7EB2-B26A-42E0-BC33-412AEC6C68CB}" srcOrd="3" destOrd="0" presId="urn:microsoft.com/office/officeart/2018/2/layout/IconVerticalSolidList"/>
    <dgm:cxn modelId="{C0BCD3E0-F069-4F01-9681-6FC14093C87B}" type="presParOf" srcId="{A92E1ED8-D8AC-4B71-9E6A-928CD6E10525}" destId="{2654FAE8-C413-4856-89E1-20FB8814C3EC}" srcOrd="7" destOrd="0" presId="urn:microsoft.com/office/officeart/2018/2/layout/IconVerticalSolidList"/>
    <dgm:cxn modelId="{20CEF5CC-FA5D-4FAA-99A2-C227CEEF2B0B}" type="presParOf" srcId="{A92E1ED8-D8AC-4B71-9E6A-928CD6E10525}" destId="{1FBF4D86-6D75-4822-AE05-1902DDC63FEC}" srcOrd="8" destOrd="0" presId="urn:microsoft.com/office/officeart/2018/2/layout/IconVerticalSolidList"/>
    <dgm:cxn modelId="{0AF6E1F3-B9FF-449B-AE45-420DF55397C3}" type="presParOf" srcId="{1FBF4D86-6D75-4822-AE05-1902DDC63FEC}" destId="{80061334-D9DE-4409-8D93-09FE8A893728}" srcOrd="0" destOrd="0" presId="urn:microsoft.com/office/officeart/2018/2/layout/IconVerticalSolidList"/>
    <dgm:cxn modelId="{CB72D0A8-7BF2-4454-890A-6B9B751A422B}" type="presParOf" srcId="{1FBF4D86-6D75-4822-AE05-1902DDC63FEC}" destId="{F52CE37F-1679-45B0-97BB-0568AB01E95B}" srcOrd="1" destOrd="0" presId="urn:microsoft.com/office/officeart/2018/2/layout/IconVerticalSolidList"/>
    <dgm:cxn modelId="{D9689C55-482A-4BB0-80FC-50596E7C15D5}" type="presParOf" srcId="{1FBF4D86-6D75-4822-AE05-1902DDC63FEC}" destId="{81E12524-EFC9-49BA-AD77-8167883BC2F5}" srcOrd="2" destOrd="0" presId="urn:microsoft.com/office/officeart/2018/2/layout/IconVerticalSolidList"/>
    <dgm:cxn modelId="{67AFE7E6-CA72-4014-998B-53632C20AC89}" type="presParOf" srcId="{1FBF4D86-6D75-4822-AE05-1902DDC63FEC}" destId="{790A3E98-E124-4BFB-8A20-9F2D566CBE89}" srcOrd="3" destOrd="0" presId="urn:microsoft.com/office/officeart/2018/2/layout/IconVerticalSolidList"/>
    <dgm:cxn modelId="{4EACF528-DC4C-4F86-BBE6-E2ACF6A56AC2}" type="presParOf" srcId="{A92E1ED8-D8AC-4B71-9E6A-928CD6E10525}" destId="{D1CC8CE1-5516-424B-B4D3-BB6F1FE4DEAB}" srcOrd="9" destOrd="0" presId="urn:microsoft.com/office/officeart/2018/2/layout/IconVerticalSolidList"/>
    <dgm:cxn modelId="{575EAEEF-3F1B-4500-A898-691B12A83B63}" type="presParOf" srcId="{A92E1ED8-D8AC-4B71-9E6A-928CD6E10525}" destId="{C2FF6486-CADB-4619-9661-39242D62BF46}" srcOrd="10" destOrd="0" presId="urn:microsoft.com/office/officeart/2018/2/layout/IconVerticalSolidList"/>
    <dgm:cxn modelId="{D95065DC-60E3-4422-95F8-39A2B3EC3053}" type="presParOf" srcId="{C2FF6486-CADB-4619-9661-39242D62BF46}" destId="{4C8C5953-A0A2-4D43-BF3A-6A014B3BC5EA}" srcOrd="0" destOrd="0" presId="urn:microsoft.com/office/officeart/2018/2/layout/IconVerticalSolidList"/>
    <dgm:cxn modelId="{236FC776-A701-43F3-8BAE-75F32CE4D760}" type="presParOf" srcId="{C2FF6486-CADB-4619-9661-39242D62BF46}" destId="{39FF1675-4102-4762-B2E5-17C0EFA8798A}" srcOrd="1" destOrd="0" presId="urn:microsoft.com/office/officeart/2018/2/layout/IconVerticalSolidList"/>
    <dgm:cxn modelId="{76D4316A-CEBD-48B5-B497-95442BAD4508}" type="presParOf" srcId="{C2FF6486-CADB-4619-9661-39242D62BF46}" destId="{1DCE0DAB-AC03-4B51-98A5-EDADEBD3F1CF}" srcOrd="2" destOrd="0" presId="urn:microsoft.com/office/officeart/2018/2/layout/IconVerticalSolidList"/>
    <dgm:cxn modelId="{C8B25782-51AA-4566-BB5C-14597163B33A}" type="presParOf" srcId="{C2FF6486-CADB-4619-9661-39242D62BF46}" destId="{BC37C53D-3E2E-4056-B316-1D11BB0D6D65}" srcOrd="3" destOrd="0" presId="urn:microsoft.com/office/officeart/2018/2/layout/IconVerticalSolidList"/>
    <dgm:cxn modelId="{1D4D5E37-0FF4-4190-BA56-A0B410317750}" type="presParOf" srcId="{A92E1ED8-D8AC-4B71-9E6A-928CD6E10525}" destId="{612DDC1B-6E7E-4342-9773-6645005906D4}" srcOrd="11" destOrd="0" presId="urn:microsoft.com/office/officeart/2018/2/layout/IconVerticalSolidList"/>
    <dgm:cxn modelId="{16784A98-F4E1-4535-A88A-E0250E0F53E5}" type="presParOf" srcId="{A92E1ED8-D8AC-4B71-9E6A-928CD6E10525}" destId="{0FBF20A8-B3ED-4A5F-B689-F1A464565C4A}" srcOrd="12" destOrd="0" presId="urn:microsoft.com/office/officeart/2018/2/layout/IconVerticalSolidList"/>
    <dgm:cxn modelId="{F63A7FBF-9245-4243-922E-8B9EF0E8DBAA}" type="presParOf" srcId="{0FBF20A8-B3ED-4A5F-B689-F1A464565C4A}" destId="{2B351DC3-13BA-4B1C-B4CA-733F42C0511F}" srcOrd="0" destOrd="0" presId="urn:microsoft.com/office/officeart/2018/2/layout/IconVerticalSolidList"/>
    <dgm:cxn modelId="{EA8E8BC3-66CF-48FE-8D21-630108AB13ED}" type="presParOf" srcId="{0FBF20A8-B3ED-4A5F-B689-F1A464565C4A}" destId="{4E1CE116-AB40-40C1-94C7-14CADDD03004}" srcOrd="1" destOrd="0" presId="urn:microsoft.com/office/officeart/2018/2/layout/IconVerticalSolidList"/>
    <dgm:cxn modelId="{F2E95EEF-2921-450E-89B3-2FE3AA828BB5}" type="presParOf" srcId="{0FBF20A8-B3ED-4A5F-B689-F1A464565C4A}" destId="{90C5107B-E65B-4CF2-87B4-BC8C9CAB7F56}" srcOrd="2" destOrd="0" presId="urn:microsoft.com/office/officeart/2018/2/layout/IconVerticalSolidList"/>
    <dgm:cxn modelId="{34B00F91-AE65-4FCA-A3B6-2CBB4FCDD6DC}" type="presParOf" srcId="{0FBF20A8-B3ED-4A5F-B689-F1A464565C4A}" destId="{EA9D90F6-3F3E-4AB0-B704-BA7825B1FC60}" srcOrd="3" destOrd="0" presId="urn:microsoft.com/office/officeart/2018/2/layout/IconVerticalSolidList"/>
    <dgm:cxn modelId="{B2F1DE99-E422-461A-A692-A06074997C3B}" type="presParOf" srcId="{A92E1ED8-D8AC-4B71-9E6A-928CD6E10525}" destId="{FE194158-F3E4-44A3-8133-3E623044A38B}" srcOrd="13" destOrd="0" presId="urn:microsoft.com/office/officeart/2018/2/layout/IconVerticalSolidList"/>
    <dgm:cxn modelId="{5AFF8C51-CE6E-494B-9620-E75D86D8697E}" type="presParOf" srcId="{A92E1ED8-D8AC-4B71-9E6A-928CD6E10525}" destId="{549C9950-92D8-48D2-B82D-4877D0DA159C}" srcOrd="14" destOrd="0" presId="urn:microsoft.com/office/officeart/2018/2/layout/IconVerticalSolidList"/>
    <dgm:cxn modelId="{78326DE9-7894-4A49-A20D-70EA3ADBA600}" type="presParOf" srcId="{549C9950-92D8-48D2-B82D-4877D0DA159C}" destId="{4B9F9799-42B5-4E06-9970-AEBC454E1145}" srcOrd="0" destOrd="0" presId="urn:microsoft.com/office/officeart/2018/2/layout/IconVerticalSolidList"/>
    <dgm:cxn modelId="{06DF3E1A-C188-4930-A4BC-DAF60E4DD952}" type="presParOf" srcId="{549C9950-92D8-48D2-B82D-4877D0DA159C}" destId="{436C4CBD-1054-499C-A247-E4668DEBCEA5}" srcOrd="1" destOrd="0" presId="urn:microsoft.com/office/officeart/2018/2/layout/IconVerticalSolidList"/>
    <dgm:cxn modelId="{B9CC463C-8D7E-41FB-AE3A-C4127A7D5CF9}" type="presParOf" srcId="{549C9950-92D8-48D2-B82D-4877D0DA159C}" destId="{8006D394-16A4-403F-A214-E0ED133DBD09}" srcOrd="2" destOrd="0" presId="urn:microsoft.com/office/officeart/2018/2/layout/IconVerticalSolidList"/>
    <dgm:cxn modelId="{6DA4B022-5C90-4911-AE48-8148308CECB1}" type="presParOf" srcId="{549C9950-92D8-48D2-B82D-4877D0DA159C}" destId="{020D011E-960E-4AF0-9B4A-F2D9805A53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4EC0D9-3848-4100-A732-4A7AF2B95CCF}"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99779CD2-4AD7-4CC3-B234-B79F8AF78CF9}">
      <dgm:prSet/>
      <dgm:spPr/>
      <dgm:t>
        <a:bodyPr/>
        <a:lstStyle/>
        <a:p>
          <a:r>
            <a:rPr lang="en-GB"/>
            <a:t>The NHS Comprehensive Model for Personalised Care promotes a patient-centred approach to long-term condition management (NHS England, 2019).</a:t>
          </a:r>
          <a:endParaRPr lang="en-US"/>
        </a:p>
      </dgm:t>
    </dgm:pt>
    <dgm:pt modelId="{3B1F8E87-B989-4010-84FD-01BC488D8945}" type="parTrans" cxnId="{8EBE5539-0753-4467-90E7-BF786196DFE0}">
      <dgm:prSet/>
      <dgm:spPr/>
      <dgm:t>
        <a:bodyPr/>
        <a:lstStyle/>
        <a:p>
          <a:endParaRPr lang="en-US"/>
        </a:p>
      </dgm:t>
    </dgm:pt>
    <dgm:pt modelId="{361532E6-5264-4647-8AF8-89B0E34F0E08}" type="sibTrans" cxnId="{8EBE5539-0753-4467-90E7-BF786196DFE0}">
      <dgm:prSet/>
      <dgm:spPr/>
      <dgm:t>
        <a:bodyPr/>
        <a:lstStyle/>
        <a:p>
          <a:endParaRPr lang="en-US"/>
        </a:p>
      </dgm:t>
    </dgm:pt>
    <dgm:pt modelId="{86158CB2-F4AE-4FE2-86EC-862924619070}">
      <dgm:prSet/>
      <dgm:spPr/>
      <dgm:t>
        <a:bodyPr/>
        <a:lstStyle/>
        <a:p>
          <a:r>
            <a:rPr lang="en-GB"/>
            <a:t>The model includes six evidence-based components:</a:t>
          </a:r>
          <a:endParaRPr lang="en-US"/>
        </a:p>
      </dgm:t>
    </dgm:pt>
    <dgm:pt modelId="{93944C58-AAD9-4C9C-8D95-078B3A6BB876}" type="parTrans" cxnId="{6A4203FF-01B3-4B2E-B69A-B8809AE40353}">
      <dgm:prSet/>
      <dgm:spPr/>
      <dgm:t>
        <a:bodyPr/>
        <a:lstStyle/>
        <a:p>
          <a:endParaRPr lang="en-US"/>
        </a:p>
      </dgm:t>
    </dgm:pt>
    <dgm:pt modelId="{91DD00C6-1708-4983-83B6-E4F827E7FD91}" type="sibTrans" cxnId="{6A4203FF-01B3-4B2E-B69A-B8809AE40353}">
      <dgm:prSet/>
      <dgm:spPr/>
      <dgm:t>
        <a:bodyPr/>
        <a:lstStyle/>
        <a:p>
          <a:endParaRPr lang="en-US"/>
        </a:p>
      </dgm:t>
    </dgm:pt>
    <dgm:pt modelId="{AAEC563A-DDB1-49D6-AC44-64CBFFF23902}">
      <dgm:prSet/>
      <dgm:spPr/>
      <dgm:t>
        <a:bodyPr/>
        <a:lstStyle/>
        <a:p>
          <a:r>
            <a:rPr lang="en-GB"/>
            <a:t>Shared decision making</a:t>
          </a:r>
          <a:endParaRPr lang="en-US"/>
        </a:p>
      </dgm:t>
    </dgm:pt>
    <dgm:pt modelId="{D659FE16-8AD4-4C46-A3F9-A532DA905316}" type="parTrans" cxnId="{5A40CB2B-E945-4019-96F3-5E41ED2D18BC}">
      <dgm:prSet/>
      <dgm:spPr/>
      <dgm:t>
        <a:bodyPr/>
        <a:lstStyle/>
        <a:p>
          <a:endParaRPr lang="en-US"/>
        </a:p>
      </dgm:t>
    </dgm:pt>
    <dgm:pt modelId="{078251A5-A52C-41E6-ADB9-8422FCE9D1F5}" type="sibTrans" cxnId="{5A40CB2B-E945-4019-96F3-5E41ED2D18BC}">
      <dgm:prSet/>
      <dgm:spPr/>
      <dgm:t>
        <a:bodyPr/>
        <a:lstStyle/>
        <a:p>
          <a:endParaRPr lang="en-US"/>
        </a:p>
      </dgm:t>
    </dgm:pt>
    <dgm:pt modelId="{64AC18AA-C5D1-4187-B26D-6C37E654BA8B}">
      <dgm:prSet/>
      <dgm:spPr/>
      <dgm:t>
        <a:bodyPr/>
        <a:lstStyle/>
        <a:p>
          <a:r>
            <a:rPr lang="en-GB"/>
            <a:t>Personalised care and support planning</a:t>
          </a:r>
          <a:endParaRPr lang="en-US"/>
        </a:p>
      </dgm:t>
    </dgm:pt>
    <dgm:pt modelId="{0B0E849B-CD25-4D7C-ACAD-8D180D963B82}" type="parTrans" cxnId="{40789E02-7B97-4A98-873C-6CAB4C1C6017}">
      <dgm:prSet/>
      <dgm:spPr/>
      <dgm:t>
        <a:bodyPr/>
        <a:lstStyle/>
        <a:p>
          <a:endParaRPr lang="en-US"/>
        </a:p>
      </dgm:t>
    </dgm:pt>
    <dgm:pt modelId="{E2950562-6741-45F7-B033-9F6DCE932CA0}" type="sibTrans" cxnId="{40789E02-7B97-4A98-873C-6CAB4C1C6017}">
      <dgm:prSet/>
      <dgm:spPr/>
      <dgm:t>
        <a:bodyPr/>
        <a:lstStyle/>
        <a:p>
          <a:endParaRPr lang="en-US"/>
        </a:p>
      </dgm:t>
    </dgm:pt>
    <dgm:pt modelId="{4EE3D6F8-6192-4FC0-B619-CB662D2CC6EC}">
      <dgm:prSet/>
      <dgm:spPr/>
      <dgm:t>
        <a:bodyPr/>
        <a:lstStyle/>
        <a:p>
          <a:r>
            <a:rPr lang="en-GB"/>
            <a:t>Social prescribing</a:t>
          </a:r>
          <a:endParaRPr lang="en-US"/>
        </a:p>
      </dgm:t>
    </dgm:pt>
    <dgm:pt modelId="{F3E1A2DA-C6F6-46C7-A72B-D54A74E840A0}" type="parTrans" cxnId="{D796A64D-A792-4FDF-8FDB-45AD5534C5AA}">
      <dgm:prSet/>
      <dgm:spPr/>
      <dgm:t>
        <a:bodyPr/>
        <a:lstStyle/>
        <a:p>
          <a:endParaRPr lang="en-US"/>
        </a:p>
      </dgm:t>
    </dgm:pt>
    <dgm:pt modelId="{70909AC9-7775-4B27-9CB9-6C326C7B25F1}" type="sibTrans" cxnId="{D796A64D-A792-4FDF-8FDB-45AD5534C5AA}">
      <dgm:prSet/>
      <dgm:spPr/>
      <dgm:t>
        <a:bodyPr/>
        <a:lstStyle/>
        <a:p>
          <a:endParaRPr lang="en-US"/>
        </a:p>
      </dgm:t>
    </dgm:pt>
    <dgm:pt modelId="{A87C2A09-6EC6-46D0-9918-9377F9EB1096}">
      <dgm:prSet/>
      <dgm:spPr/>
      <dgm:t>
        <a:bodyPr/>
        <a:lstStyle/>
        <a:p>
          <a:r>
            <a:rPr lang="en-GB"/>
            <a:t>Supported self-management</a:t>
          </a:r>
          <a:endParaRPr lang="en-US"/>
        </a:p>
      </dgm:t>
    </dgm:pt>
    <dgm:pt modelId="{7F4079B0-1677-4078-A3DE-4B975C27B589}" type="parTrans" cxnId="{ADC0DEF6-D91B-4804-99CD-73C0F53B4890}">
      <dgm:prSet/>
      <dgm:spPr/>
      <dgm:t>
        <a:bodyPr/>
        <a:lstStyle/>
        <a:p>
          <a:endParaRPr lang="en-US"/>
        </a:p>
      </dgm:t>
    </dgm:pt>
    <dgm:pt modelId="{7538E0C4-046F-40B0-B158-F095B7D3DD8D}" type="sibTrans" cxnId="{ADC0DEF6-D91B-4804-99CD-73C0F53B4890}">
      <dgm:prSet/>
      <dgm:spPr/>
      <dgm:t>
        <a:bodyPr/>
        <a:lstStyle/>
        <a:p>
          <a:endParaRPr lang="en-US"/>
        </a:p>
      </dgm:t>
    </dgm:pt>
    <dgm:pt modelId="{53609DF6-F33B-4DD5-A998-619E3172125B}">
      <dgm:prSet/>
      <dgm:spPr/>
      <dgm:t>
        <a:bodyPr/>
        <a:lstStyle/>
        <a:p>
          <a:r>
            <a:rPr lang="en-GB"/>
            <a:t>Personal health budgets</a:t>
          </a:r>
          <a:endParaRPr lang="en-US"/>
        </a:p>
      </dgm:t>
    </dgm:pt>
    <dgm:pt modelId="{C6F020E8-9658-405E-8B8A-67020DB99856}" type="parTrans" cxnId="{CE622564-487B-42B3-8573-2C2C992B3A05}">
      <dgm:prSet/>
      <dgm:spPr/>
      <dgm:t>
        <a:bodyPr/>
        <a:lstStyle/>
        <a:p>
          <a:endParaRPr lang="en-US"/>
        </a:p>
      </dgm:t>
    </dgm:pt>
    <dgm:pt modelId="{95267CD8-C59E-40F7-9FAC-EE8FB8E31664}" type="sibTrans" cxnId="{CE622564-487B-42B3-8573-2C2C992B3A05}">
      <dgm:prSet/>
      <dgm:spPr/>
      <dgm:t>
        <a:bodyPr/>
        <a:lstStyle/>
        <a:p>
          <a:endParaRPr lang="en-US"/>
        </a:p>
      </dgm:t>
    </dgm:pt>
    <dgm:pt modelId="{4E70E473-BB49-4876-B5D2-0A0C4B64B984}">
      <dgm:prSet/>
      <dgm:spPr/>
      <dgm:t>
        <a:bodyPr/>
        <a:lstStyle/>
        <a:p>
          <a:r>
            <a:rPr lang="en-GB"/>
            <a:t>Patient activation</a:t>
          </a:r>
          <a:endParaRPr lang="en-US"/>
        </a:p>
      </dgm:t>
    </dgm:pt>
    <dgm:pt modelId="{86DD06C5-A0EC-4A9E-9EBE-4DCD3AB8908D}" type="parTrans" cxnId="{49A5D00F-DD60-42D1-9170-40ED1EFF9648}">
      <dgm:prSet/>
      <dgm:spPr/>
      <dgm:t>
        <a:bodyPr/>
        <a:lstStyle/>
        <a:p>
          <a:endParaRPr lang="en-US"/>
        </a:p>
      </dgm:t>
    </dgm:pt>
    <dgm:pt modelId="{C614367B-E611-4F81-9727-F500DF16F2C3}" type="sibTrans" cxnId="{49A5D00F-DD60-42D1-9170-40ED1EFF9648}">
      <dgm:prSet/>
      <dgm:spPr/>
      <dgm:t>
        <a:bodyPr/>
        <a:lstStyle/>
        <a:p>
          <a:endParaRPr lang="en-US"/>
        </a:p>
      </dgm:t>
    </dgm:pt>
    <dgm:pt modelId="{DDCEE865-31D2-4BF4-AE89-F8EBB021F1C1}">
      <dgm:prSet/>
      <dgm:spPr/>
      <dgm:t>
        <a:bodyPr/>
        <a:lstStyle/>
        <a:p>
          <a:r>
            <a:rPr lang="en-GB"/>
            <a:t>Implementing personalised care strategies can improve patient confidence, health outcomes and quality of life (NHS England, 2019 and Richards, 2020)</a:t>
          </a:r>
          <a:endParaRPr lang="en-US"/>
        </a:p>
      </dgm:t>
    </dgm:pt>
    <dgm:pt modelId="{FBD763FF-46A2-4F40-8C8C-F9B16ED7BE09}" type="parTrans" cxnId="{EFE5B9BA-04AA-446D-A699-2F23A5B16490}">
      <dgm:prSet/>
      <dgm:spPr/>
      <dgm:t>
        <a:bodyPr/>
        <a:lstStyle/>
        <a:p>
          <a:endParaRPr lang="en-US"/>
        </a:p>
      </dgm:t>
    </dgm:pt>
    <dgm:pt modelId="{063CAE7D-1083-402B-83A6-0F3D729597B8}" type="sibTrans" cxnId="{EFE5B9BA-04AA-446D-A699-2F23A5B16490}">
      <dgm:prSet/>
      <dgm:spPr/>
      <dgm:t>
        <a:bodyPr/>
        <a:lstStyle/>
        <a:p>
          <a:endParaRPr lang="en-US"/>
        </a:p>
      </dgm:t>
    </dgm:pt>
    <dgm:pt modelId="{6421CC8A-EDA6-4091-A449-AE202DB582EA}" type="pres">
      <dgm:prSet presAssocID="{F64EC0D9-3848-4100-A732-4A7AF2B95CCF}" presName="vert0" presStyleCnt="0">
        <dgm:presLayoutVars>
          <dgm:dir/>
          <dgm:animOne val="branch"/>
          <dgm:animLvl val="lvl"/>
        </dgm:presLayoutVars>
      </dgm:prSet>
      <dgm:spPr/>
    </dgm:pt>
    <dgm:pt modelId="{BAF7CAE8-A215-4A66-A0E3-911278A96398}" type="pres">
      <dgm:prSet presAssocID="{99779CD2-4AD7-4CC3-B234-B79F8AF78CF9}" presName="thickLine" presStyleLbl="alignNode1" presStyleIdx="0" presStyleCnt="9"/>
      <dgm:spPr/>
    </dgm:pt>
    <dgm:pt modelId="{4D3D98A8-2D4D-4F8D-A0E8-B45FB949930B}" type="pres">
      <dgm:prSet presAssocID="{99779CD2-4AD7-4CC3-B234-B79F8AF78CF9}" presName="horz1" presStyleCnt="0"/>
      <dgm:spPr/>
    </dgm:pt>
    <dgm:pt modelId="{379CC025-261E-479D-9D05-08E739165483}" type="pres">
      <dgm:prSet presAssocID="{99779CD2-4AD7-4CC3-B234-B79F8AF78CF9}" presName="tx1" presStyleLbl="revTx" presStyleIdx="0" presStyleCnt="9"/>
      <dgm:spPr/>
    </dgm:pt>
    <dgm:pt modelId="{24E05B90-2B3A-4830-AA05-131FA3180FD3}" type="pres">
      <dgm:prSet presAssocID="{99779CD2-4AD7-4CC3-B234-B79F8AF78CF9}" presName="vert1" presStyleCnt="0"/>
      <dgm:spPr/>
    </dgm:pt>
    <dgm:pt modelId="{0730E788-F161-433A-9E30-B9EEDDE4C239}" type="pres">
      <dgm:prSet presAssocID="{86158CB2-F4AE-4FE2-86EC-862924619070}" presName="thickLine" presStyleLbl="alignNode1" presStyleIdx="1" presStyleCnt="9"/>
      <dgm:spPr/>
    </dgm:pt>
    <dgm:pt modelId="{19BD6B3C-9562-4916-95EB-86BA8FD69938}" type="pres">
      <dgm:prSet presAssocID="{86158CB2-F4AE-4FE2-86EC-862924619070}" presName="horz1" presStyleCnt="0"/>
      <dgm:spPr/>
    </dgm:pt>
    <dgm:pt modelId="{FCD1F2A8-985A-41FD-97DB-1C90F7A9074E}" type="pres">
      <dgm:prSet presAssocID="{86158CB2-F4AE-4FE2-86EC-862924619070}" presName="tx1" presStyleLbl="revTx" presStyleIdx="1" presStyleCnt="9"/>
      <dgm:spPr/>
    </dgm:pt>
    <dgm:pt modelId="{DA116F2A-C735-439C-9CBD-8352720A364B}" type="pres">
      <dgm:prSet presAssocID="{86158CB2-F4AE-4FE2-86EC-862924619070}" presName="vert1" presStyleCnt="0"/>
      <dgm:spPr/>
    </dgm:pt>
    <dgm:pt modelId="{AB38D067-0172-496B-9770-C9F8717228C6}" type="pres">
      <dgm:prSet presAssocID="{AAEC563A-DDB1-49D6-AC44-64CBFFF23902}" presName="thickLine" presStyleLbl="alignNode1" presStyleIdx="2" presStyleCnt="9"/>
      <dgm:spPr/>
    </dgm:pt>
    <dgm:pt modelId="{BE22F8EC-FA34-4048-9800-89BBD804DAE8}" type="pres">
      <dgm:prSet presAssocID="{AAEC563A-DDB1-49D6-AC44-64CBFFF23902}" presName="horz1" presStyleCnt="0"/>
      <dgm:spPr/>
    </dgm:pt>
    <dgm:pt modelId="{F381E7F9-CE67-4CFC-A714-FCE3628EBF34}" type="pres">
      <dgm:prSet presAssocID="{AAEC563A-DDB1-49D6-AC44-64CBFFF23902}" presName="tx1" presStyleLbl="revTx" presStyleIdx="2" presStyleCnt="9"/>
      <dgm:spPr/>
    </dgm:pt>
    <dgm:pt modelId="{26D79435-301C-4783-8761-38BAFA2822CA}" type="pres">
      <dgm:prSet presAssocID="{AAEC563A-DDB1-49D6-AC44-64CBFFF23902}" presName="vert1" presStyleCnt="0"/>
      <dgm:spPr/>
    </dgm:pt>
    <dgm:pt modelId="{3C1A000F-0DE6-4743-A020-0889C34C1F24}" type="pres">
      <dgm:prSet presAssocID="{64AC18AA-C5D1-4187-B26D-6C37E654BA8B}" presName="thickLine" presStyleLbl="alignNode1" presStyleIdx="3" presStyleCnt="9"/>
      <dgm:spPr/>
    </dgm:pt>
    <dgm:pt modelId="{F35DEFCB-523F-4AD5-A112-456720AD625D}" type="pres">
      <dgm:prSet presAssocID="{64AC18AA-C5D1-4187-B26D-6C37E654BA8B}" presName="horz1" presStyleCnt="0"/>
      <dgm:spPr/>
    </dgm:pt>
    <dgm:pt modelId="{A6EBC1BE-9A48-483B-8195-6D9B29F0BA2B}" type="pres">
      <dgm:prSet presAssocID="{64AC18AA-C5D1-4187-B26D-6C37E654BA8B}" presName="tx1" presStyleLbl="revTx" presStyleIdx="3" presStyleCnt="9"/>
      <dgm:spPr/>
    </dgm:pt>
    <dgm:pt modelId="{BD361F4C-AC0C-4EAA-9A1C-F57A79E509F3}" type="pres">
      <dgm:prSet presAssocID="{64AC18AA-C5D1-4187-B26D-6C37E654BA8B}" presName="vert1" presStyleCnt="0"/>
      <dgm:spPr/>
    </dgm:pt>
    <dgm:pt modelId="{BE650CCF-0B38-49B6-9F95-4D636EF5ABC0}" type="pres">
      <dgm:prSet presAssocID="{4EE3D6F8-6192-4FC0-B619-CB662D2CC6EC}" presName="thickLine" presStyleLbl="alignNode1" presStyleIdx="4" presStyleCnt="9"/>
      <dgm:spPr/>
    </dgm:pt>
    <dgm:pt modelId="{9D44ACCB-088A-45FD-9A2A-C165B780269B}" type="pres">
      <dgm:prSet presAssocID="{4EE3D6F8-6192-4FC0-B619-CB662D2CC6EC}" presName="horz1" presStyleCnt="0"/>
      <dgm:spPr/>
    </dgm:pt>
    <dgm:pt modelId="{C2127B00-31AE-490D-8B67-805D1B635EC6}" type="pres">
      <dgm:prSet presAssocID="{4EE3D6F8-6192-4FC0-B619-CB662D2CC6EC}" presName="tx1" presStyleLbl="revTx" presStyleIdx="4" presStyleCnt="9"/>
      <dgm:spPr/>
    </dgm:pt>
    <dgm:pt modelId="{61DEED7B-F1B3-40EB-BA64-BE35B7B38D99}" type="pres">
      <dgm:prSet presAssocID="{4EE3D6F8-6192-4FC0-B619-CB662D2CC6EC}" presName="vert1" presStyleCnt="0"/>
      <dgm:spPr/>
    </dgm:pt>
    <dgm:pt modelId="{5CA15980-5015-47BD-A197-B08BD395E9B8}" type="pres">
      <dgm:prSet presAssocID="{A87C2A09-6EC6-46D0-9918-9377F9EB1096}" presName="thickLine" presStyleLbl="alignNode1" presStyleIdx="5" presStyleCnt="9"/>
      <dgm:spPr/>
    </dgm:pt>
    <dgm:pt modelId="{8DF266F7-3B71-4990-AD31-C2D42B42A316}" type="pres">
      <dgm:prSet presAssocID="{A87C2A09-6EC6-46D0-9918-9377F9EB1096}" presName="horz1" presStyleCnt="0"/>
      <dgm:spPr/>
    </dgm:pt>
    <dgm:pt modelId="{0B14E42F-F968-417D-A861-2D5AFCDF5005}" type="pres">
      <dgm:prSet presAssocID="{A87C2A09-6EC6-46D0-9918-9377F9EB1096}" presName="tx1" presStyleLbl="revTx" presStyleIdx="5" presStyleCnt="9"/>
      <dgm:spPr/>
    </dgm:pt>
    <dgm:pt modelId="{575B24B8-F243-45FD-9FE2-AE3C40011B06}" type="pres">
      <dgm:prSet presAssocID="{A87C2A09-6EC6-46D0-9918-9377F9EB1096}" presName="vert1" presStyleCnt="0"/>
      <dgm:spPr/>
    </dgm:pt>
    <dgm:pt modelId="{5F4EF79D-4032-4C9F-92DC-1DC755F1C32E}" type="pres">
      <dgm:prSet presAssocID="{53609DF6-F33B-4DD5-A998-619E3172125B}" presName="thickLine" presStyleLbl="alignNode1" presStyleIdx="6" presStyleCnt="9"/>
      <dgm:spPr/>
    </dgm:pt>
    <dgm:pt modelId="{CD50C5D9-62ED-4EC3-A1CA-FF96F67AA02F}" type="pres">
      <dgm:prSet presAssocID="{53609DF6-F33B-4DD5-A998-619E3172125B}" presName="horz1" presStyleCnt="0"/>
      <dgm:spPr/>
    </dgm:pt>
    <dgm:pt modelId="{3B7713EE-E450-4F2A-B201-648EF0EAA827}" type="pres">
      <dgm:prSet presAssocID="{53609DF6-F33B-4DD5-A998-619E3172125B}" presName="tx1" presStyleLbl="revTx" presStyleIdx="6" presStyleCnt="9"/>
      <dgm:spPr/>
    </dgm:pt>
    <dgm:pt modelId="{32CD68EF-53D7-4D2F-94E5-62F8E15B0FC8}" type="pres">
      <dgm:prSet presAssocID="{53609DF6-F33B-4DD5-A998-619E3172125B}" presName="vert1" presStyleCnt="0"/>
      <dgm:spPr/>
    </dgm:pt>
    <dgm:pt modelId="{63405014-CADD-4206-AF44-ADBE21C5CABC}" type="pres">
      <dgm:prSet presAssocID="{4E70E473-BB49-4876-B5D2-0A0C4B64B984}" presName="thickLine" presStyleLbl="alignNode1" presStyleIdx="7" presStyleCnt="9"/>
      <dgm:spPr/>
    </dgm:pt>
    <dgm:pt modelId="{641980D9-28A1-41B6-8657-3D356C4A6CEF}" type="pres">
      <dgm:prSet presAssocID="{4E70E473-BB49-4876-B5D2-0A0C4B64B984}" presName="horz1" presStyleCnt="0"/>
      <dgm:spPr/>
    </dgm:pt>
    <dgm:pt modelId="{6C98B7AF-8399-4632-BFFB-9D4C24138768}" type="pres">
      <dgm:prSet presAssocID="{4E70E473-BB49-4876-B5D2-0A0C4B64B984}" presName="tx1" presStyleLbl="revTx" presStyleIdx="7" presStyleCnt="9"/>
      <dgm:spPr/>
    </dgm:pt>
    <dgm:pt modelId="{331156D4-1A30-4C89-AA3C-49A2F83F55BB}" type="pres">
      <dgm:prSet presAssocID="{4E70E473-BB49-4876-B5D2-0A0C4B64B984}" presName="vert1" presStyleCnt="0"/>
      <dgm:spPr/>
    </dgm:pt>
    <dgm:pt modelId="{C5A1ECA7-F152-436A-AC87-0BC34EEC57AD}" type="pres">
      <dgm:prSet presAssocID="{DDCEE865-31D2-4BF4-AE89-F8EBB021F1C1}" presName="thickLine" presStyleLbl="alignNode1" presStyleIdx="8" presStyleCnt="9"/>
      <dgm:spPr/>
    </dgm:pt>
    <dgm:pt modelId="{6864CF07-761C-4303-A205-ACDED77068B6}" type="pres">
      <dgm:prSet presAssocID="{DDCEE865-31D2-4BF4-AE89-F8EBB021F1C1}" presName="horz1" presStyleCnt="0"/>
      <dgm:spPr/>
    </dgm:pt>
    <dgm:pt modelId="{26717BC4-5FBD-48C2-86C7-4F27E32E8B0A}" type="pres">
      <dgm:prSet presAssocID="{DDCEE865-31D2-4BF4-AE89-F8EBB021F1C1}" presName="tx1" presStyleLbl="revTx" presStyleIdx="8" presStyleCnt="9"/>
      <dgm:spPr/>
    </dgm:pt>
    <dgm:pt modelId="{5CB4F9DA-54AD-4A8B-B1EF-BE3AC2ADFF11}" type="pres">
      <dgm:prSet presAssocID="{DDCEE865-31D2-4BF4-AE89-F8EBB021F1C1}" presName="vert1" presStyleCnt="0"/>
      <dgm:spPr/>
    </dgm:pt>
  </dgm:ptLst>
  <dgm:cxnLst>
    <dgm:cxn modelId="{40789E02-7B97-4A98-873C-6CAB4C1C6017}" srcId="{F64EC0D9-3848-4100-A732-4A7AF2B95CCF}" destId="{64AC18AA-C5D1-4187-B26D-6C37E654BA8B}" srcOrd="3" destOrd="0" parTransId="{0B0E849B-CD25-4D7C-ACAD-8D180D963B82}" sibTransId="{E2950562-6741-45F7-B033-9F6DCE932CA0}"/>
    <dgm:cxn modelId="{61363B08-C57E-44C3-91B6-340DBD683DB5}" type="presOf" srcId="{53609DF6-F33B-4DD5-A998-619E3172125B}" destId="{3B7713EE-E450-4F2A-B201-648EF0EAA827}" srcOrd="0" destOrd="0" presId="urn:microsoft.com/office/officeart/2008/layout/LinedList"/>
    <dgm:cxn modelId="{EDCFA10B-C097-4962-99A0-F572DEA9F421}" type="presOf" srcId="{99779CD2-4AD7-4CC3-B234-B79F8AF78CF9}" destId="{379CC025-261E-479D-9D05-08E739165483}" srcOrd="0" destOrd="0" presId="urn:microsoft.com/office/officeart/2008/layout/LinedList"/>
    <dgm:cxn modelId="{49A5D00F-DD60-42D1-9170-40ED1EFF9648}" srcId="{F64EC0D9-3848-4100-A732-4A7AF2B95CCF}" destId="{4E70E473-BB49-4876-B5D2-0A0C4B64B984}" srcOrd="7" destOrd="0" parTransId="{86DD06C5-A0EC-4A9E-9EBE-4DCD3AB8908D}" sibTransId="{C614367B-E611-4F81-9727-F500DF16F2C3}"/>
    <dgm:cxn modelId="{FD78121D-9667-462E-AC18-9FC3F2014D28}" type="presOf" srcId="{64AC18AA-C5D1-4187-B26D-6C37E654BA8B}" destId="{A6EBC1BE-9A48-483B-8195-6D9B29F0BA2B}" srcOrd="0" destOrd="0" presId="urn:microsoft.com/office/officeart/2008/layout/LinedList"/>
    <dgm:cxn modelId="{8C8E3723-6D83-4AA3-82C8-466C014FF35F}" type="presOf" srcId="{DDCEE865-31D2-4BF4-AE89-F8EBB021F1C1}" destId="{26717BC4-5FBD-48C2-86C7-4F27E32E8B0A}" srcOrd="0" destOrd="0" presId="urn:microsoft.com/office/officeart/2008/layout/LinedList"/>
    <dgm:cxn modelId="{5A40CB2B-E945-4019-96F3-5E41ED2D18BC}" srcId="{F64EC0D9-3848-4100-A732-4A7AF2B95CCF}" destId="{AAEC563A-DDB1-49D6-AC44-64CBFFF23902}" srcOrd="2" destOrd="0" parTransId="{D659FE16-8AD4-4C46-A3F9-A532DA905316}" sibTransId="{078251A5-A52C-41E6-ADB9-8422FCE9D1F5}"/>
    <dgm:cxn modelId="{8EBE5539-0753-4467-90E7-BF786196DFE0}" srcId="{F64EC0D9-3848-4100-A732-4A7AF2B95CCF}" destId="{99779CD2-4AD7-4CC3-B234-B79F8AF78CF9}" srcOrd="0" destOrd="0" parTransId="{3B1F8E87-B989-4010-84FD-01BC488D8945}" sibTransId="{361532E6-5264-4647-8AF8-89B0E34F0E08}"/>
    <dgm:cxn modelId="{CE622564-487B-42B3-8573-2C2C992B3A05}" srcId="{F64EC0D9-3848-4100-A732-4A7AF2B95CCF}" destId="{53609DF6-F33B-4DD5-A998-619E3172125B}" srcOrd="6" destOrd="0" parTransId="{C6F020E8-9658-405E-8B8A-67020DB99856}" sibTransId="{95267CD8-C59E-40F7-9FAC-EE8FB8E31664}"/>
    <dgm:cxn modelId="{D796A64D-A792-4FDF-8FDB-45AD5534C5AA}" srcId="{F64EC0D9-3848-4100-A732-4A7AF2B95CCF}" destId="{4EE3D6F8-6192-4FC0-B619-CB662D2CC6EC}" srcOrd="4" destOrd="0" parTransId="{F3E1A2DA-C6F6-46C7-A72B-D54A74E840A0}" sibTransId="{70909AC9-7775-4B27-9CB9-6C326C7B25F1}"/>
    <dgm:cxn modelId="{BE93C770-5AEF-47F1-87AE-F423D15B8277}" type="presOf" srcId="{4E70E473-BB49-4876-B5D2-0A0C4B64B984}" destId="{6C98B7AF-8399-4632-BFFB-9D4C24138768}" srcOrd="0" destOrd="0" presId="urn:microsoft.com/office/officeart/2008/layout/LinedList"/>
    <dgm:cxn modelId="{BEA73B8A-7709-465B-BF37-2C96EC945461}" type="presOf" srcId="{AAEC563A-DDB1-49D6-AC44-64CBFFF23902}" destId="{F381E7F9-CE67-4CFC-A714-FCE3628EBF34}" srcOrd="0" destOrd="0" presId="urn:microsoft.com/office/officeart/2008/layout/LinedList"/>
    <dgm:cxn modelId="{80875C99-0515-44C3-80A5-B1B206B6BD67}" type="presOf" srcId="{A87C2A09-6EC6-46D0-9918-9377F9EB1096}" destId="{0B14E42F-F968-417D-A861-2D5AFCDF5005}" srcOrd="0" destOrd="0" presId="urn:microsoft.com/office/officeart/2008/layout/LinedList"/>
    <dgm:cxn modelId="{A82926AF-0BDF-4EF9-8614-69DCBA2AAD76}" type="presOf" srcId="{F64EC0D9-3848-4100-A732-4A7AF2B95CCF}" destId="{6421CC8A-EDA6-4091-A449-AE202DB582EA}" srcOrd="0" destOrd="0" presId="urn:microsoft.com/office/officeart/2008/layout/LinedList"/>
    <dgm:cxn modelId="{EFE5B9BA-04AA-446D-A699-2F23A5B16490}" srcId="{F64EC0D9-3848-4100-A732-4A7AF2B95CCF}" destId="{DDCEE865-31D2-4BF4-AE89-F8EBB021F1C1}" srcOrd="8" destOrd="0" parTransId="{FBD763FF-46A2-4F40-8C8C-F9B16ED7BE09}" sibTransId="{063CAE7D-1083-402B-83A6-0F3D729597B8}"/>
    <dgm:cxn modelId="{CE0A78BB-1E67-4ECA-BCAD-4F6216642D13}" type="presOf" srcId="{86158CB2-F4AE-4FE2-86EC-862924619070}" destId="{FCD1F2A8-985A-41FD-97DB-1C90F7A9074E}" srcOrd="0" destOrd="0" presId="urn:microsoft.com/office/officeart/2008/layout/LinedList"/>
    <dgm:cxn modelId="{F34D32BD-866D-4B02-9FB6-3616B41A9A2A}" type="presOf" srcId="{4EE3D6F8-6192-4FC0-B619-CB662D2CC6EC}" destId="{C2127B00-31AE-490D-8B67-805D1B635EC6}" srcOrd="0" destOrd="0" presId="urn:microsoft.com/office/officeart/2008/layout/LinedList"/>
    <dgm:cxn modelId="{ADC0DEF6-D91B-4804-99CD-73C0F53B4890}" srcId="{F64EC0D9-3848-4100-A732-4A7AF2B95CCF}" destId="{A87C2A09-6EC6-46D0-9918-9377F9EB1096}" srcOrd="5" destOrd="0" parTransId="{7F4079B0-1677-4078-A3DE-4B975C27B589}" sibTransId="{7538E0C4-046F-40B0-B158-F095B7D3DD8D}"/>
    <dgm:cxn modelId="{6A4203FF-01B3-4B2E-B69A-B8809AE40353}" srcId="{F64EC0D9-3848-4100-A732-4A7AF2B95CCF}" destId="{86158CB2-F4AE-4FE2-86EC-862924619070}" srcOrd="1" destOrd="0" parTransId="{93944C58-AAD9-4C9C-8D95-078B3A6BB876}" sibTransId="{91DD00C6-1708-4983-83B6-E4F827E7FD91}"/>
    <dgm:cxn modelId="{0AF83407-8F9B-4DBC-BAB6-EF2207145CF1}" type="presParOf" srcId="{6421CC8A-EDA6-4091-A449-AE202DB582EA}" destId="{BAF7CAE8-A215-4A66-A0E3-911278A96398}" srcOrd="0" destOrd="0" presId="urn:microsoft.com/office/officeart/2008/layout/LinedList"/>
    <dgm:cxn modelId="{91DECFC4-4869-422C-8304-4F0E75475344}" type="presParOf" srcId="{6421CC8A-EDA6-4091-A449-AE202DB582EA}" destId="{4D3D98A8-2D4D-4F8D-A0E8-B45FB949930B}" srcOrd="1" destOrd="0" presId="urn:microsoft.com/office/officeart/2008/layout/LinedList"/>
    <dgm:cxn modelId="{5E94A836-5292-485D-9FB0-E36F76206238}" type="presParOf" srcId="{4D3D98A8-2D4D-4F8D-A0E8-B45FB949930B}" destId="{379CC025-261E-479D-9D05-08E739165483}" srcOrd="0" destOrd="0" presId="urn:microsoft.com/office/officeart/2008/layout/LinedList"/>
    <dgm:cxn modelId="{B9DB62FD-F98D-46B9-A231-AC038C89CAF9}" type="presParOf" srcId="{4D3D98A8-2D4D-4F8D-A0E8-B45FB949930B}" destId="{24E05B90-2B3A-4830-AA05-131FA3180FD3}" srcOrd="1" destOrd="0" presId="urn:microsoft.com/office/officeart/2008/layout/LinedList"/>
    <dgm:cxn modelId="{7A8205ED-64C8-42CB-B4D9-2E2B5B717F95}" type="presParOf" srcId="{6421CC8A-EDA6-4091-A449-AE202DB582EA}" destId="{0730E788-F161-433A-9E30-B9EEDDE4C239}" srcOrd="2" destOrd="0" presId="urn:microsoft.com/office/officeart/2008/layout/LinedList"/>
    <dgm:cxn modelId="{D7CA82CB-46E0-4B36-BD01-D01318D1120E}" type="presParOf" srcId="{6421CC8A-EDA6-4091-A449-AE202DB582EA}" destId="{19BD6B3C-9562-4916-95EB-86BA8FD69938}" srcOrd="3" destOrd="0" presId="urn:microsoft.com/office/officeart/2008/layout/LinedList"/>
    <dgm:cxn modelId="{DFA3A6EB-FF36-4F36-9EBD-8842F1D8E8C0}" type="presParOf" srcId="{19BD6B3C-9562-4916-95EB-86BA8FD69938}" destId="{FCD1F2A8-985A-41FD-97DB-1C90F7A9074E}" srcOrd="0" destOrd="0" presId="urn:microsoft.com/office/officeart/2008/layout/LinedList"/>
    <dgm:cxn modelId="{A77E448D-8534-4572-BF35-EEFCD7C7DA4E}" type="presParOf" srcId="{19BD6B3C-9562-4916-95EB-86BA8FD69938}" destId="{DA116F2A-C735-439C-9CBD-8352720A364B}" srcOrd="1" destOrd="0" presId="urn:microsoft.com/office/officeart/2008/layout/LinedList"/>
    <dgm:cxn modelId="{4C4D04A8-793F-437D-B134-2BBAE63EEA39}" type="presParOf" srcId="{6421CC8A-EDA6-4091-A449-AE202DB582EA}" destId="{AB38D067-0172-496B-9770-C9F8717228C6}" srcOrd="4" destOrd="0" presId="urn:microsoft.com/office/officeart/2008/layout/LinedList"/>
    <dgm:cxn modelId="{B5564C45-57E9-4FCB-8995-EBF6FCD536C4}" type="presParOf" srcId="{6421CC8A-EDA6-4091-A449-AE202DB582EA}" destId="{BE22F8EC-FA34-4048-9800-89BBD804DAE8}" srcOrd="5" destOrd="0" presId="urn:microsoft.com/office/officeart/2008/layout/LinedList"/>
    <dgm:cxn modelId="{0B610712-E708-4F2E-AFDA-2EF8F186DFD3}" type="presParOf" srcId="{BE22F8EC-FA34-4048-9800-89BBD804DAE8}" destId="{F381E7F9-CE67-4CFC-A714-FCE3628EBF34}" srcOrd="0" destOrd="0" presId="urn:microsoft.com/office/officeart/2008/layout/LinedList"/>
    <dgm:cxn modelId="{131D47E9-4DA7-488F-91C2-68736BE89839}" type="presParOf" srcId="{BE22F8EC-FA34-4048-9800-89BBD804DAE8}" destId="{26D79435-301C-4783-8761-38BAFA2822CA}" srcOrd="1" destOrd="0" presId="urn:microsoft.com/office/officeart/2008/layout/LinedList"/>
    <dgm:cxn modelId="{8E651FCF-385E-42F2-9697-45E0B4BE0574}" type="presParOf" srcId="{6421CC8A-EDA6-4091-A449-AE202DB582EA}" destId="{3C1A000F-0DE6-4743-A020-0889C34C1F24}" srcOrd="6" destOrd="0" presId="urn:microsoft.com/office/officeart/2008/layout/LinedList"/>
    <dgm:cxn modelId="{B9BE2D20-DAE0-4884-8F57-9BCC58989E63}" type="presParOf" srcId="{6421CC8A-EDA6-4091-A449-AE202DB582EA}" destId="{F35DEFCB-523F-4AD5-A112-456720AD625D}" srcOrd="7" destOrd="0" presId="urn:microsoft.com/office/officeart/2008/layout/LinedList"/>
    <dgm:cxn modelId="{078A8223-AB81-4531-8263-40E508E7BFD2}" type="presParOf" srcId="{F35DEFCB-523F-4AD5-A112-456720AD625D}" destId="{A6EBC1BE-9A48-483B-8195-6D9B29F0BA2B}" srcOrd="0" destOrd="0" presId="urn:microsoft.com/office/officeart/2008/layout/LinedList"/>
    <dgm:cxn modelId="{45B504EE-5CF3-4BA0-BB65-C9A07BD2C729}" type="presParOf" srcId="{F35DEFCB-523F-4AD5-A112-456720AD625D}" destId="{BD361F4C-AC0C-4EAA-9A1C-F57A79E509F3}" srcOrd="1" destOrd="0" presId="urn:microsoft.com/office/officeart/2008/layout/LinedList"/>
    <dgm:cxn modelId="{54AFD038-ED6D-45B2-8C5B-5505A190C9CD}" type="presParOf" srcId="{6421CC8A-EDA6-4091-A449-AE202DB582EA}" destId="{BE650CCF-0B38-49B6-9F95-4D636EF5ABC0}" srcOrd="8" destOrd="0" presId="urn:microsoft.com/office/officeart/2008/layout/LinedList"/>
    <dgm:cxn modelId="{2CA08BEB-59C1-4649-B460-7557D7ADE2B3}" type="presParOf" srcId="{6421CC8A-EDA6-4091-A449-AE202DB582EA}" destId="{9D44ACCB-088A-45FD-9A2A-C165B780269B}" srcOrd="9" destOrd="0" presId="urn:microsoft.com/office/officeart/2008/layout/LinedList"/>
    <dgm:cxn modelId="{924CE72B-AAE4-454F-A471-24158E6ADCDD}" type="presParOf" srcId="{9D44ACCB-088A-45FD-9A2A-C165B780269B}" destId="{C2127B00-31AE-490D-8B67-805D1B635EC6}" srcOrd="0" destOrd="0" presId="urn:microsoft.com/office/officeart/2008/layout/LinedList"/>
    <dgm:cxn modelId="{16B69369-42E1-4621-81E0-6EA316298BC7}" type="presParOf" srcId="{9D44ACCB-088A-45FD-9A2A-C165B780269B}" destId="{61DEED7B-F1B3-40EB-BA64-BE35B7B38D99}" srcOrd="1" destOrd="0" presId="urn:microsoft.com/office/officeart/2008/layout/LinedList"/>
    <dgm:cxn modelId="{1FC6D9A9-B9E4-4962-94B8-AB9C5A3D142A}" type="presParOf" srcId="{6421CC8A-EDA6-4091-A449-AE202DB582EA}" destId="{5CA15980-5015-47BD-A197-B08BD395E9B8}" srcOrd="10" destOrd="0" presId="urn:microsoft.com/office/officeart/2008/layout/LinedList"/>
    <dgm:cxn modelId="{F2D5ED32-C9EE-479B-B411-F2D1E6C02E37}" type="presParOf" srcId="{6421CC8A-EDA6-4091-A449-AE202DB582EA}" destId="{8DF266F7-3B71-4990-AD31-C2D42B42A316}" srcOrd="11" destOrd="0" presId="urn:microsoft.com/office/officeart/2008/layout/LinedList"/>
    <dgm:cxn modelId="{02B81B04-07C2-47C5-A59C-939EEBCD232D}" type="presParOf" srcId="{8DF266F7-3B71-4990-AD31-C2D42B42A316}" destId="{0B14E42F-F968-417D-A861-2D5AFCDF5005}" srcOrd="0" destOrd="0" presId="urn:microsoft.com/office/officeart/2008/layout/LinedList"/>
    <dgm:cxn modelId="{97565CC9-2FD7-47F9-BA5D-A7B7FFA87F72}" type="presParOf" srcId="{8DF266F7-3B71-4990-AD31-C2D42B42A316}" destId="{575B24B8-F243-45FD-9FE2-AE3C40011B06}" srcOrd="1" destOrd="0" presId="urn:microsoft.com/office/officeart/2008/layout/LinedList"/>
    <dgm:cxn modelId="{3F918C00-AB2D-445D-B0BC-BC66C865733A}" type="presParOf" srcId="{6421CC8A-EDA6-4091-A449-AE202DB582EA}" destId="{5F4EF79D-4032-4C9F-92DC-1DC755F1C32E}" srcOrd="12" destOrd="0" presId="urn:microsoft.com/office/officeart/2008/layout/LinedList"/>
    <dgm:cxn modelId="{B0C0253D-3C6D-443F-91BA-B8B005466FDD}" type="presParOf" srcId="{6421CC8A-EDA6-4091-A449-AE202DB582EA}" destId="{CD50C5D9-62ED-4EC3-A1CA-FF96F67AA02F}" srcOrd="13" destOrd="0" presId="urn:microsoft.com/office/officeart/2008/layout/LinedList"/>
    <dgm:cxn modelId="{76DF681F-C035-4941-8B90-16BF61E540F8}" type="presParOf" srcId="{CD50C5D9-62ED-4EC3-A1CA-FF96F67AA02F}" destId="{3B7713EE-E450-4F2A-B201-648EF0EAA827}" srcOrd="0" destOrd="0" presId="urn:microsoft.com/office/officeart/2008/layout/LinedList"/>
    <dgm:cxn modelId="{F022A75F-B71A-48AD-9472-294DB8A78259}" type="presParOf" srcId="{CD50C5D9-62ED-4EC3-A1CA-FF96F67AA02F}" destId="{32CD68EF-53D7-4D2F-94E5-62F8E15B0FC8}" srcOrd="1" destOrd="0" presId="urn:microsoft.com/office/officeart/2008/layout/LinedList"/>
    <dgm:cxn modelId="{0205C1F5-99FD-4804-BB8E-B47820EFA2F9}" type="presParOf" srcId="{6421CC8A-EDA6-4091-A449-AE202DB582EA}" destId="{63405014-CADD-4206-AF44-ADBE21C5CABC}" srcOrd="14" destOrd="0" presId="urn:microsoft.com/office/officeart/2008/layout/LinedList"/>
    <dgm:cxn modelId="{F75CA474-7969-4FA5-B66C-EED8257A289B}" type="presParOf" srcId="{6421CC8A-EDA6-4091-A449-AE202DB582EA}" destId="{641980D9-28A1-41B6-8657-3D356C4A6CEF}" srcOrd="15" destOrd="0" presId="urn:microsoft.com/office/officeart/2008/layout/LinedList"/>
    <dgm:cxn modelId="{DAB580C2-AFA1-430C-A903-A5CD137B3C6F}" type="presParOf" srcId="{641980D9-28A1-41B6-8657-3D356C4A6CEF}" destId="{6C98B7AF-8399-4632-BFFB-9D4C24138768}" srcOrd="0" destOrd="0" presId="urn:microsoft.com/office/officeart/2008/layout/LinedList"/>
    <dgm:cxn modelId="{325D1289-6C8F-4D25-AF98-8FA2BA2EEBC1}" type="presParOf" srcId="{641980D9-28A1-41B6-8657-3D356C4A6CEF}" destId="{331156D4-1A30-4C89-AA3C-49A2F83F55BB}" srcOrd="1" destOrd="0" presId="urn:microsoft.com/office/officeart/2008/layout/LinedList"/>
    <dgm:cxn modelId="{33E090A7-7C2E-4E1F-91E1-A7BE6991375E}" type="presParOf" srcId="{6421CC8A-EDA6-4091-A449-AE202DB582EA}" destId="{C5A1ECA7-F152-436A-AC87-0BC34EEC57AD}" srcOrd="16" destOrd="0" presId="urn:microsoft.com/office/officeart/2008/layout/LinedList"/>
    <dgm:cxn modelId="{0214190D-C0D7-47B2-AA7C-E1448A59F7AA}" type="presParOf" srcId="{6421CC8A-EDA6-4091-A449-AE202DB582EA}" destId="{6864CF07-761C-4303-A205-ACDED77068B6}" srcOrd="17" destOrd="0" presId="urn:microsoft.com/office/officeart/2008/layout/LinedList"/>
    <dgm:cxn modelId="{F4D9B85A-1401-4B3A-ADBC-11E4CD1D6AD2}" type="presParOf" srcId="{6864CF07-761C-4303-A205-ACDED77068B6}" destId="{26717BC4-5FBD-48C2-86C7-4F27E32E8B0A}" srcOrd="0" destOrd="0" presId="urn:microsoft.com/office/officeart/2008/layout/LinedList"/>
    <dgm:cxn modelId="{1BC5E7EB-27CD-48DA-929A-D59160797318}" type="presParOf" srcId="{6864CF07-761C-4303-A205-ACDED77068B6}" destId="{5CB4F9DA-54AD-4A8B-B1EF-BE3AC2ADFF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860FBC-E209-40F4-AF28-D8411B8C0221}" type="doc">
      <dgm:prSet loTypeId="urn:microsoft.com/office/officeart/2005/8/layout/process1" loCatId="process" qsTypeId="urn:microsoft.com/office/officeart/2005/8/quickstyle/simple2" qsCatId="simple" csTypeId="urn:microsoft.com/office/officeart/2005/8/colors/accent3_2" csCatId="accent3"/>
      <dgm:spPr/>
      <dgm:t>
        <a:bodyPr/>
        <a:lstStyle/>
        <a:p>
          <a:endParaRPr lang="en-US"/>
        </a:p>
      </dgm:t>
    </dgm:pt>
    <dgm:pt modelId="{498F296A-7547-4C80-BFB1-06F488E99535}">
      <dgm:prSet/>
      <dgm:spPr/>
      <dgm:t>
        <a:bodyPr/>
        <a:lstStyle/>
        <a:p>
          <a:r>
            <a:rPr lang="en-GB"/>
            <a:t>Breast cancer in women aged 25–30, although relatively uncommon, can have serious physical, emotional and social consequences. Early detection, effective diagnosis and multidisciplinary management are essential to improve patient outcomes (Cancer Research UK,  World Health Organization, 2023).</a:t>
          </a:r>
          <a:endParaRPr lang="en-US"/>
        </a:p>
      </dgm:t>
    </dgm:pt>
    <dgm:pt modelId="{03E24A5C-24D0-45D4-96EF-F8878C36D427}" type="parTrans" cxnId="{D05E742F-4057-4B01-B3CC-E1D2EEC6F415}">
      <dgm:prSet/>
      <dgm:spPr/>
      <dgm:t>
        <a:bodyPr/>
        <a:lstStyle/>
        <a:p>
          <a:endParaRPr lang="en-US"/>
        </a:p>
      </dgm:t>
    </dgm:pt>
    <dgm:pt modelId="{B793C1FC-5CCB-43A5-879C-720A78C2B3EA}" type="sibTrans" cxnId="{D05E742F-4057-4B01-B3CC-E1D2EEC6F415}">
      <dgm:prSet/>
      <dgm:spPr/>
      <dgm:t>
        <a:bodyPr/>
        <a:lstStyle/>
        <a:p>
          <a:endParaRPr lang="en-US"/>
        </a:p>
      </dgm:t>
    </dgm:pt>
    <dgm:pt modelId="{101F3D48-8B57-4121-B28A-FAD9F0AA46C3}">
      <dgm:prSet/>
      <dgm:spPr/>
      <dgm:t>
        <a:bodyPr/>
        <a:lstStyle/>
        <a:p>
          <a:r>
            <a:rPr lang="en-GB"/>
            <a:t>Community nurses play a crucial role in raising awareness, supporting early diagnosis and providing holistic care to patients living with breast cancer (Royal College of Nursing, 2020).</a:t>
          </a:r>
          <a:endParaRPr lang="en-US"/>
        </a:p>
      </dgm:t>
    </dgm:pt>
    <dgm:pt modelId="{C559DC2D-9B0C-458A-A686-7D7C22A8612D}" type="parTrans" cxnId="{70C22E37-1170-4313-B9A9-10DD4FF23D3E}">
      <dgm:prSet/>
      <dgm:spPr/>
      <dgm:t>
        <a:bodyPr/>
        <a:lstStyle/>
        <a:p>
          <a:endParaRPr lang="en-US"/>
        </a:p>
      </dgm:t>
    </dgm:pt>
    <dgm:pt modelId="{7E896D52-E2EE-40A8-A3BD-5EDC32D5C2FF}" type="sibTrans" cxnId="{70C22E37-1170-4313-B9A9-10DD4FF23D3E}">
      <dgm:prSet/>
      <dgm:spPr/>
      <dgm:t>
        <a:bodyPr/>
        <a:lstStyle/>
        <a:p>
          <a:endParaRPr lang="en-US"/>
        </a:p>
      </dgm:t>
    </dgm:pt>
    <dgm:pt modelId="{B29158CC-CB5B-4E16-838F-4FF084831C24}" type="pres">
      <dgm:prSet presAssocID="{CA860FBC-E209-40F4-AF28-D8411B8C0221}" presName="Name0" presStyleCnt="0">
        <dgm:presLayoutVars>
          <dgm:dir/>
          <dgm:resizeHandles val="exact"/>
        </dgm:presLayoutVars>
      </dgm:prSet>
      <dgm:spPr/>
    </dgm:pt>
    <dgm:pt modelId="{6C3E50D6-5C83-4A08-943B-DDF25FFE50DE}" type="pres">
      <dgm:prSet presAssocID="{498F296A-7547-4C80-BFB1-06F488E99535}" presName="node" presStyleLbl="node1" presStyleIdx="0" presStyleCnt="2">
        <dgm:presLayoutVars>
          <dgm:bulletEnabled val="1"/>
        </dgm:presLayoutVars>
      </dgm:prSet>
      <dgm:spPr/>
    </dgm:pt>
    <dgm:pt modelId="{FC98C151-903E-4FFB-B007-383CCC571730}" type="pres">
      <dgm:prSet presAssocID="{B793C1FC-5CCB-43A5-879C-720A78C2B3EA}" presName="sibTrans" presStyleLbl="sibTrans2D1" presStyleIdx="0" presStyleCnt="1"/>
      <dgm:spPr/>
    </dgm:pt>
    <dgm:pt modelId="{733D7165-DD6E-47A0-9F1A-E838A9983AD5}" type="pres">
      <dgm:prSet presAssocID="{B793C1FC-5CCB-43A5-879C-720A78C2B3EA}" presName="connectorText" presStyleLbl="sibTrans2D1" presStyleIdx="0" presStyleCnt="1"/>
      <dgm:spPr/>
    </dgm:pt>
    <dgm:pt modelId="{115A5E48-72F0-4660-BB53-3D5A248F8945}" type="pres">
      <dgm:prSet presAssocID="{101F3D48-8B57-4121-B28A-FAD9F0AA46C3}" presName="node" presStyleLbl="node1" presStyleIdx="1" presStyleCnt="2">
        <dgm:presLayoutVars>
          <dgm:bulletEnabled val="1"/>
        </dgm:presLayoutVars>
      </dgm:prSet>
      <dgm:spPr/>
    </dgm:pt>
  </dgm:ptLst>
  <dgm:cxnLst>
    <dgm:cxn modelId="{D05E742F-4057-4B01-B3CC-E1D2EEC6F415}" srcId="{CA860FBC-E209-40F4-AF28-D8411B8C0221}" destId="{498F296A-7547-4C80-BFB1-06F488E99535}" srcOrd="0" destOrd="0" parTransId="{03E24A5C-24D0-45D4-96EF-F8878C36D427}" sibTransId="{B793C1FC-5CCB-43A5-879C-720A78C2B3EA}"/>
    <dgm:cxn modelId="{294B7332-6816-4E9F-90DC-40FBE2DCBB85}" type="presOf" srcId="{101F3D48-8B57-4121-B28A-FAD9F0AA46C3}" destId="{115A5E48-72F0-4660-BB53-3D5A248F8945}" srcOrd="0" destOrd="0" presId="urn:microsoft.com/office/officeart/2005/8/layout/process1"/>
    <dgm:cxn modelId="{70C22E37-1170-4313-B9A9-10DD4FF23D3E}" srcId="{CA860FBC-E209-40F4-AF28-D8411B8C0221}" destId="{101F3D48-8B57-4121-B28A-FAD9F0AA46C3}" srcOrd="1" destOrd="0" parTransId="{C559DC2D-9B0C-458A-A686-7D7C22A8612D}" sibTransId="{7E896D52-E2EE-40A8-A3BD-5EDC32D5C2FF}"/>
    <dgm:cxn modelId="{AA54A74D-050C-47D4-9844-5EB11388AAA9}" type="presOf" srcId="{498F296A-7547-4C80-BFB1-06F488E99535}" destId="{6C3E50D6-5C83-4A08-943B-DDF25FFE50DE}" srcOrd="0" destOrd="0" presId="urn:microsoft.com/office/officeart/2005/8/layout/process1"/>
    <dgm:cxn modelId="{12AEE059-64E4-49FA-8EEC-8A9D054BA50D}" type="presOf" srcId="{B793C1FC-5CCB-43A5-879C-720A78C2B3EA}" destId="{733D7165-DD6E-47A0-9F1A-E838A9983AD5}" srcOrd="1" destOrd="0" presId="urn:microsoft.com/office/officeart/2005/8/layout/process1"/>
    <dgm:cxn modelId="{F84B89B2-1EE3-4625-93B7-70D3E964D310}" type="presOf" srcId="{CA860FBC-E209-40F4-AF28-D8411B8C0221}" destId="{B29158CC-CB5B-4E16-838F-4FF084831C24}" srcOrd="0" destOrd="0" presId="urn:microsoft.com/office/officeart/2005/8/layout/process1"/>
    <dgm:cxn modelId="{C667F2DF-CF49-4F03-9066-FCFBEC679F3B}" type="presOf" srcId="{B793C1FC-5CCB-43A5-879C-720A78C2B3EA}" destId="{FC98C151-903E-4FFB-B007-383CCC571730}" srcOrd="0" destOrd="0" presId="urn:microsoft.com/office/officeart/2005/8/layout/process1"/>
    <dgm:cxn modelId="{590AB9FE-8CD4-4FD6-A5E5-CBAABF359041}" type="presParOf" srcId="{B29158CC-CB5B-4E16-838F-4FF084831C24}" destId="{6C3E50D6-5C83-4A08-943B-DDF25FFE50DE}" srcOrd="0" destOrd="0" presId="urn:microsoft.com/office/officeart/2005/8/layout/process1"/>
    <dgm:cxn modelId="{31183890-5E32-4B67-AD65-48256C4733B9}" type="presParOf" srcId="{B29158CC-CB5B-4E16-838F-4FF084831C24}" destId="{FC98C151-903E-4FFB-B007-383CCC571730}" srcOrd="1" destOrd="0" presId="urn:microsoft.com/office/officeart/2005/8/layout/process1"/>
    <dgm:cxn modelId="{EDEB1BC4-58F6-4564-BBC8-324EB1AF3303}" type="presParOf" srcId="{FC98C151-903E-4FFB-B007-383CCC571730}" destId="{733D7165-DD6E-47A0-9F1A-E838A9983AD5}" srcOrd="0" destOrd="0" presId="urn:microsoft.com/office/officeart/2005/8/layout/process1"/>
    <dgm:cxn modelId="{5C0CB567-20E8-42F8-8244-5CC08ED64EA3}" type="presParOf" srcId="{B29158CC-CB5B-4E16-838F-4FF084831C24}" destId="{115A5E48-72F0-4660-BB53-3D5A248F8945}"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F5BDD-EF87-43F0-8E62-20D95F01CCAF}">
      <dsp:nvSpPr>
        <dsp:cNvPr id="0" name=""/>
        <dsp:cNvSpPr/>
      </dsp:nvSpPr>
      <dsp:spPr>
        <a:xfrm>
          <a:off x="0" y="2973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solidFill>
                <a:srgbClr val="FFFFFF"/>
              </a:solidFill>
              <a:ea typeface="+mn-ea"/>
              <a:cs typeface="+mn-cs"/>
            </a:rPr>
            <a:t>Management of breast cancer in the UK follows NICE clinical guidelines and NHS cancer care pathways (NICE, 2019).</a:t>
          </a:r>
          <a:endParaRPr lang="en-US" sz="1400" kern="1200">
            <a:solidFill>
              <a:srgbClr val="FFFFFF"/>
            </a:solidFill>
            <a:ea typeface="+mn-ea"/>
            <a:cs typeface="+mn-cs"/>
          </a:endParaRPr>
        </a:p>
      </dsp:txBody>
      <dsp:txXfrm>
        <a:off x="16563" y="313910"/>
        <a:ext cx="12155036" cy="306174"/>
      </dsp:txXfrm>
    </dsp:sp>
    <dsp:sp modelId="{77069357-3960-4E4E-911B-BCC48ACC65CF}">
      <dsp:nvSpPr>
        <dsp:cNvPr id="0" name=""/>
        <dsp:cNvSpPr/>
      </dsp:nvSpPr>
      <dsp:spPr>
        <a:xfrm>
          <a:off x="0" y="6654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solidFill>
                <a:srgbClr val="FFFFFF"/>
              </a:solidFill>
              <a:ea typeface="+mn-ea"/>
              <a:cs typeface="+mn-cs"/>
            </a:rPr>
            <a:t>Treatment planning is coordinated by a multidisciplinary team (MDT) consisting of surgeons, oncologists, radiologists, specialist nurses and allied health professionals (Royal College of Nursing, 2020).</a:t>
          </a:r>
          <a:endParaRPr lang="en-US" sz="1000" kern="1200" dirty="0">
            <a:solidFill>
              <a:srgbClr val="FFFFFF"/>
            </a:solidFill>
            <a:ea typeface="+mn-ea"/>
            <a:cs typeface="+mn-cs"/>
          </a:endParaRPr>
        </a:p>
      </dsp:txBody>
      <dsp:txXfrm>
        <a:off x="16563" y="682010"/>
        <a:ext cx="12155036" cy="306174"/>
      </dsp:txXfrm>
    </dsp:sp>
    <dsp:sp modelId="{4559484B-C3C6-4241-8032-913315619CCE}">
      <dsp:nvSpPr>
        <dsp:cNvPr id="0" name=""/>
        <dsp:cNvSpPr/>
      </dsp:nvSpPr>
      <dsp:spPr>
        <a:xfrm>
          <a:off x="0" y="10335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rgbClr val="FFFFFF"/>
              </a:solidFill>
              <a:ea typeface="+mn-ea"/>
              <a:cs typeface="+mn-cs"/>
            </a:rPr>
            <a:t>Multidisciplinary care has been shown to improve clinical outcomes and patient satisfaction (Richards, 2020).</a:t>
          </a:r>
          <a:endParaRPr lang="en-US" sz="1000" kern="1200">
            <a:solidFill>
              <a:srgbClr val="FFFFFF"/>
            </a:solidFill>
            <a:ea typeface="+mn-ea"/>
            <a:cs typeface="+mn-cs"/>
          </a:endParaRPr>
        </a:p>
      </dsp:txBody>
      <dsp:txXfrm>
        <a:off x="16563" y="1050110"/>
        <a:ext cx="12155036" cy="306174"/>
      </dsp:txXfrm>
    </dsp:sp>
    <dsp:sp modelId="{6ECB3672-FF04-42F4-863D-8C3FD95E56AE}">
      <dsp:nvSpPr>
        <dsp:cNvPr id="0" name=""/>
        <dsp:cNvSpPr/>
      </dsp:nvSpPr>
      <dsp:spPr>
        <a:xfrm>
          <a:off x="0" y="14016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solidFill>
                <a:srgbClr val="FFFFFF"/>
              </a:solidFill>
              <a:ea typeface="+mn-ea"/>
              <a:cs typeface="+mn-cs"/>
            </a:rPr>
            <a:t>Models and Frameworks in Practice</a:t>
          </a:r>
          <a:endParaRPr lang="en-US" sz="1000" kern="1200">
            <a:solidFill>
              <a:srgbClr val="FFFFFF"/>
            </a:solidFill>
            <a:ea typeface="+mn-ea"/>
            <a:cs typeface="+mn-cs"/>
          </a:endParaRPr>
        </a:p>
      </dsp:txBody>
      <dsp:txXfrm>
        <a:off x="16563" y="1418210"/>
        <a:ext cx="12155036" cy="306174"/>
      </dsp:txXfrm>
    </dsp:sp>
    <dsp:sp modelId="{DA10B23A-6622-40D5-83E0-EA2544F3C66F}">
      <dsp:nvSpPr>
        <dsp:cNvPr id="0" name=""/>
        <dsp:cNvSpPr/>
      </dsp:nvSpPr>
      <dsp:spPr>
        <a:xfrm>
          <a:off x="0" y="17697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rgbClr val="FFFFFF"/>
              </a:solidFill>
              <a:ea typeface="+mn-ea"/>
              <a:cs typeface="+mn-cs"/>
            </a:rPr>
            <a:t>Several healthcare frameworks support long-term cancer management.</a:t>
          </a:r>
          <a:endParaRPr lang="en-US" sz="1000" kern="1200">
            <a:solidFill>
              <a:srgbClr val="FFFFFF"/>
            </a:solidFill>
            <a:ea typeface="+mn-ea"/>
            <a:cs typeface="+mn-cs"/>
          </a:endParaRPr>
        </a:p>
      </dsp:txBody>
      <dsp:txXfrm>
        <a:off x="16563" y="1786310"/>
        <a:ext cx="12155036" cy="306174"/>
      </dsp:txXfrm>
    </dsp:sp>
    <dsp:sp modelId="{503EC291-1150-4DB0-88BA-35FB4DD1984C}">
      <dsp:nvSpPr>
        <dsp:cNvPr id="0" name=""/>
        <dsp:cNvSpPr/>
      </dsp:nvSpPr>
      <dsp:spPr>
        <a:xfrm>
          <a:off x="0" y="21378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solidFill>
                <a:srgbClr val="FFFFFF"/>
              </a:solidFill>
              <a:ea typeface="+mn-ea"/>
              <a:cs typeface="+mn-cs"/>
            </a:rPr>
            <a:t>Chronic Care Model</a:t>
          </a:r>
          <a:endParaRPr lang="en-US" sz="1000" kern="1200">
            <a:solidFill>
              <a:srgbClr val="FFFFFF"/>
            </a:solidFill>
            <a:ea typeface="+mn-ea"/>
            <a:cs typeface="+mn-cs"/>
          </a:endParaRPr>
        </a:p>
      </dsp:txBody>
      <dsp:txXfrm>
        <a:off x="16563" y="2154410"/>
        <a:ext cx="12155036" cy="306174"/>
      </dsp:txXfrm>
    </dsp:sp>
    <dsp:sp modelId="{CF3B3366-3E6D-4C85-8F9F-0485EE40E838}">
      <dsp:nvSpPr>
        <dsp:cNvPr id="0" name=""/>
        <dsp:cNvSpPr/>
      </dsp:nvSpPr>
      <dsp:spPr>
        <a:xfrm>
          <a:off x="0" y="25059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solidFill>
                <a:srgbClr val="FFFFFF"/>
              </a:solidFill>
              <a:ea typeface="+mn-ea"/>
              <a:cs typeface="+mn-cs"/>
            </a:rPr>
            <a:t>The Chronic Care Model emphasises coordinated care, patient engagement and long-term disease management (Wagner et al., 2001).</a:t>
          </a:r>
          <a:endParaRPr lang="en-US" sz="1000" kern="1200" dirty="0">
            <a:solidFill>
              <a:srgbClr val="FFFFFF"/>
            </a:solidFill>
            <a:ea typeface="+mn-ea"/>
            <a:cs typeface="+mn-cs"/>
          </a:endParaRPr>
        </a:p>
      </dsp:txBody>
      <dsp:txXfrm>
        <a:off x="16563" y="2522510"/>
        <a:ext cx="12155036" cy="306174"/>
      </dsp:txXfrm>
    </dsp:sp>
    <dsp:sp modelId="{A353652E-2094-4DB5-8D8B-0D44CF3B1F42}">
      <dsp:nvSpPr>
        <dsp:cNvPr id="0" name=""/>
        <dsp:cNvSpPr/>
      </dsp:nvSpPr>
      <dsp:spPr>
        <a:xfrm>
          <a:off x="0" y="28740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solidFill>
                <a:srgbClr val="FFFFFF"/>
              </a:solidFill>
              <a:ea typeface="+mn-ea"/>
              <a:cs typeface="+mn-cs"/>
            </a:rPr>
            <a:t>Shared Decision-Making Model</a:t>
          </a:r>
          <a:endParaRPr lang="en-US" sz="1000" kern="1200">
            <a:solidFill>
              <a:srgbClr val="FFFFFF"/>
            </a:solidFill>
            <a:ea typeface="+mn-ea"/>
            <a:cs typeface="+mn-cs"/>
          </a:endParaRPr>
        </a:p>
      </dsp:txBody>
      <dsp:txXfrm>
        <a:off x="16563" y="2890610"/>
        <a:ext cx="12155036" cy="306174"/>
      </dsp:txXfrm>
    </dsp:sp>
    <dsp:sp modelId="{49FB0DBA-9B97-4A35-86B9-0A93CF41ACED}">
      <dsp:nvSpPr>
        <dsp:cNvPr id="0" name=""/>
        <dsp:cNvSpPr/>
      </dsp:nvSpPr>
      <dsp:spPr>
        <a:xfrm>
          <a:off x="0" y="32421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solidFill>
                <a:srgbClr val="FFFFFF"/>
              </a:solidFill>
              <a:ea typeface="+mn-ea"/>
              <a:cs typeface="+mn-cs"/>
            </a:rPr>
            <a:t>Shared decision making ensures that patients actively participate in treatment choices, improving satisfaction and adherence (Elwyn et al., 2012).</a:t>
          </a:r>
          <a:endParaRPr lang="en-US" sz="1000" kern="1200" dirty="0">
            <a:solidFill>
              <a:srgbClr val="FFFFFF"/>
            </a:solidFill>
            <a:ea typeface="+mn-ea"/>
            <a:cs typeface="+mn-cs"/>
          </a:endParaRPr>
        </a:p>
      </dsp:txBody>
      <dsp:txXfrm>
        <a:off x="16563" y="3258710"/>
        <a:ext cx="12155036" cy="306174"/>
      </dsp:txXfrm>
    </dsp:sp>
    <dsp:sp modelId="{026583E2-0CAF-4FAE-B3D3-65AB9C6D5A49}">
      <dsp:nvSpPr>
        <dsp:cNvPr id="0" name=""/>
        <dsp:cNvSpPr/>
      </dsp:nvSpPr>
      <dsp:spPr>
        <a:xfrm>
          <a:off x="0" y="36102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solidFill>
                <a:srgbClr val="FFFFFF"/>
              </a:solidFill>
              <a:ea typeface="+mn-ea"/>
              <a:cs typeface="+mn-cs"/>
            </a:rPr>
            <a:t>Evidence-Based Practice</a:t>
          </a:r>
          <a:endParaRPr lang="en-US" sz="1000" kern="1200">
            <a:solidFill>
              <a:srgbClr val="FFFFFF"/>
            </a:solidFill>
            <a:ea typeface="+mn-ea"/>
            <a:cs typeface="+mn-cs"/>
          </a:endParaRPr>
        </a:p>
      </dsp:txBody>
      <dsp:txXfrm>
        <a:off x="16563" y="3626810"/>
        <a:ext cx="12155036" cy="306174"/>
      </dsp:txXfrm>
    </dsp:sp>
    <dsp:sp modelId="{CEDEDB0D-9D13-410A-849E-2C514B7C19D4}">
      <dsp:nvSpPr>
        <dsp:cNvPr id="0" name=""/>
        <dsp:cNvSpPr/>
      </dsp:nvSpPr>
      <dsp:spPr>
        <a:xfrm>
          <a:off x="0" y="3978347"/>
          <a:ext cx="12188162" cy="3393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solidFill>
                <a:srgbClr val="FFFFFF"/>
              </a:solidFill>
              <a:ea typeface="+mn-ea"/>
              <a:cs typeface="+mn-cs"/>
            </a:rPr>
            <a:t>Healthcare professionals use current research evidence to guide treatment decisions and improve patient outcomes (Greenhalgh, 2018).</a:t>
          </a:r>
          <a:endParaRPr lang="en-US" sz="1000" kern="1200">
            <a:solidFill>
              <a:srgbClr val="FFFFFF"/>
            </a:solidFill>
            <a:ea typeface="+mn-ea"/>
            <a:cs typeface="+mn-cs"/>
          </a:endParaRPr>
        </a:p>
      </dsp:txBody>
      <dsp:txXfrm>
        <a:off x="16563" y="3994910"/>
        <a:ext cx="12155036" cy="3061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CC0C8-BCB0-47A2-A8A6-5296E67B578E}">
      <dsp:nvSpPr>
        <dsp:cNvPr id="0" name=""/>
        <dsp:cNvSpPr/>
      </dsp:nvSpPr>
      <dsp:spPr>
        <a:xfrm>
          <a:off x="388975" y="25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Treatment approaches depend on cancer stage, tumour characteristics and patient preferences.</a:t>
          </a:r>
          <a:endParaRPr lang="en-US" sz="1300" kern="1200"/>
        </a:p>
      </dsp:txBody>
      <dsp:txXfrm>
        <a:off x="388975" y="256"/>
        <a:ext cx="2296657" cy="1377994"/>
      </dsp:txXfrm>
    </dsp:sp>
    <dsp:sp modelId="{B8F43EC7-C5EA-445F-8CDA-DF3CE8D29FBB}">
      <dsp:nvSpPr>
        <dsp:cNvPr id="0" name=""/>
        <dsp:cNvSpPr/>
      </dsp:nvSpPr>
      <dsp:spPr>
        <a:xfrm>
          <a:off x="2915298" y="25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Surgery</a:t>
          </a:r>
          <a:endParaRPr lang="en-US" sz="1300" kern="1200"/>
        </a:p>
      </dsp:txBody>
      <dsp:txXfrm>
        <a:off x="2915298" y="256"/>
        <a:ext cx="2296657" cy="1377994"/>
      </dsp:txXfrm>
    </dsp:sp>
    <dsp:sp modelId="{F174A6EE-68C4-4DA4-8E04-34728E25B4B9}">
      <dsp:nvSpPr>
        <dsp:cNvPr id="0" name=""/>
        <dsp:cNvSpPr/>
      </dsp:nvSpPr>
      <dsp:spPr>
        <a:xfrm>
          <a:off x="5441622" y="25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Surgery may involve breast-conserving surgery (lumpectomy) or mastectomy, often combined with lymph node removal (NICE, 2019).</a:t>
          </a:r>
          <a:endParaRPr lang="en-US" sz="1300" kern="1200"/>
        </a:p>
      </dsp:txBody>
      <dsp:txXfrm>
        <a:off x="5441622" y="256"/>
        <a:ext cx="2296657" cy="1377994"/>
      </dsp:txXfrm>
    </dsp:sp>
    <dsp:sp modelId="{D5D8F4F3-AFA0-4B70-ACB8-451EFE53D70C}">
      <dsp:nvSpPr>
        <dsp:cNvPr id="0" name=""/>
        <dsp:cNvSpPr/>
      </dsp:nvSpPr>
      <dsp:spPr>
        <a:xfrm>
          <a:off x="7967945" y="25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Chemotherapy</a:t>
          </a:r>
          <a:endParaRPr lang="en-US" sz="1300" kern="1200"/>
        </a:p>
      </dsp:txBody>
      <dsp:txXfrm>
        <a:off x="7967945" y="256"/>
        <a:ext cx="2296657" cy="1377994"/>
      </dsp:txXfrm>
    </dsp:sp>
    <dsp:sp modelId="{ACFE9056-5DC0-472B-A3AD-A33F9A61B9FF}">
      <dsp:nvSpPr>
        <dsp:cNvPr id="0" name=""/>
        <dsp:cNvSpPr/>
      </dsp:nvSpPr>
      <dsp:spPr>
        <a:xfrm>
          <a:off x="388975" y="160791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Chemotherapy uses drugs to destroy cancer cells and reduce the risk of recurrence (Early Breast Cancer Trialists’ Collaborative Group, 2012).</a:t>
          </a:r>
          <a:endParaRPr lang="en-US" sz="1300" kern="1200"/>
        </a:p>
      </dsp:txBody>
      <dsp:txXfrm>
        <a:off x="388975" y="1607916"/>
        <a:ext cx="2296657" cy="1377994"/>
      </dsp:txXfrm>
    </dsp:sp>
    <dsp:sp modelId="{2372BE0E-1451-4DBD-B8B5-180D4AAD918C}">
      <dsp:nvSpPr>
        <dsp:cNvPr id="0" name=""/>
        <dsp:cNvSpPr/>
      </dsp:nvSpPr>
      <dsp:spPr>
        <a:xfrm>
          <a:off x="2915298" y="160791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Radiotherapy</a:t>
          </a:r>
          <a:endParaRPr lang="en-US" sz="1300" kern="1200"/>
        </a:p>
      </dsp:txBody>
      <dsp:txXfrm>
        <a:off x="2915298" y="1607916"/>
        <a:ext cx="2296657" cy="1377994"/>
      </dsp:txXfrm>
    </dsp:sp>
    <dsp:sp modelId="{E7C84912-4C11-4E07-93D7-CB49A5FF2B7D}">
      <dsp:nvSpPr>
        <dsp:cNvPr id="0" name=""/>
        <dsp:cNvSpPr/>
      </dsp:nvSpPr>
      <dsp:spPr>
        <a:xfrm>
          <a:off x="5441622" y="160791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Radiotherapy uses high-energy radiation to eliminate remaining cancer cells after surgery (NHS England, 2021).</a:t>
          </a:r>
          <a:endParaRPr lang="en-US" sz="1300" kern="1200"/>
        </a:p>
      </dsp:txBody>
      <dsp:txXfrm>
        <a:off x="5441622" y="1607916"/>
        <a:ext cx="2296657" cy="1377994"/>
      </dsp:txXfrm>
    </dsp:sp>
    <dsp:sp modelId="{04EC1791-6BFA-4F20-B581-F9146F1D95DA}">
      <dsp:nvSpPr>
        <dsp:cNvPr id="0" name=""/>
        <dsp:cNvSpPr/>
      </dsp:nvSpPr>
      <dsp:spPr>
        <a:xfrm>
          <a:off x="7967945" y="1607916"/>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Hormone Therapy</a:t>
          </a:r>
          <a:endParaRPr lang="en-US" sz="1300" kern="1200"/>
        </a:p>
      </dsp:txBody>
      <dsp:txXfrm>
        <a:off x="7967945" y="1607916"/>
        <a:ext cx="2296657" cy="1377994"/>
      </dsp:txXfrm>
    </dsp:sp>
    <dsp:sp modelId="{284E368E-9CF8-4B56-89B9-F5DC5787354C}">
      <dsp:nvSpPr>
        <dsp:cNvPr id="0" name=""/>
        <dsp:cNvSpPr/>
      </dsp:nvSpPr>
      <dsp:spPr>
        <a:xfrm>
          <a:off x="1652137" y="3215577"/>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Hormone therapy is used for cancers that are hormone-receptor positive (Cancer Research UK, 2022).</a:t>
          </a:r>
          <a:endParaRPr lang="en-US" sz="1300" kern="1200"/>
        </a:p>
      </dsp:txBody>
      <dsp:txXfrm>
        <a:off x="1652137" y="3215577"/>
        <a:ext cx="2296657" cy="1377994"/>
      </dsp:txXfrm>
    </dsp:sp>
    <dsp:sp modelId="{C77D4B53-3CC2-4086-A31E-CC12000767D3}">
      <dsp:nvSpPr>
        <dsp:cNvPr id="0" name=""/>
        <dsp:cNvSpPr/>
      </dsp:nvSpPr>
      <dsp:spPr>
        <a:xfrm>
          <a:off x="4178460" y="3215577"/>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Targeted Therapy</a:t>
          </a:r>
          <a:endParaRPr lang="en-US" sz="1300" kern="1200"/>
        </a:p>
      </dsp:txBody>
      <dsp:txXfrm>
        <a:off x="4178460" y="3215577"/>
        <a:ext cx="2296657" cy="1377994"/>
      </dsp:txXfrm>
    </dsp:sp>
    <dsp:sp modelId="{B1A406A4-C0C8-4BF5-AABF-E7496B7EFC8E}">
      <dsp:nvSpPr>
        <dsp:cNvPr id="0" name=""/>
        <dsp:cNvSpPr/>
      </dsp:nvSpPr>
      <dsp:spPr>
        <a:xfrm>
          <a:off x="6704784" y="3215577"/>
          <a:ext cx="2296657" cy="13779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Targeted therapies are designed to attack specific proteins involved in cancer growth (Siegel, Miller and Jemal, 2023).</a:t>
          </a:r>
          <a:endParaRPr lang="en-US" sz="1300" kern="1200"/>
        </a:p>
      </dsp:txBody>
      <dsp:txXfrm>
        <a:off x="6704784" y="3215577"/>
        <a:ext cx="2296657" cy="13779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DA8DC-379A-447B-87D8-83B8389D5082}">
      <dsp:nvSpPr>
        <dsp:cNvPr id="0" name=""/>
        <dsp:cNvSpPr/>
      </dsp:nvSpPr>
      <dsp:spPr>
        <a:xfrm>
          <a:off x="3121" y="687432"/>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Breast cancer patients may develop additional health conditions during or after treatment.</a:t>
          </a:r>
          <a:endParaRPr lang="en-US" sz="1400" kern="1200"/>
        </a:p>
      </dsp:txBody>
      <dsp:txXfrm>
        <a:off x="3121" y="687432"/>
        <a:ext cx="2476124" cy="1485674"/>
      </dsp:txXfrm>
    </dsp:sp>
    <dsp:sp modelId="{291E00B3-A0BE-48B5-B110-0FB0D2694701}">
      <dsp:nvSpPr>
        <dsp:cNvPr id="0" name=""/>
        <dsp:cNvSpPr/>
      </dsp:nvSpPr>
      <dsp:spPr>
        <a:xfrm>
          <a:off x="2726858" y="687432"/>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Common comorbidities include:</a:t>
          </a:r>
          <a:endParaRPr lang="en-US" sz="1400" kern="1200"/>
        </a:p>
      </dsp:txBody>
      <dsp:txXfrm>
        <a:off x="2726858" y="687432"/>
        <a:ext cx="2476124" cy="1485674"/>
      </dsp:txXfrm>
    </dsp:sp>
    <dsp:sp modelId="{3F6D6640-52E5-4E75-98E7-4C136D92E88D}">
      <dsp:nvSpPr>
        <dsp:cNvPr id="0" name=""/>
        <dsp:cNvSpPr/>
      </dsp:nvSpPr>
      <dsp:spPr>
        <a:xfrm>
          <a:off x="5450595" y="687432"/>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Depression and anxiety</a:t>
          </a:r>
          <a:endParaRPr lang="en-US" sz="1400" kern="1200"/>
        </a:p>
      </dsp:txBody>
      <dsp:txXfrm>
        <a:off x="5450595" y="687432"/>
        <a:ext cx="2476124" cy="1485674"/>
      </dsp:txXfrm>
    </dsp:sp>
    <dsp:sp modelId="{E03C5CE2-AD13-47E4-B785-B94513E3451D}">
      <dsp:nvSpPr>
        <dsp:cNvPr id="0" name=""/>
        <dsp:cNvSpPr/>
      </dsp:nvSpPr>
      <dsp:spPr>
        <a:xfrm>
          <a:off x="8174333" y="687432"/>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Lymphoedema</a:t>
          </a:r>
          <a:endParaRPr lang="en-US" sz="1400" kern="1200"/>
        </a:p>
      </dsp:txBody>
      <dsp:txXfrm>
        <a:off x="8174333" y="687432"/>
        <a:ext cx="2476124" cy="1485674"/>
      </dsp:txXfrm>
    </dsp:sp>
    <dsp:sp modelId="{65E068FA-06F3-4FED-9B68-4B1AC1C4208E}">
      <dsp:nvSpPr>
        <dsp:cNvPr id="0" name=""/>
        <dsp:cNvSpPr/>
      </dsp:nvSpPr>
      <dsp:spPr>
        <a:xfrm>
          <a:off x="3121" y="2420720"/>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Cardiovascular complications</a:t>
          </a:r>
          <a:endParaRPr lang="en-US" sz="1400" kern="1200"/>
        </a:p>
      </dsp:txBody>
      <dsp:txXfrm>
        <a:off x="3121" y="2420720"/>
        <a:ext cx="2476124" cy="1485674"/>
      </dsp:txXfrm>
    </dsp:sp>
    <dsp:sp modelId="{C59C96EB-0AD0-4B75-931D-15D24A7483C5}">
      <dsp:nvSpPr>
        <dsp:cNvPr id="0" name=""/>
        <dsp:cNvSpPr/>
      </dsp:nvSpPr>
      <dsp:spPr>
        <a:xfrm>
          <a:off x="2726858" y="2420720"/>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Osteoporosis</a:t>
          </a:r>
          <a:endParaRPr lang="en-US" sz="1400" kern="1200"/>
        </a:p>
      </dsp:txBody>
      <dsp:txXfrm>
        <a:off x="2726858" y="2420720"/>
        <a:ext cx="2476124" cy="1485674"/>
      </dsp:txXfrm>
    </dsp:sp>
    <dsp:sp modelId="{77F17EFD-705A-459B-BB1D-2C835B962E5A}">
      <dsp:nvSpPr>
        <dsp:cNvPr id="0" name=""/>
        <dsp:cNvSpPr/>
      </dsp:nvSpPr>
      <dsp:spPr>
        <a:xfrm>
          <a:off x="5450595" y="2420720"/>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Chronic fatigue</a:t>
          </a:r>
          <a:endParaRPr lang="en-US" sz="1400" kern="1200"/>
        </a:p>
      </dsp:txBody>
      <dsp:txXfrm>
        <a:off x="5450595" y="2420720"/>
        <a:ext cx="2476124" cy="1485674"/>
      </dsp:txXfrm>
    </dsp:sp>
    <dsp:sp modelId="{E218AAEF-05DE-47CD-BCA6-6D94A84E0A7B}">
      <dsp:nvSpPr>
        <dsp:cNvPr id="0" name=""/>
        <dsp:cNvSpPr/>
      </dsp:nvSpPr>
      <dsp:spPr>
        <a:xfrm>
          <a:off x="8174333" y="2420720"/>
          <a:ext cx="2476124" cy="148567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These complications may arise due to treatment side effects or psychological stress associated with cancer diagnosis (Jefford et al., 2017   and Macmillan Cancer Support 2021).</a:t>
          </a:r>
          <a:endParaRPr lang="en-US" sz="1400" kern="1200"/>
        </a:p>
      </dsp:txBody>
      <dsp:txXfrm>
        <a:off x="8174333" y="2420720"/>
        <a:ext cx="2476124" cy="1485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A972C-1535-4D52-8782-A07E6AC0A0F3}">
      <dsp:nvSpPr>
        <dsp:cNvPr id="0" name=""/>
        <dsp:cNvSpPr/>
      </dsp:nvSpPr>
      <dsp:spPr>
        <a:xfrm>
          <a:off x="0" y="560"/>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A9ACDB1-775F-4642-AC17-CB1ED5CB93D0}">
      <dsp:nvSpPr>
        <dsp:cNvPr id="0" name=""/>
        <dsp:cNvSpPr/>
      </dsp:nvSpPr>
      <dsp:spPr>
        <a:xfrm>
          <a:off x="0" y="560"/>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Although breast cancer cannot always be prevented, risk can be reduced through lifestyle and health interventions.</a:t>
          </a:r>
          <a:endParaRPr lang="en-US" sz="1800" kern="1200"/>
        </a:p>
      </dsp:txBody>
      <dsp:txXfrm>
        <a:off x="0" y="560"/>
        <a:ext cx="10653579" cy="656100"/>
      </dsp:txXfrm>
    </dsp:sp>
    <dsp:sp modelId="{D8CFDC7C-8AEB-434D-8B68-92A028676EBB}">
      <dsp:nvSpPr>
        <dsp:cNvPr id="0" name=""/>
        <dsp:cNvSpPr/>
      </dsp:nvSpPr>
      <dsp:spPr>
        <a:xfrm>
          <a:off x="0" y="656661"/>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945697-2648-411F-975C-955720662DD9}">
      <dsp:nvSpPr>
        <dsp:cNvPr id="0" name=""/>
        <dsp:cNvSpPr/>
      </dsp:nvSpPr>
      <dsp:spPr>
        <a:xfrm>
          <a:off x="0" y="656661"/>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Preventive measures include:</a:t>
          </a:r>
          <a:endParaRPr lang="en-US" sz="1800" kern="1200"/>
        </a:p>
      </dsp:txBody>
      <dsp:txXfrm>
        <a:off x="0" y="656661"/>
        <a:ext cx="10653579" cy="656100"/>
      </dsp:txXfrm>
    </dsp:sp>
    <dsp:sp modelId="{4EAA548C-73EA-4402-A897-EA01F1FFBC9E}">
      <dsp:nvSpPr>
        <dsp:cNvPr id="0" name=""/>
        <dsp:cNvSpPr/>
      </dsp:nvSpPr>
      <dsp:spPr>
        <a:xfrm>
          <a:off x="0" y="1312762"/>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1E887B2-7B24-4E4F-B080-AB6C8E6CBD5D}">
      <dsp:nvSpPr>
        <dsp:cNvPr id="0" name=""/>
        <dsp:cNvSpPr/>
      </dsp:nvSpPr>
      <dsp:spPr>
        <a:xfrm>
          <a:off x="0" y="1312762"/>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Maintaining a healthy body weight</a:t>
          </a:r>
          <a:endParaRPr lang="en-US" sz="1800" kern="1200"/>
        </a:p>
      </dsp:txBody>
      <dsp:txXfrm>
        <a:off x="0" y="1312762"/>
        <a:ext cx="10653579" cy="656100"/>
      </dsp:txXfrm>
    </dsp:sp>
    <dsp:sp modelId="{2DC013D5-44EB-4D6B-956D-987358A45E4B}">
      <dsp:nvSpPr>
        <dsp:cNvPr id="0" name=""/>
        <dsp:cNvSpPr/>
      </dsp:nvSpPr>
      <dsp:spPr>
        <a:xfrm>
          <a:off x="0" y="1968863"/>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CAD1CE3-8C73-4E77-933A-D044F8918CDA}">
      <dsp:nvSpPr>
        <dsp:cNvPr id="0" name=""/>
        <dsp:cNvSpPr/>
      </dsp:nvSpPr>
      <dsp:spPr>
        <a:xfrm>
          <a:off x="0" y="1968863"/>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Engaging in regular physical activity</a:t>
          </a:r>
          <a:endParaRPr lang="en-US" sz="1800" kern="1200"/>
        </a:p>
      </dsp:txBody>
      <dsp:txXfrm>
        <a:off x="0" y="1968863"/>
        <a:ext cx="10653579" cy="656100"/>
      </dsp:txXfrm>
    </dsp:sp>
    <dsp:sp modelId="{BE67BF12-B0F8-48E5-9A6A-44F768F9E9BC}">
      <dsp:nvSpPr>
        <dsp:cNvPr id="0" name=""/>
        <dsp:cNvSpPr/>
      </dsp:nvSpPr>
      <dsp:spPr>
        <a:xfrm>
          <a:off x="0" y="2624964"/>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4CD3039-DF31-4239-A4E9-25340F726E75}">
      <dsp:nvSpPr>
        <dsp:cNvPr id="0" name=""/>
        <dsp:cNvSpPr/>
      </dsp:nvSpPr>
      <dsp:spPr>
        <a:xfrm>
          <a:off x="0" y="2624964"/>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Limiting alcohol intake</a:t>
          </a:r>
          <a:endParaRPr lang="en-US" sz="1800" kern="1200"/>
        </a:p>
      </dsp:txBody>
      <dsp:txXfrm>
        <a:off x="0" y="2624964"/>
        <a:ext cx="10653579" cy="656100"/>
      </dsp:txXfrm>
    </dsp:sp>
    <dsp:sp modelId="{C5ECF4A2-4019-44A3-88CE-14FF2D421BAD}">
      <dsp:nvSpPr>
        <dsp:cNvPr id="0" name=""/>
        <dsp:cNvSpPr/>
      </dsp:nvSpPr>
      <dsp:spPr>
        <a:xfrm>
          <a:off x="0" y="3281065"/>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3EFFD8D-FD23-416B-9690-2E92B0E8F274}">
      <dsp:nvSpPr>
        <dsp:cNvPr id="0" name=""/>
        <dsp:cNvSpPr/>
      </dsp:nvSpPr>
      <dsp:spPr>
        <a:xfrm>
          <a:off x="0" y="3281065"/>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Participating in early detection programmes</a:t>
          </a:r>
          <a:endParaRPr lang="en-US" sz="1800" kern="1200"/>
        </a:p>
      </dsp:txBody>
      <dsp:txXfrm>
        <a:off x="0" y="3281065"/>
        <a:ext cx="10653579" cy="656100"/>
      </dsp:txXfrm>
    </dsp:sp>
    <dsp:sp modelId="{9CE3CD9A-385A-4559-9BD8-3E94FC260294}">
      <dsp:nvSpPr>
        <dsp:cNvPr id="0" name=""/>
        <dsp:cNvSpPr/>
      </dsp:nvSpPr>
      <dsp:spPr>
        <a:xfrm>
          <a:off x="0" y="3937166"/>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3491D5A-A0F6-4DFF-AA3C-C6BB69AEB222}">
      <dsp:nvSpPr>
        <dsp:cNvPr id="0" name=""/>
        <dsp:cNvSpPr/>
      </dsp:nvSpPr>
      <dsp:spPr>
        <a:xfrm>
          <a:off x="0" y="3937166"/>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Public health strategies focusing on cancer prevention can significantly reduce cancer incidence and mortality (Public Health England, 2020 and World Health Organization, 2022).</a:t>
          </a:r>
          <a:endParaRPr lang="en-US" sz="1800" kern="1200"/>
        </a:p>
      </dsp:txBody>
      <dsp:txXfrm>
        <a:off x="0" y="3937166"/>
        <a:ext cx="10653579" cy="6561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8B0A3-E468-49FF-8999-20A90ACF565B}">
      <dsp:nvSpPr>
        <dsp:cNvPr id="0" name=""/>
        <dsp:cNvSpPr/>
      </dsp:nvSpPr>
      <dsp:spPr>
        <a:xfrm>
          <a:off x="0" y="2803"/>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360B3F-A49C-469B-906D-D770ED7E68EA}">
      <dsp:nvSpPr>
        <dsp:cNvPr id="0" name=""/>
        <dsp:cNvSpPr/>
      </dsp:nvSpPr>
      <dsp:spPr>
        <a:xfrm>
          <a:off x="133978" y="102456"/>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5AE7EE-C7F3-4A3D-9F49-11A660EF4C49}">
      <dsp:nvSpPr>
        <dsp:cNvPr id="0" name=""/>
        <dsp:cNvSpPr/>
      </dsp:nvSpPr>
      <dsp:spPr>
        <a:xfrm>
          <a:off x="511793" y="2803"/>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Co-productive care involves collaboration between healthcare professionals and patients in managing long-term conditions (NHS England, 2019).</a:t>
          </a:r>
          <a:endParaRPr lang="en-US" sz="1400" kern="1200"/>
        </a:p>
      </dsp:txBody>
      <dsp:txXfrm>
        <a:off x="511793" y="2803"/>
        <a:ext cx="10126283" cy="470586"/>
      </dsp:txXfrm>
    </dsp:sp>
    <dsp:sp modelId="{2BC5BB55-0E6B-4B25-9B40-D1BFE69F2FC3}">
      <dsp:nvSpPr>
        <dsp:cNvPr id="0" name=""/>
        <dsp:cNvSpPr/>
      </dsp:nvSpPr>
      <dsp:spPr>
        <a:xfrm>
          <a:off x="0" y="591036"/>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044008-29EF-41CE-A805-6F477A817D5D}">
      <dsp:nvSpPr>
        <dsp:cNvPr id="0" name=""/>
        <dsp:cNvSpPr/>
      </dsp:nvSpPr>
      <dsp:spPr>
        <a:xfrm>
          <a:off x="133978" y="690690"/>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7A3E12-4B52-4D11-B327-A1CDBB9C8F51}">
      <dsp:nvSpPr>
        <dsp:cNvPr id="0" name=""/>
        <dsp:cNvSpPr/>
      </dsp:nvSpPr>
      <dsp:spPr>
        <a:xfrm>
          <a:off x="511793" y="591036"/>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Healthcare professionals should demonstrate:</a:t>
          </a:r>
          <a:endParaRPr lang="en-US" sz="1400" kern="1200"/>
        </a:p>
      </dsp:txBody>
      <dsp:txXfrm>
        <a:off x="511793" y="591036"/>
        <a:ext cx="10126283" cy="470586"/>
      </dsp:txXfrm>
    </dsp:sp>
    <dsp:sp modelId="{F06C1565-695C-4F2B-AD1C-19C13359AAC4}">
      <dsp:nvSpPr>
        <dsp:cNvPr id="0" name=""/>
        <dsp:cNvSpPr/>
      </dsp:nvSpPr>
      <dsp:spPr>
        <a:xfrm>
          <a:off x="0" y="1179270"/>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D7E49-1E90-4539-A42F-BA835F3FD265}">
      <dsp:nvSpPr>
        <dsp:cNvPr id="0" name=""/>
        <dsp:cNvSpPr/>
      </dsp:nvSpPr>
      <dsp:spPr>
        <a:xfrm>
          <a:off x="133978" y="1278924"/>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0B03E7-66C6-4553-83AA-9603811CE328}">
      <dsp:nvSpPr>
        <dsp:cNvPr id="0" name=""/>
        <dsp:cNvSpPr/>
      </dsp:nvSpPr>
      <dsp:spPr>
        <a:xfrm>
          <a:off x="511793" y="1179270"/>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Effective communication skills</a:t>
          </a:r>
          <a:endParaRPr lang="en-US" sz="1400" kern="1200"/>
        </a:p>
      </dsp:txBody>
      <dsp:txXfrm>
        <a:off x="511793" y="1179270"/>
        <a:ext cx="10126283" cy="470586"/>
      </dsp:txXfrm>
    </dsp:sp>
    <dsp:sp modelId="{4FA1F669-6EF8-4870-8FCD-AB19C944E8DD}">
      <dsp:nvSpPr>
        <dsp:cNvPr id="0" name=""/>
        <dsp:cNvSpPr/>
      </dsp:nvSpPr>
      <dsp:spPr>
        <a:xfrm>
          <a:off x="0" y="1767503"/>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3CE99E-2058-4C31-B9A5-67B77CD6DA5C}">
      <dsp:nvSpPr>
        <dsp:cNvPr id="0" name=""/>
        <dsp:cNvSpPr/>
      </dsp:nvSpPr>
      <dsp:spPr>
        <a:xfrm>
          <a:off x="133978" y="1867157"/>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E7EB2-B26A-42E0-BC33-412AEC6C68CB}">
      <dsp:nvSpPr>
        <dsp:cNvPr id="0" name=""/>
        <dsp:cNvSpPr/>
      </dsp:nvSpPr>
      <dsp:spPr>
        <a:xfrm>
          <a:off x="511793" y="1767503"/>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Empathy and compassion</a:t>
          </a:r>
          <a:endParaRPr lang="en-US" sz="1400" kern="1200"/>
        </a:p>
      </dsp:txBody>
      <dsp:txXfrm>
        <a:off x="511793" y="1767503"/>
        <a:ext cx="10126283" cy="470586"/>
      </dsp:txXfrm>
    </dsp:sp>
    <dsp:sp modelId="{80061334-D9DE-4409-8D93-09FE8A893728}">
      <dsp:nvSpPr>
        <dsp:cNvPr id="0" name=""/>
        <dsp:cNvSpPr/>
      </dsp:nvSpPr>
      <dsp:spPr>
        <a:xfrm>
          <a:off x="0" y="2355737"/>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2CE37F-1679-45B0-97BB-0568AB01E95B}">
      <dsp:nvSpPr>
        <dsp:cNvPr id="0" name=""/>
        <dsp:cNvSpPr/>
      </dsp:nvSpPr>
      <dsp:spPr>
        <a:xfrm>
          <a:off x="133978" y="2455391"/>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A3E98-E124-4BFB-8A20-9F2D566CBE89}">
      <dsp:nvSpPr>
        <dsp:cNvPr id="0" name=""/>
        <dsp:cNvSpPr/>
      </dsp:nvSpPr>
      <dsp:spPr>
        <a:xfrm>
          <a:off x="511793" y="2355737"/>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Cultural competence</a:t>
          </a:r>
          <a:endParaRPr lang="en-US" sz="1400" kern="1200"/>
        </a:p>
      </dsp:txBody>
      <dsp:txXfrm>
        <a:off x="511793" y="2355737"/>
        <a:ext cx="10126283" cy="470586"/>
      </dsp:txXfrm>
    </dsp:sp>
    <dsp:sp modelId="{4C8C5953-A0A2-4D43-BF3A-6A014B3BC5EA}">
      <dsp:nvSpPr>
        <dsp:cNvPr id="0" name=""/>
        <dsp:cNvSpPr/>
      </dsp:nvSpPr>
      <dsp:spPr>
        <a:xfrm>
          <a:off x="0" y="2943970"/>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FF1675-4102-4762-B2E5-17C0EFA8798A}">
      <dsp:nvSpPr>
        <dsp:cNvPr id="0" name=""/>
        <dsp:cNvSpPr/>
      </dsp:nvSpPr>
      <dsp:spPr>
        <a:xfrm>
          <a:off x="133978" y="3043624"/>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37C53D-3E2E-4056-B316-1D11BB0D6D65}">
      <dsp:nvSpPr>
        <dsp:cNvPr id="0" name=""/>
        <dsp:cNvSpPr/>
      </dsp:nvSpPr>
      <dsp:spPr>
        <a:xfrm>
          <a:off x="511793" y="2943970"/>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Ethical practice</a:t>
          </a:r>
          <a:endParaRPr lang="en-US" sz="1400" kern="1200"/>
        </a:p>
      </dsp:txBody>
      <dsp:txXfrm>
        <a:off x="511793" y="2943970"/>
        <a:ext cx="10126283" cy="470586"/>
      </dsp:txXfrm>
    </dsp:sp>
    <dsp:sp modelId="{2B351DC3-13BA-4B1C-B4CA-733F42C0511F}">
      <dsp:nvSpPr>
        <dsp:cNvPr id="0" name=""/>
        <dsp:cNvSpPr/>
      </dsp:nvSpPr>
      <dsp:spPr>
        <a:xfrm>
          <a:off x="0" y="3532204"/>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CE116-AB40-40C1-94C7-14CADDD03004}">
      <dsp:nvSpPr>
        <dsp:cNvPr id="0" name=""/>
        <dsp:cNvSpPr/>
      </dsp:nvSpPr>
      <dsp:spPr>
        <a:xfrm>
          <a:off x="133978" y="3631858"/>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9D90F6-3F3E-4AB0-B704-BA7825B1FC60}">
      <dsp:nvSpPr>
        <dsp:cNvPr id="0" name=""/>
        <dsp:cNvSpPr/>
      </dsp:nvSpPr>
      <dsp:spPr>
        <a:xfrm>
          <a:off x="511793" y="3532204"/>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Shared decision-making</a:t>
          </a:r>
          <a:endParaRPr lang="en-US" sz="1400" kern="1200"/>
        </a:p>
      </dsp:txBody>
      <dsp:txXfrm>
        <a:off x="511793" y="3532204"/>
        <a:ext cx="10126283" cy="470586"/>
      </dsp:txXfrm>
    </dsp:sp>
    <dsp:sp modelId="{4B9F9799-42B5-4E06-9970-AEBC454E1145}">
      <dsp:nvSpPr>
        <dsp:cNvPr id="0" name=""/>
        <dsp:cNvSpPr/>
      </dsp:nvSpPr>
      <dsp:spPr>
        <a:xfrm>
          <a:off x="0" y="4120437"/>
          <a:ext cx="10653579" cy="44290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6C4CBD-1054-499C-A247-E4668DEBCEA5}">
      <dsp:nvSpPr>
        <dsp:cNvPr id="0" name=""/>
        <dsp:cNvSpPr/>
      </dsp:nvSpPr>
      <dsp:spPr>
        <a:xfrm>
          <a:off x="133978" y="4220091"/>
          <a:ext cx="243835" cy="2435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D011E-960E-4AF0-9B4A-F2D9805A53AA}">
      <dsp:nvSpPr>
        <dsp:cNvPr id="0" name=""/>
        <dsp:cNvSpPr/>
      </dsp:nvSpPr>
      <dsp:spPr>
        <a:xfrm>
          <a:off x="511793" y="4120437"/>
          <a:ext cx="10126283" cy="470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804" tIns="49804" rIns="49804" bIns="49804" numCol="1" spcCol="1270" anchor="ctr" anchorCtr="0">
          <a:noAutofit/>
        </a:bodyPr>
        <a:lstStyle/>
        <a:p>
          <a:pPr marL="0" lvl="0" indent="0" algn="l" defTabSz="622300">
            <a:lnSpc>
              <a:spcPct val="90000"/>
            </a:lnSpc>
            <a:spcBef>
              <a:spcPct val="0"/>
            </a:spcBef>
            <a:spcAft>
              <a:spcPct val="35000"/>
            </a:spcAft>
            <a:buNone/>
          </a:pPr>
          <a:r>
            <a:rPr lang="en-GB" sz="1400" kern="1200"/>
            <a:t>These professional values are essential for delivering patient-centred cancer care (Royal College of Nursing, 2020).</a:t>
          </a:r>
          <a:endParaRPr lang="en-US" sz="1400" kern="1200"/>
        </a:p>
      </dsp:txBody>
      <dsp:txXfrm>
        <a:off x="511793" y="4120437"/>
        <a:ext cx="10126283" cy="4705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7CAE8-A215-4A66-A0E3-911278A96398}">
      <dsp:nvSpPr>
        <dsp:cNvPr id="0" name=""/>
        <dsp:cNvSpPr/>
      </dsp:nvSpPr>
      <dsp:spPr>
        <a:xfrm>
          <a:off x="0" y="560"/>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79CC025-261E-479D-9D05-08E739165483}">
      <dsp:nvSpPr>
        <dsp:cNvPr id="0" name=""/>
        <dsp:cNvSpPr/>
      </dsp:nvSpPr>
      <dsp:spPr>
        <a:xfrm>
          <a:off x="0" y="560"/>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NHS Comprehensive Model for Personalised Care promotes a patient-centred approach to long-term condition management (NHS England, 2019).</a:t>
          </a:r>
          <a:endParaRPr lang="en-US" sz="1400" kern="1200"/>
        </a:p>
      </dsp:txBody>
      <dsp:txXfrm>
        <a:off x="0" y="560"/>
        <a:ext cx="10653579" cy="510300"/>
      </dsp:txXfrm>
    </dsp:sp>
    <dsp:sp modelId="{0730E788-F161-433A-9E30-B9EEDDE4C239}">
      <dsp:nvSpPr>
        <dsp:cNvPr id="0" name=""/>
        <dsp:cNvSpPr/>
      </dsp:nvSpPr>
      <dsp:spPr>
        <a:xfrm>
          <a:off x="0" y="510861"/>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CD1F2A8-985A-41FD-97DB-1C90F7A9074E}">
      <dsp:nvSpPr>
        <dsp:cNvPr id="0" name=""/>
        <dsp:cNvSpPr/>
      </dsp:nvSpPr>
      <dsp:spPr>
        <a:xfrm>
          <a:off x="0" y="510861"/>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model includes six evidence-based components:</a:t>
          </a:r>
          <a:endParaRPr lang="en-US" sz="1400" kern="1200"/>
        </a:p>
      </dsp:txBody>
      <dsp:txXfrm>
        <a:off x="0" y="510861"/>
        <a:ext cx="10653579" cy="510300"/>
      </dsp:txXfrm>
    </dsp:sp>
    <dsp:sp modelId="{AB38D067-0172-496B-9770-C9F8717228C6}">
      <dsp:nvSpPr>
        <dsp:cNvPr id="0" name=""/>
        <dsp:cNvSpPr/>
      </dsp:nvSpPr>
      <dsp:spPr>
        <a:xfrm>
          <a:off x="0" y="1021162"/>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381E7F9-CE67-4CFC-A714-FCE3628EBF34}">
      <dsp:nvSpPr>
        <dsp:cNvPr id="0" name=""/>
        <dsp:cNvSpPr/>
      </dsp:nvSpPr>
      <dsp:spPr>
        <a:xfrm>
          <a:off x="0" y="1021162"/>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Shared decision making</a:t>
          </a:r>
          <a:endParaRPr lang="en-US" sz="1400" kern="1200"/>
        </a:p>
      </dsp:txBody>
      <dsp:txXfrm>
        <a:off x="0" y="1021162"/>
        <a:ext cx="10653579" cy="510300"/>
      </dsp:txXfrm>
    </dsp:sp>
    <dsp:sp modelId="{3C1A000F-0DE6-4743-A020-0889C34C1F24}">
      <dsp:nvSpPr>
        <dsp:cNvPr id="0" name=""/>
        <dsp:cNvSpPr/>
      </dsp:nvSpPr>
      <dsp:spPr>
        <a:xfrm>
          <a:off x="0" y="1531462"/>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EBC1BE-9A48-483B-8195-6D9B29F0BA2B}">
      <dsp:nvSpPr>
        <dsp:cNvPr id="0" name=""/>
        <dsp:cNvSpPr/>
      </dsp:nvSpPr>
      <dsp:spPr>
        <a:xfrm>
          <a:off x="0" y="1531462"/>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Personalised care and support planning</a:t>
          </a:r>
          <a:endParaRPr lang="en-US" sz="1400" kern="1200"/>
        </a:p>
      </dsp:txBody>
      <dsp:txXfrm>
        <a:off x="0" y="1531462"/>
        <a:ext cx="10653579" cy="510300"/>
      </dsp:txXfrm>
    </dsp:sp>
    <dsp:sp modelId="{BE650CCF-0B38-49B6-9F95-4D636EF5ABC0}">
      <dsp:nvSpPr>
        <dsp:cNvPr id="0" name=""/>
        <dsp:cNvSpPr/>
      </dsp:nvSpPr>
      <dsp:spPr>
        <a:xfrm>
          <a:off x="0" y="2041763"/>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2127B00-31AE-490D-8B67-805D1B635EC6}">
      <dsp:nvSpPr>
        <dsp:cNvPr id="0" name=""/>
        <dsp:cNvSpPr/>
      </dsp:nvSpPr>
      <dsp:spPr>
        <a:xfrm>
          <a:off x="0" y="2041763"/>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Social prescribing</a:t>
          </a:r>
          <a:endParaRPr lang="en-US" sz="1400" kern="1200"/>
        </a:p>
      </dsp:txBody>
      <dsp:txXfrm>
        <a:off x="0" y="2041763"/>
        <a:ext cx="10653579" cy="510300"/>
      </dsp:txXfrm>
    </dsp:sp>
    <dsp:sp modelId="{5CA15980-5015-47BD-A197-B08BD395E9B8}">
      <dsp:nvSpPr>
        <dsp:cNvPr id="0" name=""/>
        <dsp:cNvSpPr/>
      </dsp:nvSpPr>
      <dsp:spPr>
        <a:xfrm>
          <a:off x="0" y="2552064"/>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B14E42F-F968-417D-A861-2D5AFCDF5005}">
      <dsp:nvSpPr>
        <dsp:cNvPr id="0" name=""/>
        <dsp:cNvSpPr/>
      </dsp:nvSpPr>
      <dsp:spPr>
        <a:xfrm>
          <a:off x="0" y="2552064"/>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Supported self-management</a:t>
          </a:r>
          <a:endParaRPr lang="en-US" sz="1400" kern="1200"/>
        </a:p>
      </dsp:txBody>
      <dsp:txXfrm>
        <a:off x="0" y="2552064"/>
        <a:ext cx="10653579" cy="510300"/>
      </dsp:txXfrm>
    </dsp:sp>
    <dsp:sp modelId="{5F4EF79D-4032-4C9F-92DC-1DC755F1C32E}">
      <dsp:nvSpPr>
        <dsp:cNvPr id="0" name=""/>
        <dsp:cNvSpPr/>
      </dsp:nvSpPr>
      <dsp:spPr>
        <a:xfrm>
          <a:off x="0" y="3062365"/>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B7713EE-E450-4F2A-B201-648EF0EAA827}">
      <dsp:nvSpPr>
        <dsp:cNvPr id="0" name=""/>
        <dsp:cNvSpPr/>
      </dsp:nvSpPr>
      <dsp:spPr>
        <a:xfrm>
          <a:off x="0" y="3062365"/>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Personal health budgets</a:t>
          </a:r>
          <a:endParaRPr lang="en-US" sz="1400" kern="1200"/>
        </a:p>
      </dsp:txBody>
      <dsp:txXfrm>
        <a:off x="0" y="3062365"/>
        <a:ext cx="10653579" cy="510300"/>
      </dsp:txXfrm>
    </dsp:sp>
    <dsp:sp modelId="{63405014-CADD-4206-AF44-ADBE21C5CABC}">
      <dsp:nvSpPr>
        <dsp:cNvPr id="0" name=""/>
        <dsp:cNvSpPr/>
      </dsp:nvSpPr>
      <dsp:spPr>
        <a:xfrm>
          <a:off x="0" y="3572665"/>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C98B7AF-8399-4632-BFFB-9D4C24138768}">
      <dsp:nvSpPr>
        <dsp:cNvPr id="0" name=""/>
        <dsp:cNvSpPr/>
      </dsp:nvSpPr>
      <dsp:spPr>
        <a:xfrm>
          <a:off x="0" y="3572665"/>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Patient activation</a:t>
          </a:r>
          <a:endParaRPr lang="en-US" sz="1400" kern="1200"/>
        </a:p>
      </dsp:txBody>
      <dsp:txXfrm>
        <a:off x="0" y="3572665"/>
        <a:ext cx="10653579" cy="510300"/>
      </dsp:txXfrm>
    </dsp:sp>
    <dsp:sp modelId="{C5A1ECA7-F152-436A-AC87-0BC34EEC57AD}">
      <dsp:nvSpPr>
        <dsp:cNvPr id="0" name=""/>
        <dsp:cNvSpPr/>
      </dsp:nvSpPr>
      <dsp:spPr>
        <a:xfrm>
          <a:off x="0" y="4082966"/>
          <a:ext cx="106535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6717BC4-5FBD-48C2-86C7-4F27E32E8B0A}">
      <dsp:nvSpPr>
        <dsp:cNvPr id="0" name=""/>
        <dsp:cNvSpPr/>
      </dsp:nvSpPr>
      <dsp:spPr>
        <a:xfrm>
          <a:off x="0" y="4082966"/>
          <a:ext cx="10653579" cy="510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Implementing personalised care strategies can improve patient confidence, health outcomes and quality of life (NHS England, 2019 and Richards, 2020)</a:t>
          </a:r>
          <a:endParaRPr lang="en-US" sz="1400" kern="1200"/>
        </a:p>
      </dsp:txBody>
      <dsp:txXfrm>
        <a:off x="0" y="4082966"/>
        <a:ext cx="10653579" cy="5103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E50D6-5C83-4A08-943B-DDF25FFE50DE}">
      <dsp:nvSpPr>
        <dsp:cNvPr id="0" name=""/>
        <dsp:cNvSpPr/>
      </dsp:nvSpPr>
      <dsp:spPr>
        <a:xfrm>
          <a:off x="2080" y="965736"/>
          <a:ext cx="4437257" cy="266235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Breast cancer in women aged 25–30, although relatively uncommon, can have serious physical, emotional and social consequences. Early detection, effective diagnosis and multidisciplinary management are essential to improve patient outcomes (Cancer Research UK,  World Health Organization, 2023).</a:t>
          </a:r>
          <a:endParaRPr lang="en-US" sz="1800" kern="1200"/>
        </a:p>
      </dsp:txBody>
      <dsp:txXfrm>
        <a:off x="80058" y="1043714"/>
        <a:ext cx="4281301" cy="2506398"/>
      </dsp:txXfrm>
    </dsp:sp>
    <dsp:sp modelId="{FC98C151-903E-4FFB-B007-383CCC571730}">
      <dsp:nvSpPr>
        <dsp:cNvPr id="0" name=""/>
        <dsp:cNvSpPr/>
      </dsp:nvSpPr>
      <dsp:spPr>
        <a:xfrm>
          <a:off x="4883063" y="1746694"/>
          <a:ext cx="940698" cy="1100439"/>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83063" y="1966782"/>
        <a:ext cx="658489" cy="660263"/>
      </dsp:txXfrm>
    </dsp:sp>
    <dsp:sp modelId="{115A5E48-72F0-4660-BB53-3D5A248F8945}">
      <dsp:nvSpPr>
        <dsp:cNvPr id="0" name=""/>
        <dsp:cNvSpPr/>
      </dsp:nvSpPr>
      <dsp:spPr>
        <a:xfrm>
          <a:off x="6214240" y="965736"/>
          <a:ext cx="4437257" cy="266235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Community nurses play a crucial role in raising awareness, supporting early diagnosis and providing holistic care to patients living with breast cancer (Royal College of Nursing, 2020).</a:t>
          </a:r>
          <a:endParaRPr lang="en-US" sz="1800" kern="1200"/>
        </a:p>
      </dsp:txBody>
      <dsp:txXfrm>
        <a:off x="6292218" y="1043714"/>
        <a:ext cx="4281301" cy="25063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04337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58598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26485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24335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63486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66393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22905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603740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9709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497957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14387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51870671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hyperlink" Target="https://www.macmillan.org.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karihealth.co.uk/the-economic-burden-of-womens-bodies/" TargetMode="External"/><Relationship Id="rId3" Type="http://schemas.openxmlformats.org/officeDocument/2006/relationships/hyperlink" Target="https://stock.adobe.com/uk/images/breast-cancer-risk-factors-infographic-vector-illustration/461159466" TargetMode="External"/><Relationship Id="rId7" Type="http://schemas.openxmlformats.org/officeDocument/2006/relationships/hyperlink" Target="https://www.livescience.com/health/breast-cancer/healthy-breast-cells-can-look-like-invasive-cancer-complicating-early-diagnosis" TargetMode="External"/><Relationship Id="rId2" Type="http://schemas.openxmlformats.org/officeDocument/2006/relationships/hyperlink" Target="https://www.cancertherapyadvisor.com/features/breast-cancer-survivor/" TargetMode="External"/><Relationship Id="rId1" Type="http://schemas.openxmlformats.org/officeDocument/2006/relationships/slideLayout" Target="../slideLayouts/slideLayout2.xml"/><Relationship Id="rId6" Type="http://schemas.openxmlformats.org/officeDocument/2006/relationships/hyperlink" Target="https://www.stackumbrella.com/breast-cancer-in-women-signs-and-symptoms/" TargetMode="External"/><Relationship Id="rId5" Type="http://schemas.openxmlformats.org/officeDocument/2006/relationships/hyperlink" Target="https://nextfitlife.com/breast-cancer-symptoms-and-treatments-tips/" TargetMode="External"/><Relationship Id="rId4" Type="http://schemas.openxmlformats.org/officeDocument/2006/relationships/hyperlink" Target="https://oxfordbrc.nihr.ac.uk/study-assesses-long-term-risk-of-invasive-breast-cancer-after-pre-invasive-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3493054F-8501-8477-7ECA-2B99CC887BE5}"/>
              </a:ext>
            </a:extLst>
          </p:cNvPr>
          <p:cNvPicPr>
            <a:picLocks noChangeAspect="1"/>
          </p:cNvPicPr>
          <p:nvPr/>
        </p:nvPicPr>
        <p:blipFill>
          <a:blip r:embed="rId2"/>
          <a:srcRect r="9085" b="14781"/>
          <a:stretch>
            <a:fillRect/>
          </a:stretch>
        </p:blipFill>
        <p:spPr>
          <a:xfrm>
            <a:off x="1" y="10"/>
            <a:ext cx="12192000" cy="6857990"/>
          </a:xfrm>
          <a:prstGeom prst="rect">
            <a:avLst/>
          </a:prstGeom>
        </p:spPr>
      </p:pic>
      <p:sp>
        <p:nvSpPr>
          <p:cNvPr id="2" name="Title 1"/>
          <p:cNvSpPr>
            <a:spLocks noGrp="1"/>
          </p:cNvSpPr>
          <p:nvPr>
            <p:ph type="ctrTitle"/>
          </p:nvPr>
        </p:nvSpPr>
        <p:spPr>
          <a:xfrm>
            <a:off x="263737" y="345018"/>
            <a:ext cx="4359744" cy="2738530"/>
          </a:xfrm>
        </p:spPr>
        <p:txBody>
          <a:bodyPr anchor="t">
            <a:normAutofit/>
          </a:bodyPr>
          <a:lstStyle/>
          <a:p>
            <a:pPr>
              <a:lnSpc>
                <a:spcPct val="90000"/>
              </a:lnSpc>
            </a:pPr>
            <a:r>
              <a:rPr lang="en-US" sz="2600" dirty="0">
                <a:solidFill>
                  <a:schemeClr val="bg1"/>
                </a:solidFill>
                <a:latin typeface="Neue Haas Grotesk Text Pro"/>
              </a:rPr>
              <a:t>Student name: Carina Gomes </a:t>
            </a:r>
            <a:br>
              <a:rPr lang="en-US" sz="2600" dirty="0">
                <a:solidFill>
                  <a:schemeClr val="bg1"/>
                </a:solidFill>
                <a:latin typeface="Neue Haas Grotesk Text Pro"/>
              </a:rPr>
            </a:br>
            <a:r>
              <a:rPr lang="en-US" sz="2600" dirty="0">
                <a:solidFill>
                  <a:schemeClr val="bg1"/>
                </a:solidFill>
                <a:latin typeface="Neue Haas Grotesk Text Pro"/>
              </a:rPr>
              <a:t>Student number: 2222912</a:t>
            </a:r>
            <a:br>
              <a:rPr lang="en-US" sz="2600" dirty="0">
                <a:solidFill>
                  <a:schemeClr val="bg1"/>
                </a:solidFill>
                <a:latin typeface="Neue Haas Grotesk Text Pro"/>
              </a:rPr>
            </a:br>
            <a:r>
              <a:rPr lang="en-US" sz="2600" dirty="0">
                <a:solidFill>
                  <a:schemeClr val="bg1"/>
                </a:solidFill>
                <a:latin typeface="Neue Haas Grotesk Text Pro"/>
              </a:rPr>
              <a:t>Module code: LCHS7003</a:t>
            </a:r>
            <a:br>
              <a:rPr lang="en-US" sz="2600" dirty="0">
                <a:solidFill>
                  <a:schemeClr val="bg1"/>
                </a:solidFill>
                <a:latin typeface="Neue Haas Grotesk Text Pro"/>
              </a:rPr>
            </a:br>
            <a:r>
              <a:rPr lang="en-US" sz="2600" dirty="0">
                <a:solidFill>
                  <a:schemeClr val="bg1"/>
                </a:solidFill>
                <a:latin typeface="Neue Haas Grotesk Text Pro"/>
              </a:rPr>
              <a:t>Lecture name: Raheela</a:t>
            </a:r>
            <a:br>
              <a:rPr lang="en-US" sz="2600" dirty="0"/>
            </a:br>
            <a:endParaRPr lang="en-US" sz="26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331F-F2A9-BD20-AF66-F123FF14A391}"/>
              </a:ext>
            </a:extLst>
          </p:cNvPr>
          <p:cNvSpPr>
            <a:spLocks noGrp="1"/>
          </p:cNvSpPr>
          <p:nvPr>
            <p:ph type="title"/>
          </p:nvPr>
        </p:nvSpPr>
        <p:spPr>
          <a:xfrm>
            <a:off x="612648" y="548640"/>
            <a:ext cx="10741152" cy="1132258"/>
          </a:xfrm>
        </p:spPr>
        <p:txBody>
          <a:bodyPr anchor="t">
            <a:normAutofit/>
          </a:bodyPr>
          <a:lstStyle/>
          <a:p>
            <a:r>
              <a:rPr lang="en-US"/>
              <a:t>Breast Cancer in Women Aged 25-30</a:t>
            </a:r>
          </a:p>
        </p:txBody>
      </p:sp>
      <p:sp>
        <p:nvSpPr>
          <p:cNvPr id="3" name="Content Placeholder 2">
            <a:extLst>
              <a:ext uri="{FF2B5EF4-FFF2-40B4-BE49-F238E27FC236}">
                <a16:creationId xmlns:a16="http://schemas.microsoft.com/office/drawing/2014/main" id="{29AABAA9-DE82-DDB3-B2C9-8C812F701F32}"/>
              </a:ext>
            </a:extLst>
          </p:cNvPr>
          <p:cNvSpPr>
            <a:spLocks noGrp="1"/>
          </p:cNvSpPr>
          <p:nvPr>
            <p:ph sz="half" idx="1"/>
          </p:nvPr>
        </p:nvSpPr>
        <p:spPr>
          <a:xfrm>
            <a:off x="612648" y="1825625"/>
            <a:ext cx="5181600" cy="4351338"/>
          </a:xfrm>
        </p:spPr>
        <p:txBody>
          <a:bodyPr vert="horz" lIns="91440" tIns="45720" rIns="91440" bIns="45720" rtlCol="0">
            <a:normAutofit/>
          </a:bodyPr>
          <a:lstStyle/>
          <a:p>
            <a:r>
              <a:rPr lang="en-US" b="1"/>
              <a:t>Target audience </a:t>
            </a:r>
          </a:p>
          <a:p>
            <a:r>
              <a:rPr lang="pt-PT"/>
              <a:t>This presentation is tailored for community nurses practicing in primary care settings </a:t>
            </a:r>
          </a:p>
          <a:p>
            <a:r>
              <a:rPr lang="pt-PT"/>
              <a:t>Focusing on early detection techniques, comprehensive patient education strategies, and long-term management plans for individuals diagnosed with breast cancer.</a:t>
            </a:r>
          </a:p>
        </p:txBody>
      </p:sp>
      <p:pic>
        <p:nvPicPr>
          <p:cNvPr id="5" name="Picture 4" descr="What It Means To Be a Breast Cancer Survivor - Cancer Therapy Advisor">
            <a:extLst>
              <a:ext uri="{FF2B5EF4-FFF2-40B4-BE49-F238E27FC236}">
                <a16:creationId xmlns:a16="http://schemas.microsoft.com/office/drawing/2014/main" id="{50417E7A-EA18-C7B9-2E1C-D97BEF2D4F2D}"/>
              </a:ext>
            </a:extLst>
          </p:cNvPr>
          <p:cNvPicPr>
            <a:picLocks noChangeAspect="1"/>
          </p:cNvPicPr>
          <p:nvPr/>
        </p:nvPicPr>
        <p:blipFill>
          <a:blip r:embed="rId2"/>
          <a:srcRect l="20514" r="-1" b="-1"/>
          <a:stretch>
            <a:fillRect/>
          </a:stretch>
        </p:blipFill>
        <p:spPr>
          <a:xfrm>
            <a:off x="6172200" y="1825625"/>
            <a:ext cx="5181600" cy="4351338"/>
          </a:xfrm>
          <a:prstGeom prst="rect">
            <a:avLst/>
          </a:prstGeom>
          <a:noFill/>
        </p:spPr>
      </p:pic>
      <p:sp>
        <p:nvSpPr>
          <p:cNvPr id="10" name="Date Placeholder 4">
            <a:extLst>
              <a:ext uri="{FF2B5EF4-FFF2-40B4-BE49-F238E27FC236}">
                <a16:creationId xmlns:a16="http://schemas.microsoft.com/office/drawing/2014/main" id="{170488E5-85F6-3554-6E82-0C18233BF0EA}"/>
              </a:ext>
            </a:extLst>
          </p:cNvPr>
          <p:cNvSpPr>
            <a:spLocks noGrp="1"/>
          </p:cNvSpPr>
          <p:nvPr>
            <p:ph type="dt" sz="half" idx="10"/>
          </p:nvPr>
        </p:nvSpPr>
        <p:spPr>
          <a:xfrm>
            <a:off x="137160" y="6453002"/>
            <a:ext cx="3494314" cy="365125"/>
          </a:xfrm>
        </p:spPr>
        <p:txBody>
          <a:bodyPr/>
          <a:lstStyle/>
          <a:p>
            <a:pPr>
              <a:spcAft>
                <a:spcPts val="600"/>
              </a:spcAft>
            </a:pPr>
            <a:fld id="{ABD194ED-04A5-4678-89C4-7CB144A64CDF}" type="datetime1">
              <a:pPr>
                <a:spcAft>
                  <a:spcPts val="600"/>
                </a:spcAft>
              </a:pPr>
              <a:t>3/16/2026</a:t>
            </a:fld>
            <a:endParaRPr lang="en-US"/>
          </a:p>
        </p:txBody>
      </p:sp>
      <p:sp>
        <p:nvSpPr>
          <p:cNvPr id="12" name="Footer Placeholder 5">
            <a:extLst>
              <a:ext uri="{FF2B5EF4-FFF2-40B4-BE49-F238E27FC236}">
                <a16:creationId xmlns:a16="http://schemas.microsoft.com/office/drawing/2014/main" id="{8547391F-DED9-2352-1E92-A1B8202984D7}"/>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E4F87A75-3A1E-E37A-87D7-6EF4ECCE178B}"/>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2</a:t>
            </a:fld>
            <a:endParaRPr lang="en-US"/>
          </a:p>
        </p:txBody>
      </p:sp>
      <p:sp>
        <p:nvSpPr>
          <p:cNvPr id="6" name="TextBox 5">
            <a:extLst>
              <a:ext uri="{FF2B5EF4-FFF2-40B4-BE49-F238E27FC236}">
                <a16:creationId xmlns:a16="http://schemas.microsoft.com/office/drawing/2014/main" id="{84E3CD16-0D7F-799B-450D-26D1F7B5BF82}"/>
              </a:ext>
            </a:extLst>
          </p:cNvPr>
          <p:cNvSpPr txBox="1"/>
          <p:nvPr/>
        </p:nvSpPr>
        <p:spPr>
          <a:xfrm>
            <a:off x="6617840" y="6271846"/>
            <a:ext cx="3970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(Cancer Therapy Advisor, 2023)</a:t>
            </a:r>
          </a:p>
        </p:txBody>
      </p:sp>
    </p:spTree>
    <p:extLst>
      <p:ext uri="{BB962C8B-B14F-4D97-AF65-F5344CB8AC3E}">
        <p14:creationId xmlns:p14="http://schemas.microsoft.com/office/powerpoint/2010/main" val="2169433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B952-B5B2-B5C6-63AA-59B4A21B0283}"/>
              </a:ext>
            </a:extLst>
          </p:cNvPr>
          <p:cNvSpPr>
            <a:spLocks noGrp="1"/>
          </p:cNvSpPr>
          <p:nvPr>
            <p:ph type="title"/>
          </p:nvPr>
        </p:nvSpPr>
        <p:spPr>
          <a:xfrm>
            <a:off x="597160" y="553616"/>
            <a:ext cx="3595634" cy="1757505"/>
          </a:xfrm>
        </p:spPr>
        <p:txBody>
          <a:bodyPr anchor="t">
            <a:normAutofit/>
          </a:bodyPr>
          <a:lstStyle/>
          <a:p>
            <a:r>
              <a:rPr lang="en-US" err="1"/>
              <a:t>Overvi</a:t>
            </a:r>
            <a:r>
              <a:rPr lang="en-US"/>
              <a:t>ew of the Long-Term Condition </a:t>
            </a:r>
          </a:p>
        </p:txBody>
      </p:sp>
      <p:pic>
        <p:nvPicPr>
          <p:cNvPr id="4" name="Picture 3" descr="Study assesses long-term risk of invasive breast cancer after pre ...">
            <a:extLst>
              <a:ext uri="{FF2B5EF4-FFF2-40B4-BE49-F238E27FC236}">
                <a16:creationId xmlns:a16="http://schemas.microsoft.com/office/drawing/2014/main" id="{3807F173-06DA-F074-A8AD-EF4775C152C5}"/>
              </a:ext>
            </a:extLst>
          </p:cNvPr>
          <p:cNvPicPr>
            <a:picLocks noChangeAspect="1"/>
          </p:cNvPicPr>
          <p:nvPr/>
        </p:nvPicPr>
        <p:blipFill>
          <a:blip r:embed="rId2"/>
          <a:srcRect l="21395" r="20802" b="-1"/>
          <a:stretch>
            <a:fillRect/>
          </a:stretch>
        </p:blipFill>
        <p:spPr>
          <a:xfrm>
            <a:off x="5134708" y="553616"/>
            <a:ext cx="6279741" cy="5486400"/>
          </a:xfrm>
          <a:prstGeom prst="rect">
            <a:avLst/>
          </a:prstGeom>
          <a:noFill/>
        </p:spPr>
      </p:pic>
      <p:sp>
        <p:nvSpPr>
          <p:cNvPr id="3" name="Content Placeholder 2">
            <a:extLst>
              <a:ext uri="{FF2B5EF4-FFF2-40B4-BE49-F238E27FC236}">
                <a16:creationId xmlns:a16="http://schemas.microsoft.com/office/drawing/2014/main" id="{EFE9E5AC-58F8-354D-2B4B-5D4EBF6AA3BE}"/>
              </a:ext>
            </a:extLst>
          </p:cNvPr>
          <p:cNvSpPr>
            <a:spLocks noGrp="1"/>
          </p:cNvSpPr>
          <p:nvPr>
            <p:ph type="body" sz="half" idx="2"/>
          </p:nvPr>
        </p:nvSpPr>
        <p:spPr>
          <a:xfrm>
            <a:off x="597160" y="2311121"/>
            <a:ext cx="3595634" cy="3728895"/>
          </a:xfrm>
        </p:spPr>
        <p:txBody>
          <a:bodyPr vert="horz" lIns="91440" tIns="45720" rIns="91440" bIns="45720" rtlCol="0" anchor="t">
            <a:normAutofit/>
          </a:bodyPr>
          <a:lstStyle/>
          <a:p>
            <a:pPr marL="342900" indent="-342900">
              <a:lnSpc>
                <a:spcPct val="110000"/>
              </a:lnSpc>
            </a:pPr>
            <a:r>
              <a:rPr lang="en-GB" sz="1500" b="1"/>
              <a:t>Definition</a:t>
            </a:r>
            <a:endParaRPr lang="pt-PT" sz="1500" b="1"/>
          </a:p>
          <a:p>
            <a:pPr>
              <a:lnSpc>
                <a:spcPct val="110000"/>
              </a:lnSpc>
            </a:pPr>
            <a:r>
              <a:rPr lang="en-GB" sz="1500"/>
              <a:t>Breast cancer is a malignant tumour that develops from cells in breast tissue, usually in the ducts or lobules. It occurs when abnormal cells grow uncontrollably and can spread to other parts of the body (metastasis) (World Health Organization, 2023)</a:t>
            </a:r>
          </a:p>
          <a:p>
            <a:pPr>
              <a:lnSpc>
                <a:spcPct val="110000"/>
              </a:lnSpc>
            </a:pPr>
            <a:r>
              <a:rPr lang="en-GB" sz="1500"/>
              <a:t>Although breast cancer is more common in older women, young women aged 25–30 can also develop it, often with more aggressive tumour types Siegel, Miller and Jemal, 2023).</a:t>
            </a:r>
          </a:p>
        </p:txBody>
      </p:sp>
      <p:sp>
        <p:nvSpPr>
          <p:cNvPr id="9" name="Date Placeholder 4">
            <a:extLst>
              <a:ext uri="{FF2B5EF4-FFF2-40B4-BE49-F238E27FC236}">
                <a16:creationId xmlns:a16="http://schemas.microsoft.com/office/drawing/2014/main" id="{A7B733D2-F77E-4C7C-C7C5-168FDE622A38}"/>
              </a:ext>
            </a:extLst>
          </p:cNvPr>
          <p:cNvSpPr>
            <a:spLocks noGrp="1"/>
          </p:cNvSpPr>
          <p:nvPr>
            <p:ph type="dt" sz="half" idx="10"/>
          </p:nvPr>
        </p:nvSpPr>
        <p:spPr>
          <a:xfrm>
            <a:off x="137160" y="6453002"/>
            <a:ext cx="3494314" cy="365125"/>
          </a:xfrm>
        </p:spPr>
        <p:txBody>
          <a:bodyPr/>
          <a:lstStyle/>
          <a:p>
            <a:pPr>
              <a:spcAft>
                <a:spcPts val="600"/>
              </a:spcAft>
            </a:pPr>
            <a:fld id="{23609D9F-98D4-4E9E-B740-ADF07637D4D8}" type="datetime1">
              <a:pPr>
                <a:spcAft>
                  <a:spcPts val="600"/>
                </a:spcAft>
              </a:pPr>
              <a:t>3/16/2026</a:t>
            </a:fld>
            <a:endParaRPr lang="en-US"/>
          </a:p>
        </p:txBody>
      </p:sp>
      <p:sp>
        <p:nvSpPr>
          <p:cNvPr id="11" name="Footer Placeholder 5">
            <a:extLst>
              <a:ext uri="{FF2B5EF4-FFF2-40B4-BE49-F238E27FC236}">
                <a16:creationId xmlns:a16="http://schemas.microsoft.com/office/drawing/2014/main" id="{A1586028-4B34-7F5E-9C3F-E4B29718B777}"/>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F643E478-E92F-1F5E-1312-82195CFC3755}"/>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3</a:t>
            </a:fld>
            <a:endParaRPr lang="en-US"/>
          </a:p>
        </p:txBody>
      </p:sp>
      <p:sp>
        <p:nvSpPr>
          <p:cNvPr id="5" name="TextBox 4">
            <a:extLst>
              <a:ext uri="{FF2B5EF4-FFF2-40B4-BE49-F238E27FC236}">
                <a16:creationId xmlns:a16="http://schemas.microsoft.com/office/drawing/2014/main" id="{4F77C1D5-DFF0-8DD0-1091-DF8C87F3792E}"/>
              </a:ext>
            </a:extLst>
          </p:cNvPr>
          <p:cNvSpPr txBox="1"/>
          <p:nvPr/>
        </p:nvSpPr>
        <p:spPr>
          <a:xfrm>
            <a:off x="7099788" y="6086231"/>
            <a:ext cx="2505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0000"/>
                </a:solidFill>
                <a:latin typeface="Neue Haas Grotesk Text Pro"/>
                <a:ea typeface="Roboto"/>
                <a:cs typeface="Roboto"/>
              </a:rPr>
              <a:t>(Nihr.ac.uk, 2024)</a:t>
            </a:r>
            <a:endParaRPr lang="en-US"/>
          </a:p>
        </p:txBody>
      </p:sp>
    </p:spTree>
    <p:extLst>
      <p:ext uri="{BB962C8B-B14F-4D97-AF65-F5344CB8AC3E}">
        <p14:creationId xmlns:p14="http://schemas.microsoft.com/office/powerpoint/2010/main" val="2150544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73C7D-053C-F94A-0B2A-F4B2A1043982}"/>
              </a:ext>
            </a:extLst>
          </p:cNvPr>
          <p:cNvSpPr>
            <a:spLocks noGrp="1"/>
          </p:cNvSpPr>
          <p:nvPr>
            <p:ph type="title"/>
          </p:nvPr>
        </p:nvSpPr>
        <p:spPr>
          <a:xfrm>
            <a:off x="612648" y="548640"/>
            <a:ext cx="10741152" cy="1132258"/>
          </a:xfrm>
        </p:spPr>
        <p:txBody>
          <a:bodyPr anchor="t">
            <a:normAutofit/>
          </a:bodyPr>
          <a:lstStyle/>
          <a:p>
            <a:r>
              <a:rPr lang="en-001"/>
              <a:t>Symptoms </a:t>
            </a:r>
          </a:p>
        </p:txBody>
      </p:sp>
      <p:sp>
        <p:nvSpPr>
          <p:cNvPr id="3" name="Content Placeholder 2">
            <a:extLst>
              <a:ext uri="{FF2B5EF4-FFF2-40B4-BE49-F238E27FC236}">
                <a16:creationId xmlns:a16="http://schemas.microsoft.com/office/drawing/2014/main" id="{C05EE8B3-4357-08D0-10E1-4A195ABE8EC8}"/>
              </a:ext>
            </a:extLst>
          </p:cNvPr>
          <p:cNvSpPr>
            <a:spLocks noGrp="1"/>
          </p:cNvSpPr>
          <p:nvPr>
            <p:ph sz="half" idx="1"/>
          </p:nvPr>
        </p:nvSpPr>
        <p:spPr>
          <a:xfrm>
            <a:off x="612648" y="1825625"/>
            <a:ext cx="5181600" cy="4351338"/>
          </a:xfrm>
        </p:spPr>
        <p:txBody>
          <a:bodyPr vert="horz" lIns="91440" tIns="45720" rIns="91440" bIns="45720" rtlCol="0" anchor="t">
            <a:normAutofit/>
          </a:bodyPr>
          <a:lstStyle/>
          <a:p>
            <a:pPr>
              <a:lnSpc>
                <a:spcPct val="110000"/>
              </a:lnSpc>
            </a:pPr>
            <a:r>
              <a:rPr lang="en-GB" sz="1700"/>
              <a:t>Common symptoms of breast cancer include:</a:t>
            </a:r>
          </a:p>
          <a:p>
            <a:pPr>
              <a:lnSpc>
                <a:spcPct val="110000"/>
              </a:lnSpc>
            </a:pPr>
            <a:r>
              <a:rPr lang="en-GB" sz="1700"/>
              <a:t>A lump or swelling in the breast or armpit (Smith et al., 2019).</a:t>
            </a:r>
            <a:endParaRPr lang="en-GB" sz="1700" dirty="0"/>
          </a:p>
          <a:p>
            <a:pPr>
              <a:lnSpc>
                <a:spcPct val="110000"/>
              </a:lnSpc>
            </a:pPr>
            <a:r>
              <a:rPr lang="en-GB" sz="1700"/>
              <a:t>Changes in breast size or shape</a:t>
            </a:r>
          </a:p>
          <a:p>
            <a:pPr>
              <a:lnSpc>
                <a:spcPct val="110000"/>
              </a:lnSpc>
            </a:pPr>
            <a:r>
              <a:rPr lang="en-GB" sz="1700"/>
              <a:t>Skin dimpling or redness</a:t>
            </a:r>
          </a:p>
          <a:p>
            <a:pPr>
              <a:lnSpc>
                <a:spcPct val="110000"/>
              </a:lnSpc>
            </a:pPr>
            <a:r>
              <a:rPr lang="en-GB" sz="1700"/>
              <a:t>Nipple discharge</a:t>
            </a:r>
          </a:p>
          <a:p>
            <a:pPr>
              <a:lnSpc>
                <a:spcPct val="110000"/>
              </a:lnSpc>
            </a:pPr>
            <a:r>
              <a:rPr lang="en-GB" sz="1700"/>
              <a:t>Nipple inversion</a:t>
            </a:r>
          </a:p>
          <a:p>
            <a:pPr>
              <a:lnSpc>
                <a:spcPct val="110000"/>
              </a:lnSpc>
            </a:pPr>
            <a:r>
              <a:rPr lang="en-GB" sz="1700"/>
              <a:t>Persistent breast pain</a:t>
            </a:r>
          </a:p>
          <a:p>
            <a:pPr>
              <a:lnSpc>
                <a:spcPct val="110000"/>
              </a:lnSpc>
            </a:pPr>
            <a:r>
              <a:rPr lang="en-GB" sz="1700"/>
              <a:t>Recognising these symptoms early can significantly improve treatment outcomes and survival rates (NHS, 2023) </a:t>
            </a:r>
          </a:p>
        </p:txBody>
      </p:sp>
      <p:pic>
        <p:nvPicPr>
          <p:cNvPr id="6" name="Picture 5" descr="Breast Cancer Symptoms And Treatment Tips: A Comprehensive Guide">
            <a:extLst>
              <a:ext uri="{FF2B5EF4-FFF2-40B4-BE49-F238E27FC236}">
                <a16:creationId xmlns:a16="http://schemas.microsoft.com/office/drawing/2014/main" id="{4A4E005F-E604-8D98-912C-8D4DDE780F81}"/>
              </a:ext>
            </a:extLst>
          </p:cNvPr>
          <p:cNvPicPr>
            <a:picLocks noChangeAspect="1"/>
          </p:cNvPicPr>
          <p:nvPr/>
        </p:nvPicPr>
        <p:blipFill>
          <a:blip r:embed="rId2"/>
          <a:srcRect b="16023"/>
          <a:stretch>
            <a:fillRect/>
          </a:stretch>
        </p:blipFill>
        <p:spPr>
          <a:xfrm>
            <a:off x="6172200" y="1825625"/>
            <a:ext cx="5181600" cy="4351338"/>
          </a:xfrm>
          <a:prstGeom prst="rect">
            <a:avLst/>
          </a:prstGeom>
          <a:noFill/>
        </p:spPr>
      </p:pic>
      <p:sp>
        <p:nvSpPr>
          <p:cNvPr id="21" name="Date Placeholder 4">
            <a:extLst>
              <a:ext uri="{FF2B5EF4-FFF2-40B4-BE49-F238E27FC236}">
                <a16:creationId xmlns:a16="http://schemas.microsoft.com/office/drawing/2014/main" id="{CEDBACDD-B918-1A12-35C2-44AEEBEAB102}"/>
              </a:ext>
            </a:extLst>
          </p:cNvPr>
          <p:cNvSpPr>
            <a:spLocks noGrp="1"/>
          </p:cNvSpPr>
          <p:nvPr>
            <p:ph type="dt" sz="half" idx="10"/>
          </p:nvPr>
        </p:nvSpPr>
        <p:spPr>
          <a:xfrm>
            <a:off x="137160" y="6453002"/>
            <a:ext cx="3494314" cy="365125"/>
          </a:xfrm>
        </p:spPr>
        <p:txBody>
          <a:bodyPr/>
          <a:lstStyle/>
          <a:p>
            <a:pPr>
              <a:spcAft>
                <a:spcPts val="600"/>
              </a:spcAft>
            </a:pPr>
            <a:fld id="{E6C9176D-2A21-4BBB-91BC-1613F5607E42}" type="datetime1">
              <a:pPr>
                <a:spcAft>
                  <a:spcPts val="600"/>
                </a:spcAft>
              </a:pPr>
              <a:t>3/16/2026</a:t>
            </a:fld>
            <a:endParaRPr lang="en-US"/>
          </a:p>
        </p:txBody>
      </p:sp>
      <p:sp>
        <p:nvSpPr>
          <p:cNvPr id="22" name="Footer Placeholder 5">
            <a:extLst>
              <a:ext uri="{FF2B5EF4-FFF2-40B4-BE49-F238E27FC236}">
                <a16:creationId xmlns:a16="http://schemas.microsoft.com/office/drawing/2014/main" id="{46ADAC0B-2233-A55E-41C5-3EDB08AA5CD8}"/>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3" name="Slide Number Placeholder 6">
            <a:extLst>
              <a:ext uri="{FF2B5EF4-FFF2-40B4-BE49-F238E27FC236}">
                <a16:creationId xmlns:a16="http://schemas.microsoft.com/office/drawing/2014/main" id="{F893C170-C99D-DBD0-CE92-2D2AE4696E6E}"/>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4</a:t>
            </a:fld>
            <a:endParaRPr lang="en-US"/>
          </a:p>
        </p:txBody>
      </p:sp>
      <p:sp>
        <p:nvSpPr>
          <p:cNvPr id="7" name="TextBox 6">
            <a:extLst>
              <a:ext uri="{FF2B5EF4-FFF2-40B4-BE49-F238E27FC236}">
                <a16:creationId xmlns:a16="http://schemas.microsoft.com/office/drawing/2014/main" id="{4F3C8605-4693-DC74-598A-EEC6BC662750}"/>
              </a:ext>
            </a:extLst>
          </p:cNvPr>
          <p:cNvSpPr txBox="1"/>
          <p:nvPr/>
        </p:nvSpPr>
        <p:spPr>
          <a:xfrm>
            <a:off x="6841717" y="6270217"/>
            <a:ext cx="287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(Nextfitlife.com, 2026)</a:t>
            </a:r>
            <a:endParaRPr lang="en-US"/>
          </a:p>
        </p:txBody>
      </p:sp>
    </p:spTree>
    <p:extLst>
      <p:ext uri="{BB962C8B-B14F-4D97-AF65-F5344CB8AC3E}">
        <p14:creationId xmlns:p14="http://schemas.microsoft.com/office/powerpoint/2010/main" val="102265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4345-9D8B-7DEF-FEEF-A4D2D9A6CF84}"/>
              </a:ext>
            </a:extLst>
          </p:cNvPr>
          <p:cNvSpPr>
            <a:spLocks noGrp="1"/>
          </p:cNvSpPr>
          <p:nvPr>
            <p:ph type="title"/>
          </p:nvPr>
        </p:nvSpPr>
        <p:spPr>
          <a:xfrm>
            <a:off x="612648" y="548640"/>
            <a:ext cx="10741152" cy="1132258"/>
          </a:xfrm>
        </p:spPr>
        <p:txBody>
          <a:bodyPr anchor="t">
            <a:normAutofit/>
          </a:bodyPr>
          <a:lstStyle/>
          <a:p>
            <a:r>
              <a:rPr lang="en-GB" b="1"/>
              <a:t>Aetiology (Causes and Risk Factors)</a:t>
            </a:r>
            <a:br>
              <a:rPr lang="en-GB" b="1"/>
            </a:br>
            <a:endParaRPr lang="en-001"/>
          </a:p>
        </p:txBody>
      </p:sp>
      <p:sp>
        <p:nvSpPr>
          <p:cNvPr id="3" name="Content Placeholder 2">
            <a:extLst>
              <a:ext uri="{FF2B5EF4-FFF2-40B4-BE49-F238E27FC236}">
                <a16:creationId xmlns:a16="http://schemas.microsoft.com/office/drawing/2014/main" id="{834343A9-1BC3-C996-2FFF-9B1C4027AD24}"/>
              </a:ext>
            </a:extLst>
          </p:cNvPr>
          <p:cNvSpPr>
            <a:spLocks noGrp="1"/>
          </p:cNvSpPr>
          <p:nvPr>
            <p:ph sz="half" idx="1"/>
          </p:nvPr>
        </p:nvSpPr>
        <p:spPr>
          <a:xfrm>
            <a:off x="612648" y="1825625"/>
            <a:ext cx="5181600" cy="4351338"/>
          </a:xfrm>
        </p:spPr>
        <p:txBody>
          <a:bodyPr vert="horz" lIns="91440" tIns="45720" rIns="91440" bIns="45720" rtlCol="0" anchor="t">
            <a:normAutofit fontScale="85000" lnSpcReduction="20000"/>
          </a:bodyPr>
          <a:lstStyle/>
          <a:p>
            <a:pPr>
              <a:lnSpc>
                <a:spcPct val="110000"/>
              </a:lnSpc>
            </a:pPr>
            <a:r>
              <a:rPr lang="en-GB" sz="1600" dirty="0"/>
              <a:t>Breast cancer develops due to a combination of genetic, hormonal and environmental risk factors (Bray et al., 2018).</a:t>
            </a:r>
          </a:p>
          <a:p>
            <a:pPr>
              <a:lnSpc>
                <a:spcPct val="110000"/>
              </a:lnSpc>
            </a:pPr>
            <a:r>
              <a:rPr lang="en-GB" sz="1600" b="1"/>
              <a:t>Genetic Factors</a:t>
            </a:r>
          </a:p>
          <a:p>
            <a:pPr>
              <a:lnSpc>
                <a:spcPct val="110000"/>
              </a:lnSpc>
            </a:pPr>
            <a:r>
              <a:rPr lang="en-GB" sz="1600" dirty="0"/>
              <a:t>Mutations in the </a:t>
            </a:r>
            <a:r>
              <a:rPr lang="en-GB" sz="1600" dirty="0" err="1"/>
              <a:t>BRCA1</a:t>
            </a:r>
            <a:r>
              <a:rPr lang="en-GB" sz="1600" dirty="0"/>
              <a:t> and </a:t>
            </a:r>
            <a:r>
              <a:rPr lang="en-GB" sz="1600" dirty="0" err="1"/>
              <a:t>BRCA2</a:t>
            </a:r>
            <a:r>
              <a:rPr lang="en-GB" sz="1600" dirty="0"/>
              <a:t> genes significantly increase the risk of breast cancer, particularly in younger women (National Institute for Health and Care Excellence, 2019 and  </a:t>
            </a:r>
            <a:r>
              <a:rPr lang="en-GB" sz="1600" dirty="0" err="1"/>
              <a:t>Ferlay</a:t>
            </a:r>
            <a:r>
              <a:rPr lang="en-GB" sz="1600" dirty="0"/>
              <a:t> et al., 2021).</a:t>
            </a:r>
          </a:p>
          <a:p>
            <a:pPr>
              <a:lnSpc>
                <a:spcPct val="110000"/>
              </a:lnSpc>
            </a:pPr>
            <a:r>
              <a:rPr lang="en-GB" sz="1600" b="1"/>
              <a:t>Hormonal Factors</a:t>
            </a:r>
            <a:endParaRPr lang="en-GB" sz="1600" dirty="0"/>
          </a:p>
          <a:p>
            <a:pPr>
              <a:lnSpc>
                <a:spcPct val="110000"/>
              </a:lnSpc>
            </a:pPr>
            <a:r>
              <a:rPr lang="en-GB" sz="1600"/>
              <a:t>Hormonal influences such as early menstruation, delayed pregnancy and hormone exposure may increase risk (World Cancer Research Fund, 2023).</a:t>
            </a:r>
            <a:endParaRPr lang="en-GB" sz="1600" dirty="0"/>
          </a:p>
          <a:p>
            <a:pPr>
              <a:lnSpc>
                <a:spcPct val="110000"/>
              </a:lnSpc>
            </a:pPr>
            <a:r>
              <a:rPr lang="en-GB" sz="1600" b="1"/>
              <a:t>Lifestyle Factors</a:t>
            </a:r>
          </a:p>
          <a:p>
            <a:pPr>
              <a:lnSpc>
                <a:spcPct val="110000"/>
              </a:lnSpc>
            </a:pPr>
            <a:r>
              <a:rPr lang="en-GB" sz="1600"/>
              <a:t>Lifestyle behaviours such as alcohol consumption, obesity and physical inactivity are also associated with increased breast cancer risk (Public Health England, </a:t>
            </a:r>
            <a:r>
              <a:rPr lang="en-GB" sz="1300"/>
              <a:t>2020 and World Cancer Research Fund, 2023).</a:t>
            </a:r>
          </a:p>
          <a:p>
            <a:pPr>
              <a:lnSpc>
                <a:spcPct val="110000"/>
              </a:lnSpc>
            </a:pPr>
            <a:endParaRPr lang="en-001" sz="1300"/>
          </a:p>
        </p:txBody>
      </p:sp>
      <p:pic>
        <p:nvPicPr>
          <p:cNvPr id="4" name="Picture 3" descr="Breast cancer risk factors infographic vector illustration.">
            <a:extLst>
              <a:ext uri="{FF2B5EF4-FFF2-40B4-BE49-F238E27FC236}">
                <a16:creationId xmlns:a16="http://schemas.microsoft.com/office/drawing/2014/main" id="{B8CE07C2-86B3-D061-CD63-E61C6EB2A301}"/>
              </a:ext>
            </a:extLst>
          </p:cNvPr>
          <p:cNvPicPr>
            <a:picLocks noChangeAspect="1"/>
          </p:cNvPicPr>
          <p:nvPr/>
        </p:nvPicPr>
        <p:blipFill>
          <a:blip r:embed="rId2"/>
          <a:stretch>
            <a:fillRect/>
          </a:stretch>
        </p:blipFill>
        <p:spPr>
          <a:xfrm>
            <a:off x="6172200" y="2187734"/>
            <a:ext cx="5181600" cy="3627120"/>
          </a:xfrm>
          <a:prstGeom prst="rect">
            <a:avLst/>
          </a:prstGeom>
          <a:noFill/>
        </p:spPr>
      </p:pic>
      <p:sp>
        <p:nvSpPr>
          <p:cNvPr id="9" name="Date Placeholder 4">
            <a:extLst>
              <a:ext uri="{FF2B5EF4-FFF2-40B4-BE49-F238E27FC236}">
                <a16:creationId xmlns:a16="http://schemas.microsoft.com/office/drawing/2014/main" id="{9B98C73B-28F9-BEA2-110B-B652846D7E05}"/>
              </a:ext>
            </a:extLst>
          </p:cNvPr>
          <p:cNvSpPr>
            <a:spLocks noGrp="1"/>
          </p:cNvSpPr>
          <p:nvPr>
            <p:ph type="dt" sz="half" idx="10"/>
          </p:nvPr>
        </p:nvSpPr>
        <p:spPr>
          <a:xfrm>
            <a:off x="137160" y="6453002"/>
            <a:ext cx="3494314" cy="365125"/>
          </a:xfrm>
        </p:spPr>
        <p:txBody>
          <a:bodyPr/>
          <a:lstStyle/>
          <a:p>
            <a:pPr>
              <a:spcAft>
                <a:spcPts val="600"/>
              </a:spcAft>
            </a:pPr>
            <a:fld id="{5866242B-FE5F-44F6-9320-A195E66FA17F}" type="datetime1">
              <a:pPr>
                <a:spcAft>
                  <a:spcPts val="600"/>
                </a:spcAft>
              </a:pPr>
              <a:t>3/16/2026</a:t>
            </a:fld>
            <a:endParaRPr lang="en-US"/>
          </a:p>
        </p:txBody>
      </p:sp>
      <p:sp>
        <p:nvSpPr>
          <p:cNvPr id="11" name="Footer Placeholder 5">
            <a:extLst>
              <a:ext uri="{FF2B5EF4-FFF2-40B4-BE49-F238E27FC236}">
                <a16:creationId xmlns:a16="http://schemas.microsoft.com/office/drawing/2014/main" id="{F25BB1EB-A694-5B47-C8CA-3D095B6DFCA2}"/>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04EA79BE-ACBC-104F-0ED8-67EE335664B4}"/>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5</a:t>
            </a:fld>
            <a:endParaRPr lang="en-US"/>
          </a:p>
        </p:txBody>
      </p:sp>
      <p:sp>
        <p:nvSpPr>
          <p:cNvPr id="6" name="TextBox 5">
            <a:extLst>
              <a:ext uri="{FF2B5EF4-FFF2-40B4-BE49-F238E27FC236}">
                <a16:creationId xmlns:a16="http://schemas.microsoft.com/office/drawing/2014/main" id="{CEA37326-E30D-5373-D348-B16E5BDD8D7A}"/>
              </a:ext>
            </a:extLst>
          </p:cNvPr>
          <p:cNvSpPr txBox="1"/>
          <p:nvPr/>
        </p:nvSpPr>
        <p:spPr>
          <a:xfrm>
            <a:off x="6787663" y="6004497"/>
            <a:ext cx="29454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C3E50"/>
                </a:solidFill>
                <a:latin typeface="Roboto"/>
                <a:ea typeface="Roboto"/>
                <a:cs typeface="Roboto"/>
              </a:rPr>
              <a:t>(cancer, 2026)</a:t>
            </a:r>
            <a:endParaRPr lang="en-US"/>
          </a:p>
        </p:txBody>
      </p:sp>
    </p:spTree>
    <p:extLst>
      <p:ext uri="{BB962C8B-B14F-4D97-AF65-F5344CB8AC3E}">
        <p14:creationId xmlns:p14="http://schemas.microsoft.com/office/powerpoint/2010/main" val="337528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9F8F-B234-8F4E-26F1-20931056CF27}"/>
              </a:ext>
            </a:extLst>
          </p:cNvPr>
          <p:cNvSpPr>
            <a:spLocks noGrp="1"/>
          </p:cNvSpPr>
          <p:nvPr>
            <p:ph type="title"/>
          </p:nvPr>
        </p:nvSpPr>
        <p:spPr>
          <a:xfrm>
            <a:off x="612648" y="548640"/>
            <a:ext cx="10741152" cy="1132258"/>
          </a:xfrm>
        </p:spPr>
        <p:txBody>
          <a:bodyPr anchor="t">
            <a:normAutofit/>
          </a:bodyPr>
          <a:lstStyle/>
          <a:p>
            <a:r>
              <a:rPr lang="en-GB" b="1"/>
              <a:t>Prevalence in the UK and Worldwide</a:t>
            </a:r>
            <a:br>
              <a:rPr lang="en-GB" b="1"/>
            </a:br>
            <a:endParaRPr lang="en-001"/>
          </a:p>
        </p:txBody>
      </p:sp>
      <p:sp>
        <p:nvSpPr>
          <p:cNvPr id="3" name="Content Placeholder 2">
            <a:extLst>
              <a:ext uri="{FF2B5EF4-FFF2-40B4-BE49-F238E27FC236}">
                <a16:creationId xmlns:a16="http://schemas.microsoft.com/office/drawing/2014/main" id="{FB1E05EB-2944-467A-8242-AC7E19BF6B30}"/>
              </a:ext>
            </a:extLst>
          </p:cNvPr>
          <p:cNvSpPr>
            <a:spLocks noGrp="1"/>
          </p:cNvSpPr>
          <p:nvPr>
            <p:ph sz="half" idx="1"/>
          </p:nvPr>
        </p:nvSpPr>
        <p:spPr>
          <a:xfrm>
            <a:off x="612648" y="1825625"/>
            <a:ext cx="5181600" cy="4351338"/>
          </a:xfrm>
        </p:spPr>
        <p:txBody>
          <a:bodyPr vert="horz" lIns="91440" tIns="45720" rIns="91440" bIns="45720" rtlCol="0" anchor="t">
            <a:normAutofit/>
          </a:bodyPr>
          <a:lstStyle/>
          <a:p>
            <a:pPr>
              <a:lnSpc>
                <a:spcPct val="110000"/>
              </a:lnSpc>
            </a:pPr>
            <a:r>
              <a:rPr lang="en-GB" sz="1100" b="1"/>
              <a:t>United Kingdom</a:t>
            </a:r>
            <a:endParaRPr lang="en-GB" sz="1100"/>
          </a:p>
          <a:p>
            <a:pPr>
              <a:lnSpc>
                <a:spcPct val="110000"/>
              </a:lnSpc>
            </a:pPr>
            <a:r>
              <a:rPr lang="en-GB" sz="1100"/>
              <a:t>Breast cancer is the most common cancer among women in the UK, with around 55,000 new cases diagnosed each year (Cancer Research UK, 2023).</a:t>
            </a:r>
          </a:p>
          <a:p>
            <a:pPr>
              <a:lnSpc>
                <a:spcPct val="110000"/>
              </a:lnSpc>
            </a:pPr>
            <a:r>
              <a:rPr lang="en-GB" sz="1100"/>
              <a:t>Approximately one in seven women in the UK will develop breast cancer during their lifetime (Breast Cancer UK, 2022). Although cases in women aged 25–30 are less common, diagnosis at a younger age may lead to more complex treatment pathways (Against Breast Cancer, 2023).</a:t>
            </a:r>
          </a:p>
          <a:p>
            <a:pPr>
              <a:lnSpc>
                <a:spcPct val="110000"/>
              </a:lnSpc>
            </a:pPr>
            <a:r>
              <a:rPr lang="en-GB" sz="1100" b="1"/>
              <a:t>Worldwide</a:t>
            </a:r>
          </a:p>
          <a:p>
            <a:pPr>
              <a:lnSpc>
                <a:spcPct val="110000"/>
              </a:lnSpc>
            </a:pPr>
            <a:r>
              <a:rPr lang="en-GB" sz="1100" dirty="0"/>
              <a:t>Globally, breast cancer is the most commonly diagnosed cancer among women, with approximately 2.3 million cases reported annually (World Health </a:t>
            </a:r>
            <a:r>
              <a:rPr lang="en-GB" sz="1100" dirty="0" err="1"/>
              <a:t>Organization</a:t>
            </a:r>
            <a:r>
              <a:rPr lang="en-GB" sz="1100" dirty="0"/>
              <a:t>, 2023 and International Agency for Research on Cancer, 2022).</a:t>
            </a:r>
          </a:p>
          <a:p>
            <a:pPr>
              <a:lnSpc>
                <a:spcPct val="110000"/>
              </a:lnSpc>
            </a:pPr>
            <a:r>
              <a:rPr lang="en-GB" sz="1100" dirty="0"/>
              <a:t>Global disparities exist in survival rates due to differences in healthcare access, early detection programmes and treatment availability (Anderson et al., 2015).</a:t>
            </a:r>
          </a:p>
          <a:p>
            <a:pPr>
              <a:lnSpc>
                <a:spcPct val="110000"/>
              </a:lnSpc>
            </a:pPr>
            <a:endParaRPr lang="en-001" sz="1100"/>
          </a:p>
        </p:txBody>
      </p:sp>
      <p:pic>
        <p:nvPicPr>
          <p:cNvPr id="4" name="Picture 3" descr="Healthy breast cells can look like invasive cancer, complicating early ...">
            <a:extLst>
              <a:ext uri="{FF2B5EF4-FFF2-40B4-BE49-F238E27FC236}">
                <a16:creationId xmlns:a16="http://schemas.microsoft.com/office/drawing/2014/main" id="{125DC081-EAA1-61AD-2904-AC5B35459AF6}"/>
              </a:ext>
            </a:extLst>
          </p:cNvPr>
          <p:cNvPicPr>
            <a:picLocks noChangeAspect="1"/>
          </p:cNvPicPr>
          <p:nvPr/>
        </p:nvPicPr>
        <p:blipFill>
          <a:blip r:embed="rId2"/>
          <a:srcRect l="16051" r="16965" b="-1"/>
          <a:stretch>
            <a:fillRect/>
          </a:stretch>
        </p:blipFill>
        <p:spPr>
          <a:xfrm>
            <a:off x="6172200" y="1825625"/>
            <a:ext cx="5181600" cy="4351338"/>
          </a:xfrm>
          <a:prstGeom prst="rect">
            <a:avLst/>
          </a:prstGeom>
          <a:noFill/>
        </p:spPr>
      </p:pic>
      <p:sp>
        <p:nvSpPr>
          <p:cNvPr id="9" name="Date Placeholder 4">
            <a:extLst>
              <a:ext uri="{FF2B5EF4-FFF2-40B4-BE49-F238E27FC236}">
                <a16:creationId xmlns:a16="http://schemas.microsoft.com/office/drawing/2014/main" id="{C13A2126-7BFD-2DA3-41E2-098E47F3942A}"/>
              </a:ext>
            </a:extLst>
          </p:cNvPr>
          <p:cNvSpPr>
            <a:spLocks noGrp="1"/>
          </p:cNvSpPr>
          <p:nvPr>
            <p:ph type="dt" sz="half" idx="10"/>
          </p:nvPr>
        </p:nvSpPr>
        <p:spPr>
          <a:xfrm>
            <a:off x="137160" y="6453002"/>
            <a:ext cx="3494314" cy="365125"/>
          </a:xfrm>
        </p:spPr>
        <p:txBody>
          <a:bodyPr/>
          <a:lstStyle/>
          <a:p>
            <a:pPr>
              <a:spcAft>
                <a:spcPts val="600"/>
              </a:spcAft>
            </a:pPr>
            <a:fld id="{94EF5363-E091-4768-9597-87080BFB41B2}" type="datetime1">
              <a:pPr>
                <a:spcAft>
                  <a:spcPts val="600"/>
                </a:spcAft>
              </a:pPr>
              <a:t>3/16/2026</a:t>
            </a:fld>
            <a:endParaRPr lang="en-US"/>
          </a:p>
        </p:txBody>
      </p:sp>
      <p:sp>
        <p:nvSpPr>
          <p:cNvPr id="11" name="Footer Placeholder 5">
            <a:extLst>
              <a:ext uri="{FF2B5EF4-FFF2-40B4-BE49-F238E27FC236}">
                <a16:creationId xmlns:a16="http://schemas.microsoft.com/office/drawing/2014/main" id="{0DD51A3E-AA84-851B-FDE5-1DCB3A39FA0F}"/>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E4423B5A-6A66-2CB3-D996-13BF96E87B04}"/>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6</a:t>
            </a:fld>
            <a:endParaRPr lang="en-US"/>
          </a:p>
        </p:txBody>
      </p:sp>
      <p:sp>
        <p:nvSpPr>
          <p:cNvPr id="5" name="TextBox 4">
            <a:extLst>
              <a:ext uri="{FF2B5EF4-FFF2-40B4-BE49-F238E27FC236}">
                <a16:creationId xmlns:a16="http://schemas.microsoft.com/office/drawing/2014/main" id="{0C4278E7-6B97-A827-F25E-97016C98BF49}"/>
              </a:ext>
            </a:extLst>
          </p:cNvPr>
          <p:cNvSpPr txBox="1"/>
          <p:nvPr/>
        </p:nvSpPr>
        <p:spPr>
          <a:xfrm>
            <a:off x="6521775" y="6271032"/>
            <a:ext cx="37513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C3E50"/>
                </a:solidFill>
                <a:latin typeface="Roboto"/>
                <a:ea typeface="Roboto"/>
                <a:cs typeface="Roboto"/>
              </a:rPr>
              <a:t> (Tjandra, 2025)</a:t>
            </a:r>
            <a:endParaRPr lang="en-US"/>
          </a:p>
        </p:txBody>
      </p:sp>
    </p:spTree>
    <p:extLst>
      <p:ext uri="{BB962C8B-B14F-4D97-AF65-F5344CB8AC3E}">
        <p14:creationId xmlns:p14="http://schemas.microsoft.com/office/powerpoint/2010/main" val="3910556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3DA6-9D32-C280-9AA3-4B59D460C5AB}"/>
              </a:ext>
            </a:extLst>
          </p:cNvPr>
          <p:cNvSpPr>
            <a:spLocks noGrp="1"/>
          </p:cNvSpPr>
          <p:nvPr>
            <p:ph type="title"/>
          </p:nvPr>
        </p:nvSpPr>
        <p:spPr>
          <a:xfrm>
            <a:off x="609600" y="547396"/>
            <a:ext cx="10745788" cy="1143292"/>
          </a:xfrm>
        </p:spPr>
        <p:txBody>
          <a:bodyPr vert="horz" lIns="91440" tIns="45720" rIns="91440" bIns="45720" rtlCol="0" anchor="t">
            <a:normAutofit/>
          </a:bodyPr>
          <a:lstStyle/>
          <a:p>
            <a:r>
              <a:rPr lang="en-US" b="1" kern="1200">
                <a:latin typeface="+mj-lt"/>
                <a:ea typeface="+mj-ea"/>
                <a:cs typeface="+mj-cs"/>
              </a:rPr>
              <a:t>Economic and Social Burden</a:t>
            </a:r>
            <a:br>
              <a:rPr lang="en-US" b="1" kern="1200">
                <a:latin typeface="+mj-lt"/>
                <a:ea typeface="+mj-ea"/>
                <a:cs typeface="+mj-cs"/>
              </a:rPr>
            </a:br>
            <a:endParaRPr lang="en-US" b="1" kern="1200">
              <a:latin typeface="+mj-lt"/>
              <a:ea typeface="+mj-ea"/>
              <a:cs typeface="+mj-cs"/>
            </a:endParaRPr>
          </a:p>
        </p:txBody>
      </p:sp>
      <p:sp>
        <p:nvSpPr>
          <p:cNvPr id="3" name="Content Placeholder 2">
            <a:extLst>
              <a:ext uri="{FF2B5EF4-FFF2-40B4-BE49-F238E27FC236}">
                <a16:creationId xmlns:a16="http://schemas.microsoft.com/office/drawing/2014/main" id="{06F030D1-8EAD-A716-F0C6-4AF8B8FD13B8}"/>
              </a:ext>
            </a:extLst>
          </p:cNvPr>
          <p:cNvSpPr>
            <a:spLocks noGrp="1"/>
          </p:cNvSpPr>
          <p:nvPr>
            <p:ph sz="half" idx="2"/>
          </p:nvPr>
        </p:nvSpPr>
        <p:spPr>
          <a:xfrm>
            <a:off x="217418" y="2049426"/>
            <a:ext cx="5772219" cy="4428842"/>
          </a:xfrm>
        </p:spPr>
        <p:txBody>
          <a:bodyPr vert="horz" lIns="91440" tIns="45720" rIns="91440" bIns="45720" rtlCol="0">
            <a:normAutofit/>
          </a:bodyPr>
          <a:lstStyle/>
          <a:p>
            <a:pPr>
              <a:lnSpc>
                <a:spcPct val="110000"/>
              </a:lnSpc>
            </a:pPr>
            <a:r>
              <a:rPr lang="en-US" sz="1100" b="1"/>
              <a:t>Economic Burden</a:t>
            </a:r>
            <a:endParaRPr lang="en-US" sz="1100"/>
          </a:p>
          <a:p>
            <a:pPr>
              <a:lnSpc>
                <a:spcPct val="110000"/>
              </a:lnSpc>
            </a:pPr>
            <a:r>
              <a:rPr lang="en-US" sz="1100"/>
              <a:t>Breast cancer creates significant financial pressure on health systems through diagnostic services, treatment costs and long-term follow-up care (Macmillan Cancer Support, 2020). Cancer care costs represent a substantial portion of NHS healthcare spending, particularly for complex treatments such as chemotherapy and radiotherapy (NHS England, 2022).</a:t>
            </a:r>
          </a:p>
          <a:p>
            <a:pPr>
              <a:lnSpc>
                <a:spcPct val="110000"/>
              </a:lnSpc>
            </a:pPr>
            <a:r>
              <a:rPr lang="en-US" sz="1100" b="1"/>
              <a:t>Social Burden</a:t>
            </a:r>
            <a:endParaRPr lang="en-US" sz="1100"/>
          </a:p>
          <a:p>
            <a:pPr>
              <a:lnSpc>
                <a:spcPct val="110000"/>
              </a:lnSpc>
            </a:pPr>
            <a:r>
              <a:rPr lang="en-US" sz="1100"/>
              <a:t>The social impact of breast cancer is particularly significant for younger women. Diagnosis may affect fertility, relationships, employment and psychological wellbeing (Jones et al., 2020).</a:t>
            </a:r>
          </a:p>
          <a:p>
            <a:pPr>
              <a:lnSpc>
                <a:spcPct val="110000"/>
              </a:lnSpc>
            </a:pPr>
            <a:r>
              <a:rPr lang="en-US" sz="1100"/>
              <a:t>Many patients experience emotional distress, anxiety and depression following diagnosis and treatment (Macmillan Cancer Support, 2021).</a:t>
            </a:r>
          </a:p>
          <a:p>
            <a:pPr>
              <a:lnSpc>
                <a:spcPct val="110000"/>
              </a:lnSpc>
            </a:pPr>
            <a:endParaRPr lang="en-US" sz="1100"/>
          </a:p>
        </p:txBody>
      </p:sp>
      <p:sp>
        <p:nvSpPr>
          <p:cNvPr id="5" name="TextBox 4">
            <a:extLst>
              <a:ext uri="{FF2B5EF4-FFF2-40B4-BE49-F238E27FC236}">
                <a16:creationId xmlns:a16="http://schemas.microsoft.com/office/drawing/2014/main" id="{62CEEF85-91A9-44D6-5A85-559989460D3E}"/>
              </a:ext>
            </a:extLst>
          </p:cNvPr>
          <p:cNvSpPr txBox="1"/>
          <p:nvPr/>
        </p:nvSpPr>
        <p:spPr>
          <a:xfrm>
            <a:off x="6172200" y="1685735"/>
            <a:ext cx="5183188" cy="5598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pPr>
            <a:r>
              <a:rPr lang="en-US" sz="2000" b="1" kern="1200" cap="all" baseline="0">
                <a:latin typeface="+mn-lt"/>
                <a:ea typeface="+mn-ea"/>
                <a:cs typeface="+mn-cs"/>
              </a:rPr>
              <a:t> (Wells, 2023)</a:t>
            </a:r>
          </a:p>
        </p:txBody>
      </p:sp>
      <p:pic>
        <p:nvPicPr>
          <p:cNvPr id="7" name="Picture 6" descr="Breast Cancer - CT Breast Imaging">
            <a:extLst>
              <a:ext uri="{FF2B5EF4-FFF2-40B4-BE49-F238E27FC236}">
                <a16:creationId xmlns:a16="http://schemas.microsoft.com/office/drawing/2014/main" id="{FCA8EB1B-14FC-19D9-04F9-83B06F3C0129}"/>
              </a:ext>
            </a:extLst>
          </p:cNvPr>
          <p:cNvPicPr>
            <a:picLocks noChangeAspect="1"/>
          </p:cNvPicPr>
          <p:nvPr/>
        </p:nvPicPr>
        <p:blipFill>
          <a:blip r:embed="rId2"/>
          <a:srcRect l="21977" r="588" b="2"/>
          <a:stretch>
            <a:fillRect/>
          </a:stretch>
        </p:blipFill>
        <p:spPr>
          <a:xfrm>
            <a:off x="6172199" y="2386894"/>
            <a:ext cx="5183189" cy="3765089"/>
          </a:xfrm>
          <a:prstGeom prst="rect">
            <a:avLst/>
          </a:prstGeom>
          <a:noFill/>
        </p:spPr>
      </p:pic>
      <p:sp>
        <p:nvSpPr>
          <p:cNvPr id="9" name="Date Placeholder 4">
            <a:extLst>
              <a:ext uri="{FF2B5EF4-FFF2-40B4-BE49-F238E27FC236}">
                <a16:creationId xmlns:a16="http://schemas.microsoft.com/office/drawing/2014/main" id="{3F7B19FF-644F-CB65-DF8B-256E0A632309}"/>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F07147E9-9BA0-43BA-BB63-90BAB4F20593}" type="datetime1">
              <a:rPr lang="en-US"/>
              <a:pPr>
                <a:spcAft>
                  <a:spcPts val="600"/>
                </a:spcAft>
              </a:pPr>
              <a:t>3/16/2026</a:t>
            </a:fld>
            <a:endParaRPr lang="en-US"/>
          </a:p>
        </p:txBody>
      </p:sp>
      <p:sp>
        <p:nvSpPr>
          <p:cNvPr id="11" name="Footer Placeholder 5">
            <a:extLst>
              <a:ext uri="{FF2B5EF4-FFF2-40B4-BE49-F238E27FC236}">
                <a16:creationId xmlns:a16="http://schemas.microsoft.com/office/drawing/2014/main" id="{D36F7FD3-0B7E-0DD4-ABC2-70E7AFECE12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13" name="Slide Number Placeholder 6">
            <a:extLst>
              <a:ext uri="{FF2B5EF4-FFF2-40B4-BE49-F238E27FC236}">
                <a16:creationId xmlns:a16="http://schemas.microsoft.com/office/drawing/2014/main" id="{A27EA78C-479F-FD07-2F55-F421529072D3}"/>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3307197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3570-93F9-C8F7-3FFA-E7AAC9A13E63}"/>
              </a:ext>
            </a:extLst>
          </p:cNvPr>
          <p:cNvSpPr>
            <a:spLocks noGrp="1"/>
          </p:cNvSpPr>
          <p:nvPr>
            <p:ph type="title"/>
          </p:nvPr>
        </p:nvSpPr>
        <p:spPr>
          <a:xfrm>
            <a:off x="612648" y="548640"/>
            <a:ext cx="10741152" cy="1132258"/>
          </a:xfrm>
        </p:spPr>
        <p:txBody>
          <a:bodyPr anchor="t">
            <a:normAutofit/>
          </a:bodyPr>
          <a:lstStyle/>
          <a:p>
            <a:r>
              <a:rPr lang="en-GB" b="1"/>
              <a:t>Diagnosis and Initial Assessment</a:t>
            </a:r>
            <a:br>
              <a:rPr lang="en-GB" b="1"/>
            </a:br>
            <a:endParaRPr lang="en-001"/>
          </a:p>
        </p:txBody>
      </p:sp>
      <p:sp>
        <p:nvSpPr>
          <p:cNvPr id="3" name="Content Placeholder 2">
            <a:extLst>
              <a:ext uri="{FF2B5EF4-FFF2-40B4-BE49-F238E27FC236}">
                <a16:creationId xmlns:a16="http://schemas.microsoft.com/office/drawing/2014/main" id="{35B9BD5E-BB44-D89E-5D61-26B06A453055}"/>
              </a:ext>
            </a:extLst>
          </p:cNvPr>
          <p:cNvSpPr>
            <a:spLocks noGrp="1"/>
          </p:cNvSpPr>
          <p:nvPr>
            <p:ph sz="half" idx="1"/>
          </p:nvPr>
        </p:nvSpPr>
        <p:spPr>
          <a:xfrm>
            <a:off x="612648" y="1825625"/>
            <a:ext cx="5181600" cy="4351338"/>
          </a:xfrm>
        </p:spPr>
        <p:txBody>
          <a:bodyPr vert="horz" lIns="91440" tIns="45720" rIns="91440" bIns="45720" rtlCol="0" anchor="t">
            <a:normAutofit/>
          </a:bodyPr>
          <a:lstStyle/>
          <a:p>
            <a:pPr>
              <a:lnSpc>
                <a:spcPct val="110000"/>
              </a:lnSpc>
            </a:pPr>
            <a:r>
              <a:rPr lang="en-GB" sz="1100" dirty="0"/>
              <a:t>Early diagnosis of breast cancer in the UK follows the National Institute for Health and Care Excellence (NICE) suspected cancer referral guidelines, which recommend urgent referral through the two-week pathway when symptoms suggest possible cancer (NICE, 2021).</a:t>
            </a:r>
          </a:p>
          <a:p>
            <a:pPr>
              <a:lnSpc>
                <a:spcPct val="110000"/>
              </a:lnSpc>
            </a:pPr>
            <a:r>
              <a:rPr lang="en-GB" sz="1100"/>
              <a:t>Initial clinical assessment includes physical examination and patient history conducted by healthcare professionals in primary care settings (NHS, 2023).</a:t>
            </a:r>
          </a:p>
          <a:p>
            <a:pPr>
              <a:lnSpc>
                <a:spcPct val="110000"/>
              </a:lnSpc>
            </a:pPr>
            <a:r>
              <a:rPr lang="en-GB" sz="1100" b="1"/>
              <a:t>Diagnostic Tests</a:t>
            </a:r>
          </a:p>
          <a:p>
            <a:pPr>
              <a:lnSpc>
                <a:spcPct val="110000"/>
              </a:lnSpc>
            </a:pPr>
            <a:r>
              <a:rPr lang="en-GB" sz="1100"/>
              <a:t>Diagnostic investigations commonly include:</a:t>
            </a:r>
          </a:p>
          <a:p>
            <a:pPr>
              <a:lnSpc>
                <a:spcPct val="110000"/>
              </a:lnSpc>
            </a:pPr>
            <a:r>
              <a:rPr lang="en-GB" sz="1100"/>
              <a:t>Mammography</a:t>
            </a:r>
          </a:p>
          <a:p>
            <a:pPr>
              <a:lnSpc>
                <a:spcPct val="110000"/>
              </a:lnSpc>
            </a:pPr>
            <a:r>
              <a:rPr lang="en-GB" sz="1100"/>
              <a:t>Ultrasound</a:t>
            </a:r>
          </a:p>
          <a:p>
            <a:pPr>
              <a:lnSpc>
                <a:spcPct val="110000"/>
              </a:lnSpc>
            </a:pPr>
            <a:r>
              <a:rPr lang="en-GB" sz="1100"/>
              <a:t>Breast biopsy</a:t>
            </a:r>
          </a:p>
          <a:p>
            <a:pPr>
              <a:lnSpc>
                <a:spcPct val="110000"/>
              </a:lnSpc>
            </a:pPr>
            <a:r>
              <a:rPr lang="en-GB" sz="1100"/>
              <a:t>Magnetic resonance imaging (MRI)</a:t>
            </a:r>
          </a:p>
          <a:p>
            <a:pPr>
              <a:lnSpc>
                <a:spcPct val="110000"/>
              </a:lnSpc>
            </a:pPr>
            <a:r>
              <a:rPr lang="en-GB" sz="1100" dirty="0"/>
              <a:t>These tests help determine tumour size, cancer type and whether the cancer has spread to lymph nodes or other organs (NICE, 2019 and Smith et al., 2019).</a:t>
            </a:r>
          </a:p>
          <a:p>
            <a:pPr>
              <a:lnSpc>
                <a:spcPct val="110000"/>
              </a:lnSpc>
            </a:pPr>
            <a:endParaRPr lang="en-001" sz="1100"/>
          </a:p>
        </p:txBody>
      </p:sp>
      <p:pic>
        <p:nvPicPr>
          <p:cNvPr id="5" name="Picture 4" descr="WOMEN'S HEALTH: BREAST &amp; OTHER FEMALE CANCERS - INTERNET RESOURCES ...">
            <a:extLst>
              <a:ext uri="{FF2B5EF4-FFF2-40B4-BE49-F238E27FC236}">
                <a16:creationId xmlns:a16="http://schemas.microsoft.com/office/drawing/2014/main" id="{00983338-7952-239E-ACCA-EB3922AE0B5C}"/>
              </a:ext>
            </a:extLst>
          </p:cNvPr>
          <p:cNvPicPr>
            <a:picLocks noChangeAspect="1"/>
          </p:cNvPicPr>
          <p:nvPr/>
        </p:nvPicPr>
        <p:blipFill>
          <a:blip r:embed="rId2"/>
          <a:srcRect r="20513" b="-1"/>
          <a:stretch>
            <a:fillRect/>
          </a:stretch>
        </p:blipFill>
        <p:spPr>
          <a:xfrm>
            <a:off x="6172200" y="1825625"/>
            <a:ext cx="5181600" cy="4351338"/>
          </a:xfrm>
          <a:prstGeom prst="rect">
            <a:avLst/>
          </a:prstGeom>
          <a:noFill/>
        </p:spPr>
      </p:pic>
      <p:sp>
        <p:nvSpPr>
          <p:cNvPr id="10" name="Date Placeholder 4">
            <a:extLst>
              <a:ext uri="{FF2B5EF4-FFF2-40B4-BE49-F238E27FC236}">
                <a16:creationId xmlns:a16="http://schemas.microsoft.com/office/drawing/2014/main" id="{81D5A013-596D-1422-BFBE-951342AB28F3}"/>
              </a:ext>
            </a:extLst>
          </p:cNvPr>
          <p:cNvSpPr>
            <a:spLocks noGrp="1"/>
          </p:cNvSpPr>
          <p:nvPr>
            <p:ph type="dt" sz="half" idx="10"/>
          </p:nvPr>
        </p:nvSpPr>
        <p:spPr>
          <a:xfrm>
            <a:off x="137160" y="6453002"/>
            <a:ext cx="3494314" cy="365125"/>
          </a:xfrm>
        </p:spPr>
        <p:txBody>
          <a:bodyPr/>
          <a:lstStyle/>
          <a:p>
            <a:pPr>
              <a:spcAft>
                <a:spcPts val="600"/>
              </a:spcAft>
            </a:pPr>
            <a:fld id="{66D71E91-DD3F-40B6-A2FC-2C5624F24F03}" type="datetime1">
              <a:pPr>
                <a:spcAft>
                  <a:spcPts val="600"/>
                </a:spcAft>
              </a:pPr>
              <a:t>3/16/2026</a:t>
            </a:fld>
            <a:endParaRPr lang="en-US"/>
          </a:p>
        </p:txBody>
      </p:sp>
      <p:sp>
        <p:nvSpPr>
          <p:cNvPr id="12" name="Footer Placeholder 5">
            <a:extLst>
              <a:ext uri="{FF2B5EF4-FFF2-40B4-BE49-F238E27FC236}">
                <a16:creationId xmlns:a16="http://schemas.microsoft.com/office/drawing/2014/main" id="{55C2A404-213C-1ADF-7DD7-BE56B1AD3C60}"/>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FBCB1813-7FD9-48D8-8467-015239DB3E37}"/>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sp>
        <p:nvSpPr>
          <p:cNvPr id="6" name="TextBox 5">
            <a:extLst>
              <a:ext uri="{FF2B5EF4-FFF2-40B4-BE49-F238E27FC236}">
                <a16:creationId xmlns:a16="http://schemas.microsoft.com/office/drawing/2014/main" id="{C54E7925-9E5A-7043-0D83-05BDA05A48B8}"/>
              </a:ext>
            </a:extLst>
          </p:cNvPr>
          <p:cNvSpPr txBox="1"/>
          <p:nvPr/>
        </p:nvSpPr>
        <p:spPr>
          <a:xfrm>
            <a:off x="6173416" y="6258021"/>
            <a:ext cx="4137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(Stackumbrella.com, 2023)</a:t>
            </a:r>
          </a:p>
        </p:txBody>
      </p:sp>
    </p:spTree>
    <p:extLst>
      <p:ext uri="{BB962C8B-B14F-4D97-AF65-F5344CB8AC3E}">
        <p14:creationId xmlns:p14="http://schemas.microsoft.com/office/powerpoint/2010/main" val="2752613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CD2E-8F87-FB7B-07D1-B3F2B0B21482}"/>
              </a:ext>
            </a:extLst>
          </p:cNvPr>
          <p:cNvSpPr>
            <a:spLocks noGrp="1"/>
          </p:cNvSpPr>
          <p:nvPr>
            <p:ph type="title"/>
          </p:nvPr>
        </p:nvSpPr>
        <p:spPr>
          <a:xfrm>
            <a:off x="612648" y="548640"/>
            <a:ext cx="10653578" cy="1132258"/>
          </a:xfrm>
        </p:spPr>
        <p:txBody>
          <a:bodyPr anchor="t">
            <a:normAutofit/>
          </a:bodyPr>
          <a:lstStyle/>
          <a:p>
            <a:r>
              <a:rPr lang="en-GB" b="1"/>
              <a:t>Management Following UK Guidance</a:t>
            </a:r>
            <a:br>
              <a:rPr lang="en-GB" b="1"/>
            </a:br>
            <a:endParaRPr lang="en-001"/>
          </a:p>
        </p:txBody>
      </p:sp>
      <p:sp>
        <p:nvSpPr>
          <p:cNvPr id="7" name="Date Placeholder 4">
            <a:extLst>
              <a:ext uri="{FF2B5EF4-FFF2-40B4-BE49-F238E27FC236}">
                <a16:creationId xmlns:a16="http://schemas.microsoft.com/office/drawing/2014/main" id="{D9785DA7-8B2F-E7C7-4855-7BAED57D3B5E}"/>
              </a:ext>
            </a:extLst>
          </p:cNvPr>
          <p:cNvSpPr>
            <a:spLocks noGrp="1"/>
          </p:cNvSpPr>
          <p:nvPr>
            <p:ph type="dt" sz="half" idx="10"/>
          </p:nvPr>
        </p:nvSpPr>
        <p:spPr>
          <a:xfrm>
            <a:off x="137160" y="6453002"/>
            <a:ext cx="3494314" cy="365125"/>
          </a:xfrm>
        </p:spPr>
        <p:txBody>
          <a:bodyPr anchor="ctr">
            <a:normAutofit/>
          </a:bodyPr>
          <a:lstStyle/>
          <a:p>
            <a:pPr>
              <a:spcAft>
                <a:spcPts val="600"/>
              </a:spcAft>
            </a:pPr>
            <a:fld id="{1A5803C2-4D99-4EDF-9E46-FF585B93C5FA}" type="datetime1">
              <a:rPr lang="en-US"/>
              <a:pPr>
                <a:spcAft>
                  <a:spcPts val="600"/>
                </a:spcAft>
              </a:pPr>
              <a:t>3/16/2026</a:t>
            </a:fld>
            <a:endParaRPr lang="en-US"/>
          </a:p>
        </p:txBody>
      </p:sp>
      <p:sp>
        <p:nvSpPr>
          <p:cNvPr id="8" name="Footer Placeholder 5">
            <a:extLst>
              <a:ext uri="{FF2B5EF4-FFF2-40B4-BE49-F238E27FC236}">
                <a16:creationId xmlns:a16="http://schemas.microsoft.com/office/drawing/2014/main" id="{B89410F3-B043-6E81-51BF-8E95A8A2DC46}"/>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0" name="Slide Number Placeholder 6">
            <a:extLst>
              <a:ext uri="{FF2B5EF4-FFF2-40B4-BE49-F238E27FC236}">
                <a16:creationId xmlns:a16="http://schemas.microsoft.com/office/drawing/2014/main" id="{9F0CAA59-1282-AA8F-7652-610658EEC87D}"/>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9</a:t>
            </a:fld>
            <a:endParaRPr lang="en-US"/>
          </a:p>
        </p:txBody>
      </p:sp>
      <p:graphicFrame>
        <p:nvGraphicFramePr>
          <p:cNvPr id="12" name="Content Placeholder 2">
            <a:extLst>
              <a:ext uri="{FF2B5EF4-FFF2-40B4-BE49-F238E27FC236}">
                <a16:creationId xmlns:a16="http://schemas.microsoft.com/office/drawing/2014/main" id="{44BB88BD-FD4A-7B42-0DD1-4E750970FA5A}"/>
              </a:ext>
            </a:extLst>
          </p:cNvPr>
          <p:cNvGraphicFramePr>
            <a:graphicFrameLocks noGrp="1"/>
          </p:cNvGraphicFramePr>
          <p:nvPr>
            <p:ph idx="1"/>
            <p:extLst>
              <p:ext uri="{D42A27DB-BD31-4B8C-83A1-F6EECF244321}">
                <p14:modId xmlns:p14="http://schemas.microsoft.com/office/powerpoint/2010/main" val="3615892840"/>
              </p:ext>
            </p:extLst>
          </p:nvPr>
        </p:nvGraphicFramePr>
        <p:xfrm>
          <a:off x="5004" y="1543004"/>
          <a:ext cx="12188162" cy="4614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1088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859DB-1314-579F-D23E-5E0766D26F48}"/>
              </a:ext>
            </a:extLst>
          </p:cNvPr>
          <p:cNvSpPr>
            <a:spLocks noGrp="1"/>
          </p:cNvSpPr>
          <p:nvPr>
            <p:ph type="title"/>
          </p:nvPr>
        </p:nvSpPr>
        <p:spPr>
          <a:xfrm>
            <a:off x="612648" y="548640"/>
            <a:ext cx="10653578" cy="1132258"/>
          </a:xfrm>
        </p:spPr>
        <p:txBody>
          <a:bodyPr anchor="t">
            <a:normAutofit/>
          </a:bodyPr>
          <a:lstStyle/>
          <a:p>
            <a:r>
              <a:rPr lang="en-GB" b="1"/>
              <a:t>Treatment Options in the UK</a:t>
            </a:r>
            <a:br>
              <a:rPr lang="en-GB" b="1"/>
            </a:br>
            <a:endParaRPr lang="en-001"/>
          </a:p>
        </p:txBody>
      </p:sp>
      <p:sp>
        <p:nvSpPr>
          <p:cNvPr id="19" name="Date Placeholder 3">
            <a:extLst>
              <a:ext uri="{FF2B5EF4-FFF2-40B4-BE49-F238E27FC236}">
                <a16:creationId xmlns:a16="http://schemas.microsoft.com/office/drawing/2014/main" id="{78A7A30C-A670-1F04-CA2B-B52D611FC5D3}"/>
              </a:ext>
            </a:extLst>
          </p:cNvPr>
          <p:cNvSpPr>
            <a:spLocks noGrp="1"/>
          </p:cNvSpPr>
          <p:nvPr>
            <p:ph type="dt" sz="half" idx="10"/>
          </p:nvPr>
        </p:nvSpPr>
        <p:spPr>
          <a:xfrm>
            <a:off x="137160" y="6453002"/>
            <a:ext cx="3494314" cy="365125"/>
          </a:xfrm>
        </p:spPr>
        <p:txBody>
          <a:bodyPr/>
          <a:lstStyle/>
          <a:p>
            <a:pPr>
              <a:spcAft>
                <a:spcPts val="600"/>
              </a:spcAft>
            </a:pPr>
            <a:fld id="{82DF33A4-6BE2-4223-9D23-DA1FBCAEEE81}" type="datetime1">
              <a:pPr>
                <a:spcAft>
                  <a:spcPts val="600"/>
                </a:spcAft>
              </a:pPr>
              <a:t>3/16/2026</a:t>
            </a:fld>
            <a:endParaRPr lang="en-US"/>
          </a:p>
        </p:txBody>
      </p:sp>
      <p:sp>
        <p:nvSpPr>
          <p:cNvPr id="24" name="Footer Placeholder 4">
            <a:extLst>
              <a:ext uri="{FF2B5EF4-FFF2-40B4-BE49-F238E27FC236}">
                <a16:creationId xmlns:a16="http://schemas.microsoft.com/office/drawing/2014/main" id="{F96BEAD0-8D93-8CC2-8EEF-D4BA7D7D68E4}"/>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5" name="Slide Number Placeholder 5">
            <a:extLst>
              <a:ext uri="{FF2B5EF4-FFF2-40B4-BE49-F238E27FC236}">
                <a16:creationId xmlns:a16="http://schemas.microsoft.com/office/drawing/2014/main" id="{1EE5F0DB-C145-FCF9-DD9B-1A914279DAB8}"/>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10</a:t>
            </a:fld>
            <a:endParaRPr lang="en-US"/>
          </a:p>
        </p:txBody>
      </p:sp>
      <p:graphicFrame>
        <p:nvGraphicFramePr>
          <p:cNvPr id="26" name="Content Placeholder 2">
            <a:extLst>
              <a:ext uri="{FF2B5EF4-FFF2-40B4-BE49-F238E27FC236}">
                <a16:creationId xmlns:a16="http://schemas.microsoft.com/office/drawing/2014/main" id="{1121BFA9-E77C-3E54-CEF4-485F944BC66E}"/>
              </a:ext>
            </a:extLst>
          </p:cNvPr>
          <p:cNvGraphicFramePr>
            <a:graphicFrameLocks noGrp="1"/>
          </p:cNvGraphicFramePr>
          <p:nvPr>
            <p:ph idx="1"/>
            <p:extLst>
              <p:ext uri="{D42A27DB-BD31-4B8C-83A1-F6EECF244321}">
                <p14:modId xmlns:p14="http://schemas.microsoft.com/office/powerpoint/2010/main" val="3186847445"/>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9338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2D90F-05D3-DC38-17CD-AF22AC19E058}"/>
              </a:ext>
            </a:extLst>
          </p:cNvPr>
          <p:cNvSpPr>
            <a:spLocks noGrp="1"/>
          </p:cNvSpPr>
          <p:nvPr>
            <p:ph type="title"/>
          </p:nvPr>
        </p:nvSpPr>
        <p:spPr>
          <a:xfrm>
            <a:off x="612648" y="548640"/>
            <a:ext cx="10653578" cy="1132258"/>
          </a:xfrm>
        </p:spPr>
        <p:txBody>
          <a:bodyPr anchor="t">
            <a:normAutofit/>
          </a:bodyPr>
          <a:lstStyle/>
          <a:p>
            <a:r>
              <a:rPr lang="en-GB" b="1" err="1"/>
              <a:t>Comorbidities</a:t>
            </a:r>
            <a:br>
              <a:rPr lang="en-GB" b="1"/>
            </a:br>
            <a:endParaRPr lang="en-001"/>
          </a:p>
        </p:txBody>
      </p:sp>
      <p:sp>
        <p:nvSpPr>
          <p:cNvPr id="9" name="Date Placeholder 3">
            <a:extLst>
              <a:ext uri="{FF2B5EF4-FFF2-40B4-BE49-F238E27FC236}">
                <a16:creationId xmlns:a16="http://schemas.microsoft.com/office/drawing/2014/main" id="{BBE47C66-14C2-E49F-BD3C-9E8E34373CEE}"/>
              </a:ext>
            </a:extLst>
          </p:cNvPr>
          <p:cNvSpPr>
            <a:spLocks noGrp="1"/>
          </p:cNvSpPr>
          <p:nvPr>
            <p:ph type="dt" sz="half" idx="10"/>
          </p:nvPr>
        </p:nvSpPr>
        <p:spPr>
          <a:xfrm>
            <a:off x="137160" y="6453002"/>
            <a:ext cx="3494314" cy="365125"/>
          </a:xfrm>
        </p:spPr>
        <p:txBody>
          <a:bodyPr/>
          <a:lstStyle/>
          <a:p>
            <a:pPr>
              <a:spcAft>
                <a:spcPts val="600"/>
              </a:spcAft>
            </a:pPr>
            <a:fld id="{0476D041-D890-47FD-A437-403812921D30}" type="datetime1">
              <a:pPr>
                <a:spcAft>
                  <a:spcPts val="600"/>
                </a:spcAft>
              </a:pPr>
              <a:t>3/16/2026</a:t>
            </a:fld>
            <a:endParaRPr lang="en-US"/>
          </a:p>
        </p:txBody>
      </p:sp>
      <p:sp>
        <p:nvSpPr>
          <p:cNvPr id="11" name="Footer Placeholder 4">
            <a:extLst>
              <a:ext uri="{FF2B5EF4-FFF2-40B4-BE49-F238E27FC236}">
                <a16:creationId xmlns:a16="http://schemas.microsoft.com/office/drawing/2014/main" id="{5B3FD8CD-2E23-8382-C182-5883C9464B0B}"/>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6EC5E124-BE8D-00A2-745F-FE849B276B50}"/>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11</a:t>
            </a:fld>
            <a:endParaRPr lang="en-US"/>
          </a:p>
        </p:txBody>
      </p:sp>
      <p:graphicFrame>
        <p:nvGraphicFramePr>
          <p:cNvPr id="5" name="Content Placeholder 2">
            <a:extLst>
              <a:ext uri="{FF2B5EF4-FFF2-40B4-BE49-F238E27FC236}">
                <a16:creationId xmlns:a16="http://schemas.microsoft.com/office/drawing/2014/main" id="{DEC5A3A2-9CAC-712A-CB33-5CCC87A40E5F}"/>
              </a:ext>
            </a:extLst>
          </p:cNvPr>
          <p:cNvGraphicFramePr>
            <a:graphicFrameLocks noGrp="1"/>
          </p:cNvGraphicFramePr>
          <p:nvPr>
            <p:ph idx="1"/>
            <p:extLst>
              <p:ext uri="{D42A27DB-BD31-4B8C-83A1-F6EECF244321}">
                <p14:modId xmlns:p14="http://schemas.microsoft.com/office/powerpoint/2010/main" val="896347614"/>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300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AD21F-274C-7E12-9CC6-8E7DFD886776}"/>
              </a:ext>
            </a:extLst>
          </p:cNvPr>
          <p:cNvSpPr>
            <a:spLocks noGrp="1"/>
          </p:cNvSpPr>
          <p:nvPr>
            <p:ph type="title"/>
          </p:nvPr>
        </p:nvSpPr>
        <p:spPr>
          <a:xfrm>
            <a:off x="612648" y="548640"/>
            <a:ext cx="10653578" cy="1132258"/>
          </a:xfrm>
        </p:spPr>
        <p:txBody>
          <a:bodyPr anchor="t">
            <a:normAutofit/>
          </a:bodyPr>
          <a:lstStyle/>
          <a:p>
            <a:r>
              <a:rPr lang="en-GB" b="1"/>
              <a:t>Prevention</a:t>
            </a:r>
            <a:br>
              <a:rPr lang="en-GB" b="1"/>
            </a:br>
            <a:endParaRPr lang="en-001"/>
          </a:p>
        </p:txBody>
      </p:sp>
      <p:sp>
        <p:nvSpPr>
          <p:cNvPr id="9" name="Date Placeholder 3">
            <a:extLst>
              <a:ext uri="{FF2B5EF4-FFF2-40B4-BE49-F238E27FC236}">
                <a16:creationId xmlns:a16="http://schemas.microsoft.com/office/drawing/2014/main" id="{7AAEE9E3-817B-8252-BBC3-EB093E71945D}"/>
              </a:ext>
            </a:extLst>
          </p:cNvPr>
          <p:cNvSpPr>
            <a:spLocks noGrp="1"/>
          </p:cNvSpPr>
          <p:nvPr>
            <p:ph type="dt" sz="half" idx="10"/>
          </p:nvPr>
        </p:nvSpPr>
        <p:spPr>
          <a:xfrm>
            <a:off x="137160" y="6453002"/>
            <a:ext cx="3494314" cy="365125"/>
          </a:xfrm>
        </p:spPr>
        <p:txBody>
          <a:bodyPr/>
          <a:lstStyle/>
          <a:p>
            <a:pPr>
              <a:spcAft>
                <a:spcPts val="600"/>
              </a:spcAft>
            </a:pPr>
            <a:fld id="{692737D6-2F69-4673-BDC8-B0F20788D0E5}" type="datetime1">
              <a:pPr>
                <a:spcAft>
                  <a:spcPts val="600"/>
                </a:spcAft>
              </a:pPr>
              <a:t>3/16/2026</a:t>
            </a:fld>
            <a:endParaRPr lang="en-US"/>
          </a:p>
        </p:txBody>
      </p:sp>
      <p:sp>
        <p:nvSpPr>
          <p:cNvPr id="11" name="Footer Placeholder 4">
            <a:extLst>
              <a:ext uri="{FF2B5EF4-FFF2-40B4-BE49-F238E27FC236}">
                <a16:creationId xmlns:a16="http://schemas.microsoft.com/office/drawing/2014/main" id="{EB28A574-847D-E084-9F6E-0A87E0A1AED3}"/>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A0D09E51-EC86-C2AE-0CF8-210A7BFB9347}"/>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12</a:t>
            </a:fld>
            <a:endParaRPr lang="en-US"/>
          </a:p>
        </p:txBody>
      </p:sp>
      <p:graphicFrame>
        <p:nvGraphicFramePr>
          <p:cNvPr id="5" name="Content Placeholder 2">
            <a:extLst>
              <a:ext uri="{FF2B5EF4-FFF2-40B4-BE49-F238E27FC236}">
                <a16:creationId xmlns:a16="http://schemas.microsoft.com/office/drawing/2014/main" id="{5656AB43-9AD1-DB44-A0BF-DD41D663CA4F}"/>
              </a:ext>
            </a:extLst>
          </p:cNvPr>
          <p:cNvGraphicFramePr>
            <a:graphicFrameLocks noGrp="1"/>
          </p:cNvGraphicFramePr>
          <p:nvPr>
            <p:ph idx="1"/>
            <p:extLst>
              <p:ext uri="{D42A27DB-BD31-4B8C-83A1-F6EECF244321}">
                <p14:modId xmlns:p14="http://schemas.microsoft.com/office/powerpoint/2010/main" val="3370892067"/>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2134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395A0-8F34-840F-E99D-05598E3F007A}"/>
              </a:ext>
            </a:extLst>
          </p:cNvPr>
          <p:cNvSpPr>
            <a:spLocks noGrp="1"/>
          </p:cNvSpPr>
          <p:nvPr>
            <p:ph type="title"/>
          </p:nvPr>
        </p:nvSpPr>
        <p:spPr>
          <a:xfrm>
            <a:off x="612648" y="548640"/>
            <a:ext cx="10653578" cy="1132258"/>
          </a:xfrm>
        </p:spPr>
        <p:txBody>
          <a:bodyPr anchor="t">
            <a:normAutofit/>
          </a:bodyPr>
          <a:lstStyle/>
          <a:p>
            <a:r>
              <a:rPr lang="en-GB" sz="3100" b="1"/>
              <a:t>Skills, Values and Behaviours for Co-productive Care</a:t>
            </a:r>
            <a:br>
              <a:rPr lang="en-GB" sz="3100" b="1"/>
            </a:br>
            <a:endParaRPr lang="en-001" sz="3100"/>
          </a:p>
        </p:txBody>
      </p:sp>
      <p:sp>
        <p:nvSpPr>
          <p:cNvPr id="9" name="Date Placeholder 3">
            <a:extLst>
              <a:ext uri="{FF2B5EF4-FFF2-40B4-BE49-F238E27FC236}">
                <a16:creationId xmlns:a16="http://schemas.microsoft.com/office/drawing/2014/main" id="{293888D6-3A06-BCDB-0B63-7857F84D7942}"/>
              </a:ext>
            </a:extLst>
          </p:cNvPr>
          <p:cNvSpPr>
            <a:spLocks noGrp="1"/>
          </p:cNvSpPr>
          <p:nvPr>
            <p:ph type="dt" sz="half" idx="10"/>
          </p:nvPr>
        </p:nvSpPr>
        <p:spPr>
          <a:xfrm>
            <a:off x="137160" y="6453002"/>
            <a:ext cx="3494314" cy="365125"/>
          </a:xfrm>
        </p:spPr>
        <p:txBody>
          <a:bodyPr/>
          <a:lstStyle/>
          <a:p>
            <a:pPr>
              <a:spcAft>
                <a:spcPts val="600"/>
              </a:spcAft>
            </a:pPr>
            <a:fld id="{53ACBB30-12D3-4D4B-8A05-08AA1651C097}" type="datetime1">
              <a:pPr>
                <a:spcAft>
                  <a:spcPts val="600"/>
                </a:spcAft>
              </a:pPr>
              <a:t>3/16/2026</a:t>
            </a:fld>
            <a:endParaRPr lang="en-US"/>
          </a:p>
        </p:txBody>
      </p:sp>
      <p:sp>
        <p:nvSpPr>
          <p:cNvPr id="11" name="Footer Placeholder 4">
            <a:extLst>
              <a:ext uri="{FF2B5EF4-FFF2-40B4-BE49-F238E27FC236}">
                <a16:creationId xmlns:a16="http://schemas.microsoft.com/office/drawing/2014/main" id="{7EA2E3B9-DF7F-E7BD-A5DE-41048D57985E}"/>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1DCB011B-C8D6-79FE-52BC-1F06DC871DFC}"/>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13</a:t>
            </a:fld>
            <a:endParaRPr lang="en-US"/>
          </a:p>
        </p:txBody>
      </p:sp>
      <p:graphicFrame>
        <p:nvGraphicFramePr>
          <p:cNvPr id="5" name="Content Placeholder 2">
            <a:extLst>
              <a:ext uri="{FF2B5EF4-FFF2-40B4-BE49-F238E27FC236}">
                <a16:creationId xmlns:a16="http://schemas.microsoft.com/office/drawing/2014/main" id="{3459E542-E9A6-A898-AAC3-FFE7338E9F04}"/>
              </a:ext>
            </a:extLst>
          </p:cNvPr>
          <p:cNvGraphicFramePr>
            <a:graphicFrameLocks noGrp="1"/>
          </p:cNvGraphicFramePr>
          <p:nvPr>
            <p:ph idx="1"/>
            <p:extLst>
              <p:ext uri="{D42A27DB-BD31-4B8C-83A1-F6EECF244321}">
                <p14:modId xmlns:p14="http://schemas.microsoft.com/office/powerpoint/2010/main" val="3035815286"/>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6025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07834-7FAD-E085-A221-F79B60AD7504}"/>
              </a:ext>
            </a:extLst>
          </p:cNvPr>
          <p:cNvSpPr>
            <a:spLocks noGrp="1"/>
          </p:cNvSpPr>
          <p:nvPr>
            <p:ph type="title"/>
          </p:nvPr>
        </p:nvSpPr>
        <p:spPr>
          <a:xfrm>
            <a:off x="612648" y="548640"/>
            <a:ext cx="10653578" cy="1132258"/>
          </a:xfrm>
        </p:spPr>
        <p:txBody>
          <a:bodyPr anchor="t">
            <a:normAutofit/>
          </a:bodyPr>
          <a:lstStyle/>
          <a:p>
            <a:r>
              <a:rPr lang="en-GB" sz="3300" b="1"/>
              <a:t>Personalised Care and Self-Management Model</a:t>
            </a:r>
            <a:br>
              <a:rPr lang="en-GB" sz="3300" b="1"/>
            </a:br>
            <a:endParaRPr lang="en-001" sz="3300"/>
          </a:p>
        </p:txBody>
      </p:sp>
      <p:sp>
        <p:nvSpPr>
          <p:cNvPr id="9" name="Date Placeholder 3">
            <a:extLst>
              <a:ext uri="{FF2B5EF4-FFF2-40B4-BE49-F238E27FC236}">
                <a16:creationId xmlns:a16="http://schemas.microsoft.com/office/drawing/2014/main" id="{24934E0F-EE99-D19A-AEEF-2367F27AB058}"/>
              </a:ext>
            </a:extLst>
          </p:cNvPr>
          <p:cNvSpPr>
            <a:spLocks noGrp="1"/>
          </p:cNvSpPr>
          <p:nvPr>
            <p:ph type="dt" sz="half" idx="10"/>
          </p:nvPr>
        </p:nvSpPr>
        <p:spPr>
          <a:xfrm>
            <a:off x="137160" y="6453002"/>
            <a:ext cx="3494314" cy="365125"/>
          </a:xfrm>
        </p:spPr>
        <p:txBody>
          <a:bodyPr/>
          <a:lstStyle/>
          <a:p>
            <a:pPr>
              <a:spcAft>
                <a:spcPts val="600"/>
              </a:spcAft>
            </a:pPr>
            <a:fld id="{0A533ED4-8DE5-478E-8C23-26F79AE203AE}" type="datetime1">
              <a:pPr>
                <a:spcAft>
                  <a:spcPts val="600"/>
                </a:spcAft>
              </a:pPr>
              <a:t>3/16/2026</a:t>
            </a:fld>
            <a:endParaRPr lang="en-US"/>
          </a:p>
        </p:txBody>
      </p:sp>
      <p:sp>
        <p:nvSpPr>
          <p:cNvPr id="11" name="Footer Placeholder 4">
            <a:extLst>
              <a:ext uri="{FF2B5EF4-FFF2-40B4-BE49-F238E27FC236}">
                <a16:creationId xmlns:a16="http://schemas.microsoft.com/office/drawing/2014/main" id="{35966EF0-1BE5-3D76-424B-D1814E4C9384}"/>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4BC46B7C-7433-BDA6-58D6-9D64836E711C}"/>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14</a:t>
            </a:fld>
            <a:endParaRPr lang="en-US"/>
          </a:p>
        </p:txBody>
      </p:sp>
      <p:graphicFrame>
        <p:nvGraphicFramePr>
          <p:cNvPr id="5" name="Content Placeholder 2">
            <a:extLst>
              <a:ext uri="{FF2B5EF4-FFF2-40B4-BE49-F238E27FC236}">
                <a16:creationId xmlns:a16="http://schemas.microsoft.com/office/drawing/2014/main" id="{9432BB0C-AD54-A2B8-222A-24E16B60B05C}"/>
              </a:ext>
            </a:extLst>
          </p:cNvPr>
          <p:cNvGraphicFramePr>
            <a:graphicFrameLocks noGrp="1"/>
          </p:cNvGraphicFramePr>
          <p:nvPr>
            <p:ph idx="1"/>
            <p:extLst>
              <p:ext uri="{D42A27DB-BD31-4B8C-83A1-F6EECF244321}">
                <p14:modId xmlns:p14="http://schemas.microsoft.com/office/powerpoint/2010/main" val="67355298"/>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4987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7A64-6779-8792-CE66-EBE257E0E144}"/>
              </a:ext>
            </a:extLst>
          </p:cNvPr>
          <p:cNvSpPr>
            <a:spLocks noGrp="1"/>
          </p:cNvSpPr>
          <p:nvPr>
            <p:ph type="title"/>
          </p:nvPr>
        </p:nvSpPr>
        <p:spPr>
          <a:xfrm>
            <a:off x="612648" y="548640"/>
            <a:ext cx="10653578" cy="1132258"/>
          </a:xfrm>
        </p:spPr>
        <p:txBody>
          <a:bodyPr anchor="t">
            <a:normAutofit/>
          </a:bodyPr>
          <a:lstStyle/>
          <a:p>
            <a:r>
              <a:rPr lang="en-GB" b="1"/>
              <a:t>Conclusion</a:t>
            </a:r>
            <a:br>
              <a:rPr lang="en-GB" b="1"/>
            </a:br>
            <a:endParaRPr lang="en-001"/>
          </a:p>
        </p:txBody>
      </p:sp>
      <p:sp>
        <p:nvSpPr>
          <p:cNvPr id="17" name="Date Placeholder 3">
            <a:extLst>
              <a:ext uri="{FF2B5EF4-FFF2-40B4-BE49-F238E27FC236}">
                <a16:creationId xmlns:a16="http://schemas.microsoft.com/office/drawing/2014/main" id="{E0ECD55E-5AE3-AE0D-9528-E3FDDBA7723A}"/>
              </a:ext>
            </a:extLst>
          </p:cNvPr>
          <p:cNvSpPr>
            <a:spLocks noGrp="1"/>
          </p:cNvSpPr>
          <p:nvPr>
            <p:ph type="dt" sz="half" idx="10"/>
          </p:nvPr>
        </p:nvSpPr>
        <p:spPr>
          <a:xfrm>
            <a:off x="137160" y="6453002"/>
            <a:ext cx="3494314" cy="365125"/>
          </a:xfrm>
        </p:spPr>
        <p:txBody>
          <a:bodyPr/>
          <a:lstStyle/>
          <a:p>
            <a:pPr>
              <a:spcAft>
                <a:spcPts val="600"/>
              </a:spcAft>
            </a:pPr>
            <a:fld id="{476DF183-0B49-42DD-951B-F00E0D912BF4}" type="datetime1">
              <a:pPr>
                <a:spcAft>
                  <a:spcPts val="600"/>
                </a:spcAft>
              </a:pPr>
              <a:t>3/16/2026</a:t>
            </a:fld>
            <a:endParaRPr lang="en-US"/>
          </a:p>
        </p:txBody>
      </p:sp>
      <p:sp>
        <p:nvSpPr>
          <p:cNvPr id="18" name="Footer Placeholder 4">
            <a:extLst>
              <a:ext uri="{FF2B5EF4-FFF2-40B4-BE49-F238E27FC236}">
                <a16:creationId xmlns:a16="http://schemas.microsoft.com/office/drawing/2014/main" id="{622BB8FA-665E-FF22-CE26-6E9F2AC71DC1}"/>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9" name="Slide Number Placeholder 5">
            <a:extLst>
              <a:ext uri="{FF2B5EF4-FFF2-40B4-BE49-F238E27FC236}">
                <a16:creationId xmlns:a16="http://schemas.microsoft.com/office/drawing/2014/main" id="{26AB8B6B-CEBD-EFBF-2240-233406CAC447}"/>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15</a:t>
            </a:fld>
            <a:endParaRPr lang="en-US"/>
          </a:p>
        </p:txBody>
      </p:sp>
      <p:graphicFrame>
        <p:nvGraphicFramePr>
          <p:cNvPr id="20" name="Content Placeholder 2">
            <a:extLst>
              <a:ext uri="{FF2B5EF4-FFF2-40B4-BE49-F238E27FC236}">
                <a16:creationId xmlns:a16="http://schemas.microsoft.com/office/drawing/2014/main" id="{D18AFBF1-7235-B214-E75C-201EB16513B0}"/>
              </a:ext>
            </a:extLst>
          </p:cNvPr>
          <p:cNvGraphicFramePr>
            <a:graphicFrameLocks noGrp="1"/>
          </p:cNvGraphicFramePr>
          <p:nvPr>
            <p:ph idx="1"/>
            <p:extLst>
              <p:ext uri="{D42A27DB-BD31-4B8C-83A1-F6EECF244321}">
                <p14:modId xmlns:p14="http://schemas.microsoft.com/office/powerpoint/2010/main" val="3446716750"/>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699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E8F0A-7CE4-C564-07F6-A0853671774D}"/>
              </a:ext>
            </a:extLst>
          </p:cNvPr>
          <p:cNvSpPr>
            <a:spLocks noGrp="1"/>
          </p:cNvSpPr>
          <p:nvPr>
            <p:ph type="title"/>
          </p:nvPr>
        </p:nvSpPr>
        <p:spPr>
          <a:xfrm>
            <a:off x="-1047" y="-4033"/>
            <a:ext cx="10890929" cy="751840"/>
          </a:xfrm>
        </p:spPr>
        <p:txBody>
          <a:bodyPr/>
          <a:lstStyle/>
          <a:p>
            <a:pPr algn="ctr"/>
            <a:r>
              <a:rPr lang="en-US"/>
              <a:t>Reference</a:t>
            </a:r>
          </a:p>
        </p:txBody>
      </p:sp>
      <p:sp>
        <p:nvSpPr>
          <p:cNvPr id="3" name="Content Placeholder 2">
            <a:extLst>
              <a:ext uri="{FF2B5EF4-FFF2-40B4-BE49-F238E27FC236}">
                <a16:creationId xmlns:a16="http://schemas.microsoft.com/office/drawing/2014/main" id="{62E64058-8727-A970-0258-AA1E6671CA98}"/>
              </a:ext>
            </a:extLst>
          </p:cNvPr>
          <p:cNvSpPr>
            <a:spLocks noGrp="1"/>
          </p:cNvSpPr>
          <p:nvPr>
            <p:ph idx="1"/>
          </p:nvPr>
        </p:nvSpPr>
        <p:spPr>
          <a:xfrm>
            <a:off x="1345" y="745057"/>
            <a:ext cx="12190809" cy="6105561"/>
          </a:xfrm>
        </p:spPr>
        <p:txBody>
          <a:bodyPr vert="horz" lIns="91440" tIns="45720" rIns="91440" bIns="45720" rtlCol="0" anchor="t">
            <a:normAutofit fontScale="92500"/>
          </a:bodyPr>
          <a:lstStyle/>
          <a:p>
            <a:pPr marL="0" indent="0">
              <a:buNone/>
            </a:pPr>
            <a:r>
              <a:rPr lang="en-GB" sz="900" b="0" i="0">
                <a:effectLst/>
                <a:latin typeface="UICTFontTextStyleBody"/>
              </a:rPr>
              <a:t>Against Breast Cancer (2023) </a:t>
            </a:r>
            <a:r>
              <a:rPr lang="en-GB" sz="900" b="0" i="1">
                <a:effectLst/>
                <a:latin typeface="UICTFontTextStyleItalicBody"/>
              </a:rPr>
              <a:t>Breast cancer statistics and survival rates</a:t>
            </a:r>
            <a:r>
              <a:rPr lang="en-GB" sz="900" b="0" i="0">
                <a:effectLst/>
                <a:latin typeface="UICTFontTextStyleBody"/>
              </a:rPr>
              <a:t>. Available </a:t>
            </a:r>
            <a:r>
              <a:rPr lang="en-GB" sz="900" b="0" i="0" err="1">
                <a:effectLst/>
                <a:latin typeface="UICTFontTextStyleBody"/>
              </a:rPr>
              <a:t>at:https</a:t>
            </a:r>
            <a:r>
              <a:rPr lang="en-GB" sz="900" b="0" i="0">
                <a:effectLst/>
                <a:latin typeface="UICTFontTextStyleBody"/>
              </a:rPr>
              <a:t>://www.againstbreastcancer.org.uk/about-us/about-breast-cancer/breast-cancer-facts-statistics (Accessed: 01/03/2026).  </a:t>
            </a:r>
            <a:endParaRPr lang="en-GB" sz="900">
              <a:latin typeface=".AppleSystemUIFont"/>
            </a:endParaRPr>
          </a:p>
          <a:p>
            <a:pPr marL="0" indent="0">
              <a:buNone/>
            </a:pPr>
            <a:r>
              <a:rPr lang="en-GB" sz="900" b="0" i="0">
                <a:effectLst/>
                <a:latin typeface="UICTFontTextStyleBody"/>
              </a:rPr>
              <a:t>Anderson, B.O. et al. (2015) ‘Optimisation of breast cancer management in low-resource and middle-resource countries’, </a:t>
            </a:r>
            <a:r>
              <a:rPr lang="en-GB" sz="900" b="0" i="1">
                <a:effectLst/>
                <a:latin typeface="UICTFontTextStyleItalicBody"/>
              </a:rPr>
              <a:t>The Lancet Oncology</a:t>
            </a:r>
            <a:r>
              <a:rPr lang="en-GB" sz="900" b="0" i="0">
                <a:effectLst/>
                <a:latin typeface="UICTFontTextStyleBody"/>
              </a:rPr>
              <a:t>, 16(9), pp. e390–e400.</a:t>
            </a:r>
            <a:endParaRPr lang="en-GB" sz="900">
              <a:effectLst/>
              <a:latin typeface=".AppleSystemUIFont"/>
            </a:endParaRPr>
          </a:p>
          <a:p>
            <a:pPr marL="0" indent="0">
              <a:buNone/>
            </a:pPr>
            <a:r>
              <a:rPr lang="en-GB" sz="900" b="0" i="0">
                <a:effectLst/>
                <a:latin typeface="UICTFontTextStyleBody"/>
              </a:rPr>
              <a:t>Bray, F. et al. (2018) ‘Global cancer statistics 2018: </a:t>
            </a:r>
            <a:r>
              <a:rPr lang="en-GB" sz="900" b="0" i="0" err="1">
                <a:effectLst/>
                <a:latin typeface="UICTFontTextStyleBody"/>
              </a:rPr>
              <a:t>GLOBOCAN</a:t>
            </a:r>
            <a:r>
              <a:rPr lang="en-GB" sz="900" b="0" i="0">
                <a:effectLst/>
                <a:latin typeface="UICTFontTextStyleBody"/>
              </a:rPr>
              <a:t> estimates of incidence and mortality worldwide’, </a:t>
            </a:r>
            <a:r>
              <a:rPr lang="en-GB" sz="900" b="0" i="1">
                <a:effectLst/>
                <a:latin typeface="UICTFontTextStyleItalicBody"/>
              </a:rPr>
              <a:t>CA: A Cancer Journal for Clinicians</a:t>
            </a:r>
            <a:r>
              <a:rPr lang="en-GB" sz="900" b="0" i="0">
                <a:effectLst/>
                <a:latin typeface="UICTFontTextStyleBody"/>
              </a:rPr>
              <a:t>, 68(6), pp. 394–424.</a:t>
            </a:r>
            <a:endParaRPr lang="en-GB" sz="900">
              <a:effectLst/>
              <a:latin typeface=".AppleSystemUIFont"/>
            </a:endParaRPr>
          </a:p>
          <a:p>
            <a:pPr marL="0" indent="0">
              <a:buNone/>
            </a:pPr>
            <a:r>
              <a:rPr lang="en-GB" sz="900" b="0" i="0">
                <a:effectLst/>
                <a:latin typeface="UICTFontTextStyleBody"/>
              </a:rPr>
              <a:t>Breast Cancer UK (2022) </a:t>
            </a:r>
            <a:r>
              <a:rPr lang="en-GB" sz="900" b="0" i="1">
                <a:effectLst/>
                <a:latin typeface="UICTFontTextStyleItalicBody"/>
              </a:rPr>
              <a:t>Breast cancer facts and figures</a:t>
            </a:r>
            <a:r>
              <a:rPr lang="en-GB" sz="900" b="0" i="0">
                <a:effectLst/>
                <a:latin typeface="UICTFontTextStyleBody"/>
              </a:rPr>
              <a:t>. Available </a:t>
            </a:r>
            <a:r>
              <a:rPr lang="en-GB" sz="900" b="0" i="0" err="1">
                <a:effectLst/>
                <a:latin typeface="UICTFontTextStyleBody"/>
              </a:rPr>
              <a:t>at:https</a:t>
            </a:r>
            <a:r>
              <a:rPr lang="en-GB" sz="900" b="0" i="0">
                <a:effectLst/>
                <a:latin typeface="UICTFontTextStyleBody"/>
              </a:rPr>
              <a:t>://www.breastcanceruk.org.uk (Accessed: 01/03/2026).</a:t>
            </a:r>
            <a:endParaRPr lang="en-GB" sz="900">
              <a:effectLst/>
              <a:latin typeface=".AppleSystemUIFont"/>
            </a:endParaRPr>
          </a:p>
          <a:p>
            <a:pPr marL="0" indent="0">
              <a:buNone/>
            </a:pPr>
            <a:r>
              <a:rPr lang="en-GB" sz="900" b="0" i="0">
                <a:effectLst/>
                <a:latin typeface="UICTFontTextStyleBody"/>
              </a:rPr>
              <a:t>Cancer Research UK (2022) </a:t>
            </a:r>
            <a:r>
              <a:rPr lang="en-GB" sz="900" b="0" i="1">
                <a:effectLst/>
                <a:latin typeface="UICTFontTextStyleItalicBody"/>
              </a:rPr>
              <a:t>Breast cancer risk factors</a:t>
            </a:r>
            <a:r>
              <a:rPr lang="en-GB" sz="900" b="0" i="0">
                <a:effectLst/>
                <a:latin typeface="UICTFontTextStyleBody"/>
              </a:rPr>
              <a:t>. Available </a:t>
            </a:r>
            <a:r>
              <a:rPr lang="en-GB" sz="900" b="0" i="0" err="1">
                <a:effectLst/>
                <a:latin typeface="UICTFontTextStyleBody"/>
              </a:rPr>
              <a:t>at:https</a:t>
            </a:r>
            <a:r>
              <a:rPr lang="en-GB" sz="900" b="0" i="0">
                <a:effectLst/>
                <a:latin typeface="UICTFontTextStyleBody"/>
              </a:rPr>
              <a:t>://www.cancerresearchuk.org/about-cancer/breast-cancer/risks-causes (Accessed: 01/03/2026).</a:t>
            </a:r>
            <a:endParaRPr lang="en-GB" sz="900">
              <a:effectLst/>
              <a:latin typeface=".AppleSystemUIFont"/>
            </a:endParaRPr>
          </a:p>
          <a:p>
            <a:pPr marL="0" indent="0">
              <a:buNone/>
            </a:pPr>
            <a:r>
              <a:rPr lang="en-GB" sz="900" b="0" i="0">
                <a:effectLst/>
                <a:latin typeface="UICTFontTextStyleBody"/>
              </a:rPr>
              <a:t>Cancer Research UK (2023) </a:t>
            </a:r>
            <a:r>
              <a:rPr lang="en-GB" sz="900" b="0" i="1">
                <a:effectLst/>
                <a:latin typeface="UICTFontTextStyleItalicBody"/>
              </a:rPr>
              <a:t>Breast cancer statistics</a:t>
            </a:r>
            <a:r>
              <a:rPr lang="en-GB" sz="900" b="0" i="0">
                <a:effectLst/>
                <a:latin typeface="UICTFontTextStyleBody"/>
              </a:rPr>
              <a:t>. Available </a:t>
            </a:r>
            <a:r>
              <a:rPr lang="en-GB" sz="900" b="0" i="0" err="1">
                <a:effectLst/>
                <a:latin typeface="UICTFontTextStyleBody"/>
              </a:rPr>
              <a:t>at:https</a:t>
            </a:r>
            <a:r>
              <a:rPr lang="en-GB" sz="900" b="0" i="0">
                <a:effectLst/>
                <a:latin typeface="UICTFontTextStyleBody"/>
              </a:rPr>
              <a:t>://www.cancerresearchuk.org/health-professional/cancer-statistics/statistics-by-cancer-type/breast-cancer (Accessed: 03/03/2026).  </a:t>
            </a:r>
            <a:endParaRPr lang="en-GB" sz="900">
              <a:effectLst/>
              <a:latin typeface=".AppleSystemUIFont"/>
            </a:endParaRPr>
          </a:p>
          <a:p>
            <a:pPr marL="0" indent="0">
              <a:buNone/>
            </a:pPr>
            <a:r>
              <a:rPr lang="en-GB" sz="900" b="0" i="0">
                <a:effectLst/>
                <a:latin typeface="UICTFontTextStyleBody"/>
              </a:rPr>
              <a:t>Department of Health and Social Care (2021) </a:t>
            </a:r>
            <a:r>
              <a:rPr lang="en-GB" sz="900" b="0" i="1">
                <a:effectLst/>
                <a:latin typeface="UICTFontTextStyleItalicBody"/>
              </a:rPr>
              <a:t>UK cancer strategy</a:t>
            </a:r>
            <a:r>
              <a:rPr lang="en-GB" sz="900" b="0" i="0">
                <a:effectLst/>
                <a:latin typeface="UICTFontTextStyleBody"/>
              </a:rPr>
              <a:t>. London: </a:t>
            </a:r>
            <a:r>
              <a:rPr lang="en-GB" sz="900" b="0" i="0" err="1">
                <a:effectLst/>
                <a:latin typeface="UICTFontTextStyleBody"/>
              </a:rPr>
              <a:t>DHSC.Early</a:t>
            </a:r>
            <a:r>
              <a:rPr lang="en-GB" sz="900" b="0" i="0">
                <a:effectLst/>
                <a:latin typeface="UICTFontTextStyleBody"/>
              </a:rPr>
              <a:t> Breast Cancer </a:t>
            </a:r>
            <a:r>
              <a:rPr lang="en-GB" sz="900" b="0" i="0" err="1">
                <a:effectLst/>
                <a:latin typeface="UICTFontTextStyleBody"/>
              </a:rPr>
              <a:t>Trialists</a:t>
            </a:r>
            <a:r>
              <a:rPr lang="en-GB" sz="900" b="0" i="0">
                <a:effectLst/>
                <a:latin typeface="UICTFontTextStyleBody"/>
              </a:rPr>
              <a:t>’ Collaborative Group (2012) ‘Comparisons between different chemotherapy regimens for early breast cancer’, </a:t>
            </a:r>
            <a:r>
              <a:rPr lang="en-GB" sz="900" b="0" i="1">
                <a:effectLst/>
                <a:latin typeface="UICTFontTextStyleItalicBody"/>
              </a:rPr>
              <a:t>The Lancet</a:t>
            </a:r>
            <a:r>
              <a:rPr lang="en-GB" sz="900" b="0" i="0">
                <a:effectLst/>
                <a:latin typeface="UICTFontTextStyleBody"/>
              </a:rPr>
              <a:t>, 379(9814), pp. 432–444.</a:t>
            </a:r>
            <a:endParaRPr lang="en-GB" sz="900">
              <a:effectLst/>
              <a:latin typeface=".AppleSystemUIFont"/>
            </a:endParaRPr>
          </a:p>
          <a:p>
            <a:pPr marL="0" indent="0">
              <a:buNone/>
            </a:pPr>
            <a:r>
              <a:rPr lang="en-GB" sz="900" b="0" i="0" err="1">
                <a:effectLst/>
                <a:latin typeface="UICTFontTextStyleBody"/>
              </a:rPr>
              <a:t>Elwyn</a:t>
            </a:r>
            <a:r>
              <a:rPr lang="en-GB" sz="900" b="0" i="0">
                <a:effectLst/>
                <a:latin typeface="UICTFontTextStyleBody"/>
              </a:rPr>
              <a:t>, G. et al. (2012) ‘Shared decision making: a model for clinical practice’, </a:t>
            </a:r>
            <a:r>
              <a:rPr lang="en-GB" sz="900" b="0" i="1">
                <a:effectLst/>
                <a:latin typeface="UICTFontTextStyleItalicBody"/>
              </a:rPr>
              <a:t>Journal of General Internal Medicine</a:t>
            </a:r>
            <a:r>
              <a:rPr lang="en-GB" sz="900" b="0" i="0">
                <a:effectLst/>
                <a:latin typeface="UICTFontTextStyleBody"/>
              </a:rPr>
              <a:t>, 27(10), pp. 1361–1367.</a:t>
            </a:r>
            <a:endParaRPr lang="en-GB" sz="900">
              <a:effectLst/>
              <a:latin typeface=".AppleSystemUIFont"/>
            </a:endParaRPr>
          </a:p>
          <a:p>
            <a:pPr marL="0" indent="0">
              <a:buNone/>
            </a:pPr>
            <a:r>
              <a:rPr lang="en-GB" sz="900" b="0" i="0" err="1">
                <a:effectLst/>
                <a:latin typeface="UICTFontTextStyleBody"/>
              </a:rPr>
              <a:t>Ferlay</a:t>
            </a:r>
            <a:r>
              <a:rPr lang="en-GB" sz="900" b="0" i="0">
                <a:effectLst/>
                <a:latin typeface="UICTFontTextStyleBody"/>
              </a:rPr>
              <a:t>, J. et al. (2021) </a:t>
            </a:r>
            <a:r>
              <a:rPr lang="en-GB" sz="900" b="0" i="1">
                <a:effectLst/>
                <a:latin typeface="UICTFontTextStyleItalicBody"/>
              </a:rPr>
              <a:t>Global cancer observatory: cancer today</a:t>
            </a:r>
            <a:r>
              <a:rPr lang="en-GB" sz="900" b="0" i="0">
                <a:effectLst/>
                <a:latin typeface="UICTFontTextStyleBody"/>
              </a:rPr>
              <a:t>. Lyon: International Agency for Research on Cancer. Available </a:t>
            </a:r>
            <a:r>
              <a:rPr lang="en-GB" sz="900" b="0" i="0" err="1">
                <a:effectLst/>
                <a:latin typeface="UICTFontTextStyleBody"/>
              </a:rPr>
              <a:t>at:https</a:t>
            </a:r>
            <a:r>
              <a:rPr lang="en-GB" sz="900" b="0" i="0">
                <a:effectLst/>
                <a:latin typeface="UICTFontTextStyleBody"/>
              </a:rPr>
              <a:t>://gco.iarc.fr</a:t>
            </a:r>
            <a:r>
              <a:rPr lang="en-GB" sz="900">
                <a:latin typeface="UICTFontTextStyleBody"/>
              </a:rPr>
              <a:t>/.( Accessed: 05/03/2026)</a:t>
            </a:r>
            <a:endParaRPr lang="en-GB" sz="900">
              <a:effectLst/>
              <a:latin typeface=".AppleSystemUIFont"/>
            </a:endParaRPr>
          </a:p>
          <a:p>
            <a:pPr marL="0" indent="0">
              <a:buNone/>
            </a:pPr>
            <a:r>
              <a:rPr lang="en-GB" sz="900" b="0" i="0" err="1">
                <a:effectLst/>
                <a:latin typeface="UICTFontTextStyleBody"/>
              </a:rPr>
              <a:t>Greenhalgh</a:t>
            </a:r>
            <a:r>
              <a:rPr lang="en-GB" sz="900" b="0" i="0">
                <a:effectLst/>
                <a:latin typeface="UICTFontTextStyleBody"/>
              </a:rPr>
              <a:t>, T. (2018) </a:t>
            </a:r>
            <a:r>
              <a:rPr lang="en-GB" sz="900" b="0" i="1">
                <a:effectLst/>
                <a:latin typeface="UICTFontTextStyleItalicBody"/>
              </a:rPr>
              <a:t>How to implement evidence-based healthcare</a:t>
            </a:r>
            <a:r>
              <a:rPr lang="en-GB" sz="900" b="0" i="0">
                <a:effectLst/>
                <a:latin typeface="UICTFontTextStyleBody"/>
              </a:rPr>
              <a:t>. 2nd </a:t>
            </a:r>
            <a:r>
              <a:rPr lang="en-GB" sz="900" b="0" i="0" err="1">
                <a:effectLst/>
                <a:latin typeface="UICTFontTextStyleBody"/>
              </a:rPr>
              <a:t>edn</a:t>
            </a:r>
            <a:r>
              <a:rPr lang="en-GB" sz="900" b="0" i="0">
                <a:effectLst/>
                <a:latin typeface="UICTFontTextStyleBody"/>
              </a:rPr>
              <a:t>. Oxford: Wiley </a:t>
            </a:r>
            <a:r>
              <a:rPr lang="en-GB" sz="900" b="0" i="0" err="1">
                <a:effectLst/>
                <a:latin typeface="UICTFontTextStyleBody"/>
              </a:rPr>
              <a:t>Blackwell.International</a:t>
            </a:r>
            <a:r>
              <a:rPr lang="en-GB" sz="900" b="0" i="0">
                <a:effectLst/>
                <a:latin typeface="UICTFontTextStyleBody"/>
              </a:rPr>
              <a:t> Agency for Research on Cancer (2022) </a:t>
            </a:r>
            <a:r>
              <a:rPr lang="en-GB" sz="900" b="0" i="1">
                <a:effectLst/>
                <a:latin typeface="UICTFontTextStyleItalicBody"/>
              </a:rPr>
              <a:t>Global breast cancer statistics</a:t>
            </a:r>
            <a:r>
              <a:rPr lang="en-GB" sz="900" b="0" i="0">
                <a:effectLst/>
                <a:latin typeface="UICTFontTextStyleBody"/>
              </a:rPr>
              <a:t>. Available </a:t>
            </a:r>
            <a:r>
              <a:rPr lang="en-GB" sz="900" b="0" i="0" err="1">
                <a:effectLst/>
                <a:latin typeface="UICTFontTextStyleBody"/>
              </a:rPr>
              <a:t>at:https</a:t>
            </a:r>
            <a:r>
              <a:rPr lang="en-GB" sz="900" b="0" i="0">
                <a:effectLst/>
                <a:latin typeface="UICTFontTextStyleBody"/>
              </a:rPr>
              <a:t>://www.iarc.who.int (Accessed: 03/03/2026).</a:t>
            </a:r>
            <a:endParaRPr lang="en-GB" sz="900">
              <a:effectLst/>
              <a:latin typeface=".AppleSystemUIFont"/>
            </a:endParaRPr>
          </a:p>
          <a:p>
            <a:pPr marL="0" indent="0">
              <a:buNone/>
            </a:pPr>
            <a:r>
              <a:rPr lang="en-GB" sz="900" b="0" i="0" err="1">
                <a:effectLst/>
                <a:latin typeface="UICTFontTextStyleBody"/>
              </a:rPr>
              <a:t>Jefford</a:t>
            </a:r>
            <a:r>
              <a:rPr lang="en-GB" sz="900" b="0" i="0">
                <a:effectLst/>
                <a:latin typeface="UICTFontTextStyleBody"/>
              </a:rPr>
              <a:t>, M. et al. (2017) ‘Improving survivorship care for cancer patients’, </a:t>
            </a:r>
            <a:r>
              <a:rPr lang="en-GB" sz="900" b="0" i="1">
                <a:effectLst/>
                <a:latin typeface="UICTFontTextStyleItalicBody"/>
              </a:rPr>
              <a:t>The Lancet Oncology</a:t>
            </a:r>
            <a:r>
              <a:rPr lang="en-GB" sz="900" b="0" i="0">
                <a:effectLst/>
                <a:latin typeface="UICTFontTextStyleBody"/>
              </a:rPr>
              <a:t>, 18(1), pp. e11–e21.</a:t>
            </a:r>
            <a:endParaRPr lang="en-GB" sz="900">
              <a:effectLst/>
              <a:latin typeface=".AppleSystemUIFont"/>
            </a:endParaRPr>
          </a:p>
          <a:p>
            <a:pPr marL="0" indent="0">
              <a:buNone/>
            </a:pPr>
            <a:r>
              <a:rPr lang="en-GB" sz="900">
                <a:latin typeface="Arial"/>
                <a:cs typeface="Arial"/>
              </a:rPr>
              <a:t>Jones, L. et al. (2020) ‘Psychological impact of breast cancer diagnosis in young women’, </a:t>
            </a:r>
            <a:r>
              <a:rPr lang="en-GB" sz="900" i="1">
                <a:latin typeface="Arial"/>
                <a:cs typeface="Arial"/>
              </a:rPr>
              <a:t>Psycho-Oncology</a:t>
            </a:r>
            <a:r>
              <a:rPr lang="en-GB" sz="900">
                <a:latin typeface="Arial"/>
                <a:cs typeface="Arial"/>
              </a:rPr>
              <a:t>, 29(6), pp. 1021–1027.</a:t>
            </a:r>
          </a:p>
          <a:p>
            <a:pPr marL="0" indent="0">
              <a:buNone/>
            </a:pPr>
            <a:r>
              <a:rPr lang="en-GB" sz="900">
                <a:latin typeface="Arial"/>
                <a:cs typeface="Arial"/>
              </a:rPr>
              <a:t>Macmillan Cancer Support (2020) </a:t>
            </a:r>
            <a:r>
              <a:rPr lang="en-GB" sz="900" i="1">
                <a:latin typeface="Arial"/>
                <a:cs typeface="Arial"/>
              </a:rPr>
              <a:t>The economic impact of cancer</a:t>
            </a:r>
            <a:r>
              <a:rPr lang="en-GB" sz="900">
                <a:latin typeface="Arial"/>
                <a:cs typeface="Arial"/>
              </a:rPr>
              <a:t>. London: Macmillan. Available </a:t>
            </a:r>
            <a:r>
              <a:rPr lang="en-GB" sz="900" err="1">
                <a:latin typeface="Arial"/>
                <a:cs typeface="Arial"/>
              </a:rPr>
              <a:t>at:</a:t>
            </a:r>
            <a:r>
              <a:rPr lang="en-GB" sz="900" err="1">
                <a:latin typeface="Arial"/>
                <a:cs typeface="Arial"/>
                <a:hlinkClick r:id="rId2"/>
              </a:rPr>
              <a:t>https</a:t>
            </a:r>
            <a:r>
              <a:rPr lang="en-GB" sz="900">
                <a:latin typeface="Arial"/>
                <a:cs typeface="Arial"/>
                <a:hlinkClick r:id="rId2"/>
              </a:rPr>
              <a:t>://www.macmillan.org.uk</a:t>
            </a:r>
            <a:r>
              <a:rPr lang="en-GB" sz="900">
                <a:latin typeface="Arial"/>
                <a:cs typeface="Arial"/>
              </a:rPr>
              <a:t>. (Accessed: 03/03/2026).</a:t>
            </a:r>
          </a:p>
          <a:p>
            <a:pPr marL="0" indent="0">
              <a:buNone/>
            </a:pPr>
            <a:r>
              <a:rPr lang="en-GB" sz="900">
                <a:latin typeface="Arial"/>
                <a:cs typeface="Arial"/>
              </a:rPr>
              <a:t>Macmillan Cancer Support (2021) </a:t>
            </a:r>
            <a:r>
              <a:rPr lang="en-GB" sz="900" i="1">
                <a:latin typeface="Arial"/>
                <a:cs typeface="Arial"/>
              </a:rPr>
              <a:t>Cancer prevalence in the UK</a:t>
            </a:r>
            <a:r>
              <a:rPr lang="en-GB" sz="900">
                <a:latin typeface="Arial"/>
                <a:cs typeface="Arial"/>
              </a:rPr>
              <a:t>. London: Macmillan. Available </a:t>
            </a:r>
            <a:r>
              <a:rPr lang="en-GB" sz="900" err="1">
                <a:latin typeface="Arial"/>
                <a:cs typeface="Arial"/>
              </a:rPr>
              <a:t>at:https</a:t>
            </a:r>
            <a:r>
              <a:rPr lang="en-GB" sz="900">
                <a:latin typeface="Arial"/>
                <a:cs typeface="Arial"/>
              </a:rPr>
              <a:t>://www.macmillan.org.uk. Accessed: 05/03/2026).</a:t>
            </a:r>
          </a:p>
          <a:p>
            <a:pPr marL="0" indent="0">
              <a:buNone/>
            </a:pPr>
            <a:r>
              <a:rPr lang="en-GB" sz="900">
                <a:latin typeface="Arial"/>
                <a:cs typeface="Arial"/>
              </a:rPr>
              <a:t>Marmot, M. et al. (2013) </a:t>
            </a:r>
            <a:r>
              <a:rPr lang="en-GB" sz="900" i="1">
                <a:latin typeface="Arial"/>
                <a:cs typeface="Arial"/>
              </a:rPr>
              <a:t>The Marmot review: breast cancer screening in the UK</a:t>
            </a:r>
            <a:r>
              <a:rPr lang="en-GB" sz="900">
                <a:latin typeface="Arial"/>
                <a:cs typeface="Arial"/>
              </a:rPr>
              <a:t>. London: </a:t>
            </a:r>
            <a:r>
              <a:rPr lang="en-GB" sz="900" err="1">
                <a:latin typeface="Arial"/>
                <a:cs typeface="Arial"/>
              </a:rPr>
              <a:t>NHS.National</a:t>
            </a:r>
            <a:r>
              <a:rPr lang="en-GB" sz="900">
                <a:latin typeface="Arial"/>
                <a:cs typeface="Arial"/>
              </a:rPr>
              <a:t> Health Service (2023) </a:t>
            </a:r>
            <a:r>
              <a:rPr lang="en-GB" sz="900" i="1">
                <a:latin typeface="Arial"/>
                <a:cs typeface="Arial"/>
              </a:rPr>
              <a:t>Breast cancer overview</a:t>
            </a:r>
            <a:r>
              <a:rPr lang="en-GB" sz="900">
                <a:latin typeface="Arial"/>
                <a:cs typeface="Arial"/>
              </a:rPr>
              <a:t>. Available </a:t>
            </a:r>
            <a:r>
              <a:rPr lang="en-GB" sz="900" err="1">
                <a:latin typeface="Arial"/>
                <a:cs typeface="Arial"/>
              </a:rPr>
              <a:t>at:https</a:t>
            </a:r>
            <a:r>
              <a:rPr lang="en-GB" sz="900">
                <a:latin typeface="Arial"/>
                <a:cs typeface="Arial"/>
              </a:rPr>
              <a:t>://www.nhs.uk/conditions/breast-cancer (Accessed: 05/03/2026).</a:t>
            </a:r>
          </a:p>
          <a:p>
            <a:pPr marL="0" indent="0">
              <a:buNone/>
            </a:pPr>
            <a:r>
              <a:rPr lang="en-GB" sz="900">
                <a:latin typeface="Arial"/>
                <a:cs typeface="Arial"/>
              </a:rPr>
              <a:t>National Institute for Health and Care Excellence (2019) </a:t>
            </a:r>
            <a:r>
              <a:rPr lang="en-GB" sz="900" i="1">
                <a:latin typeface="Arial"/>
                <a:cs typeface="Arial"/>
              </a:rPr>
              <a:t>Breast cancer: diagnosis and management (NG101)</a:t>
            </a:r>
            <a:r>
              <a:rPr lang="en-GB" sz="900">
                <a:latin typeface="Arial"/>
                <a:cs typeface="Arial"/>
              </a:rPr>
              <a:t>. London: NICE. Available </a:t>
            </a:r>
            <a:r>
              <a:rPr lang="en-GB" sz="900" err="1">
                <a:latin typeface="Arial"/>
                <a:cs typeface="Arial"/>
              </a:rPr>
              <a:t>at:https</a:t>
            </a:r>
            <a:r>
              <a:rPr lang="en-GB" sz="900">
                <a:latin typeface="Arial"/>
                <a:cs typeface="Arial"/>
              </a:rPr>
              <a:t>://www.nice.org.uk/guidance/ng101. (Accessed: 05/03/2026).</a:t>
            </a:r>
          </a:p>
          <a:p>
            <a:pPr marL="0" indent="0">
              <a:buNone/>
            </a:pPr>
            <a:r>
              <a:rPr lang="en-GB" sz="900">
                <a:latin typeface="Arial"/>
                <a:cs typeface="Arial"/>
              </a:rPr>
              <a:t>National Institute for Health and Care Excellence (2021) </a:t>
            </a:r>
            <a:r>
              <a:rPr lang="en-GB" sz="900" i="1">
                <a:latin typeface="Arial"/>
                <a:cs typeface="Arial"/>
              </a:rPr>
              <a:t>Suspected cancer: recognition and referral (NG12)</a:t>
            </a:r>
            <a:r>
              <a:rPr lang="en-GB" sz="900">
                <a:latin typeface="Arial"/>
                <a:cs typeface="Arial"/>
              </a:rPr>
              <a:t>. London: NICE. Available </a:t>
            </a:r>
            <a:r>
              <a:rPr lang="en-GB" sz="900" err="1">
                <a:latin typeface="Arial"/>
                <a:cs typeface="Arial"/>
              </a:rPr>
              <a:t>at:https</a:t>
            </a:r>
            <a:r>
              <a:rPr lang="en-GB" sz="900">
                <a:latin typeface="Arial"/>
                <a:cs typeface="Arial"/>
              </a:rPr>
              <a:t>://www.nice.org.uk/guidance/ng12. (Accessed: 05/03/2026).</a:t>
            </a:r>
          </a:p>
          <a:p>
            <a:pPr marL="0" indent="0">
              <a:buNone/>
            </a:pPr>
            <a:r>
              <a:rPr lang="en-GB" sz="900">
                <a:latin typeface="Arial"/>
                <a:cs typeface="Arial"/>
              </a:rPr>
              <a:t>NHS England (2019) </a:t>
            </a:r>
            <a:r>
              <a:rPr lang="en-GB" sz="900" i="1">
                <a:latin typeface="Arial"/>
                <a:cs typeface="Arial"/>
              </a:rPr>
              <a:t>The comprehensive model for personalised care</a:t>
            </a:r>
            <a:r>
              <a:rPr lang="en-GB" sz="900">
                <a:latin typeface="Arial"/>
                <a:cs typeface="Arial"/>
              </a:rPr>
              <a:t>. London: NHS England. Available </a:t>
            </a:r>
            <a:r>
              <a:rPr lang="en-GB" sz="900" err="1">
                <a:latin typeface="Arial"/>
                <a:cs typeface="Arial"/>
              </a:rPr>
              <a:t>at:https</a:t>
            </a:r>
            <a:r>
              <a:rPr lang="en-GB" sz="900">
                <a:latin typeface="Arial"/>
                <a:cs typeface="Arial"/>
              </a:rPr>
              <a:t>://www.england.nhs.uk/personalisedcare. (Accessed: 05/03/2026).</a:t>
            </a:r>
          </a:p>
          <a:p>
            <a:pPr marL="0" indent="0">
              <a:buNone/>
            </a:pPr>
            <a:r>
              <a:rPr lang="en-GB" sz="900">
                <a:latin typeface="Arial"/>
                <a:cs typeface="Arial"/>
              </a:rPr>
              <a:t>NHS England (2021) </a:t>
            </a:r>
            <a:r>
              <a:rPr lang="en-GB" sz="900" i="1">
                <a:latin typeface="Arial"/>
                <a:cs typeface="Arial"/>
              </a:rPr>
              <a:t>Cancer services statistics</a:t>
            </a:r>
            <a:r>
              <a:rPr lang="en-GB" sz="900">
                <a:latin typeface="Arial"/>
                <a:cs typeface="Arial"/>
              </a:rPr>
              <a:t>. London: NHS England. Available </a:t>
            </a:r>
            <a:r>
              <a:rPr lang="en-GB" sz="900" err="1">
                <a:latin typeface="Arial"/>
                <a:cs typeface="Arial"/>
              </a:rPr>
              <a:t>at:https</a:t>
            </a:r>
            <a:r>
              <a:rPr lang="en-GB" sz="900">
                <a:latin typeface="Arial"/>
                <a:cs typeface="Arial"/>
              </a:rPr>
              <a:t>://www.england.nhs.uk/statistics. (Accessed: 05/03/2026).</a:t>
            </a:r>
          </a:p>
          <a:p>
            <a:pPr marL="0" indent="0">
              <a:buNone/>
            </a:pPr>
            <a:r>
              <a:rPr lang="en-GB" sz="900">
                <a:latin typeface="Arial"/>
                <a:cs typeface="Arial"/>
              </a:rPr>
              <a:t>NHS England (2022) </a:t>
            </a:r>
            <a:r>
              <a:rPr lang="en-GB" sz="900" i="1">
                <a:latin typeface="Arial"/>
                <a:cs typeface="Arial"/>
              </a:rPr>
              <a:t>Long term plan for cancer services</a:t>
            </a:r>
            <a:r>
              <a:rPr lang="en-GB" sz="900">
                <a:latin typeface="Arial"/>
                <a:cs typeface="Arial"/>
              </a:rPr>
              <a:t>. London: NHS England. Available </a:t>
            </a:r>
            <a:r>
              <a:rPr lang="en-GB" sz="900" err="1">
                <a:latin typeface="Arial"/>
                <a:cs typeface="Arial"/>
              </a:rPr>
              <a:t>at:https</a:t>
            </a:r>
            <a:r>
              <a:rPr lang="en-GB" sz="900">
                <a:latin typeface="Arial"/>
                <a:cs typeface="Arial"/>
              </a:rPr>
              <a:t>://www.england.nhs.uk/long-term-plan. (Accessed: 05/03/2026).</a:t>
            </a:r>
            <a:endParaRPr lang="en-GB" sz="900"/>
          </a:p>
          <a:p>
            <a:pPr marL="0" indent="0">
              <a:buNone/>
            </a:pPr>
            <a:br>
              <a:rPr lang="en-US"/>
            </a:br>
            <a:endParaRPr lang="en-US" sz="800"/>
          </a:p>
          <a:p>
            <a:pPr marL="0" indent="0">
              <a:buNone/>
            </a:pPr>
            <a:endParaRPr lang="en-GB" sz="800">
              <a:latin typeface=".AppleSystemUIFont"/>
            </a:endParaRPr>
          </a:p>
        </p:txBody>
      </p:sp>
    </p:spTree>
    <p:extLst>
      <p:ext uri="{BB962C8B-B14F-4D97-AF65-F5344CB8AC3E}">
        <p14:creationId xmlns:p14="http://schemas.microsoft.com/office/powerpoint/2010/main" val="1759790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620C7A-F382-948D-7FA0-48EEBD124524}"/>
              </a:ext>
            </a:extLst>
          </p:cNvPr>
          <p:cNvSpPr>
            <a:spLocks noGrp="1"/>
          </p:cNvSpPr>
          <p:nvPr>
            <p:ph idx="1"/>
          </p:nvPr>
        </p:nvSpPr>
        <p:spPr>
          <a:xfrm>
            <a:off x="137160" y="0"/>
            <a:ext cx="12054839" cy="6858000"/>
          </a:xfrm>
        </p:spPr>
        <p:txBody>
          <a:bodyPr vert="horz" lIns="91440" tIns="45720" rIns="91440" bIns="45720" rtlCol="0" anchor="t">
            <a:normAutofit fontScale="55000" lnSpcReduction="20000"/>
          </a:bodyPr>
          <a:lstStyle/>
          <a:p>
            <a:r>
              <a:rPr lang="en-GB" b="0" i="0">
                <a:effectLst/>
                <a:latin typeface="UICTFontTextStyleBody"/>
              </a:rPr>
              <a:t>Public Health England (2020) </a:t>
            </a:r>
            <a:r>
              <a:rPr lang="en-GB" b="0" i="1">
                <a:effectLst/>
                <a:latin typeface="UICTFontTextStyleItalicBody"/>
              </a:rPr>
              <a:t>Health matters: cancer prevention</a:t>
            </a:r>
            <a:r>
              <a:rPr lang="en-GB" b="0" i="0">
                <a:effectLst/>
                <a:latin typeface="UICTFontTextStyleBody"/>
              </a:rPr>
              <a:t>. London: PHE. Available </a:t>
            </a:r>
            <a:r>
              <a:rPr lang="en-GB" b="0" i="0" err="1">
                <a:effectLst/>
                <a:latin typeface="UICTFontTextStyleBody"/>
              </a:rPr>
              <a:t>at:https</a:t>
            </a:r>
            <a:r>
              <a:rPr lang="en-GB" b="0" i="0">
                <a:effectLst/>
                <a:latin typeface="UICTFontTextStyleBody"/>
              </a:rPr>
              <a:t>://www.gov.uk/government/publications/health-matters-preventing-cancer. (Accessed: 05/03/2026).</a:t>
            </a:r>
            <a:endParaRPr lang="en-GB">
              <a:effectLst/>
              <a:latin typeface=".AppleSystemUIFont"/>
            </a:endParaRPr>
          </a:p>
          <a:p>
            <a:r>
              <a:rPr lang="en-GB" b="0" i="0">
                <a:effectLst/>
                <a:latin typeface="UICTFontTextStyleBody"/>
              </a:rPr>
              <a:t>Richards, M. (2020) </a:t>
            </a:r>
            <a:r>
              <a:rPr lang="en-GB" b="0" i="1">
                <a:effectLst/>
                <a:latin typeface="UICTFontTextStyleItalicBody"/>
              </a:rPr>
              <a:t>Cancer care in England: progress and challenges</a:t>
            </a:r>
            <a:r>
              <a:rPr lang="en-GB" b="0" i="0">
                <a:effectLst/>
                <a:latin typeface="UICTFontTextStyleBody"/>
              </a:rPr>
              <a:t>. London: NHS England.</a:t>
            </a:r>
            <a:endParaRPr lang="en-GB">
              <a:effectLst/>
              <a:latin typeface=".AppleSystemUIFont"/>
            </a:endParaRPr>
          </a:p>
          <a:p>
            <a:r>
              <a:rPr lang="en-GB" b="0" i="0">
                <a:effectLst/>
                <a:latin typeface="UICTFontTextStyleBody"/>
              </a:rPr>
              <a:t>Royal College of Nursing (2020) </a:t>
            </a:r>
            <a:r>
              <a:rPr lang="en-GB" b="0" i="1">
                <a:effectLst/>
                <a:latin typeface="UICTFontTextStyleItalicBody"/>
              </a:rPr>
              <a:t>Cancer nursing practice framework</a:t>
            </a:r>
            <a:r>
              <a:rPr lang="en-GB" b="0" i="0">
                <a:effectLst/>
                <a:latin typeface="UICTFontTextStyleBody"/>
              </a:rPr>
              <a:t>. London: RCN. Available </a:t>
            </a:r>
            <a:r>
              <a:rPr lang="en-GB" b="0" i="0" err="1">
                <a:effectLst/>
                <a:latin typeface="UICTFontTextStyleBody"/>
              </a:rPr>
              <a:t>at:https</a:t>
            </a:r>
            <a:r>
              <a:rPr lang="en-GB" b="0" i="0">
                <a:effectLst/>
                <a:latin typeface="UICTFontTextStyleBody"/>
              </a:rPr>
              <a:t>://www.rcn.org.uk. (Accessed: 05/03/2026).</a:t>
            </a:r>
            <a:endParaRPr lang="en-GB">
              <a:effectLst/>
              <a:latin typeface=".AppleSystemUIFont"/>
            </a:endParaRPr>
          </a:p>
          <a:p>
            <a:r>
              <a:rPr lang="en-GB" b="0" i="0">
                <a:effectLst/>
                <a:latin typeface="UICTFontTextStyleBody"/>
              </a:rPr>
              <a:t>Siegel, R., Miller, K. and </a:t>
            </a:r>
            <a:r>
              <a:rPr lang="en-GB" b="0" i="0" err="1">
                <a:effectLst/>
                <a:latin typeface="UICTFontTextStyleBody"/>
              </a:rPr>
              <a:t>Jemal</a:t>
            </a:r>
            <a:r>
              <a:rPr lang="en-GB" b="0" i="0">
                <a:effectLst/>
                <a:latin typeface="UICTFontTextStyleBody"/>
              </a:rPr>
              <a:t>, A. (2023) ‘Cancer statistics 2023’, </a:t>
            </a:r>
            <a:r>
              <a:rPr lang="en-GB" b="0" i="1">
                <a:effectLst/>
                <a:latin typeface="UICTFontTextStyleItalicBody"/>
              </a:rPr>
              <a:t>CA: A Cancer Journal for Clinicians</a:t>
            </a:r>
            <a:r>
              <a:rPr lang="en-GB" b="0" i="0">
                <a:effectLst/>
                <a:latin typeface="UICTFontTextStyleBody"/>
              </a:rPr>
              <a:t>, 73(1), pp. 17–48.</a:t>
            </a:r>
            <a:endParaRPr lang="en-GB">
              <a:effectLst/>
              <a:latin typeface=".AppleSystemUIFont"/>
            </a:endParaRPr>
          </a:p>
          <a:p>
            <a:r>
              <a:rPr lang="en-GB" b="0" i="0">
                <a:effectLst/>
                <a:latin typeface="UICTFontTextStyleBody"/>
              </a:rPr>
              <a:t>Smith, R.A. et al. (2019) ‘Breast cancer screening and early detection’, </a:t>
            </a:r>
            <a:r>
              <a:rPr lang="en-GB" b="0" i="1">
                <a:effectLst/>
                <a:latin typeface="UICTFontTextStyleItalicBody"/>
              </a:rPr>
              <a:t>CA: A Cancer Journal for Clinicians</a:t>
            </a:r>
            <a:r>
              <a:rPr lang="en-GB" b="0" i="0">
                <a:effectLst/>
                <a:latin typeface="UICTFontTextStyleBody"/>
              </a:rPr>
              <a:t>, 69(3), pp. 184–210.</a:t>
            </a:r>
            <a:endParaRPr lang="en-GB">
              <a:effectLst/>
              <a:latin typeface=".AppleSystemUIFont"/>
            </a:endParaRPr>
          </a:p>
          <a:p>
            <a:r>
              <a:rPr lang="en-GB" b="0" i="0">
                <a:effectLst/>
                <a:latin typeface="UICTFontTextStyleBody"/>
              </a:rPr>
              <a:t>Wagner, E.H. et al. (2001) ‘Improving chronic illness care: translating evidence into action’, </a:t>
            </a:r>
            <a:r>
              <a:rPr lang="en-GB" b="0" i="1">
                <a:effectLst/>
                <a:latin typeface="UICTFontTextStyleItalicBody"/>
              </a:rPr>
              <a:t>Health Affairs</a:t>
            </a:r>
            <a:r>
              <a:rPr lang="en-GB" b="0" i="0">
                <a:effectLst/>
                <a:latin typeface="UICTFontTextStyleBody"/>
              </a:rPr>
              <a:t>, 20(6), pp. 64–78.</a:t>
            </a:r>
            <a:endParaRPr lang="en-GB">
              <a:effectLst/>
              <a:latin typeface=".AppleSystemUIFont"/>
            </a:endParaRPr>
          </a:p>
          <a:p>
            <a:r>
              <a:rPr lang="en-GB" b="0" i="0">
                <a:effectLst/>
                <a:latin typeface="UICTFontTextStyleBody"/>
              </a:rPr>
              <a:t>World Cancer Research Fund (2023) </a:t>
            </a:r>
            <a:r>
              <a:rPr lang="en-GB" b="0" i="1">
                <a:effectLst/>
                <a:latin typeface="UICTFontTextStyleItalicBody"/>
              </a:rPr>
              <a:t>UK cancer statistics</a:t>
            </a:r>
            <a:r>
              <a:rPr lang="en-GB" b="0" i="0">
                <a:effectLst/>
                <a:latin typeface="UICTFontTextStyleBody"/>
              </a:rPr>
              <a:t>. Available </a:t>
            </a:r>
            <a:r>
              <a:rPr lang="en-GB" b="0" i="0" err="1">
                <a:effectLst/>
                <a:latin typeface="UICTFontTextStyleBody"/>
              </a:rPr>
              <a:t>at:https</a:t>
            </a:r>
            <a:r>
              <a:rPr lang="en-GB" b="0" i="0">
                <a:effectLst/>
                <a:latin typeface="UICTFontTextStyleBody"/>
              </a:rPr>
              <a:t>://www.wcrf.org (Accessed: 03/03/2026).</a:t>
            </a:r>
            <a:endParaRPr lang="en-GB">
              <a:effectLst/>
              <a:latin typeface=".AppleSystemUIFont"/>
            </a:endParaRPr>
          </a:p>
          <a:p>
            <a:r>
              <a:rPr lang="en-GB" b="0" i="0">
                <a:effectLst/>
                <a:latin typeface="UICTFontTextStyleBody"/>
              </a:rPr>
              <a:t>World Health </a:t>
            </a:r>
            <a:r>
              <a:rPr lang="en-GB" b="0" i="0" err="1">
                <a:effectLst/>
                <a:latin typeface="UICTFontTextStyleBody"/>
              </a:rPr>
              <a:t>Organization</a:t>
            </a:r>
            <a:r>
              <a:rPr lang="en-GB" b="0" i="0">
                <a:effectLst/>
                <a:latin typeface="UICTFontTextStyleBody"/>
              </a:rPr>
              <a:t> (2022) </a:t>
            </a:r>
            <a:r>
              <a:rPr lang="en-GB" b="0" i="1">
                <a:effectLst/>
                <a:latin typeface="UICTFontTextStyleItalicBody"/>
              </a:rPr>
              <a:t>Cancer prevention and control</a:t>
            </a:r>
            <a:r>
              <a:rPr lang="en-GB" b="0" i="0">
                <a:effectLst/>
                <a:latin typeface="UICTFontTextStyleBody"/>
              </a:rPr>
              <a:t>. Geneva: WHO. Available </a:t>
            </a:r>
            <a:r>
              <a:rPr lang="en-GB" b="0" i="0" err="1">
                <a:effectLst/>
                <a:latin typeface="UICTFontTextStyleBody"/>
              </a:rPr>
              <a:t>at:https</a:t>
            </a:r>
            <a:r>
              <a:rPr lang="en-GB" b="0" i="0">
                <a:effectLst/>
                <a:latin typeface="UICTFontTextStyleBody"/>
              </a:rPr>
              <a:t>://www.who.int/news-room/fact-sheets/detail/cancer. (Accessed: 05/03/2026).</a:t>
            </a:r>
            <a:endParaRPr lang="en-GB">
              <a:effectLst/>
              <a:latin typeface=".AppleSystemUIFont"/>
            </a:endParaRPr>
          </a:p>
          <a:p>
            <a:r>
              <a:rPr lang="en-GB" b="0" i="0">
                <a:effectLst/>
                <a:latin typeface="UICTFontTextStyleBody"/>
              </a:rPr>
              <a:t>World Health </a:t>
            </a:r>
            <a:r>
              <a:rPr lang="en-GB" b="0" i="0" err="1">
                <a:effectLst/>
                <a:latin typeface="UICTFontTextStyleBody"/>
              </a:rPr>
              <a:t>Organization</a:t>
            </a:r>
            <a:r>
              <a:rPr lang="en-GB" b="0" i="0">
                <a:effectLst/>
                <a:latin typeface="UICTFontTextStyleBody"/>
              </a:rPr>
              <a:t> (2023) </a:t>
            </a:r>
            <a:r>
              <a:rPr lang="en-GB" b="0" i="1">
                <a:effectLst/>
                <a:latin typeface="UICTFontTextStyleItalicBody"/>
              </a:rPr>
              <a:t>Breast cancer fact sheet</a:t>
            </a:r>
            <a:r>
              <a:rPr lang="en-GB" b="0" i="0">
                <a:effectLst/>
                <a:latin typeface="UICTFontTextStyleBody"/>
              </a:rPr>
              <a:t>. Geneva: WHO. Available </a:t>
            </a:r>
            <a:r>
              <a:rPr lang="en-GB" b="0" i="0" err="1">
                <a:effectLst/>
                <a:latin typeface="UICTFontTextStyleBody"/>
              </a:rPr>
              <a:t>at:https</a:t>
            </a:r>
            <a:r>
              <a:rPr lang="en-GB" b="0" i="0">
                <a:effectLst/>
                <a:latin typeface="UICTFontTextStyleBody"/>
              </a:rPr>
              <a:t>://www.who.int/news-room/fact-sheets/detail/breast-cancer. (Accessed: 05/03/2026).</a:t>
            </a:r>
            <a:endParaRPr lang="en-GB">
              <a:effectLst/>
              <a:latin typeface=".AppleSystemUIFont"/>
            </a:endParaRPr>
          </a:p>
          <a:p>
            <a:r>
              <a:rPr lang="en-GB" b="0" i="0">
                <a:effectLst/>
                <a:latin typeface="UICTFontTextStyleBody"/>
              </a:rPr>
              <a:t>National Institute for Health and Care Excellence (2021) </a:t>
            </a:r>
            <a:r>
              <a:rPr lang="en-GB" b="0" i="1">
                <a:effectLst/>
                <a:latin typeface="UICTFontTextStyleItalicBody"/>
              </a:rPr>
              <a:t>Suspected cancer: recognition and referral (NG12)</a:t>
            </a:r>
            <a:r>
              <a:rPr lang="en-GB" b="0" i="0">
                <a:effectLst/>
                <a:latin typeface="UICTFontTextStyleBody"/>
              </a:rPr>
              <a:t>. London: NICE. Available </a:t>
            </a:r>
            <a:r>
              <a:rPr lang="en-GB" b="0" i="0" err="1">
                <a:effectLst/>
                <a:latin typeface="UICTFontTextStyleBody"/>
              </a:rPr>
              <a:t>at:https</a:t>
            </a:r>
            <a:r>
              <a:rPr lang="en-GB" b="0" i="0">
                <a:effectLst/>
                <a:latin typeface="UICTFontTextStyleBody"/>
              </a:rPr>
              <a:t>://www.nice.org.uk/guidance/ng12. (Accessed: 05/03/2026).</a:t>
            </a:r>
            <a:endParaRPr lang="en-GB">
              <a:effectLst/>
              <a:latin typeface=".AppleSystemUIFont"/>
            </a:endParaRPr>
          </a:p>
          <a:p>
            <a:r>
              <a:rPr lang="en-GB" b="0" i="0">
                <a:effectLst/>
                <a:latin typeface="UICTFontTextStyleBody"/>
              </a:rPr>
              <a:t>NHS England (2019) </a:t>
            </a:r>
            <a:r>
              <a:rPr lang="en-GB" b="0" i="1">
                <a:effectLst/>
                <a:latin typeface="UICTFontTextStyleItalicBody"/>
              </a:rPr>
              <a:t>The comprehensive model for personalised care</a:t>
            </a:r>
            <a:r>
              <a:rPr lang="en-GB" b="0" i="0">
                <a:effectLst/>
                <a:latin typeface="UICTFontTextStyleBody"/>
              </a:rPr>
              <a:t>. London: NHS England. Available </a:t>
            </a:r>
            <a:r>
              <a:rPr lang="en-GB" b="0" i="0" err="1">
                <a:effectLst/>
                <a:latin typeface="UICTFontTextStyleBody"/>
              </a:rPr>
              <a:t>at:https</a:t>
            </a:r>
            <a:r>
              <a:rPr lang="en-GB" b="0" i="0">
                <a:effectLst/>
                <a:latin typeface="UICTFontTextStyleBody"/>
              </a:rPr>
              <a:t>://</a:t>
            </a:r>
            <a:r>
              <a:rPr lang="en-GB" b="0" i="0" err="1">
                <a:effectLst/>
                <a:latin typeface="UICTFontTextStyleBody"/>
              </a:rPr>
              <a:t>www.england.nhs.uk</a:t>
            </a:r>
            <a:r>
              <a:rPr lang="en-GB" b="0" i="0">
                <a:effectLst/>
                <a:latin typeface="UICTFontTextStyleBody"/>
              </a:rPr>
              <a:t>/</a:t>
            </a:r>
            <a:r>
              <a:rPr lang="en-GB" b="0" i="0" err="1">
                <a:effectLst/>
                <a:latin typeface="UICTFontTextStyleBody"/>
              </a:rPr>
              <a:t>personalisedcare</a:t>
            </a:r>
            <a:r>
              <a:rPr lang="en-GB" b="0" i="0">
                <a:effectLst/>
                <a:latin typeface="UICTFontTextStyleBody"/>
              </a:rPr>
              <a:t>. (Accessed: 05/03/2026).</a:t>
            </a:r>
            <a:endParaRPr lang="en-GB">
              <a:effectLst/>
              <a:latin typeface=".AppleSystemUIFont"/>
            </a:endParaRPr>
          </a:p>
          <a:p>
            <a:r>
              <a:rPr lang="en-GB" b="0" i="0">
                <a:effectLst/>
                <a:latin typeface="UICTFontTextStyleBody"/>
              </a:rPr>
              <a:t>NHS England (2021) </a:t>
            </a:r>
            <a:r>
              <a:rPr lang="en-GB" b="0" i="1">
                <a:effectLst/>
                <a:latin typeface="UICTFontTextStyleItalicBody"/>
              </a:rPr>
              <a:t>Cancer services statistics</a:t>
            </a:r>
            <a:r>
              <a:rPr lang="en-GB" b="0" i="0">
                <a:effectLst/>
                <a:latin typeface="UICTFontTextStyleBody"/>
              </a:rPr>
              <a:t>. London: NHS England. Available </a:t>
            </a:r>
            <a:r>
              <a:rPr lang="en-GB" b="0" i="0" err="1">
                <a:effectLst/>
                <a:latin typeface="UICTFontTextStyleBody"/>
              </a:rPr>
              <a:t>at:https</a:t>
            </a:r>
            <a:r>
              <a:rPr lang="en-GB" b="0" i="0">
                <a:effectLst/>
                <a:latin typeface="UICTFontTextStyleBody"/>
              </a:rPr>
              <a:t>://www.england.nhs.uk/statistics. (Accessed: 05/03/2026).</a:t>
            </a:r>
            <a:endParaRPr lang="en-GB">
              <a:effectLst/>
              <a:latin typeface=".AppleSystemUIFont"/>
            </a:endParaRPr>
          </a:p>
          <a:p>
            <a:r>
              <a:rPr lang="en-GB" b="0" i="0">
                <a:effectLst/>
                <a:latin typeface="UICTFontTextStyleBody"/>
              </a:rPr>
              <a:t>NHS England (2022) </a:t>
            </a:r>
            <a:r>
              <a:rPr lang="en-GB" b="0" i="1">
                <a:effectLst/>
                <a:latin typeface="UICTFontTextStyleItalicBody"/>
              </a:rPr>
              <a:t>Long term plan for cancer services</a:t>
            </a:r>
            <a:r>
              <a:rPr lang="en-GB" b="0" i="0">
                <a:effectLst/>
                <a:latin typeface="UICTFontTextStyleBody"/>
              </a:rPr>
              <a:t>. London: NHS England. Available </a:t>
            </a:r>
            <a:r>
              <a:rPr lang="en-GB" b="0" i="0" err="1">
                <a:effectLst/>
                <a:latin typeface="UICTFontTextStyleBody"/>
              </a:rPr>
              <a:t>at:https</a:t>
            </a:r>
            <a:r>
              <a:rPr lang="en-GB" b="0" i="0">
                <a:effectLst/>
                <a:latin typeface="UICTFontTextStyleBody"/>
              </a:rPr>
              <a:t>://www.england.nhs.uk/long-term-plan. (Accessed: 05/03/2026).</a:t>
            </a:r>
            <a:endParaRPr lang="en-GB">
              <a:effectLst/>
              <a:latin typeface=".AppleSystemUIFont"/>
            </a:endParaRPr>
          </a:p>
          <a:p>
            <a:r>
              <a:rPr lang="en-GB" b="0" i="0">
                <a:effectLst/>
                <a:latin typeface="UICTFontTextStyleBody"/>
              </a:rPr>
              <a:t>Public Health England (2020) </a:t>
            </a:r>
            <a:r>
              <a:rPr lang="en-GB" b="0" i="1">
                <a:effectLst/>
                <a:latin typeface="UICTFontTextStyleItalicBody"/>
              </a:rPr>
              <a:t>Health matters: cancer prevention</a:t>
            </a:r>
            <a:r>
              <a:rPr lang="en-GB" b="0" i="0">
                <a:effectLst/>
                <a:latin typeface="UICTFontTextStyleBody"/>
              </a:rPr>
              <a:t>. London: PHE. Available </a:t>
            </a:r>
            <a:r>
              <a:rPr lang="en-GB" b="0" i="0" err="1">
                <a:effectLst/>
                <a:latin typeface="UICTFontTextStyleBody"/>
              </a:rPr>
              <a:t>at:https</a:t>
            </a:r>
            <a:r>
              <a:rPr lang="en-GB" b="0" i="0">
                <a:effectLst/>
                <a:latin typeface="UICTFontTextStyleBody"/>
              </a:rPr>
              <a:t>://www.gov.uk/government/publications/health-matters-preventing-cancer. (Accessed: 05/03/2026).</a:t>
            </a:r>
            <a:endParaRPr lang="en-GB">
              <a:effectLst/>
              <a:latin typeface=".AppleSystemUIFont"/>
            </a:endParaRPr>
          </a:p>
          <a:p>
            <a:r>
              <a:rPr lang="en-GB" b="0" i="0">
                <a:effectLst/>
                <a:latin typeface="UICTFontTextStyleBody"/>
              </a:rPr>
              <a:t>Richards, M. (2020) </a:t>
            </a:r>
            <a:r>
              <a:rPr lang="en-GB" b="0" i="1">
                <a:effectLst/>
                <a:latin typeface="UICTFontTextStyleItalicBody"/>
              </a:rPr>
              <a:t>Cancer care in England: progress and challenges</a:t>
            </a:r>
            <a:r>
              <a:rPr lang="en-GB" b="0" i="0">
                <a:effectLst/>
                <a:latin typeface="UICTFontTextStyleBody"/>
              </a:rPr>
              <a:t>. London: NHS England.</a:t>
            </a:r>
            <a:endParaRPr lang="en-GB">
              <a:effectLst/>
              <a:latin typeface=".AppleSystemUIFont"/>
            </a:endParaRPr>
          </a:p>
          <a:p>
            <a:r>
              <a:rPr lang="en-GB" b="0" i="0">
                <a:effectLst/>
                <a:latin typeface="UICTFontTextStyleBody"/>
              </a:rPr>
              <a:t>Royal College of Nursing (2020) </a:t>
            </a:r>
            <a:r>
              <a:rPr lang="en-GB" b="0" i="1">
                <a:effectLst/>
                <a:latin typeface="UICTFontTextStyleItalicBody"/>
              </a:rPr>
              <a:t>Cancer nursing practice framework</a:t>
            </a:r>
            <a:r>
              <a:rPr lang="en-GB" b="0" i="0">
                <a:effectLst/>
                <a:latin typeface="UICTFontTextStyleBody"/>
              </a:rPr>
              <a:t>. London: RCN. Available </a:t>
            </a:r>
            <a:r>
              <a:rPr lang="en-GB" b="0" i="0" err="1">
                <a:effectLst/>
                <a:latin typeface="UICTFontTextStyleBody"/>
              </a:rPr>
              <a:t>at:https</a:t>
            </a:r>
            <a:r>
              <a:rPr lang="en-GB" b="0" i="0">
                <a:effectLst/>
                <a:latin typeface="UICTFontTextStyleBody"/>
              </a:rPr>
              <a:t>://www.rcn.org.uk. (Accessed: 05/03/2026).</a:t>
            </a:r>
            <a:endParaRPr lang="en-GB">
              <a:effectLst/>
              <a:latin typeface=".AppleSystemUIFont"/>
            </a:endParaRPr>
          </a:p>
          <a:p>
            <a:r>
              <a:rPr lang="en-GB" b="0" i="0">
                <a:effectLst/>
                <a:latin typeface="UICTFontTextStyleBody"/>
              </a:rPr>
              <a:t>Siegel, R., Miller, K. and </a:t>
            </a:r>
            <a:r>
              <a:rPr lang="en-GB" b="0" i="0" err="1">
                <a:effectLst/>
                <a:latin typeface="UICTFontTextStyleBody"/>
              </a:rPr>
              <a:t>Jemal</a:t>
            </a:r>
            <a:r>
              <a:rPr lang="en-GB" b="0" i="0">
                <a:effectLst/>
                <a:latin typeface="UICTFontTextStyleBody"/>
              </a:rPr>
              <a:t>, A. (2023) ‘Cancer statistics 2023’, </a:t>
            </a:r>
            <a:r>
              <a:rPr lang="en-GB" b="0" i="1">
                <a:effectLst/>
                <a:latin typeface="UICTFontTextStyleItalicBody"/>
              </a:rPr>
              <a:t>CA: A Cancer Journal for Clinicians</a:t>
            </a:r>
            <a:r>
              <a:rPr lang="en-GB" b="0" i="0">
                <a:effectLst/>
                <a:latin typeface="UICTFontTextStyleBody"/>
              </a:rPr>
              <a:t>, 73(1), pp. 17–48.</a:t>
            </a:r>
            <a:endParaRPr lang="en-GB">
              <a:effectLst/>
              <a:latin typeface=".AppleSystemUIFont"/>
            </a:endParaRPr>
          </a:p>
          <a:p>
            <a:r>
              <a:rPr lang="en-GB" b="0" i="0">
                <a:effectLst/>
                <a:latin typeface="UICTFontTextStyleBody"/>
              </a:rPr>
              <a:t>Smith, R.A. et al. (2019) ‘Breast cancer screening and early detection’, </a:t>
            </a:r>
            <a:r>
              <a:rPr lang="en-GB" b="0" i="1">
                <a:effectLst/>
                <a:latin typeface="UICTFontTextStyleItalicBody"/>
              </a:rPr>
              <a:t>CA: A Cancer Journal for Clinicians</a:t>
            </a:r>
            <a:r>
              <a:rPr lang="en-GB" b="0" i="0">
                <a:effectLst/>
                <a:latin typeface="UICTFontTextStyleBody"/>
              </a:rPr>
              <a:t>, 69(3), pp. 184–210.</a:t>
            </a:r>
            <a:endParaRPr lang="en-GB">
              <a:effectLst/>
              <a:latin typeface=".AppleSystemUIFont"/>
            </a:endParaRPr>
          </a:p>
          <a:p>
            <a:r>
              <a:rPr lang="en-GB" b="0" i="0">
                <a:effectLst/>
                <a:latin typeface="UICTFontTextStyleBody"/>
              </a:rPr>
              <a:t>Wagner, E.H. et al. (2001) ‘Improving chronic illness care: translating evidence into action’, </a:t>
            </a:r>
            <a:r>
              <a:rPr lang="en-GB" b="0" i="1">
                <a:effectLst/>
                <a:latin typeface="UICTFontTextStyleItalicBody"/>
              </a:rPr>
              <a:t>Health Affairs</a:t>
            </a:r>
            <a:r>
              <a:rPr lang="en-GB" b="0" i="0">
                <a:effectLst/>
                <a:latin typeface="UICTFontTextStyleBody"/>
              </a:rPr>
              <a:t>, 20(6), pp. 64–78.</a:t>
            </a:r>
            <a:endParaRPr lang="en-GB">
              <a:effectLst/>
              <a:latin typeface=".AppleSystemUIFont"/>
            </a:endParaRPr>
          </a:p>
          <a:p>
            <a:r>
              <a:rPr lang="en-GB" b="0" i="0">
                <a:effectLst/>
                <a:latin typeface="UICTFontTextStyleBody"/>
              </a:rPr>
              <a:t>World Cancer Research Fund (2023) </a:t>
            </a:r>
            <a:r>
              <a:rPr lang="en-GB" b="0" i="1">
                <a:effectLst/>
                <a:latin typeface="UICTFontTextStyleItalicBody"/>
              </a:rPr>
              <a:t>UK cancer statistics</a:t>
            </a:r>
            <a:r>
              <a:rPr lang="en-GB" b="0" i="0">
                <a:effectLst/>
                <a:latin typeface="UICTFontTextStyleBody"/>
              </a:rPr>
              <a:t>. Available </a:t>
            </a:r>
            <a:r>
              <a:rPr lang="en-GB" b="0" i="0" err="1">
                <a:effectLst/>
                <a:latin typeface="UICTFontTextStyleBody"/>
              </a:rPr>
              <a:t>at:https</a:t>
            </a:r>
            <a:r>
              <a:rPr lang="en-GB" b="0" i="0">
                <a:effectLst/>
                <a:latin typeface="UICTFontTextStyleBody"/>
              </a:rPr>
              <a:t>://www.wcrf.org (Accessed: 03/03/2026).</a:t>
            </a:r>
            <a:endParaRPr lang="en-GB">
              <a:effectLst/>
              <a:latin typeface=".AppleSystemUIFont"/>
            </a:endParaRPr>
          </a:p>
          <a:p>
            <a:r>
              <a:rPr lang="en-GB" b="0" i="0">
                <a:effectLst/>
                <a:latin typeface="UICTFontTextStyleBody"/>
              </a:rPr>
              <a:t>World Health </a:t>
            </a:r>
            <a:r>
              <a:rPr lang="en-GB" b="0" i="0" err="1">
                <a:effectLst/>
                <a:latin typeface="UICTFontTextStyleBody"/>
              </a:rPr>
              <a:t>Organization</a:t>
            </a:r>
            <a:r>
              <a:rPr lang="en-GB" b="0" i="0">
                <a:effectLst/>
                <a:latin typeface="UICTFontTextStyleBody"/>
              </a:rPr>
              <a:t> (2022) </a:t>
            </a:r>
            <a:r>
              <a:rPr lang="en-GB" b="0" i="1">
                <a:effectLst/>
                <a:latin typeface="UICTFontTextStyleItalicBody"/>
              </a:rPr>
              <a:t>Cancer prevention and control</a:t>
            </a:r>
            <a:r>
              <a:rPr lang="en-GB" b="0" i="0">
                <a:effectLst/>
                <a:latin typeface="UICTFontTextStyleBody"/>
              </a:rPr>
              <a:t>. Geneva: WHO. Available </a:t>
            </a:r>
            <a:r>
              <a:rPr lang="en-GB" b="0" i="0" err="1">
                <a:effectLst/>
                <a:latin typeface="UICTFontTextStyleBody"/>
              </a:rPr>
              <a:t>at:https</a:t>
            </a:r>
            <a:r>
              <a:rPr lang="en-GB" b="0" i="0">
                <a:effectLst/>
                <a:latin typeface="UICTFontTextStyleBody"/>
              </a:rPr>
              <a:t>://www.who.int/news-room/fact-sheets/detail/cancer. (Accessed: 05/03/2026).</a:t>
            </a:r>
            <a:endParaRPr lang="en-GB">
              <a:effectLst/>
              <a:latin typeface=".AppleSystemUIFont"/>
            </a:endParaRPr>
          </a:p>
          <a:p>
            <a:r>
              <a:rPr lang="en-GB" b="0" i="0">
                <a:effectLst/>
                <a:latin typeface="UICTFontTextStyleBody"/>
              </a:rPr>
              <a:t>World Health </a:t>
            </a:r>
            <a:r>
              <a:rPr lang="en-GB" b="0" i="0" err="1">
                <a:effectLst/>
                <a:latin typeface="UICTFontTextStyleBody"/>
              </a:rPr>
              <a:t>Organization</a:t>
            </a:r>
            <a:r>
              <a:rPr lang="en-GB" b="0" i="0">
                <a:effectLst/>
                <a:latin typeface="UICTFontTextStyleBody"/>
              </a:rPr>
              <a:t> (2023) </a:t>
            </a:r>
            <a:r>
              <a:rPr lang="en-GB" b="0" i="1">
                <a:effectLst/>
                <a:latin typeface="UICTFontTextStyleItalicBody"/>
              </a:rPr>
              <a:t>Breast cancer fact sheet</a:t>
            </a:r>
            <a:r>
              <a:rPr lang="en-GB" b="0" i="0">
                <a:effectLst/>
                <a:latin typeface="UICTFontTextStyleBody"/>
              </a:rPr>
              <a:t>. Geneva: WHO. Available </a:t>
            </a:r>
            <a:r>
              <a:rPr lang="en-GB" b="0" i="0" err="1">
                <a:effectLst/>
                <a:latin typeface="UICTFontTextStyleBody"/>
              </a:rPr>
              <a:t>at:https</a:t>
            </a:r>
            <a:r>
              <a:rPr lang="en-GB" b="0" i="0">
                <a:effectLst/>
                <a:latin typeface="UICTFontTextStyleBody"/>
              </a:rPr>
              <a:t>://www.who.int/news-room/fact-sheets/detail/breast-cancer. (Accessed: 05/03/2026).</a:t>
            </a:r>
            <a:endParaRPr lang="en-GB">
              <a:effectLst/>
              <a:latin typeface=".AppleSystemUIFont"/>
            </a:endParaRPr>
          </a:p>
          <a:p>
            <a:endParaRPr lang="en-GB">
              <a:latin typeface="UICTFontTextStyleBody"/>
            </a:endParaRPr>
          </a:p>
        </p:txBody>
      </p:sp>
      <p:sp>
        <p:nvSpPr>
          <p:cNvPr id="4" name="Date Placeholder 3">
            <a:extLst>
              <a:ext uri="{FF2B5EF4-FFF2-40B4-BE49-F238E27FC236}">
                <a16:creationId xmlns:a16="http://schemas.microsoft.com/office/drawing/2014/main" id="{9BC380D2-A569-409A-0E75-14DA8E3736C7}"/>
              </a:ext>
            </a:extLst>
          </p:cNvPr>
          <p:cNvSpPr>
            <a:spLocks noGrp="1"/>
          </p:cNvSpPr>
          <p:nvPr>
            <p:ph type="dt" sz="half" idx="10"/>
          </p:nvPr>
        </p:nvSpPr>
        <p:spPr/>
        <p:txBody>
          <a:bodyPr/>
          <a:lstStyle/>
          <a:p>
            <a:fld id="{D9C34BDF-BD9C-4E40-B701-6721813C5D8E}" type="datetime1">
              <a:rPr lang="en-US" smtClean="0"/>
              <a:t>3/16/2026</a:t>
            </a:fld>
            <a:endParaRPr lang="en-US"/>
          </a:p>
        </p:txBody>
      </p:sp>
      <p:sp>
        <p:nvSpPr>
          <p:cNvPr id="5" name="Footer Placeholder 4">
            <a:extLst>
              <a:ext uri="{FF2B5EF4-FFF2-40B4-BE49-F238E27FC236}">
                <a16:creationId xmlns:a16="http://schemas.microsoft.com/office/drawing/2014/main" id="{F9E17DC3-30B3-84C9-0EED-2761E44E181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7BF3F4E-B06A-F7D0-4F5B-081B68A03223}"/>
              </a:ext>
            </a:extLst>
          </p:cNvPr>
          <p:cNvSpPr>
            <a:spLocks noGrp="1"/>
          </p:cNvSpPr>
          <p:nvPr>
            <p:ph type="sldNum" sz="quarter" idx="12"/>
          </p:nvPr>
        </p:nvSpPr>
        <p:spPr/>
        <p:txBody>
          <a:bodyPr/>
          <a:lstStyle/>
          <a:p>
            <a:fld id="{CC057153-B650-4DEB-B370-79DDCFDCE934}" type="slidenum">
              <a:rPr lang="en-US" smtClean="0"/>
              <a:t>17</a:t>
            </a:fld>
            <a:endParaRPr lang="en-US"/>
          </a:p>
        </p:txBody>
      </p:sp>
    </p:spTree>
    <p:extLst>
      <p:ext uri="{BB962C8B-B14F-4D97-AF65-F5344CB8AC3E}">
        <p14:creationId xmlns:p14="http://schemas.microsoft.com/office/powerpoint/2010/main" val="50006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A6D29-B110-092A-634A-EE735D7F2F3E}"/>
              </a:ext>
            </a:extLst>
          </p:cNvPr>
          <p:cNvSpPr>
            <a:spLocks noGrp="1"/>
          </p:cNvSpPr>
          <p:nvPr>
            <p:ph idx="1"/>
          </p:nvPr>
        </p:nvSpPr>
        <p:spPr>
          <a:xfrm>
            <a:off x="3047" y="232172"/>
            <a:ext cx="12065819" cy="6585188"/>
          </a:xfrm>
        </p:spPr>
        <p:txBody>
          <a:bodyPr vert="horz" lIns="91440" tIns="45720" rIns="91440" bIns="45720" rtlCol="0" anchor="t">
            <a:normAutofit/>
          </a:bodyPr>
          <a:lstStyle/>
          <a:p>
            <a:r>
              <a:rPr lang="en-US" sz="1400">
                <a:highlight>
                  <a:srgbClr val="FFFFFF"/>
                </a:highlight>
                <a:latin typeface="Calibri"/>
                <a:ea typeface="Calibri"/>
                <a:cs typeface="Calibri"/>
              </a:rPr>
              <a:t>Cancer Therapy Advisor. (2023). </a:t>
            </a:r>
            <a:r>
              <a:rPr lang="en-US" sz="1400" i="1">
                <a:highlight>
                  <a:srgbClr val="FFFFFF"/>
                </a:highlight>
                <a:latin typeface="Calibri"/>
                <a:ea typeface="Calibri"/>
                <a:cs typeface="Calibri"/>
              </a:rPr>
              <a:t>What It Means To Be a Breast Cancer Survivor</a:t>
            </a:r>
            <a:r>
              <a:rPr lang="en-US" sz="1400">
                <a:highlight>
                  <a:srgbClr val="FFFFFF"/>
                </a:highlight>
                <a:latin typeface="Calibri"/>
                <a:ea typeface="Calibri"/>
                <a:cs typeface="Calibri"/>
              </a:rPr>
              <a:t>. Available at: </a:t>
            </a:r>
            <a:r>
              <a:rPr lang="en-US" sz="1400" u="sng" dirty="0">
                <a:highlight>
                  <a:srgbClr val="FFFFFF"/>
                </a:highlight>
                <a:latin typeface="Calibri"/>
                <a:ea typeface="Calibri"/>
                <a:cs typeface="Calibri"/>
                <a:hlinkClick r:id="rId2"/>
              </a:rPr>
              <a:t>https://www.cancertherapyadvisor.com/features/breast-cancer-survivor/</a:t>
            </a:r>
            <a:r>
              <a:rPr lang="en-US" sz="1400">
                <a:highlight>
                  <a:srgbClr val="FFFFFF"/>
                </a:highlight>
                <a:latin typeface="Calibri"/>
                <a:ea typeface="Calibri"/>
                <a:cs typeface="Calibri"/>
              </a:rPr>
              <a:t> (Accessed: 16/03/2026).</a:t>
            </a:r>
            <a:endParaRPr lang="en-US" sz="1400" dirty="0">
              <a:highlight>
                <a:srgbClr val="FFFFFF"/>
              </a:highlight>
              <a:latin typeface="Calibri"/>
              <a:ea typeface="Calibri"/>
              <a:cs typeface="Calibri"/>
            </a:endParaRPr>
          </a:p>
          <a:p>
            <a:pPr marL="0" indent="0">
              <a:buNone/>
            </a:pPr>
            <a:endParaRPr lang="en-US" sz="1400" dirty="0">
              <a:highlight>
                <a:srgbClr val="FFFFFF"/>
              </a:highlight>
              <a:latin typeface="Calibri"/>
              <a:ea typeface="Calibri"/>
              <a:cs typeface="Calibri"/>
            </a:endParaRPr>
          </a:p>
          <a:p>
            <a:r>
              <a:rPr lang="en-US" sz="1200">
                <a:highlight>
                  <a:srgbClr val="FFFFFF"/>
                </a:highlight>
                <a:latin typeface="Calibri"/>
                <a:ea typeface="Calibri"/>
                <a:cs typeface="Calibri"/>
              </a:rPr>
              <a:t>‌ cancer, B. (2026). Breast cancer risk factors infographic vector illustration. Stock Vector | Adobe Stock. [online] Adobe Stock. Available at: </a:t>
            </a:r>
            <a:r>
              <a:rPr lang="en-US" sz="1200" dirty="0">
                <a:highlight>
                  <a:srgbClr val="FFFFFF"/>
                </a:highlight>
                <a:latin typeface="Calibri"/>
                <a:ea typeface="Calibri"/>
                <a:cs typeface="Calibri"/>
                <a:hlinkClick r:id="rId3"/>
              </a:rPr>
              <a:t>https://stock.adobe.com/uk/images/breast-cancer-risk-factors-infographic-vector-illustration/461159466</a:t>
            </a:r>
            <a:r>
              <a:rPr lang="en-US" sz="1200">
                <a:highlight>
                  <a:srgbClr val="FFFFFF"/>
                </a:highlight>
                <a:latin typeface="Calibri"/>
                <a:ea typeface="Calibri"/>
                <a:cs typeface="Calibri"/>
              </a:rPr>
              <a:t>. (Accessed: 16/03/2026).</a:t>
            </a:r>
          </a:p>
          <a:p>
            <a:r>
              <a:rPr lang="en-US" sz="1400">
                <a:highlight>
                  <a:srgbClr val="FFFFFF"/>
                </a:highlight>
                <a:latin typeface="Calibri"/>
                <a:ea typeface="Calibri"/>
                <a:cs typeface="Calibri"/>
              </a:rPr>
              <a:t>Nihr.ac.uk. (2024). </a:t>
            </a:r>
            <a:r>
              <a:rPr lang="en-US" sz="1400" i="1">
                <a:highlight>
                  <a:srgbClr val="FFFFFF"/>
                </a:highlight>
                <a:latin typeface="Calibri"/>
                <a:ea typeface="Calibri"/>
                <a:cs typeface="Calibri"/>
              </a:rPr>
              <a:t>Study assesses long-term risk of invasive breast cancer after pre-invasive disease | NIHR Oxford Biomedical Research Centre</a:t>
            </a:r>
            <a:r>
              <a:rPr lang="en-US" sz="1400">
                <a:highlight>
                  <a:srgbClr val="FFFFFF"/>
                </a:highlight>
                <a:latin typeface="Calibri"/>
                <a:ea typeface="Calibri"/>
                <a:cs typeface="Calibri"/>
              </a:rPr>
              <a:t>. Available at: </a:t>
            </a:r>
            <a:r>
              <a:rPr lang="en-US" sz="1400" u="sng" dirty="0">
                <a:highlight>
                  <a:srgbClr val="FFFFFF"/>
                </a:highlight>
                <a:latin typeface="Calibri"/>
                <a:ea typeface="Calibri"/>
                <a:cs typeface="Calibri"/>
                <a:hlinkClick r:id="rId4"/>
              </a:rPr>
              <a:t>https://oxfordbrc.nihr.ac.uk/study-assesses-long-term-risk-of-invasive-breast-cancer-after-pre-invasive-disease/</a:t>
            </a:r>
            <a:r>
              <a:rPr lang="en-US" sz="1400">
                <a:highlight>
                  <a:srgbClr val="FFFFFF"/>
                </a:highlight>
                <a:latin typeface="Calibri"/>
                <a:ea typeface="Calibri"/>
                <a:cs typeface="Calibri"/>
              </a:rPr>
              <a:t> (Accessed: 16/03/2026).</a:t>
            </a:r>
            <a:endParaRPr lang="en-US" sz="1400" dirty="0">
              <a:highlight>
                <a:srgbClr val="FFFFFF"/>
              </a:highlight>
              <a:latin typeface="Calibri"/>
              <a:ea typeface="Calibri"/>
              <a:cs typeface="Calibri"/>
            </a:endParaRPr>
          </a:p>
          <a:p>
            <a:endParaRPr lang="en-US" sz="1400" dirty="0">
              <a:highlight>
                <a:srgbClr val="FFFFFF"/>
              </a:highlight>
              <a:latin typeface="Calibri"/>
              <a:ea typeface="Calibri"/>
              <a:cs typeface="Calibri"/>
            </a:endParaRPr>
          </a:p>
          <a:p>
            <a:r>
              <a:rPr lang="en-US" sz="1200">
                <a:highlight>
                  <a:srgbClr val="FFFFFF"/>
                </a:highlight>
                <a:latin typeface="Calibri"/>
                <a:ea typeface="Calibri"/>
                <a:cs typeface="Calibri"/>
              </a:rPr>
              <a:t>‌</a:t>
            </a:r>
            <a:r>
              <a:rPr lang="en-US" sz="1400">
                <a:highlight>
                  <a:srgbClr val="FFFFFF"/>
                </a:highlight>
                <a:latin typeface="Calibri"/>
                <a:ea typeface="Calibri"/>
                <a:cs typeface="Calibri"/>
              </a:rPr>
              <a:t> Nextfitlife.com. (2026). Available at: </a:t>
            </a:r>
            <a:r>
              <a:rPr lang="en-US" sz="1400" u="sng" dirty="0">
                <a:highlight>
                  <a:srgbClr val="FFFFFF"/>
                </a:highlight>
                <a:latin typeface="Calibri"/>
                <a:ea typeface="Calibri"/>
                <a:cs typeface="Calibri"/>
                <a:hlinkClick r:id="rId5"/>
              </a:rPr>
              <a:t>https://nextfitlife.com/breast-cancer-symptoms-and-treatments-tips/</a:t>
            </a:r>
            <a:r>
              <a:rPr lang="en-US" sz="1400">
                <a:highlight>
                  <a:srgbClr val="FFFFFF"/>
                </a:highlight>
                <a:latin typeface="Calibri"/>
                <a:ea typeface="Calibri"/>
                <a:cs typeface="Calibri"/>
              </a:rPr>
              <a:t>. (Accessed: 16/03/2026).</a:t>
            </a:r>
            <a:endParaRPr lang="en-US" sz="1400" dirty="0">
              <a:highlight>
                <a:srgbClr val="FFFFFF"/>
              </a:highlight>
              <a:latin typeface="Calibri"/>
              <a:ea typeface="Calibri"/>
              <a:cs typeface="Calibri"/>
            </a:endParaRPr>
          </a:p>
          <a:p>
            <a:endParaRPr lang="en-US" sz="1400" dirty="0">
              <a:highlight>
                <a:srgbClr val="FFFFFF"/>
              </a:highlight>
              <a:latin typeface="Calibri"/>
              <a:ea typeface="Calibri"/>
              <a:cs typeface="Calibri"/>
            </a:endParaRPr>
          </a:p>
          <a:p>
            <a:r>
              <a:rPr lang="en-US" sz="1400" dirty="0">
                <a:highlight>
                  <a:srgbClr val="FFFFFF"/>
                </a:highlight>
                <a:latin typeface="Calibri"/>
                <a:ea typeface="Calibri"/>
                <a:cs typeface="Calibri"/>
              </a:rPr>
              <a:t>Stackumbrella.com. (2023). </a:t>
            </a:r>
            <a:r>
              <a:rPr lang="en-US" sz="1400" i="1" dirty="0">
                <a:highlight>
                  <a:srgbClr val="FFFFFF"/>
                </a:highlight>
                <a:latin typeface="Calibri"/>
                <a:ea typeface="Calibri"/>
                <a:cs typeface="Calibri"/>
              </a:rPr>
              <a:t>Breast Cancer : These Are The Unusual Signs And Symptoms Other Than a Lump In Women - Stackumbrella.com</a:t>
            </a:r>
            <a:r>
              <a:rPr lang="en-US" sz="1400" dirty="0">
                <a:highlight>
                  <a:srgbClr val="FFFFFF"/>
                </a:highlight>
                <a:latin typeface="Calibri"/>
                <a:ea typeface="Calibri"/>
                <a:cs typeface="Calibri"/>
              </a:rPr>
              <a:t>. </a:t>
            </a:r>
            <a:r>
              <a:rPr lang="en-US" sz="1400" dirty="0" err="1">
                <a:highlight>
                  <a:srgbClr val="FFFFFF"/>
                </a:highlight>
                <a:latin typeface="Calibri"/>
                <a:ea typeface="Calibri"/>
                <a:cs typeface="Calibri"/>
              </a:rPr>
              <a:t>vailable</a:t>
            </a:r>
            <a:r>
              <a:rPr lang="en-US" sz="1400" dirty="0">
                <a:highlight>
                  <a:srgbClr val="FFFFFF"/>
                </a:highlight>
                <a:latin typeface="Calibri"/>
                <a:ea typeface="Calibri"/>
                <a:cs typeface="Calibri"/>
              </a:rPr>
              <a:t> at: </a:t>
            </a:r>
            <a:r>
              <a:rPr lang="en-US" sz="1400" u="sng" dirty="0">
                <a:highlight>
                  <a:srgbClr val="FFFFFF"/>
                </a:highlight>
                <a:latin typeface="Calibri"/>
                <a:ea typeface="Calibri"/>
                <a:cs typeface="Calibri"/>
                <a:hlinkClick r:id="rId6"/>
              </a:rPr>
              <a:t>https://www.stackumbrella.com/breast-cancer-in-women-signs-and-symptoms/</a:t>
            </a:r>
            <a:r>
              <a:rPr lang="en-US" sz="1400" dirty="0">
                <a:highlight>
                  <a:srgbClr val="FFFFFF"/>
                </a:highlight>
                <a:latin typeface="Calibri"/>
                <a:ea typeface="Calibri"/>
                <a:cs typeface="Calibri"/>
              </a:rPr>
              <a:t>. (Accessed: 16/03/2026).</a:t>
            </a:r>
          </a:p>
          <a:p>
            <a:endParaRPr lang="en-US" sz="1400" dirty="0">
              <a:highlight>
                <a:srgbClr val="FFFFFF"/>
              </a:highlight>
              <a:latin typeface="Calibri"/>
              <a:ea typeface="Calibri"/>
              <a:cs typeface="Calibri"/>
            </a:endParaRPr>
          </a:p>
          <a:p>
            <a:r>
              <a:rPr lang="en-US" sz="1400">
                <a:highlight>
                  <a:srgbClr val="FFFFFF"/>
                </a:highlight>
                <a:latin typeface="Calibri"/>
                <a:ea typeface="Calibri"/>
                <a:cs typeface="Calibri"/>
              </a:rPr>
              <a:t>Tjandra, K. (2025). </a:t>
            </a:r>
            <a:r>
              <a:rPr lang="en-US" sz="1400" i="1">
                <a:highlight>
                  <a:srgbClr val="FFFFFF"/>
                </a:highlight>
                <a:latin typeface="Calibri"/>
                <a:ea typeface="Calibri"/>
                <a:cs typeface="Calibri"/>
              </a:rPr>
              <a:t>Healthy breast cells can look like invasive cancer, complicating early diagnosis</a:t>
            </a:r>
            <a:r>
              <a:rPr lang="en-US" sz="1400">
                <a:highlight>
                  <a:srgbClr val="FFFFFF"/>
                </a:highlight>
                <a:latin typeface="Calibri"/>
                <a:ea typeface="Calibri"/>
                <a:cs typeface="Calibri"/>
              </a:rPr>
              <a:t>. Live Science. Available at: </a:t>
            </a:r>
            <a:r>
              <a:rPr lang="en-US" sz="1400" u="sng" dirty="0">
                <a:highlight>
                  <a:srgbClr val="FFFFFF"/>
                </a:highlight>
                <a:latin typeface="Calibri"/>
                <a:ea typeface="Calibri"/>
                <a:cs typeface="Calibri"/>
                <a:hlinkClick r:id="rId7"/>
              </a:rPr>
              <a:t>https://www.livescience.com/health/breast-cancer/healthy-breast-cells-can-look-like-invasive-cancer-complicating-early-diagnosis</a:t>
            </a:r>
            <a:r>
              <a:rPr lang="en-US" sz="1400">
                <a:highlight>
                  <a:srgbClr val="FFFFFF"/>
                </a:highlight>
                <a:latin typeface="Calibri"/>
                <a:ea typeface="Calibri"/>
                <a:cs typeface="Calibri"/>
              </a:rPr>
              <a:t> (Accessed: 16/03/2026).</a:t>
            </a:r>
          </a:p>
          <a:p>
            <a:endParaRPr lang="en-US" sz="1400" dirty="0">
              <a:highlight>
                <a:srgbClr val="FFFFFF"/>
              </a:highlight>
              <a:latin typeface="Calibri"/>
              <a:ea typeface="Calibri"/>
              <a:cs typeface="Calibri"/>
            </a:endParaRPr>
          </a:p>
          <a:p>
            <a:endParaRPr lang="en-US" sz="1400" dirty="0">
              <a:highlight>
                <a:srgbClr val="FFFFFF"/>
              </a:highlight>
              <a:latin typeface="Calibri"/>
              <a:ea typeface="Calibri"/>
              <a:cs typeface="Calibri"/>
            </a:endParaRPr>
          </a:p>
          <a:p>
            <a:r>
              <a:rPr lang="en-US" sz="1400">
                <a:highlight>
                  <a:srgbClr val="FFFFFF"/>
                </a:highlight>
                <a:latin typeface="Calibri"/>
                <a:ea typeface="Calibri"/>
                <a:cs typeface="Calibri"/>
              </a:rPr>
              <a:t>‌ Wells, R. (2023). </a:t>
            </a:r>
            <a:r>
              <a:rPr lang="en-US" sz="1400" i="1">
                <a:highlight>
                  <a:srgbClr val="FFFFFF"/>
                </a:highlight>
                <a:latin typeface="Calibri"/>
                <a:ea typeface="Calibri"/>
                <a:cs typeface="Calibri"/>
              </a:rPr>
              <a:t>The Economic Burden of Women’s Bodies</a:t>
            </a:r>
            <a:r>
              <a:rPr lang="en-US" sz="1400">
                <a:highlight>
                  <a:srgbClr val="FFFFFF"/>
                </a:highlight>
                <a:latin typeface="Calibri"/>
                <a:ea typeface="Calibri"/>
                <a:cs typeface="Calibri"/>
              </a:rPr>
              <a:t>. Kari. Available at: </a:t>
            </a:r>
            <a:r>
              <a:rPr lang="en-US" sz="1400" u="sng" dirty="0">
                <a:highlight>
                  <a:srgbClr val="FFFFFF"/>
                </a:highlight>
                <a:latin typeface="Calibri"/>
                <a:ea typeface="Calibri"/>
                <a:cs typeface="Calibri"/>
                <a:hlinkClick r:id="rId8"/>
              </a:rPr>
              <a:t>https://karihealth.co.uk/the-economic-burden-of-womens-bodies/</a:t>
            </a:r>
            <a:r>
              <a:rPr lang="en-US" sz="1400">
                <a:highlight>
                  <a:srgbClr val="FFFFFF"/>
                </a:highlight>
                <a:latin typeface="Calibri"/>
                <a:ea typeface="Calibri"/>
                <a:cs typeface="Calibri"/>
              </a:rPr>
              <a:t> (Accessed: 16/03/2026).</a:t>
            </a:r>
            <a:endParaRPr lang="en-US" sz="1400" dirty="0">
              <a:highlight>
                <a:srgbClr val="FFFFFF"/>
              </a:highlight>
              <a:latin typeface="Calibri"/>
              <a:ea typeface="Calibri"/>
              <a:cs typeface="Calibri"/>
            </a:endParaRPr>
          </a:p>
          <a:p>
            <a:endParaRPr lang="en-US" sz="1400" dirty="0">
              <a:highlight>
                <a:srgbClr val="FFFFFF"/>
              </a:highlight>
              <a:latin typeface="Calibri"/>
              <a:ea typeface="Calibri"/>
              <a:cs typeface="Calibri"/>
            </a:endParaRPr>
          </a:p>
          <a:p>
            <a:endParaRPr lang="en-US" dirty="0"/>
          </a:p>
        </p:txBody>
      </p:sp>
      <p:sp>
        <p:nvSpPr>
          <p:cNvPr id="4" name="Date Placeholder 3">
            <a:extLst>
              <a:ext uri="{FF2B5EF4-FFF2-40B4-BE49-F238E27FC236}">
                <a16:creationId xmlns:a16="http://schemas.microsoft.com/office/drawing/2014/main" id="{4A04B447-A166-EE5A-D066-F033D1779D85}"/>
              </a:ext>
            </a:extLst>
          </p:cNvPr>
          <p:cNvSpPr>
            <a:spLocks noGrp="1"/>
          </p:cNvSpPr>
          <p:nvPr>
            <p:ph type="dt" sz="half" idx="10"/>
          </p:nvPr>
        </p:nvSpPr>
        <p:spPr/>
        <p:txBody>
          <a:bodyPr/>
          <a:lstStyle/>
          <a:p>
            <a:fld id="{67ADD369-A91E-4D3F-9152-69F9378B43B0}" type="datetime1">
              <a:t>3/16/2026</a:t>
            </a:fld>
            <a:endParaRPr lang="en-US"/>
          </a:p>
        </p:txBody>
      </p:sp>
      <p:sp>
        <p:nvSpPr>
          <p:cNvPr id="5" name="Footer Placeholder 4">
            <a:extLst>
              <a:ext uri="{FF2B5EF4-FFF2-40B4-BE49-F238E27FC236}">
                <a16:creationId xmlns:a16="http://schemas.microsoft.com/office/drawing/2014/main" id="{0E7D563F-5C8D-61A5-DCD6-EF1E364A9B0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6C2ACE3-BC6E-9557-8EEE-9CA329DB1F10}"/>
              </a:ext>
            </a:extLst>
          </p:cNvPr>
          <p:cNvSpPr>
            <a:spLocks noGrp="1"/>
          </p:cNvSpPr>
          <p:nvPr>
            <p:ph type="sldNum" sz="quarter" idx="12"/>
          </p:nvPr>
        </p:nvSpPr>
        <p:spPr/>
        <p:txBody>
          <a:bodyPr/>
          <a:lstStyle/>
          <a:p>
            <a:fld id="{CC057153-B650-4DEB-B370-79DDCFDCE934}" type="slidenum">
              <a:rPr lang="en-US" dirty="0"/>
              <a:t>18</a:t>
            </a:fld>
            <a:endParaRPr lang="en-US"/>
          </a:p>
        </p:txBody>
      </p:sp>
    </p:spTree>
    <p:extLst>
      <p:ext uri="{BB962C8B-B14F-4D97-AF65-F5344CB8AC3E}">
        <p14:creationId xmlns:p14="http://schemas.microsoft.com/office/powerpoint/2010/main" val="3017875534"/>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VanillaVTI</vt:lpstr>
      <vt:lpstr>Student name: Carina Gomes  Student number: 2222912 Module code: LCHS7003 Lecture name: Raheela </vt:lpstr>
      <vt:lpstr>Breast Cancer in Women Aged 25-30</vt:lpstr>
      <vt:lpstr>Overview of the Long-Term Condition </vt:lpstr>
      <vt:lpstr>Symptoms </vt:lpstr>
      <vt:lpstr>Aetiology (Causes and Risk Factors) </vt:lpstr>
      <vt:lpstr>Prevalence in the UK and Worldwide </vt:lpstr>
      <vt:lpstr>Economic and Social Burden </vt:lpstr>
      <vt:lpstr>Diagnosis and Initial Assessment </vt:lpstr>
      <vt:lpstr>Management Following UK Guidance </vt:lpstr>
      <vt:lpstr>Treatment Options in the UK </vt:lpstr>
      <vt:lpstr>Comorbidities </vt:lpstr>
      <vt:lpstr>Prevention </vt:lpstr>
      <vt:lpstr>Skills, Values and Behaviours for Co-productive Care </vt:lpstr>
      <vt:lpstr>Personalised Care and Self-Management Model </vt:lpstr>
      <vt:lpstr>Conclusion </vt:lpstr>
      <vt:lpstr>Reference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Carina Gomes  Student number: 2222912 Module code: LCHS7003 Lecture name: Raheela </dc:title>
  <dc:creator/>
  <cp:revision>139</cp:revision>
  <dcterms:created xsi:type="dcterms:W3CDTF">2026-03-10T12:21:21Z</dcterms:created>
  <dcterms:modified xsi:type="dcterms:W3CDTF">2026-03-16T11:38:32Z</dcterms:modified>
</cp:coreProperties>
</file>