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embeddedFontLst>
    <p:embeddedFont>
      <p:font typeface="Century Gothic" panose="020B0502020202020204" pitchFamily="34" charset="0"/>
      <p:regular r:id="rId19"/>
      <p:bold r:id="rId20"/>
      <p:italic r:id="rId21"/>
      <p:boldItalic r:id="rId22"/>
    </p:embeddedFont>
    <p:embeddedFont>
      <p:font typeface="Calibri" panose="020F0502020204030204" pitchFamily="34" charset="0"/>
      <p:regular r:id="rId23"/>
      <p:bold r:id="rId24"/>
      <p:italic r:id="rId25"/>
      <p:boldItalic r:id="rId26"/>
    </p:embeddedFont>
    <p:embeddedFont>
      <p:font typeface="PT Sans Narrow" panose="020B0604020202020204" charset="0"/>
      <p:regular r:id="rId27"/>
      <p:bold r:id="rId28"/>
    </p:embeddedFont>
    <p:embeddedFont>
      <p:font typeface="Open Sans" panose="020B060402020202020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http://customooxmlschemas.google.com/">
      <go:slidesCustomData xmlns:go="http://customooxmlschemas.google.com/"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3" roundtripDataSignature="AMtx7mhOMpkRlnQs8J+hjFqMzYug9u1uz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116" autoAdjust="0"/>
  </p:normalViewPr>
  <p:slideViewPr>
    <p:cSldViewPr snapToGrid="0">
      <p:cViewPr varScale="1">
        <p:scale>
          <a:sx n="81" d="100"/>
          <a:sy n="81" d="100"/>
        </p:scale>
        <p:origin x="171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customschemas.google.com/relationships/presentationmetadata" Target="meta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font" Target="fonts/font14.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font" Target="fonts/font1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ckinsey.com/industries/technology-media-and-telecommunications/our-insights/the-changing-market-for-food-delivery"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ivestrong.com/article/517636-homecooked-meals-vs-fast-food-meals/"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www.moneyunder30.com/the-true-cost-of-eating-in-restaurants-and-how-to-save" TargetMode="External"/><Relationship Id="rId4" Type="http://schemas.openxmlformats.org/officeDocument/2006/relationships/hyperlink" Target="https://www.fix.com/blog/perks-of-home-cooked-meals/"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
        <p:cNvGrpSpPr/>
        <p:nvPr/>
      </p:nvGrpSpPr>
      <p:grpSpPr>
        <a:xfrm>
          <a:off x="0" y="0"/>
          <a:ext cx="0" cy="0"/>
          <a:chOff x="0" y="0"/>
          <a:chExt cx="0" cy="0"/>
        </a:xfrm>
      </p:grpSpPr>
      <p:sp>
        <p:nvSpPr>
          <p:cNvPr id="73" name="Google Shape;7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4" name="Google Shape;74;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457200" lvl="0" indent="-298450" algn="l" rtl="0">
              <a:lnSpc>
                <a:spcPct val="115000"/>
              </a:lnSpc>
              <a:spcBef>
                <a:spcPts val="0"/>
              </a:spcBef>
              <a:spcAft>
                <a:spcPts val="0"/>
              </a:spcAft>
              <a:buSzPts val="1100"/>
              <a:buAutoNum type="arabicPeriod"/>
            </a:pPr>
            <a:r>
              <a:rPr lang="en-GB" sz="1100" b="1">
                <a:solidFill>
                  <a:srgbClr val="000000"/>
                </a:solidFill>
                <a:latin typeface="Arial"/>
                <a:ea typeface="Arial"/>
                <a:cs typeface="Arial"/>
                <a:sym typeface="Arial"/>
              </a:rPr>
              <a:t>Team</a:t>
            </a:r>
            <a:r>
              <a:rPr lang="en-GB" sz="1100">
                <a:solidFill>
                  <a:srgbClr val="000000"/>
                </a:solidFill>
                <a:latin typeface="Arial"/>
                <a:ea typeface="Arial"/>
                <a:cs typeface="Arial"/>
                <a:sym typeface="Arial"/>
              </a:rPr>
              <a:t>:</a:t>
            </a:r>
            <a:endParaRPr sz="1100">
              <a:solidFill>
                <a:srgbClr val="000000"/>
              </a:solidFill>
              <a:latin typeface="Arial"/>
              <a:ea typeface="Arial"/>
              <a:cs typeface="Arial"/>
              <a:sym typeface="Arial"/>
            </a:endParaRPr>
          </a:p>
          <a:p>
            <a:pPr marL="723900" lvl="0" indent="-228600" algn="l" rtl="0">
              <a:lnSpc>
                <a:spcPct val="115000"/>
              </a:lnSpc>
              <a:spcBef>
                <a:spcPts val="1200"/>
              </a:spcBef>
              <a:spcAft>
                <a:spcPts val="0"/>
              </a:spcAft>
              <a:buNone/>
            </a:pPr>
            <a:r>
              <a:rPr lang="en-GB" sz="1100">
                <a:solidFill>
                  <a:srgbClr val="000000"/>
                </a:solidFill>
                <a:latin typeface="Courier New"/>
                <a:ea typeface="Courier New"/>
                <a:cs typeface="Courier New"/>
                <a:sym typeface="Courier New"/>
              </a:rPr>
              <a:t>o</a:t>
            </a:r>
            <a:r>
              <a:rPr lang="en-GB" sz="700">
                <a:solidFill>
                  <a:srgbClr val="000000"/>
                </a:solidFill>
                <a:latin typeface="Times New Roman"/>
                <a:ea typeface="Times New Roman"/>
                <a:cs typeface="Times New Roman"/>
                <a:sym typeface="Times New Roman"/>
              </a:rPr>
              <a:t>   </a:t>
            </a:r>
            <a:r>
              <a:rPr lang="en-GB" sz="1100">
                <a:solidFill>
                  <a:srgbClr val="000000"/>
                </a:solidFill>
                <a:latin typeface="Arial"/>
                <a:ea typeface="Arial"/>
                <a:cs typeface="Arial"/>
                <a:sym typeface="Arial"/>
              </a:rPr>
              <a:t>introduction to presentation </a:t>
            </a:r>
            <a:endParaRPr sz="1100">
              <a:solidFill>
                <a:srgbClr val="000000"/>
              </a:solidFill>
              <a:latin typeface="Arial"/>
              <a:ea typeface="Arial"/>
              <a:cs typeface="Arial"/>
              <a:sym typeface="Arial"/>
            </a:endParaRPr>
          </a:p>
          <a:p>
            <a:pPr marL="723900" lvl="0" indent="-228600" algn="l" rtl="0">
              <a:lnSpc>
                <a:spcPct val="115000"/>
              </a:lnSpc>
              <a:spcBef>
                <a:spcPts val="1200"/>
              </a:spcBef>
              <a:spcAft>
                <a:spcPts val="0"/>
              </a:spcAft>
              <a:buNone/>
            </a:pPr>
            <a:r>
              <a:rPr lang="en-GB" sz="1100">
                <a:solidFill>
                  <a:srgbClr val="000000"/>
                </a:solidFill>
                <a:latin typeface="Arial"/>
                <a:ea typeface="Arial"/>
                <a:cs typeface="Arial"/>
                <a:sym typeface="Arial"/>
              </a:rPr>
              <a:t>(Each member introduce themselves)</a:t>
            </a:r>
            <a:endParaRPr sz="1100">
              <a:solidFill>
                <a:srgbClr val="000000"/>
              </a:solidFill>
              <a:latin typeface="Arial"/>
              <a:ea typeface="Arial"/>
              <a:cs typeface="Arial"/>
              <a:sym typeface="Arial"/>
            </a:endParaRPr>
          </a:p>
          <a:p>
            <a:pPr marL="723900" lvl="0" indent="-228600" algn="l" rtl="0">
              <a:lnSpc>
                <a:spcPct val="115000"/>
              </a:lnSpc>
              <a:spcBef>
                <a:spcPts val="1200"/>
              </a:spcBef>
              <a:spcAft>
                <a:spcPts val="0"/>
              </a:spcAft>
              <a:buNone/>
            </a:pPr>
            <a:r>
              <a:rPr lang="en-GB" sz="1100">
                <a:solidFill>
                  <a:srgbClr val="000000"/>
                </a:solidFill>
                <a:latin typeface="Arial"/>
                <a:ea typeface="Arial"/>
                <a:cs typeface="Arial"/>
                <a:sym typeface="Arial"/>
              </a:rPr>
              <a:t>the aim of our presentation to to show our app research findings that have been looked over in careful observations as a collective.</a:t>
            </a:r>
            <a:endParaRPr sz="1100">
              <a:solidFill>
                <a:srgbClr val="000000"/>
              </a:solidFill>
              <a:latin typeface="Arial"/>
              <a:ea typeface="Arial"/>
              <a:cs typeface="Arial"/>
              <a:sym typeface="Arial"/>
            </a:endParaRPr>
          </a:p>
          <a:p>
            <a:pPr marL="723900" lvl="0" indent="-228600" algn="l" rtl="0">
              <a:lnSpc>
                <a:spcPct val="115000"/>
              </a:lnSpc>
              <a:spcBef>
                <a:spcPts val="1200"/>
              </a:spcBef>
              <a:spcAft>
                <a:spcPts val="0"/>
              </a:spcAft>
              <a:buNone/>
            </a:pPr>
            <a:r>
              <a:rPr lang="en-GB" sz="1100">
                <a:solidFill>
                  <a:srgbClr val="000000"/>
                </a:solidFill>
                <a:latin typeface="Arial"/>
                <a:ea typeface="Arial"/>
                <a:cs typeface="Arial"/>
                <a:sym typeface="Arial"/>
              </a:rPr>
              <a:t>please hold questions till the end of the presentation.</a:t>
            </a:r>
            <a:endParaRPr sz="1100">
              <a:solidFill>
                <a:srgbClr val="000000"/>
              </a:solidFill>
              <a:latin typeface="Arial"/>
              <a:ea typeface="Arial"/>
              <a:cs typeface="Arial"/>
              <a:sym typeface="Arial"/>
            </a:endParaRPr>
          </a:p>
          <a:p>
            <a:pPr marL="723900" lvl="0" indent="-228600" algn="l" rtl="0">
              <a:lnSpc>
                <a:spcPct val="115000"/>
              </a:lnSpc>
              <a:spcBef>
                <a:spcPts val="1200"/>
              </a:spcBef>
              <a:spcAft>
                <a:spcPts val="0"/>
              </a:spcAft>
              <a:buNone/>
            </a:pPr>
            <a:r>
              <a:rPr lang="en-GB" sz="1100">
                <a:solidFill>
                  <a:srgbClr val="000000"/>
                </a:solidFill>
                <a:latin typeface="Arial"/>
                <a:ea typeface="Arial"/>
                <a:cs typeface="Arial"/>
                <a:sym typeface="Arial"/>
              </a:rPr>
              <a:t>(click screen)</a:t>
            </a:r>
            <a:endParaRPr sz="1100">
              <a:solidFill>
                <a:srgbClr val="000000"/>
              </a:solidFill>
              <a:latin typeface="Arial"/>
              <a:ea typeface="Arial"/>
              <a:cs typeface="Arial"/>
              <a:sym typeface="Arial"/>
            </a:endParaRPr>
          </a:p>
          <a:p>
            <a:pPr marL="0" lvl="0" indent="0" algn="l" rtl="0">
              <a:spcBef>
                <a:spcPts val="1200"/>
              </a:spcBef>
              <a:spcAft>
                <a:spcPts val="0"/>
              </a:spcAft>
              <a:buNone/>
            </a:pPr>
            <a:endParaRPr/>
          </a:p>
        </p:txBody>
      </p:sp>
      <p:sp>
        <p:nvSpPr>
          <p:cNvPr id="75" name="Google Shape;75;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6d9167c6ef_0_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6d9167c6ef_0_2: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5" name="Google Shape;85;g6d9167c6ef_0_2: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0" name="Google Shape;9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Matt - Before beginning this project we sat down to discuss our strengths and weaknesses. During this discussion we delegated the roles required to complete this project to the best of our ability.</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Kieron - I felt more comfortable taking on the business and marketing side of the project, it was my responsibility to conduct market research and investigate potential competitors.</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Matt - Due to my previous experience in app development, we decided to allocate the developmental side of the project to me, this covers initial database and web page design. I also had the responsibility of researching the feasibility of creating a back end capable of supporting this kind of application.</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Kieron/Matt - Even though the work was equally shared we found assisting each other increased productivity, examples being Matt was able to conjure a better slogan and I had some design input into the website.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Survey - https://forms.gle/NNhoMHqmipfn6ydTA</a:t>
            </a:r>
            <a:endParaRPr dirty="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KDW</a:t>
            </a:r>
            <a:endParaRPr dirty="0"/>
          </a:p>
          <a:p>
            <a:pPr marL="0" lvl="0" indent="0" algn="l" rtl="0">
              <a:spcBef>
                <a:spcPts val="0"/>
              </a:spcBef>
              <a:spcAft>
                <a:spcPts val="0"/>
              </a:spcAft>
              <a:buNone/>
            </a:pPr>
            <a:endParaRPr dirty="0"/>
          </a:p>
        </p:txBody>
      </p:sp>
      <p:sp>
        <p:nvSpPr>
          <p:cNvPr id="91" name="Google Shape;9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Mission statement: Our mission is to provide a service to aspiring home cooks to allow them to share their meals with their local community without the added stress of setting up a small business. </a:t>
            </a:r>
            <a:endParaRPr dirty="0"/>
          </a:p>
          <a:p>
            <a:pPr marL="0" lvl="0" indent="0" algn="l" rtl="0">
              <a:spcBef>
                <a:spcPts val="0"/>
              </a:spcBef>
              <a:spcAft>
                <a:spcPts val="0"/>
              </a:spcAft>
              <a:buNone/>
            </a:pPr>
            <a:endParaRPr dirty="0"/>
          </a:p>
          <a:p>
            <a:pPr marL="0" lvl="0" indent="0" algn="l" rtl="0">
              <a:spcBef>
                <a:spcPts val="0"/>
              </a:spcBef>
              <a:spcAft>
                <a:spcPts val="0"/>
              </a:spcAft>
              <a:buClr>
                <a:srgbClr val="000000"/>
              </a:buClr>
              <a:buFont typeface="Arial"/>
              <a:buNone/>
            </a:pPr>
            <a:r>
              <a:rPr lang="en-GB" dirty="0"/>
              <a:t>Kieron - The product itself is a food delivery app that is used by home cooks and hungry students, the home cooks will use the app to sell the meals they have prepared for the day. Hungry customers can visit the app to order a home cooked meal and pay the bill online, the transaction will then reserve a meal for the customer and once confirmed the payment will be taken. If the customer or cook don’t approve both ends of the transaction then the payment will be held for 30 minutes then payment is cancelled.</a:t>
            </a:r>
            <a:endParaRPr dirty="0"/>
          </a:p>
          <a:p>
            <a:pPr marL="0" lvl="0" indent="0" algn="l" rtl="0">
              <a:lnSpc>
                <a:spcPct val="115000"/>
              </a:lnSpc>
              <a:spcBef>
                <a:spcPts val="1200"/>
              </a:spcBef>
              <a:spcAft>
                <a:spcPts val="0"/>
              </a:spcAft>
              <a:buNone/>
            </a:pPr>
            <a:endParaRPr sz="1100" dirty="0">
              <a:solidFill>
                <a:srgbClr val="000000"/>
              </a:solidFill>
              <a:latin typeface="Arial"/>
              <a:ea typeface="Arial"/>
              <a:cs typeface="Arial"/>
              <a:sym typeface="Arial"/>
            </a:endParaRPr>
          </a:p>
          <a:p>
            <a:pPr marL="0" marR="0" lvl="0" indent="0" algn="l" defTabSz="914400" rtl="0" eaLnBrk="1" fontAlgn="auto" latinLnBrk="0" hangingPunct="1">
              <a:lnSpc>
                <a:spcPct val="100000"/>
              </a:lnSpc>
              <a:spcBef>
                <a:spcPts val="1200"/>
              </a:spcBef>
              <a:spcAft>
                <a:spcPts val="0"/>
              </a:spcAft>
              <a:buClr>
                <a:srgbClr val="000000"/>
              </a:buClr>
              <a:buSzPts val="1400"/>
              <a:buFont typeface="Arial"/>
              <a:buNone/>
              <a:tabLst/>
              <a:defRPr/>
            </a:pPr>
            <a:r>
              <a:rPr lang="en-GB" dirty="0" smtClean="0"/>
              <a:t>KDW</a:t>
            </a:r>
          </a:p>
          <a:p>
            <a:pPr marL="0" lvl="0" indent="0" algn="l" rtl="0">
              <a:spcBef>
                <a:spcPts val="1200"/>
              </a:spcBef>
              <a:spcAft>
                <a:spcPts val="0"/>
              </a:spcAft>
              <a:buNone/>
            </a:pPr>
            <a:endParaRPr dirty="0"/>
          </a:p>
          <a:p>
            <a:pPr marL="0" lvl="0" indent="0" algn="l" rtl="0">
              <a:spcBef>
                <a:spcPts val="0"/>
              </a:spcBef>
              <a:spcAft>
                <a:spcPts val="0"/>
              </a:spcAft>
              <a:buNone/>
            </a:pPr>
            <a:endParaRPr dirty="0">
              <a:solidFill>
                <a:schemeClr val="dk1"/>
              </a:solidFill>
            </a:endParaRPr>
          </a:p>
        </p:txBody>
      </p:sp>
      <p:sp>
        <p:nvSpPr>
          <p:cNvPr id="103" name="Google Shape;10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3" name="Google Shape;11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The unique selling point of our application is offering an opportunity for people to have healthy homemade food delivered to your home.</a:t>
            </a:r>
            <a:endParaRPr dirty="0"/>
          </a:p>
          <a:p>
            <a:pPr marL="0" lvl="0" indent="0" algn="l" rtl="0">
              <a:spcBef>
                <a:spcPts val="0"/>
              </a:spcBef>
              <a:spcAft>
                <a:spcPts val="0"/>
              </a:spcAft>
              <a:buNone/>
            </a:pPr>
            <a:r>
              <a:rPr lang="en-GB" dirty="0"/>
              <a:t>It enables people to order healthy takeaway food while supporting local families.</a:t>
            </a:r>
            <a:endParaRPr dirty="0"/>
          </a:p>
          <a:p>
            <a:pPr marL="0" lvl="0" indent="0" algn="l" rtl="0">
              <a:spcBef>
                <a:spcPts val="0"/>
              </a:spcBef>
              <a:spcAft>
                <a:spcPts val="0"/>
              </a:spcAft>
              <a:buNone/>
            </a:pPr>
            <a:r>
              <a:rPr lang="en-GB" dirty="0"/>
              <a:t>It creates an income source for aspiring cooks.</a:t>
            </a:r>
            <a:endParaRPr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14" name="Google Shape;11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rgbClr val="000000"/>
              </a:buClr>
              <a:buFont typeface="Arial"/>
              <a:buNone/>
            </a:pPr>
            <a:r>
              <a:rPr lang="en-GB" dirty="0"/>
              <a:t>I have created an ideal logo as its basic and but appealing, it helps set of a colour scheme and design for the web app making it easy when it came to the design of the app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I also created a ERD for the app for a basic outline for how the app will function setting the basis for when the programming begins.</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We found that designing a initial starting point of the website and then expanding it to a better version of itself was quite resourceful and all previous versions were then saved as there version name.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During this design phase we highlighted key points that should appear on the final product. These key points can be visualized on the next slide.</a:t>
            </a:r>
            <a:endParaRPr dirty="0"/>
          </a:p>
          <a:p>
            <a:pPr marL="0" lvl="0" indent="0" algn="l" rtl="0">
              <a:spcBef>
                <a:spcPts val="0"/>
              </a:spcBef>
              <a:spcAft>
                <a:spcPts val="0"/>
              </a:spcAft>
              <a:buNone/>
            </a:pPr>
            <a:endParaRPr dirty="0"/>
          </a:p>
          <a:p>
            <a:pPr marL="0" lvl="0" indent="0" algn="l" rtl="0">
              <a:spcBef>
                <a:spcPts val="0"/>
              </a:spcBef>
              <a:spcAft>
                <a:spcPts val="0"/>
              </a:spcAft>
              <a:buClr>
                <a:srgbClr val="000000"/>
              </a:buClr>
              <a:buFont typeface="Arial"/>
              <a:buNone/>
            </a:pPr>
            <a:r>
              <a:rPr lang="en-GB" dirty="0"/>
              <a:t>We also added features along the way, such as changing social media tags for ‘What’s Cooking?’ to widgets to free up website space</a:t>
            </a:r>
            <a:r>
              <a:rPr lang="en-GB" dirty="0" smtClean="0"/>
              <a:t>.</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Clr>
                <a:srgbClr val="000000"/>
              </a:buClr>
              <a:buFont typeface="Arial"/>
              <a:buNone/>
            </a:pPr>
            <a:endParaRPr dirty="0"/>
          </a:p>
        </p:txBody>
      </p:sp>
      <p:sp>
        <p:nvSpPr>
          <p:cNvPr id="126" name="Google Shape;126;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457200" lvl="0" indent="0" algn="l" rtl="0">
              <a:spcBef>
                <a:spcPts val="0"/>
              </a:spcBef>
              <a:spcAft>
                <a:spcPts val="0"/>
              </a:spcAft>
              <a:buNone/>
            </a:pPr>
            <a:r>
              <a:rPr lang="en-GB" dirty="0"/>
              <a:t>This is a mock up page we designed for ordering a meal on What’s Cooking?</a:t>
            </a:r>
            <a:endParaRPr dirty="0"/>
          </a:p>
          <a:p>
            <a:pPr marL="457200" lvl="0" indent="-317500" algn="l" rtl="0">
              <a:spcBef>
                <a:spcPts val="0"/>
              </a:spcBef>
              <a:spcAft>
                <a:spcPts val="0"/>
              </a:spcAft>
              <a:buSzPts val="1400"/>
              <a:buAutoNum type="arabicPeriod"/>
            </a:pPr>
            <a:r>
              <a:rPr lang="en-GB" dirty="0"/>
              <a:t>Map to show delivery range</a:t>
            </a:r>
            <a:endParaRPr dirty="0"/>
          </a:p>
          <a:p>
            <a:pPr marL="457200" lvl="0" indent="-317500" algn="l" rtl="0">
              <a:spcBef>
                <a:spcPts val="0"/>
              </a:spcBef>
              <a:spcAft>
                <a:spcPts val="0"/>
              </a:spcAft>
              <a:buSzPts val="1400"/>
              <a:buAutoNum type="arabicPeriod"/>
            </a:pPr>
            <a:r>
              <a:rPr lang="en-GB" dirty="0"/>
              <a:t>Price of the dish</a:t>
            </a:r>
            <a:endParaRPr dirty="0"/>
          </a:p>
          <a:p>
            <a:pPr marL="457200" lvl="0" indent="-317500" algn="l" rtl="0">
              <a:spcBef>
                <a:spcPts val="0"/>
              </a:spcBef>
              <a:spcAft>
                <a:spcPts val="0"/>
              </a:spcAft>
              <a:buSzPts val="1400"/>
              <a:buAutoNum type="arabicPeriod"/>
            </a:pPr>
            <a:r>
              <a:rPr lang="en-GB" dirty="0"/>
              <a:t>Description of the dish</a:t>
            </a:r>
            <a:endParaRPr dirty="0"/>
          </a:p>
          <a:p>
            <a:pPr marL="457200" lvl="0" indent="-317500" algn="l" rtl="0">
              <a:spcBef>
                <a:spcPts val="0"/>
              </a:spcBef>
              <a:spcAft>
                <a:spcPts val="0"/>
              </a:spcAft>
              <a:buSzPts val="1400"/>
              <a:buAutoNum type="arabicPeriod"/>
            </a:pPr>
            <a:r>
              <a:rPr lang="en-GB" dirty="0"/>
              <a:t>Reviews from people who have received the dish</a:t>
            </a:r>
            <a:endParaRPr dirty="0"/>
          </a:p>
          <a:p>
            <a:pPr marL="457200" lvl="0" indent="-317500" algn="l" rtl="0">
              <a:spcBef>
                <a:spcPts val="0"/>
              </a:spcBef>
              <a:spcAft>
                <a:spcPts val="0"/>
              </a:spcAft>
              <a:buSzPts val="1400"/>
              <a:buAutoNum type="arabicPeriod"/>
            </a:pPr>
            <a:r>
              <a:rPr lang="en-GB" dirty="0"/>
              <a:t>Suggested foods based on the selected dish</a:t>
            </a:r>
            <a:endParaRPr dirty="0"/>
          </a:p>
          <a:p>
            <a:pPr marL="457200" lvl="0" indent="-317500" algn="l" rtl="0">
              <a:spcBef>
                <a:spcPts val="0"/>
              </a:spcBef>
              <a:spcAft>
                <a:spcPts val="0"/>
              </a:spcAft>
              <a:buSzPts val="1400"/>
              <a:buAutoNum type="arabicPeriod"/>
            </a:pPr>
            <a:r>
              <a:rPr lang="en-GB" dirty="0"/>
              <a:t>Social media presence optional for the home chef</a:t>
            </a:r>
            <a:endParaRPr dirty="0"/>
          </a:p>
          <a:p>
            <a:pPr marL="457200" lvl="0" indent="-317500" algn="l" rtl="0">
              <a:spcBef>
                <a:spcPts val="0"/>
              </a:spcBef>
              <a:spcAft>
                <a:spcPts val="0"/>
              </a:spcAft>
              <a:buSzPts val="1400"/>
              <a:buAutoNum type="arabicPeriod"/>
            </a:pPr>
            <a:r>
              <a:rPr lang="en-GB" dirty="0"/>
              <a:t>Food hygiene standard clearly labelled</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137" name="Google Shape;13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sz="1100" u="sng">
                <a:solidFill>
                  <a:schemeClr val="hlink"/>
                </a:solidFill>
                <a:latin typeface="Arial"/>
                <a:ea typeface="Arial"/>
                <a:cs typeface="Arial"/>
                <a:sym typeface="Arial"/>
                <a:hlinkClick r:id="rId3"/>
              </a:rPr>
              <a:t>https://www.mckinsey.com/industries/technology-media-and-telecommunications/our-insights/the-changing-market-for-food-delivery</a:t>
            </a:r>
            <a:endParaRPr/>
          </a:p>
          <a:p>
            <a:pPr marL="0" lvl="0" indent="0" algn="l" rtl="0">
              <a:spcBef>
                <a:spcPts val="0"/>
              </a:spcBef>
              <a:spcAft>
                <a:spcPts val="0"/>
              </a:spcAft>
              <a:buNone/>
            </a:pPr>
            <a:endParaRPr/>
          </a:p>
          <a:p>
            <a:pPr marL="0" lvl="0" indent="0" algn="l" rtl="0">
              <a:spcBef>
                <a:spcPts val="0"/>
              </a:spcBef>
              <a:spcAft>
                <a:spcPts val="0"/>
              </a:spcAft>
              <a:buNone/>
            </a:pPr>
            <a:r>
              <a:rPr lang="en-GB"/>
              <a:t>Kieron - Worldwide, the market for food delivery stands at £71 billion. This is roughly 1 percent of the total food market share and has an estimated annual growth of 3.5 percent over the next 5 years as shown on the graph to the right.</a:t>
            </a:r>
            <a:endParaRPr/>
          </a:p>
          <a:p>
            <a:pPr marL="0" lvl="0" indent="0" algn="l" rtl="0">
              <a:spcBef>
                <a:spcPts val="0"/>
              </a:spcBef>
              <a:spcAft>
                <a:spcPts val="0"/>
              </a:spcAft>
              <a:buNone/>
            </a:pPr>
            <a:endParaRPr/>
          </a:p>
          <a:p>
            <a:pPr marL="0" lvl="0" indent="0" algn="l" rtl="0">
              <a:spcBef>
                <a:spcPts val="0"/>
              </a:spcBef>
              <a:spcAft>
                <a:spcPts val="0"/>
              </a:spcAft>
              <a:buNone/>
            </a:pPr>
            <a:r>
              <a:rPr lang="en-GB"/>
              <a:t>Matt - There are 2 different styles of food delivery services, Aggregators and New-Delivery.</a:t>
            </a:r>
            <a:endParaRPr/>
          </a:p>
          <a:p>
            <a:pPr marL="0" lvl="0" indent="0" algn="l" rtl="0">
              <a:spcBef>
                <a:spcPts val="0"/>
              </a:spcBef>
              <a:spcAft>
                <a:spcPts val="0"/>
              </a:spcAft>
              <a:buNone/>
            </a:pPr>
            <a:r>
              <a:rPr lang="en-GB"/>
              <a:t>Aggregators, which are part of the traditional-delivery category have been around for roughly 15 years. They take orders from customers and route them to restaurants, who handle the processing and delivery themselves.</a:t>
            </a:r>
            <a:endParaRPr/>
          </a:p>
          <a:p>
            <a:pPr marL="0" lvl="0" indent="0" algn="l" rtl="0">
              <a:spcBef>
                <a:spcPts val="0"/>
              </a:spcBef>
              <a:spcAft>
                <a:spcPts val="0"/>
              </a:spcAft>
              <a:buNone/>
            </a:pPr>
            <a:r>
              <a:rPr lang="en-GB"/>
              <a:t>New-Delivery, first initiated in 2013, is a more all-round approach. They build extra infrastructure to provide delivery for restaurants that don’t usually have the means to deliver otherwise.</a:t>
            </a:r>
            <a:endParaRPr/>
          </a:p>
          <a:p>
            <a:pPr marL="0" lvl="0" indent="0" algn="l" rtl="0">
              <a:spcBef>
                <a:spcPts val="0"/>
              </a:spcBef>
              <a:spcAft>
                <a:spcPts val="0"/>
              </a:spcAft>
              <a:buNone/>
            </a:pPr>
            <a:endParaRPr/>
          </a:p>
          <a:p>
            <a:pPr marL="0" lvl="0" indent="0" algn="l" rtl="0">
              <a:spcBef>
                <a:spcPts val="0"/>
              </a:spcBef>
              <a:spcAft>
                <a:spcPts val="0"/>
              </a:spcAft>
              <a:buNone/>
            </a:pPr>
            <a:r>
              <a:rPr lang="en-GB"/>
              <a:t>Statistics show that despite New-Delivery services having higher expenses maintaining delivery vehicles and drivers it still retains EBITDA (earnings before interest, tax, deductions and amortization) margins of more than 30%. A 2015 study also showed that customers rarely switch platform when it comes to food delivery services, this is a strong indicator that being the innovator in this market would be extremely beneficial.</a:t>
            </a:r>
            <a:endParaRPr/>
          </a:p>
          <a:p>
            <a:pPr marL="0" lvl="0" indent="0" algn="l" rtl="0">
              <a:spcBef>
                <a:spcPts val="0"/>
              </a:spcBef>
              <a:spcAft>
                <a:spcPts val="0"/>
              </a:spcAft>
              <a:buNone/>
            </a:pPr>
            <a:endParaRPr/>
          </a:p>
          <a:p>
            <a:pPr marL="0" lvl="0" indent="0" algn="l" rtl="0">
              <a:spcBef>
                <a:spcPts val="0"/>
              </a:spcBef>
              <a:spcAft>
                <a:spcPts val="0"/>
              </a:spcAft>
              <a:buClr>
                <a:srgbClr val="000000"/>
              </a:buClr>
              <a:buFont typeface="Arial"/>
              <a:buNone/>
            </a:pPr>
            <a:r>
              <a:rPr lang="en-GB"/>
              <a:t>Kieron - I also have created an online survey that allows us to gauge interest in the project and how people think the app can be improved. Our responses were promising with 55% of users confirming they would use our app with a further 30% being undecided.</a:t>
            </a:r>
            <a:endParaRPr/>
          </a:p>
        </p:txBody>
      </p:sp>
      <p:sp>
        <p:nvSpPr>
          <p:cNvPr id="146" name="Google Shape;146;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5"/>
        <p:cNvGrpSpPr/>
        <p:nvPr/>
      </p:nvGrpSpPr>
      <p:grpSpPr>
        <a:xfrm>
          <a:off x="0" y="0"/>
          <a:ext cx="0" cy="0"/>
          <a:chOff x="0" y="0"/>
          <a:chExt cx="0" cy="0"/>
        </a:xfrm>
      </p:grpSpPr>
      <p:sp>
        <p:nvSpPr>
          <p:cNvPr id="156" name="Google Shape;156;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Just eat is a aggregator style food delivery service which works by small food business signing up and allowing people to order food online via there app, this service is handy as just eat offer discounts and are able to suggest potential take out </a:t>
            </a:r>
            <a:r>
              <a:rPr lang="en-GB" dirty="0" err="1"/>
              <a:t>options,The</a:t>
            </a:r>
            <a:r>
              <a:rPr lang="en-GB" dirty="0"/>
              <a:t> just eat discounts offered are taken out of there 14% cut they take upon purchase, the service then works one of two ways sometimes drivers are provided or suggested by just eat or the business will have a machine where they can accept or decline orders, and then they can send their own drivers out on delivery. The best thing about the orders made by just eat is that the address and contact details are entered by the user and printed so there is no miscommunication of address. </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err="1"/>
              <a:t>Deliveroo</a:t>
            </a:r>
            <a:r>
              <a:rPr lang="en-GB" dirty="0"/>
              <a:t> works similar to just eat but the deliveries are made by only </a:t>
            </a:r>
            <a:r>
              <a:rPr lang="en-GB" dirty="0" err="1"/>
              <a:t>deliveroo</a:t>
            </a:r>
            <a:r>
              <a:rPr lang="en-GB" dirty="0"/>
              <a:t> employees, in our area </a:t>
            </a:r>
            <a:r>
              <a:rPr lang="en-GB" dirty="0" err="1"/>
              <a:t>deliveroo</a:t>
            </a:r>
            <a:r>
              <a:rPr lang="en-GB" dirty="0"/>
              <a:t> only tends to be used by people in the main part of </a:t>
            </a:r>
            <a:r>
              <a:rPr lang="en-GB" dirty="0" err="1"/>
              <a:t>swansea</a:t>
            </a:r>
            <a:r>
              <a:rPr lang="en-GB" dirty="0"/>
              <a:t>, and research shows that the app just hasn't reached a further distance than that yet, whether it's because of the lack of drivers or where its the drivers can't go a far distance as their main transport in by push bike.</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Uber initially started as a taxi service then expanded their horizons to food delivery industry being the success that it was then had to become its own app, it works the same as </a:t>
            </a:r>
            <a:r>
              <a:rPr lang="en-GB" dirty="0" err="1"/>
              <a:t>uber</a:t>
            </a:r>
            <a:r>
              <a:rPr lang="en-GB" dirty="0"/>
              <a:t> but instead of ordering a lift you order the food you want they pick it up and then deliver but all payments are made beforehand there is no handling of money, even tips work through the app</a:t>
            </a:r>
            <a:r>
              <a:rPr lang="en-GB" dirty="0" smtClean="0"/>
              <a:t>.</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endParaRPr dirty="0"/>
          </a:p>
        </p:txBody>
      </p:sp>
      <p:sp>
        <p:nvSpPr>
          <p:cNvPr id="157" name="Google Shape;15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766ae2d8e7_4_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766ae2d8e7_4_6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Due to legal issues What's cooking will send out hygiene inspectors to the area the cook will work in then from that point a hygiene evaluation will commence and once completed if rating is approved then the cook may then serve food on the app, all cooks hygiene </a:t>
            </a:r>
            <a:r>
              <a:rPr lang="en-GB" dirty="0" smtClean="0"/>
              <a:t>rating </a:t>
            </a:r>
            <a:r>
              <a:rPr lang="en-GB" dirty="0"/>
              <a:t>when adding food to the site will be visible to the public. </a:t>
            </a:r>
            <a:endParaRPr lang="en-GB" dirty="0" smtClean="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endParaRPr dirty="0"/>
          </a:p>
        </p:txBody>
      </p:sp>
      <p:sp>
        <p:nvSpPr>
          <p:cNvPr id="169" name="Google Shape;169;g766ae2d8e7_4_6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sz="1100" u="sng" dirty="0">
                <a:solidFill>
                  <a:schemeClr val="hlink"/>
                </a:solidFill>
                <a:latin typeface="Arial"/>
                <a:ea typeface="Arial"/>
                <a:cs typeface="Arial"/>
                <a:sym typeface="Arial"/>
                <a:hlinkClick r:id="rId3"/>
              </a:rPr>
              <a:t>https://www.livestrong.com/article/517636-homecooked-meals-vs-fast-food-meals/</a:t>
            </a:r>
            <a:r>
              <a:rPr lang="en-GB" dirty="0"/>
              <a:t>[1]</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sz="1100" u="sng" dirty="0">
                <a:solidFill>
                  <a:schemeClr val="hlink"/>
                </a:solidFill>
                <a:latin typeface="Arial"/>
                <a:ea typeface="Arial"/>
                <a:cs typeface="Arial"/>
                <a:sym typeface="Arial"/>
                <a:hlinkClick r:id="rId4"/>
              </a:rPr>
              <a:t>https://www.fix.com/blog/perks-of-home-cooked-meals/</a:t>
            </a:r>
            <a:r>
              <a:rPr lang="en-GB" dirty="0"/>
              <a:t>[2]</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sz="1100" u="sng" dirty="0">
                <a:solidFill>
                  <a:schemeClr val="hlink"/>
                </a:solidFill>
                <a:latin typeface="Arial"/>
                <a:ea typeface="Arial"/>
                <a:cs typeface="Arial"/>
                <a:sym typeface="Arial"/>
                <a:hlinkClick r:id="rId5"/>
              </a:rPr>
              <a:t>https://www.moneyunder30.com/the-true-cost-of-eating-in-restaurants-and-how-to-save</a:t>
            </a:r>
            <a:r>
              <a:rPr lang="en-GB" dirty="0"/>
              <a:t>[3]</a:t>
            </a:r>
            <a:endParaRPr dirty="0"/>
          </a:p>
          <a:p>
            <a:pPr marL="0" lvl="0" indent="0" algn="l" rtl="0">
              <a:spcBef>
                <a:spcPts val="0"/>
              </a:spcBef>
              <a:spcAft>
                <a:spcPts val="0"/>
              </a:spcAft>
              <a:buNone/>
            </a:pPr>
            <a:endParaRPr lang="en-GB" dirty="0" smtClean="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endParaRPr dirty="0"/>
          </a:p>
        </p:txBody>
      </p:sp>
      <p:sp>
        <p:nvSpPr>
          <p:cNvPr id="177" name="Google Shape;177;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endParaRPr dirty="0"/>
          </a:p>
        </p:txBody>
      </p:sp>
      <p:sp>
        <p:nvSpPr>
          <p:cNvPr id="192" name="Google Shape;192;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dirty="0"/>
              <a:t>15m tones of food wasted a year </a:t>
            </a:r>
            <a:endParaRPr dirty="0"/>
          </a:p>
          <a:p>
            <a:pPr marL="0" lvl="0" indent="0" algn="l" rtl="0">
              <a:spcBef>
                <a:spcPts val="0"/>
              </a:spcBef>
              <a:spcAft>
                <a:spcPts val="0"/>
              </a:spcAft>
              <a:buNone/>
            </a:pPr>
            <a:r>
              <a:rPr lang="en-GB" dirty="0"/>
              <a:t>7m is edible when </a:t>
            </a:r>
            <a:r>
              <a:rPr lang="en-GB" dirty="0" smtClean="0"/>
              <a:t>thrown</a:t>
            </a:r>
          </a:p>
          <a:p>
            <a:pPr marL="0" lvl="0" indent="0" algn="l" rtl="0">
              <a:spcBef>
                <a:spcPts val="0"/>
              </a:spcBef>
              <a:spcAft>
                <a:spcPts val="0"/>
              </a:spcAft>
              <a:buNone/>
            </a:pPr>
            <a:endParaRPr lang="en-GB" dirty="0" smtClean="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None/>
            </a:pPr>
            <a:r>
              <a:rPr lang="en-GB" dirty="0" smtClean="0"/>
              <a:t> </a:t>
            </a:r>
            <a:endParaRPr dirty="0"/>
          </a:p>
        </p:txBody>
      </p:sp>
      <p:sp>
        <p:nvSpPr>
          <p:cNvPr id="203" name="Google Shape;20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g6d9167c6ef_0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3" name="Google Shape;213;g6d9167c6ef_0_1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A small team will be required for the creation and maintenance of the application, then the back end infrastructure should handle the majority of the workload. Due to the nature of the project, the cooks and delivery drivers are what make the service tick and so maintaining a delicate balance of drivers to support the demand is essential.</a:t>
            </a:r>
            <a:endParaRPr dirty="0"/>
          </a:p>
          <a:p>
            <a:pPr marL="0" lvl="0" indent="0" algn="l" rtl="0">
              <a:spcBef>
                <a:spcPts val="0"/>
              </a:spcBef>
              <a:spcAft>
                <a:spcPts val="0"/>
              </a:spcAft>
              <a:buNone/>
            </a:pPr>
            <a:endParaRPr dirty="0"/>
          </a:p>
          <a:p>
            <a:pPr marL="0" lvl="0" indent="0" algn="l" rtl="0">
              <a:spcBef>
                <a:spcPts val="0"/>
              </a:spcBef>
              <a:spcAft>
                <a:spcPts val="0"/>
              </a:spcAft>
              <a:buNone/>
            </a:pPr>
            <a:endParaRPr dirty="0"/>
          </a:p>
        </p:txBody>
      </p:sp>
      <p:sp>
        <p:nvSpPr>
          <p:cNvPr id="214" name="Google Shape;214;g6d9167c6ef_0_1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p1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For the creation of essential documents we utilized the group editing capability of cloud services such as google docs, slides and drive. This allowed us to edit in real time which increased productivity while we weren’t physically together.</a:t>
            </a:r>
            <a:endParaRPr dirty="0"/>
          </a:p>
          <a:p>
            <a:pPr marL="0" lvl="0" indent="0" algn="l" rtl="0">
              <a:spcBef>
                <a:spcPts val="0"/>
              </a:spcBef>
              <a:spcAft>
                <a:spcPts val="0"/>
              </a:spcAft>
              <a:buNone/>
            </a:pPr>
            <a:endParaRPr dirty="0"/>
          </a:p>
          <a:p>
            <a:pPr marL="0" lvl="0" indent="0" algn="l" rtl="0">
              <a:spcBef>
                <a:spcPts val="0"/>
              </a:spcBef>
              <a:spcAft>
                <a:spcPts val="0"/>
              </a:spcAft>
              <a:buNone/>
            </a:pPr>
            <a:r>
              <a:rPr lang="en-GB" dirty="0"/>
              <a:t>Kieron - I have created an outline to-do list of different details and tips to keep the team on track and have been checking details off once the team has agreed that we can move on from tasks.</a:t>
            </a:r>
            <a:endParaRPr dirty="0"/>
          </a:p>
          <a:p>
            <a:pPr marL="0" lvl="0" indent="0" algn="l" rtl="0">
              <a:spcBef>
                <a:spcPts val="0"/>
              </a:spcBef>
              <a:spcAft>
                <a:spcPts val="0"/>
              </a:spcAft>
              <a:buNone/>
            </a:pPr>
            <a:endParaRPr dirty="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smtClean="0"/>
              <a:t>KDW</a:t>
            </a:r>
          </a:p>
          <a:p>
            <a:pPr marL="0" lvl="0" indent="0" algn="l" rtl="0">
              <a:spcBef>
                <a:spcPts val="0"/>
              </a:spcBef>
              <a:spcAft>
                <a:spcPts val="0"/>
              </a:spcAft>
              <a:buClr>
                <a:srgbClr val="000000"/>
              </a:buClr>
              <a:buFont typeface="Arial"/>
              <a:buNone/>
            </a:pPr>
            <a:endParaRPr dirty="0"/>
          </a:p>
        </p:txBody>
      </p:sp>
      <p:sp>
        <p:nvSpPr>
          <p:cNvPr id="221" name="Google Shape;221;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smtClean="0"/>
              <a:t>Through </a:t>
            </a:r>
            <a:r>
              <a:rPr lang="en-GB" dirty="0"/>
              <a:t>the use of a GANTT chart we have been able to track our progress and remain focused throughout this initial phase of development</a:t>
            </a:r>
            <a:r>
              <a:rPr lang="en-GB" dirty="0" smtClean="0"/>
              <a:t>.</a:t>
            </a:r>
          </a:p>
          <a:p>
            <a:pPr marL="0" lvl="0" indent="0" algn="l" rtl="0">
              <a:spcBef>
                <a:spcPts val="0"/>
              </a:spcBef>
              <a:spcAft>
                <a:spcPts val="0"/>
              </a:spcAft>
              <a:buNone/>
            </a:pPr>
            <a:endParaRPr lang="en-GB" dirty="0" smtClean="0"/>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smtClean="0"/>
              <a:t>KDW</a:t>
            </a:r>
          </a:p>
          <a:p>
            <a:pPr marL="0" lvl="0" indent="0" algn="l" rtl="0">
              <a:spcBef>
                <a:spcPts val="0"/>
              </a:spcBef>
              <a:spcAft>
                <a:spcPts val="0"/>
              </a:spcAft>
              <a:buNone/>
            </a:pPr>
            <a:endParaRPr dirty="0"/>
          </a:p>
        </p:txBody>
      </p:sp>
      <p:sp>
        <p:nvSpPr>
          <p:cNvPr id="231" name="Google Shape;23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cxnSp>
        <p:nvCxnSpPr>
          <p:cNvPr id="14" name="Google Shape;14;g766ae2d8e7_4_8"/>
          <p:cNvCxnSpPr/>
          <p:nvPr/>
        </p:nvCxnSpPr>
        <p:spPr>
          <a:xfrm>
            <a:off x="9343647" y="4235850"/>
            <a:ext cx="749700" cy="0"/>
          </a:xfrm>
          <a:prstGeom prst="straightConnector1">
            <a:avLst/>
          </a:prstGeom>
          <a:noFill/>
          <a:ln w="76200" cap="flat" cmpd="sng">
            <a:solidFill>
              <a:schemeClr val="lt2"/>
            </a:solidFill>
            <a:prstDash val="solid"/>
            <a:round/>
            <a:headEnd type="none" w="sm" len="sm"/>
            <a:tailEnd type="none" w="sm" len="sm"/>
          </a:ln>
        </p:spPr>
      </p:cxnSp>
      <p:cxnSp>
        <p:nvCxnSpPr>
          <p:cNvPr id="15" name="Google Shape;15;g766ae2d8e7_4_8"/>
          <p:cNvCxnSpPr/>
          <p:nvPr/>
        </p:nvCxnSpPr>
        <p:spPr>
          <a:xfrm>
            <a:off x="2100047" y="4211002"/>
            <a:ext cx="749700" cy="0"/>
          </a:xfrm>
          <a:prstGeom prst="straightConnector1">
            <a:avLst/>
          </a:prstGeom>
          <a:noFill/>
          <a:ln w="76200" cap="flat" cmpd="sng">
            <a:solidFill>
              <a:schemeClr val="lt2"/>
            </a:solidFill>
            <a:prstDash val="solid"/>
            <a:round/>
            <a:headEnd type="none" w="sm" len="sm"/>
            <a:tailEnd type="none" w="sm" len="sm"/>
          </a:ln>
        </p:spPr>
      </p:cxnSp>
      <p:grpSp>
        <p:nvGrpSpPr>
          <p:cNvPr id="16" name="Google Shape;16;g766ae2d8e7_4_8"/>
          <p:cNvGrpSpPr/>
          <p:nvPr/>
        </p:nvGrpSpPr>
        <p:grpSpPr>
          <a:xfrm>
            <a:off x="1338859" y="1362666"/>
            <a:ext cx="9515557" cy="203195"/>
            <a:chOff x="1346429" y="1011300"/>
            <a:chExt cx="6452100" cy="152400"/>
          </a:xfrm>
        </p:grpSpPr>
        <p:cxnSp>
          <p:nvCxnSpPr>
            <p:cNvPr id="17" name="Google Shape;17;g766ae2d8e7_4_8"/>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8" name="Google Shape;18;g766ae2d8e7_4_8"/>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9" name="Google Shape;19;g766ae2d8e7_4_8"/>
          <p:cNvGrpSpPr/>
          <p:nvPr/>
        </p:nvGrpSpPr>
        <p:grpSpPr>
          <a:xfrm>
            <a:off x="1338868" y="5292001"/>
            <a:ext cx="9515557" cy="203195"/>
            <a:chOff x="1346435" y="3969088"/>
            <a:chExt cx="6452100" cy="152400"/>
          </a:xfrm>
        </p:grpSpPr>
        <p:cxnSp>
          <p:nvCxnSpPr>
            <p:cNvPr id="20" name="Google Shape;20;g766ae2d8e7_4_8"/>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21" name="Google Shape;21;g766ae2d8e7_4_8"/>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22" name="Google Shape;22;g766ae2d8e7_4_8"/>
          <p:cNvSpPr txBox="1">
            <a:spLocks noGrp="1"/>
          </p:cNvSpPr>
          <p:nvPr>
            <p:ph type="ctrTitle"/>
          </p:nvPr>
        </p:nvSpPr>
        <p:spPr>
          <a:xfrm>
            <a:off x="1338867" y="2335685"/>
            <a:ext cx="9515700" cy="1363200"/>
          </a:xfrm>
          <a:prstGeom prst="rect">
            <a:avLst/>
          </a:prstGeom>
        </p:spPr>
        <p:txBody>
          <a:bodyPr spcFirstLastPara="1" wrap="square" lIns="121900" tIns="121900" rIns="121900" bIns="121900" anchor="b" anchorCtr="0">
            <a:noAutofit/>
          </a:bodyPr>
          <a:lstStyle>
            <a:lvl1pPr lvl="0" algn="ctr">
              <a:spcBef>
                <a:spcPts val="0"/>
              </a:spcBef>
              <a:spcAft>
                <a:spcPts val="0"/>
              </a:spcAft>
              <a:buSzPts val="7200"/>
              <a:buNone/>
              <a:defRPr sz="7200"/>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23" name="Google Shape;23;g766ae2d8e7_4_8"/>
          <p:cNvSpPr txBox="1">
            <a:spLocks noGrp="1"/>
          </p:cNvSpPr>
          <p:nvPr>
            <p:ph type="subTitle" idx="1"/>
          </p:nvPr>
        </p:nvSpPr>
        <p:spPr>
          <a:xfrm>
            <a:off x="2849633" y="3800052"/>
            <a:ext cx="6494100" cy="1056900"/>
          </a:xfrm>
          <a:prstGeom prst="rect">
            <a:avLst/>
          </a:prstGeom>
        </p:spPr>
        <p:txBody>
          <a:bodyPr spcFirstLastPara="1" wrap="square" lIns="121900" tIns="121900" rIns="121900" bIns="121900" anchor="t" anchorCtr="0">
            <a:noAutofit/>
          </a:bodyPr>
          <a:lstStyle>
            <a:lvl1pPr lvl="0" algn="ctr">
              <a:lnSpc>
                <a:spcPct val="100000"/>
              </a:lnSpc>
              <a:spcBef>
                <a:spcPts val="0"/>
              </a:spcBef>
              <a:spcAft>
                <a:spcPts val="0"/>
              </a:spcAft>
              <a:buSzPts val="3200"/>
              <a:buNone/>
              <a:defRPr sz="3200"/>
            </a:lvl1pPr>
            <a:lvl2pPr lvl="1" algn="ctr">
              <a:lnSpc>
                <a:spcPct val="100000"/>
              </a:lnSpc>
              <a:spcBef>
                <a:spcPts val="0"/>
              </a:spcBef>
              <a:spcAft>
                <a:spcPts val="0"/>
              </a:spcAft>
              <a:buSzPts val="3200"/>
              <a:buNone/>
              <a:defRPr sz="3200"/>
            </a:lvl2pPr>
            <a:lvl3pPr lvl="2" algn="ctr">
              <a:lnSpc>
                <a:spcPct val="100000"/>
              </a:lnSpc>
              <a:spcBef>
                <a:spcPts val="0"/>
              </a:spcBef>
              <a:spcAft>
                <a:spcPts val="0"/>
              </a:spcAft>
              <a:buSzPts val="3200"/>
              <a:buNone/>
              <a:defRPr sz="3200"/>
            </a:lvl3pPr>
            <a:lvl4pPr lvl="3" algn="ctr">
              <a:lnSpc>
                <a:spcPct val="100000"/>
              </a:lnSpc>
              <a:spcBef>
                <a:spcPts val="0"/>
              </a:spcBef>
              <a:spcAft>
                <a:spcPts val="0"/>
              </a:spcAft>
              <a:buSzPts val="3200"/>
              <a:buNone/>
              <a:defRPr sz="3200"/>
            </a:lvl4pPr>
            <a:lvl5pPr lvl="4" algn="ctr">
              <a:lnSpc>
                <a:spcPct val="100000"/>
              </a:lnSpc>
              <a:spcBef>
                <a:spcPts val="0"/>
              </a:spcBef>
              <a:spcAft>
                <a:spcPts val="0"/>
              </a:spcAft>
              <a:buSzPts val="3200"/>
              <a:buNone/>
              <a:defRPr sz="3200"/>
            </a:lvl5pPr>
            <a:lvl6pPr lvl="5" algn="ctr">
              <a:lnSpc>
                <a:spcPct val="100000"/>
              </a:lnSpc>
              <a:spcBef>
                <a:spcPts val="0"/>
              </a:spcBef>
              <a:spcAft>
                <a:spcPts val="0"/>
              </a:spcAft>
              <a:buSzPts val="3200"/>
              <a:buNone/>
              <a:defRPr sz="3200"/>
            </a:lvl6pPr>
            <a:lvl7pPr lvl="6" algn="ctr">
              <a:lnSpc>
                <a:spcPct val="100000"/>
              </a:lnSpc>
              <a:spcBef>
                <a:spcPts val="0"/>
              </a:spcBef>
              <a:spcAft>
                <a:spcPts val="0"/>
              </a:spcAft>
              <a:buSzPts val="3200"/>
              <a:buNone/>
              <a:defRPr sz="3200"/>
            </a:lvl7pPr>
            <a:lvl8pPr lvl="7" algn="ctr">
              <a:lnSpc>
                <a:spcPct val="100000"/>
              </a:lnSpc>
              <a:spcBef>
                <a:spcPts val="0"/>
              </a:spcBef>
              <a:spcAft>
                <a:spcPts val="0"/>
              </a:spcAft>
              <a:buSzPts val="3200"/>
              <a:buNone/>
              <a:defRPr sz="3200"/>
            </a:lvl8pPr>
            <a:lvl9pPr lvl="8" algn="ctr">
              <a:lnSpc>
                <a:spcPct val="100000"/>
              </a:lnSpc>
              <a:spcBef>
                <a:spcPts val="0"/>
              </a:spcBef>
              <a:spcAft>
                <a:spcPts val="0"/>
              </a:spcAft>
              <a:buSzPts val="3200"/>
              <a:buNone/>
              <a:defRPr sz="3200"/>
            </a:lvl9pPr>
          </a:lstStyle>
          <a:p>
            <a:endParaRPr/>
          </a:p>
        </p:txBody>
      </p:sp>
      <p:sp>
        <p:nvSpPr>
          <p:cNvPr id="24" name="Google Shape;24;g766ae2d8e7_4_8"/>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sp>
        <p:nvSpPr>
          <p:cNvPr id="26" name="Google Shape;26;g766ae2d8e7_4_20"/>
          <p:cNvSpPr/>
          <p:nvPr/>
        </p:nvSpPr>
        <p:spPr>
          <a:xfrm>
            <a:off x="-67" y="3429200"/>
            <a:ext cx="12192000" cy="34287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27" name="Google Shape;27;g766ae2d8e7_4_20"/>
          <p:cNvSpPr txBox="1">
            <a:spLocks noGrp="1"/>
          </p:cNvSpPr>
          <p:nvPr>
            <p:ph type="title"/>
          </p:nvPr>
        </p:nvSpPr>
        <p:spPr>
          <a:xfrm>
            <a:off x="415600" y="1086400"/>
            <a:ext cx="11428500" cy="1256100"/>
          </a:xfrm>
          <a:prstGeom prst="rect">
            <a:avLst/>
          </a:prstGeom>
        </p:spPr>
        <p:txBody>
          <a:bodyPr spcFirstLastPara="1" wrap="square" lIns="121900" tIns="121900" rIns="121900" bIns="121900" anchor="ctr" anchorCtr="0">
            <a:noAutofit/>
          </a:bodyPr>
          <a:lstStyle>
            <a:lvl1pPr lvl="0" algn="ctr">
              <a:spcBef>
                <a:spcPts val="0"/>
              </a:spcBef>
              <a:spcAft>
                <a:spcPts val="0"/>
              </a:spcAft>
              <a:buSzPts val="4800"/>
              <a:buNone/>
              <a:defRPr/>
            </a:lvl1pPr>
            <a:lvl2pPr lvl="1" algn="ctr">
              <a:spcBef>
                <a:spcPts val="0"/>
              </a:spcBef>
              <a:spcAft>
                <a:spcPts val="0"/>
              </a:spcAft>
              <a:buSzPts val="4800"/>
              <a:buNone/>
              <a:defRPr/>
            </a:lvl2pPr>
            <a:lvl3pPr lvl="2" algn="ctr">
              <a:spcBef>
                <a:spcPts val="0"/>
              </a:spcBef>
              <a:spcAft>
                <a:spcPts val="0"/>
              </a:spcAft>
              <a:buSzPts val="4800"/>
              <a:buNone/>
              <a:defRPr/>
            </a:lvl3pPr>
            <a:lvl4pPr lvl="3" algn="ctr">
              <a:spcBef>
                <a:spcPts val="0"/>
              </a:spcBef>
              <a:spcAft>
                <a:spcPts val="0"/>
              </a:spcAft>
              <a:buSzPts val="4800"/>
              <a:buNone/>
              <a:defRPr/>
            </a:lvl4pPr>
            <a:lvl5pPr lvl="4" algn="ctr">
              <a:spcBef>
                <a:spcPts val="0"/>
              </a:spcBef>
              <a:spcAft>
                <a:spcPts val="0"/>
              </a:spcAft>
              <a:buSzPts val="4800"/>
              <a:buNone/>
              <a:defRPr/>
            </a:lvl5pPr>
            <a:lvl6pPr lvl="5" algn="ctr">
              <a:spcBef>
                <a:spcPts val="0"/>
              </a:spcBef>
              <a:spcAft>
                <a:spcPts val="0"/>
              </a:spcAft>
              <a:buSzPts val="4800"/>
              <a:buNone/>
              <a:defRPr/>
            </a:lvl6pPr>
            <a:lvl7pPr lvl="6" algn="ctr">
              <a:spcBef>
                <a:spcPts val="0"/>
              </a:spcBef>
              <a:spcAft>
                <a:spcPts val="0"/>
              </a:spcAft>
              <a:buSzPts val="4800"/>
              <a:buNone/>
              <a:defRPr/>
            </a:lvl7pPr>
            <a:lvl8pPr lvl="7" algn="ctr">
              <a:spcBef>
                <a:spcPts val="0"/>
              </a:spcBef>
              <a:spcAft>
                <a:spcPts val="0"/>
              </a:spcAft>
              <a:buSzPts val="4800"/>
              <a:buNone/>
              <a:defRPr/>
            </a:lvl8pPr>
            <a:lvl9pPr lvl="8" algn="ctr">
              <a:spcBef>
                <a:spcPts val="0"/>
              </a:spcBef>
              <a:spcAft>
                <a:spcPts val="0"/>
              </a:spcAft>
              <a:buSzPts val="4800"/>
              <a:buNone/>
              <a:defRPr/>
            </a:lvl9pPr>
          </a:lstStyle>
          <a:p>
            <a:endParaRPr/>
          </a:p>
        </p:txBody>
      </p:sp>
      <p:sp>
        <p:nvSpPr>
          <p:cNvPr id="28" name="Google Shape;28;g766ae2d8e7_4_20"/>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9"/>
        <p:cNvGrpSpPr/>
        <p:nvPr/>
      </p:nvGrpSpPr>
      <p:grpSpPr>
        <a:xfrm>
          <a:off x="0" y="0"/>
          <a:ext cx="0" cy="0"/>
          <a:chOff x="0" y="0"/>
          <a:chExt cx="0" cy="0"/>
        </a:xfrm>
      </p:grpSpPr>
      <p:sp>
        <p:nvSpPr>
          <p:cNvPr id="30" name="Google Shape;30;g766ae2d8e7_4_24"/>
          <p:cNvSpPr/>
          <p:nvPr/>
        </p:nvSpPr>
        <p:spPr>
          <a:xfrm>
            <a:off x="-100" y="6727600"/>
            <a:ext cx="12192000" cy="1305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31" name="Google Shape;31;g766ae2d8e7_4_24"/>
          <p:cNvSpPr txBox="1">
            <a:spLocks noGrp="1"/>
          </p:cNvSpPr>
          <p:nvPr>
            <p:ph type="title"/>
          </p:nvPr>
        </p:nvSpPr>
        <p:spPr>
          <a:xfrm>
            <a:off x="415600" y="593367"/>
            <a:ext cx="11360700" cy="943200"/>
          </a:xfrm>
          <a:prstGeom prst="rect">
            <a:avLst/>
          </a:prstGeom>
        </p:spPr>
        <p:txBody>
          <a:bodyPr spcFirstLastPara="1" wrap="square" lIns="121900" tIns="121900" rIns="121900" bIns="12190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2" name="Google Shape;32;g766ae2d8e7_4_24"/>
          <p:cNvSpPr txBox="1">
            <a:spLocks noGrp="1"/>
          </p:cNvSpPr>
          <p:nvPr>
            <p:ph type="body" idx="1"/>
          </p:nvPr>
        </p:nvSpPr>
        <p:spPr>
          <a:xfrm>
            <a:off x="415600" y="1688433"/>
            <a:ext cx="11360700" cy="4403700"/>
          </a:xfrm>
          <a:prstGeom prst="rect">
            <a:avLst/>
          </a:prstGeom>
        </p:spPr>
        <p:txBody>
          <a:bodyPr spcFirstLastPara="1" wrap="square" lIns="121900" tIns="121900" rIns="121900" bIns="121900" anchor="t" anchorCtr="0">
            <a:noAutofit/>
          </a:bodyPr>
          <a:lstStyle>
            <a:lvl1pPr marL="457200" lvl="0" indent="-381000">
              <a:spcBef>
                <a:spcPts val="0"/>
              </a:spcBef>
              <a:spcAft>
                <a:spcPts val="0"/>
              </a:spcAft>
              <a:buSzPts val="2400"/>
              <a:buChar char="●"/>
              <a:defRPr/>
            </a:lvl1pPr>
            <a:lvl2pPr marL="914400" lvl="1" indent="-349250">
              <a:spcBef>
                <a:spcPts val="2100"/>
              </a:spcBef>
              <a:spcAft>
                <a:spcPts val="0"/>
              </a:spcAft>
              <a:buSzPts val="1900"/>
              <a:buChar char="○"/>
              <a:defRPr/>
            </a:lvl2pPr>
            <a:lvl3pPr marL="1371600" lvl="2" indent="-349250">
              <a:spcBef>
                <a:spcPts val="2100"/>
              </a:spcBef>
              <a:spcAft>
                <a:spcPts val="0"/>
              </a:spcAft>
              <a:buSzPts val="1900"/>
              <a:buChar char="■"/>
              <a:defRPr/>
            </a:lvl3pPr>
            <a:lvl4pPr marL="1828800" lvl="3" indent="-349250">
              <a:spcBef>
                <a:spcPts val="2100"/>
              </a:spcBef>
              <a:spcAft>
                <a:spcPts val="0"/>
              </a:spcAft>
              <a:buSzPts val="1900"/>
              <a:buChar char="●"/>
              <a:defRPr/>
            </a:lvl4pPr>
            <a:lvl5pPr marL="2286000" lvl="4" indent="-349250">
              <a:spcBef>
                <a:spcPts val="2100"/>
              </a:spcBef>
              <a:spcAft>
                <a:spcPts val="0"/>
              </a:spcAft>
              <a:buSzPts val="1900"/>
              <a:buChar char="○"/>
              <a:defRPr/>
            </a:lvl5pPr>
            <a:lvl6pPr marL="2743200" lvl="5" indent="-349250">
              <a:spcBef>
                <a:spcPts val="2100"/>
              </a:spcBef>
              <a:spcAft>
                <a:spcPts val="0"/>
              </a:spcAft>
              <a:buSzPts val="1900"/>
              <a:buChar char="■"/>
              <a:defRPr/>
            </a:lvl6pPr>
            <a:lvl7pPr marL="3200400" lvl="6" indent="-349250">
              <a:spcBef>
                <a:spcPts val="2100"/>
              </a:spcBef>
              <a:spcAft>
                <a:spcPts val="0"/>
              </a:spcAft>
              <a:buSzPts val="1900"/>
              <a:buChar char="●"/>
              <a:defRPr/>
            </a:lvl7pPr>
            <a:lvl8pPr marL="3657600" lvl="7" indent="-349250">
              <a:spcBef>
                <a:spcPts val="2100"/>
              </a:spcBef>
              <a:spcAft>
                <a:spcPts val="0"/>
              </a:spcAft>
              <a:buSzPts val="1900"/>
              <a:buChar char="○"/>
              <a:defRPr/>
            </a:lvl8pPr>
            <a:lvl9pPr marL="4114800" lvl="8" indent="-349250">
              <a:spcBef>
                <a:spcPts val="2100"/>
              </a:spcBef>
              <a:spcAft>
                <a:spcPts val="2100"/>
              </a:spcAft>
              <a:buSzPts val="1900"/>
              <a:buChar char="■"/>
              <a:defRPr/>
            </a:lvl9pPr>
          </a:lstStyle>
          <a:p>
            <a:endParaRPr/>
          </a:p>
        </p:txBody>
      </p:sp>
      <p:sp>
        <p:nvSpPr>
          <p:cNvPr id="33" name="Google Shape;33;g766ae2d8e7_4_2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4"/>
        <p:cNvGrpSpPr/>
        <p:nvPr/>
      </p:nvGrpSpPr>
      <p:grpSpPr>
        <a:xfrm>
          <a:off x="0" y="0"/>
          <a:ext cx="0" cy="0"/>
          <a:chOff x="0" y="0"/>
          <a:chExt cx="0" cy="0"/>
        </a:xfrm>
      </p:grpSpPr>
      <p:sp>
        <p:nvSpPr>
          <p:cNvPr id="35" name="Google Shape;35;g766ae2d8e7_4_29"/>
          <p:cNvSpPr txBox="1">
            <a:spLocks noGrp="1"/>
          </p:cNvSpPr>
          <p:nvPr>
            <p:ph type="title"/>
          </p:nvPr>
        </p:nvSpPr>
        <p:spPr>
          <a:xfrm>
            <a:off x="415600" y="593367"/>
            <a:ext cx="11360700" cy="943200"/>
          </a:xfrm>
          <a:prstGeom prst="rect">
            <a:avLst/>
          </a:prstGeom>
        </p:spPr>
        <p:txBody>
          <a:bodyPr spcFirstLastPara="1" wrap="square" lIns="121900" tIns="121900" rIns="121900" bIns="12190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6" name="Google Shape;36;g766ae2d8e7_4_29"/>
          <p:cNvSpPr txBox="1">
            <a:spLocks noGrp="1"/>
          </p:cNvSpPr>
          <p:nvPr>
            <p:ph type="body" idx="1"/>
          </p:nvPr>
        </p:nvSpPr>
        <p:spPr>
          <a:xfrm>
            <a:off x="415600" y="1688233"/>
            <a:ext cx="5333100" cy="44037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sz="19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37" name="Google Shape;37;g766ae2d8e7_4_29"/>
          <p:cNvSpPr txBox="1">
            <a:spLocks noGrp="1"/>
          </p:cNvSpPr>
          <p:nvPr>
            <p:ph type="body" idx="2"/>
          </p:nvPr>
        </p:nvSpPr>
        <p:spPr>
          <a:xfrm>
            <a:off x="6443200" y="1688233"/>
            <a:ext cx="5333100" cy="4403700"/>
          </a:xfrm>
          <a:prstGeom prst="rect">
            <a:avLst/>
          </a:prstGeom>
        </p:spPr>
        <p:txBody>
          <a:bodyPr spcFirstLastPara="1" wrap="square" lIns="121900" tIns="121900" rIns="121900" bIns="121900" anchor="t" anchorCtr="0">
            <a:noAutofit/>
          </a:bodyPr>
          <a:lstStyle>
            <a:lvl1pPr marL="457200" lvl="0" indent="-349250">
              <a:spcBef>
                <a:spcPts val="0"/>
              </a:spcBef>
              <a:spcAft>
                <a:spcPts val="0"/>
              </a:spcAft>
              <a:buSzPts val="1900"/>
              <a:buChar char="●"/>
              <a:defRPr sz="19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38" name="Google Shape;38;g766ae2d8e7_4_2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
        <p:cNvGrpSpPr/>
        <p:nvPr/>
      </p:nvGrpSpPr>
      <p:grpSpPr>
        <a:xfrm>
          <a:off x="0" y="0"/>
          <a:ext cx="0" cy="0"/>
          <a:chOff x="0" y="0"/>
          <a:chExt cx="0" cy="0"/>
        </a:xfrm>
      </p:grpSpPr>
      <p:sp>
        <p:nvSpPr>
          <p:cNvPr id="40" name="Google Shape;40;g766ae2d8e7_4_34"/>
          <p:cNvSpPr txBox="1">
            <a:spLocks noGrp="1"/>
          </p:cNvSpPr>
          <p:nvPr>
            <p:ph type="title"/>
          </p:nvPr>
        </p:nvSpPr>
        <p:spPr>
          <a:xfrm>
            <a:off x="415600" y="593367"/>
            <a:ext cx="11360700" cy="943200"/>
          </a:xfrm>
          <a:prstGeom prst="rect">
            <a:avLst/>
          </a:prstGeom>
        </p:spPr>
        <p:txBody>
          <a:bodyPr spcFirstLastPara="1" wrap="square" lIns="121900" tIns="121900" rIns="121900" bIns="12190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41" name="Google Shape;41;g766ae2d8e7_4_3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2"/>
        <p:cNvGrpSpPr/>
        <p:nvPr/>
      </p:nvGrpSpPr>
      <p:grpSpPr>
        <a:xfrm>
          <a:off x="0" y="0"/>
          <a:ext cx="0" cy="0"/>
          <a:chOff x="0" y="0"/>
          <a:chExt cx="0" cy="0"/>
        </a:xfrm>
      </p:grpSpPr>
      <p:sp>
        <p:nvSpPr>
          <p:cNvPr id="43" name="Google Shape;43;g766ae2d8e7_4_37"/>
          <p:cNvSpPr txBox="1">
            <a:spLocks noGrp="1"/>
          </p:cNvSpPr>
          <p:nvPr>
            <p:ph type="title"/>
          </p:nvPr>
        </p:nvSpPr>
        <p:spPr>
          <a:xfrm>
            <a:off x="415600" y="740800"/>
            <a:ext cx="3744000" cy="1007700"/>
          </a:xfrm>
          <a:prstGeom prst="rect">
            <a:avLst/>
          </a:prstGeom>
        </p:spPr>
        <p:txBody>
          <a:bodyPr spcFirstLastPara="1" wrap="square" lIns="121900" tIns="121900" rIns="121900" bIns="121900" anchor="b" anchorCtr="0">
            <a:noAutofit/>
          </a:bodyPr>
          <a:lstStyle>
            <a:lvl1pPr lvl="0">
              <a:spcBef>
                <a:spcPts val="0"/>
              </a:spcBef>
              <a:spcAft>
                <a:spcPts val="0"/>
              </a:spcAft>
              <a:buSzPts val="3200"/>
              <a:buNone/>
              <a:defRPr sz="3200"/>
            </a:lvl1pPr>
            <a:lvl2pPr lvl="1">
              <a:spcBef>
                <a:spcPts val="0"/>
              </a:spcBef>
              <a:spcAft>
                <a:spcPts val="0"/>
              </a:spcAft>
              <a:buSzPts val="3200"/>
              <a:buNone/>
              <a:defRPr sz="3200"/>
            </a:lvl2pPr>
            <a:lvl3pPr lvl="2">
              <a:spcBef>
                <a:spcPts val="0"/>
              </a:spcBef>
              <a:spcAft>
                <a:spcPts val="0"/>
              </a:spcAft>
              <a:buSzPts val="3200"/>
              <a:buNone/>
              <a:defRPr sz="3200"/>
            </a:lvl3pPr>
            <a:lvl4pPr lvl="3">
              <a:spcBef>
                <a:spcPts val="0"/>
              </a:spcBef>
              <a:spcAft>
                <a:spcPts val="0"/>
              </a:spcAft>
              <a:buSzPts val="3200"/>
              <a:buNone/>
              <a:defRPr sz="3200"/>
            </a:lvl4pPr>
            <a:lvl5pPr lvl="4">
              <a:spcBef>
                <a:spcPts val="0"/>
              </a:spcBef>
              <a:spcAft>
                <a:spcPts val="0"/>
              </a:spcAft>
              <a:buSzPts val="3200"/>
              <a:buNone/>
              <a:defRPr sz="3200"/>
            </a:lvl5pPr>
            <a:lvl6pPr lvl="5">
              <a:spcBef>
                <a:spcPts val="0"/>
              </a:spcBef>
              <a:spcAft>
                <a:spcPts val="0"/>
              </a:spcAft>
              <a:buSzPts val="3200"/>
              <a:buNone/>
              <a:defRPr sz="3200"/>
            </a:lvl6pPr>
            <a:lvl7pPr lvl="6">
              <a:spcBef>
                <a:spcPts val="0"/>
              </a:spcBef>
              <a:spcAft>
                <a:spcPts val="0"/>
              </a:spcAft>
              <a:buSzPts val="3200"/>
              <a:buNone/>
              <a:defRPr sz="3200"/>
            </a:lvl7pPr>
            <a:lvl8pPr lvl="7">
              <a:spcBef>
                <a:spcPts val="0"/>
              </a:spcBef>
              <a:spcAft>
                <a:spcPts val="0"/>
              </a:spcAft>
              <a:buSzPts val="3200"/>
              <a:buNone/>
              <a:defRPr sz="3200"/>
            </a:lvl8pPr>
            <a:lvl9pPr lvl="8">
              <a:spcBef>
                <a:spcPts val="0"/>
              </a:spcBef>
              <a:spcAft>
                <a:spcPts val="0"/>
              </a:spcAft>
              <a:buSzPts val="3200"/>
              <a:buNone/>
              <a:defRPr sz="3200"/>
            </a:lvl9pPr>
          </a:lstStyle>
          <a:p>
            <a:endParaRPr/>
          </a:p>
        </p:txBody>
      </p:sp>
      <p:sp>
        <p:nvSpPr>
          <p:cNvPr id="44" name="Google Shape;44;g766ae2d8e7_4_37"/>
          <p:cNvSpPr txBox="1">
            <a:spLocks noGrp="1"/>
          </p:cNvSpPr>
          <p:nvPr>
            <p:ph type="body" idx="1"/>
          </p:nvPr>
        </p:nvSpPr>
        <p:spPr>
          <a:xfrm>
            <a:off x="415600" y="1852800"/>
            <a:ext cx="3744000" cy="4239300"/>
          </a:xfrm>
          <a:prstGeom prst="rect">
            <a:avLst/>
          </a:prstGeom>
        </p:spPr>
        <p:txBody>
          <a:bodyPr spcFirstLastPara="1" wrap="square" lIns="121900" tIns="121900" rIns="121900" bIns="121900" anchor="t" anchorCtr="0">
            <a:noAutofit/>
          </a:bodyPr>
          <a:lstStyle>
            <a:lvl1pPr marL="457200" lvl="0" indent="-330200">
              <a:spcBef>
                <a:spcPts val="0"/>
              </a:spcBef>
              <a:spcAft>
                <a:spcPts val="0"/>
              </a:spcAft>
              <a:buSzPts val="1600"/>
              <a:buChar char="●"/>
              <a:defRPr sz="1600"/>
            </a:lvl1pPr>
            <a:lvl2pPr marL="914400" lvl="1" indent="-330200">
              <a:spcBef>
                <a:spcPts val="2100"/>
              </a:spcBef>
              <a:spcAft>
                <a:spcPts val="0"/>
              </a:spcAft>
              <a:buSzPts val="1600"/>
              <a:buChar char="○"/>
              <a:defRPr sz="1600"/>
            </a:lvl2pPr>
            <a:lvl3pPr marL="1371600" lvl="2" indent="-330200">
              <a:spcBef>
                <a:spcPts val="2100"/>
              </a:spcBef>
              <a:spcAft>
                <a:spcPts val="0"/>
              </a:spcAft>
              <a:buSzPts val="1600"/>
              <a:buChar char="■"/>
              <a:defRPr sz="1600"/>
            </a:lvl3pPr>
            <a:lvl4pPr marL="1828800" lvl="3" indent="-330200">
              <a:spcBef>
                <a:spcPts val="2100"/>
              </a:spcBef>
              <a:spcAft>
                <a:spcPts val="0"/>
              </a:spcAft>
              <a:buSzPts val="1600"/>
              <a:buChar char="●"/>
              <a:defRPr sz="1600"/>
            </a:lvl4pPr>
            <a:lvl5pPr marL="2286000" lvl="4" indent="-330200">
              <a:spcBef>
                <a:spcPts val="2100"/>
              </a:spcBef>
              <a:spcAft>
                <a:spcPts val="0"/>
              </a:spcAft>
              <a:buSzPts val="1600"/>
              <a:buChar char="○"/>
              <a:defRPr sz="1600"/>
            </a:lvl5pPr>
            <a:lvl6pPr marL="2743200" lvl="5" indent="-330200">
              <a:spcBef>
                <a:spcPts val="2100"/>
              </a:spcBef>
              <a:spcAft>
                <a:spcPts val="0"/>
              </a:spcAft>
              <a:buSzPts val="1600"/>
              <a:buChar char="■"/>
              <a:defRPr sz="1600"/>
            </a:lvl6pPr>
            <a:lvl7pPr marL="3200400" lvl="6" indent="-330200">
              <a:spcBef>
                <a:spcPts val="2100"/>
              </a:spcBef>
              <a:spcAft>
                <a:spcPts val="0"/>
              </a:spcAft>
              <a:buSzPts val="1600"/>
              <a:buChar char="●"/>
              <a:defRPr sz="1600"/>
            </a:lvl7pPr>
            <a:lvl8pPr marL="3657600" lvl="7" indent="-330200">
              <a:spcBef>
                <a:spcPts val="2100"/>
              </a:spcBef>
              <a:spcAft>
                <a:spcPts val="0"/>
              </a:spcAft>
              <a:buSzPts val="1600"/>
              <a:buChar char="○"/>
              <a:defRPr sz="1600"/>
            </a:lvl8pPr>
            <a:lvl9pPr marL="4114800" lvl="8" indent="-330200">
              <a:spcBef>
                <a:spcPts val="2100"/>
              </a:spcBef>
              <a:spcAft>
                <a:spcPts val="2100"/>
              </a:spcAft>
              <a:buSzPts val="1600"/>
              <a:buChar char="■"/>
              <a:defRPr sz="1600"/>
            </a:lvl9pPr>
          </a:lstStyle>
          <a:p>
            <a:endParaRPr/>
          </a:p>
        </p:txBody>
      </p:sp>
      <p:sp>
        <p:nvSpPr>
          <p:cNvPr id="45" name="Google Shape;45;g766ae2d8e7_4_37"/>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6"/>
        <p:cNvGrpSpPr/>
        <p:nvPr/>
      </p:nvGrpSpPr>
      <p:grpSpPr>
        <a:xfrm>
          <a:off x="0" y="0"/>
          <a:ext cx="0" cy="0"/>
          <a:chOff x="0" y="0"/>
          <a:chExt cx="0" cy="0"/>
        </a:xfrm>
      </p:grpSpPr>
      <p:sp>
        <p:nvSpPr>
          <p:cNvPr id="47" name="Google Shape;47;g766ae2d8e7_4_41"/>
          <p:cNvSpPr txBox="1">
            <a:spLocks noGrp="1"/>
          </p:cNvSpPr>
          <p:nvPr>
            <p:ph type="title"/>
          </p:nvPr>
        </p:nvSpPr>
        <p:spPr>
          <a:xfrm>
            <a:off x="653667" y="701800"/>
            <a:ext cx="7484700" cy="5454300"/>
          </a:xfrm>
          <a:prstGeom prst="rect">
            <a:avLst/>
          </a:prstGeom>
        </p:spPr>
        <p:txBody>
          <a:bodyPr spcFirstLastPara="1" wrap="square" lIns="121900" tIns="121900" rIns="121900" bIns="121900" anchor="ctr" anchorCtr="0">
            <a:noAutofit/>
          </a:bodyPr>
          <a:lstStyle>
            <a:lvl1pPr lvl="0">
              <a:spcBef>
                <a:spcPts val="0"/>
              </a:spcBef>
              <a:spcAft>
                <a:spcPts val="0"/>
              </a:spcAft>
              <a:buClr>
                <a:schemeClr val="dk2"/>
              </a:buClr>
              <a:buSzPts val="7200"/>
              <a:buNone/>
              <a:defRPr sz="7200" b="0">
                <a:solidFill>
                  <a:schemeClr val="dk2"/>
                </a:solidFill>
              </a:defRPr>
            </a:lvl1pPr>
            <a:lvl2pPr lvl="1">
              <a:spcBef>
                <a:spcPts val="0"/>
              </a:spcBef>
              <a:spcAft>
                <a:spcPts val="0"/>
              </a:spcAft>
              <a:buClr>
                <a:schemeClr val="dk2"/>
              </a:buClr>
              <a:buSzPts val="7200"/>
              <a:buNone/>
              <a:defRPr sz="7200" b="0">
                <a:solidFill>
                  <a:schemeClr val="dk2"/>
                </a:solidFill>
              </a:defRPr>
            </a:lvl2pPr>
            <a:lvl3pPr lvl="2">
              <a:spcBef>
                <a:spcPts val="0"/>
              </a:spcBef>
              <a:spcAft>
                <a:spcPts val="0"/>
              </a:spcAft>
              <a:buClr>
                <a:schemeClr val="dk2"/>
              </a:buClr>
              <a:buSzPts val="7200"/>
              <a:buNone/>
              <a:defRPr sz="7200" b="0">
                <a:solidFill>
                  <a:schemeClr val="dk2"/>
                </a:solidFill>
              </a:defRPr>
            </a:lvl3pPr>
            <a:lvl4pPr lvl="3">
              <a:spcBef>
                <a:spcPts val="0"/>
              </a:spcBef>
              <a:spcAft>
                <a:spcPts val="0"/>
              </a:spcAft>
              <a:buClr>
                <a:schemeClr val="dk2"/>
              </a:buClr>
              <a:buSzPts val="7200"/>
              <a:buNone/>
              <a:defRPr sz="7200" b="0">
                <a:solidFill>
                  <a:schemeClr val="dk2"/>
                </a:solidFill>
              </a:defRPr>
            </a:lvl4pPr>
            <a:lvl5pPr lvl="4">
              <a:spcBef>
                <a:spcPts val="0"/>
              </a:spcBef>
              <a:spcAft>
                <a:spcPts val="0"/>
              </a:spcAft>
              <a:buClr>
                <a:schemeClr val="dk2"/>
              </a:buClr>
              <a:buSzPts val="7200"/>
              <a:buNone/>
              <a:defRPr sz="7200" b="0">
                <a:solidFill>
                  <a:schemeClr val="dk2"/>
                </a:solidFill>
              </a:defRPr>
            </a:lvl5pPr>
            <a:lvl6pPr lvl="5">
              <a:spcBef>
                <a:spcPts val="0"/>
              </a:spcBef>
              <a:spcAft>
                <a:spcPts val="0"/>
              </a:spcAft>
              <a:buClr>
                <a:schemeClr val="dk2"/>
              </a:buClr>
              <a:buSzPts val="7200"/>
              <a:buNone/>
              <a:defRPr sz="7200" b="0">
                <a:solidFill>
                  <a:schemeClr val="dk2"/>
                </a:solidFill>
              </a:defRPr>
            </a:lvl6pPr>
            <a:lvl7pPr lvl="6">
              <a:spcBef>
                <a:spcPts val="0"/>
              </a:spcBef>
              <a:spcAft>
                <a:spcPts val="0"/>
              </a:spcAft>
              <a:buClr>
                <a:schemeClr val="dk2"/>
              </a:buClr>
              <a:buSzPts val="7200"/>
              <a:buNone/>
              <a:defRPr sz="7200" b="0">
                <a:solidFill>
                  <a:schemeClr val="dk2"/>
                </a:solidFill>
              </a:defRPr>
            </a:lvl7pPr>
            <a:lvl8pPr lvl="7">
              <a:spcBef>
                <a:spcPts val="0"/>
              </a:spcBef>
              <a:spcAft>
                <a:spcPts val="0"/>
              </a:spcAft>
              <a:buClr>
                <a:schemeClr val="dk2"/>
              </a:buClr>
              <a:buSzPts val="7200"/>
              <a:buNone/>
              <a:defRPr sz="7200" b="0">
                <a:solidFill>
                  <a:schemeClr val="dk2"/>
                </a:solidFill>
              </a:defRPr>
            </a:lvl8pPr>
            <a:lvl9pPr lvl="8">
              <a:spcBef>
                <a:spcPts val="0"/>
              </a:spcBef>
              <a:spcAft>
                <a:spcPts val="0"/>
              </a:spcAft>
              <a:buClr>
                <a:schemeClr val="dk2"/>
              </a:buClr>
              <a:buSzPts val="7200"/>
              <a:buNone/>
              <a:defRPr sz="7200" b="0">
                <a:solidFill>
                  <a:schemeClr val="dk2"/>
                </a:solidFill>
              </a:defRPr>
            </a:lvl9pPr>
          </a:lstStyle>
          <a:p>
            <a:endParaRPr/>
          </a:p>
        </p:txBody>
      </p:sp>
      <p:sp>
        <p:nvSpPr>
          <p:cNvPr id="48" name="Google Shape;48;g766ae2d8e7_4_4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9"/>
        <p:cNvGrpSpPr/>
        <p:nvPr/>
      </p:nvGrpSpPr>
      <p:grpSpPr>
        <a:xfrm>
          <a:off x="0" y="0"/>
          <a:ext cx="0" cy="0"/>
          <a:chOff x="0" y="0"/>
          <a:chExt cx="0" cy="0"/>
        </a:xfrm>
      </p:grpSpPr>
      <p:sp>
        <p:nvSpPr>
          <p:cNvPr id="50" name="Google Shape;50;g766ae2d8e7_4_44"/>
          <p:cNvSpPr/>
          <p:nvPr/>
        </p:nvSpPr>
        <p:spPr>
          <a:xfrm>
            <a:off x="6096000" y="0"/>
            <a:ext cx="6096000" cy="6858000"/>
          </a:xfrm>
          <a:prstGeom prst="rect">
            <a:avLst/>
          </a:prstGeom>
          <a:solidFill>
            <a:schemeClr val="accent3"/>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cxnSp>
        <p:nvCxnSpPr>
          <p:cNvPr id="51" name="Google Shape;51;g766ae2d8e7_4_44"/>
          <p:cNvCxnSpPr/>
          <p:nvPr/>
        </p:nvCxnSpPr>
        <p:spPr>
          <a:xfrm>
            <a:off x="6706233" y="5994000"/>
            <a:ext cx="624300" cy="0"/>
          </a:xfrm>
          <a:prstGeom prst="straightConnector1">
            <a:avLst/>
          </a:prstGeom>
          <a:noFill/>
          <a:ln w="19050" cap="flat" cmpd="sng">
            <a:solidFill>
              <a:schemeClr val="lt1"/>
            </a:solidFill>
            <a:prstDash val="solid"/>
            <a:round/>
            <a:headEnd type="none" w="sm" len="sm"/>
            <a:tailEnd type="none" w="sm" len="sm"/>
          </a:ln>
        </p:spPr>
      </p:cxnSp>
      <p:sp>
        <p:nvSpPr>
          <p:cNvPr id="52" name="Google Shape;52;g766ae2d8e7_4_44"/>
          <p:cNvSpPr txBox="1">
            <a:spLocks noGrp="1"/>
          </p:cNvSpPr>
          <p:nvPr>
            <p:ph type="title"/>
          </p:nvPr>
        </p:nvSpPr>
        <p:spPr>
          <a:xfrm>
            <a:off x="354000" y="1386233"/>
            <a:ext cx="5393700" cy="2234400"/>
          </a:xfrm>
          <a:prstGeom prst="rect">
            <a:avLst/>
          </a:prstGeom>
        </p:spPr>
        <p:txBody>
          <a:bodyPr spcFirstLastPara="1" wrap="square" lIns="121900" tIns="121900" rIns="121900" bIns="121900" anchor="b" anchorCtr="0">
            <a:noAutofit/>
          </a:bodyPr>
          <a:lstStyle>
            <a:lvl1pPr lvl="0" algn="ctr">
              <a:spcBef>
                <a:spcPts val="0"/>
              </a:spcBef>
              <a:spcAft>
                <a:spcPts val="0"/>
              </a:spcAft>
              <a:buSzPts val="5600"/>
              <a:buNone/>
              <a:defRPr sz="5600"/>
            </a:lvl1pPr>
            <a:lvl2pPr lvl="1" algn="ctr">
              <a:spcBef>
                <a:spcPts val="0"/>
              </a:spcBef>
              <a:spcAft>
                <a:spcPts val="0"/>
              </a:spcAft>
              <a:buSzPts val="5600"/>
              <a:buNone/>
              <a:defRPr sz="5600"/>
            </a:lvl2pPr>
            <a:lvl3pPr lvl="2" algn="ctr">
              <a:spcBef>
                <a:spcPts val="0"/>
              </a:spcBef>
              <a:spcAft>
                <a:spcPts val="0"/>
              </a:spcAft>
              <a:buSzPts val="5600"/>
              <a:buNone/>
              <a:defRPr sz="5600"/>
            </a:lvl3pPr>
            <a:lvl4pPr lvl="3" algn="ctr">
              <a:spcBef>
                <a:spcPts val="0"/>
              </a:spcBef>
              <a:spcAft>
                <a:spcPts val="0"/>
              </a:spcAft>
              <a:buSzPts val="5600"/>
              <a:buNone/>
              <a:defRPr sz="5600"/>
            </a:lvl4pPr>
            <a:lvl5pPr lvl="4" algn="ctr">
              <a:spcBef>
                <a:spcPts val="0"/>
              </a:spcBef>
              <a:spcAft>
                <a:spcPts val="0"/>
              </a:spcAft>
              <a:buSzPts val="5600"/>
              <a:buNone/>
              <a:defRPr sz="5600"/>
            </a:lvl5pPr>
            <a:lvl6pPr lvl="5" algn="ctr">
              <a:spcBef>
                <a:spcPts val="0"/>
              </a:spcBef>
              <a:spcAft>
                <a:spcPts val="0"/>
              </a:spcAft>
              <a:buSzPts val="5600"/>
              <a:buNone/>
              <a:defRPr sz="5600"/>
            </a:lvl6pPr>
            <a:lvl7pPr lvl="6" algn="ctr">
              <a:spcBef>
                <a:spcPts val="0"/>
              </a:spcBef>
              <a:spcAft>
                <a:spcPts val="0"/>
              </a:spcAft>
              <a:buSzPts val="5600"/>
              <a:buNone/>
              <a:defRPr sz="5600"/>
            </a:lvl7pPr>
            <a:lvl8pPr lvl="7" algn="ctr">
              <a:spcBef>
                <a:spcPts val="0"/>
              </a:spcBef>
              <a:spcAft>
                <a:spcPts val="0"/>
              </a:spcAft>
              <a:buSzPts val="5600"/>
              <a:buNone/>
              <a:defRPr sz="5600"/>
            </a:lvl8pPr>
            <a:lvl9pPr lvl="8" algn="ctr">
              <a:spcBef>
                <a:spcPts val="0"/>
              </a:spcBef>
              <a:spcAft>
                <a:spcPts val="0"/>
              </a:spcAft>
              <a:buSzPts val="5600"/>
              <a:buNone/>
              <a:defRPr sz="5600"/>
            </a:lvl9pPr>
          </a:lstStyle>
          <a:p>
            <a:endParaRPr/>
          </a:p>
        </p:txBody>
      </p:sp>
      <p:sp>
        <p:nvSpPr>
          <p:cNvPr id="53" name="Google Shape;53;g766ae2d8e7_4_44"/>
          <p:cNvSpPr txBox="1">
            <a:spLocks noGrp="1"/>
          </p:cNvSpPr>
          <p:nvPr>
            <p:ph type="subTitle" idx="1"/>
          </p:nvPr>
        </p:nvSpPr>
        <p:spPr>
          <a:xfrm>
            <a:off x="354000" y="3635833"/>
            <a:ext cx="5393700" cy="1646700"/>
          </a:xfrm>
          <a:prstGeom prst="rect">
            <a:avLst/>
          </a:prstGeom>
        </p:spPr>
        <p:txBody>
          <a:bodyPr spcFirstLastPara="1" wrap="square" lIns="121900" tIns="121900" rIns="121900" bIns="121900" anchor="t" anchorCtr="0">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54" name="Google Shape;54;g766ae2d8e7_4_44"/>
          <p:cNvSpPr txBox="1">
            <a:spLocks noGrp="1"/>
          </p:cNvSpPr>
          <p:nvPr>
            <p:ph type="body" idx="2"/>
          </p:nvPr>
        </p:nvSpPr>
        <p:spPr>
          <a:xfrm>
            <a:off x="6586000" y="965600"/>
            <a:ext cx="5115900" cy="4926900"/>
          </a:xfrm>
          <a:prstGeom prst="rect">
            <a:avLst/>
          </a:prstGeom>
        </p:spPr>
        <p:txBody>
          <a:bodyPr spcFirstLastPara="1" wrap="square" lIns="121900" tIns="121900" rIns="121900" bIns="121900" anchor="ctr" anchorCtr="0">
            <a:noAutofit/>
          </a:bodyPr>
          <a:lstStyle>
            <a:lvl1pPr marL="457200" lvl="0" indent="-381000">
              <a:spcBef>
                <a:spcPts val="0"/>
              </a:spcBef>
              <a:spcAft>
                <a:spcPts val="0"/>
              </a:spcAft>
              <a:buClr>
                <a:schemeClr val="lt1"/>
              </a:buClr>
              <a:buSzPts val="2400"/>
              <a:buChar char="●"/>
              <a:defRPr>
                <a:solidFill>
                  <a:schemeClr val="lt1"/>
                </a:solidFill>
              </a:defRPr>
            </a:lvl1pPr>
            <a:lvl2pPr marL="914400" lvl="1" indent="-349250">
              <a:spcBef>
                <a:spcPts val="2100"/>
              </a:spcBef>
              <a:spcAft>
                <a:spcPts val="0"/>
              </a:spcAft>
              <a:buClr>
                <a:schemeClr val="lt1"/>
              </a:buClr>
              <a:buSzPts val="1900"/>
              <a:buChar char="○"/>
              <a:defRPr>
                <a:solidFill>
                  <a:schemeClr val="lt1"/>
                </a:solidFill>
              </a:defRPr>
            </a:lvl2pPr>
            <a:lvl3pPr marL="1371600" lvl="2" indent="-349250">
              <a:spcBef>
                <a:spcPts val="2100"/>
              </a:spcBef>
              <a:spcAft>
                <a:spcPts val="0"/>
              </a:spcAft>
              <a:buClr>
                <a:schemeClr val="lt1"/>
              </a:buClr>
              <a:buSzPts val="1900"/>
              <a:buChar char="■"/>
              <a:defRPr>
                <a:solidFill>
                  <a:schemeClr val="lt1"/>
                </a:solidFill>
              </a:defRPr>
            </a:lvl3pPr>
            <a:lvl4pPr marL="1828800" lvl="3" indent="-349250">
              <a:spcBef>
                <a:spcPts val="2100"/>
              </a:spcBef>
              <a:spcAft>
                <a:spcPts val="0"/>
              </a:spcAft>
              <a:buClr>
                <a:schemeClr val="lt1"/>
              </a:buClr>
              <a:buSzPts val="1900"/>
              <a:buChar char="●"/>
              <a:defRPr>
                <a:solidFill>
                  <a:schemeClr val="lt1"/>
                </a:solidFill>
              </a:defRPr>
            </a:lvl4pPr>
            <a:lvl5pPr marL="2286000" lvl="4" indent="-349250">
              <a:spcBef>
                <a:spcPts val="2100"/>
              </a:spcBef>
              <a:spcAft>
                <a:spcPts val="0"/>
              </a:spcAft>
              <a:buClr>
                <a:schemeClr val="lt1"/>
              </a:buClr>
              <a:buSzPts val="1900"/>
              <a:buChar char="○"/>
              <a:defRPr>
                <a:solidFill>
                  <a:schemeClr val="lt1"/>
                </a:solidFill>
              </a:defRPr>
            </a:lvl5pPr>
            <a:lvl6pPr marL="2743200" lvl="5" indent="-349250">
              <a:spcBef>
                <a:spcPts val="2100"/>
              </a:spcBef>
              <a:spcAft>
                <a:spcPts val="0"/>
              </a:spcAft>
              <a:buClr>
                <a:schemeClr val="lt1"/>
              </a:buClr>
              <a:buSzPts val="1900"/>
              <a:buChar char="■"/>
              <a:defRPr>
                <a:solidFill>
                  <a:schemeClr val="lt1"/>
                </a:solidFill>
              </a:defRPr>
            </a:lvl6pPr>
            <a:lvl7pPr marL="3200400" lvl="6" indent="-349250">
              <a:spcBef>
                <a:spcPts val="2100"/>
              </a:spcBef>
              <a:spcAft>
                <a:spcPts val="0"/>
              </a:spcAft>
              <a:buClr>
                <a:schemeClr val="lt1"/>
              </a:buClr>
              <a:buSzPts val="1900"/>
              <a:buChar char="●"/>
              <a:defRPr>
                <a:solidFill>
                  <a:schemeClr val="lt1"/>
                </a:solidFill>
              </a:defRPr>
            </a:lvl7pPr>
            <a:lvl8pPr marL="3657600" lvl="7" indent="-349250">
              <a:spcBef>
                <a:spcPts val="2100"/>
              </a:spcBef>
              <a:spcAft>
                <a:spcPts val="0"/>
              </a:spcAft>
              <a:buClr>
                <a:schemeClr val="lt1"/>
              </a:buClr>
              <a:buSzPts val="1900"/>
              <a:buChar char="○"/>
              <a:defRPr>
                <a:solidFill>
                  <a:schemeClr val="lt1"/>
                </a:solidFill>
              </a:defRPr>
            </a:lvl8pPr>
            <a:lvl9pPr marL="4114800" lvl="8" indent="-349250">
              <a:spcBef>
                <a:spcPts val="2100"/>
              </a:spcBef>
              <a:spcAft>
                <a:spcPts val="2100"/>
              </a:spcAft>
              <a:buClr>
                <a:schemeClr val="lt1"/>
              </a:buClr>
              <a:buSzPts val="1900"/>
              <a:buChar char="■"/>
              <a:defRPr>
                <a:solidFill>
                  <a:schemeClr val="lt1"/>
                </a:solidFill>
              </a:defRPr>
            </a:lvl9pPr>
          </a:lstStyle>
          <a:p>
            <a:endParaRPr/>
          </a:p>
        </p:txBody>
      </p:sp>
      <p:sp>
        <p:nvSpPr>
          <p:cNvPr id="55" name="Google Shape;55;g766ae2d8e7_4_4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6"/>
        <p:cNvGrpSpPr/>
        <p:nvPr/>
      </p:nvGrpSpPr>
      <p:grpSpPr>
        <a:xfrm>
          <a:off x="0" y="0"/>
          <a:ext cx="0" cy="0"/>
          <a:chOff x="0" y="0"/>
          <a:chExt cx="0" cy="0"/>
        </a:xfrm>
      </p:grpSpPr>
      <p:sp>
        <p:nvSpPr>
          <p:cNvPr id="57" name="Google Shape;57;g766ae2d8e7_4_51"/>
          <p:cNvSpPr txBox="1">
            <a:spLocks noGrp="1"/>
          </p:cNvSpPr>
          <p:nvPr>
            <p:ph type="body" idx="1"/>
          </p:nvPr>
        </p:nvSpPr>
        <p:spPr>
          <a:xfrm>
            <a:off x="415600" y="5640967"/>
            <a:ext cx="7998300" cy="798300"/>
          </a:xfrm>
          <a:prstGeom prst="rect">
            <a:avLst/>
          </a:prstGeom>
        </p:spPr>
        <p:txBody>
          <a:bodyPr spcFirstLastPara="1" wrap="square" lIns="121900" tIns="121900" rIns="121900" bIns="121900" anchor="ctr" anchorCtr="0">
            <a:noAutofit/>
          </a:bodyPr>
          <a:lstStyle>
            <a:lvl1pPr marL="457200" lvl="0" indent="-228600">
              <a:lnSpc>
                <a:spcPct val="100000"/>
              </a:lnSpc>
              <a:spcBef>
                <a:spcPts val="0"/>
              </a:spcBef>
              <a:spcAft>
                <a:spcPts val="0"/>
              </a:spcAft>
              <a:buSzPts val="3200"/>
              <a:buFont typeface="PT Sans Narrow"/>
              <a:buNone/>
              <a:defRPr sz="3200">
                <a:latin typeface="PT Sans Narrow"/>
                <a:ea typeface="PT Sans Narrow"/>
                <a:cs typeface="PT Sans Narrow"/>
                <a:sym typeface="PT Sans Narrow"/>
              </a:defRPr>
            </a:lvl1pPr>
          </a:lstStyle>
          <a:p>
            <a:endParaRPr/>
          </a:p>
        </p:txBody>
      </p:sp>
      <p:sp>
        <p:nvSpPr>
          <p:cNvPr id="58" name="Google Shape;58;g766ae2d8e7_4_51"/>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9"/>
        <p:cNvGrpSpPr/>
        <p:nvPr/>
      </p:nvGrpSpPr>
      <p:grpSpPr>
        <a:xfrm>
          <a:off x="0" y="0"/>
          <a:ext cx="0" cy="0"/>
          <a:chOff x="0" y="0"/>
          <a:chExt cx="0" cy="0"/>
        </a:xfrm>
      </p:grpSpPr>
      <p:sp>
        <p:nvSpPr>
          <p:cNvPr id="60" name="Google Shape;60;g766ae2d8e7_4_54"/>
          <p:cNvSpPr/>
          <p:nvPr/>
        </p:nvSpPr>
        <p:spPr>
          <a:xfrm>
            <a:off x="-100" y="6727600"/>
            <a:ext cx="12192000" cy="130500"/>
          </a:xfrm>
          <a:prstGeom prst="rect">
            <a:avLst/>
          </a:prstGeom>
          <a:solidFill>
            <a:schemeClr val="lt2"/>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a:p>
        </p:txBody>
      </p:sp>
      <p:sp>
        <p:nvSpPr>
          <p:cNvPr id="61" name="Google Shape;61;g766ae2d8e7_4_54"/>
          <p:cNvSpPr txBox="1">
            <a:spLocks noGrp="1"/>
          </p:cNvSpPr>
          <p:nvPr>
            <p:ph type="title" hasCustomPrompt="1"/>
          </p:nvPr>
        </p:nvSpPr>
        <p:spPr>
          <a:xfrm>
            <a:off x="415600" y="1739800"/>
            <a:ext cx="11360700" cy="2051100"/>
          </a:xfrm>
          <a:prstGeom prst="rect">
            <a:avLst/>
          </a:prstGeom>
        </p:spPr>
        <p:txBody>
          <a:bodyPr spcFirstLastPara="1" wrap="square" lIns="121900" tIns="121900" rIns="121900" bIns="121900" anchor="ctr" anchorCtr="0">
            <a:noAutofit/>
          </a:bodyPr>
          <a:lstStyle>
            <a:lvl1pPr lvl="0" algn="ctr">
              <a:spcBef>
                <a:spcPts val="0"/>
              </a:spcBef>
              <a:spcAft>
                <a:spcPts val="0"/>
              </a:spcAft>
              <a:buClr>
                <a:schemeClr val="accent3"/>
              </a:buClr>
              <a:buSzPts val="17300"/>
              <a:buNone/>
              <a:defRPr sz="17300">
                <a:solidFill>
                  <a:schemeClr val="accent3"/>
                </a:solidFill>
              </a:defRPr>
            </a:lvl1pPr>
            <a:lvl2pPr lvl="1" algn="ctr">
              <a:spcBef>
                <a:spcPts val="0"/>
              </a:spcBef>
              <a:spcAft>
                <a:spcPts val="0"/>
              </a:spcAft>
              <a:buClr>
                <a:schemeClr val="accent3"/>
              </a:buClr>
              <a:buSzPts val="17300"/>
              <a:buNone/>
              <a:defRPr sz="17300">
                <a:solidFill>
                  <a:schemeClr val="accent3"/>
                </a:solidFill>
              </a:defRPr>
            </a:lvl2pPr>
            <a:lvl3pPr lvl="2" algn="ctr">
              <a:spcBef>
                <a:spcPts val="0"/>
              </a:spcBef>
              <a:spcAft>
                <a:spcPts val="0"/>
              </a:spcAft>
              <a:buClr>
                <a:schemeClr val="accent3"/>
              </a:buClr>
              <a:buSzPts val="17300"/>
              <a:buNone/>
              <a:defRPr sz="17300">
                <a:solidFill>
                  <a:schemeClr val="accent3"/>
                </a:solidFill>
              </a:defRPr>
            </a:lvl3pPr>
            <a:lvl4pPr lvl="3" algn="ctr">
              <a:spcBef>
                <a:spcPts val="0"/>
              </a:spcBef>
              <a:spcAft>
                <a:spcPts val="0"/>
              </a:spcAft>
              <a:buClr>
                <a:schemeClr val="accent3"/>
              </a:buClr>
              <a:buSzPts val="17300"/>
              <a:buNone/>
              <a:defRPr sz="17300">
                <a:solidFill>
                  <a:schemeClr val="accent3"/>
                </a:solidFill>
              </a:defRPr>
            </a:lvl4pPr>
            <a:lvl5pPr lvl="4" algn="ctr">
              <a:spcBef>
                <a:spcPts val="0"/>
              </a:spcBef>
              <a:spcAft>
                <a:spcPts val="0"/>
              </a:spcAft>
              <a:buClr>
                <a:schemeClr val="accent3"/>
              </a:buClr>
              <a:buSzPts val="17300"/>
              <a:buNone/>
              <a:defRPr sz="17300">
                <a:solidFill>
                  <a:schemeClr val="accent3"/>
                </a:solidFill>
              </a:defRPr>
            </a:lvl5pPr>
            <a:lvl6pPr lvl="5" algn="ctr">
              <a:spcBef>
                <a:spcPts val="0"/>
              </a:spcBef>
              <a:spcAft>
                <a:spcPts val="0"/>
              </a:spcAft>
              <a:buClr>
                <a:schemeClr val="accent3"/>
              </a:buClr>
              <a:buSzPts val="17300"/>
              <a:buNone/>
              <a:defRPr sz="17300">
                <a:solidFill>
                  <a:schemeClr val="accent3"/>
                </a:solidFill>
              </a:defRPr>
            </a:lvl6pPr>
            <a:lvl7pPr lvl="6" algn="ctr">
              <a:spcBef>
                <a:spcPts val="0"/>
              </a:spcBef>
              <a:spcAft>
                <a:spcPts val="0"/>
              </a:spcAft>
              <a:buClr>
                <a:schemeClr val="accent3"/>
              </a:buClr>
              <a:buSzPts val="17300"/>
              <a:buNone/>
              <a:defRPr sz="17300">
                <a:solidFill>
                  <a:schemeClr val="accent3"/>
                </a:solidFill>
              </a:defRPr>
            </a:lvl7pPr>
            <a:lvl8pPr lvl="7" algn="ctr">
              <a:spcBef>
                <a:spcPts val="0"/>
              </a:spcBef>
              <a:spcAft>
                <a:spcPts val="0"/>
              </a:spcAft>
              <a:buClr>
                <a:schemeClr val="accent3"/>
              </a:buClr>
              <a:buSzPts val="17300"/>
              <a:buNone/>
              <a:defRPr sz="17300">
                <a:solidFill>
                  <a:schemeClr val="accent3"/>
                </a:solidFill>
              </a:defRPr>
            </a:lvl8pPr>
            <a:lvl9pPr lvl="8" algn="ctr">
              <a:spcBef>
                <a:spcPts val="0"/>
              </a:spcBef>
              <a:spcAft>
                <a:spcPts val="0"/>
              </a:spcAft>
              <a:buClr>
                <a:schemeClr val="accent3"/>
              </a:buClr>
              <a:buSzPts val="17300"/>
              <a:buNone/>
              <a:defRPr sz="17300">
                <a:solidFill>
                  <a:schemeClr val="accent3"/>
                </a:solidFill>
              </a:defRPr>
            </a:lvl9pPr>
          </a:lstStyle>
          <a:p>
            <a:r>
              <a:t>xx%</a:t>
            </a:r>
          </a:p>
        </p:txBody>
      </p:sp>
      <p:sp>
        <p:nvSpPr>
          <p:cNvPr id="62" name="Google Shape;62;g766ae2d8e7_4_54"/>
          <p:cNvSpPr txBox="1">
            <a:spLocks noGrp="1"/>
          </p:cNvSpPr>
          <p:nvPr>
            <p:ph type="body" idx="1"/>
          </p:nvPr>
        </p:nvSpPr>
        <p:spPr>
          <a:xfrm>
            <a:off x="415600" y="3994200"/>
            <a:ext cx="11360700" cy="1428900"/>
          </a:xfrm>
          <a:prstGeom prst="rect">
            <a:avLst/>
          </a:prstGeom>
        </p:spPr>
        <p:txBody>
          <a:bodyPr spcFirstLastPara="1" wrap="square" lIns="121900" tIns="121900" rIns="121900" bIns="121900" anchor="t" anchorCtr="0">
            <a:noAutofit/>
          </a:bodyPr>
          <a:lstStyle>
            <a:lvl1pPr marL="457200" lvl="0" indent="-381000" algn="ctr">
              <a:spcBef>
                <a:spcPts val="0"/>
              </a:spcBef>
              <a:spcAft>
                <a:spcPts val="0"/>
              </a:spcAft>
              <a:buSzPts val="2400"/>
              <a:buChar char="●"/>
              <a:defRPr/>
            </a:lvl1pPr>
            <a:lvl2pPr marL="914400" lvl="1" indent="-349250" algn="ctr">
              <a:spcBef>
                <a:spcPts val="2100"/>
              </a:spcBef>
              <a:spcAft>
                <a:spcPts val="0"/>
              </a:spcAft>
              <a:buSzPts val="1900"/>
              <a:buChar char="○"/>
              <a:defRPr/>
            </a:lvl2pPr>
            <a:lvl3pPr marL="1371600" lvl="2" indent="-349250" algn="ctr">
              <a:spcBef>
                <a:spcPts val="2100"/>
              </a:spcBef>
              <a:spcAft>
                <a:spcPts val="0"/>
              </a:spcAft>
              <a:buSzPts val="1900"/>
              <a:buChar char="■"/>
              <a:defRPr/>
            </a:lvl3pPr>
            <a:lvl4pPr marL="1828800" lvl="3" indent="-349250" algn="ctr">
              <a:spcBef>
                <a:spcPts val="2100"/>
              </a:spcBef>
              <a:spcAft>
                <a:spcPts val="0"/>
              </a:spcAft>
              <a:buSzPts val="1900"/>
              <a:buChar char="●"/>
              <a:defRPr/>
            </a:lvl4pPr>
            <a:lvl5pPr marL="2286000" lvl="4" indent="-349250" algn="ctr">
              <a:spcBef>
                <a:spcPts val="2100"/>
              </a:spcBef>
              <a:spcAft>
                <a:spcPts val="0"/>
              </a:spcAft>
              <a:buSzPts val="1900"/>
              <a:buChar char="○"/>
              <a:defRPr/>
            </a:lvl5pPr>
            <a:lvl6pPr marL="2743200" lvl="5" indent="-349250" algn="ctr">
              <a:spcBef>
                <a:spcPts val="2100"/>
              </a:spcBef>
              <a:spcAft>
                <a:spcPts val="0"/>
              </a:spcAft>
              <a:buSzPts val="1900"/>
              <a:buChar char="■"/>
              <a:defRPr/>
            </a:lvl6pPr>
            <a:lvl7pPr marL="3200400" lvl="6" indent="-349250" algn="ctr">
              <a:spcBef>
                <a:spcPts val="2100"/>
              </a:spcBef>
              <a:spcAft>
                <a:spcPts val="0"/>
              </a:spcAft>
              <a:buSzPts val="1900"/>
              <a:buChar char="●"/>
              <a:defRPr/>
            </a:lvl7pPr>
            <a:lvl8pPr marL="3657600" lvl="7" indent="-349250" algn="ctr">
              <a:spcBef>
                <a:spcPts val="2100"/>
              </a:spcBef>
              <a:spcAft>
                <a:spcPts val="0"/>
              </a:spcAft>
              <a:buSzPts val="1900"/>
              <a:buChar char="○"/>
              <a:defRPr/>
            </a:lvl8pPr>
            <a:lvl9pPr marL="4114800" lvl="8" indent="-349250" algn="ctr">
              <a:spcBef>
                <a:spcPts val="2100"/>
              </a:spcBef>
              <a:spcAft>
                <a:spcPts val="2100"/>
              </a:spcAft>
              <a:buSzPts val="1900"/>
              <a:buChar char="■"/>
              <a:defRPr/>
            </a:lvl9pPr>
          </a:lstStyle>
          <a:p>
            <a:endParaRPr/>
          </a:p>
        </p:txBody>
      </p:sp>
      <p:sp>
        <p:nvSpPr>
          <p:cNvPr id="63" name="Google Shape;63;g766ae2d8e7_4_54"/>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4"/>
        <p:cNvGrpSpPr/>
        <p:nvPr/>
      </p:nvGrpSpPr>
      <p:grpSpPr>
        <a:xfrm>
          <a:off x="0" y="0"/>
          <a:ext cx="0" cy="0"/>
          <a:chOff x="0" y="0"/>
          <a:chExt cx="0" cy="0"/>
        </a:xfrm>
      </p:grpSpPr>
      <p:sp>
        <p:nvSpPr>
          <p:cNvPr id="65" name="Google Shape;65;g766ae2d8e7_4_59"/>
          <p:cNvSpPr txBox="1">
            <a:spLocks noGrp="1"/>
          </p:cNvSpPr>
          <p:nvPr>
            <p:ph type="sldNum" idx="12"/>
          </p:nvPr>
        </p:nvSpPr>
        <p:spPr>
          <a:xfrm>
            <a:off x="11296610" y="6217622"/>
            <a:ext cx="731700" cy="524700"/>
          </a:xfrm>
          <a:prstGeom prst="rect">
            <a:avLst/>
          </a:prstGeom>
        </p:spPr>
        <p:txBody>
          <a:bodyPr spcFirstLastPara="1" wrap="square" lIns="121900" tIns="121900" rIns="121900" bIns="1219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66"/>
        <p:cNvGrpSpPr/>
        <p:nvPr/>
      </p:nvGrpSpPr>
      <p:grpSpPr>
        <a:xfrm>
          <a:off x="0" y="0"/>
          <a:ext cx="0" cy="0"/>
          <a:chOff x="0" y="0"/>
          <a:chExt cx="0" cy="0"/>
        </a:xfrm>
      </p:grpSpPr>
      <p:sp>
        <p:nvSpPr>
          <p:cNvPr id="67" name="Google Shape;67;g766ae2d8e7_4_61"/>
          <p:cNvSpPr txBox="1">
            <a:spLocks noGrp="1"/>
          </p:cNvSpPr>
          <p:nvPr>
            <p:ph type="title"/>
          </p:nvPr>
        </p:nvSpPr>
        <p:spPr>
          <a:xfrm>
            <a:off x="2895600" y="764373"/>
            <a:ext cx="8610600" cy="1293000"/>
          </a:xfrm>
          <a:prstGeom prst="rect">
            <a:avLst/>
          </a:prstGeom>
          <a:noFill/>
          <a:ln>
            <a:noFill/>
          </a:ln>
        </p:spPr>
        <p:txBody>
          <a:bodyPr spcFirstLastPara="1" wrap="square" lIns="91425" tIns="45700" rIns="91425" bIns="45700" anchor="ctr" anchorCtr="0">
            <a:noAutofit/>
          </a:bodyPr>
          <a:lstStyle>
            <a:lvl1pPr lvl="0" algn="r" rtl="0">
              <a:lnSpc>
                <a:spcPct val="90000"/>
              </a:lnSpc>
              <a:spcBef>
                <a:spcPts val="0"/>
              </a:spcBef>
              <a:spcAft>
                <a:spcPts val="0"/>
              </a:spcAft>
              <a:buClr>
                <a:schemeClr val="dk1"/>
              </a:buClr>
              <a:buSzPts val="1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68" name="Google Shape;68;g766ae2d8e7_4_61"/>
          <p:cNvSpPr txBox="1">
            <a:spLocks noGrp="1"/>
          </p:cNvSpPr>
          <p:nvPr>
            <p:ph type="body" idx="1"/>
          </p:nvPr>
        </p:nvSpPr>
        <p:spPr>
          <a:xfrm>
            <a:off x="685800" y="2194560"/>
            <a:ext cx="10820400" cy="4024200"/>
          </a:xfrm>
          <a:prstGeom prst="rect">
            <a:avLst/>
          </a:prstGeom>
          <a:noFill/>
          <a:ln>
            <a:noFill/>
          </a:ln>
        </p:spPr>
        <p:txBody>
          <a:bodyPr spcFirstLastPara="1" wrap="square" lIns="91425" tIns="45700" rIns="91425" bIns="45700" anchor="t" anchorCtr="0">
            <a:noAutofit/>
          </a:bodyPr>
          <a:lstStyle>
            <a:lvl1pPr marL="457200" lvl="0" indent="-342900" algn="l" rtl="0">
              <a:lnSpc>
                <a:spcPct val="90000"/>
              </a:lnSpc>
              <a:spcBef>
                <a:spcPts val="1000"/>
              </a:spcBef>
              <a:spcAft>
                <a:spcPts val="0"/>
              </a:spcAft>
              <a:buClr>
                <a:schemeClr val="dk1"/>
              </a:buClr>
              <a:buSzPts val="1800"/>
              <a:buChar char="●"/>
              <a:defRPr/>
            </a:lvl1pPr>
            <a:lvl2pPr marL="914400" lvl="1" indent="-342900" algn="l" rtl="0">
              <a:lnSpc>
                <a:spcPct val="90000"/>
              </a:lnSpc>
              <a:spcBef>
                <a:spcPts val="2100"/>
              </a:spcBef>
              <a:spcAft>
                <a:spcPts val="0"/>
              </a:spcAft>
              <a:buClr>
                <a:schemeClr val="dk1"/>
              </a:buClr>
              <a:buSzPts val="1800"/>
              <a:buChar char="○"/>
              <a:defRPr/>
            </a:lvl2pPr>
            <a:lvl3pPr marL="1371600" lvl="2" indent="-342900" algn="l" rtl="0">
              <a:lnSpc>
                <a:spcPct val="90000"/>
              </a:lnSpc>
              <a:spcBef>
                <a:spcPts val="2100"/>
              </a:spcBef>
              <a:spcAft>
                <a:spcPts val="0"/>
              </a:spcAft>
              <a:buClr>
                <a:schemeClr val="dk1"/>
              </a:buClr>
              <a:buSzPts val="1800"/>
              <a:buChar char="■"/>
              <a:defRPr/>
            </a:lvl3pPr>
            <a:lvl4pPr marL="1828800" lvl="3" indent="-342900" algn="l" rtl="0">
              <a:lnSpc>
                <a:spcPct val="90000"/>
              </a:lnSpc>
              <a:spcBef>
                <a:spcPts val="2100"/>
              </a:spcBef>
              <a:spcAft>
                <a:spcPts val="0"/>
              </a:spcAft>
              <a:buClr>
                <a:schemeClr val="dk1"/>
              </a:buClr>
              <a:buSzPts val="1800"/>
              <a:buChar char="●"/>
              <a:defRPr/>
            </a:lvl4pPr>
            <a:lvl5pPr marL="2286000" lvl="4" indent="-342900" algn="l" rtl="0">
              <a:lnSpc>
                <a:spcPct val="90000"/>
              </a:lnSpc>
              <a:spcBef>
                <a:spcPts val="2100"/>
              </a:spcBef>
              <a:spcAft>
                <a:spcPts val="0"/>
              </a:spcAft>
              <a:buClr>
                <a:schemeClr val="dk1"/>
              </a:buClr>
              <a:buSzPts val="1800"/>
              <a:buChar char="○"/>
              <a:defRPr/>
            </a:lvl5pPr>
            <a:lvl6pPr marL="2743200" lvl="5" indent="-342900" algn="l" rtl="0">
              <a:lnSpc>
                <a:spcPct val="90000"/>
              </a:lnSpc>
              <a:spcBef>
                <a:spcPts val="2100"/>
              </a:spcBef>
              <a:spcAft>
                <a:spcPts val="0"/>
              </a:spcAft>
              <a:buClr>
                <a:schemeClr val="dk1"/>
              </a:buClr>
              <a:buSzPts val="1800"/>
              <a:buChar char="■"/>
              <a:defRPr/>
            </a:lvl6pPr>
            <a:lvl7pPr marL="3200400" lvl="6" indent="-342900" algn="l" rtl="0">
              <a:lnSpc>
                <a:spcPct val="90000"/>
              </a:lnSpc>
              <a:spcBef>
                <a:spcPts val="2100"/>
              </a:spcBef>
              <a:spcAft>
                <a:spcPts val="0"/>
              </a:spcAft>
              <a:buClr>
                <a:schemeClr val="dk1"/>
              </a:buClr>
              <a:buSzPts val="1800"/>
              <a:buChar char="●"/>
              <a:defRPr/>
            </a:lvl7pPr>
            <a:lvl8pPr marL="3657600" lvl="7" indent="-342900" algn="l" rtl="0">
              <a:lnSpc>
                <a:spcPct val="90000"/>
              </a:lnSpc>
              <a:spcBef>
                <a:spcPts val="2100"/>
              </a:spcBef>
              <a:spcAft>
                <a:spcPts val="0"/>
              </a:spcAft>
              <a:buClr>
                <a:schemeClr val="dk1"/>
              </a:buClr>
              <a:buSzPts val="1800"/>
              <a:buChar char="○"/>
              <a:defRPr/>
            </a:lvl8pPr>
            <a:lvl9pPr marL="4114800" lvl="8" indent="-342900" algn="l" rtl="0">
              <a:lnSpc>
                <a:spcPct val="90000"/>
              </a:lnSpc>
              <a:spcBef>
                <a:spcPts val="2100"/>
              </a:spcBef>
              <a:spcAft>
                <a:spcPts val="2100"/>
              </a:spcAft>
              <a:buClr>
                <a:schemeClr val="dk1"/>
              </a:buClr>
              <a:buSzPts val="1800"/>
              <a:buChar char="■"/>
              <a:defRPr/>
            </a:lvl9pPr>
          </a:lstStyle>
          <a:p>
            <a:endParaRPr/>
          </a:p>
        </p:txBody>
      </p:sp>
      <p:sp>
        <p:nvSpPr>
          <p:cNvPr id="69" name="Google Shape;69;g766ae2d8e7_4_61"/>
          <p:cNvSpPr txBox="1">
            <a:spLocks noGrp="1"/>
          </p:cNvSpPr>
          <p:nvPr>
            <p:ph type="dt" idx="10"/>
          </p:nvPr>
        </p:nvSpPr>
        <p:spPr>
          <a:xfrm>
            <a:off x="8595360" y="6356350"/>
            <a:ext cx="2910900" cy="365100"/>
          </a:xfrm>
          <a:prstGeom prst="rect">
            <a:avLst/>
          </a:prstGeom>
          <a:noFill/>
          <a:ln>
            <a:noFill/>
          </a:ln>
        </p:spPr>
        <p:txBody>
          <a:bodyPr spcFirstLastPara="1" wrap="square" lIns="91425" tIns="45700" rIns="91425" bIns="45700" anchor="ctr" anchorCtr="0">
            <a:noAutofit/>
          </a:bodyPr>
          <a:lstStyle>
            <a:lvl1pPr lvl="0" algn="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0" name="Google Shape;70;g766ae2d8e7_4_61"/>
          <p:cNvSpPr txBox="1">
            <a:spLocks noGrp="1"/>
          </p:cNvSpPr>
          <p:nvPr>
            <p:ph type="ftr" idx="11"/>
          </p:nvPr>
        </p:nvSpPr>
        <p:spPr>
          <a:xfrm>
            <a:off x="685800" y="6355845"/>
            <a:ext cx="77724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71" name="Google Shape;71;g766ae2d8e7_4_61"/>
          <p:cNvSpPr txBox="1">
            <a:spLocks noGrp="1"/>
          </p:cNvSpPr>
          <p:nvPr>
            <p:ph type="sldNum" idx="12"/>
          </p:nvPr>
        </p:nvSpPr>
        <p:spPr>
          <a:xfrm>
            <a:off x="8763000" y="38100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9"/>
        <p:cNvGrpSpPr/>
        <p:nvPr/>
      </p:nvGrpSpPr>
      <p:grpSpPr>
        <a:xfrm>
          <a:off x="0" y="0"/>
          <a:ext cx="0" cy="0"/>
          <a:chOff x="0" y="0"/>
          <a:chExt cx="0" cy="0"/>
        </a:xfrm>
      </p:grpSpPr>
      <p:sp>
        <p:nvSpPr>
          <p:cNvPr id="10" name="Google Shape;10;g766ae2d8e7_4_4"/>
          <p:cNvSpPr txBox="1">
            <a:spLocks noGrp="1"/>
          </p:cNvSpPr>
          <p:nvPr>
            <p:ph type="title"/>
          </p:nvPr>
        </p:nvSpPr>
        <p:spPr>
          <a:xfrm>
            <a:off x="415600" y="593367"/>
            <a:ext cx="11360700" cy="943200"/>
          </a:xfrm>
          <a:prstGeom prst="rect">
            <a:avLst/>
          </a:prstGeom>
          <a:noFill/>
          <a:ln>
            <a:noFill/>
          </a:ln>
        </p:spPr>
        <p:txBody>
          <a:bodyPr spcFirstLastPara="1" wrap="square" lIns="121900" tIns="121900" rIns="121900" bIns="121900" anchor="t" anchorCtr="0">
            <a:noAutofit/>
          </a:bodyPr>
          <a:lstStyle>
            <a:lvl1pPr lvl="0">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4800"/>
              <a:buFont typeface="PT Sans Narrow"/>
              <a:buNone/>
              <a:defRPr sz="4800" b="1">
                <a:solidFill>
                  <a:schemeClr val="accent1"/>
                </a:solidFill>
                <a:latin typeface="PT Sans Narrow"/>
                <a:ea typeface="PT Sans Narrow"/>
                <a:cs typeface="PT Sans Narrow"/>
                <a:sym typeface="PT Sans Narrow"/>
              </a:defRPr>
            </a:lvl9pPr>
          </a:lstStyle>
          <a:p>
            <a:endParaRPr/>
          </a:p>
        </p:txBody>
      </p:sp>
      <p:sp>
        <p:nvSpPr>
          <p:cNvPr id="11" name="Google Shape;11;g766ae2d8e7_4_4"/>
          <p:cNvSpPr txBox="1">
            <a:spLocks noGrp="1"/>
          </p:cNvSpPr>
          <p:nvPr>
            <p:ph type="body" idx="1"/>
          </p:nvPr>
        </p:nvSpPr>
        <p:spPr>
          <a:xfrm>
            <a:off x="415600" y="1688433"/>
            <a:ext cx="11360700" cy="4403700"/>
          </a:xfrm>
          <a:prstGeom prst="rect">
            <a:avLst/>
          </a:prstGeom>
          <a:noFill/>
          <a:ln>
            <a:noFill/>
          </a:ln>
        </p:spPr>
        <p:txBody>
          <a:bodyPr spcFirstLastPara="1" wrap="square" lIns="121900" tIns="121900" rIns="121900" bIns="121900" anchor="t" anchorCtr="0">
            <a:noAutofit/>
          </a:bodyPr>
          <a:lstStyle>
            <a:lvl1pPr marL="457200" lvl="0" indent="-381000">
              <a:lnSpc>
                <a:spcPct val="115000"/>
              </a:lnSpc>
              <a:spcBef>
                <a:spcPts val="0"/>
              </a:spcBef>
              <a:spcAft>
                <a:spcPts val="0"/>
              </a:spcAft>
              <a:buClr>
                <a:schemeClr val="dk2"/>
              </a:buClr>
              <a:buSzPts val="2400"/>
              <a:buFont typeface="Open Sans"/>
              <a:buChar char="●"/>
              <a:defRPr sz="2400">
                <a:solidFill>
                  <a:schemeClr val="dk2"/>
                </a:solidFill>
                <a:latin typeface="Open Sans"/>
                <a:ea typeface="Open Sans"/>
                <a:cs typeface="Open Sans"/>
                <a:sym typeface="Open Sans"/>
              </a:defRPr>
            </a:lvl1pPr>
            <a:lvl2pPr marL="914400" lvl="1"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2pPr>
            <a:lvl3pPr marL="1371600" lvl="2"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3pPr>
            <a:lvl4pPr marL="1828800" lvl="3"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4pPr>
            <a:lvl5pPr marL="2286000" lvl="4"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5pPr>
            <a:lvl6pPr marL="2743200" lvl="5"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6pPr>
            <a:lvl7pPr marL="3200400" lvl="6"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7pPr>
            <a:lvl8pPr marL="3657600" lvl="7" indent="-349250">
              <a:lnSpc>
                <a:spcPct val="115000"/>
              </a:lnSpc>
              <a:spcBef>
                <a:spcPts val="2100"/>
              </a:spcBef>
              <a:spcAft>
                <a:spcPts val="0"/>
              </a:spcAft>
              <a:buClr>
                <a:schemeClr val="dk2"/>
              </a:buClr>
              <a:buSzPts val="1900"/>
              <a:buFont typeface="Open Sans"/>
              <a:buChar char="○"/>
              <a:defRPr sz="1900">
                <a:solidFill>
                  <a:schemeClr val="dk2"/>
                </a:solidFill>
                <a:latin typeface="Open Sans"/>
                <a:ea typeface="Open Sans"/>
                <a:cs typeface="Open Sans"/>
                <a:sym typeface="Open Sans"/>
              </a:defRPr>
            </a:lvl8pPr>
            <a:lvl9pPr marL="4114800" lvl="8" indent="-349250">
              <a:lnSpc>
                <a:spcPct val="115000"/>
              </a:lnSpc>
              <a:spcBef>
                <a:spcPts val="2100"/>
              </a:spcBef>
              <a:spcAft>
                <a:spcPts val="2100"/>
              </a:spcAft>
              <a:buClr>
                <a:schemeClr val="dk2"/>
              </a:buClr>
              <a:buSzPts val="1900"/>
              <a:buFont typeface="Open Sans"/>
              <a:buChar char="■"/>
              <a:defRPr sz="1900">
                <a:solidFill>
                  <a:schemeClr val="dk2"/>
                </a:solidFill>
                <a:latin typeface="Open Sans"/>
                <a:ea typeface="Open Sans"/>
                <a:cs typeface="Open Sans"/>
                <a:sym typeface="Open Sans"/>
              </a:defRPr>
            </a:lvl9pPr>
          </a:lstStyle>
          <a:p>
            <a:endParaRPr/>
          </a:p>
        </p:txBody>
      </p:sp>
      <p:sp>
        <p:nvSpPr>
          <p:cNvPr id="12" name="Google Shape;12;g766ae2d8e7_4_4"/>
          <p:cNvSpPr txBox="1">
            <a:spLocks noGrp="1"/>
          </p:cNvSpPr>
          <p:nvPr>
            <p:ph type="sldNum" idx="12"/>
          </p:nvPr>
        </p:nvSpPr>
        <p:spPr>
          <a:xfrm>
            <a:off x="11296610" y="6217622"/>
            <a:ext cx="731700" cy="524700"/>
          </a:xfrm>
          <a:prstGeom prst="rect">
            <a:avLst/>
          </a:prstGeom>
          <a:noFill/>
          <a:ln>
            <a:noFill/>
          </a:ln>
        </p:spPr>
        <p:txBody>
          <a:bodyPr spcFirstLastPara="1" wrap="square" lIns="121900" tIns="121900" rIns="121900" bIns="121900" anchor="ctr" anchorCtr="0">
            <a:noAutofit/>
          </a:bodyPr>
          <a:lstStyle>
            <a:lvl1pPr lvl="0" algn="r">
              <a:buNone/>
              <a:defRPr sz="1300">
                <a:solidFill>
                  <a:schemeClr val="dk2"/>
                </a:solidFill>
                <a:latin typeface="Open Sans"/>
                <a:ea typeface="Open Sans"/>
                <a:cs typeface="Open Sans"/>
                <a:sym typeface="Open Sans"/>
              </a:defRPr>
            </a:lvl1pPr>
            <a:lvl2pPr lvl="1" algn="r">
              <a:buNone/>
              <a:defRPr sz="1300">
                <a:solidFill>
                  <a:schemeClr val="dk2"/>
                </a:solidFill>
                <a:latin typeface="Open Sans"/>
                <a:ea typeface="Open Sans"/>
                <a:cs typeface="Open Sans"/>
                <a:sym typeface="Open Sans"/>
              </a:defRPr>
            </a:lvl2pPr>
            <a:lvl3pPr lvl="2" algn="r">
              <a:buNone/>
              <a:defRPr sz="1300">
                <a:solidFill>
                  <a:schemeClr val="dk2"/>
                </a:solidFill>
                <a:latin typeface="Open Sans"/>
                <a:ea typeface="Open Sans"/>
                <a:cs typeface="Open Sans"/>
                <a:sym typeface="Open Sans"/>
              </a:defRPr>
            </a:lvl3pPr>
            <a:lvl4pPr lvl="3" algn="r">
              <a:buNone/>
              <a:defRPr sz="1300">
                <a:solidFill>
                  <a:schemeClr val="dk2"/>
                </a:solidFill>
                <a:latin typeface="Open Sans"/>
                <a:ea typeface="Open Sans"/>
                <a:cs typeface="Open Sans"/>
                <a:sym typeface="Open Sans"/>
              </a:defRPr>
            </a:lvl4pPr>
            <a:lvl5pPr lvl="4" algn="r">
              <a:buNone/>
              <a:defRPr sz="1300">
                <a:solidFill>
                  <a:schemeClr val="dk2"/>
                </a:solidFill>
                <a:latin typeface="Open Sans"/>
                <a:ea typeface="Open Sans"/>
                <a:cs typeface="Open Sans"/>
                <a:sym typeface="Open Sans"/>
              </a:defRPr>
            </a:lvl5pPr>
            <a:lvl6pPr lvl="5" algn="r">
              <a:buNone/>
              <a:defRPr sz="1300">
                <a:solidFill>
                  <a:schemeClr val="dk2"/>
                </a:solidFill>
                <a:latin typeface="Open Sans"/>
                <a:ea typeface="Open Sans"/>
                <a:cs typeface="Open Sans"/>
                <a:sym typeface="Open Sans"/>
              </a:defRPr>
            </a:lvl6pPr>
            <a:lvl7pPr lvl="6" algn="r">
              <a:buNone/>
              <a:defRPr sz="1300">
                <a:solidFill>
                  <a:schemeClr val="dk2"/>
                </a:solidFill>
                <a:latin typeface="Open Sans"/>
                <a:ea typeface="Open Sans"/>
                <a:cs typeface="Open Sans"/>
                <a:sym typeface="Open Sans"/>
              </a:defRPr>
            </a:lvl7pPr>
            <a:lvl8pPr lvl="7" algn="r">
              <a:buNone/>
              <a:defRPr sz="1300">
                <a:solidFill>
                  <a:schemeClr val="dk2"/>
                </a:solidFill>
                <a:latin typeface="Open Sans"/>
                <a:ea typeface="Open Sans"/>
                <a:cs typeface="Open Sans"/>
                <a:sym typeface="Open Sans"/>
              </a:defRPr>
            </a:lvl8pPr>
            <a:lvl9pPr lvl="8" algn="r">
              <a:buNone/>
              <a:defRPr sz="13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hyperlink" Target="https://docs.google.com/forms/d/1MGBAp_c02R8b-ML-zdxpSwfcu0SgseTeRJ6iII4TSug/edit#responses" TargetMode="External"/><Relationship Id="rId5" Type="http://schemas.openxmlformats.org/officeDocument/2006/relationships/image" Target="../media/image2.jpg"/><Relationship Id="rId4" Type="http://schemas.openxmlformats.org/officeDocument/2006/relationships/hyperlink" Target="https://docs.google.com/forms/d/e/1FAIpQLSdmAglyIQbhoDWHH9t6ammF4mkd9z99Rd2eQCnMphe13nKWGA/viewform"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hyperlink" Target="https://www.mckinsey.com/industries/technology-media-and-telecommunications/our-insights/the-changing-market-for-food-delivery" TargetMode="Externa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ivestrong.com/article/517636-homecooked-meals-vs-fast-food-meals/" TargetMode="External"/><Relationship Id="rId2" Type="http://schemas.openxmlformats.org/officeDocument/2006/relationships/notesSlide" Target="../notesSlides/notesSlide11.xml"/><Relationship Id="rId1" Type="http://schemas.openxmlformats.org/officeDocument/2006/relationships/slideLayout" Target="../slideLayouts/slideLayout12.xml"/><Relationship Id="rId5" Type="http://schemas.openxmlformats.org/officeDocument/2006/relationships/hyperlink" Target="https://www.moneyunder30.com/the-true-cost-of-eating-in-restaurants-and-how-to-save" TargetMode="External"/><Relationship Id="rId4" Type="http://schemas.openxmlformats.org/officeDocument/2006/relationships/hyperlink" Target="https://www.fix.com/blog/perks-of-home-cooked-meal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6"/>
        <p:cNvGrpSpPr/>
        <p:nvPr/>
      </p:nvGrpSpPr>
      <p:grpSpPr>
        <a:xfrm>
          <a:off x="0" y="0"/>
          <a:ext cx="0" cy="0"/>
          <a:chOff x="0" y="0"/>
          <a:chExt cx="0" cy="0"/>
        </a:xfrm>
      </p:grpSpPr>
      <p:sp>
        <p:nvSpPr>
          <p:cNvPr id="77" name="Google Shape;77;p1"/>
          <p:cNvSpPr txBox="1">
            <a:spLocks noGrp="1"/>
          </p:cNvSpPr>
          <p:nvPr>
            <p:ph type="ctrTitle"/>
          </p:nvPr>
        </p:nvSpPr>
        <p:spPr>
          <a:xfrm>
            <a:off x="1338867" y="2335685"/>
            <a:ext cx="9515700" cy="1363200"/>
          </a:xfrm>
          <a:prstGeom prst="rect">
            <a:avLst/>
          </a:prstGeom>
          <a:noFill/>
          <a:ln>
            <a:noFill/>
          </a:ln>
        </p:spPr>
        <p:txBody>
          <a:bodyPr spcFirstLastPara="1" wrap="square" lIns="91425" tIns="45700" rIns="91425" bIns="45700" anchor="b" anchorCtr="0">
            <a:normAutofit fontScale="90000"/>
          </a:bodyPr>
          <a:lstStyle/>
          <a:p>
            <a:pPr marL="0" lvl="0" indent="0" algn="ctr" rtl="0">
              <a:lnSpc>
                <a:spcPct val="90000"/>
              </a:lnSpc>
              <a:spcBef>
                <a:spcPts val="0"/>
              </a:spcBef>
              <a:spcAft>
                <a:spcPts val="0"/>
              </a:spcAft>
              <a:buClr>
                <a:schemeClr val="dk1"/>
              </a:buClr>
              <a:buSzPts val="5400"/>
              <a:buFont typeface="Century Gothic"/>
              <a:buNone/>
            </a:pPr>
            <a:r>
              <a:rPr lang="en-GB" sz="5400"/>
              <a:t>ENTERPRISE &amp; INNOVATION GROUP PROJECT </a:t>
            </a:r>
            <a:endParaRPr/>
          </a:p>
        </p:txBody>
      </p:sp>
      <p:sp>
        <p:nvSpPr>
          <p:cNvPr id="78" name="Google Shape;78;p1"/>
          <p:cNvSpPr txBox="1"/>
          <p:nvPr/>
        </p:nvSpPr>
        <p:spPr>
          <a:xfrm>
            <a:off x="3809325" y="3628501"/>
            <a:ext cx="56067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1" i="0" u="none" strike="noStrike" cap="none">
                <a:solidFill>
                  <a:schemeClr val="dk1"/>
                </a:solidFill>
                <a:latin typeface="Century Gothic"/>
                <a:ea typeface="Century Gothic"/>
                <a:cs typeface="Century Gothic"/>
                <a:sym typeface="Century Gothic"/>
              </a:rPr>
              <a:t>HND Computing and information Systems</a:t>
            </a:r>
            <a:endParaRPr/>
          </a:p>
          <a:p>
            <a:pPr marL="0" marR="0" lvl="0" indent="0" algn="l" rtl="0">
              <a:spcBef>
                <a:spcPts val="0"/>
              </a:spcBef>
              <a:spcAft>
                <a:spcPts val="0"/>
              </a:spcAft>
              <a:buNone/>
            </a:pPr>
            <a:r>
              <a:rPr lang="en-GB" sz="1800" b="1">
                <a:solidFill>
                  <a:schemeClr val="dk1"/>
                </a:solidFill>
                <a:latin typeface="Century Gothic"/>
                <a:ea typeface="Century Gothic"/>
                <a:cs typeface="Century Gothic"/>
                <a:sym typeface="Century Gothic"/>
              </a:rPr>
              <a:t>(Kieron Williams, Matthew Overton)</a:t>
            </a:r>
            <a:endParaRPr/>
          </a:p>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
        <p:nvSpPr>
          <p:cNvPr id="79" name="Google Shape;79;p1"/>
          <p:cNvSpPr txBox="1">
            <a:spLocks noGrp="1"/>
          </p:cNvSpPr>
          <p:nvPr>
            <p:ph type="dt" idx="10"/>
          </p:nvPr>
        </p:nvSpPr>
        <p:spPr>
          <a:xfrm>
            <a:off x="9046975" y="4314300"/>
            <a:ext cx="1122900" cy="3747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GB"/>
              <a:t>22/10/2019</a:t>
            </a:r>
            <a:endParaRPr/>
          </a:p>
        </p:txBody>
      </p:sp>
      <p:sp>
        <p:nvSpPr>
          <p:cNvPr id="80" name="Google Shape;80;p1"/>
          <p:cNvSpPr txBox="1">
            <a:spLocks noGrp="1"/>
          </p:cNvSpPr>
          <p:nvPr>
            <p:ph type="ftr" idx="11"/>
          </p:nvPr>
        </p:nvSpPr>
        <p:spPr>
          <a:xfrm>
            <a:off x="4485750" y="4319100"/>
            <a:ext cx="3220500" cy="3651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81" name="Google Shape;81;p1"/>
          <p:cNvSpPr txBox="1">
            <a:spLocks noGrp="1"/>
          </p:cNvSpPr>
          <p:nvPr>
            <p:ph type="sldNum" idx="12"/>
          </p:nvPr>
        </p:nvSpPr>
        <p:spPr>
          <a:xfrm>
            <a:off x="11296610" y="6217622"/>
            <a:ext cx="731700" cy="5247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sz="1300">
                <a:solidFill>
                  <a:schemeClr val="dk2"/>
                </a:solidFill>
                <a:latin typeface="Open Sans"/>
                <a:ea typeface="Open Sans"/>
                <a:cs typeface="Open Sans"/>
                <a:sym typeface="Open Sans"/>
              </a:rPr>
              <a:t>1</a:t>
            </a:fld>
            <a:endParaRPr sz="1300">
              <a:solidFill>
                <a:schemeClr val="dk2"/>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g6d9167c6ef_0_2"/>
          <p:cNvSpPr txBox="1"/>
          <p:nvPr/>
        </p:nvSpPr>
        <p:spPr>
          <a:xfrm>
            <a:off x="2421725" y="1658875"/>
            <a:ext cx="7500900" cy="3236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800">
                <a:latin typeface="Century Gothic"/>
                <a:ea typeface="Century Gothic"/>
                <a:cs typeface="Century Gothic"/>
                <a:sym typeface="Century Gothic"/>
              </a:rPr>
              <a:t>Table of Contents</a:t>
            </a:r>
            <a:endParaRPr sz="1800">
              <a:latin typeface="Century Gothic"/>
              <a:ea typeface="Century Gothic"/>
              <a:cs typeface="Century Gothic"/>
              <a:sym typeface="Century Gothic"/>
            </a:endParaRPr>
          </a:p>
          <a:p>
            <a:pPr marL="0" lvl="0" indent="0" algn="ctr" rtl="0">
              <a:spcBef>
                <a:spcPts val="0"/>
              </a:spcBef>
              <a:spcAft>
                <a:spcPts val="0"/>
              </a:spcAft>
              <a:buNone/>
            </a:pPr>
            <a:endParaRPr sz="1800">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Roles and responsibilities</a:t>
            </a:r>
            <a:r>
              <a:rPr lang="en-GB">
                <a:solidFill>
                  <a:schemeClr val="dk1"/>
                </a:solidFill>
                <a:latin typeface="Century Gothic"/>
                <a:ea typeface="Century Gothic"/>
                <a:cs typeface="Century Gothic"/>
                <a:sym typeface="Century Gothic"/>
              </a:rPr>
              <a:t> [3]</a:t>
            </a: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endParaRPr>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Description of product </a:t>
            </a:r>
            <a:r>
              <a:rPr lang="en-GB">
                <a:solidFill>
                  <a:schemeClr val="dk1"/>
                </a:solidFill>
                <a:latin typeface="Century Gothic"/>
                <a:ea typeface="Century Gothic"/>
                <a:cs typeface="Century Gothic"/>
                <a:sym typeface="Century Gothic"/>
              </a:rPr>
              <a:t>[4,5]</a:t>
            </a: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endParaRPr>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Design of the product </a:t>
            </a:r>
            <a:r>
              <a:rPr lang="en-GB">
                <a:solidFill>
                  <a:schemeClr val="dk1"/>
                </a:solidFill>
                <a:latin typeface="Century Gothic"/>
                <a:ea typeface="Century Gothic"/>
                <a:cs typeface="Century Gothic"/>
                <a:sym typeface="Century Gothic"/>
              </a:rPr>
              <a:t>[6,7]</a:t>
            </a:r>
            <a:endParaRPr>
              <a:latin typeface="Century Gothic"/>
              <a:ea typeface="Century Gothic"/>
              <a:cs typeface="Century Gothic"/>
              <a:sym typeface="Century Gothic"/>
            </a:endParaRPr>
          </a:p>
          <a:p>
            <a:pPr marL="0" lvl="0" indent="0" algn="ctr" rtl="0">
              <a:spcBef>
                <a:spcPts val="0"/>
              </a:spcBef>
              <a:spcAft>
                <a:spcPts val="0"/>
              </a:spcAft>
              <a:buNone/>
            </a:pPr>
            <a:endParaRPr>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Market and statistical analysis</a:t>
            </a:r>
            <a:r>
              <a:rPr lang="en-GB">
                <a:solidFill>
                  <a:schemeClr val="dk1"/>
                </a:solidFill>
                <a:latin typeface="Century Gothic"/>
                <a:ea typeface="Century Gothic"/>
                <a:cs typeface="Century Gothic"/>
                <a:sym typeface="Century Gothic"/>
              </a:rPr>
              <a:t>[8,9,10,11]</a:t>
            </a:r>
            <a:endParaRPr>
              <a:solidFill>
                <a:schemeClr val="dk1"/>
              </a:solidFill>
              <a:latin typeface="Century Gothic"/>
              <a:ea typeface="Century Gothic"/>
              <a:cs typeface="Century Gothic"/>
              <a:sym typeface="Century Gothic"/>
            </a:endParaRPr>
          </a:p>
          <a:p>
            <a:pPr marL="0" lvl="0" indent="0" algn="l" rtl="0">
              <a:spcBef>
                <a:spcPts val="0"/>
              </a:spcBef>
              <a:spcAft>
                <a:spcPts val="0"/>
              </a:spcAft>
              <a:buNone/>
            </a:pPr>
            <a:endParaRPr>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Target audience</a:t>
            </a:r>
            <a:r>
              <a:rPr lang="en-GB">
                <a:solidFill>
                  <a:schemeClr val="dk1"/>
                </a:solidFill>
                <a:latin typeface="Century Gothic"/>
                <a:ea typeface="Century Gothic"/>
                <a:cs typeface="Century Gothic"/>
                <a:sym typeface="Century Gothic"/>
              </a:rPr>
              <a:t>[12,13]</a:t>
            </a:r>
            <a:endParaRPr>
              <a:latin typeface="Century Gothic"/>
              <a:ea typeface="Century Gothic"/>
              <a:cs typeface="Century Gothic"/>
              <a:sym typeface="Century Gothic"/>
            </a:endParaRPr>
          </a:p>
          <a:p>
            <a:pPr marL="0" lvl="0" indent="0" algn="ctr" rtl="0">
              <a:spcBef>
                <a:spcPts val="0"/>
              </a:spcBef>
              <a:spcAft>
                <a:spcPts val="0"/>
              </a:spcAft>
              <a:buNone/>
            </a:pPr>
            <a:endParaRPr>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Resource management </a:t>
            </a:r>
            <a:r>
              <a:rPr lang="en-GB">
                <a:solidFill>
                  <a:schemeClr val="dk1"/>
                </a:solidFill>
                <a:latin typeface="Century Gothic"/>
                <a:ea typeface="Century Gothic"/>
                <a:cs typeface="Century Gothic"/>
                <a:sym typeface="Century Gothic"/>
              </a:rPr>
              <a:t>[14]</a:t>
            </a: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r>
              <a:rPr lang="en-GB">
                <a:latin typeface="Century Gothic"/>
                <a:ea typeface="Century Gothic"/>
                <a:cs typeface="Century Gothic"/>
                <a:sym typeface="Century Gothic"/>
              </a:rPr>
              <a:t>Collaboration</a:t>
            </a:r>
            <a:r>
              <a:rPr lang="en-GB">
                <a:solidFill>
                  <a:schemeClr val="dk1"/>
                </a:solidFill>
                <a:latin typeface="Century Gothic"/>
                <a:ea typeface="Century Gothic"/>
                <a:cs typeface="Century Gothic"/>
                <a:sym typeface="Century Gothic"/>
              </a:rPr>
              <a:t> [15,16]</a:t>
            </a: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endParaRPr>
              <a:solidFill>
                <a:schemeClr val="dk1"/>
              </a:solidFill>
              <a:latin typeface="Century Gothic"/>
              <a:ea typeface="Century Gothic"/>
              <a:cs typeface="Century Gothic"/>
              <a:sym typeface="Century Gothic"/>
            </a:endParaRPr>
          </a:p>
          <a:p>
            <a:pPr marL="0" lvl="0" indent="0" algn="ctr" rtl="0">
              <a:spcBef>
                <a:spcPts val="0"/>
              </a:spcBef>
              <a:spcAft>
                <a:spcPts val="0"/>
              </a:spcAft>
              <a:buNone/>
            </a:pPr>
            <a:endParaRPr>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2"/>
          <p:cNvSpPr txBox="1">
            <a:spLocks noGrp="1"/>
          </p:cNvSpPr>
          <p:nvPr>
            <p:ph type="title"/>
          </p:nvPr>
        </p:nvSpPr>
        <p:spPr>
          <a:xfrm>
            <a:off x="4235116" y="320460"/>
            <a:ext cx="7271084" cy="1513606"/>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dk1"/>
              </a:buClr>
              <a:buSzPts val="3600"/>
              <a:buFont typeface="Century Gothic"/>
              <a:buNone/>
            </a:pPr>
            <a:r>
              <a:rPr lang="en-GB" sz="3600"/>
              <a:t> ROLES AND RESPONSIBILITIES</a:t>
            </a:r>
            <a:br>
              <a:rPr lang="en-GB" sz="3600"/>
            </a:br>
            <a:endParaRPr sz="3600"/>
          </a:p>
        </p:txBody>
      </p:sp>
      <p:sp>
        <p:nvSpPr>
          <p:cNvPr id="94" name="Google Shape;94;p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r>
              <a:rPr lang="en-GB"/>
              <a:t>22/10/2019</a:t>
            </a:r>
            <a:endParaRPr/>
          </a:p>
        </p:txBody>
      </p:sp>
      <p:sp>
        <p:nvSpPr>
          <p:cNvPr id="95" name="Google Shape;95;p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96" name="Google Shape;96;p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3</a:t>
            </a:fld>
            <a:endParaRPr/>
          </a:p>
        </p:txBody>
      </p:sp>
      <p:pic>
        <p:nvPicPr>
          <p:cNvPr id="97" name="Google Shape;97;p2"/>
          <p:cNvPicPr preferRelativeResize="0"/>
          <p:nvPr/>
        </p:nvPicPr>
        <p:blipFill rotWithShape="1">
          <a:blip r:embed="rId3">
            <a:alphaModFix/>
          </a:blip>
          <a:srcRect l="25768" t="20502" r="28163" b="28319"/>
          <a:stretch/>
        </p:blipFill>
        <p:spPr>
          <a:xfrm>
            <a:off x="356260" y="1638795"/>
            <a:ext cx="3429678" cy="2721525"/>
          </a:xfrm>
          <a:prstGeom prst="rect">
            <a:avLst/>
          </a:prstGeom>
          <a:noFill/>
          <a:ln>
            <a:noFill/>
          </a:ln>
        </p:spPr>
      </p:pic>
      <p:pic>
        <p:nvPicPr>
          <p:cNvPr id="98" name="Google Shape;98;p2">
            <a:hlinkClick r:id="rId4"/>
          </p:cNvPr>
          <p:cNvPicPr preferRelativeResize="0"/>
          <p:nvPr/>
        </p:nvPicPr>
        <p:blipFill rotWithShape="1">
          <a:blip r:embed="rId5">
            <a:alphaModFix/>
          </a:blip>
          <a:srcRect/>
          <a:stretch/>
        </p:blipFill>
        <p:spPr>
          <a:xfrm>
            <a:off x="7579419" y="1834066"/>
            <a:ext cx="2168622" cy="1869353"/>
          </a:xfrm>
          <a:prstGeom prst="rect">
            <a:avLst/>
          </a:prstGeom>
          <a:noFill/>
          <a:ln>
            <a:noFill/>
          </a:ln>
        </p:spPr>
      </p:pic>
      <p:pic>
        <p:nvPicPr>
          <p:cNvPr id="99" name="Google Shape;99;p2">
            <a:hlinkClick r:id="rId6"/>
          </p:cNvPr>
          <p:cNvPicPr preferRelativeResize="0"/>
          <p:nvPr/>
        </p:nvPicPr>
        <p:blipFill rotWithShape="1">
          <a:blip r:embed="rId7">
            <a:alphaModFix/>
          </a:blip>
          <a:srcRect l="5096" t="5656" r="10251" b="25024"/>
          <a:stretch/>
        </p:blipFill>
        <p:spPr>
          <a:xfrm>
            <a:off x="4690813" y="4272838"/>
            <a:ext cx="3286139" cy="1513600"/>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8"/>
                                        </p:tgtEl>
                                        <p:attrNameLst>
                                          <p:attrName>style.visibility</p:attrName>
                                        </p:attrNameLst>
                                      </p:cBhvr>
                                      <p:to>
                                        <p:strVal val="visible"/>
                                      </p:to>
                                    </p:set>
                                    <p:animEffect transition="in" filter="fade">
                                      <p:cBhvr>
                                        <p:cTn id="7" dur="1822"/>
                                        <p:tgtEl>
                                          <p:spTgt spid="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3600"/>
              <a:buFont typeface="Century Gothic"/>
              <a:buNone/>
            </a:pPr>
            <a:r>
              <a:rPr lang="en-GB" sz="3600"/>
              <a:t> </a:t>
            </a:r>
            <a:br>
              <a:rPr lang="en-GB" sz="3600"/>
            </a:br>
            <a:r>
              <a:rPr lang="en-GB" sz="3600"/>
              <a:t>DESCRIPTION OF THE PRODUCT </a:t>
            </a:r>
            <a:br>
              <a:rPr lang="en-GB" sz="3600"/>
            </a:br>
            <a:endParaRPr sz="3600"/>
          </a:p>
        </p:txBody>
      </p:sp>
      <p:sp>
        <p:nvSpPr>
          <p:cNvPr id="106" name="Google Shape;106;p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07" name="Google Shape;107;p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08" name="Google Shape;108;p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4</a:t>
            </a:fld>
            <a:endParaRPr sz="1300">
              <a:solidFill>
                <a:schemeClr val="dk2"/>
              </a:solidFill>
              <a:latin typeface="Open Sans"/>
              <a:ea typeface="Open Sans"/>
              <a:cs typeface="Open Sans"/>
              <a:sym typeface="Open Sans"/>
            </a:endParaRPr>
          </a:p>
        </p:txBody>
      </p:sp>
      <p:pic>
        <p:nvPicPr>
          <p:cNvPr id="109" name="Google Shape;109;p5"/>
          <p:cNvPicPr preferRelativeResize="0"/>
          <p:nvPr/>
        </p:nvPicPr>
        <p:blipFill rotWithShape="1">
          <a:blip r:embed="rId3">
            <a:alphaModFix/>
          </a:blip>
          <a:srcRect/>
          <a:stretch/>
        </p:blipFill>
        <p:spPr>
          <a:xfrm>
            <a:off x="532081" y="1807445"/>
            <a:ext cx="5496426" cy="3664284"/>
          </a:xfrm>
          <a:prstGeom prst="rect">
            <a:avLst/>
          </a:prstGeom>
          <a:noFill/>
          <a:ln>
            <a:noFill/>
          </a:ln>
        </p:spPr>
      </p:pic>
      <p:pic>
        <p:nvPicPr>
          <p:cNvPr id="110" name="Google Shape;110;p5"/>
          <p:cNvPicPr preferRelativeResize="0"/>
          <p:nvPr/>
        </p:nvPicPr>
        <p:blipFill rotWithShape="1">
          <a:blip r:embed="rId4">
            <a:alphaModFix/>
          </a:blip>
          <a:srcRect/>
          <a:stretch/>
        </p:blipFill>
        <p:spPr>
          <a:xfrm>
            <a:off x="6961042" y="2598821"/>
            <a:ext cx="4107838" cy="3076314"/>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UNIQUE SELLING POINT </a:t>
            </a:r>
            <a:br>
              <a:rPr lang="en-GB"/>
            </a:br>
            <a:endParaRPr/>
          </a:p>
        </p:txBody>
      </p:sp>
      <p:pic>
        <p:nvPicPr>
          <p:cNvPr id="117" name="Google Shape;117;p9"/>
          <p:cNvPicPr preferRelativeResize="0">
            <a:picLocks noGrp="1"/>
          </p:cNvPicPr>
          <p:nvPr>
            <p:ph type="body" idx="1"/>
          </p:nvPr>
        </p:nvPicPr>
        <p:blipFill rotWithShape="1">
          <a:blip r:embed="rId3">
            <a:alphaModFix/>
          </a:blip>
          <a:srcRect/>
          <a:stretch/>
        </p:blipFill>
        <p:spPr>
          <a:xfrm>
            <a:off x="382691" y="1892150"/>
            <a:ext cx="4462025" cy="3658418"/>
          </a:xfrm>
          <a:prstGeom prst="rect">
            <a:avLst/>
          </a:prstGeom>
          <a:noFill/>
          <a:ln>
            <a:noFill/>
          </a:ln>
        </p:spPr>
      </p:pic>
      <p:sp>
        <p:nvSpPr>
          <p:cNvPr id="118" name="Google Shape;118;p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19" name="Google Shape;119;p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20" name="Google Shape;120;p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5</a:t>
            </a:fld>
            <a:endParaRPr sz="1300">
              <a:solidFill>
                <a:schemeClr val="dk2"/>
              </a:solidFill>
              <a:latin typeface="Open Sans"/>
              <a:ea typeface="Open Sans"/>
              <a:cs typeface="Open Sans"/>
              <a:sym typeface="Open Sans"/>
            </a:endParaRPr>
          </a:p>
        </p:txBody>
      </p:sp>
      <p:pic>
        <p:nvPicPr>
          <p:cNvPr id="121" name="Google Shape;121;p9"/>
          <p:cNvPicPr preferRelativeResize="0"/>
          <p:nvPr/>
        </p:nvPicPr>
        <p:blipFill rotWithShape="1">
          <a:blip r:embed="rId4">
            <a:alphaModFix/>
          </a:blip>
          <a:srcRect/>
          <a:stretch/>
        </p:blipFill>
        <p:spPr>
          <a:xfrm>
            <a:off x="6831932" y="2281434"/>
            <a:ext cx="4253965" cy="3269134"/>
          </a:xfrm>
          <a:prstGeom prst="rect">
            <a:avLst/>
          </a:prstGeom>
          <a:noFill/>
          <a:ln>
            <a:noFill/>
          </a:ln>
        </p:spPr>
      </p:pic>
      <p:pic>
        <p:nvPicPr>
          <p:cNvPr id="122" name="Google Shape;122;p9"/>
          <p:cNvPicPr preferRelativeResize="0"/>
          <p:nvPr/>
        </p:nvPicPr>
        <p:blipFill rotWithShape="1">
          <a:blip r:embed="rId3">
            <a:alphaModFix/>
          </a:blip>
          <a:srcRect/>
          <a:stretch/>
        </p:blipFill>
        <p:spPr>
          <a:xfrm>
            <a:off x="318522" y="1892150"/>
            <a:ext cx="4462025" cy="3658418"/>
          </a:xfrm>
          <a:prstGeom prst="rect">
            <a:avLst/>
          </a:prstGeom>
          <a:noFill/>
          <a:ln>
            <a:noFill/>
          </a:ln>
        </p:spPr>
      </p:pic>
      <p:pic>
        <p:nvPicPr>
          <p:cNvPr id="123" name="Google Shape;123;p9"/>
          <p:cNvPicPr preferRelativeResize="0"/>
          <p:nvPr/>
        </p:nvPicPr>
        <p:blipFill rotWithShape="1">
          <a:blip r:embed="rId5">
            <a:alphaModFix/>
          </a:blip>
          <a:srcRect/>
          <a:stretch/>
        </p:blipFill>
        <p:spPr>
          <a:xfrm rot="-855028">
            <a:off x="4514705" y="2572437"/>
            <a:ext cx="2647237" cy="2263224"/>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fade">
                                      <p:cBhvr>
                                        <p:cTn id="7" dur="1000"/>
                                        <p:tgtEl>
                                          <p:spTgt spid="1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8"/>
          <p:cNvSpPr txBox="1">
            <a:spLocks noGrp="1"/>
          </p:cNvSpPr>
          <p:nvPr>
            <p:ph type="title"/>
          </p:nvPr>
        </p:nvSpPr>
        <p:spPr>
          <a:xfrm>
            <a:off x="5677625" y="1071275"/>
            <a:ext cx="6395100" cy="13602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DISCUSSION OF THE DESIGN </a:t>
            </a:r>
            <a:br>
              <a:rPr lang="en-GB"/>
            </a:br>
            <a:endParaRPr/>
          </a:p>
        </p:txBody>
      </p:sp>
      <p:sp>
        <p:nvSpPr>
          <p:cNvPr id="129" name="Google Shape;129;p8"/>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30" name="Google Shape;130;p8"/>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31" name="Google Shape;131;p8"/>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6</a:t>
            </a:fld>
            <a:endParaRPr sz="1300">
              <a:solidFill>
                <a:schemeClr val="dk2"/>
              </a:solidFill>
              <a:latin typeface="Open Sans"/>
              <a:ea typeface="Open Sans"/>
              <a:cs typeface="Open Sans"/>
              <a:sym typeface="Open Sans"/>
            </a:endParaRPr>
          </a:p>
        </p:txBody>
      </p:sp>
      <p:pic>
        <p:nvPicPr>
          <p:cNvPr id="132" name="Google Shape;132;p8"/>
          <p:cNvPicPr preferRelativeResize="0"/>
          <p:nvPr/>
        </p:nvPicPr>
        <p:blipFill rotWithShape="1">
          <a:blip r:embed="rId3">
            <a:alphaModFix/>
          </a:blip>
          <a:srcRect/>
          <a:stretch/>
        </p:blipFill>
        <p:spPr>
          <a:xfrm>
            <a:off x="2243500" y="2824790"/>
            <a:ext cx="3186829" cy="3268000"/>
          </a:xfrm>
          <a:prstGeom prst="rect">
            <a:avLst/>
          </a:prstGeom>
          <a:noFill/>
          <a:ln>
            <a:noFill/>
          </a:ln>
        </p:spPr>
      </p:pic>
      <p:pic>
        <p:nvPicPr>
          <p:cNvPr id="133" name="Google Shape;133;p8"/>
          <p:cNvPicPr preferRelativeResize="0"/>
          <p:nvPr/>
        </p:nvPicPr>
        <p:blipFill>
          <a:blip r:embed="rId4">
            <a:alphaModFix/>
          </a:blip>
          <a:stretch>
            <a:fillRect/>
          </a:stretch>
        </p:blipFill>
        <p:spPr>
          <a:xfrm>
            <a:off x="6604837" y="3023922"/>
            <a:ext cx="3445174" cy="2739974"/>
          </a:xfrm>
          <a:prstGeom prst="rect">
            <a:avLst/>
          </a:prstGeom>
          <a:noFill/>
          <a:ln>
            <a:noFill/>
          </a:ln>
        </p:spPr>
      </p:pic>
      <p:pic>
        <p:nvPicPr>
          <p:cNvPr id="134" name="Google Shape;134;p8"/>
          <p:cNvPicPr preferRelativeResize="0"/>
          <p:nvPr/>
        </p:nvPicPr>
        <p:blipFill rotWithShape="1">
          <a:blip r:embed="rId5">
            <a:alphaModFix/>
          </a:blip>
          <a:srcRect/>
          <a:stretch/>
        </p:blipFill>
        <p:spPr>
          <a:xfrm>
            <a:off x="326054" y="873828"/>
            <a:ext cx="5287400" cy="168790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6"/>
          <p:cNvSpPr txBox="1">
            <a:spLocks noGrp="1"/>
          </p:cNvSpPr>
          <p:nvPr>
            <p:ph type="title"/>
          </p:nvPr>
        </p:nvSpPr>
        <p:spPr>
          <a:xfrm>
            <a:off x="6355200" y="381000"/>
            <a:ext cx="5151000" cy="12930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ILLUSTRATION OF APP</a:t>
            </a:r>
            <a:endParaRPr/>
          </a:p>
        </p:txBody>
      </p:sp>
      <p:sp>
        <p:nvSpPr>
          <p:cNvPr id="140" name="Google Shape;140;p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41" name="Google Shape;141;p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42" name="Google Shape;142;p6"/>
          <p:cNvSpPr txBox="1">
            <a:spLocks noGrp="1"/>
          </p:cNvSpPr>
          <p:nvPr>
            <p:ph type="sldNum" idx="12"/>
          </p:nvPr>
        </p:nvSpPr>
        <p:spPr>
          <a:xfrm>
            <a:off x="8763000" y="381000"/>
            <a:ext cx="2743200" cy="365100"/>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7</a:t>
            </a:fld>
            <a:endParaRPr sz="1300">
              <a:solidFill>
                <a:schemeClr val="dk2"/>
              </a:solidFill>
              <a:latin typeface="Open Sans"/>
              <a:ea typeface="Open Sans"/>
              <a:cs typeface="Open Sans"/>
              <a:sym typeface="Open Sans"/>
            </a:endParaRPr>
          </a:p>
        </p:txBody>
      </p:sp>
      <p:pic>
        <p:nvPicPr>
          <p:cNvPr id="143" name="Google Shape;143;p6"/>
          <p:cNvPicPr preferRelativeResize="0"/>
          <p:nvPr/>
        </p:nvPicPr>
        <p:blipFill>
          <a:blip r:embed="rId3">
            <a:alphaModFix/>
          </a:blip>
          <a:stretch>
            <a:fillRect/>
          </a:stretch>
        </p:blipFill>
        <p:spPr>
          <a:xfrm>
            <a:off x="2194050" y="1445375"/>
            <a:ext cx="8265401" cy="47709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49" name="Google Shape;149;p1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50" name="Google Shape;150;p1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8</a:t>
            </a:fld>
            <a:endParaRPr sz="1300">
              <a:solidFill>
                <a:schemeClr val="dk2"/>
              </a:solidFill>
              <a:latin typeface="Open Sans"/>
              <a:ea typeface="Open Sans"/>
              <a:cs typeface="Open Sans"/>
              <a:sym typeface="Open Sans"/>
            </a:endParaRPr>
          </a:p>
        </p:txBody>
      </p:sp>
      <p:sp>
        <p:nvSpPr>
          <p:cNvPr id="151" name="Google Shape;151;p1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Market and Statistical Analysis</a:t>
            </a:r>
            <a:br>
              <a:rPr lang="en-GB"/>
            </a:br>
            <a:endParaRPr/>
          </a:p>
        </p:txBody>
      </p:sp>
      <p:pic>
        <p:nvPicPr>
          <p:cNvPr id="152" name="Google Shape;152;p11"/>
          <p:cNvPicPr preferRelativeResize="0"/>
          <p:nvPr/>
        </p:nvPicPr>
        <p:blipFill>
          <a:blip r:embed="rId3">
            <a:alphaModFix/>
          </a:blip>
          <a:stretch>
            <a:fillRect/>
          </a:stretch>
        </p:blipFill>
        <p:spPr>
          <a:xfrm>
            <a:off x="1331075" y="1719575"/>
            <a:ext cx="4735675" cy="3574950"/>
          </a:xfrm>
          <a:prstGeom prst="rect">
            <a:avLst/>
          </a:prstGeom>
          <a:noFill/>
          <a:ln>
            <a:noFill/>
          </a:ln>
        </p:spPr>
      </p:pic>
      <p:pic>
        <p:nvPicPr>
          <p:cNvPr id="153" name="Google Shape;153;p11"/>
          <p:cNvPicPr preferRelativeResize="0"/>
          <p:nvPr/>
        </p:nvPicPr>
        <p:blipFill rotWithShape="1">
          <a:blip r:embed="rId4">
            <a:alphaModFix/>
          </a:blip>
          <a:srcRect b="5141"/>
          <a:stretch/>
        </p:blipFill>
        <p:spPr>
          <a:xfrm>
            <a:off x="6668325" y="1763762"/>
            <a:ext cx="4329254" cy="3574950"/>
          </a:xfrm>
          <a:prstGeom prst="rect">
            <a:avLst/>
          </a:prstGeom>
          <a:noFill/>
          <a:ln>
            <a:noFill/>
          </a:ln>
        </p:spPr>
      </p:pic>
      <p:sp>
        <p:nvSpPr>
          <p:cNvPr id="154" name="Google Shape;154;p11"/>
          <p:cNvSpPr txBox="1"/>
          <p:nvPr/>
        </p:nvSpPr>
        <p:spPr>
          <a:xfrm>
            <a:off x="780325" y="5945825"/>
            <a:ext cx="10452000" cy="186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000">
                <a:latin typeface="Century Gothic"/>
                <a:ea typeface="Century Gothic"/>
                <a:cs typeface="Century Gothic"/>
                <a:sym typeface="Century Gothic"/>
              </a:rPr>
              <a:t>Source: The changing market for food delivery by McKinsey &amp; Company. Available at: </a:t>
            </a:r>
            <a:r>
              <a:rPr lang="en-GB" sz="1100" u="sng">
                <a:solidFill>
                  <a:schemeClr val="hlink"/>
                </a:solidFill>
                <a:hlinkClick r:id="rId5"/>
              </a:rPr>
              <a:t>https://www.mckinsey.com/industries/technology-media-and-telecommunications/our-insights/the-changing-market-for-food-delivery</a:t>
            </a:r>
            <a:endParaRPr sz="1000">
              <a:latin typeface="Century Gothic"/>
              <a:ea typeface="Century Gothic"/>
              <a:cs typeface="Century Gothic"/>
              <a:sym typeface="Century Gothic"/>
            </a:endParaRPr>
          </a:p>
          <a:p>
            <a:pPr marL="0" lvl="0" indent="0" algn="l" rtl="0">
              <a:spcBef>
                <a:spcPts val="0"/>
              </a:spcBef>
              <a:spcAft>
                <a:spcPts val="0"/>
              </a:spcAft>
              <a:buNone/>
            </a:pPr>
            <a:endParaRPr sz="1000">
              <a:latin typeface="Century Gothic"/>
              <a:ea typeface="Century Gothic"/>
              <a:cs typeface="Century Gothic"/>
              <a:sym typeface="Century Gothic"/>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8"/>
        <p:cNvGrpSpPr/>
        <p:nvPr/>
      </p:nvGrpSpPr>
      <p:grpSpPr>
        <a:xfrm>
          <a:off x="0" y="0"/>
          <a:ext cx="0" cy="0"/>
          <a:chOff x="0" y="0"/>
          <a:chExt cx="0" cy="0"/>
        </a:xfrm>
      </p:grpSpPr>
      <p:sp>
        <p:nvSpPr>
          <p:cNvPr id="159" name="Google Shape;159;p7"/>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COMPETITORS </a:t>
            </a:r>
            <a:br>
              <a:rPr lang="en-GB"/>
            </a:br>
            <a:endParaRPr/>
          </a:p>
        </p:txBody>
      </p:sp>
      <p:sp>
        <p:nvSpPr>
          <p:cNvPr id="160" name="Google Shape;160;p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61" name="Google Shape;161;p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62" name="Google Shape;162;p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9</a:t>
            </a:fld>
            <a:endParaRPr sz="1300">
              <a:solidFill>
                <a:schemeClr val="dk2"/>
              </a:solidFill>
              <a:latin typeface="Open Sans"/>
              <a:ea typeface="Open Sans"/>
              <a:cs typeface="Open Sans"/>
              <a:sym typeface="Open Sans"/>
            </a:endParaRPr>
          </a:p>
        </p:txBody>
      </p:sp>
      <p:pic>
        <p:nvPicPr>
          <p:cNvPr id="163" name="Google Shape;163;p7"/>
          <p:cNvPicPr preferRelativeResize="0"/>
          <p:nvPr/>
        </p:nvPicPr>
        <p:blipFill rotWithShape="1">
          <a:blip r:embed="rId3">
            <a:alphaModFix/>
          </a:blip>
          <a:srcRect/>
          <a:stretch/>
        </p:blipFill>
        <p:spPr>
          <a:xfrm>
            <a:off x="1769449" y="983622"/>
            <a:ext cx="2333553" cy="2333553"/>
          </a:xfrm>
          <a:prstGeom prst="rect">
            <a:avLst/>
          </a:prstGeom>
          <a:noFill/>
          <a:ln>
            <a:noFill/>
          </a:ln>
        </p:spPr>
      </p:pic>
      <p:pic>
        <p:nvPicPr>
          <p:cNvPr id="164" name="Google Shape;164;p7"/>
          <p:cNvPicPr preferRelativeResize="0"/>
          <p:nvPr/>
        </p:nvPicPr>
        <p:blipFill rotWithShape="1">
          <a:blip r:embed="rId4">
            <a:alphaModFix/>
          </a:blip>
          <a:srcRect/>
          <a:stretch/>
        </p:blipFill>
        <p:spPr>
          <a:xfrm>
            <a:off x="8365905" y="3766432"/>
            <a:ext cx="2333552" cy="2333552"/>
          </a:xfrm>
          <a:prstGeom prst="rect">
            <a:avLst/>
          </a:prstGeom>
          <a:noFill/>
          <a:ln>
            <a:noFill/>
          </a:ln>
        </p:spPr>
      </p:pic>
      <p:pic>
        <p:nvPicPr>
          <p:cNvPr id="165" name="Google Shape;165;p7"/>
          <p:cNvPicPr preferRelativeResize="0"/>
          <p:nvPr/>
        </p:nvPicPr>
        <p:blipFill rotWithShape="1">
          <a:blip r:embed="rId5">
            <a:alphaModFix/>
          </a:blip>
          <a:srcRect/>
          <a:stretch/>
        </p:blipFill>
        <p:spPr>
          <a:xfrm>
            <a:off x="5141935" y="2262221"/>
            <a:ext cx="2333551" cy="2333552"/>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3"/>
                                        </p:tgtEl>
                                        <p:attrNameLst>
                                          <p:attrName>style.visibility</p:attrName>
                                        </p:attrNameLst>
                                      </p:cBhvr>
                                      <p:to>
                                        <p:strVal val="visible"/>
                                      </p:to>
                                    </p:set>
                                    <p:animEffect transition="in" filter="fade">
                                      <p:cBhvr>
                                        <p:cTn id="7" dur="2000"/>
                                        <p:tgtEl>
                                          <p:spTgt spid="163"/>
                                        </p:tgtEl>
                                      </p:cBhvr>
                                    </p:animEffect>
                                  </p:childTnLst>
                                </p:cTn>
                              </p:par>
                              <p:par>
                                <p:cTn id="8" presetID="10" presetClass="entr" presetSubtype="0" fill="hold" nodeType="withEffect">
                                  <p:stCondLst>
                                    <p:cond delay="0"/>
                                  </p:stCondLst>
                                  <p:childTnLst>
                                    <p:set>
                                      <p:cBhvr>
                                        <p:cTn id="9" dur="1" fill="hold">
                                          <p:stCondLst>
                                            <p:cond delay="0"/>
                                          </p:stCondLst>
                                        </p:cTn>
                                        <p:tgtEl>
                                          <p:spTgt spid="164"/>
                                        </p:tgtEl>
                                        <p:attrNameLst>
                                          <p:attrName>style.visibility</p:attrName>
                                        </p:attrNameLst>
                                      </p:cBhvr>
                                      <p:to>
                                        <p:strVal val="visible"/>
                                      </p:to>
                                    </p:set>
                                    <p:animEffect transition="in" filter="fade">
                                      <p:cBhvr>
                                        <p:cTn id="10" dur="2000"/>
                                        <p:tgtEl>
                                          <p:spTgt spid="164"/>
                                        </p:tgtEl>
                                      </p:cBhvr>
                                    </p:animEffect>
                                  </p:childTnLst>
                                </p:cTn>
                              </p:par>
                              <p:par>
                                <p:cTn id="11" presetID="10" presetClass="entr" presetSubtype="0" fill="hold" nodeType="withEffect">
                                  <p:stCondLst>
                                    <p:cond delay="0"/>
                                  </p:stCondLst>
                                  <p:childTnLst>
                                    <p:set>
                                      <p:cBhvr>
                                        <p:cTn id="12" dur="1" fill="hold">
                                          <p:stCondLst>
                                            <p:cond delay="0"/>
                                          </p:stCondLst>
                                        </p:cTn>
                                        <p:tgtEl>
                                          <p:spTgt spid="165"/>
                                        </p:tgtEl>
                                        <p:attrNameLst>
                                          <p:attrName>style.visibility</p:attrName>
                                        </p:attrNameLst>
                                      </p:cBhvr>
                                      <p:to>
                                        <p:strVal val="visible"/>
                                      </p:to>
                                    </p:set>
                                    <p:animEffect transition="in" filter="fade">
                                      <p:cBhvr>
                                        <p:cTn id="13" dur="2000"/>
                                        <p:tgtEl>
                                          <p:spTgt spid="1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g766ae2d8e7_4_68"/>
          <p:cNvSpPr txBox="1">
            <a:spLocks noGrp="1"/>
          </p:cNvSpPr>
          <p:nvPr>
            <p:ph type="title"/>
          </p:nvPr>
        </p:nvSpPr>
        <p:spPr>
          <a:xfrm>
            <a:off x="2895600" y="764373"/>
            <a:ext cx="8610600" cy="12930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None/>
            </a:pPr>
            <a:r>
              <a:rPr lang="en-GB"/>
              <a:t>Legal Classification</a:t>
            </a:r>
            <a:endParaRPr/>
          </a:p>
        </p:txBody>
      </p:sp>
      <p:sp>
        <p:nvSpPr>
          <p:cNvPr id="172" name="Google Shape;172;g766ae2d8e7_4_68"/>
          <p:cNvSpPr txBox="1">
            <a:spLocks noGrp="1"/>
          </p:cNvSpPr>
          <p:nvPr>
            <p:ph type="sldNum" idx="12"/>
          </p:nvPr>
        </p:nvSpPr>
        <p:spPr>
          <a:xfrm>
            <a:off x="8763000" y="38100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pic>
        <p:nvPicPr>
          <p:cNvPr id="173" name="Google Shape;173;g766ae2d8e7_4_68"/>
          <p:cNvPicPr preferRelativeResize="0"/>
          <p:nvPr/>
        </p:nvPicPr>
        <p:blipFill>
          <a:blip r:embed="rId3">
            <a:alphaModFix/>
          </a:blip>
          <a:stretch>
            <a:fillRect/>
          </a:stretch>
        </p:blipFill>
        <p:spPr>
          <a:xfrm>
            <a:off x="1556250" y="1979023"/>
            <a:ext cx="8210550" cy="402907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10"/>
          <p:cNvSpPr txBox="1">
            <a:spLocks noGrp="1"/>
          </p:cNvSpPr>
          <p:nvPr>
            <p:ph type="title"/>
          </p:nvPr>
        </p:nvSpPr>
        <p:spPr>
          <a:xfrm>
            <a:off x="1790700" y="977952"/>
            <a:ext cx="8610600" cy="1293000"/>
          </a:xfrm>
          <a:prstGeom prst="rect">
            <a:avLst/>
          </a:prstGeom>
          <a:noFill/>
          <a:ln>
            <a:noFill/>
          </a:ln>
        </p:spPr>
        <p:txBody>
          <a:bodyPr spcFirstLastPara="1" wrap="square" lIns="91425" tIns="45700" rIns="91425" bIns="45700" anchor="ctr" anchorCtr="0">
            <a:normAutofit fontScale="90000"/>
          </a:bodyPr>
          <a:lstStyle/>
          <a:p>
            <a:pPr marL="0" lvl="0" indent="0" algn="ctr" rtl="0">
              <a:lnSpc>
                <a:spcPct val="90000"/>
              </a:lnSpc>
              <a:spcBef>
                <a:spcPts val="0"/>
              </a:spcBef>
              <a:spcAft>
                <a:spcPts val="0"/>
              </a:spcAft>
              <a:buClr>
                <a:schemeClr val="dk1"/>
              </a:buClr>
              <a:buSzPts val="3600"/>
              <a:buFont typeface="Century Gothic"/>
              <a:buNone/>
            </a:pPr>
            <a:r>
              <a:rPr lang="en-GB" sz="3600"/>
              <a:t>FACTS ON WHY PEOPLE PREFER HOME COOKED FOOD </a:t>
            </a:r>
            <a:br>
              <a:rPr lang="en-GB" sz="3600"/>
            </a:br>
            <a:endParaRPr sz="3600"/>
          </a:p>
        </p:txBody>
      </p:sp>
      <p:sp>
        <p:nvSpPr>
          <p:cNvPr id="180" name="Google Shape;180;p10"/>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81" name="Google Shape;181;p10"/>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82" name="Google Shape;182;p10"/>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11</a:t>
            </a:fld>
            <a:endParaRPr sz="1300">
              <a:solidFill>
                <a:schemeClr val="dk2"/>
              </a:solidFill>
              <a:latin typeface="Open Sans"/>
              <a:ea typeface="Open Sans"/>
              <a:cs typeface="Open Sans"/>
              <a:sym typeface="Open Sans"/>
            </a:endParaRPr>
          </a:p>
        </p:txBody>
      </p:sp>
      <p:sp>
        <p:nvSpPr>
          <p:cNvPr id="183" name="Google Shape;183;p10"/>
          <p:cNvSpPr txBox="1"/>
          <p:nvPr/>
        </p:nvSpPr>
        <p:spPr>
          <a:xfrm>
            <a:off x="570525" y="1921175"/>
            <a:ext cx="5414100" cy="1129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highlight>
                  <a:srgbClr val="FFFFFF"/>
                </a:highlight>
              </a:rPr>
              <a:t>“Not only are home-cooked meals healthier, but a single serving at a fast-food chain can cost you all the recommended calories you should consume in a day.”</a:t>
            </a:r>
            <a:r>
              <a:rPr lang="en-GB" sz="1800" baseline="30000">
                <a:highlight>
                  <a:srgbClr val="FFFFFF"/>
                </a:highlight>
              </a:rPr>
              <a:t>[1]</a:t>
            </a:r>
            <a:endParaRPr sz="1800" baseline="30000">
              <a:latin typeface="Open Sans"/>
              <a:ea typeface="Open Sans"/>
              <a:cs typeface="Open Sans"/>
              <a:sym typeface="Open Sans"/>
            </a:endParaRPr>
          </a:p>
        </p:txBody>
      </p:sp>
      <p:sp>
        <p:nvSpPr>
          <p:cNvPr id="184" name="Google Shape;184;p10"/>
          <p:cNvSpPr txBox="1"/>
          <p:nvPr/>
        </p:nvSpPr>
        <p:spPr>
          <a:xfrm>
            <a:off x="6532050" y="2805788"/>
            <a:ext cx="4622400" cy="14904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highlight>
                  <a:srgbClr val="FFFFFF"/>
                </a:highlight>
              </a:rPr>
              <a:t>“Adults also reap considerable benefits from eating home-cooked meals. Research finds that people who eat home-cooked meals on a regular basis tend to be happier and healthier.”</a:t>
            </a:r>
            <a:r>
              <a:rPr lang="en-GB" sz="1800" baseline="30000">
                <a:highlight>
                  <a:srgbClr val="FFFFFF"/>
                </a:highlight>
              </a:rPr>
              <a:t>[2]</a:t>
            </a:r>
            <a:endParaRPr sz="1800" baseline="30000"/>
          </a:p>
        </p:txBody>
      </p:sp>
      <p:sp>
        <p:nvSpPr>
          <p:cNvPr id="185" name="Google Shape;185;p10"/>
          <p:cNvSpPr txBox="1"/>
          <p:nvPr/>
        </p:nvSpPr>
        <p:spPr>
          <a:xfrm>
            <a:off x="779925" y="3842475"/>
            <a:ext cx="5204700" cy="19095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1800">
                <a:solidFill>
                  <a:srgbClr val="222222"/>
                </a:solidFill>
                <a:highlight>
                  <a:srgbClr val="FFFFFF"/>
                </a:highlight>
              </a:rPr>
              <a:t>“By contrast, the average meal prepared at home costs around $4 for groceries – a $9 savings per person per meal. To put it another way, a $13 restaurant meal is about 325 percent more expensive than a $4 meal you prepare yourself. You'll save even more if you make, and use leftovers.”</a:t>
            </a:r>
            <a:r>
              <a:rPr lang="en-GB" sz="1800" baseline="30000">
                <a:solidFill>
                  <a:srgbClr val="222222"/>
                </a:solidFill>
                <a:highlight>
                  <a:srgbClr val="FFFFFF"/>
                </a:highlight>
              </a:rPr>
              <a:t>[3]</a:t>
            </a:r>
            <a:endParaRPr sz="1800" baseline="30000"/>
          </a:p>
        </p:txBody>
      </p:sp>
      <p:sp>
        <p:nvSpPr>
          <p:cNvPr id="186" name="Google Shape;186;p10"/>
          <p:cNvSpPr txBox="1"/>
          <p:nvPr/>
        </p:nvSpPr>
        <p:spPr>
          <a:xfrm>
            <a:off x="513375" y="3050675"/>
            <a:ext cx="3000000" cy="8499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t>Source:Gord Kerr Available at:</a:t>
            </a:r>
            <a:endParaRPr/>
          </a:p>
          <a:p>
            <a:pPr marL="0" lvl="0" indent="0" algn="l" rtl="0">
              <a:spcBef>
                <a:spcPts val="0"/>
              </a:spcBef>
              <a:spcAft>
                <a:spcPts val="0"/>
              </a:spcAft>
              <a:buNone/>
            </a:pPr>
            <a:r>
              <a:rPr lang="en-GB" sz="1100" u="sng">
                <a:solidFill>
                  <a:schemeClr val="accent5"/>
                </a:solidFill>
                <a:hlinkClick r:id="rId3"/>
              </a:rPr>
              <a:t>https://www.livestrong.com/article/517636-homecooked-meals-vs-fast-food-meals</a:t>
            </a:r>
            <a:endParaRPr/>
          </a:p>
        </p:txBody>
      </p:sp>
      <p:sp>
        <p:nvSpPr>
          <p:cNvPr id="187" name="Google Shape;187;p10"/>
          <p:cNvSpPr txBox="1"/>
          <p:nvPr/>
        </p:nvSpPr>
        <p:spPr>
          <a:xfrm>
            <a:off x="8227200" y="4203325"/>
            <a:ext cx="3279000" cy="6522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t>Source:Laura Newcomer Available at:</a:t>
            </a:r>
            <a:endParaRPr/>
          </a:p>
          <a:p>
            <a:pPr marL="0" lvl="0" indent="0" algn="l" rtl="0">
              <a:spcBef>
                <a:spcPts val="0"/>
              </a:spcBef>
              <a:spcAft>
                <a:spcPts val="0"/>
              </a:spcAft>
              <a:buNone/>
            </a:pPr>
            <a:r>
              <a:rPr lang="en-GB" sz="1100" u="sng">
                <a:solidFill>
                  <a:schemeClr val="accent5"/>
                </a:solidFill>
                <a:hlinkClick r:id="rId4"/>
              </a:rPr>
              <a:t>https://www.fix.com/blog/perks-of-home-cooked-meals/</a:t>
            </a:r>
            <a:endParaRPr/>
          </a:p>
        </p:txBody>
      </p:sp>
      <p:sp>
        <p:nvSpPr>
          <p:cNvPr id="188" name="Google Shape;188;p10"/>
          <p:cNvSpPr txBox="1"/>
          <p:nvPr/>
        </p:nvSpPr>
        <p:spPr>
          <a:xfrm>
            <a:off x="2027050" y="5629400"/>
            <a:ext cx="3000000" cy="453000"/>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a:t>Source: Available at:</a:t>
            </a:r>
            <a:r>
              <a:rPr lang="en-GB" sz="1500" b="1">
                <a:highlight>
                  <a:srgbClr val="FFFFFF"/>
                </a:highlight>
              </a:rPr>
              <a:t> </a:t>
            </a:r>
            <a:r>
              <a:rPr lang="en-GB" sz="1500">
                <a:highlight>
                  <a:srgbClr val="FFFFFF"/>
                </a:highlight>
              </a:rPr>
              <a:t>Amy Bergen</a:t>
            </a:r>
            <a:r>
              <a:rPr lang="en-GB" sz="1500" b="1">
                <a:highlight>
                  <a:srgbClr val="FFFFFF"/>
                </a:highlight>
              </a:rPr>
              <a:t> </a:t>
            </a:r>
            <a:endParaRPr/>
          </a:p>
          <a:p>
            <a:pPr marL="0" lvl="0" indent="0" algn="l" rtl="0">
              <a:spcBef>
                <a:spcPts val="0"/>
              </a:spcBef>
              <a:spcAft>
                <a:spcPts val="0"/>
              </a:spcAft>
              <a:buNone/>
            </a:pPr>
            <a:r>
              <a:rPr lang="en-GB" sz="1100" u="sng">
                <a:solidFill>
                  <a:schemeClr val="accent5"/>
                </a:solidFill>
                <a:hlinkClick r:id="rId5"/>
              </a:rPr>
              <a:t>https://www.moneyunder30.com/the-true-cost-of-eating-in-restaurants-and-how-to-save</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12"/>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TARGET AUDIENCE</a:t>
            </a:r>
            <a:br>
              <a:rPr lang="en-GB"/>
            </a:br>
            <a:r>
              <a:rPr lang="en-GB"/>
              <a:t>NO.1</a:t>
            </a:r>
            <a:endParaRPr/>
          </a:p>
        </p:txBody>
      </p:sp>
      <p:sp>
        <p:nvSpPr>
          <p:cNvPr id="195" name="Google Shape;195;p1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196" name="Google Shape;196;p1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197" name="Google Shape;197;p1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12</a:t>
            </a:fld>
            <a:endParaRPr sz="1300">
              <a:solidFill>
                <a:schemeClr val="dk2"/>
              </a:solidFill>
              <a:latin typeface="Open Sans"/>
              <a:ea typeface="Open Sans"/>
              <a:cs typeface="Open Sans"/>
              <a:sym typeface="Open Sans"/>
            </a:endParaRPr>
          </a:p>
        </p:txBody>
      </p:sp>
      <p:pic>
        <p:nvPicPr>
          <p:cNvPr id="198" name="Google Shape;198;p12"/>
          <p:cNvPicPr preferRelativeResize="0"/>
          <p:nvPr/>
        </p:nvPicPr>
        <p:blipFill rotWithShape="1">
          <a:blip r:embed="rId3">
            <a:alphaModFix/>
          </a:blip>
          <a:srcRect/>
          <a:stretch/>
        </p:blipFill>
        <p:spPr>
          <a:xfrm>
            <a:off x="236621" y="1697957"/>
            <a:ext cx="5943600" cy="3943350"/>
          </a:xfrm>
          <a:prstGeom prst="rect">
            <a:avLst/>
          </a:prstGeom>
          <a:noFill/>
          <a:ln>
            <a:noFill/>
          </a:ln>
        </p:spPr>
      </p:pic>
      <p:sp>
        <p:nvSpPr>
          <p:cNvPr id="199" name="Google Shape;199;p12"/>
          <p:cNvSpPr txBox="1"/>
          <p:nvPr/>
        </p:nvSpPr>
        <p:spPr>
          <a:xfrm>
            <a:off x="6725652" y="2101195"/>
            <a:ext cx="4074695" cy="3693319"/>
          </a:xfrm>
          <a:prstGeom prst="rect">
            <a:avLst/>
          </a:prstGeom>
          <a:solidFill>
            <a:schemeClr val="lt1"/>
          </a:solidFill>
          <a:ln w="12700" cap="flat" cmpd="sng">
            <a:solidFill>
              <a:schemeClr val="accent1"/>
            </a:solidFill>
            <a:prstDash val="solid"/>
            <a:round/>
            <a:headEnd type="none" w="sm" len="sm"/>
            <a:tailEnd type="none" w="sm" len="sm"/>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latin typeface="Century Gothic"/>
                <a:ea typeface="Century Gothic"/>
                <a:cs typeface="Century Gothic"/>
                <a:sym typeface="Century Gothic"/>
              </a:rPr>
              <a:t>Did you know that the main customers that restaurants and other food establishments main customers are young adults.</a:t>
            </a:r>
            <a:endParaRPr/>
          </a:p>
          <a:p>
            <a:pPr marL="0" marR="0" lvl="0" indent="0" algn="l" rtl="0">
              <a:spcBef>
                <a:spcPts val="0"/>
              </a:spcBef>
              <a:spcAft>
                <a:spcPts val="0"/>
              </a:spcAft>
              <a:buNone/>
            </a:pPr>
            <a:r>
              <a:rPr lang="en-GB" sz="1800">
                <a:latin typeface="Century Gothic"/>
                <a:ea typeface="Century Gothic"/>
                <a:cs typeface="Century Gothic"/>
                <a:sym typeface="Century Gothic"/>
              </a:rPr>
              <a:t>According to BBC news 1 in every six people are bound to eat fast food twice a day.</a:t>
            </a:r>
            <a:endParaRPr/>
          </a:p>
          <a:p>
            <a:pPr marL="0" marR="0" lvl="0" indent="0" algn="l" rtl="0">
              <a:spcBef>
                <a:spcPts val="0"/>
              </a:spcBef>
              <a:spcAft>
                <a:spcPts val="0"/>
              </a:spcAft>
              <a:buNone/>
            </a:pPr>
            <a:endParaRPr sz="1800">
              <a:latin typeface="Century Gothic"/>
              <a:ea typeface="Century Gothic"/>
              <a:cs typeface="Century Gothic"/>
              <a:sym typeface="Century Gothic"/>
            </a:endParaRPr>
          </a:p>
          <a:p>
            <a:pPr marL="0" marR="0" lvl="0" indent="0" algn="l" rtl="0">
              <a:spcBef>
                <a:spcPts val="0"/>
              </a:spcBef>
              <a:spcAft>
                <a:spcPts val="0"/>
              </a:spcAft>
              <a:buNone/>
            </a:pPr>
            <a:r>
              <a:rPr lang="en-GB" sz="1800">
                <a:latin typeface="Century Gothic"/>
                <a:ea typeface="Century Gothic"/>
                <a:cs typeface="Century Gothic"/>
                <a:sym typeface="Century Gothic"/>
              </a:rPr>
              <a:t>I find that the app will help move the younger generation into home cooked meals as they will realise it's healthier and more filling </a:t>
            </a:r>
            <a:endParaRPr sz="1800">
              <a:latin typeface="Century Gothic"/>
              <a:ea typeface="Century Gothic"/>
              <a:cs typeface="Century Gothic"/>
              <a:sym typeface="Century Gothic"/>
            </a:endParaRPr>
          </a:p>
          <a:p>
            <a:pPr marL="0" marR="0" lvl="0" indent="0" algn="l" rtl="0">
              <a:spcBef>
                <a:spcPts val="0"/>
              </a:spcBef>
              <a:spcAft>
                <a:spcPts val="0"/>
              </a:spcAft>
              <a:buNone/>
            </a:pPr>
            <a:endParaRPr sz="1800">
              <a:solidFill>
                <a:schemeClr val="dk1"/>
              </a:solidFill>
              <a:latin typeface="Century Gothic"/>
              <a:ea typeface="Century Gothic"/>
              <a:cs typeface="Century Gothic"/>
              <a:sym typeface="Century Gothic"/>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p1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TARGET AUDIENCE</a:t>
            </a:r>
            <a:br>
              <a:rPr lang="en-GB"/>
            </a:br>
            <a:r>
              <a:rPr lang="en-GB"/>
              <a:t>NO.2</a:t>
            </a:r>
            <a:endParaRPr/>
          </a:p>
        </p:txBody>
      </p:sp>
      <p:sp>
        <p:nvSpPr>
          <p:cNvPr id="206" name="Google Shape;206;p13"/>
          <p:cNvSpPr txBox="1">
            <a:spLocks noGrp="1"/>
          </p:cNvSpPr>
          <p:nvPr>
            <p:ph type="body" idx="1"/>
          </p:nvPr>
        </p:nvSpPr>
        <p:spPr>
          <a:xfrm>
            <a:off x="7030452" y="2194308"/>
            <a:ext cx="4431632" cy="4161537"/>
          </a:xfrm>
          <a:prstGeom prst="rect">
            <a:avLst/>
          </a:prstGeom>
          <a:noFill/>
          <a:ln>
            <a:noFill/>
          </a:ln>
        </p:spPr>
        <p:txBody>
          <a:bodyPr spcFirstLastPara="1" wrap="square" lIns="91425" tIns="45700" rIns="91425" bIns="45700" anchor="t" anchorCtr="0">
            <a:normAutofit/>
          </a:bodyPr>
          <a:lstStyle/>
          <a:p>
            <a:pPr marL="0" lvl="0" indent="0" algn="l" rtl="0">
              <a:lnSpc>
                <a:spcPct val="70000"/>
              </a:lnSpc>
              <a:spcBef>
                <a:spcPts val="0"/>
              </a:spcBef>
              <a:spcAft>
                <a:spcPts val="0"/>
              </a:spcAft>
              <a:buClr>
                <a:schemeClr val="dk1"/>
              </a:buClr>
              <a:buSzPts val="1870"/>
              <a:buNone/>
            </a:pPr>
            <a:r>
              <a:rPr lang="en-GB" sz="1870"/>
              <a:t>From personal experience having food at my mothers house is like getting fed at the army a family meal intended for five turns to a meal for 8, now this is not intentional as many of us know it happens.</a:t>
            </a:r>
            <a:endParaRPr/>
          </a:p>
          <a:p>
            <a:pPr marL="0" lvl="0" indent="0" algn="l" rtl="0">
              <a:lnSpc>
                <a:spcPct val="70000"/>
              </a:lnSpc>
              <a:spcBef>
                <a:spcPts val="1000"/>
              </a:spcBef>
              <a:spcAft>
                <a:spcPts val="0"/>
              </a:spcAft>
              <a:buClr>
                <a:schemeClr val="dk1"/>
              </a:buClr>
              <a:buSzPts val="1870"/>
              <a:buNone/>
            </a:pPr>
            <a:r>
              <a:rPr lang="en-GB" sz="1870"/>
              <a:t>But that spare food is most likely to end up in the waste as hardly anyone is likely to eat the same meal twice in one day.</a:t>
            </a:r>
            <a:endParaRPr/>
          </a:p>
          <a:p>
            <a:pPr marL="0" lvl="0" indent="0" algn="l" rtl="0">
              <a:lnSpc>
                <a:spcPct val="70000"/>
              </a:lnSpc>
              <a:spcBef>
                <a:spcPts val="1000"/>
              </a:spcBef>
              <a:spcAft>
                <a:spcPts val="0"/>
              </a:spcAft>
              <a:buClr>
                <a:schemeClr val="dk1"/>
              </a:buClr>
              <a:buSzPts val="1870"/>
              <a:buNone/>
            </a:pPr>
            <a:r>
              <a:rPr lang="en-GB" sz="1870"/>
              <a:t>Which is why we are aiming to get adults like my mum to sign up cause not only are we helping young people get fresh home cooked meals but we are also helping to stop the waste of good and edible food</a:t>
            </a:r>
            <a:endParaRPr/>
          </a:p>
          <a:p>
            <a:pPr marL="0" lvl="0" indent="0" algn="l" rtl="0">
              <a:lnSpc>
                <a:spcPct val="70000"/>
              </a:lnSpc>
              <a:spcBef>
                <a:spcPts val="1000"/>
              </a:spcBef>
              <a:spcAft>
                <a:spcPts val="2100"/>
              </a:spcAft>
              <a:buClr>
                <a:schemeClr val="dk1"/>
              </a:buClr>
              <a:buSzPts val="1870"/>
              <a:buNone/>
            </a:pPr>
            <a:r>
              <a:rPr lang="en-GB" sz="1870"/>
              <a:t>  </a:t>
            </a:r>
            <a:endParaRPr sz="1870"/>
          </a:p>
        </p:txBody>
      </p:sp>
      <p:sp>
        <p:nvSpPr>
          <p:cNvPr id="207" name="Google Shape;207;p1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208" name="Google Shape;208;p1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209" name="Google Shape;209;p1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13</a:t>
            </a:fld>
            <a:endParaRPr sz="1300">
              <a:solidFill>
                <a:schemeClr val="dk2"/>
              </a:solidFill>
              <a:latin typeface="Open Sans"/>
              <a:ea typeface="Open Sans"/>
              <a:cs typeface="Open Sans"/>
              <a:sym typeface="Open Sans"/>
            </a:endParaRPr>
          </a:p>
        </p:txBody>
      </p:sp>
      <p:pic>
        <p:nvPicPr>
          <p:cNvPr id="210" name="Google Shape;210;p13"/>
          <p:cNvPicPr preferRelativeResize="0"/>
          <p:nvPr/>
        </p:nvPicPr>
        <p:blipFill rotWithShape="1">
          <a:blip r:embed="rId3">
            <a:alphaModFix/>
          </a:blip>
          <a:srcRect/>
          <a:stretch/>
        </p:blipFill>
        <p:spPr>
          <a:xfrm>
            <a:off x="473242" y="1636294"/>
            <a:ext cx="5690776" cy="3946358"/>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g6d9167c6ef_0_10"/>
          <p:cNvSpPr txBox="1">
            <a:spLocks noGrp="1"/>
          </p:cNvSpPr>
          <p:nvPr>
            <p:ph type="title"/>
          </p:nvPr>
        </p:nvSpPr>
        <p:spPr>
          <a:xfrm>
            <a:off x="2895600" y="764373"/>
            <a:ext cx="8610600" cy="12930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None/>
            </a:pPr>
            <a:r>
              <a:rPr lang="en-GB"/>
              <a:t>Resource Management</a:t>
            </a:r>
            <a:endParaRPr/>
          </a:p>
        </p:txBody>
      </p:sp>
      <p:sp>
        <p:nvSpPr>
          <p:cNvPr id="217" name="Google Shape;217;g6d9167c6ef_0_10"/>
          <p:cNvSpPr txBox="1">
            <a:spLocks noGrp="1"/>
          </p:cNvSpPr>
          <p:nvPr>
            <p:ph type="sldNum" idx="12"/>
          </p:nvPr>
        </p:nvSpPr>
        <p:spPr>
          <a:xfrm>
            <a:off x="8763000" y="381000"/>
            <a:ext cx="2743200" cy="3651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14</a:t>
            </a:fld>
            <a:endParaRPr sz="1300">
              <a:solidFill>
                <a:schemeClr val="dk2"/>
              </a:solidFill>
              <a:latin typeface="Open Sans"/>
              <a:ea typeface="Open Sans"/>
              <a:cs typeface="Open Sans"/>
              <a:sym typeface="Open Sans"/>
            </a:endParaRPr>
          </a:p>
        </p:txBody>
      </p:sp>
      <p:pic>
        <p:nvPicPr>
          <p:cNvPr id="218" name="Google Shape;218;g6d9167c6ef_0_10"/>
          <p:cNvPicPr preferRelativeResize="0"/>
          <p:nvPr/>
        </p:nvPicPr>
        <p:blipFill>
          <a:blip r:embed="rId3">
            <a:alphaModFix/>
          </a:blip>
          <a:stretch>
            <a:fillRect/>
          </a:stretch>
        </p:blipFill>
        <p:spPr>
          <a:xfrm>
            <a:off x="822700" y="1874598"/>
            <a:ext cx="6292802" cy="4495822"/>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14"/>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dk1"/>
              </a:buClr>
              <a:buSzPts val="4000"/>
              <a:buFont typeface="Century Gothic"/>
              <a:buNone/>
            </a:pPr>
            <a:r>
              <a:rPr lang="en-GB"/>
              <a:t>COLLABORATION TOOLS</a:t>
            </a:r>
            <a:br>
              <a:rPr lang="en-GB"/>
            </a:br>
            <a:endParaRPr/>
          </a:p>
        </p:txBody>
      </p:sp>
      <p:sp>
        <p:nvSpPr>
          <p:cNvPr id="224" name="Google Shape;224;p1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225" name="Google Shape;225;p1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sp>
        <p:nvSpPr>
          <p:cNvPr id="226" name="Google Shape;226;p1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sz="1300">
                <a:solidFill>
                  <a:schemeClr val="dk2"/>
                </a:solidFill>
                <a:latin typeface="Open Sans"/>
                <a:ea typeface="Open Sans"/>
                <a:cs typeface="Open Sans"/>
                <a:sym typeface="Open Sans"/>
              </a:rPr>
              <a:t>15</a:t>
            </a:fld>
            <a:endParaRPr sz="1300">
              <a:solidFill>
                <a:schemeClr val="dk2"/>
              </a:solidFill>
              <a:latin typeface="Open Sans"/>
              <a:ea typeface="Open Sans"/>
              <a:cs typeface="Open Sans"/>
              <a:sym typeface="Open Sans"/>
            </a:endParaRPr>
          </a:p>
        </p:txBody>
      </p:sp>
      <p:pic>
        <p:nvPicPr>
          <p:cNvPr id="227" name="Google Shape;227;p14"/>
          <p:cNvPicPr preferRelativeResize="0"/>
          <p:nvPr/>
        </p:nvPicPr>
        <p:blipFill rotWithShape="1">
          <a:blip r:embed="rId3">
            <a:alphaModFix/>
          </a:blip>
          <a:srcRect l="29997" t="21348" r="27691" b="30546"/>
          <a:stretch/>
        </p:blipFill>
        <p:spPr>
          <a:xfrm>
            <a:off x="326000" y="1525275"/>
            <a:ext cx="4023523" cy="3411550"/>
          </a:xfrm>
          <a:prstGeom prst="rect">
            <a:avLst/>
          </a:prstGeom>
          <a:noFill/>
          <a:ln>
            <a:noFill/>
          </a:ln>
        </p:spPr>
      </p:pic>
      <p:pic>
        <p:nvPicPr>
          <p:cNvPr id="228" name="Google Shape;228;p14"/>
          <p:cNvPicPr preferRelativeResize="0"/>
          <p:nvPr/>
        </p:nvPicPr>
        <p:blipFill rotWithShape="1">
          <a:blip r:embed="rId4">
            <a:alphaModFix/>
          </a:blip>
          <a:srcRect t="6640" b="4343"/>
          <a:stretch/>
        </p:blipFill>
        <p:spPr>
          <a:xfrm>
            <a:off x="4540600" y="1651513"/>
            <a:ext cx="7099800" cy="35549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2"/>
        <p:cNvGrpSpPr/>
        <p:nvPr/>
      </p:nvGrpSpPr>
      <p:grpSpPr>
        <a:xfrm>
          <a:off x="0" y="0"/>
          <a:ext cx="0" cy="0"/>
          <a:chOff x="0" y="0"/>
          <a:chExt cx="0" cy="0"/>
        </a:xfrm>
      </p:grpSpPr>
      <p:sp>
        <p:nvSpPr>
          <p:cNvPr id="233" name="Google Shape;233;p4"/>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dk1"/>
              </a:buClr>
              <a:buSzPts val="4000"/>
              <a:buFont typeface="Century Gothic"/>
              <a:buNone/>
            </a:pPr>
            <a:r>
              <a:rPr lang="en-GB"/>
              <a:t>VISUAL TIMELINE</a:t>
            </a:r>
            <a:endParaRPr/>
          </a:p>
        </p:txBody>
      </p:sp>
      <p:sp>
        <p:nvSpPr>
          <p:cNvPr id="234" name="Google Shape;234;p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Clr>
                <a:schemeClr val="dk1"/>
              </a:buClr>
              <a:buFont typeface="Arial"/>
              <a:buNone/>
            </a:pPr>
            <a:r>
              <a:rPr lang="en-GB"/>
              <a:t>22/10/2019</a:t>
            </a:r>
            <a:endParaRPr/>
          </a:p>
        </p:txBody>
      </p:sp>
      <p:sp>
        <p:nvSpPr>
          <p:cNvPr id="235" name="Google Shape;235;p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GB"/>
              <a:t>Kieron Williams,Matthew Overton</a:t>
            </a:r>
            <a:endParaRPr/>
          </a:p>
        </p:txBody>
      </p:sp>
      <p:pic>
        <p:nvPicPr>
          <p:cNvPr id="236" name="Google Shape;236;p4"/>
          <p:cNvPicPr preferRelativeResize="0"/>
          <p:nvPr/>
        </p:nvPicPr>
        <p:blipFill rotWithShape="1">
          <a:blip r:embed="rId3">
            <a:alphaModFix/>
          </a:blip>
          <a:srcRect/>
          <a:stretch/>
        </p:blipFill>
        <p:spPr>
          <a:xfrm>
            <a:off x="685800" y="1638021"/>
            <a:ext cx="10820400" cy="4753920"/>
          </a:xfrm>
          <a:prstGeom prst="rect">
            <a:avLst/>
          </a:prstGeom>
          <a:noFill/>
          <a:ln>
            <a:noFill/>
          </a:ln>
        </p:spPr>
      </p:pic>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009668"/>
      </a:accent2>
      <a:accent3>
        <a:srgbClr val="4DB6AC"/>
      </a:accent3>
      <a:accent4>
        <a:srgbClr val="FF9800"/>
      </a:accent4>
      <a:accent5>
        <a:srgbClr val="CE93D8"/>
      </a:accent5>
      <a:accent6>
        <a:srgbClr val="EEFF41"/>
      </a:accent6>
      <a:hlink>
        <a:srgbClr val="CE93D8"/>
      </a:hlink>
      <a:folHlink>
        <a:srgbClr val="CE93D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TotalTime>
  <Words>1945</Words>
  <Application>Microsoft Office PowerPoint</Application>
  <PresentationFormat>Widescreen</PresentationFormat>
  <Paragraphs>185</Paragraphs>
  <Slides>16</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Century Gothic</vt:lpstr>
      <vt:lpstr>Calibri</vt:lpstr>
      <vt:lpstr>PT Sans Narrow</vt:lpstr>
      <vt:lpstr>Open Sans</vt:lpstr>
      <vt:lpstr>Arial</vt:lpstr>
      <vt:lpstr>Times New Roman</vt:lpstr>
      <vt:lpstr>Courier New</vt:lpstr>
      <vt:lpstr>Tropic</vt:lpstr>
      <vt:lpstr>ENTERPRISE &amp; INNOVATION GROUP PROJECT </vt:lpstr>
      <vt:lpstr>PowerPoint Presentation</vt:lpstr>
      <vt:lpstr> ROLES AND RESPONSIBILITIES </vt:lpstr>
      <vt:lpstr>  DESCRIPTION OF THE PRODUCT  </vt:lpstr>
      <vt:lpstr>UNIQUE SELLING POINT  </vt:lpstr>
      <vt:lpstr>DISCUSSION OF THE DESIGN  </vt:lpstr>
      <vt:lpstr>ILLUSTRATION OF APP</vt:lpstr>
      <vt:lpstr>Market and Statistical Analysis </vt:lpstr>
      <vt:lpstr>COMPETITORS  </vt:lpstr>
      <vt:lpstr>Legal Classification</vt:lpstr>
      <vt:lpstr>FACTS ON WHY PEOPLE PREFER HOME COOKED FOOD  </vt:lpstr>
      <vt:lpstr>TARGET AUDIENCE NO.1</vt:lpstr>
      <vt:lpstr>TARGET AUDIENCE NO.2</vt:lpstr>
      <vt:lpstr>Resource Management</vt:lpstr>
      <vt:lpstr>COLLABORATION TOOLS </vt:lpstr>
      <vt:lpstr>VISUAL TIMELINE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ENTERPRISE &amp; INNOVATION GROUP PROJECT </dc:title>
  <dc:creator>useraccount</dc:creator>
  <cp:lastModifiedBy>useraccount</cp:lastModifiedBy>
  <cp:revision>2</cp:revision>
  <dcterms:created xsi:type="dcterms:W3CDTF">2019-10-22T13:46:10Z</dcterms:created>
  <dcterms:modified xsi:type="dcterms:W3CDTF">2020-01-28T14:48:12Z</dcterms:modified>
</cp:coreProperties>
</file>