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2" r:id="rId4"/>
    <p:sldId id="263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D55F51-EB4D-4312-9278-1E4AC342DDCD}" v="129" dt="2018-12-07T01:13:14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izul_islam@outlook.com" userId="9ab27f3f266fc2c2" providerId="LiveId" clId="{FED55F51-EB4D-4312-9278-1E4AC342DDCD}"/>
    <pc:docChg chg="undo custSel modSld">
      <pc:chgData name="foizul_islam@outlook.com" userId="9ab27f3f266fc2c2" providerId="LiveId" clId="{FED55F51-EB4D-4312-9278-1E4AC342DDCD}" dt="2018-12-07T01:13:14.589" v="126" actId="20577"/>
      <pc:docMkLst>
        <pc:docMk/>
      </pc:docMkLst>
      <pc:sldChg chg="modSp">
        <pc:chgData name="foizul_islam@outlook.com" userId="9ab27f3f266fc2c2" providerId="LiveId" clId="{FED55F51-EB4D-4312-9278-1E4AC342DDCD}" dt="2018-12-07T01:13:14.589" v="126" actId="20577"/>
        <pc:sldMkLst>
          <pc:docMk/>
          <pc:sldMk cId="3931325961" sldId="256"/>
        </pc:sldMkLst>
        <pc:spChg chg="mod">
          <ac:chgData name="foizul_islam@outlook.com" userId="9ab27f3f266fc2c2" providerId="LiveId" clId="{FED55F51-EB4D-4312-9278-1E4AC342DDCD}" dt="2018-12-07T01:13:14.589" v="126" actId="20577"/>
          <ac:spMkLst>
            <pc:docMk/>
            <pc:sldMk cId="3931325961" sldId="256"/>
            <ac:spMk id="2" creationId="{2D2CFA08-BD7B-4A09-B1FA-6EEDD1DB3A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7A5DC-62D0-4BBF-80CB-E6951EC2E8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F864EE-E3D5-4FEF-BB75-3C4AEA6AA1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5400F-31E5-4849-8B8B-607FFD56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7C6D2-5004-4131-A693-23AD8BC25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7BCAF-D284-4C23-B143-ED4292437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63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ED4F-B28A-4913-B9E9-7285CF771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36559-A926-46BF-B75F-85EC6C18D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A0C3C-CE0C-4E3A-9B7A-0865AD0B7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6B61C-52A4-4C8A-A031-26184BBFC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E7EBC-F493-4F34-A4D0-56F887426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15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43CD9-0266-4FD9-9A63-4728F0243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674A1-E982-499D-8CB4-5DB2527A2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752EF-7F2A-4314-90FA-451E18355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EAA26-319E-42A6-A74D-D27314B8D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7F791-4706-4C12-B882-F85F833CA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13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B8114-D341-41C2-97A6-307C98CC0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11DF1-467D-4B78-8226-09515D9793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DD345-EC41-4C97-825C-C32D4CA7FC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43902-B970-4535-A7FF-72B33A6F9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C3105E-3E12-4A47-A763-985FF8E58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3CE9AD-5CDA-462F-81BB-289541392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70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21C1A-D9F8-4F57-A0CC-402FC71A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A9ADD-0BFF-4A3A-B26F-7469EB033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9EB9BC-FE27-4DEB-B17C-27ACD1159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4E3ADC-943B-4591-8317-67AD64E5C9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1E54A-4A8F-4BDA-A7FE-2A879292CD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D45845-A45B-479F-80A3-9DF433865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EFDA60-6B2C-49E4-BE5B-9F9870E4C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57BE2-ABC9-4B6B-BCE0-6FB5F4EAE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98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58395-5824-4DBF-827F-FAD2FFB7C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D1D1B3-E2C5-4112-AA43-4251C2E17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343D1-24CB-489D-AFB5-4E1D5125A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C194E-40DB-4D8A-A8B1-EAD89309B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57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E46AA8-BECD-4894-8E9D-97C4EAEA1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531B2-77E6-4778-B927-F14046537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082CA-069C-45E7-B0F5-9FC27B130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95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3488B-1D54-46E1-A425-5A2D1959F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3F832-6401-4A17-9EF4-E4C67C49D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1343F-2F39-4696-A8B0-9EE1C1B4F4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0E752-3483-4804-9926-8F9CD36CD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C4A0D-DEA2-4AD9-9928-9154BBD2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DE2E7-0BEC-4CB3-B274-17B44EC70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68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38C8A-797B-4350-AECC-A8ED88782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1C7FB-930A-47EB-9D10-C90FD8E263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0AC19-ADF5-4383-B491-D6588CB3A2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940A8A-87BD-4EBD-9DA7-8021C53EB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30119F-F26A-44F3-A2CB-28A5DFF8C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1DA8-AC19-492F-B834-9A88489B6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49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B0F2F-5568-4978-9526-328E331DB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E6A5F7-28A8-4287-A019-D779202113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0A6B7-A00C-47E5-8FEE-F130D614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CA15D-E321-400D-8F5D-4E27F1544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87C0-2089-44D8-8629-8034FCC15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633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F072C0-0456-4B4C-A143-100211062E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0B1CBC-542F-4141-B529-3CF49A9EEA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750BC-B04C-412D-9ED6-1244CFE3C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856E5-426B-488D-8C8B-5EE186A00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9DFC5-1B81-4215-9F10-9628EDA5B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906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893FC6-5ABF-4B9C-B2C4-0D2CE513A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94589-58BE-45F6-BFFA-9721DC821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47F94-B224-43A4-B754-22BFE8F423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9CE24-9385-43AC-A46B-4D1C127DBC56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40C3E-6964-444F-A620-4D6B133448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B18C2-2266-40AD-BAC0-277ACE0162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DF876-AA54-417D-9004-42F1C982A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107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unabegum1710220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CFA08-BD7B-4A09-B1FA-6EEDD1DB3A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Questionnaire</a:t>
            </a:r>
            <a:br>
              <a:rPr lang="en-GB" dirty="0"/>
            </a:br>
            <a:r>
              <a:rPr lang="en-GB" sz="4000" dirty="0">
                <a:hlinkClick r:id="rId2"/>
              </a:rPr>
              <a:t>Runabegum1710220@gmail.com</a:t>
            </a:r>
            <a:br>
              <a:rPr lang="en-GB" sz="4000" dirty="0"/>
            </a:br>
            <a:r>
              <a:rPr lang="en-GB" sz="4000" dirty="0"/>
              <a:t>password</a:t>
            </a:r>
            <a:r>
              <a:rPr lang="en-GB" sz="4000"/>
              <a:t>: noreen786</a:t>
            </a:r>
            <a:br>
              <a:rPr lang="en-GB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BB1E21-74A5-4A20-A7F3-CFACAF5CFC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Foizul</a:t>
            </a:r>
            <a:r>
              <a:rPr lang="en-GB" dirty="0"/>
              <a:t> Islam – 1710637</a:t>
            </a:r>
          </a:p>
          <a:p>
            <a:r>
              <a:rPr lang="en-GB" dirty="0"/>
              <a:t>Runa Begum</a:t>
            </a:r>
          </a:p>
          <a:p>
            <a:r>
              <a:rPr lang="en-GB" dirty="0"/>
              <a:t>Mohammed </a:t>
            </a:r>
            <a:r>
              <a:rPr lang="en-GB" dirty="0" err="1"/>
              <a:t>Chowdry</a:t>
            </a:r>
            <a:endParaRPr lang="en-GB" dirty="0"/>
          </a:p>
          <a:p>
            <a:r>
              <a:rPr lang="en-GB" dirty="0"/>
              <a:t>Abdul </a:t>
            </a:r>
            <a:r>
              <a:rPr lang="en-GB" dirty="0" err="1"/>
              <a:t>Baki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325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319FD-2870-4244-9158-DFC870523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Islam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DA1FF-558B-477A-8371-A6697F405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Here are some of the questions and results I come up with for the business questionnaire.</a:t>
            </a:r>
          </a:p>
          <a:p>
            <a:pPr marL="0" indent="0">
              <a:buNone/>
            </a:pPr>
            <a:r>
              <a:rPr lang="en-GB" dirty="0"/>
              <a:t>I take contribution for the questions that are shown below.</a:t>
            </a:r>
          </a:p>
        </p:txBody>
      </p:sp>
    </p:spTree>
    <p:extLst>
      <p:ext uri="{BB962C8B-B14F-4D97-AF65-F5344CB8AC3E}">
        <p14:creationId xmlns:p14="http://schemas.microsoft.com/office/powerpoint/2010/main" val="348525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09529-7EFC-4B8E-A58B-D59C8ED40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Islam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EB76E-F706-48DE-91B9-B0E884FF2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6E0E8F-5438-451D-8BAA-587A29E5FF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199" y="1666875"/>
            <a:ext cx="10515600" cy="451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199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348CC-5A83-4DE8-AC2B-34E82A9DF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Islam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4C906-D0A0-4536-A22E-B82D0CDDC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5500BE-D909-4420-B024-41D227EB07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817687"/>
            <a:ext cx="10515600" cy="435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435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C9955-60C8-49E4-980F-0B11F1FAF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Islam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ABF89-A41D-4EB6-B4E9-FC925A1AF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1AAFA7-7584-4E06-B549-CAAFDED4CE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817687"/>
            <a:ext cx="105156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376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F652B-5A6A-4536-AE89-8DECDCF27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Islam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8A9B6-B05A-4D29-A178-3FCD72721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A74688-95B7-4E75-8B2B-62B312F091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817687"/>
            <a:ext cx="10515600" cy="435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883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1146B-13AE-4290-BBF7-3593FE470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Foizul</a:t>
            </a:r>
            <a:r>
              <a:rPr lang="en-GB" dirty="0"/>
              <a:t> </a:t>
            </a:r>
            <a:r>
              <a:rPr lang="en-GB" dirty="0" err="1"/>
              <a:t>islam</a:t>
            </a:r>
            <a:r>
              <a:rPr lang="en-GB" dirty="0"/>
              <a:t> - 1710637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68A2-E6F6-4377-AD67-7B8D1012A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DC73DA-729E-4B6D-B080-FF1C51C492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1817687"/>
            <a:ext cx="10515600" cy="435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82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63</Words>
  <Application>Microsoft Office PowerPoint</Application>
  <PresentationFormat>Widescreen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Questionnaire Runabegum1710220@gmail.com password: noreen786 </vt:lpstr>
      <vt:lpstr>Foizul Islam - 1710637</vt:lpstr>
      <vt:lpstr>Foizul Islam - 1710637</vt:lpstr>
      <vt:lpstr>Foizul Islam - 1710637</vt:lpstr>
      <vt:lpstr>Foizul Islam - 1710637</vt:lpstr>
      <vt:lpstr>Foizul Islam - 1710637</vt:lpstr>
      <vt:lpstr>Foizul islam - 1710637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Website Indianspice27@gmail.com password:indianspice27</dc:title>
  <dc:creator>Friha Liaqat nawaz (1709515)</dc:creator>
  <cp:lastModifiedBy>Friha Liaqat nawaz (1709515)</cp:lastModifiedBy>
  <cp:revision>2</cp:revision>
  <dcterms:created xsi:type="dcterms:W3CDTF">2018-12-07T00:51:29Z</dcterms:created>
  <dcterms:modified xsi:type="dcterms:W3CDTF">2018-12-07T01:13:15Z</dcterms:modified>
</cp:coreProperties>
</file>