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7" r:id="rId1"/>
  </p:sldMasterIdLst>
  <p:notesMasterIdLst>
    <p:notesMasterId r:id="rId12"/>
  </p:notesMasterIdLst>
  <p:sldIdLst>
    <p:sldId id="256" r:id="rId2"/>
    <p:sldId id="258" r:id="rId3"/>
    <p:sldId id="260" r:id="rId4"/>
    <p:sldId id="276" r:id="rId5"/>
    <p:sldId id="284" r:id="rId6"/>
    <p:sldId id="277" r:id="rId7"/>
    <p:sldId id="285" r:id="rId8"/>
    <p:sldId id="279" r:id="rId9"/>
    <p:sldId id="280" r:id="rId10"/>
    <p:sldId id="265" r:id="rId11"/>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5pPr>
    <a:lvl6pPr marL="2286000" algn="l" defTabSz="914400" rtl="0" eaLnBrk="1" latinLnBrk="0" hangingPunct="1">
      <a:defRPr kern="1200">
        <a:solidFill>
          <a:schemeClr val="tx1"/>
        </a:solidFill>
        <a:latin typeface="Gill Sans MT" panose="020B0502020104020203" pitchFamily="34" charset="0"/>
        <a:ea typeface="+mn-ea"/>
        <a:cs typeface="+mn-cs"/>
      </a:defRPr>
    </a:lvl6pPr>
    <a:lvl7pPr marL="2743200" algn="l" defTabSz="914400" rtl="0" eaLnBrk="1" latinLnBrk="0" hangingPunct="1">
      <a:defRPr kern="1200">
        <a:solidFill>
          <a:schemeClr val="tx1"/>
        </a:solidFill>
        <a:latin typeface="Gill Sans MT" panose="020B0502020104020203" pitchFamily="34" charset="0"/>
        <a:ea typeface="+mn-ea"/>
        <a:cs typeface="+mn-cs"/>
      </a:defRPr>
    </a:lvl7pPr>
    <a:lvl8pPr marL="3200400" algn="l" defTabSz="914400" rtl="0" eaLnBrk="1" latinLnBrk="0" hangingPunct="1">
      <a:defRPr kern="1200">
        <a:solidFill>
          <a:schemeClr val="tx1"/>
        </a:solidFill>
        <a:latin typeface="Gill Sans MT" panose="020B0502020104020203" pitchFamily="34" charset="0"/>
        <a:ea typeface="+mn-ea"/>
        <a:cs typeface="+mn-cs"/>
      </a:defRPr>
    </a:lvl8pPr>
    <a:lvl9pPr marL="3657600" algn="l" defTabSz="914400" rtl="0" eaLnBrk="1" latinLnBrk="0" hangingPunct="1">
      <a:defRPr kern="1200">
        <a:solidFill>
          <a:schemeClr val="tx1"/>
        </a:solidFill>
        <a:latin typeface="Gill Sans MT" panose="020B0502020104020203"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AC3FD5-B041-FFA1-FEF9-786506FE2275}" v="2" dt="2026-07-11T09:15:42.967"/>
    <p1510:client id="{30CBAD88-EC6A-B9AD-7E2E-B7BCF381887D}" v="1" dt="2026-07-11T09:17:15.689"/>
    <p1510:client id="{6F88B154-68EF-0A22-F392-9B12AC197AFA}" v="46" dt="2026-07-10T10:48:42.909"/>
    <p1510:client id="{DAA0B1CD-A152-D384-653F-A778AD1EF6BF}" v="11" dt="2026-07-11T09:16:37.6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ah Hussain (2328221)" userId="S::2328221@student.uwtsd.ac.uk::1909d8aa-3f7a-427e-859e-1dec27fb46ca" providerId="AD" clId="Web-{30CBAD88-EC6A-B9AD-7E2E-B7BCF381887D}"/>
    <pc:docChg chg="modSld">
      <pc:chgData name="Farah Hussain (2328221)" userId="S::2328221@student.uwtsd.ac.uk::1909d8aa-3f7a-427e-859e-1dec27fb46ca" providerId="AD" clId="Web-{30CBAD88-EC6A-B9AD-7E2E-B7BCF381887D}" dt="2026-07-11T09:17:15.689" v="0" actId="1076"/>
      <pc:docMkLst>
        <pc:docMk/>
      </pc:docMkLst>
      <pc:sldChg chg="modSp">
        <pc:chgData name="Farah Hussain (2328221)" userId="S::2328221@student.uwtsd.ac.uk::1909d8aa-3f7a-427e-859e-1dec27fb46ca" providerId="AD" clId="Web-{30CBAD88-EC6A-B9AD-7E2E-B7BCF381887D}" dt="2026-07-11T09:17:15.689" v="0" actId="1076"/>
        <pc:sldMkLst>
          <pc:docMk/>
          <pc:sldMk cId="0" sldId="276"/>
        </pc:sldMkLst>
        <pc:graphicFrameChg chg="mod">
          <ac:chgData name="Farah Hussain (2328221)" userId="S::2328221@student.uwtsd.ac.uk::1909d8aa-3f7a-427e-859e-1dec27fb46ca" providerId="AD" clId="Web-{30CBAD88-EC6A-B9AD-7E2E-B7BCF381887D}" dt="2026-07-11T09:17:15.689" v="0" actId="1076"/>
          <ac:graphicFrameMkLst>
            <pc:docMk/>
            <pc:sldMk cId="0" sldId="276"/>
            <ac:graphicFrameMk id="8" creationId="{3437A40A-ACCC-47D9-E571-1023EFC8D4DE}"/>
          </ac:graphicFrameMkLst>
        </pc:graphicFrameChg>
      </pc:sldChg>
    </pc:docChg>
  </pc:docChgLst>
  <pc:docChgLst>
    <pc:chgData name="Farah Hussain (2328221)" userId="S::2328221@student.uwtsd.ac.uk::1909d8aa-3f7a-427e-859e-1dec27fb46ca" providerId="AD" clId="Web-{DAA0B1CD-A152-D384-653F-A778AD1EF6BF}"/>
    <pc:docChg chg="modSld">
      <pc:chgData name="Farah Hussain (2328221)" userId="S::2328221@student.uwtsd.ac.uk::1909d8aa-3f7a-427e-859e-1dec27fb46ca" providerId="AD" clId="Web-{DAA0B1CD-A152-D384-653F-A778AD1EF6BF}" dt="2026-07-11T09:16:37.622" v="10" actId="20577"/>
      <pc:docMkLst>
        <pc:docMk/>
      </pc:docMkLst>
      <pc:sldChg chg="modSp">
        <pc:chgData name="Farah Hussain (2328221)" userId="S::2328221@student.uwtsd.ac.uk::1909d8aa-3f7a-427e-859e-1dec27fb46ca" providerId="AD" clId="Web-{DAA0B1CD-A152-D384-653F-A778AD1EF6BF}" dt="2026-07-11T09:16:37.622" v="10" actId="20577"/>
        <pc:sldMkLst>
          <pc:docMk/>
          <pc:sldMk cId="0" sldId="256"/>
        </pc:sldMkLst>
        <pc:spChg chg="mod">
          <ac:chgData name="Farah Hussain (2328221)" userId="S::2328221@student.uwtsd.ac.uk::1909d8aa-3f7a-427e-859e-1dec27fb46ca" providerId="AD" clId="Web-{DAA0B1CD-A152-D384-653F-A778AD1EF6BF}" dt="2026-07-11T09:16:37.622" v="10" actId="20577"/>
          <ac:spMkLst>
            <pc:docMk/>
            <pc:sldMk cId="0" sldId="256"/>
            <ac:spMk id="13314" creationId="{F45C244E-3A8F-0D57-E181-EF1ADEF4DCF8}"/>
          </ac:spMkLst>
        </pc:spChg>
      </pc:sldChg>
    </pc:docChg>
  </pc:docChgLst>
  <pc:docChgLst>
    <pc:chgData name="Farah Hussain (2328221)" userId="S::2328221@student.uwtsd.ac.uk::1909d8aa-3f7a-427e-859e-1dec27fb46ca" providerId="AD" clId="Web-{2BAC3FD5-B041-FFA1-FEF9-786506FE2275}"/>
    <pc:docChg chg="modSld">
      <pc:chgData name="Farah Hussain (2328221)" userId="S::2328221@student.uwtsd.ac.uk::1909d8aa-3f7a-427e-859e-1dec27fb46ca" providerId="AD" clId="Web-{2BAC3FD5-B041-FFA1-FEF9-786506FE2275}" dt="2026-07-11T09:15:42.967" v="1" actId="20577"/>
      <pc:docMkLst>
        <pc:docMk/>
      </pc:docMkLst>
      <pc:sldChg chg="modSp">
        <pc:chgData name="Farah Hussain (2328221)" userId="S::2328221@student.uwtsd.ac.uk::1909d8aa-3f7a-427e-859e-1dec27fb46ca" providerId="AD" clId="Web-{2BAC3FD5-B041-FFA1-FEF9-786506FE2275}" dt="2026-07-11T09:15:42.967" v="1" actId="20577"/>
        <pc:sldMkLst>
          <pc:docMk/>
          <pc:sldMk cId="0" sldId="256"/>
        </pc:sldMkLst>
        <pc:spChg chg="mod">
          <ac:chgData name="Farah Hussain (2328221)" userId="S::2328221@student.uwtsd.ac.uk::1909d8aa-3f7a-427e-859e-1dec27fb46ca" providerId="AD" clId="Web-{2BAC3FD5-B041-FFA1-FEF9-786506FE2275}" dt="2026-07-11T09:15:42.967" v="1" actId="20577"/>
          <ac:spMkLst>
            <pc:docMk/>
            <pc:sldMk cId="0" sldId="256"/>
            <ac:spMk id="13314" creationId="{F45C244E-3A8F-0D57-E181-EF1ADEF4DCF8}"/>
          </ac:spMkLst>
        </pc:spChg>
      </pc:sldChg>
    </pc:docChg>
  </pc:docChgLst>
  <pc:docChgLst>
    <pc:chgData name="Farah Hussain (2328221)" userId="S::2328221@student.uwtsd.ac.uk::1909d8aa-3f7a-427e-859e-1dec27fb46ca" providerId="AD" clId="Web-{6F88B154-68EF-0A22-F392-9B12AC197AFA}"/>
    <pc:docChg chg="modSld">
      <pc:chgData name="Farah Hussain (2328221)" userId="S::2328221@student.uwtsd.ac.uk::1909d8aa-3f7a-427e-859e-1dec27fb46ca" providerId="AD" clId="Web-{6F88B154-68EF-0A22-F392-9B12AC197AFA}" dt="2026-07-10T10:48:42.909" v="45" actId="20577"/>
      <pc:docMkLst>
        <pc:docMk/>
      </pc:docMkLst>
      <pc:sldChg chg="modSp">
        <pc:chgData name="Farah Hussain (2328221)" userId="S::2328221@student.uwtsd.ac.uk::1909d8aa-3f7a-427e-859e-1dec27fb46ca" providerId="AD" clId="Web-{6F88B154-68EF-0A22-F392-9B12AC197AFA}" dt="2026-07-10T10:48:42.909" v="45" actId="20577"/>
        <pc:sldMkLst>
          <pc:docMk/>
          <pc:sldMk cId="0" sldId="256"/>
        </pc:sldMkLst>
        <pc:spChg chg="mod">
          <ac:chgData name="Farah Hussain (2328221)" userId="S::2328221@student.uwtsd.ac.uk::1909d8aa-3f7a-427e-859e-1dec27fb46ca" providerId="AD" clId="Web-{6F88B154-68EF-0A22-F392-9B12AC197AFA}" dt="2026-07-10T10:48:42.909" v="45" actId="20577"/>
          <ac:spMkLst>
            <pc:docMk/>
            <pc:sldMk cId="0" sldId="256"/>
            <ac:spMk id="13314" creationId="{F45C244E-3A8F-0D57-E181-EF1ADEF4DCF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58F441-6DC0-4FDE-8494-B715803B1F0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3A43A2E9-3F36-44F2-8C60-D0707825C3A6}">
      <dgm:prSet custT="1"/>
      <dgm:spPr/>
      <dgm:t>
        <a:bodyPr/>
        <a:lstStyle/>
        <a:p>
          <a:pPr algn="just"/>
          <a:r>
            <a:rPr lang="en-GB" sz="1800"/>
            <a:t>This app is widely adopted after COVID-19 for improving service user’s experience. The focus of the presentation will be significantly on workforce, service delivery, patient outcomes, critical evaluation and recommendations. </a:t>
          </a:r>
          <a:endParaRPr lang="en-US" sz="1800">
            <a:latin typeface="Times New Roman" pitchFamily="18" charset="0"/>
            <a:cs typeface="Times New Roman" pitchFamily="18" charset="0"/>
          </a:endParaRPr>
        </a:p>
      </dgm:t>
    </dgm:pt>
    <dgm:pt modelId="{8EEBF1B0-38A9-4D51-A0D8-66E7B78360D8}" type="sibTrans" cxnId="{B1534A18-A50E-4B71-85F8-9515220A127A}">
      <dgm:prSet/>
      <dgm:spPr/>
      <dgm:t>
        <a:bodyPr/>
        <a:lstStyle/>
        <a:p>
          <a:endParaRPr lang="en-US" sz="1600">
            <a:latin typeface="Times New Roman" pitchFamily="18" charset="0"/>
            <a:cs typeface="Times New Roman" pitchFamily="18" charset="0"/>
          </a:endParaRPr>
        </a:p>
      </dgm:t>
    </dgm:pt>
    <dgm:pt modelId="{2425D795-D01A-470F-BB33-7AADE2274B99}" type="parTrans" cxnId="{B1534A18-A50E-4B71-85F8-9515220A127A}">
      <dgm:prSet/>
      <dgm:spPr/>
      <dgm:t>
        <a:bodyPr/>
        <a:lstStyle/>
        <a:p>
          <a:endParaRPr lang="en-US" sz="1600">
            <a:latin typeface="Times New Roman" pitchFamily="18" charset="0"/>
            <a:cs typeface="Times New Roman" pitchFamily="18" charset="0"/>
          </a:endParaRPr>
        </a:p>
      </dgm:t>
    </dgm:pt>
    <dgm:pt modelId="{F78BAF35-D27E-456C-9FD0-64576EF5F6E6}">
      <dgm:prSet custT="1"/>
      <dgm:spPr/>
      <dgm:t>
        <a:bodyPr/>
        <a:lstStyle/>
        <a:p>
          <a:pPr algn="just"/>
          <a:r>
            <a:rPr lang="en-GB" sz="1800"/>
            <a:t>The NHS App was launched in 2018; this aims to promote patient-centred care and integrated care (NHS App, 2018).</a:t>
          </a:r>
          <a:endParaRPr lang="en-US" sz="1800">
            <a:latin typeface="Times New Roman" pitchFamily="18" charset="0"/>
            <a:cs typeface="Times New Roman" pitchFamily="18" charset="0"/>
          </a:endParaRPr>
        </a:p>
      </dgm:t>
    </dgm:pt>
    <dgm:pt modelId="{3957839B-3DC4-431A-944D-BB16C6DA3744}" type="sibTrans" cxnId="{640BC106-CC70-4827-9541-F1DBDFC69E27}">
      <dgm:prSet/>
      <dgm:spPr/>
      <dgm:t>
        <a:bodyPr/>
        <a:lstStyle/>
        <a:p>
          <a:endParaRPr lang="en-US" sz="1600">
            <a:latin typeface="Times New Roman" pitchFamily="18" charset="0"/>
            <a:cs typeface="Times New Roman" pitchFamily="18" charset="0"/>
          </a:endParaRPr>
        </a:p>
      </dgm:t>
    </dgm:pt>
    <dgm:pt modelId="{4D27727F-08FF-45C4-9CB3-58AC3562EC61}" type="parTrans" cxnId="{640BC106-CC70-4827-9541-F1DBDFC69E27}">
      <dgm:prSet/>
      <dgm:spPr/>
      <dgm:t>
        <a:bodyPr/>
        <a:lstStyle/>
        <a:p>
          <a:endParaRPr lang="en-US" sz="1600">
            <a:latin typeface="Times New Roman" pitchFamily="18" charset="0"/>
            <a:cs typeface="Times New Roman" pitchFamily="18" charset="0"/>
          </a:endParaRPr>
        </a:p>
      </dgm:t>
    </dgm:pt>
    <dgm:pt modelId="{959F9B5E-4472-4E71-BDEE-26A11C3F00DD}">
      <dgm:prSet custT="1"/>
      <dgm:spPr/>
      <dgm:t>
        <a:bodyPr/>
        <a:lstStyle/>
        <a:p>
          <a:pPr algn="just"/>
          <a:r>
            <a:rPr lang="en-GB" sz="1800"/>
            <a:t>Digital transformation is leading to transforming healthcare delivery and enhancing healthcare services (Reidy et al, 2025).</a:t>
          </a:r>
          <a:endParaRPr lang="en-US" sz="1800">
            <a:latin typeface="Times New Roman" pitchFamily="18" charset="0"/>
            <a:cs typeface="Times New Roman" pitchFamily="18" charset="0"/>
          </a:endParaRPr>
        </a:p>
      </dgm:t>
    </dgm:pt>
    <dgm:pt modelId="{6F1E3F6F-53C7-4AA5-8D67-D88A21572AFB}" type="sibTrans" cxnId="{229A30C8-AD1A-435D-9678-1B273885A0C6}">
      <dgm:prSet/>
      <dgm:spPr/>
      <dgm:t>
        <a:bodyPr/>
        <a:lstStyle/>
        <a:p>
          <a:endParaRPr lang="en-US" sz="1600">
            <a:latin typeface="Times New Roman" pitchFamily="18" charset="0"/>
            <a:cs typeface="Times New Roman" pitchFamily="18" charset="0"/>
          </a:endParaRPr>
        </a:p>
      </dgm:t>
    </dgm:pt>
    <dgm:pt modelId="{6CF62133-F11F-4385-93AE-F1C396DE7F59}" type="parTrans" cxnId="{229A30C8-AD1A-435D-9678-1B273885A0C6}">
      <dgm:prSet/>
      <dgm:spPr/>
      <dgm:t>
        <a:bodyPr/>
        <a:lstStyle/>
        <a:p>
          <a:endParaRPr lang="en-US" sz="1600">
            <a:latin typeface="Times New Roman" pitchFamily="18" charset="0"/>
            <a:cs typeface="Times New Roman" pitchFamily="18" charset="0"/>
          </a:endParaRPr>
        </a:p>
      </dgm:t>
    </dgm:pt>
    <dgm:pt modelId="{4DF20ACB-4F31-42DA-8605-F621F202643B}" type="pres">
      <dgm:prSet presAssocID="{AB58F441-6DC0-4FDE-8494-B715803B1F0D}" presName="linear" presStyleCnt="0">
        <dgm:presLayoutVars>
          <dgm:animLvl val="lvl"/>
          <dgm:resizeHandles val="exact"/>
        </dgm:presLayoutVars>
      </dgm:prSet>
      <dgm:spPr/>
    </dgm:pt>
    <dgm:pt modelId="{4B287C0A-D75A-4C8F-9C5C-1163C43935D7}" type="pres">
      <dgm:prSet presAssocID="{959F9B5E-4472-4E71-BDEE-26A11C3F00DD}" presName="parentText" presStyleLbl="node1" presStyleIdx="0" presStyleCnt="3" custScaleY="126727" custLinFactNeighborX="607">
        <dgm:presLayoutVars>
          <dgm:chMax val="0"/>
          <dgm:bulletEnabled val="1"/>
        </dgm:presLayoutVars>
      </dgm:prSet>
      <dgm:spPr/>
    </dgm:pt>
    <dgm:pt modelId="{BD87A40E-59D1-4715-A71A-7175044B28FA}" type="pres">
      <dgm:prSet presAssocID="{6F1E3F6F-53C7-4AA5-8D67-D88A21572AFB}" presName="spacer" presStyleCnt="0"/>
      <dgm:spPr/>
    </dgm:pt>
    <dgm:pt modelId="{87FE824C-809B-409D-8196-4D13BF668525}" type="pres">
      <dgm:prSet presAssocID="{F78BAF35-D27E-456C-9FD0-64576EF5F6E6}" presName="parentText" presStyleLbl="node1" presStyleIdx="1" presStyleCnt="3" custScaleY="62973">
        <dgm:presLayoutVars>
          <dgm:chMax val="0"/>
          <dgm:bulletEnabled val="1"/>
        </dgm:presLayoutVars>
      </dgm:prSet>
      <dgm:spPr/>
    </dgm:pt>
    <dgm:pt modelId="{ED1AF7DD-78C2-426F-8D63-EFC62CC74FC2}" type="pres">
      <dgm:prSet presAssocID="{3957839B-3DC4-431A-944D-BB16C6DA3744}" presName="spacer" presStyleCnt="0"/>
      <dgm:spPr/>
    </dgm:pt>
    <dgm:pt modelId="{D120DB1B-AAFE-43FF-BE85-01AB3D51EDBE}" type="pres">
      <dgm:prSet presAssocID="{3A43A2E9-3F36-44F2-8C60-D0707825C3A6}" presName="parentText" presStyleLbl="node1" presStyleIdx="2" presStyleCnt="3" custLinFactNeighborX="-1012" custLinFactNeighborY="42042">
        <dgm:presLayoutVars>
          <dgm:chMax val="0"/>
          <dgm:bulletEnabled val="1"/>
        </dgm:presLayoutVars>
      </dgm:prSet>
      <dgm:spPr/>
    </dgm:pt>
  </dgm:ptLst>
  <dgm:cxnLst>
    <dgm:cxn modelId="{640BC106-CC70-4827-9541-F1DBDFC69E27}" srcId="{AB58F441-6DC0-4FDE-8494-B715803B1F0D}" destId="{F78BAF35-D27E-456C-9FD0-64576EF5F6E6}" srcOrd="1" destOrd="0" parTransId="{4D27727F-08FF-45C4-9CB3-58AC3562EC61}" sibTransId="{3957839B-3DC4-431A-944D-BB16C6DA3744}"/>
    <dgm:cxn modelId="{B1534A18-A50E-4B71-85F8-9515220A127A}" srcId="{AB58F441-6DC0-4FDE-8494-B715803B1F0D}" destId="{3A43A2E9-3F36-44F2-8C60-D0707825C3A6}" srcOrd="2" destOrd="0" parTransId="{2425D795-D01A-470F-BB33-7AADE2274B99}" sibTransId="{8EEBF1B0-38A9-4D51-A0D8-66E7B78360D8}"/>
    <dgm:cxn modelId="{18FF4535-6A68-40E1-9DF7-106EC6C2A2F7}" type="presOf" srcId="{AB58F441-6DC0-4FDE-8494-B715803B1F0D}" destId="{4DF20ACB-4F31-42DA-8605-F621F202643B}" srcOrd="0" destOrd="0" presId="urn:microsoft.com/office/officeart/2005/8/layout/vList2"/>
    <dgm:cxn modelId="{0198BC92-FBB6-4467-B3B0-B9B454C06411}" type="presOf" srcId="{F78BAF35-D27E-456C-9FD0-64576EF5F6E6}" destId="{87FE824C-809B-409D-8196-4D13BF668525}" srcOrd="0" destOrd="0" presId="urn:microsoft.com/office/officeart/2005/8/layout/vList2"/>
    <dgm:cxn modelId="{48B62EB2-C461-44E4-9F1B-92B58BF1797D}" type="presOf" srcId="{3A43A2E9-3F36-44F2-8C60-D0707825C3A6}" destId="{D120DB1B-AAFE-43FF-BE85-01AB3D51EDBE}" srcOrd="0" destOrd="0" presId="urn:microsoft.com/office/officeart/2005/8/layout/vList2"/>
    <dgm:cxn modelId="{229A30C8-AD1A-435D-9678-1B273885A0C6}" srcId="{AB58F441-6DC0-4FDE-8494-B715803B1F0D}" destId="{959F9B5E-4472-4E71-BDEE-26A11C3F00DD}" srcOrd="0" destOrd="0" parTransId="{6CF62133-F11F-4385-93AE-F1C396DE7F59}" sibTransId="{6F1E3F6F-53C7-4AA5-8D67-D88A21572AFB}"/>
    <dgm:cxn modelId="{D5A1ACD9-74FD-4476-B1DB-2F9432BBBEFA}" type="presOf" srcId="{959F9B5E-4472-4E71-BDEE-26A11C3F00DD}" destId="{4B287C0A-D75A-4C8F-9C5C-1163C43935D7}" srcOrd="0" destOrd="0" presId="urn:microsoft.com/office/officeart/2005/8/layout/vList2"/>
    <dgm:cxn modelId="{8C321E42-CC63-4F25-B75B-60F68DF0730B}" type="presParOf" srcId="{4DF20ACB-4F31-42DA-8605-F621F202643B}" destId="{4B287C0A-D75A-4C8F-9C5C-1163C43935D7}" srcOrd="0" destOrd="0" presId="urn:microsoft.com/office/officeart/2005/8/layout/vList2"/>
    <dgm:cxn modelId="{D8D28FFE-DD1B-41CA-9398-B3801E1CB25A}" type="presParOf" srcId="{4DF20ACB-4F31-42DA-8605-F621F202643B}" destId="{BD87A40E-59D1-4715-A71A-7175044B28FA}" srcOrd="1" destOrd="0" presId="urn:microsoft.com/office/officeart/2005/8/layout/vList2"/>
    <dgm:cxn modelId="{629D30CF-2055-4AC2-BC4C-11532413693C}" type="presParOf" srcId="{4DF20ACB-4F31-42DA-8605-F621F202643B}" destId="{87FE824C-809B-409D-8196-4D13BF668525}" srcOrd="2" destOrd="0" presId="urn:microsoft.com/office/officeart/2005/8/layout/vList2"/>
    <dgm:cxn modelId="{F2D4D031-7E1F-4E8E-960F-F500C777E47A}" type="presParOf" srcId="{4DF20ACB-4F31-42DA-8605-F621F202643B}" destId="{ED1AF7DD-78C2-426F-8D63-EFC62CC74FC2}" srcOrd="3" destOrd="0" presId="urn:microsoft.com/office/officeart/2005/8/layout/vList2"/>
    <dgm:cxn modelId="{42935145-2810-449C-BFF7-23F171F96382}" type="presParOf" srcId="{4DF20ACB-4F31-42DA-8605-F621F202643B}" destId="{D120DB1B-AAFE-43FF-BE85-01AB3D51EDB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87C0A-D75A-4C8F-9C5C-1163C43935D7}">
      <dsp:nvSpPr>
        <dsp:cNvPr id="0" name=""/>
        <dsp:cNvSpPr/>
      </dsp:nvSpPr>
      <dsp:spPr>
        <a:xfrm>
          <a:off x="0" y="24092"/>
          <a:ext cx="7656088" cy="1516808"/>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t>Digital transformation is leading to transforming healthcare delivery and enhancing healthcare services (Reidy et al, 2025).</a:t>
          </a:r>
          <a:endParaRPr lang="en-US" sz="1800" kern="1200">
            <a:latin typeface="Times New Roman" pitchFamily="18" charset="0"/>
            <a:cs typeface="Times New Roman" pitchFamily="18" charset="0"/>
          </a:endParaRPr>
        </a:p>
      </dsp:txBody>
      <dsp:txXfrm>
        <a:off x="74044" y="98136"/>
        <a:ext cx="7508000" cy="1368720"/>
      </dsp:txXfrm>
    </dsp:sp>
    <dsp:sp modelId="{87FE824C-809B-409D-8196-4D13BF668525}">
      <dsp:nvSpPr>
        <dsp:cNvPr id="0" name=""/>
        <dsp:cNvSpPr/>
      </dsp:nvSpPr>
      <dsp:spPr>
        <a:xfrm>
          <a:off x="0" y="1719460"/>
          <a:ext cx="7656088" cy="753730"/>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t>The NHS App was launched in 2018; this aims to promote patient-centred care and integrated care (NHS App, 2018).</a:t>
          </a:r>
          <a:endParaRPr lang="en-US" sz="1800" kern="1200">
            <a:latin typeface="Times New Roman" pitchFamily="18" charset="0"/>
            <a:cs typeface="Times New Roman" pitchFamily="18" charset="0"/>
          </a:endParaRPr>
        </a:p>
      </dsp:txBody>
      <dsp:txXfrm>
        <a:off x="36794" y="1756254"/>
        <a:ext cx="7582500" cy="680142"/>
      </dsp:txXfrm>
    </dsp:sp>
    <dsp:sp modelId="{D120DB1B-AAFE-43FF-BE85-01AB3D51EDBE}">
      <dsp:nvSpPr>
        <dsp:cNvPr id="0" name=""/>
        <dsp:cNvSpPr/>
      </dsp:nvSpPr>
      <dsp:spPr>
        <a:xfrm>
          <a:off x="0" y="2675843"/>
          <a:ext cx="7656088" cy="1196909"/>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t>This app is widely adopted after COVID-19 for improving service user’s experience. The focus of the presentation will be significantly on workforce, service delivery, patient outcomes, critical evaluation and recommendations. </a:t>
          </a:r>
          <a:endParaRPr lang="en-US" sz="1800" kern="1200">
            <a:latin typeface="Times New Roman" pitchFamily="18" charset="0"/>
            <a:cs typeface="Times New Roman" pitchFamily="18" charset="0"/>
          </a:endParaRPr>
        </a:p>
      </dsp:txBody>
      <dsp:txXfrm>
        <a:off x="58428" y="2734271"/>
        <a:ext cx="7539232" cy="10800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B6D9B5-310F-2E31-C917-EE299939765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IN"/>
          </a:p>
        </p:txBody>
      </p:sp>
      <p:sp>
        <p:nvSpPr>
          <p:cNvPr id="3" name="Date Placeholder 2">
            <a:extLst>
              <a:ext uri="{FF2B5EF4-FFF2-40B4-BE49-F238E27FC236}">
                <a16:creationId xmlns:a16="http://schemas.microsoft.com/office/drawing/2014/main" id="{932AAB61-E362-1FA0-EE28-3BA9CB60B83F}"/>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287B16DA-B40B-41E9-A5AF-BBDA988B8BF7}" type="datetimeFigureOut">
              <a:rPr lang="en-IN"/>
              <a:pPr>
                <a:defRPr/>
              </a:pPr>
              <a:t>11-07-2026</a:t>
            </a:fld>
            <a:endParaRPr lang="en-IN"/>
          </a:p>
        </p:txBody>
      </p:sp>
      <p:sp>
        <p:nvSpPr>
          <p:cNvPr id="4" name="Slide Image Placeholder 3">
            <a:extLst>
              <a:ext uri="{FF2B5EF4-FFF2-40B4-BE49-F238E27FC236}">
                <a16:creationId xmlns:a16="http://schemas.microsoft.com/office/drawing/2014/main" id="{D012E360-E42C-9BB9-E88C-D3FFB75CDA74}"/>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IN" noProof="0"/>
          </a:p>
        </p:txBody>
      </p:sp>
      <p:sp>
        <p:nvSpPr>
          <p:cNvPr id="5" name="Notes Placeholder 4">
            <a:extLst>
              <a:ext uri="{FF2B5EF4-FFF2-40B4-BE49-F238E27FC236}">
                <a16:creationId xmlns:a16="http://schemas.microsoft.com/office/drawing/2014/main" id="{65B36BCA-D3DC-C415-E95F-450D54313B2C}"/>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IN" noProof="0"/>
          </a:p>
        </p:txBody>
      </p:sp>
      <p:sp>
        <p:nvSpPr>
          <p:cNvPr id="6" name="Footer Placeholder 5">
            <a:extLst>
              <a:ext uri="{FF2B5EF4-FFF2-40B4-BE49-F238E27FC236}">
                <a16:creationId xmlns:a16="http://schemas.microsoft.com/office/drawing/2014/main" id="{E451D17E-ADF9-DF0D-2B9B-3DA52EF7BFA7}"/>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IN"/>
          </a:p>
        </p:txBody>
      </p:sp>
      <p:sp>
        <p:nvSpPr>
          <p:cNvPr id="7" name="Slide Number Placeholder 6">
            <a:extLst>
              <a:ext uri="{FF2B5EF4-FFF2-40B4-BE49-F238E27FC236}">
                <a16:creationId xmlns:a16="http://schemas.microsoft.com/office/drawing/2014/main" id="{54D6A2DD-4C70-9F61-549E-6BD8006CDDFE}"/>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89560D8-75E4-4893-8E85-0CBF99BB901A}" type="slidenum">
              <a:rPr lang="en-IN" altLang="en-US"/>
              <a:pPr/>
              <a:t>‹#›</a:t>
            </a:fld>
            <a:endParaRPr lang="en-I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8156D9-3391-F09D-A0D0-A144FE0077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CE17AC59-5DDE-1E45-A3C2-F03283045CE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p:txBody>
      </p:sp>
      <p:sp>
        <p:nvSpPr>
          <p:cNvPr id="24580" name="Slide Number Placeholder 3">
            <a:extLst>
              <a:ext uri="{FF2B5EF4-FFF2-40B4-BE49-F238E27FC236}">
                <a16:creationId xmlns:a16="http://schemas.microsoft.com/office/drawing/2014/main" id="{FD2D78D2-9DCA-8C68-B3D5-7F172A21182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CE41ED64-0C1F-4AD5-A125-31E4363EEB52}" type="slidenum">
              <a:rPr lang="en-IN" altLang="en-US">
                <a:latin typeface="Calibri" panose="020F0502020204030204" pitchFamily="34" charset="0"/>
              </a:rPr>
              <a:pPr/>
              <a:t>1</a:t>
            </a:fld>
            <a:endParaRPr lang="en-IN"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29C9313-0993-FFF5-98C2-2C41BC67C8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C567D39A-969B-1A89-3525-A70BFB8C55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eaLnBrk="1" hangingPunct="1">
              <a:spcBef>
                <a:spcPct val="0"/>
              </a:spcBef>
            </a:pPr>
            <a:r>
              <a:rPr lang="en-US" altLang="en-US"/>
              <a:t>Digital transformation is becoming key priority area within modern healthcare system; this is enabling organizations in improving accessibility, efficiency and quality of patient care. The NHS App was launched in 2018 and this proves to be significant digital innovation which is providing secure access to patient </a:t>
            </a:r>
            <a:r>
              <a:rPr lang="en-GB" altLang="en-US"/>
              <a:t>(Reidy et al, 2025). </a:t>
            </a:r>
            <a:r>
              <a:rPr lang="en-US" altLang="en-US"/>
              <a:t>The features of this app includes booking GP appointments, accessing medical records, requesting repeat prescription and  receiving trusted health information </a:t>
            </a:r>
            <a:r>
              <a:rPr lang="en-GB" altLang="en-US"/>
              <a:t>(Reidy et al, 2025). </a:t>
            </a:r>
            <a:r>
              <a:rPr lang="en-US" altLang="en-US"/>
              <a:t>The significance of NHS app has been increased during COVID-19 pandemic; during this time, this app helped in managing vaccination records and promoted digital communication between public and healthcare providers. This application significantly aligns with NHS digital transformation strategy through promoting patient-centred care, reducing administrative workload and encouraging individuals for managing their health </a:t>
            </a:r>
            <a:r>
              <a:rPr lang="en-GB" altLang="en-US"/>
              <a:t>(Reidy et al, 2025).</a:t>
            </a:r>
            <a:r>
              <a:rPr lang="en-US" altLang="en-US"/>
              <a:t>The current presentation will specifically based on undertaking critical evaluation of the influence of NHS app on service delivery, healthcare workforce and patient outcomes. </a:t>
            </a:r>
          </a:p>
          <a:p>
            <a:pPr algn="just" eaLnBrk="1" hangingPunct="1">
              <a:spcBef>
                <a:spcPct val="0"/>
              </a:spcBef>
            </a:pPr>
            <a:endParaRPr lang="en-IN" altLang="en-US">
              <a:latin typeface="Times New Roman" panose="02020603050405020304" pitchFamily="18" charset="0"/>
              <a:cs typeface="Times New Roman" panose="02020603050405020304" pitchFamily="18" charset="0"/>
            </a:endParaRPr>
          </a:p>
        </p:txBody>
      </p:sp>
      <p:sp>
        <p:nvSpPr>
          <p:cNvPr id="25604" name="Slide Number Placeholder 3">
            <a:extLst>
              <a:ext uri="{FF2B5EF4-FFF2-40B4-BE49-F238E27FC236}">
                <a16:creationId xmlns:a16="http://schemas.microsoft.com/office/drawing/2014/main" id="{5C977053-A5D6-3A95-D5E3-893387BDF28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8BE8FE3C-D28D-4D06-89E3-0ACDD5504950}" type="slidenum">
              <a:rPr lang="en-IN" altLang="en-US">
                <a:latin typeface="Calibri" panose="020F0502020204030204" pitchFamily="34" charset="0"/>
              </a:rPr>
              <a:pPr/>
              <a:t>2</a:t>
            </a:fld>
            <a:endParaRPr lang="en-IN"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999E176F-1CC3-75A7-B746-EC0B5E27DA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16E6D2E-C136-E623-D820-37D18B8B798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lgn="just" eaLnBrk="1" hangingPunct="1">
              <a:spcBef>
                <a:spcPct val="0"/>
              </a:spcBef>
              <a:buFont typeface="Wingdings" panose="05000000000000000000" pitchFamily="2" charset="2"/>
              <a:buChar char="Ø"/>
            </a:pPr>
            <a:r>
              <a:rPr lang="en-GB" altLang="en-US"/>
              <a:t>The NHS App is an official digital health platform in the United Kingdom, which was developed by NHS England and launched as part of a wider national plan to utilise mobile applications for seamless care (Salway et al, 2024). This app helps users to book GP appointments, order repeat prescriptions, access medical records and receiving test results. Such features improve the convenience of patients while simultaneously alleviating administrative burden on healthcare organisations. The NHS App aims to promote patient-centred care by increasing patient engagement (Salway et al, 2024). Accessing personal health records and digital services led to promote informed-decision making and self-management of long-term conditions (Salway et al, 2024). This app has been proven valuable during COVID-19 as this has provided public health information and vaccination records.</a:t>
            </a:r>
            <a:endParaRPr lang="en-US" altLang="en-US"/>
          </a:p>
          <a:p>
            <a:pPr marL="171450" indent="-171450" algn="just" eaLnBrk="1" hangingPunct="1">
              <a:spcBef>
                <a:spcPct val="0"/>
              </a:spcBef>
              <a:buFont typeface="Wingdings" panose="05000000000000000000" pitchFamily="2" charset="2"/>
              <a:buChar char="Ø"/>
            </a:pPr>
            <a:endParaRPr lang="en-IN" altLang="en-US">
              <a:latin typeface="Times New Roman" panose="02020603050405020304" pitchFamily="18" charset="0"/>
              <a:cs typeface="Times New Roman" panose="02020603050405020304" pitchFamily="18" charset="0"/>
            </a:endParaRPr>
          </a:p>
        </p:txBody>
      </p:sp>
      <p:sp>
        <p:nvSpPr>
          <p:cNvPr id="26628" name="Slide Number Placeholder 3">
            <a:extLst>
              <a:ext uri="{FF2B5EF4-FFF2-40B4-BE49-F238E27FC236}">
                <a16:creationId xmlns:a16="http://schemas.microsoft.com/office/drawing/2014/main" id="{51C16A92-2414-3183-378A-83B821A527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623FF5CD-6C72-4A03-BAB5-1C33A471D84E}" type="slidenum">
              <a:rPr lang="en-IN" altLang="en-US">
                <a:latin typeface="Calibri" panose="020F0502020204030204" pitchFamily="34" charset="0"/>
              </a:rPr>
              <a:pPr/>
              <a:t>3</a:t>
            </a:fld>
            <a:endParaRPr lang="en-IN"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46820416-F330-A3E8-7C51-82CB5C39C8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4AD30734-E939-1C52-4AA1-19397B17A1C1}"/>
              </a:ext>
            </a:extLst>
          </p:cNvPr>
          <p:cNvSpPr>
            <a:spLocks noGrp="1" noChangeArrowheads="1"/>
          </p:cNvSpPr>
          <p:nvPr>
            <p:ph type="body" idx="1"/>
          </p:nvPr>
        </p:nvSpPr>
        <p:spPr bwMode="auto"/>
        <p:txBody>
          <a:bodyPr wrap="square" numCol="1" anchor="t" anchorCtr="0" compatLnSpc="1">
            <a:prstTxWarp prst="textNoShape">
              <a:avLst/>
            </a:prstTxWarp>
          </a:bodyPr>
          <a:lstStyle/>
          <a:p>
            <a:pPr algn="just">
              <a:defRPr/>
            </a:pPr>
            <a:r>
              <a:rPr lang="en-GB"/>
              <a:t>The NHS App has significantly changed workforce practices in primary care and other healthcare settings by alleviating administrative burden on staff and stimulating digital communication among clinicians (Sukriti et al, 2023). Patient requests for booking appointments and ordering repeat prescriptions were previously heavily reliant on telephone or face-to-face contact, requiring a significant amount of staff time. Since then, digital self-service has resolved this need and freed healthcare professionals from diverting their energy into CIS administrative tasks (Tewolde et al, 2022). Another important advantage is better communication between doctors and patients; service users can book online appointment and they can further use secure messaging features. This function enables multidisciplinary working by facilitating accurate information exchange and reducing task duplication between care teams. In addition, the NHS App has required professionals to develop their digital competencies. With more digital technologies being implemented within the sector, staff must have ongoing professional development so they can effectively use the system and this contributes in improving service user experience (Tewolde et al, 2022).</a:t>
            </a:r>
            <a:endParaRPr lang="en-US"/>
          </a:p>
          <a:p>
            <a:pPr algn="just">
              <a:defRPr/>
            </a:pPr>
            <a:r>
              <a:rPr lang="en-GB"/>
              <a:t>Nevertheless, notable challenges persist and this needs to be focused out; the complexities involve lack of confidence among staff, due to this staff members resist in adopting new changes as this increases their digital responsibilities (Tewolde et al, 2022). Data protection is another risk as healthcare professionals must balance GDPR compliance with the need to keep patients information private. Therefore, ongoing staff training and well-established cybersecurity practices are found to be necessary foundational steps for successful implementation of digital health technology such as- NHS App.</a:t>
            </a:r>
            <a:endParaRPr lang="en-US"/>
          </a:p>
          <a:p>
            <a:pPr marL="171450" indent="-171450" algn="just" eaLnBrk="1" hangingPunct="1">
              <a:spcBef>
                <a:spcPct val="0"/>
              </a:spcBef>
              <a:buFont typeface="Wingdings" pitchFamily="2" charset="2"/>
              <a:buChar char="Ø"/>
              <a:defRPr/>
            </a:pPr>
            <a:endParaRPr lang="en-IN">
              <a:latin typeface="Times New Roman" pitchFamily="18" charset="0"/>
              <a:cs typeface="Times New Roman" pitchFamily="18" charset="0"/>
            </a:endParaRPr>
          </a:p>
        </p:txBody>
      </p:sp>
      <p:sp>
        <p:nvSpPr>
          <p:cNvPr id="27652" name="Slide Number Placeholder 3">
            <a:extLst>
              <a:ext uri="{FF2B5EF4-FFF2-40B4-BE49-F238E27FC236}">
                <a16:creationId xmlns:a16="http://schemas.microsoft.com/office/drawing/2014/main" id="{7D367457-CBDD-6B17-C68C-3E780DCC71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EE47E284-EB44-4149-9ABF-E07B13B6CDB0}" type="slidenum">
              <a:rPr lang="en-IN" altLang="en-US">
                <a:latin typeface="Calibri" panose="020F0502020204030204" pitchFamily="34" charset="0"/>
              </a:rPr>
              <a:pPr/>
              <a:t>4</a:t>
            </a:fld>
            <a:endParaRPr lang="en-IN"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A517170-C106-DE29-7B2F-9AF1D8D641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1E6567BC-181D-B66F-DBDF-17A0DECFBE02}"/>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r>
              <a:rPr lang="en-GB"/>
              <a:t>The NHS App is revolutionising the delivery of healthcare services, bringing greater accessibility to treatment and more efficient administration within NHS. This is improving the efficacy of system and creating ease for patient in booking appointments, requesting repeat prescription and viewing their own healthcare records through web portals. This application promotes sharing of patient data more effectively and thereby, this is enhancing communication between healthcare organizations (Zhang et al, 2023). Better access to digital records reduces duplication, errors and supports continuity of care; hence, this is aiding more integrated services especially with patients under multiple professionals. At organizational level, this app led to reduce paper-based work which used to consume time for finalizing appointments (Zhang et al, 2023). Thus, this led to improve practices within healthcare system and further assuring greater service efficacy. Nevertheless, implementation of NHS App complies with significant challenges. The digital divide continues to be a major issue because not everyone has access to smartphones, good internet and digital skills. </a:t>
            </a:r>
            <a:endParaRPr lang="en-US"/>
          </a:p>
          <a:p>
            <a:pPr>
              <a:defRPr/>
            </a:pPr>
            <a:r>
              <a:rPr lang="en-GB"/>
              <a:t>Older people and individuals from marginalized communities are not able to access these services and this is leading to widening existing healthcare inequalities. Furthermore, technical problems are identified as further issue, lack of financial investment results in technical glitch and drastically impact the efficacy of services (Zhang et al, 2023). It is important to undertake investment in infrastructure and cybersecurity as lack of focus on this area lead to create potential risk and further reduces patient trust. Therefore, continued investments and inclusive policies are still essential to ensure equitable access.</a:t>
            </a:r>
            <a:endParaRPr lang="en-US"/>
          </a:p>
          <a:p>
            <a:pPr marL="171450" indent="-171450" algn="just" eaLnBrk="1" hangingPunct="1">
              <a:spcBef>
                <a:spcPct val="0"/>
              </a:spcBef>
              <a:buFont typeface="Wingdings" pitchFamily="2" charset="2"/>
              <a:buChar char="Ø"/>
              <a:defRPr/>
            </a:pPr>
            <a:endParaRPr lang="en-IN">
              <a:latin typeface="Times New Roman" pitchFamily="18" charset="0"/>
              <a:cs typeface="Times New Roman" pitchFamily="18" charset="0"/>
            </a:endParaRPr>
          </a:p>
        </p:txBody>
      </p:sp>
      <p:sp>
        <p:nvSpPr>
          <p:cNvPr id="28676" name="Slide Number Placeholder 3">
            <a:extLst>
              <a:ext uri="{FF2B5EF4-FFF2-40B4-BE49-F238E27FC236}">
                <a16:creationId xmlns:a16="http://schemas.microsoft.com/office/drawing/2014/main" id="{E18BABF8-2C8F-4F99-4B9E-A60C29F455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516EB369-F9CA-46C9-9442-1B3E55DF4B9E}" type="slidenum">
              <a:rPr lang="en-IN" altLang="en-US">
                <a:latin typeface="Calibri" panose="020F0502020204030204" pitchFamily="34" charset="0"/>
              </a:rPr>
              <a:pPr/>
              <a:t>5</a:t>
            </a:fld>
            <a:endParaRPr lang="en-IN"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E224BF0-3F5D-42FE-FDD2-DF1478F47D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5C3896F7-2701-FDBF-181D-26AAC783545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lgn="just" eaLnBrk="1" hangingPunct="1">
              <a:spcBef>
                <a:spcPct val="0"/>
              </a:spcBef>
              <a:buFont typeface="Wingdings" panose="05000000000000000000" pitchFamily="2" charset="2"/>
              <a:buNone/>
            </a:pPr>
            <a:r>
              <a:rPr lang="en-GB" altLang="en-US"/>
              <a:t>	The use of the NHS App significantly improved patient experience by increasing accessibility and promoting individual involvement. Patients are able to book appointments, requesting prescriptions and they can easily access their records (El-Osta, Rowe and Majeed, 2022). This was particularly beneficial for patients with long term conditions, caring responsibilities or living in remote areas.  The App brought information to the users, increased patient centred care while promoting self care and medication adherence. Nevertheless, there are certain areas on-to which focus needs to be integrated. Digital exclusion continues to impact vulnerable groups, particularly older people and those with limited digital literacy. This is increasing health inequalities and therefore, it is important to ensure focus on this area. Additionally, face-to-face interactions have been reduced and this led to compromise empathy and personal communication, particularly for patients with complex mental health needs (El-Osta, Rowe and Majeed, 2022). Henceforth, future healthcare delivery must focus on balancing digital innovation with compassionate care so that consistent support can be provided to service users. </a:t>
            </a:r>
            <a:endParaRPr lang="en-US" altLang="en-US"/>
          </a:p>
          <a:p>
            <a:pPr marL="171450" indent="-171450" algn="just" eaLnBrk="1" hangingPunct="1">
              <a:spcBef>
                <a:spcPct val="0"/>
              </a:spcBef>
              <a:buFont typeface="Wingdings" panose="05000000000000000000" pitchFamily="2" charset="2"/>
              <a:buChar char="Ø"/>
            </a:pPr>
            <a:endParaRPr lang="en-IN" altLang="en-US">
              <a:latin typeface="Times New Roman" panose="02020603050405020304" pitchFamily="18" charset="0"/>
              <a:cs typeface="Times New Roman" panose="02020603050405020304" pitchFamily="18" charset="0"/>
            </a:endParaRPr>
          </a:p>
        </p:txBody>
      </p:sp>
      <p:sp>
        <p:nvSpPr>
          <p:cNvPr id="29700" name="Slide Number Placeholder 3">
            <a:extLst>
              <a:ext uri="{FF2B5EF4-FFF2-40B4-BE49-F238E27FC236}">
                <a16:creationId xmlns:a16="http://schemas.microsoft.com/office/drawing/2014/main" id="{B3E9F2A7-8492-BA85-A69D-8160FC2AD48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271E4CF-0DE4-414C-9930-DE7704E59000}" type="slidenum">
              <a:rPr lang="en-IN" altLang="en-US">
                <a:latin typeface="Calibri" panose="020F0502020204030204" pitchFamily="34" charset="0"/>
              </a:rPr>
              <a:pPr/>
              <a:t>6</a:t>
            </a:fld>
            <a:endParaRPr lang="en-IN"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11EE31B-6E48-4999-EF14-A9F1764FC65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129D482C-487B-845C-D39B-626DEE8BC92A}"/>
              </a:ext>
            </a:extLst>
          </p:cNvPr>
          <p:cNvSpPr>
            <a:spLocks noGrp="1" noChangeArrowheads="1"/>
          </p:cNvSpPr>
          <p:nvPr>
            <p:ph type="body" idx="1"/>
          </p:nvPr>
        </p:nvSpPr>
        <p:spPr bwMode="auto"/>
        <p:txBody>
          <a:bodyPr wrap="square" numCol="1" anchor="t" anchorCtr="0" compatLnSpc="1">
            <a:prstTxWarp prst="textNoShape">
              <a:avLst/>
            </a:prstTxWarp>
          </a:bodyPr>
          <a:lstStyle/>
          <a:p>
            <a:pPr algn="just">
              <a:lnSpc>
                <a:spcPct val="150000"/>
              </a:lnSpc>
              <a:defRPr/>
            </a:pPr>
            <a:r>
              <a:rPr lang="en-GB"/>
              <a:t>Despite widespread implementation in primary care, there are key limitations. The NHS App has revolutionised the delivery of health and social care and its main advantages are increased accessibility, enabling patients to independently access services at any time of day with minimum waiting times, alleviating administrative burden and improving efficiency for organisations (El-Osta, Rowe and Majeed, 2022). The App continues to develop an agenda for digital transformation of the NHS, stimulating active patient involvement and shared Decision-Making by increasing transparency about health records. However, success should not merely measured by technological efficacy alone, digital exclusion remains major barrier as older adults, people with limited digital skills and deprived communities faces issue in accessing NHS App services and this is leading to widening existing healthcare inequalities (Faulkner-Gurstein and Wyatt, 2023). Further, cybersecurity posses ongoing concerns and there is need to integrate robust governance and GDPR compliance for protecting confidential data. Additionally, technology cannot replace person-centred communication, particularly for patients suffering with complex needs (Faulkner-Gurstein and Wyatt, 2023). Therefore, it is important to consider successful implementation that complies with balancing innovation with safe, inclusive and compassionate care. </a:t>
            </a:r>
            <a:endParaRPr lang="en-US"/>
          </a:p>
          <a:p>
            <a:pPr>
              <a:defRPr/>
            </a:pPr>
            <a:endParaRPr lang="en-US"/>
          </a:p>
          <a:p>
            <a:pPr marL="171450" indent="-171450" algn="just" eaLnBrk="1" hangingPunct="1">
              <a:spcBef>
                <a:spcPct val="0"/>
              </a:spcBef>
              <a:buFont typeface="Wingdings" pitchFamily="2" charset="2"/>
              <a:buNone/>
              <a:defRPr/>
            </a:pPr>
            <a:endParaRPr lang="en-IN">
              <a:latin typeface="Times New Roman" pitchFamily="18" charset="0"/>
              <a:cs typeface="Times New Roman" pitchFamily="18" charset="0"/>
            </a:endParaRPr>
          </a:p>
        </p:txBody>
      </p:sp>
      <p:sp>
        <p:nvSpPr>
          <p:cNvPr id="30724" name="Slide Number Placeholder 3">
            <a:extLst>
              <a:ext uri="{FF2B5EF4-FFF2-40B4-BE49-F238E27FC236}">
                <a16:creationId xmlns:a16="http://schemas.microsoft.com/office/drawing/2014/main" id="{E56EEF51-7526-1B61-0D99-D219977F033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95C4984-4BC4-4B86-B23B-9C2ECD8A11B5}" type="slidenum">
              <a:rPr lang="en-IN" altLang="en-US">
                <a:latin typeface="Calibri" panose="020F0502020204030204" pitchFamily="34" charset="0"/>
              </a:rPr>
              <a:pPr/>
              <a:t>7</a:t>
            </a:fld>
            <a:endParaRPr lang="en-IN"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9C55E31-3B4B-5B77-415B-BB88721CD9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237CE73-4802-BB46-9617-F83D41D6D147}"/>
              </a:ext>
            </a:extLst>
          </p:cNvPr>
          <p:cNvSpPr>
            <a:spLocks noGrp="1"/>
          </p:cNvSpPr>
          <p:nvPr>
            <p:ph type="body" idx="1"/>
          </p:nvPr>
        </p:nvSpPr>
        <p:spPr/>
        <p:txBody>
          <a:bodyPr>
            <a:normAutofit fontScale="92500" lnSpcReduction="20000"/>
          </a:bodyPr>
          <a:lstStyle/>
          <a:p>
            <a:pPr algn="just">
              <a:defRPr/>
            </a:pPr>
            <a:r>
              <a:rPr lang="en-GB"/>
              <a:t>The NHS App has demonstrated significant benefits, whilst there are further improvements needed for maximising its efficacy across healthcare system. Prior focus should be implemented on improving digital literacy among patient as they continue to experience difficulties in accessing services (Faulkner-Gurstein and Wyatt, 2023). Further, there is need to improve workforce training so practices of staff members can be improved and this further contributes in maintaining digital competence. Strengthening cybersecurity is equally importance as this supports in managing cybersecurity threats and further sustained investment in secure infrastructure. Healthcare organizations must also retain non-digital alternatives as number of patients require face-to-face or telephone services due to complex needs (Faulkner-Gurstein and Wyatt, 2023). Lastly, continuous evaluation through patient feedback and performance data leads to ensure that NHS App keeps meeting evolving patient needs</a:t>
            </a:r>
            <a:endParaRPr lang="en-US"/>
          </a:p>
          <a:p>
            <a:pPr>
              <a:defRPr/>
            </a:pPr>
            <a:endParaRPr lang="en-US"/>
          </a:p>
        </p:txBody>
      </p:sp>
      <p:sp>
        <p:nvSpPr>
          <p:cNvPr id="31748" name="Slide Number Placeholder 3">
            <a:extLst>
              <a:ext uri="{FF2B5EF4-FFF2-40B4-BE49-F238E27FC236}">
                <a16:creationId xmlns:a16="http://schemas.microsoft.com/office/drawing/2014/main" id="{B17DE368-4A41-AE90-27A3-EE0C556EF4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D075B0F-E873-4DF4-B03D-D0FA0280777B}" type="slidenum">
              <a:rPr lang="en-IN" altLang="en-US">
                <a:latin typeface="Calibri" panose="020F0502020204030204" pitchFamily="34" charset="0"/>
              </a:rPr>
              <a:pPr/>
              <a:t>8</a:t>
            </a:fld>
            <a:endParaRPr lang="en-IN"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829671A-42E4-4301-AECC-55C91B8617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83D2EE78-5B2C-E5A3-7C76-1B4B3DBF79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2772" name="Slide Number Placeholder 3">
            <a:extLst>
              <a:ext uri="{FF2B5EF4-FFF2-40B4-BE49-F238E27FC236}">
                <a16:creationId xmlns:a16="http://schemas.microsoft.com/office/drawing/2014/main" id="{F7CFA0F0-EB16-49F4-6D30-D3F618413B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A98E475-A66D-4C09-A180-B91656684E7B}" type="slidenum">
              <a:rPr lang="en-IN" altLang="en-US">
                <a:latin typeface="Calibri" panose="020F0502020204030204" pitchFamily="34" charset="0"/>
              </a:rPr>
              <a:pPr/>
              <a:t>9</a:t>
            </a:fld>
            <a:endParaRPr lang="en-IN"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024B02-ADD5-A8C2-7C6C-C97ED53AF846}"/>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3" name="Rectangle 2">
            <a:extLst>
              <a:ext uri="{FF2B5EF4-FFF2-40B4-BE49-F238E27FC236}">
                <a16:creationId xmlns:a16="http://schemas.microsoft.com/office/drawing/2014/main" id="{48BE346F-91D4-FB72-ADF2-B9955ED1A127}"/>
              </a:ext>
            </a:extLst>
          </p:cNvPr>
          <p:cNvSpPr>
            <a:spLocks noChangeArrowheads="1"/>
          </p:cNvSpPr>
          <p:nvPr/>
        </p:nvSpPr>
        <p:spPr bwMode="white">
          <a:xfrm>
            <a:off x="11988800" y="3175"/>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4" name="Rectangle 3">
            <a:extLst>
              <a:ext uri="{FF2B5EF4-FFF2-40B4-BE49-F238E27FC236}">
                <a16:creationId xmlns:a16="http://schemas.microsoft.com/office/drawing/2014/main" id="{A4B9DC38-F7B8-C40A-3B44-0AF82B0B7D70}"/>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832179B9-627A-A2D2-1BE0-D4BC84D95E4F}"/>
              </a:ext>
            </a:extLst>
          </p:cNvPr>
          <p:cNvSpPr>
            <a:spLocks noChangeArrowheads="1"/>
          </p:cNvSpPr>
          <p:nvPr/>
        </p:nvSpPr>
        <p:spPr bwMode="white">
          <a:xfrm>
            <a:off x="0" y="0"/>
            <a:ext cx="12192000" cy="25146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57C90B44-851B-476D-EF9C-765BCE639C0F}"/>
              </a:ext>
            </a:extLst>
          </p:cNvPr>
          <p:cNvSpPr>
            <a:spLocks noChangeArrowheads="1"/>
          </p:cNvSpPr>
          <p:nvPr/>
        </p:nvSpPr>
        <p:spPr bwMode="auto">
          <a:xfrm>
            <a:off x="195263" y="6391275"/>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Straight Connector 6">
            <a:extLst>
              <a:ext uri="{FF2B5EF4-FFF2-40B4-BE49-F238E27FC236}">
                <a16:creationId xmlns:a16="http://schemas.microsoft.com/office/drawing/2014/main" id="{12F7A0D2-B897-D3BB-5374-987D826A1165}"/>
              </a:ext>
            </a:extLst>
          </p:cNvPr>
          <p:cNvSpPr>
            <a:spLocks noChangeShapeType="1"/>
          </p:cNvSpPr>
          <p:nvPr/>
        </p:nvSpPr>
        <p:spPr bwMode="auto">
          <a:xfrm>
            <a:off x="207963" y="2419350"/>
            <a:ext cx="11776075"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0" name="Rectangle 9">
            <a:extLst>
              <a:ext uri="{FF2B5EF4-FFF2-40B4-BE49-F238E27FC236}">
                <a16:creationId xmlns:a16="http://schemas.microsoft.com/office/drawing/2014/main" id="{326FD9BD-BBDB-5AA7-E940-A01637920C3F}"/>
              </a:ext>
            </a:extLst>
          </p:cNvPr>
          <p:cNvSpPr>
            <a:spLocks noChangeArrowheads="1"/>
          </p:cNvSpPr>
          <p:nvPr/>
        </p:nvSpPr>
        <p:spPr bwMode="auto">
          <a:xfrm>
            <a:off x="203200" y="152400"/>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a:p>
        </p:txBody>
      </p:sp>
      <p:sp>
        <p:nvSpPr>
          <p:cNvPr id="11" name="Oval 10">
            <a:extLst>
              <a:ext uri="{FF2B5EF4-FFF2-40B4-BE49-F238E27FC236}">
                <a16:creationId xmlns:a16="http://schemas.microsoft.com/office/drawing/2014/main" id="{627DEBF7-24C8-FC77-03F6-AC81F698E53F}"/>
              </a:ext>
            </a:extLst>
          </p:cNvPr>
          <p:cNvSpPr/>
          <p:nvPr/>
        </p:nvSpPr>
        <p:spPr>
          <a:xfrm>
            <a:off x="5689600" y="2114550"/>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2" name="Oval 11">
            <a:extLst>
              <a:ext uri="{FF2B5EF4-FFF2-40B4-BE49-F238E27FC236}">
                <a16:creationId xmlns:a16="http://schemas.microsoft.com/office/drawing/2014/main" id="{21B702A4-5D79-8BE0-609C-A2F0E61230A6}"/>
              </a:ext>
            </a:extLst>
          </p:cNvPr>
          <p:cNvSpPr/>
          <p:nvPr/>
        </p:nvSpPr>
        <p:spPr>
          <a:xfrm>
            <a:off x="5815013" y="2209800"/>
            <a:ext cx="561975"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9" name="Subtitle 8"/>
          <p:cNvSpPr>
            <a:spLocks noGrp="1"/>
          </p:cNvSpPr>
          <p:nvPr>
            <p:ph type="subTitle" idx="1"/>
          </p:nvPr>
        </p:nvSpPr>
        <p:spPr>
          <a:xfrm>
            <a:off x="1828800" y="2819400"/>
            <a:ext cx="85344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914400" y="381000"/>
            <a:ext cx="10363200" cy="1752600"/>
          </a:xfrm>
        </p:spPr>
        <p:txBody>
          <a:bodyPr/>
          <a:lstStyle>
            <a:lvl1pPr>
              <a:defRPr sz="4200">
                <a:solidFill>
                  <a:schemeClr val="accent1"/>
                </a:solidFill>
              </a:defRPr>
            </a:lvl1pPr>
          </a:lstStyle>
          <a:p>
            <a:r>
              <a:rPr lang="en-US"/>
              <a:t>Click to edit Master title style</a:t>
            </a:r>
          </a:p>
        </p:txBody>
      </p:sp>
      <p:sp>
        <p:nvSpPr>
          <p:cNvPr id="13" name="Date Placeholder 27">
            <a:extLst>
              <a:ext uri="{FF2B5EF4-FFF2-40B4-BE49-F238E27FC236}">
                <a16:creationId xmlns:a16="http://schemas.microsoft.com/office/drawing/2014/main" id="{B0C318A1-2C31-63AB-0E3C-1548DF4F24B3}"/>
              </a:ext>
            </a:extLst>
          </p:cNvPr>
          <p:cNvSpPr>
            <a:spLocks noGrp="1"/>
          </p:cNvSpPr>
          <p:nvPr>
            <p:ph type="dt" sz="half" idx="10"/>
          </p:nvPr>
        </p:nvSpPr>
        <p:spPr/>
        <p:txBody>
          <a:bodyPr/>
          <a:lstStyle>
            <a:lvl1pPr>
              <a:defRPr/>
            </a:lvl1pPr>
          </a:lstStyle>
          <a:p>
            <a:pPr>
              <a:defRPr/>
            </a:pPr>
            <a:fld id="{967169C5-B053-4FCD-9528-58534653AA5C}" type="datetimeFigureOut">
              <a:rPr lang="en-IN"/>
              <a:pPr>
                <a:defRPr/>
              </a:pPr>
              <a:t>11-07-2026</a:t>
            </a:fld>
            <a:endParaRPr lang="en-IN"/>
          </a:p>
        </p:txBody>
      </p:sp>
      <p:sp>
        <p:nvSpPr>
          <p:cNvPr id="14" name="Footer Placeholder 16">
            <a:extLst>
              <a:ext uri="{FF2B5EF4-FFF2-40B4-BE49-F238E27FC236}">
                <a16:creationId xmlns:a16="http://schemas.microsoft.com/office/drawing/2014/main" id="{B73BF6AF-6CA0-DD4B-6212-E1AA0F885752}"/>
              </a:ext>
            </a:extLst>
          </p:cNvPr>
          <p:cNvSpPr>
            <a:spLocks noGrp="1"/>
          </p:cNvSpPr>
          <p:nvPr>
            <p:ph type="ftr" sz="quarter" idx="11"/>
          </p:nvPr>
        </p:nvSpPr>
        <p:spPr/>
        <p:txBody>
          <a:bodyPr/>
          <a:lstStyle>
            <a:lvl1pPr>
              <a:defRPr/>
            </a:lvl1pPr>
          </a:lstStyle>
          <a:p>
            <a:pPr>
              <a:defRPr/>
            </a:pPr>
            <a:endParaRPr lang="en-IN"/>
          </a:p>
        </p:txBody>
      </p:sp>
      <p:sp>
        <p:nvSpPr>
          <p:cNvPr id="15" name="Slide Number Placeholder 28">
            <a:extLst>
              <a:ext uri="{FF2B5EF4-FFF2-40B4-BE49-F238E27FC236}">
                <a16:creationId xmlns:a16="http://schemas.microsoft.com/office/drawing/2014/main" id="{7455673E-5B2F-E0EF-C5B0-911822B4A3D3}"/>
              </a:ext>
            </a:extLst>
          </p:cNvPr>
          <p:cNvSpPr>
            <a:spLocks noGrp="1"/>
          </p:cNvSpPr>
          <p:nvPr>
            <p:ph type="sldNum" sz="quarter" idx="12"/>
          </p:nvPr>
        </p:nvSpPr>
        <p:spPr>
          <a:xfrm>
            <a:off x="5791200" y="2198688"/>
            <a:ext cx="609600" cy="441325"/>
          </a:xfrm>
        </p:spPr>
        <p:txBody>
          <a:bodyPr/>
          <a:lstStyle>
            <a:lvl1pPr>
              <a:defRPr/>
            </a:lvl1pPr>
          </a:lstStyle>
          <a:p>
            <a:fld id="{149CCEAC-2EC3-4B6C-8168-10B1007C7983}" type="slidenum">
              <a:rPr lang="en-IN" altLang="en-US"/>
              <a:pPr/>
              <a:t>‹#›</a:t>
            </a:fld>
            <a:endParaRPr lang="en-IN" altLang="en-US"/>
          </a:p>
        </p:txBody>
      </p:sp>
    </p:spTree>
    <p:extLst>
      <p:ext uri="{BB962C8B-B14F-4D97-AF65-F5344CB8AC3E}">
        <p14:creationId xmlns:p14="http://schemas.microsoft.com/office/powerpoint/2010/main" val="26213889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lang="en-US"/>
              <a:t>Click to edit Master title style</a:t>
            </a:r>
          </a:p>
        </p:txBody>
      </p:sp>
      <p:sp>
        <p:nvSpPr>
          <p:cNvPr id="8" name="Content Placeholder 7"/>
          <p:cNvSpPr>
            <a:spLocks noGrp="1"/>
          </p:cNvSpPr>
          <p:nvPr>
            <p:ph sz="quarter" idx="1"/>
          </p:nvPr>
        </p:nvSpPr>
        <p:spPr>
          <a:xfrm>
            <a:off x="402336" y="1527048"/>
            <a:ext cx="1133856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4439D2D0-57A7-BF9D-562C-51B278B318AD}"/>
              </a:ext>
            </a:extLst>
          </p:cNvPr>
          <p:cNvSpPr>
            <a:spLocks noGrp="1"/>
          </p:cNvSpPr>
          <p:nvPr>
            <p:ph type="dt" sz="half" idx="10"/>
          </p:nvPr>
        </p:nvSpPr>
        <p:spPr/>
        <p:txBody>
          <a:bodyPr/>
          <a:lstStyle>
            <a:lvl1pPr>
              <a:defRPr/>
            </a:lvl1pPr>
          </a:lstStyle>
          <a:p>
            <a:pPr>
              <a:defRPr/>
            </a:pPr>
            <a:fld id="{0F9C67B6-8B7E-49AC-8C2B-A7131D286702}" type="datetimeFigureOut">
              <a:rPr lang="en-IN"/>
              <a:pPr>
                <a:defRPr/>
              </a:pPr>
              <a:t>11-07-2026</a:t>
            </a:fld>
            <a:endParaRPr lang="en-IN"/>
          </a:p>
        </p:txBody>
      </p:sp>
      <p:sp>
        <p:nvSpPr>
          <p:cNvPr id="4" name="Footer Placeholder 4">
            <a:extLst>
              <a:ext uri="{FF2B5EF4-FFF2-40B4-BE49-F238E27FC236}">
                <a16:creationId xmlns:a16="http://schemas.microsoft.com/office/drawing/2014/main" id="{C785951D-CEEC-F556-15C4-54C14638FD4A}"/>
              </a:ext>
            </a:extLst>
          </p:cNvPr>
          <p:cNvSpPr>
            <a:spLocks noGrp="1"/>
          </p:cNvSpPr>
          <p:nvPr>
            <p:ph type="ftr" sz="quarter" idx="11"/>
          </p:nvPr>
        </p:nvSpPr>
        <p:spPr/>
        <p:txBody>
          <a:bodyPr/>
          <a:lstStyle>
            <a:lvl1pPr>
              <a:defRPr/>
            </a:lvl1pPr>
          </a:lstStyle>
          <a:p>
            <a:pPr>
              <a:defRPr/>
            </a:pPr>
            <a:endParaRPr lang="en-IN"/>
          </a:p>
        </p:txBody>
      </p:sp>
      <p:sp>
        <p:nvSpPr>
          <p:cNvPr id="5" name="Slide Number Placeholder 5">
            <a:extLst>
              <a:ext uri="{FF2B5EF4-FFF2-40B4-BE49-F238E27FC236}">
                <a16:creationId xmlns:a16="http://schemas.microsoft.com/office/drawing/2014/main" id="{946C7F40-9613-65D3-BAD8-083B6CEA7770}"/>
              </a:ext>
            </a:extLst>
          </p:cNvPr>
          <p:cNvSpPr>
            <a:spLocks noGrp="1"/>
          </p:cNvSpPr>
          <p:nvPr>
            <p:ph type="sldNum" sz="quarter" idx="12"/>
          </p:nvPr>
        </p:nvSpPr>
        <p:spPr>
          <a:xfrm>
            <a:off x="5815013" y="1027113"/>
            <a:ext cx="609600" cy="441325"/>
          </a:xfrm>
        </p:spPr>
        <p:txBody>
          <a:bodyPr/>
          <a:lstStyle>
            <a:lvl1pPr>
              <a:defRPr/>
            </a:lvl1pPr>
          </a:lstStyle>
          <a:p>
            <a:fld id="{3C69D176-E72F-4FEA-ADF3-7031DD6A5C58}" type="slidenum">
              <a:rPr lang="en-IN" altLang="en-US"/>
              <a:pPr/>
              <a:t>‹#›</a:t>
            </a:fld>
            <a:endParaRPr lang="en-IN" altLang="en-US"/>
          </a:p>
        </p:txBody>
      </p:sp>
    </p:spTree>
    <p:extLst>
      <p:ext uri="{BB962C8B-B14F-4D97-AF65-F5344CB8AC3E}">
        <p14:creationId xmlns:p14="http://schemas.microsoft.com/office/powerpoint/2010/main" val="291550890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8CA2B7-971C-83B1-425F-4D972B2F23C9}"/>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CE38803A-B582-D453-C3C3-26124A6FA09B}"/>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BC7EB858-9420-E1B7-05E6-AB1C3F3A0A54}"/>
              </a:ext>
            </a:extLst>
          </p:cNvPr>
          <p:cNvSpPr>
            <a:spLocks noChangeArrowheads="1"/>
          </p:cNvSpPr>
          <p:nvPr/>
        </p:nvSpPr>
        <p:spPr bwMode="white">
          <a:xfrm>
            <a:off x="0" y="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A29FCB6A-C212-BCFB-815E-F06D74A097BF}"/>
              </a:ext>
            </a:extLst>
          </p:cNvPr>
          <p:cNvSpPr>
            <a:spLocks noChangeArrowheads="1"/>
          </p:cNvSpPr>
          <p:nvPr/>
        </p:nvSpPr>
        <p:spPr bwMode="white">
          <a:xfrm>
            <a:off x="11988800" y="1905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2F4B652B-4EBC-6634-B93E-D977C59010B7}"/>
              </a:ext>
            </a:extLst>
          </p:cNvPr>
          <p:cNvSpPr>
            <a:spLocks noChangeArrowheads="1"/>
          </p:cNvSpPr>
          <p:nvPr/>
        </p:nvSpPr>
        <p:spPr bwMode="white">
          <a:xfrm>
            <a:off x="203200" y="2286000"/>
            <a:ext cx="11777663" cy="3048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8BD7EEBD-FCF7-645A-2933-E2C09FE7DC07}"/>
              </a:ext>
            </a:extLst>
          </p:cNvPr>
          <p:cNvSpPr>
            <a:spLocks noChangeArrowheads="1"/>
          </p:cNvSpPr>
          <p:nvPr/>
        </p:nvSpPr>
        <p:spPr bwMode="auto">
          <a:xfrm>
            <a:off x="207963" y="142875"/>
            <a:ext cx="11776075" cy="2139950"/>
          </a:xfrm>
          <a:prstGeom prst="rect">
            <a:avLst/>
          </a:prstGeom>
          <a:solidFill>
            <a:schemeClr val="accent1"/>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0" name="Rectangle 9">
            <a:extLst>
              <a:ext uri="{FF2B5EF4-FFF2-40B4-BE49-F238E27FC236}">
                <a16:creationId xmlns:a16="http://schemas.microsoft.com/office/drawing/2014/main" id="{096F9768-9CF1-CCFA-5001-F046F17FB598}"/>
              </a:ext>
            </a:extLst>
          </p:cNvPr>
          <p:cNvSpPr>
            <a:spLocks noChangeArrowheads="1"/>
          </p:cNvSpPr>
          <p:nvPr/>
        </p:nvSpPr>
        <p:spPr bwMode="auto">
          <a:xfrm>
            <a:off x="195263" y="6391275"/>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1" name="Rectangle 10">
            <a:extLst>
              <a:ext uri="{FF2B5EF4-FFF2-40B4-BE49-F238E27FC236}">
                <a16:creationId xmlns:a16="http://schemas.microsoft.com/office/drawing/2014/main" id="{FB9A2D27-13AA-7520-A46E-55F8769A75ED}"/>
              </a:ext>
            </a:extLst>
          </p:cNvPr>
          <p:cNvSpPr>
            <a:spLocks noChangeArrowheads="1"/>
          </p:cNvSpPr>
          <p:nvPr/>
        </p:nvSpPr>
        <p:spPr bwMode="auto">
          <a:xfrm>
            <a:off x="203200" y="152400"/>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a:p>
        </p:txBody>
      </p:sp>
      <p:sp>
        <p:nvSpPr>
          <p:cNvPr id="12" name="Straight Connector 11">
            <a:extLst>
              <a:ext uri="{FF2B5EF4-FFF2-40B4-BE49-F238E27FC236}">
                <a16:creationId xmlns:a16="http://schemas.microsoft.com/office/drawing/2014/main" id="{928F1B34-8ED4-A731-E035-4F3582D801DE}"/>
              </a:ext>
            </a:extLst>
          </p:cNvPr>
          <p:cNvSpPr>
            <a:spLocks noChangeShapeType="1"/>
          </p:cNvSpPr>
          <p:nvPr/>
        </p:nvSpPr>
        <p:spPr bwMode="auto">
          <a:xfrm>
            <a:off x="203200" y="2438400"/>
            <a:ext cx="11777663"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3" name="Oval 12">
            <a:extLst>
              <a:ext uri="{FF2B5EF4-FFF2-40B4-BE49-F238E27FC236}">
                <a16:creationId xmlns:a16="http://schemas.microsoft.com/office/drawing/2014/main" id="{126AD7C9-9377-9814-9E55-08BD6FB73478}"/>
              </a:ext>
            </a:extLst>
          </p:cNvPr>
          <p:cNvSpPr/>
          <p:nvPr/>
        </p:nvSpPr>
        <p:spPr>
          <a:xfrm>
            <a:off x="5689600" y="2114550"/>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4" name="Oval 13">
            <a:extLst>
              <a:ext uri="{FF2B5EF4-FFF2-40B4-BE49-F238E27FC236}">
                <a16:creationId xmlns:a16="http://schemas.microsoft.com/office/drawing/2014/main" id="{A352B9B1-42A6-161F-9062-C4F7A7EB3A64}"/>
              </a:ext>
            </a:extLst>
          </p:cNvPr>
          <p:cNvSpPr/>
          <p:nvPr/>
        </p:nvSpPr>
        <p:spPr>
          <a:xfrm>
            <a:off x="5815013" y="2209800"/>
            <a:ext cx="561975"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3" name="Text Placeholder 2"/>
          <p:cNvSpPr>
            <a:spLocks noGrp="1"/>
          </p:cNvSpPr>
          <p:nvPr>
            <p:ph type="body" idx="1"/>
          </p:nvPr>
        </p:nvSpPr>
        <p:spPr>
          <a:xfrm>
            <a:off x="1824568" y="2743200"/>
            <a:ext cx="8640232" cy="1673225"/>
          </a:xfrm>
        </p:spPr>
        <p:txBody>
          <a:bodyPr/>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2" name="Title 1"/>
          <p:cNvSpPr>
            <a:spLocks noGrp="1"/>
          </p:cNvSpPr>
          <p:nvPr>
            <p:ph type="title"/>
          </p:nvPr>
        </p:nvSpPr>
        <p:spPr>
          <a:xfrm>
            <a:off x="963084" y="533400"/>
            <a:ext cx="10363200" cy="1524000"/>
          </a:xfrm>
        </p:spPr>
        <p:txBody>
          <a:bodyPr/>
          <a:lstStyle>
            <a:lvl1pPr algn="ctr">
              <a:buNone/>
              <a:defRPr sz="4200" b="0" cap="none" baseline="0">
                <a:solidFill>
                  <a:srgbClr val="FFFFFF"/>
                </a:solidFill>
              </a:defRPr>
            </a:lvl1pPr>
          </a:lstStyle>
          <a:p>
            <a:r>
              <a:rPr lang="en-US"/>
              <a:t>Click to edit Master title style</a:t>
            </a:r>
          </a:p>
        </p:txBody>
      </p:sp>
      <p:sp>
        <p:nvSpPr>
          <p:cNvPr id="15" name="Footer Placeholder 4">
            <a:extLst>
              <a:ext uri="{FF2B5EF4-FFF2-40B4-BE49-F238E27FC236}">
                <a16:creationId xmlns:a16="http://schemas.microsoft.com/office/drawing/2014/main" id="{770564DE-DD2E-05A9-9D46-359C5571294D}"/>
              </a:ext>
            </a:extLst>
          </p:cNvPr>
          <p:cNvSpPr>
            <a:spLocks noGrp="1"/>
          </p:cNvSpPr>
          <p:nvPr>
            <p:ph type="ftr" sz="quarter" idx="10"/>
          </p:nvPr>
        </p:nvSpPr>
        <p:spPr/>
        <p:txBody>
          <a:bodyPr/>
          <a:lstStyle>
            <a:lvl1pPr>
              <a:defRPr/>
            </a:lvl1pPr>
          </a:lstStyle>
          <a:p>
            <a:pPr>
              <a:defRPr/>
            </a:pPr>
            <a:endParaRPr lang="en-IN"/>
          </a:p>
        </p:txBody>
      </p:sp>
      <p:sp>
        <p:nvSpPr>
          <p:cNvPr id="16" name="Date Placeholder 3">
            <a:extLst>
              <a:ext uri="{FF2B5EF4-FFF2-40B4-BE49-F238E27FC236}">
                <a16:creationId xmlns:a16="http://schemas.microsoft.com/office/drawing/2014/main" id="{9E985928-D552-1D9D-1B2C-B01AF7F4DAAB}"/>
              </a:ext>
            </a:extLst>
          </p:cNvPr>
          <p:cNvSpPr>
            <a:spLocks noGrp="1"/>
          </p:cNvSpPr>
          <p:nvPr>
            <p:ph type="dt" sz="half" idx="11"/>
          </p:nvPr>
        </p:nvSpPr>
        <p:spPr/>
        <p:txBody>
          <a:bodyPr/>
          <a:lstStyle>
            <a:lvl1pPr>
              <a:defRPr/>
            </a:lvl1pPr>
          </a:lstStyle>
          <a:p>
            <a:pPr>
              <a:defRPr/>
            </a:pPr>
            <a:fld id="{00282A70-8FC3-4C13-937F-46A652F8C5F3}" type="datetimeFigureOut">
              <a:rPr lang="en-IN"/>
              <a:pPr>
                <a:defRPr/>
              </a:pPr>
              <a:t>11-07-2026</a:t>
            </a:fld>
            <a:endParaRPr lang="en-IN"/>
          </a:p>
        </p:txBody>
      </p:sp>
      <p:sp>
        <p:nvSpPr>
          <p:cNvPr id="17" name="Slide Number Placeholder 5">
            <a:extLst>
              <a:ext uri="{FF2B5EF4-FFF2-40B4-BE49-F238E27FC236}">
                <a16:creationId xmlns:a16="http://schemas.microsoft.com/office/drawing/2014/main" id="{B2706B1B-B375-F2D5-0697-62A3CC99005A}"/>
              </a:ext>
            </a:extLst>
          </p:cNvPr>
          <p:cNvSpPr>
            <a:spLocks noGrp="1"/>
          </p:cNvSpPr>
          <p:nvPr>
            <p:ph type="sldNum" sz="quarter" idx="12"/>
          </p:nvPr>
        </p:nvSpPr>
        <p:spPr>
          <a:xfrm>
            <a:off x="5791200" y="2198688"/>
            <a:ext cx="609600" cy="441325"/>
          </a:xfrm>
        </p:spPr>
        <p:txBody>
          <a:bodyPr/>
          <a:lstStyle>
            <a:lvl1pPr>
              <a:defRPr/>
            </a:lvl1pPr>
          </a:lstStyle>
          <a:p>
            <a:fld id="{9EE3146F-A72F-4072-A3A3-1434AAD6E007}" type="slidenum">
              <a:rPr lang="en-IN" altLang="en-US"/>
              <a:pPr/>
              <a:t>‹#›</a:t>
            </a:fld>
            <a:endParaRPr lang="en-IN" altLang="en-US"/>
          </a:p>
        </p:txBody>
      </p:sp>
    </p:spTree>
    <p:extLst>
      <p:ext uri="{BB962C8B-B14F-4D97-AF65-F5344CB8AC3E}">
        <p14:creationId xmlns:p14="http://schemas.microsoft.com/office/powerpoint/2010/main" val="146106918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2"/>
        </a:solidFill>
        <a:effectLst/>
      </p:bgPr>
    </p:bg>
    <p:spTree>
      <p:nvGrpSpPr>
        <p:cNvPr id="1" name=""/>
        <p:cNvGrpSpPr/>
        <p:nvPr/>
      </p:nvGrpSpPr>
      <p:grpSpPr>
        <a:xfrm>
          <a:off x="0" y="0"/>
          <a:ext cx="0" cy="0"/>
          <a:chOff x="0" y="0"/>
          <a:chExt cx="0" cy="0"/>
        </a:xfrm>
      </p:grpSpPr>
      <p:sp>
        <p:nvSpPr>
          <p:cNvPr id="3" name="Straight Connector 2">
            <a:extLst>
              <a:ext uri="{FF2B5EF4-FFF2-40B4-BE49-F238E27FC236}">
                <a16:creationId xmlns:a16="http://schemas.microsoft.com/office/drawing/2014/main" id="{D18FC35E-6667-BB48-429D-8EC258CE4935}"/>
              </a:ext>
            </a:extLst>
          </p:cNvPr>
          <p:cNvSpPr>
            <a:spLocks noChangeShapeType="1"/>
          </p:cNvSpPr>
          <p:nvPr/>
        </p:nvSpPr>
        <p:spPr bwMode="auto">
          <a:xfrm flipV="1">
            <a:off x="6084888" y="1576388"/>
            <a:ext cx="11112" cy="4818062"/>
          </a:xfrm>
          <a:prstGeom prst="line">
            <a:avLst/>
          </a:prstGeom>
          <a:noFill/>
          <a:ln w="9525" cap="flat" cmpd="sng" algn="ctr">
            <a:solidFill>
              <a:schemeClr val="tx2"/>
            </a:solidFill>
            <a:prstDash val="sysDash"/>
            <a:round/>
            <a:headEnd type="none" w="med" len="med"/>
            <a:tailEnd type="none" w="med" len="med"/>
          </a:ln>
          <a:effectLst/>
        </p:spPr>
        <p:txBody>
          <a:bodyPr wrap="none" anchor="ctr"/>
          <a:lstStyle/>
          <a:p>
            <a:pPr>
              <a:defRPr/>
            </a:pPr>
            <a:endParaRPr lang="en-US"/>
          </a:p>
        </p:txBody>
      </p:sp>
      <p:sp>
        <p:nvSpPr>
          <p:cNvPr id="2" name="Title 1"/>
          <p:cNvSpPr>
            <a:spLocks noGrp="1"/>
          </p:cNvSpPr>
          <p:nvPr>
            <p:ph type="title"/>
          </p:nvPr>
        </p:nvSpPr>
        <p:spPr>
          <a:xfrm>
            <a:off x="402336" y="228600"/>
            <a:ext cx="11379200" cy="758952"/>
          </a:xfrm>
        </p:spPr>
        <p:txBody>
          <a:bodyPr/>
          <a:lstStyle/>
          <a:p>
            <a:r>
              <a:rPr lang="en-US"/>
              <a:t>Click to edit Master title style</a:t>
            </a:r>
          </a:p>
        </p:txBody>
      </p:sp>
      <p:sp>
        <p:nvSpPr>
          <p:cNvPr id="10" name="Content Placeholder 9"/>
          <p:cNvSpPr>
            <a:spLocks noGrp="1"/>
          </p:cNvSpPr>
          <p:nvPr>
            <p:ph sz="half" idx="1"/>
          </p:nvPr>
        </p:nvSpPr>
        <p:spPr>
          <a:xfrm>
            <a:off x="402336" y="1371600"/>
            <a:ext cx="5384800" cy="4681728"/>
          </a:xfrm>
        </p:spPr>
        <p:txBody>
          <a:bodyPr/>
          <a:lstStyle>
            <a:lvl1pPr>
              <a:defRPr sz="25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half" idx="2"/>
          </p:nvPr>
        </p:nvSpPr>
        <p:spPr>
          <a:xfrm>
            <a:off x="6400800" y="1371600"/>
            <a:ext cx="5384800" cy="4681728"/>
          </a:xfrm>
        </p:spPr>
        <p:txBody>
          <a:bodyPr/>
          <a:lstStyle>
            <a:lvl1pPr>
              <a:defRPr sz="25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1BBABE6F-65F8-69C2-6A02-ABF9C041D33A}"/>
              </a:ext>
            </a:extLst>
          </p:cNvPr>
          <p:cNvSpPr>
            <a:spLocks noGrp="1"/>
          </p:cNvSpPr>
          <p:nvPr>
            <p:ph type="dt" sz="half" idx="10"/>
          </p:nvPr>
        </p:nvSpPr>
        <p:spPr>
          <a:xfrm>
            <a:off x="7721600" y="6410325"/>
            <a:ext cx="4059238" cy="365125"/>
          </a:xfrm>
        </p:spPr>
        <p:txBody>
          <a:bodyPr/>
          <a:lstStyle>
            <a:lvl1pPr>
              <a:defRPr/>
            </a:lvl1pPr>
          </a:lstStyle>
          <a:p>
            <a:pPr>
              <a:defRPr/>
            </a:pPr>
            <a:fld id="{57EC0DB1-EDCE-4C18-98C5-3E7BDDF34DEC}" type="datetimeFigureOut">
              <a:rPr lang="en-IN"/>
              <a:pPr>
                <a:defRPr/>
              </a:pPr>
              <a:t>11-07-2026</a:t>
            </a:fld>
            <a:endParaRPr lang="en-IN"/>
          </a:p>
        </p:txBody>
      </p:sp>
      <p:sp>
        <p:nvSpPr>
          <p:cNvPr id="5" name="Footer Placeholder 5">
            <a:extLst>
              <a:ext uri="{FF2B5EF4-FFF2-40B4-BE49-F238E27FC236}">
                <a16:creationId xmlns:a16="http://schemas.microsoft.com/office/drawing/2014/main" id="{940E5063-4425-DC52-F919-6A37E32BAD77}"/>
              </a:ext>
            </a:extLst>
          </p:cNvPr>
          <p:cNvSpPr>
            <a:spLocks noGrp="1"/>
          </p:cNvSpPr>
          <p:nvPr>
            <p:ph type="ftr" sz="quarter" idx="11"/>
          </p:nvPr>
        </p:nvSpPr>
        <p:spPr/>
        <p:txBody>
          <a:bodyPr/>
          <a:lstStyle>
            <a:lvl1pPr>
              <a:defRPr/>
            </a:lvl1pPr>
          </a:lstStyle>
          <a:p>
            <a:pPr>
              <a:defRPr/>
            </a:pPr>
            <a:endParaRPr lang="en-IN"/>
          </a:p>
        </p:txBody>
      </p:sp>
      <p:sp>
        <p:nvSpPr>
          <p:cNvPr id="6" name="Slide Number Placeholder 6">
            <a:extLst>
              <a:ext uri="{FF2B5EF4-FFF2-40B4-BE49-F238E27FC236}">
                <a16:creationId xmlns:a16="http://schemas.microsoft.com/office/drawing/2014/main" id="{88520107-6385-9AA5-E68C-E5FEE15EB79D}"/>
              </a:ext>
            </a:extLst>
          </p:cNvPr>
          <p:cNvSpPr>
            <a:spLocks noGrp="1"/>
          </p:cNvSpPr>
          <p:nvPr>
            <p:ph type="sldNum" sz="quarter" idx="12"/>
          </p:nvPr>
        </p:nvSpPr>
        <p:spPr/>
        <p:txBody>
          <a:bodyPr/>
          <a:lstStyle>
            <a:lvl1pPr>
              <a:defRPr/>
            </a:lvl1pPr>
          </a:lstStyle>
          <a:p>
            <a:fld id="{FF7EFB0E-1476-4043-AAAF-40832E5EC772}" type="slidenum">
              <a:rPr lang="en-IN" altLang="en-US"/>
              <a:pPr/>
              <a:t>‹#›</a:t>
            </a:fld>
            <a:endParaRPr lang="en-IN" altLang="en-US"/>
          </a:p>
        </p:txBody>
      </p:sp>
    </p:spTree>
    <p:extLst>
      <p:ext uri="{BB962C8B-B14F-4D97-AF65-F5344CB8AC3E}">
        <p14:creationId xmlns:p14="http://schemas.microsoft.com/office/powerpoint/2010/main" val="1886044276"/>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solidFill>
        <a:effectLst/>
      </p:bgPr>
    </p:bg>
    <p:spTree>
      <p:nvGrpSpPr>
        <p:cNvPr id="1" name=""/>
        <p:cNvGrpSpPr/>
        <p:nvPr/>
      </p:nvGrpSpPr>
      <p:grpSpPr>
        <a:xfrm>
          <a:off x="0" y="0"/>
          <a:ext cx="0" cy="0"/>
          <a:chOff x="0" y="0"/>
          <a:chExt cx="0" cy="0"/>
        </a:xfrm>
      </p:grpSpPr>
      <p:sp>
        <p:nvSpPr>
          <p:cNvPr id="2" name="Straight Connector 1">
            <a:extLst>
              <a:ext uri="{FF2B5EF4-FFF2-40B4-BE49-F238E27FC236}">
                <a16:creationId xmlns:a16="http://schemas.microsoft.com/office/drawing/2014/main" id="{F4C7C28B-0DA6-5CD6-9951-44B2C09138C6}"/>
              </a:ext>
            </a:extLst>
          </p:cNvPr>
          <p:cNvSpPr>
            <a:spLocks noChangeShapeType="1"/>
          </p:cNvSpPr>
          <p:nvPr/>
        </p:nvSpPr>
        <p:spPr bwMode="auto">
          <a:xfrm flipV="1">
            <a:off x="6096000" y="2200275"/>
            <a:ext cx="0" cy="4187825"/>
          </a:xfrm>
          <a:prstGeom prst="line">
            <a:avLst/>
          </a:prstGeom>
          <a:noFill/>
          <a:ln w="9525" cap="flat" cmpd="sng" algn="ctr">
            <a:solidFill>
              <a:schemeClr val="tx2"/>
            </a:solidFill>
            <a:prstDash val="sysDash"/>
            <a:round/>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291947E3-41B3-C236-F96E-2255FB8C417D}"/>
              </a:ext>
            </a:extLst>
          </p:cNvPr>
          <p:cNvSpPr>
            <a:spLocks noChangeArrowheads="1"/>
          </p:cNvSpPr>
          <p:nvPr/>
        </p:nvSpPr>
        <p:spPr bwMode="white">
          <a:xfrm>
            <a:off x="0" y="0"/>
            <a:ext cx="12192000" cy="14478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120F7F0E-8D40-8A1C-BC0F-F17C6CC129E8}"/>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46B4562D-30EB-709A-ED9A-4E6C5DEA756C}"/>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68B2EAB5-25A8-7CCE-CF4E-1D7F2FC5C138}"/>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5863B9B2-CA06-26FE-B67C-B3C8339D48CF}"/>
              </a:ext>
            </a:extLst>
          </p:cNvPr>
          <p:cNvSpPr/>
          <p:nvPr/>
        </p:nvSpPr>
        <p:spPr>
          <a:xfrm>
            <a:off x="203200" y="1371600"/>
            <a:ext cx="11777663"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 name="Rectangle 9">
            <a:extLst>
              <a:ext uri="{FF2B5EF4-FFF2-40B4-BE49-F238E27FC236}">
                <a16:creationId xmlns:a16="http://schemas.microsoft.com/office/drawing/2014/main" id="{E647D8CA-63DC-0CBE-3542-9F1EAD9852B8}"/>
              </a:ext>
            </a:extLst>
          </p:cNvPr>
          <p:cNvSpPr>
            <a:spLocks noChangeArrowheads="1"/>
          </p:cNvSpPr>
          <p:nvPr/>
        </p:nvSpPr>
        <p:spPr bwMode="auto">
          <a:xfrm>
            <a:off x="195263" y="6391275"/>
            <a:ext cx="11776075" cy="311150"/>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1" name="Straight Connector 10">
            <a:extLst>
              <a:ext uri="{FF2B5EF4-FFF2-40B4-BE49-F238E27FC236}">
                <a16:creationId xmlns:a16="http://schemas.microsoft.com/office/drawing/2014/main" id="{E0F67D21-353D-6772-75E9-94CCC06EFAD7}"/>
              </a:ext>
            </a:extLst>
          </p:cNvPr>
          <p:cNvSpPr>
            <a:spLocks noChangeShapeType="1"/>
          </p:cNvSpPr>
          <p:nvPr/>
        </p:nvSpPr>
        <p:spPr bwMode="auto">
          <a:xfrm>
            <a:off x="203200" y="1279525"/>
            <a:ext cx="11777663"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2" name="Rectangle 11">
            <a:extLst>
              <a:ext uri="{FF2B5EF4-FFF2-40B4-BE49-F238E27FC236}">
                <a16:creationId xmlns:a16="http://schemas.microsoft.com/office/drawing/2014/main" id="{550D8591-F1A5-DE0A-26B0-5873EF1ADA3C}"/>
              </a:ext>
            </a:extLst>
          </p:cNvPr>
          <p:cNvSpPr>
            <a:spLocks noChangeArrowheads="1"/>
          </p:cNvSpPr>
          <p:nvPr/>
        </p:nvSpPr>
        <p:spPr bwMode="auto">
          <a:xfrm>
            <a:off x="203200" y="155575"/>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a:p>
        </p:txBody>
      </p:sp>
      <p:sp>
        <p:nvSpPr>
          <p:cNvPr id="13" name="Oval 12">
            <a:extLst>
              <a:ext uri="{FF2B5EF4-FFF2-40B4-BE49-F238E27FC236}">
                <a16:creationId xmlns:a16="http://schemas.microsoft.com/office/drawing/2014/main" id="{E7F8ED6E-B6E4-13A4-6377-E19D967A88AA}"/>
              </a:ext>
            </a:extLst>
          </p:cNvPr>
          <p:cNvSpPr/>
          <p:nvPr/>
        </p:nvSpPr>
        <p:spPr>
          <a:xfrm>
            <a:off x="5689600" y="955675"/>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4" name="Oval 13">
            <a:extLst>
              <a:ext uri="{FF2B5EF4-FFF2-40B4-BE49-F238E27FC236}">
                <a16:creationId xmlns:a16="http://schemas.microsoft.com/office/drawing/2014/main" id="{4F777552-EDB8-D8B6-DE74-B2D32D0EF129}"/>
              </a:ext>
            </a:extLst>
          </p:cNvPr>
          <p:cNvSpPr/>
          <p:nvPr/>
        </p:nvSpPr>
        <p:spPr>
          <a:xfrm>
            <a:off x="5815013" y="1050925"/>
            <a:ext cx="561975"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3" name="Text Placeholder 2"/>
          <p:cNvSpPr>
            <a:spLocks noGrp="1"/>
          </p:cNvSpPr>
          <p:nvPr>
            <p:ph type="body" idx="1"/>
          </p:nvPr>
        </p:nvSpPr>
        <p:spPr>
          <a:xfrm>
            <a:off x="402336" y="1524000"/>
            <a:ext cx="5386917"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388441" y="1524000"/>
            <a:ext cx="5389033"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24" name="Content Placeholder 23"/>
          <p:cNvSpPr>
            <a:spLocks noGrp="1"/>
          </p:cNvSpPr>
          <p:nvPr>
            <p:ph sz="quarter" idx="2"/>
          </p:nvPr>
        </p:nvSpPr>
        <p:spPr>
          <a:xfrm>
            <a:off x="402336" y="2471383"/>
            <a:ext cx="5388864" cy="38184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Content Placeholder 25"/>
          <p:cNvSpPr>
            <a:spLocks noGrp="1"/>
          </p:cNvSpPr>
          <p:nvPr>
            <p:ph sz="quarter" idx="4"/>
          </p:nvPr>
        </p:nvSpPr>
        <p:spPr>
          <a:xfrm>
            <a:off x="6400800" y="2471383"/>
            <a:ext cx="5384800" cy="38221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itle 22"/>
          <p:cNvSpPr>
            <a:spLocks noGrp="1"/>
          </p:cNvSpPr>
          <p:nvPr>
            <p:ph type="title"/>
          </p:nvPr>
        </p:nvSpPr>
        <p:spPr/>
        <p:txBody>
          <a:bodyPr rtlCol="0"/>
          <a:lstStyle/>
          <a:p>
            <a:r>
              <a:rPr lang="en-US"/>
              <a:t>Click to edit Master title style</a:t>
            </a:r>
          </a:p>
        </p:txBody>
      </p:sp>
      <p:sp>
        <p:nvSpPr>
          <p:cNvPr id="15" name="Date Placeholder 6">
            <a:extLst>
              <a:ext uri="{FF2B5EF4-FFF2-40B4-BE49-F238E27FC236}">
                <a16:creationId xmlns:a16="http://schemas.microsoft.com/office/drawing/2014/main" id="{43C32B31-72FE-28AE-44C2-DAD7B39A354D}"/>
              </a:ext>
            </a:extLst>
          </p:cNvPr>
          <p:cNvSpPr>
            <a:spLocks noGrp="1"/>
          </p:cNvSpPr>
          <p:nvPr>
            <p:ph type="dt" sz="half" idx="10"/>
          </p:nvPr>
        </p:nvSpPr>
        <p:spPr/>
        <p:txBody>
          <a:bodyPr/>
          <a:lstStyle>
            <a:lvl1pPr>
              <a:defRPr/>
            </a:lvl1pPr>
          </a:lstStyle>
          <a:p>
            <a:pPr>
              <a:defRPr/>
            </a:pPr>
            <a:fld id="{CB9A0154-9C34-42EF-91A6-6CD5FB46D16F}" type="datetimeFigureOut">
              <a:rPr lang="en-IN"/>
              <a:pPr>
                <a:defRPr/>
              </a:pPr>
              <a:t>11-07-2026</a:t>
            </a:fld>
            <a:endParaRPr lang="en-IN"/>
          </a:p>
        </p:txBody>
      </p:sp>
      <p:sp>
        <p:nvSpPr>
          <p:cNvPr id="16" name="Footer Placeholder 7">
            <a:extLst>
              <a:ext uri="{FF2B5EF4-FFF2-40B4-BE49-F238E27FC236}">
                <a16:creationId xmlns:a16="http://schemas.microsoft.com/office/drawing/2014/main" id="{1CBE2A26-4AF6-9462-41D0-1C66EEA87CED}"/>
              </a:ext>
            </a:extLst>
          </p:cNvPr>
          <p:cNvSpPr>
            <a:spLocks noGrp="1"/>
          </p:cNvSpPr>
          <p:nvPr>
            <p:ph type="ftr" sz="quarter" idx="11"/>
          </p:nvPr>
        </p:nvSpPr>
        <p:spPr>
          <a:xfrm>
            <a:off x="406400" y="6410325"/>
            <a:ext cx="4775200" cy="365125"/>
          </a:xfrm>
        </p:spPr>
        <p:txBody>
          <a:bodyPr/>
          <a:lstStyle>
            <a:lvl1pPr>
              <a:defRPr/>
            </a:lvl1pPr>
          </a:lstStyle>
          <a:p>
            <a:pPr>
              <a:defRPr/>
            </a:pPr>
            <a:endParaRPr lang="en-IN"/>
          </a:p>
        </p:txBody>
      </p:sp>
      <p:sp>
        <p:nvSpPr>
          <p:cNvPr id="17" name="Slide Number Placeholder 8">
            <a:extLst>
              <a:ext uri="{FF2B5EF4-FFF2-40B4-BE49-F238E27FC236}">
                <a16:creationId xmlns:a16="http://schemas.microsoft.com/office/drawing/2014/main" id="{63EF2AB0-8A2B-A8E5-B462-0E0399CD4529}"/>
              </a:ext>
            </a:extLst>
          </p:cNvPr>
          <p:cNvSpPr>
            <a:spLocks noGrp="1"/>
          </p:cNvSpPr>
          <p:nvPr>
            <p:ph type="sldNum" sz="quarter" idx="12"/>
          </p:nvPr>
        </p:nvSpPr>
        <p:spPr>
          <a:xfrm>
            <a:off x="5791200" y="1042988"/>
            <a:ext cx="609600" cy="441325"/>
          </a:xfrm>
        </p:spPr>
        <p:txBody>
          <a:bodyPr/>
          <a:lstStyle>
            <a:lvl1pPr>
              <a:defRPr/>
            </a:lvl1pPr>
          </a:lstStyle>
          <a:p>
            <a:fld id="{06822976-FF27-44BE-B297-AC09537C3F95}" type="slidenum">
              <a:rPr lang="en-IN" altLang="en-US"/>
              <a:pPr/>
              <a:t>‹#›</a:t>
            </a:fld>
            <a:endParaRPr lang="en-IN" altLang="en-US"/>
          </a:p>
        </p:txBody>
      </p:sp>
    </p:spTree>
    <p:extLst>
      <p:ext uri="{BB962C8B-B14F-4D97-AF65-F5344CB8AC3E}">
        <p14:creationId xmlns:p14="http://schemas.microsoft.com/office/powerpoint/2010/main" val="33854075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1DE6A8-9702-A774-53EA-9966B2E4A4F1}"/>
              </a:ext>
            </a:extLst>
          </p:cNvPr>
          <p:cNvSpPr>
            <a:spLocks noGrp="1"/>
          </p:cNvSpPr>
          <p:nvPr>
            <p:ph type="dt" sz="half" idx="10"/>
          </p:nvPr>
        </p:nvSpPr>
        <p:spPr/>
        <p:txBody>
          <a:bodyPr/>
          <a:lstStyle>
            <a:lvl1pPr>
              <a:defRPr/>
            </a:lvl1pPr>
          </a:lstStyle>
          <a:p>
            <a:pPr>
              <a:defRPr/>
            </a:pPr>
            <a:fld id="{93D92B20-ED1D-4462-8D1C-83B5617E371B}" type="datetimeFigureOut">
              <a:rPr lang="en-IN"/>
              <a:pPr>
                <a:defRPr/>
              </a:pPr>
              <a:t>11-07-2026</a:t>
            </a:fld>
            <a:endParaRPr lang="en-IN"/>
          </a:p>
        </p:txBody>
      </p:sp>
      <p:sp>
        <p:nvSpPr>
          <p:cNvPr id="4" name="Footer Placeholder 3">
            <a:extLst>
              <a:ext uri="{FF2B5EF4-FFF2-40B4-BE49-F238E27FC236}">
                <a16:creationId xmlns:a16="http://schemas.microsoft.com/office/drawing/2014/main" id="{ECE06EA2-1ABE-E84E-F777-354D92583F65}"/>
              </a:ext>
            </a:extLst>
          </p:cNvPr>
          <p:cNvSpPr>
            <a:spLocks noGrp="1"/>
          </p:cNvSpPr>
          <p:nvPr>
            <p:ph type="ftr" sz="quarter" idx="11"/>
          </p:nvPr>
        </p:nvSpPr>
        <p:spPr/>
        <p:txBody>
          <a:bodyPr/>
          <a:lstStyle>
            <a:lvl1pPr>
              <a:defRPr/>
            </a:lvl1pPr>
          </a:lstStyle>
          <a:p>
            <a:pPr>
              <a:defRPr/>
            </a:pPr>
            <a:endParaRPr lang="en-IN"/>
          </a:p>
        </p:txBody>
      </p:sp>
      <p:sp>
        <p:nvSpPr>
          <p:cNvPr id="5" name="Slide Number Placeholder 4">
            <a:extLst>
              <a:ext uri="{FF2B5EF4-FFF2-40B4-BE49-F238E27FC236}">
                <a16:creationId xmlns:a16="http://schemas.microsoft.com/office/drawing/2014/main" id="{956C84E3-6481-6DCB-03EF-049FFB16680F}"/>
              </a:ext>
            </a:extLst>
          </p:cNvPr>
          <p:cNvSpPr>
            <a:spLocks noGrp="1"/>
          </p:cNvSpPr>
          <p:nvPr>
            <p:ph type="sldNum" sz="quarter" idx="12"/>
          </p:nvPr>
        </p:nvSpPr>
        <p:spPr>
          <a:xfrm>
            <a:off x="5791200" y="1036638"/>
            <a:ext cx="609600" cy="441325"/>
          </a:xfrm>
        </p:spPr>
        <p:txBody>
          <a:bodyPr/>
          <a:lstStyle>
            <a:lvl1pPr>
              <a:defRPr/>
            </a:lvl1pPr>
          </a:lstStyle>
          <a:p>
            <a:fld id="{F9BAA270-06DC-4181-88C4-D155A89C927C}" type="slidenum">
              <a:rPr lang="en-IN" altLang="en-US"/>
              <a:pPr/>
              <a:t>‹#›</a:t>
            </a:fld>
            <a:endParaRPr lang="en-IN" altLang="en-US"/>
          </a:p>
        </p:txBody>
      </p:sp>
    </p:spTree>
    <p:extLst>
      <p:ext uri="{BB962C8B-B14F-4D97-AF65-F5344CB8AC3E}">
        <p14:creationId xmlns:p14="http://schemas.microsoft.com/office/powerpoint/2010/main" val="485818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019961-6214-C6B7-42A8-D7F34F38CF12}"/>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3" name="Rectangle 2">
            <a:extLst>
              <a:ext uri="{FF2B5EF4-FFF2-40B4-BE49-F238E27FC236}">
                <a16:creationId xmlns:a16="http://schemas.microsoft.com/office/drawing/2014/main" id="{4B63540E-32E0-11D8-B311-3F34DD2A09D6}"/>
              </a:ext>
            </a:extLst>
          </p:cNvPr>
          <p:cNvSpPr>
            <a:spLocks noChangeArrowheads="1"/>
          </p:cNvSpPr>
          <p:nvPr/>
        </p:nvSpPr>
        <p:spPr bwMode="white">
          <a:xfrm>
            <a:off x="0" y="0"/>
            <a:ext cx="12192000" cy="15557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4" name="Rectangle 3">
            <a:extLst>
              <a:ext uri="{FF2B5EF4-FFF2-40B4-BE49-F238E27FC236}">
                <a16:creationId xmlns:a16="http://schemas.microsoft.com/office/drawing/2014/main" id="{1F222FF8-F3BD-5458-922B-B244142D6958}"/>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9D816081-766F-02E1-B700-B5E4F4C4A5A5}"/>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791DB372-D138-39EF-E88D-FBFF1F7B99AD}"/>
              </a:ext>
            </a:extLst>
          </p:cNvPr>
          <p:cNvSpPr>
            <a:spLocks noChangeArrowheads="1"/>
          </p:cNvSpPr>
          <p:nvPr/>
        </p:nvSpPr>
        <p:spPr bwMode="auto">
          <a:xfrm>
            <a:off x="195263" y="6391275"/>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C4D316BF-6416-991F-6A0C-3FB20AFBB1ED}"/>
              </a:ext>
            </a:extLst>
          </p:cNvPr>
          <p:cNvSpPr>
            <a:spLocks noChangeArrowheads="1"/>
          </p:cNvSpPr>
          <p:nvPr/>
        </p:nvSpPr>
        <p:spPr bwMode="auto">
          <a:xfrm>
            <a:off x="203200" y="158750"/>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a:p>
        </p:txBody>
      </p:sp>
      <p:sp>
        <p:nvSpPr>
          <p:cNvPr id="8" name="Date Placeholder 1">
            <a:extLst>
              <a:ext uri="{FF2B5EF4-FFF2-40B4-BE49-F238E27FC236}">
                <a16:creationId xmlns:a16="http://schemas.microsoft.com/office/drawing/2014/main" id="{0D1E44CA-FEAA-326D-861B-C46D68705035}"/>
              </a:ext>
            </a:extLst>
          </p:cNvPr>
          <p:cNvSpPr>
            <a:spLocks noGrp="1"/>
          </p:cNvSpPr>
          <p:nvPr>
            <p:ph type="dt" sz="half" idx="10"/>
          </p:nvPr>
        </p:nvSpPr>
        <p:spPr/>
        <p:txBody>
          <a:bodyPr/>
          <a:lstStyle>
            <a:lvl1pPr>
              <a:defRPr/>
            </a:lvl1pPr>
          </a:lstStyle>
          <a:p>
            <a:pPr>
              <a:defRPr/>
            </a:pPr>
            <a:fld id="{03421DFD-CE92-4FE0-9EC2-790F6784EEE2}" type="datetimeFigureOut">
              <a:rPr lang="en-IN"/>
              <a:pPr>
                <a:defRPr/>
              </a:pPr>
              <a:t>11-07-2026</a:t>
            </a:fld>
            <a:endParaRPr lang="en-IN"/>
          </a:p>
        </p:txBody>
      </p:sp>
      <p:sp>
        <p:nvSpPr>
          <p:cNvPr id="9" name="Footer Placeholder 2">
            <a:extLst>
              <a:ext uri="{FF2B5EF4-FFF2-40B4-BE49-F238E27FC236}">
                <a16:creationId xmlns:a16="http://schemas.microsoft.com/office/drawing/2014/main" id="{F3A0B94C-43A9-952B-C7F7-433AFB634910}"/>
              </a:ext>
            </a:extLst>
          </p:cNvPr>
          <p:cNvSpPr>
            <a:spLocks noGrp="1"/>
          </p:cNvSpPr>
          <p:nvPr>
            <p:ph type="ftr" sz="quarter" idx="11"/>
          </p:nvPr>
        </p:nvSpPr>
        <p:spPr/>
        <p:txBody>
          <a:bodyPr/>
          <a:lstStyle>
            <a:lvl1pPr>
              <a:defRPr/>
            </a:lvl1pPr>
          </a:lstStyle>
          <a:p>
            <a:pPr>
              <a:defRPr/>
            </a:pPr>
            <a:endParaRPr lang="en-IN"/>
          </a:p>
        </p:txBody>
      </p:sp>
      <p:sp>
        <p:nvSpPr>
          <p:cNvPr id="10" name="Slide Number Placeholder 3">
            <a:extLst>
              <a:ext uri="{FF2B5EF4-FFF2-40B4-BE49-F238E27FC236}">
                <a16:creationId xmlns:a16="http://schemas.microsoft.com/office/drawing/2014/main" id="{A8DD9CC6-EA47-667C-0744-E136CCEC7380}"/>
              </a:ext>
            </a:extLst>
          </p:cNvPr>
          <p:cNvSpPr>
            <a:spLocks noGrp="1"/>
          </p:cNvSpPr>
          <p:nvPr>
            <p:ph type="sldNum" sz="quarter" idx="12"/>
          </p:nvPr>
        </p:nvSpPr>
        <p:spPr>
          <a:xfrm>
            <a:off x="5689600" y="6324600"/>
            <a:ext cx="812800" cy="441325"/>
          </a:xfrm>
        </p:spPr>
        <p:txBody>
          <a:bodyPr/>
          <a:lstStyle>
            <a:lvl1pPr>
              <a:defRPr>
                <a:solidFill>
                  <a:srgbClr val="FFFFFF"/>
                </a:solidFill>
              </a:defRPr>
            </a:lvl1pPr>
          </a:lstStyle>
          <a:p>
            <a:fld id="{16612EB3-14B2-41C5-A614-E2914634A80B}" type="slidenum">
              <a:rPr lang="en-IN" altLang="en-US"/>
              <a:pPr/>
              <a:t>‹#›</a:t>
            </a:fld>
            <a:endParaRPr lang="en-IN" altLang="en-US"/>
          </a:p>
        </p:txBody>
      </p:sp>
    </p:spTree>
    <p:extLst>
      <p:ext uri="{BB962C8B-B14F-4D97-AF65-F5344CB8AC3E}">
        <p14:creationId xmlns:p14="http://schemas.microsoft.com/office/powerpoint/2010/main" val="3119761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C47370-C765-F1D9-2370-1CF107FBD4C8}"/>
              </a:ext>
            </a:extLst>
          </p:cNvPr>
          <p:cNvSpPr>
            <a:spLocks noChangeArrowheads="1"/>
          </p:cNvSpPr>
          <p:nvPr/>
        </p:nvSpPr>
        <p:spPr bwMode="auto">
          <a:xfrm>
            <a:off x="203200" y="152400"/>
            <a:ext cx="11777663" cy="304800"/>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AAE90069-F801-330D-43AF-343FA1B2D327}"/>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84F4CEC2-C463-118A-EF5C-E59FDCD5FEF3}"/>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684DD1A5-490E-BEFC-E97F-D957BBC9420D}"/>
              </a:ext>
            </a:extLst>
          </p:cNvPr>
          <p:cNvSpPr>
            <a:spLocks noChangeArrowheads="1"/>
          </p:cNvSpPr>
          <p:nvPr/>
        </p:nvSpPr>
        <p:spPr bwMode="white">
          <a:xfrm>
            <a:off x="0" y="0"/>
            <a:ext cx="12192000" cy="119063"/>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4F84A070-B4BF-3F63-015F-BFADAD29A0A0}"/>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51237E49-B266-4267-0B08-648F953B485C}"/>
              </a:ext>
            </a:extLst>
          </p:cNvPr>
          <p:cNvSpPr/>
          <p:nvPr/>
        </p:nvSpPr>
        <p:spPr>
          <a:xfrm>
            <a:off x="203200" y="609600"/>
            <a:ext cx="36576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 name="Rectangle 9">
            <a:extLst>
              <a:ext uri="{FF2B5EF4-FFF2-40B4-BE49-F238E27FC236}">
                <a16:creationId xmlns:a16="http://schemas.microsoft.com/office/drawing/2014/main" id="{3D7B456E-AA41-B7C2-8767-7DC11BBE54E5}"/>
              </a:ext>
            </a:extLst>
          </p:cNvPr>
          <p:cNvSpPr>
            <a:spLocks noChangeArrowheads="1"/>
          </p:cNvSpPr>
          <p:nvPr/>
        </p:nvSpPr>
        <p:spPr bwMode="auto">
          <a:xfrm>
            <a:off x="203200" y="152400"/>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a:p>
        </p:txBody>
      </p:sp>
      <p:sp>
        <p:nvSpPr>
          <p:cNvPr id="11" name="Straight Connector 10">
            <a:extLst>
              <a:ext uri="{FF2B5EF4-FFF2-40B4-BE49-F238E27FC236}">
                <a16:creationId xmlns:a16="http://schemas.microsoft.com/office/drawing/2014/main" id="{4E9D9A4D-C0D4-6997-E2BF-FE318F02D8DA}"/>
              </a:ext>
            </a:extLst>
          </p:cNvPr>
          <p:cNvSpPr>
            <a:spLocks noChangeShapeType="1"/>
          </p:cNvSpPr>
          <p:nvPr/>
        </p:nvSpPr>
        <p:spPr bwMode="auto">
          <a:xfrm>
            <a:off x="203200" y="533400"/>
            <a:ext cx="11777663"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2" name="Oval 11">
            <a:extLst>
              <a:ext uri="{FF2B5EF4-FFF2-40B4-BE49-F238E27FC236}">
                <a16:creationId xmlns:a16="http://schemas.microsoft.com/office/drawing/2014/main" id="{74E78D4F-19F3-DE6D-F44B-05580DE1CB22}"/>
              </a:ext>
            </a:extLst>
          </p:cNvPr>
          <p:cNvSpPr/>
          <p:nvPr/>
        </p:nvSpPr>
        <p:spPr>
          <a:xfrm>
            <a:off x="1727200" y="228600"/>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3" name="Oval 12">
            <a:extLst>
              <a:ext uri="{FF2B5EF4-FFF2-40B4-BE49-F238E27FC236}">
                <a16:creationId xmlns:a16="http://schemas.microsoft.com/office/drawing/2014/main" id="{C78488CB-2D8D-0AA1-ACE8-73B12C26428E}"/>
              </a:ext>
            </a:extLst>
          </p:cNvPr>
          <p:cNvSpPr/>
          <p:nvPr/>
        </p:nvSpPr>
        <p:spPr>
          <a:xfrm>
            <a:off x="1852613" y="323850"/>
            <a:ext cx="561975"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4" name="Rectangle 13">
            <a:extLst>
              <a:ext uri="{FF2B5EF4-FFF2-40B4-BE49-F238E27FC236}">
                <a16:creationId xmlns:a16="http://schemas.microsoft.com/office/drawing/2014/main" id="{238A47BA-4417-A38E-EDD8-F7E5E9C33021}"/>
              </a:ext>
            </a:extLst>
          </p:cNvPr>
          <p:cNvSpPr>
            <a:spLocks noChangeArrowheads="1"/>
          </p:cNvSpPr>
          <p:nvPr/>
        </p:nvSpPr>
        <p:spPr bwMode="auto">
          <a:xfrm>
            <a:off x="198438" y="6388100"/>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2" name="Title 1"/>
          <p:cNvSpPr>
            <a:spLocks noGrp="1"/>
          </p:cNvSpPr>
          <p:nvPr>
            <p:ph type="title"/>
          </p:nvPr>
        </p:nvSpPr>
        <p:spPr>
          <a:xfrm>
            <a:off x="508000" y="914400"/>
            <a:ext cx="3149600" cy="990600"/>
          </a:xfrm>
        </p:spPr>
        <p:txBody>
          <a:bodyPr>
            <a:noAutofit/>
          </a:bodyPr>
          <a:lstStyle>
            <a:lvl1pPr algn="l">
              <a:buNone/>
              <a:defRPr sz="2200" b="1">
                <a:solidFill>
                  <a:srgbClr val="FFFFFF"/>
                </a:solidFill>
              </a:defRPr>
            </a:lvl1pPr>
          </a:lstStyle>
          <a:p>
            <a:r>
              <a:rPr lang="en-US"/>
              <a:t>Click to edit Master title style</a:t>
            </a:r>
          </a:p>
        </p:txBody>
      </p:sp>
      <p:sp>
        <p:nvSpPr>
          <p:cNvPr id="3" name="Text Placeholder 2"/>
          <p:cNvSpPr>
            <a:spLocks noGrp="1"/>
          </p:cNvSpPr>
          <p:nvPr>
            <p:ph type="body" idx="2"/>
          </p:nvPr>
        </p:nvSpPr>
        <p:spPr>
          <a:xfrm>
            <a:off x="508000" y="1981201"/>
            <a:ext cx="31496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20" name="Content Placeholder 19"/>
          <p:cNvSpPr>
            <a:spLocks noGrp="1"/>
          </p:cNvSpPr>
          <p:nvPr>
            <p:ph sz="quarter" idx="1"/>
          </p:nvPr>
        </p:nvSpPr>
        <p:spPr>
          <a:xfrm>
            <a:off x="4165600" y="685800"/>
            <a:ext cx="7518400" cy="5410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Slide Number Placeholder 6">
            <a:extLst>
              <a:ext uri="{FF2B5EF4-FFF2-40B4-BE49-F238E27FC236}">
                <a16:creationId xmlns:a16="http://schemas.microsoft.com/office/drawing/2014/main" id="{9246BA07-A954-F56F-090B-0D3FA00A060E}"/>
              </a:ext>
            </a:extLst>
          </p:cNvPr>
          <p:cNvSpPr>
            <a:spLocks noGrp="1"/>
          </p:cNvSpPr>
          <p:nvPr>
            <p:ph type="sldNum" sz="quarter" idx="10"/>
          </p:nvPr>
        </p:nvSpPr>
        <p:spPr>
          <a:xfrm>
            <a:off x="1828800" y="312738"/>
            <a:ext cx="609600" cy="441325"/>
          </a:xfrm>
        </p:spPr>
        <p:txBody>
          <a:bodyPr/>
          <a:lstStyle>
            <a:lvl1pPr>
              <a:defRPr/>
            </a:lvl1pPr>
          </a:lstStyle>
          <a:p>
            <a:fld id="{D5824E32-8B5E-4931-8DEE-9C2A9BAFE32C}" type="slidenum">
              <a:rPr lang="en-IN" altLang="en-US"/>
              <a:pPr/>
              <a:t>‹#›</a:t>
            </a:fld>
            <a:endParaRPr lang="en-IN" altLang="en-US"/>
          </a:p>
        </p:txBody>
      </p:sp>
      <p:sp>
        <p:nvSpPr>
          <p:cNvPr id="16" name="Date Placeholder 4">
            <a:extLst>
              <a:ext uri="{FF2B5EF4-FFF2-40B4-BE49-F238E27FC236}">
                <a16:creationId xmlns:a16="http://schemas.microsoft.com/office/drawing/2014/main" id="{7E00EB8C-88B6-32A1-5963-43DAB0EB036B}"/>
              </a:ext>
            </a:extLst>
          </p:cNvPr>
          <p:cNvSpPr>
            <a:spLocks noGrp="1"/>
          </p:cNvSpPr>
          <p:nvPr>
            <p:ph type="dt" sz="half" idx="11"/>
          </p:nvPr>
        </p:nvSpPr>
        <p:spPr/>
        <p:txBody>
          <a:bodyPr/>
          <a:lstStyle>
            <a:lvl1pPr>
              <a:defRPr/>
            </a:lvl1pPr>
          </a:lstStyle>
          <a:p>
            <a:pPr>
              <a:defRPr/>
            </a:pPr>
            <a:fld id="{790D1A6B-1DDA-4D5A-9B47-F4DD5CA1252C}" type="datetimeFigureOut">
              <a:rPr lang="en-IN"/>
              <a:pPr>
                <a:defRPr/>
              </a:pPr>
              <a:t>11-07-2026</a:t>
            </a:fld>
            <a:endParaRPr lang="en-IN"/>
          </a:p>
        </p:txBody>
      </p:sp>
      <p:sp>
        <p:nvSpPr>
          <p:cNvPr id="17" name="Footer Placeholder 5">
            <a:extLst>
              <a:ext uri="{FF2B5EF4-FFF2-40B4-BE49-F238E27FC236}">
                <a16:creationId xmlns:a16="http://schemas.microsoft.com/office/drawing/2014/main" id="{FFCA0D3A-2200-4513-90B5-9F3397D9E688}"/>
              </a:ext>
            </a:extLst>
          </p:cNvPr>
          <p:cNvSpPr>
            <a:spLocks noGrp="1"/>
          </p:cNvSpPr>
          <p:nvPr>
            <p:ph type="ftr" sz="quarter" idx="12"/>
          </p:nvPr>
        </p:nvSpPr>
        <p:spPr>
          <a:xfrm>
            <a:off x="401638" y="6410325"/>
            <a:ext cx="4511675" cy="366713"/>
          </a:xfrm>
        </p:spPr>
        <p:txBody>
          <a:bodyPr/>
          <a:lstStyle>
            <a:lvl1pPr>
              <a:defRPr/>
            </a:lvl1pPr>
          </a:lstStyle>
          <a:p>
            <a:pPr>
              <a:defRPr/>
            </a:pPr>
            <a:endParaRPr lang="en-IN"/>
          </a:p>
        </p:txBody>
      </p:sp>
    </p:spTree>
    <p:extLst>
      <p:ext uri="{BB962C8B-B14F-4D97-AF65-F5344CB8AC3E}">
        <p14:creationId xmlns:p14="http://schemas.microsoft.com/office/powerpoint/2010/main" val="329492953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4">
            <a:extLst>
              <a:ext uri="{FF2B5EF4-FFF2-40B4-BE49-F238E27FC236}">
                <a16:creationId xmlns:a16="http://schemas.microsoft.com/office/drawing/2014/main" id="{C58E8440-B2E0-DD47-3F53-0A4EDEB5EEC4}"/>
              </a:ext>
            </a:extLst>
          </p:cNvPr>
          <p:cNvSpPr>
            <a:spLocks noChangeShapeType="1"/>
          </p:cNvSpPr>
          <p:nvPr/>
        </p:nvSpPr>
        <p:spPr bwMode="auto">
          <a:xfrm>
            <a:off x="203200" y="533400"/>
            <a:ext cx="11777663"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5D38F68C-EDA9-1731-F8D7-9E64C6A7B2C7}"/>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AFD04DFC-C82C-4E62-85C2-A014EE7C00BC}"/>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A9C74B77-F7C0-6016-E962-0BEABC75624D}"/>
              </a:ext>
            </a:extLst>
          </p:cNvPr>
          <p:cNvSpPr>
            <a:spLocks noChangeArrowheads="1"/>
          </p:cNvSpPr>
          <p:nvPr/>
        </p:nvSpPr>
        <p:spPr bwMode="white">
          <a:xfrm>
            <a:off x="0" y="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BC12CE93-EB30-DE11-1D10-39F0B4FE1B51}"/>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0" name="Rectangle 9">
            <a:extLst>
              <a:ext uri="{FF2B5EF4-FFF2-40B4-BE49-F238E27FC236}">
                <a16:creationId xmlns:a16="http://schemas.microsoft.com/office/drawing/2014/main" id="{B81C9546-6B22-D019-CB2C-8A27B64A77B8}"/>
              </a:ext>
            </a:extLst>
          </p:cNvPr>
          <p:cNvSpPr>
            <a:spLocks noChangeArrowheads="1"/>
          </p:cNvSpPr>
          <p:nvPr/>
        </p:nvSpPr>
        <p:spPr bwMode="auto">
          <a:xfrm>
            <a:off x="203200" y="152400"/>
            <a:ext cx="11777663" cy="301625"/>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1" name="Rectangle 10">
            <a:extLst>
              <a:ext uri="{FF2B5EF4-FFF2-40B4-BE49-F238E27FC236}">
                <a16:creationId xmlns:a16="http://schemas.microsoft.com/office/drawing/2014/main" id="{D982AAA6-6CE6-E960-B31B-FC5429C53CAB}"/>
              </a:ext>
            </a:extLst>
          </p:cNvPr>
          <p:cNvSpPr/>
          <p:nvPr/>
        </p:nvSpPr>
        <p:spPr>
          <a:xfrm>
            <a:off x="203200" y="609600"/>
            <a:ext cx="36576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2" name="Rectangle 11">
            <a:extLst>
              <a:ext uri="{FF2B5EF4-FFF2-40B4-BE49-F238E27FC236}">
                <a16:creationId xmlns:a16="http://schemas.microsoft.com/office/drawing/2014/main" id="{D9EE7272-1A79-CFD3-F7EA-31877FA0A97F}"/>
              </a:ext>
            </a:extLst>
          </p:cNvPr>
          <p:cNvSpPr>
            <a:spLocks noChangeArrowheads="1"/>
          </p:cNvSpPr>
          <p:nvPr/>
        </p:nvSpPr>
        <p:spPr bwMode="auto">
          <a:xfrm>
            <a:off x="203200" y="155575"/>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a:p>
        </p:txBody>
      </p:sp>
      <p:sp>
        <p:nvSpPr>
          <p:cNvPr id="13" name="Oval 12">
            <a:extLst>
              <a:ext uri="{FF2B5EF4-FFF2-40B4-BE49-F238E27FC236}">
                <a16:creationId xmlns:a16="http://schemas.microsoft.com/office/drawing/2014/main" id="{A0D5A348-80C2-37AC-1075-DD15481F2E69}"/>
              </a:ext>
            </a:extLst>
          </p:cNvPr>
          <p:cNvSpPr/>
          <p:nvPr/>
        </p:nvSpPr>
        <p:spPr>
          <a:xfrm>
            <a:off x="1727200" y="228600"/>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4" name="Oval 13">
            <a:extLst>
              <a:ext uri="{FF2B5EF4-FFF2-40B4-BE49-F238E27FC236}">
                <a16:creationId xmlns:a16="http://schemas.microsoft.com/office/drawing/2014/main" id="{8A65CEF7-D13D-9FCF-4B81-ED18C7CCCEDB}"/>
              </a:ext>
            </a:extLst>
          </p:cNvPr>
          <p:cNvSpPr/>
          <p:nvPr/>
        </p:nvSpPr>
        <p:spPr>
          <a:xfrm>
            <a:off x="1852613" y="323850"/>
            <a:ext cx="561975"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5" name="Rectangle 14">
            <a:extLst>
              <a:ext uri="{FF2B5EF4-FFF2-40B4-BE49-F238E27FC236}">
                <a16:creationId xmlns:a16="http://schemas.microsoft.com/office/drawing/2014/main" id="{BFC6B526-FD41-9E80-44AF-636EFEC88886}"/>
              </a:ext>
            </a:extLst>
          </p:cNvPr>
          <p:cNvSpPr>
            <a:spLocks noChangeArrowheads="1"/>
          </p:cNvSpPr>
          <p:nvPr/>
        </p:nvSpPr>
        <p:spPr bwMode="auto">
          <a:xfrm>
            <a:off x="198438" y="6388100"/>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2" name="Title 1"/>
          <p:cNvSpPr>
            <a:spLocks noGrp="1"/>
          </p:cNvSpPr>
          <p:nvPr>
            <p:ph type="title"/>
          </p:nvPr>
        </p:nvSpPr>
        <p:spPr>
          <a:xfrm>
            <a:off x="4000500" y="5029200"/>
            <a:ext cx="7823200" cy="1219200"/>
          </a:xfrm>
        </p:spPr>
        <p:txBody>
          <a:bodyPr anchor="t">
            <a:noAutofit/>
          </a:bodyPr>
          <a:lstStyle>
            <a:lvl1pPr algn="l">
              <a:buNone/>
              <a:defRPr sz="2400" b="1">
                <a:solidFill>
                  <a:schemeClr val="tx2"/>
                </a:solidFill>
              </a:defRPr>
            </a:lvl1pPr>
          </a:lstStyle>
          <a:p>
            <a:r>
              <a:rPr lang="en-US"/>
              <a:t>Click to edit Master title style</a:t>
            </a:r>
          </a:p>
        </p:txBody>
      </p:sp>
      <p:sp>
        <p:nvSpPr>
          <p:cNvPr id="3" name="Picture Placeholder 2"/>
          <p:cNvSpPr>
            <a:spLocks noGrp="1"/>
          </p:cNvSpPr>
          <p:nvPr>
            <p:ph type="pic" idx="1"/>
          </p:nvPr>
        </p:nvSpPr>
        <p:spPr>
          <a:xfrm>
            <a:off x="4000500" y="609600"/>
            <a:ext cx="7823200" cy="4267200"/>
          </a:xfrm>
        </p:spPr>
        <p:txBody>
          <a:bodyPr>
            <a:normAutofit/>
          </a:bodyPr>
          <a:lstStyle>
            <a:lvl1pPr marL="0" indent="0">
              <a:buNone/>
              <a:defRPr sz="3200"/>
            </a:lvl1pPr>
          </a:lstStyle>
          <a:p>
            <a:pPr lvl="0"/>
            <a:r>
              <a:rPr lang="en-US" noProof="0"/>
              <a:t>Click icon to add picture</a:t>
            </a:r>
          </a:p>
        </p:txBody>
      </p:sp>
      <p:sp>
        <p:nvSpPr>
          <p:cNvPr id="4" name="Text Placeholder 3"/>
          <p:cNvSpPr>
            <a:spLocks noGrp="1"/>
          </p:cNvSpPr>
          <p:nvPr>
            <p:ph type="body" sz="half" idx="2"/>
          </p:nvPr>
        </p:nvSpPr>
        <p:spPr>
          <a:xfrm>
            <a:off x="508000" y="990600"/>
            <a:ext cx="32512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a:r>
              <a:rPr lang="en-US"/>
              <a:t>Click to edit Master text styles</a:t>
            </a:r>
          </a:p>
        </p:txBody>
      </p:sp>
      <p:sp>
        <p:nvSpPr>
          <p:cNvPr id="16" name="Slide Number Placeholder 6">
            <a:extLst>
              <a:ext uri="{FF2B5EF4-FFF2-40B4-BE49-F238E27FC236}">
                <a16:creationId xmlns:a16="http://schemas.microsoft.com/office/drawing/2014/main" id="{3AEC55E8-1037-0A4C-B2C3-08CD1145320A}"/>
              </a:ext>
            </a:extLst>
          </p:cNvPr>
          <p:cNvSpPr>
            <a:spLocks noGrp="1"/>
          </p:cNvSpPr>
          <p:nvPr>
            <p:ph type="sldNum" sz="quarter" idx="10"/>
          </p:nvPr>
        </p:nvSpPr>
        <p:spPr>
          <a:xfrm>
            <a:off x="1828800" y="312738"/>
            <a:ext cx="609600" cy="441325"/>
          </a:xfrm>
        </p:spPr>
        <p:txBody>
          <a:bodyPr/>
          <a:lstStyle>
            <a:lvl1pPr>
              <a:defRPr/>
            </a:lvl1pPr>
          </a:lstStyle>
          <a:p>
            <a:fld id="{13BE7574-246A-422A-AEF4-0094A07A5359}" type="slidenum">
              <a:rPr lang="en-IN" altLang="en-US"/>
              <a:pPr/>
              <a:t>‹#›</a:t>
            </a:fld>
            <a:endParaRPr lang="en-IN" altLang="en-US"/>
          </a:p>
        </p:txBody>
      </p:sp>
      <p:sp>
        <p:nvSpPr>
          <p:cNvPr id="17" name="Date Placeholder 4">
            <a:extLst>
              <a:ext uri="{FF2B5EF4-FFF2-40B4-BE49-F238E27FC236}">
                <a16:creationId xmlns:a16="http://schemas.microsoft.com/office/drawing/2014/main" id="{6BA57589-CF74-0F51-A8A7-4A9612633DE3}"/>
              </a:ext>
            </a:extLst>
          </p:cNvPr>
          <p:cNvSpPr>
            <a:spLocks noGrp="1"/>
          </p:cNvSpPr>
          <p:nvPr>
            <p:ph type="dt" sz="half" idx="11"/>
          </p:nvPr>
        </p:nvSpPr>
        <p:spPr>
          <a:xfrm>
            <a:off x="7716838" y="6405563"/>
            <a:ext cx="4060825" cy="365125"/>
          </a:xfrm>
        </p:spPr>
        <p:txBody>
          <a:bodyPr/>
          <a:lstStyle>
            <a:lvl1pPr>
              <a:defRPr/>
            </a:lvl1pPr>
          </a:lstStyle>
          <a:p>
            <a:pPr>
              <a:defRPr/>
            </a:pPr>
            <a:fld id="{6CE0F2A4-3A9A-45F2-B988-52359B0A28A8}" type="datetimeFigureOut">
              <a:rPr lang="en-IN"/>
              <a:pPr>
                <a:defRPr/>
              </a:pPr>
              <a:t>11-07-2026</a:t>
            </a:fld>
            <a:endParaRPr lang="en-IN"/>
          </a:p>
        </p:txBody>
      </p:sp>
      <p:sp>
        <p:nvSpPr>
          <p:cNvPr id="18" name="Footer Placeholder 5">
            <a:extLst>
              <a:ext uri="{FF2B5EF4-FFF2-40B4-BE49-F238E27FC236}">
                <a16:creationId xmlns:a16="http://schemas.microsoft.com/office/drawing/2014/main" id="{34A1A8BD-C630-D40F-22AE-BA71AF02E30B}"/>
              </a:ext>
            </a:extLst>
          </p:cNvPr>
          <p:cNvSpPr>
            <a:spLocks noGrp="1"/>
          </p:cNvSpPr>
          <p:nvPr>
            <p:ph type="ftr" sz="quarter" idx="12"/>
          </p:nvPr>
        </p:nvSpPr>
        <p:spPr>
          <a:xfrm>
            <a:off x="401638" y="6410325"/>
            <a:ext cx="4779962" cy="366713"/>
          </a:xfrm>
        </p:spPr>
        <p:txBody>
          <a:bodyPr/>
          <a:lstStyle>
            <a:lvl1pPr>
              <a:defRPr/>
            </a:lvl1pPr>
          </a:lstStyle>
          <a:p>
            <a:pPr>
              <a:defRPr/>
            </a:pPr>
            <a:endParaRPr lang="en-IN"/>
          </a:p>
        </p:txBody>
      </p:sp>
    </p:spTree>
    <p:extLst>
      <p:ext uri="{BB962C8B-B14F-4D97-AF65-F5344CB8AC3E}">
        <p14:creationId xmlns:p14="http://schemas.microsoft.com/office/powerpoint/2010/main" val="3955481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41FB1-A6CF-6DEF-E71B-A05E787338D4}"/>
              </a:ext>
            </a:extLst>
          </p:cNvPr>
          <p:cNvSpPr>
            <a:spLocks noGrp="1"/>
          </p:cNvSpPr>
          <p:nvPr>
            <p:ph type="dt" sz="half" idx="10"/>
          </p:nvPr>
        </p:nvSpPr>
        <p:spPr/>
        <p:txBody>
          <a:bodyPr/>
          <a:lstStyle>
            <a:lvl1pPr>
              <a:defRPr/>
            </a:lvl1pPr>
          </a:lstStyle>
          <a:p>
            <a:pPr>
              <a:defRPr/>
            </a:pPr>
            <a:fld id="{895D9A64-E00E-4A4B-A1B8-A496E48A31B1}" type="datetimeFigureOut">
              <a:rPr lang="en-IN"/>
              <a:pPr>
                <a:defRPr/>
              </a:pPr>
              <a:t>11-07-2026</a:t>
            </a:fld>
            <a:endParaRPr lang="en-IN"/>
          </a:p>
        </p:txBody>
      </p:sp>
      <p:sp>
        <p:nvSpPr>
          <p:cNvPr id="5" name="Footer Placeholder 4">
            <a:extLst>
              <a:ext uri="{FF2B5EF4-FFF2-40B4-BE49-F238E27FC236}">
                <a16:creationId xmlns:a16="http://schemas.microsoft.com/office/drawing/2014/main" id="{0479267A-4806-9EB7-1AC0-D556B80CA03D}"/>
              </a:ext>
            </a:extLst>
          </p:cNvPr>
          <p:cNvSpPr>
            <a:spLocks noGrp="1"/>
          </p:cNvSpPr>
          <p:nvPr>
            <p:ph type="ftr" sz="quarter" idx="11"/>
          </p:nvPr>
        </p:nvSpPr>
        <p:spPr/>
        <p:txBody>
          <a:bodyPr/>
          <a:lstStyle>
            <a:lvl1pPr>
              <a:defRPr/>
            </a:lvl1pPr>
          </a:lstStyle>
          <a:p>
            <a:pPr>
              <a:defRPr/>
            </a:pPr>
            <a:endParaRPr lang="en-IN"/>
          </a:p>
        </p:txBody>
      </p:sp>
      <p:sp>
        <p:nvSpPr>
          <p:cNvPr id="6" name="Slide Number Placeholder 5">
            <a:extLst>
              <a:ext uri="{FF2B5EF4-FFF2-40B4-BE49-F238E27FC236}">
                <a16:creationId xmlns:a16="http://schemas.microsoft.com/office/drawing/2014/main" id="{E65D9AB9-0F61-2269-9991-9412F8E4FFCE}"/>
              </a:ext>
            </a:extLst>
          </p:cNvPr>
          <p:cNvSpPr>
            <a:spLocks noGrp="1"/>
          </p:cNvSpPr>
          <p:nvPr>
            <p:ph type="sldNum" sz="quarter" idx="12"/>
          </p:nvPr>
        </p:nvSpPr>
        <p:spPr/>
        <p:txBody>
          <a:bodyPr/>
          <a:lstStyle>
            <a:lvl1pPr>
              <a:defRPr/>
            </a:lvl1pPr>
          </a:lstStyle>
          <a:p>
            <a:fld id="{088C3B14-7DC7-48E4-8038-FE5AAD30A9E6}" type="slidenum">
              <a:rPr lang="en-IN" altLang="en-US"/>
              <a:pPr/>
              <a:t>‹#›</a:t>
            </a:fld>
            <a:endParaRPr lang="en-IN" altLang="en-US"/>
          </a:p>
        </p:txBody>
      </p:sp>
    </p:spTree>
    <p:extLst>
      <p:ext uri="{BB962C8B-B14F-4D97-AF65-F5344CB8AC3E}">
        <p14:creationId xmlns:p14="http://schemas.microsoft.com/office/powerpoint/2010/main" val="3506694936"/>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Pr>
        <a:solidFill>
          <a:schemeClr val="bg2"/>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86F17E9-2038-EF27-83D4-EF3D0F697F95}"/>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0BB9A078-340F-79E6-A140-BB83A378D1A5}"/>
              </a:ext>
            </a:extLst>
          </p:cNvPr>
          <p:cNvSpPr>
            <a:spLocks noChangeArrowheads="1"/>
          </p:cNvSpPr>
          <p:nvPr/>
        </p:nvSpPr>
        <p:spPr bwMode="white">
          <a:xfrm>
            <a:off x="9347200" y="0"/>
            <a:ext cx="28448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B0267C96-D724-67F5-486A-667D00348F3F}"/>
              </a:ext>
            </a:extLst>
          </p:cNvPr>
          <p:cNvSpPr>
            <a:spLocks noChangeArrowheads="1"/>
          </p:cNvSpPr>
          <p:nvPr/>
        </p:nvSpPr>
        <p:spPr bwMode="white">
          <a:xfrm>
            <a:off x="0" y="0"/>
            <a:ext cx="12192000" cy="15557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20F2FB77-125F-129D-8E80-FEAD8CCD2BBE}"/>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F7C94B8F-5ADB-91D3-7872-64097282C07D}"/>
              </a:ext>
            </a:extLst>
          </p:cNvPr>
          <p:cNvSpPr>
            <a:spLocks noChangeArrowheads="1"/>
          </p:cNvSpPr>
          <p:nvPr/>
        </p:nvSpPr>
        <p:spPr bwMode="auto">
          <a:xfrm>
            <a:off x="195263" y="6391275"/>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051559AB-9BE9-225F-01EE-C8E31606C367}"/>
              </a:ext>
            </a:extLst>
          </p:cNvPr>
          <p:cNvSpPr>
            <a:spLocks noChangeArrowheads="1"/>
          </p:cNvSpPr>
          <p:nvPr/>
        </p:nvSpPr>
        <p:spPr bwMode="auto">
          <a:xfrm>
            <a:off x="203200" y="155575"/>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a:p>
        </p:txBody>
      </p:sp>
      <p:sp>
        <p:nvSpPr>
          <p:cNvPr id="10" name="Straight Connector 9">
            <a:extLst>
              <a:ext uri="{FF2B5EF4-FFF2-40B4-BE49-F238E27FC236}">
                <a16:creationId xmlns:a16="http://schemas.microsoft.com/office/drawing/2014/main" id="{9BC81CAF-1B3E-AB64-E9C2-315F3CE455E9}"/>
              </a:ext>
            </a:extLst>
          </p:cNvPr>
          <p:cNvSpPr>
            <a:spLocks noChangeShapeType="1"/>
          </p:cNvSpPr>
          <p:nvPr/>
        </p:nvSpPr>
        <p:spPr bwMode="auto">
          <a:xfrm rot="5400000">
            <a:off x="6403975" y="3278188"/>
            <a:ext cx="6245225"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1" name="Oval 10">
            <a:extLst>
              <a:ext uri="{FF2B5EF4-FFF2-40B4-BE49-F238E27FC236}">
                <a16:creationId xmlns:a16="http://schemas.microsoft.com/office/drawing/2014/main" id="{0F457EFA-4FE8-EBB4-35C8-B1A1979B10D6}"/>
              </a:ext>
            </a:extLst>
          </p:cNvPr>
          <p:cNvSpPr/>
          <p:nvPr/>
        </p:nvSpPr>
        <p:spPr>
          <a:xfrm>
            <a:off x="9120188" y="2925763"/>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2" name="Oval 11">
            <a:extLst>
              <a:ext uri="{FF2B5EF4-FFF2-40B4-BE49-F238E27FC236}">
                <a16:creationId xmlns:a16="http://schemas.microsoft.com/office/drawing/2014/main" id="{3EBA5BDB-F723-588E-7284-A1AF345483F6}"/>
              </a:ext>
            </a:extLst>
          </p:cNvPr>
          <p:cNvSpPr/>
          <p:nvPr/>
        </p:nvSpPr>
        <p:spPr>
          <a:xfrm>
            <a:off x="9245600" y="3021013"/>
            <a:ext cx="560388"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3" name="Vertical Text Placeholder 2"/>
          <p:cNvSpPr>
            <a:spLocks noGrp="1"/>
          </p:cNvSpPr>
          <p:nvPr>
            <p:ph type="body" orient="vert" idx="1"/>
          </p:nvPr>
        </p:nvSpPr>
        <p:spPr>
          <a:xfrm>
            <a:off x="406400" y="304800"/>
            <a:ext cx="8737600" cy="58213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9855200" y="304802"/>
            <a:ext cx="1930400" cy="5851525"/>
          </a:xfrm>
        </p:spPr>
        <p:txBody>
          <a:bodyPr vert="eaVert"/>
          <a:lstStyle/>
          <a:p>
            <a:r>
              <a:rPr lang="en-US"/>
              <a:t>Click to edit Master title style</a:t>
            </a:r>
          </a:p>
        </p:txBody>
      </p:sp>
      <p:sp>
        <p:nvSpPr>
          <p:cNvPr id="13" name="Slide Number Placeholder 5">
            <a:extLst>
              <a:ext uri="{FF2B5EF4-FFF2-40B4-BE49-F238E27FC236}">
                <a16:creationId xmlns:a16="http://schemas.microsoft.com/office/drawing/2014/main" id="{5D1F50DE-D675-D761-F1D2-164793622FEA}"/>
              </a:ext>
            </a:extLst>
          </p:cNvPr>
          <p:cNvSpPr>
            <a:spLocks noGrp="1"/>
          </p:cNvSpPr>
          <p:nvPr>
            <p:ph type="sldNum" sz="quarter" idx="10"/>
          </p:nvPr>
        </p:nvSpPr>
        <p:spPr>
          <a:xfrm>
            <a:off x="9221788" y="3009900"/>
            <a:ext cx="609600" cy="441325"/>
          </a:xfrm>
        </p:spPr>
        <p:txBody>
          <a:bodyPr/>
          <a:lstStyle>
            <a:lvl1pPr>
              <a:defRPr/>
            </a:lvl1pPr>
          </a:lstStyle>
          <a:p>
            <a:fld id="{D08BD95E-489F-4B4D-BE0C-26FD94350200}" type="slidenum">
              <a:rPr lang="en-IN" altLang="en-US"/>
              <a:pPr/>
              <a:t>‹#›</a:t>
            </a:fld>
            <a:endParaRPr lang="en-IN" altLang="en-US"/>
          </a:p>
        </p:txBody>
      </p:sp>
      <p:sp>
        <p:nvSpPr>
          <p:cNvPr id="14" name="Date Placeholder 3">
            <a:extLst>
              <a:ext uri="{FF2B5EF4-FFF2-40B4-BE49-F238E27FC236}">
                <a16:creationId xmlns:a16="http://schemas.microsoft.com/office/drawing/2014/main" id="{517A1D03-1954-E145-2FAB-87340B3E12A8}"/>
              </a:ext>
            </a:extLst>
          </p:cNvPr>
          <p:cNvSpPr>
            <a:spLocks noGrp="1"/>
          </p:cNvSpPr>
          <p:nvPr>
            <p:ph type="dt" sz="half" idx="11"/>
          </p:nvPr>
        </p:nvSpPr>
        <p:spPr/>
        <p:txBody>
          <a:bodyPr/>
          <a:lstStyle>
            <a:lvl1pPr>
              <a:defRPr/>
            </a:lvl1pPr>
          </a:lstStyle>
          <a:p>
            <a:pPr>
              <a:defRPr/>
            </a:pPr>
            <a:fld id="{FB4B2E1F-CB88-44C5-B694-E33F01DE79FF}" type="datetimeFigureOut">
              <a:rPr lang="en-IN"/>
              <a:pPr>
                <a:defRPr/>
              </a:pPr>
              <a:t>11-07-2026</a:t>
            </a:fld>
            <a:endParaRPr lang="en-IN"/>
          </a:p>
        </p:txBody>
      </p:sp>
      <p:sp>
        <p:nvSpPr>
          <p:cNvPr id="15" name="Footer Placeholder 4">
            <a:extLst>
              <a:ext uri="{FF2B5EF4-FFF2-40B4-BE49-F238E27FC236}">
                <a16:creationId xmlns:a16="http://schemas.microsoft.com/office/drawing/2014/main" id="{D947277B-F251-CEF9-2C24-EAE8D30D75CC}"/>
              </a:ext>
            </a:extLst>
          </p:cNvPr>
          <p:cNvSpPr>
            <a:spLocks noGrp="1"/>
          </p:cNvSpPr>
          <p:nvPr>
            <p:ph type="ftr" sz="quarter" idx="12"/>
          </p:nvPr>
        </p:nvSpPr>
        <p:spPr/>
        <p:txBody>
          <a:bodyPr/>
          <a:lstStyle>
            <a:lvl1pPr>
              <a:defRPr/>
            </a:lvl1pPr>
          </a:lstStyle>
          <a:p>
            <a:pPr>
              <a:defRPr/>
            </a:pPr>
            <a:endParaRPr lang="en-IN"/>
          </a:p>
        </p:txBody>
      </p:sp>
    </p:spTree>
    <p:extLst>
      <p:ext uri="{BB962C8B-B14F-4D97-AF65-F5344CB8AC3E}">
        <p14:creationId xmlns:p14="http://schemas.microsoft.com/office/powerpoint/2010/main" val="59807892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66F83E7-AD69-8FD7-E5FF-FEE9D757CC0D}"/>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6" name="Rectangle 15">
            <a:extLst>
              <a:ext uri="{FF2B5EF4-FFF2-40B4-BE49-F238E27FC236}">
                <a16:creationId xmlns:a16="http://schemas.microsoft.com/office/drawing/2014/main" id="{E75D0B1A-2A78-78F2-35AD-1955EA82D13E}"/>
              </a:ext>
            </a:extLst>
          </p:cNvPr>
          <p:cNvSpPr>
            <a:spLocks noChangeArrowheads="1"/>
          </p:cNvSpPr>
          <p:nvPr/>
        </p:nvSpPr>
        <p:spPr bwMode="white">
          <a:xfrm>
            <a:off x="0" y="0"/>
            <a:ext cx="12192000" cy="139382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8" name="Rectangle 17">
            <a:extLst>
              <a:ext uri="{FF2B5EF4-FFF2-40B4-BE49-F238E27FC236}">
                <a16:creationId xmlns:a16="http://schemas.microsoft.com/office/drawing/2014/main" id="{501141C7-E39A-717A-6AC9-E3B8F5FEFC7D}"/>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9" name="Rectangle 18">
            <a:extLst>
              <a:ext uri="{FF2B5EF4-FFF2-40B4-BE49-F238E27FC236}">
                <a16:creationId xmlns:a16="http://schemas.microsoft.com/office/drawing/2014/main" id="{E98F38C1-2ADD-2F08-F0AB-9F12ABB5564D}"/>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956AE68E-F952-8ED4-62D4-1A881659FC6C}"/>
              </a:ext>
            </a:extLst>
          </p:cNvPr>
          <p:cNvSpPr>
            <a:spLocks noChangeArrowheads="1"/>
          </p:cNvSpPr>
          <p:nvPr/>
        </p:nvSpPr>
        <p:spPr bwMode="auto">
          <a:xfrm>
            <a:off x="198438" y="6388100"/>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4" name="Date Placeholder 13">
            <a:extLst>
              <a:ext uri="{FF2B5EF4-FFF2-40B4-BE49-F238E27FC236}">
                <a16:creationId xmlns:a16="http://schemas.microsoft.com/office/drawing/2014/main" id="{4DA69695-0C8C-1B12-48A0-0A8AF2EA3D45}"/>
              </a:ext>
            </a:extLst>
          </p:cNvPr>
          <p:cNvSpPr>
            <a:spLocks noGrp="1"/>
          </p:cNvSpPr>
          <p:nvPr>
            <p:ph type="dt" sz="half" idx="2"/>
          </p:nvPr>
        </p:nvSpPr>
        <p:spPr>
          <a:xfrm>
            <a:off x="7721600" y="6405563"/>
            <a:ext cx="4059238" cy="365125"/>
          </a:xfrm>
          <a:prstGeom prst="rect">
            <a:avLst/>
          </a:prstGeom>
        </p:spPr>
        <p:txBody>
          <a:bodyPr vert="horz"/>
          <a:lstStyle>
            <a:lvl1pPr algn="r" eaLnBrk="1" latinLnBrk="0" hangingPunct="1">
              <a:defRPr kumimoji="0" sz="1400">
                <a:solidFill>
                  <a:srgbClr val="FFFFFF"/>
                </a:solidFill>
              </a:defRPr>
            </a:lvl1pPr>
          </a:lstStyle>
          <a:p>
            <a:pPr>
              <a:defRPr/>
            </a:pPr>
            <a:fld id="{B1306E46-C19E-4BC3-9F13-713420A80338}" type="datetimeFigureOut">
              <a:rPr lang="en-IN"/>
              <a:pPr>
                <a:defRPr/>
              </a:pPr>
              <a:t>11-07-2026</a:t>
            </a:fld>
            <a:endParaRPr lang="en-IN"/>
          </a:p>
        </p:txBody>
      </p:sp>
      <p:sp>
        <p:nvSpPr>
          <p:cNvPr id="3" name="Footer Placeholder 2">
            <a:extLst>
              <a:ext uri="{FF2B5EF4-FFF2-40B4-BE49-F238E27FC236}">
                <a16:creationId xmlns:a16="http://schemas.microsoft.com/office/drawing/2014/main" id="{C7A7DFB2-C156-9958-D340-D8C1C8037AEB}"/>
              </a:ext>
            </a:extLst>
          </p:cNvPr>
          <p:cNvSpPr>
            <a:spLocks noGrp="1"/>
          </p:cNvSpPr>
          <p:nvPr>
            <p:ph type="ftr" sz="quarter" idx="3"/>
          </p:nvPr>
        </p:nvSpPr>
        <p:spPr>
          <a:xfrm>
            <a:off x="406400" y="6410325"/>
            <a:ext cx="4775200" cy="366713"/>
          </a:xfrm>
          <a:prstGeom prst="rect">
            <a:avLst/>
          </a:prstGeom>
        </p:spPr>
        <p:txBody>
          <a:bodyPr vert="horz"/>
          <a:lstStyle>
            <a:lvl1pPr algn="l" eaLnBrk="1" latinLnBrk="0" hangingPunct="1">
              <a:defRPr kumimoji="0" sz="1200">
                <a:solidFill>
                  <a:srgbClr val="FFFFFF"/>
                </a:solidFill>
              </a:defRPr>
            </a:lvl1pPr>
          </a:lstStyle>
          <a:p>
            <a:pPr>
              <a:defRPr/>
            </a:pPr>
            <a:endParaRPr lang="en-IN"/>
          </a:p>
        </p:txBody>
      </p:sp>
      <p:sp>
        <p:nvSpPr>
          <p:cNvPr id="8" name="Rectangle 7">
            <a:extLst>
              <a:ext uri="{FF2B5EF4-FFF2-40B4-BE49-F238E27FC236}">
                <a16:creationId xmlns:a16="http://schemas.microsoft.com/office/drawing/2014/main" id="{C2960AB9-D41A-BD40-EB08-4E6D2A64C1DB}"/>
              </a:ext>
            </a:extLst>
          </p:cNvPr>
          <p:cNvSpPr>
            <a:spLocks noChangeArrowheads="1"/>
          </p:cNvSpPr>
          <p:nvPr/>
        </p:nvSpPr>
        <p:spPr bwMode="auto">
          <a:xfrm>
            <a:off x="203200" y="155575"/>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a:p>
        </p:txBody>
      </p:sp>
      <p:sp>
        <p:nvSpPr>
          <p:cNvPr id="10" name="Straight Connector 9">
            <a:extLst>
              <a:ext uri="{FF2B5EF4-FFF2-40B4-BE49-F238E27FC236}">
                <a16:creationId xmlns:a16="http://schemas.microsoft.com/office/drawing/2014/main" id="{62A48DB4-FEAF-6470-E131-B82C900A3330}"/>
              </a:ext>
            </a:extLst>
          </p:cNvPr>
          <p:cNvSpPr>
            <a:spLocks noChangeShapeType="1"/>
          </p:cNvSpPr>
          <p:nvPr/>
        </p:nvSpPr>
        <p:spPr bwMode="auto">
          <a:xfrm>
            <a:off x="203200" y="1276350"/>
            <a:ext cx="11777663"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2" name="Oval 11">
            <a:extLst>
              <a:ext uri="{FF2B5EF4-FFF2-40B4-BE49-F238E27FC236}">
                <a16:creationId xmlns:a16="http://schemas.microsoft.com/office/drawing/2014/main" id="{2BD25372-3346-04C3-0C25-B4DB2C00E660}"/>
              </a:ext>
            </a:extLst>
          </p:cNvPr>
          <p:cNvSpPr/>
          <p:nvPr/>
        </p:nvSpPr>
        <p:spPr>
          <a:xfrm>
            <a:off x="5689600" y="955675"/>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5" name="Oval 14">
            <a:extLst>
              <a:ext uri="{FF2B5EF4-FFF2-40B4-BE49-F238E27FC236}">
                <a16:creationId xmlns:a16="http://schemas.microsoft.com/office/drawing/2014/main" id="{5D5DB525-76EF-3D7F-B185-B97FB3DA7183}"/>
              </a:ext>
            </a:extLst>
          </p:cNvPr>
          <p:cNvSpPr/>
          <p:nvPr/>
        </p:nvSpPr>
        <p:spPr>
          <a:xfrm>
            <a:off x="5815013" y="1050925"/>
            <a:ext cx="561975"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23" name="Slide Number Placeholder 22">
            <a:extLst>
              <a:ext uri="{FF2B5EF4-FFF2-40B4-BE49-F238E27FC236}">
                <a16:creationId xmlns:a16="http://schemas.microsoft.com/office/drawing/2014/main" id="{4BB167B6-8309-DCCC-52E0-765E7A05E406}"/>
              </a:ext>
            </a:extLst>
          </p:cNvPr>
          <p:cNvSpPr>
            <a:spLocks noGrp="1"/>
          </p:cNvSpPr>
          <p:nvPr>
            <p:ph type="sldNum" sz="quarter" idx="4"/>
          </p:nvPr>
        </p:nvSpPr>
        <p:spPr>
          <a:xfrm>
            <a:off x="5791200" y="1039813"/>
            <a:ext cx="609600" cy="441325"/>
          </a:xfrm>
          <a:prstGeom prst="rect">
            <a:avLst/>
          </a:prstGeom>
        </p:spPr>
        <p:txBody>
          <a:bodyPr vert="horz" wrap="square" lIns="45720" tIns="45720" rIns="45720" bIns="45720" numCol="1" anchor="ctr" anchorCtr="0" compatLnSpc="1">
            <a:prstTxWarp prst="textNoShape">
              <a:avLst/>
            </a:prstTxWarp>
            <a:normAutofit/>
          </a:bodyPr>
          <a:lstStyle>
            <a:lvl1pPr algn="ctr" eaLnBrk="1" hangingPunct="1">
              <a:defRPr sz="1600">
                <a:solidFill>
                  <a:srgbClr val="7B9899"/>
                </a:solidFill>
              </a:defRPr>
            </a:lvl1pPr>
          </a:lstStyle>
          <a:p>
            <a:fld id="{78DD44A6-0AC8-45A9-A324-8BC0C8684CA8}" type="slidenum">
              <a:rPr lang="en-IN" altLang="en-US"/>
              <a:pPr/>
              <a:t>‹#›</a:t>
            </a:fld>
            <a:endParaRPr lang="en-IN" altLang="en-US"/>
          </a:p>
        </p:txBody>
      </p:sp>
      <p:sp>
        <p:nvSpPr>
          <p:cNvPr id="1038" name="Title Placeholder 21">
            <a:extLst>
              <a:ext uri="{FF2B5EF4-FFF2-40B4-BE49-F238E27FC236}">
                <a16:creationId xmlns:a16="http://schemas.microsoft.com/office/drawing/2014/main" id="{41738D7C-2420-568B-A884-A337CFEEEAE9}"/>
              </a:ext>
            </a:extLst>
          </p:cNvPr>
          <p:cNvSpPr>
            <a:spLocks noGrp="1"/>
          </p:cNvSpPr>
          <p:nvPr>
            <p:ph type="title"/>
          </p:nvPr>
        </p:nvSpPr>
        <p:spPr bwMode="auto">
          <a:xfrm>
            <a:off x="401638" y="228600"/>
            <a:ext cx="11379200"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9" name="Text Placeholder 12">
            <a:extLst>
              <a:ext uri="{FF2B5EF4-FFF2-40B4-BE49-F238E27FC236}">
                <a16:creationId xmlns:a16="http://schemas.microsoft.com/office/drawing/2014/main" id="{5F390D05-002D-019B-8AF1-6B2ACE2B8289}"/>
              </a:ext>
            </a:extLst>
          </p:cNvPr>
          <p:cNvSpPr>
            <a:spLocks noGrp="1"/>
          </p:cNvSpPr>
          <p:nvPr>
            <p:ph type="body" idx="1"/>
          </p:nvPr>
        </p:nvSpPr>
        <p:spPr bwMode="auto">
          <a:xfrm>
            <a:off x="401638" y="1524000"/>
            <a:ext cx="11379200"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166" r:id="rId1"/>
    <p:sldLayoutId id="2147484167" r:id="rId2"/>
    <p:sldLayoutId id="2147484168" r:id="rId3"/>
    <p:sldLayoutId id="2147484169" r:id="rId4"/>
    <p:sldLayoutId id="2147484170" r:id="rId5"/>
    <p:sldLayoutId id="2147484171" r:id="rId6"/>
    <p:sldLayoutId id="2147484172" r:id="rId7"/>
    <p:sldLayoutId id="2147484173" r:id="rId8"/>
    <p:sldLayoutId id="2147484174" r:id="rId9"/>
    <p:sldLayoutId id="2147484175" r:id="rId10"/>
    <p:sldLayoutId id="2147484176" r:id="rId11"/>
  </p:sldLayoutIdLst>
  <p:txStyles>
    <p:titleStyle>
      <a:lvl1pPr algn="ctr" rtl="0" eaLnBrk="0" fontAlgn="base" hangingPunct="0">
        <a:spcBef>
          <a:spcPct val="0"/>
        </a:spcBef>
        <a:spcAft>
          <a:spcPct val="0"/>
        </a:spcAft>
        <a:defRPr sz="3300" kern="1200">
          <a:solidFill>
            <a:srgbClr val="7B9899"/>
          </a:solidFill>
          <a:latin typeface="+mj-lt"/>
          <a:ea typeface="+mj-ea"/>
          <a:cs typeface="+mj-cs"/>
        </a:defRPr>
      </a:lvl1pPr>
      <a:lvl2pPr algn="ctr" rtl="0" eaLnBrk="0" fontAlgn="base" hangingPunct="0">
        <a:spcBef>
          <a:spcPct val="0"/>
        </a:spcBef>
        <a:spcAft>
          <a:spcPct val="0"/>
        </a:spcAft>
        <a:defRPr sz="3300">
          <a:solidFill>
            <a:srgbClr val="7B9899"/>
          </a:solidFill>
          <a:latin typeface="Georgia" pitchFamily="18" charset="0"/>
        </a:defRPr>
      </a:lvl2pPr>
      <a:lvl3pPr algn="ctr" rtl="0" eaLnBrk="0" fontAlgn="base" hangingPunct="0">
        <a:spcBef>
          <a:spcPct val="0"/>
        </a:spcBef>
        <a:spcAft>
          <a:spcPct val="0"/>
        </a:spcAft>
        <a:defRPr sz="3300">
          <a:solidFill>
            <a:srgbClr val="7B9899"/>
          </a:solidFill>
          <a:latin typeface="Georgia" pitchFamily="18" charset="0"/>
        </a:defRPr>
      </a:lvl3pPr>
      <a:lvl4pPr algn="ctr" rtl="0" eaLnBrk="0" fontAlgn="base" hangingPunct="0">
        <a:spcBef>
          <a:spcPct val="0"/>
        </a:spcBef>
        <a:spcAft>
          <a:spcPct val="0"/>
        </a:spcAft>
        <a:defRPr sz="3300">
          <a:solidFill>
            <a:srgbClr val="7B9899"/>
          </a:solidFill>
          <a:latin typeface="Georgia" pitchFamily="18" charset="0"/>
        </a:defRPr>
      </a:lvl4pPr>
      <a:lvl5pPr algn="ctr" rtl="0" eaLnBrk="0" fontAlgn="base" hangingPunct="0">
        <a:spcBef>
          <a:spcPct val="0"/>
        </a:spcBef>
        <a:spcAft>
          <a:spcPct val="0"/>
        </a:spcAft>
        <a:defRPr sz="3300">
          <a:solidFill>
            <a:srgbClr val="7B9899"/>
          </a:solidFill>
          <a:latin typeface="Georgia" pitchFamily="18" charset="0"/>
        </a:defRPr>
      </a:lvl5pPr>
      <a:lvl6pPr marL="457200" algn="ctr" rtl="0" fontAlgn="base">
        <a:spcBef>
          <a:spcPct val="0"/>
        </a:spcBef>
        <a:spcAft>
          <a:spcPct val="0"/>
        </a:spcAft>
        <a:defRPr sz="3300">
          <a:solidFill>
            <a:srgbClr val="7B9899"/>
          </a:solidFill>
          <a:latin typeface="Georgia" pitchFamily="18" charset="0"/>
        </a:defRPr>
      </a:lvl6pPr>
      <a:lvl7pPr marL="914400" algn="ctr" rtl="0" fontAlgn="base">
        <a:spcBef>
          <a:spcPct val="0"/>
        </a:spcBef>
        <a:spcAft>
          <a:spcPct val="0"/>
        </a:spcAft>
        <a:defRPr sz="3300">
          <a:solidFill>
            <a:srgbClr val="7B9899"/>
          </a:solidFill>
          <a:latin typeface="Georgia" pitchFamily="18" charset="0"/>
        </a:defRPr>
      </a:lvl7pPr>
      <a:lvl8pPr marL="1371600" algn="ctr" rtl="0" fontAlgn="base">
        <a:spcBef>
          <a:spcPct val="0"/>
        </a:spcBef>
        <a:spcAft>
          <a:spcPct val="0"/>
        </a:spcAft>
        <a:defRPr sz="3300">
          <a:solidFill>
            <a:srgbClr val="7B9899"/>
          </a:solidFill>
          <a:latin typeface="Georgia" pitchFamily="18" charset="0"/>
        </a:defRPr>
      </a:lvl8pPr>
      <a:lvl9pPr marL="1828800" algn="ctr" rtl="0" fontAlgn="base">
        <a:spcBef>
          <a:spcPct val="0"/>
        </a:spcBef>
        <a:spcAft>
          <a:spcPct val="0"/>
        </a:spcAft>
        <a:defRPr sz="3300">
          <a:solidFill>
            <a:srgbClr val="7B9899"/>
          </a:solidFill>
          <a:latin typeface="Georgia" pitchFamily="18" charset="0"/>
        </a:defRPr>
      </a:lvl9pPr>
    </p:titleStyle>
    <p:bodyStyle>
      <a:lvl1pPr marL="273050" indent="-273050" algn="l" rtl="0" eaLnBrk="0" fontAlgn="base" hangingPunct="0">
        <a:spcBef>
          <a:spcPct val="20000"/>
        </a:spcBef>
        <a:spcAft>
          <a:spcPct val="0"/>
        </a:spcAft>
        <a:buClr>
          <a:schemeClr val="accent1"/>
        </a:buClr>
        <a:buSzPct val="85000"/>
        <a:buFont typeface="Wingdings 2" panose="05020102010507070707" pitchFamily="18" charset="2"/>
        <a:buChar char=""/>
        <a:defRPr sz="2700" kern="1200">
          <a:solidFill>
            <a:schemeClr val="tx1"/>
          </a:solidFill>
          <a:latin typeface="+mn-lt"/>
          <a:ea typeface="+mn-ea"/>
          <a:cs typeface="+mn-cs"/>
        </a:defRPr>
      </a:lvl1pPr>
      <a:lvl2pPr marL="547688" indent="-273050" algn="l" rtl="0" eaLnBrk="0" fontAlgn="base" hangingPunct="0">
        <a:spcBef>
          <a:spcPct val="20000"/>
        </a:spcBef>
        <a:spcAft>
          <a:spcPct val="0"/>
        </a:spcAft>
        <a:buClr>
          <a:schemeClr val="accent2"/>
        </a:buClr>
        <a:buSzPct val="70000"/>
        <a:buFont typeface="Wingdings" panose="05000000000000000000" pitchFamily="2" charset="2"/>
        <a:buChar char=""/>
        <a:defRPr sz="2200" kern="1200">
          <a:solidFill>
            <a:schemeClr val="tx2"/>
          </a:solidFill>
          <a:latin typeface="+mn-lt"/>
          <a:ea typeface="+mn-ea"/>
          <a:cs typeface="+mn-cs"/>
        </a:defRPr>
      </a:lvl2pPr>
      <a:lvl3pPr marL="822325" indent="-228600" algn="l" rtl="0" eaLnBrk="0" fontAlgn="base" hangingPunct="0">
        <a:spcBef>
          <a:spcPct val="20000"/>
        </a:spcBef>
        <a:spcAft>
          <a:spcPct val="0"/>
        </a:spcAft>
        <a:buClr>
          <a:srgbClr val="8CADAE"/>
        </a:buClr>
        <a:buSzPct val="7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ct val="20000"/>
        </a:spcBef>
        <a:spcAft>
          <a:spcPct val="0"/>
        </a:spcAft>
        <a:buClr>
          <a:srgbClr val="8C7B70"/>
        </a:buClr>
        <a:buSzPct val="70000"/>
        <a:buFont typeface="Wingdings" panose="05000000000000000000" pitchFamily="2" charset="2"/>
        <a:buChar char=""/>
        <a:defRPr sz="2000" kern="1200">
          <a:solidFill>
            <a:schemeClr val="tx2"/>
          </a:solidFill>
          <a:latin typeface="+mn-lt"/>
          <a:ea typeface="+mn-ea"/>
          <a:cs typeface="+mn-cs"/>
        </a:defRPr>
      </a:lvl4pPr>
      <a:lvl5pPr marL="1371600" indent="-228600" algn="l" rtl="0" eaLnBrk="0" fontAlgn="base" hangingPunct="0">
        <a:spcBef>
          <a:spcPct val="20000"/>
        </a:spcBef>
        <a:spcAft>
          <a:spcPct val="0"/>
        </a:spcAft>
        <a:buClr>
          <a:srgbClr val="8FB08C"/>
        </a:buClr>
        <a:buChar char="•"/>
        <a:defRPr sz="20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nhs-app/"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45C244E-3A8F-0D57-E181-EF1ADEF4DCF8}"/>
              </a:ext>
            </a:extLst>
          </p:cNvPr>
          <p:cNvSpPr>
            <a:spLocks noGrp="1"/>
          </p:cNvSpPr>
          <p:nvPr>
            <p:ph type="ctrTitle"/>
          </p:nvPr>
        </p:nvSpPr>
        <p:spPr>
          <a:xfrm>
            <a:off x="1004888" y="1779588"/>
            <a:ext cx="10385425" cy="2727325"/>
          </a:xfrm>
        </p:spPr>
        <p:txBody>
          <a:bodyPr/>
          <a:lstStyle/>
          <a:p>
            <a:pPr eaLnBrk="1" hangingPunct="1"/>
            <a:br>
              <a:rPr lang="en-GB" altLang="en-US" sz="4000" b="1" u="sng"/>
            </a:br>
            <a:r>
              <a:rPr lang="en-GB" altLang="en-US" sz="4000" b="1" u="sng">
                <a:latin typeface="Georgia"/>
                <a:cs typeface="Times New Roman"/>
              </a:rPr>
              <a:t>Farah Hussain</a:t>
            </a:r>
            <a:br>
              <a:rPr lang="en-GB" altLang="en-US" sz="4000" b="1" u="sng">
                <a:latin typeface="Georgia"/>
                <a:cs typeface="Times New Roman"/>
              </a:rPr>
            </a:br>
            <a:r>
              <a:rPr lang="en-GB" altLang="en-US" sz="4000" b="1" u="sng">
                <a:latin typeface="Georgia"/>
                <a:cs typeface="Times New Roman"/>
              </a:rPr>
              <a:t>2328221</a:t>
            </a:r>
            <a:br>
              <a:rPr lang="en-GB" altLang="en-US" sz="4000" b="1" u="sng">
                <a:latin typeface="Georgia"/>
                <a:cs typeface="Times New Roman"/>
              </a:rPr>
            </a:br>
            <a:r>
              <a:rPr lang="en-GB" altLang="en-US" sz="4000" b="1" u="sng">
                <a:latin typeface="Georgia"/>
                <a:cs typeface="Times New Roman"/>
              </a:rPr>
              <a:t>lecturer Martin Svejda</a:t>
            </a:r>
            <a:br>
              <a:rPr lang="en-GB" altLang="en-US" sz="4000" b="1" u="sng">
                <a:latin typeface="Georgia"/>
                <a:cs typeface="Times New Roman"/>
              </a:rPr>
            </a:br>
            <a:r>
              <a:rPr lang="en-GB" altLang="en-US" sz="4000" b="1" u="sng">
                <a:latin typeface="Georgia"/>
                <a:cs typeface="Times New Roman"/>
              </a:rPr>
              <a:t>Component 2</a:t>
            </a:r>
            <a:br>
              <a:rPr lang="en-GB" altLang="en-US" sz="4000" b="1" u="sng">
                <a:latin typeface="Georgia"/>
                <a:cs typeface="Times New Roman"/>
              </a:rPr>
            </a:br>
            <a:r>
              <a:rPr lang="en-GB" altLang="en-US" sz="4000" b="1" u="sng">
                <a:latin typeface="Georgia"/>
                <a:cs typeface="Times New Roman"/>
              </a:rPr>
              <a:t>BMHP6026</a:t>
            </a:r>
            <a:endParaRPr lang="en-GB" altLang="en-US" sz="4000" b="1" u="sng">
              <a:latin typeface="Georgia"/>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DBCC2-EAE1-B0A1-BD0A-1457BD20C93F}"/>
              </a:ext>
            </a:extLst>
          </p:cNvPr>
          <p:cNvSpPr>
            <a:spLocks noGrp="1"/>
          </p:cNvSpPr>
          <p:nvPr>
            <p:ph type="title"/>
          </p:nvPr>
        </p:nvSpPr>
        <p:spPr>
          <a:xfrm>
            <a:off x="401638" y="228600"/>
            <a:ext cx="11379200" cy="952500"/>
          </a:xfrm>
        </p:spPr>
        <p:txBody>
          <a:bodyPr>
            <a:normAutofit/>
          </a:bodyPr>
          <a:lstStyle/>
          <a:p>
            <a:pPr>
              <a:defRPr/>
            </a:pPr>
            <a:r>
              <a:rPr lang="en-GB" sz="3200" b="1"/>
              <a:t>Introduction </a:t>
            </a:r>
            <a:endParaRPr lang="en-US" sz="3200" b="1"/>
          </a:p>
        </p:txBody>
      </p:sp>
      <p:graphicFrame>
        <p:nvGraphicFramePr>
          <p:cNvPr id="4" name="Content Placeholder 3">
            <a:extLst>
              <a:ext uri="{FF2B5EF4-FFF2-40B4-BE49-F238E27FC236}">
                <a16:creationId xmlns:a16="http://schemas.microsoft.com/office/drawing/2014/main" id="{A0BBAA59-17AA-8D2D-4182-87976CE92A02}"/>
              </a:ext>
            </a:extLst>
          </p:cNvPr>
          <p:cNvGraphicFramePr>
            <a:graphicFrameLocks noGrp="1"/>
          </p:cNvGraphicFramePr>
          <p:nvPr>
            <p:ph sz="quarter" idx="1"/>
          </p:nvPr>
        </p:nvGraphicFramePr>
        <p:xfrm>
          <a:off x="439042" y="1734670"/>
          <a:ext cx="7656088" cy="38727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0" name="Picture 5">
            <a:extLst>
              <a:ext uri="{FF2B5EF4-FFF2-40B4-BE49-F238E27FC236}">
                <a16:creationId xmlns:a16="http://schemas.microsoft.com/office/drawing/2014/main" id="{AB5C071E-5376-1A02-01ED-E3A48E7EBEB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37550" y="1936750"/>
            <a:ext cx="3560763" cy="344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626A7-9C3A-DE61-E3ED-B668B98AA7F8}"/>
              </a:ext>
            </a:extLst>
          </p:cNvPr>
          <p:cNvSpPr>
            <a:spLocks noGrp="1"/>
          </p:cNvSpPr>
          <p:nvPr>
            <p:ph type="title"/>
          </p:nvPr>
        </p:nvSpPr>
        <p:spPr>
          <a:xfrm>
            <a:off x="401638" y="228600"/>
            <a:ext cx="11379200" cy="561975"/>
          </a:xfrm>
        </p:spPr>
        <p:txBody>
          <a:bodyPr>
            <a:noAutofit/>
          </a:bodyPr>
          <a:lstStyle/>
          <a:p>
            <a:pPr>
              <a:defRPr/>
            </a:pPr>
            <a:r>
              <a:rPr lang="en-GB" sz="3200" b="1"/>
              <a:t>Overview of the NHS App</a:t>
            </a:r>
            <a:endParaRPr lang="en-US" sz="3200" b="1"/>
          </a:p>
        </p:txBody>
      </p:sp>
      <p:sp>
        <p:nvSpPr>
          <p:cNvPr id="8" name="Rectangle 7">
            <a:extLst>
              <a:ext uri="{FF2B5EF4-FFF2-40B4-BE49-F238E27FC236}">
                <a16:creationId xmlns:a16="http://schemas.microsoft.com/office/drawing/2014/main" id="{0504B51A-A4A1-06DB-10A2-89576C1C9A76}"/>
              </a:ext>
            </a:extLst>
          </p:cNvPr>
          <p:cNvSpPr/>
          <p:nvPr/>
        </p:nvSpPr>
        <p:spPr>
          <a:xfrm>
            <a:off x="433388" y="1549400"/>
            <a:ext cx="11144250" cy="4975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nSpc>
                <a:spcPct val="150000"/>
              </a:lnSpc>
              <a:defRPr/>
            </a:pPr>
            <a:r>
              <a:rPr lang="en-GB" b="1" u="sng"/>
              <a:t>Key functions</a:t>
            </a:r>
            <a:endParaRPr lang="en-US" u="sng"/>
          </a:p>
          <a:p>
            <a:pPr>
              <a:lnSpc>
                <a:spcPct val="150000"/>
              </a:lnSpc>
              <a:buFont typeface="Wingdings" pitchFamily="2" charset="2"/>
              <a:buChar char="Ø"/>
              <a:defRPr/>
            </a:pPr>
            <a:r>
              <a:rPr lang="en-GB">
                <a:latin typeface="Times New Roman" pitchFamily="18" charset="0"/>
                <a:cs typeface="Times New Roman" pitchFamily="18" charset="0"/>
              </a:rPr>
              <a:t>Book GP appointments</a:t>
            </a:r>
            <a:endParaRPr lang="en-US">
              <a:latin typeface="Times New Roman" pitchFamily="18" charset="0"/>
              <a:cs typeface="Times New Roman" pitchFamily="18" charset="0"/>
            </a:endParaRPr>
          </a:p>
          <a:p>
            <a:pPr>
              <a:lnSpc>
                <a:spcPct val="150000"/>
              </a:lnSpc>
              <a:buFont typeface="Wingdings" pitchFamily="2" charset="2"/>
              <a:buChar char="Ø"/>
              <a:defRPr/>
            </a:pPr>
            <a:r>
              <a:rPr lang="en-GB">
                <a:latin typeface="Times New Roman" pitchFamily="18" charset="0"/>
                <a:cs typeface="Times New Roman" pitchFamily="18" charset="0"/>
              </a:rPr>
              <a:t>Order repeat prescriptions</a:t>
            </a:r>
            <a:endParaRPr lang="en-US">
              <a:latin typeface="Times New Roman" pitchFamily="18" charset="0"/>
              <a:cs typeface="Times New Roman" pitchFamily="18" charset="0"/>
            </a:endParaRPr>
          </a:p>
          <a:p>
            <a:pPr>
              <a:lnSpc>
                <a:spcPct val="150000"/>
              </a:lnSpc>
              <a:buFont typeface="Wingdings" pitchFamily="2" charset="2"/>
              <a:buChar char="Ø"/>
              <a:defRPr/>
            </a:pPr>
            <a:r>
              <a:rPr lang="en-GB">
                <a:latin typeface="Times New Roman" pitchFamily="18" charset="0"/>
                <a:cs typeface="Times New Roman" pitchFamily="18" charset="0"/>
              </a:rPr>
              <a:t>Access medical records</a:t>
            </a:r>
            <a:endParaRPr lang="en-US">
              <a:latin typeface="Times New Roman" pitchFamily="18" charset="0"/>
              <a:cs typeface="Times New Roman" pitchFamily="18" charset="0"/>
            </a:endParaRPr>
          </a:p>
          <a:p>
            <a:pPr>
              <a:lnSpc>
                <a:spcPct val="150000"/>
              </a:lnSpc>
              <a:buFont typeface="Wingdings" pitchFamily="2" charset="2"/>
              <a:buChar char="Ø"/>
              <a:defRPr/>
            </a:pPr>
            <a:r>
              <a:rPr lang="en-GB">
                <a:latin typeface="Times New Roman" pitchFamily="18" charset="0"/>
                <a:cs typeface="Times New Roman" pitchFamily="18" charset="0"/>
              </a:rPr>
              <a:t>View test results</a:t>
            </a:r>
            <a:endParaRPr lang="en-US">
              <a:latin typeface="Times New Roman" pitchFamily="18" charset="0"/>
              <a:cs typeface="Times New Roman" pitchFamily="18" charset="0"/>
            </a:endParaRPr>
          </a:p>
          <a:p>
            <a:pPr>
              <a:lnSpc>
                <a:spcPct val="150000"/>
              </a:lnSpc>
              <a:buFont typeface="Wingdings" pitchFamily="2" charset="2"/>
              <a:buChar char="Ø"/>
              <a:defRPr/>
            </a:pPr>
            <a:r>
              <a:rPr lang="en-GB">
                <a:latin typeface="Times New Roman" pitchFamily="18" charset="0"/>
                <a:cs typeface="Times New Roman" pitchFamily="18" charset="0"/>
              </a:rPr>
              <a:t>Receive NHS messages</a:t>
            </a:r>
            <a:endParaRPr lang="en-US">
              <a:latin typeface="Times New Roman" pitchFamily="18" charset="0"/>
              <a:cs typeface="Times New Roman" pitchFamily="18" charset="0"/>
            </a:endParaRPr>
          </a:p>
          <a:p>
            <a:pPr>
              <a:lnSpc>
                <a:spcPct val="150000"/>
              </a:lnSpc>
              <a:buFont typeface="Wingdings" pitchFamily="2" charset="2"/>
              <a:buChar char="Ø"/>
              <a:defRPr/>
            </a:pPr>
            <a:r>
              <a:rPr lang="en-GB">
                <a:latin typeface="Times New Roman" pitchFamily="18" charset="0"/>
                <a:cs typeface="Times New Roman" pitchFamily="18" charset="0"/>
              </a:rPr>
              <a:t>Manage healthcare online</a:t>
            </a:r>
            <a:endParaRPr lang="en-US">
              <a:latin typeface="Times New Roman" pitchFamily="18" charset="0"/>
              <a:cs typeface="Times New Roman" pitchFamily="18" charset="0"/>
            </a:endParaRPr>
          </a:p>
          <a:p>
            <a:pPr>
              <a:lnSpc>
                <a:spcPct val="150000"/>
              </a:lnSpc>
              <a:defRPr/>
            </a:pPr>
            <a:r>
              <a:rPr lang="en-GB" b="1" u="sng"/>
              <a:t>Purpose</a:t>
            </a:r>
            <a:endParaRPr lang="en-US" u="sng"/>
          </a:p>
          <a:p>
            <a:pPr>
              <a:lnSpc>
                <a:spcPct val="150000"/>
              </a:lnSpc>
              <a:buFont typeface="Wingdings" pitchFamily="2" charset="2"/>
              <a:buChar char="Ø"/>
              <a:defRPr/>
            </a:pPr>
            <a:r>
              <a:rPr lang="en-GB">
                <a:latin typeface="Times New Roman" pitchFamily="18" charset="0"/>
                <a:cs typeface="Times New Roman" pitchFamily="18" charset="0"/>
              </a:rPr>
              <a:t>Improve access</a:t>
            </a:r>
            <a:endParaRPr lang="en-US">
              <a:latin typeface="Times New Roman" pitchFamily="18" charset="0"/>
              <a:cs typeface="Times New Roman" pitchFamily="18" charset="0"/>
            </a:endParaRPr>
          </a:p>
          <a:p>
            <a:pPr>
              <a:lnSpc>
                <a:spcPct val="150000"/>
              </a:lnSpc>
              <a:buFont typeface="Wingdings" pitchFamily="2" charset="2"/>
              <a:buChar char="Ø"/>
              <a:defRPr/>
            </a:pPr>
            <a:r>
              <a:rPr lang="en-GB">
                <a:latin typeface="Times New Roman" pitchFamily="18" charset="0"/>
                <a:cs typeface="Times New Roman" pitchFamily="18" charset="0"/>
              </a:rPr>
              <a:t>Increase efficiency</a:t>
            </a:r>
            <a:endParaRPr lang="en-US">
              <a:latin typeface="Times New Roman" pitchFamily="18" charset="0"/>
              <a:cs typeface="Times New Roman" pitchFamily="18" charset="0"/>
            </a:endParaRPr>
          </a:p>
          <a:p>
            <a:pPr>
              <a:lnSpc>
                <a:spcPct val="150000"/>
              </a:lnSpc>
              <a:buFont typeface="Wingdings" pitchFamily="2" charset="2"/>
              <a:buChar char="Ø"/>
              <a:defRPr/>
            </a:pPr>
            <a:r>
              <a:rPr lang="en-GB">
                <a:latin typeface="Times New Roman" pitchFamily="18" charset="0"/>
                <a:cs typeface="Times New Roman" pitchFamily="18" charset="0"/>
              </a:rPr>
              <a:t>Promote patient-centred care</a:t>
            </a:r>
            <a:endParaRPr lang="en-US">
              <a:latin typeface="Times New Roman" pitchFamily="18" charset="0"/>
              <a:cs typeface="Times New Roman" pitchFamily="18" charset="0"/>
            </a:endParaRPr>
          </a:p>
          <a:p>
            <a:pPr>
              <a:lnSpc>
                <a:spcPct val="150000"/>
              </a:lnSpc>
              <a:defRPr/>
            </a:pPr>
            <a:endParaRPr lang="en-US" sz="1600"/>
          </a:p>
          <a:p>
            <a:pPr algn="ctr">
              <a:defRPr/>
            </a:pPr>
            <a:endParaRPr lang="en-US" sz="1600"/>
          </a:p>
        </p:txBody>
      </p:sp>
      <p:pic>
        <p:nvPicPr>
          <p:cNvPr id="15364" name="Picture 5">
            <a:extLst>
              <a:ext uri="{FF2B5EF4-FFF2-40B4-BE49-F238E27FC236}">
                <a16:creationId xmlns:a16="http://schemas.microsoft.com/office/drawing/2014/main" id="{46B1807C-AF38-DF6C-C481-02E08DF77A63}"/>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8512175" y="2617788"/>
            <a:ext cx="2432050" cy="2266950"/>
          </a:xfr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06451-6719-6DB3-6958-C1A62A18B6D5}"/>
              </a:ext>
            </a:extLst>
          </p:cNvPr>
          <p:cNvSpPr>
            <a:spLocks noGrp="1"/>
          </p:cNvSpPr>
          <p:nvPr>
            <p:ph type="title"/>
          </p:nvPr>
        </p:nvSpPr>
        <p:spPr>
          <a:xfrm>
            <a:off x="401638" y="228600"/>
            <a:ext cx="11379200" cy="841375"/>
          </a:xfrm>
        </p:spPr>
        <p:txBody>
          <a:bodyPr>
            <a:normAutofit/>
          </a:bodyPr>
          <a:lstStyle/>
          <a:p>
            <a:pPr>
              <a:defRPr/>
            </a:pPr>
            <a:r>
              <a:rPr lang="en-GB" sz="3200" b="1"/>
              <a:t>Impact of NHS App on healthcare workforce </a:t>
            </a:r>
            <a:endParaRPr lang="en-US" sz="3200" b="1"/>
          </a:p>
        </p:txBody>
      </p:sp>
      <p:graphicFrame>
        <p:nvGraphicFramePr>
          <p:cNvPr id="8" name="Content Placeholder 7">
            <a:extLst>
              <a:ext uri="{FF2B5EF4-FFF2-40B4-BE49-F238E27FC236}">
                <a16:creationId xmlns:a16="http://schemas.microsoft.com/office/drawing/2014/main" id="{3437A40A-ACCC-47D9-E571-1023EFC8D4DE}"/>
              </a:ext>
            </a:extLst>
          </p:cNvPr>
          <p:cNvGraphicFramePr>
            <a:graphicFrameLocks noGrp="1"/>
          </p:cNvGraphicFramePr>
          <p:nvPr>
            <p:ph sz="quarter" idx="1"/>
            <p:extLst>
              <p:ext uri="{D42A27DB-BD31-4B8C-83A1-F6EECF244321}">
                <p14:modId xmlns:p14="http://schemas.microsoft.com/office/powerpoint/2010/main" val="3769019495"/>
              </p:ext>
            </p:extLst>
          </p:nvPr>
        </p:nvGraphicFramePr>
        <p:xfrm>
          <a:off x="1011238" y="-766082"/>
          <a:ext cx="11339512" cy="3617913"/>
        </p:xfrm>
        <a:graphic>
          <a:graphicData uri="http://schemas.openxmlformats.org/drawingml/2006/table">
            <a:tbl>
              <a:tblPr firstRow="1" bandRow="1">
                <a:tableStyleId>{5C22544A-7EE6-4342-B048-85BDC9FD1C3A}</a:tableStyleId>
              </a:tblPr>
              <a:tblGrid>
                <a:gridCol w="5669756">
                  <a:extLst>
                    <a:ext uri="{9D8B030D-6E8A-4147-A177-3AD203B41FA5}">
                      <a16:colId xmlns:a16="http://schemas.microsoft.com/office/drawing/2014/main" val="20000"/>
                    </a:ext>
                  </a:extLst>
                </a:gridCol>
                <a:gridCol w="5669756">
                  <a:extLst>
                    <a:ext uri="{9D8B030D-6E8A-4147-A177-3AD203B41FA5}">
                      <a16:colId xmlns:a16="http://schemas.microsoft.com/office/drawing/2014/main" val="20001"/>
                    </a:ext>
                  </a:extLst>
                </a:gridCol>
              </a:tblGrid>
              <a:tr h="1072104">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a:solidFill>
                            <a:schemeClr val="lt1"/>
                          </a:solidFill>
                          <a:latin typeface="Times New Roman" pitchFamily="18" charset="0"/>
                          <a:ea typeface="+mn-ea"/>
                          <a:cs typeface="Times New Roman" pitchFamily="18" charset="0"/>
                        </a:rPr>
                        <a:t>Benefits</a:t>
                      </a:r>
                      <a:endParaRPr kumimoji="0" lang="en-US" sz="1800" b="1" kern="1200">
                        <a:solidFill>
                          <a:schemeClr val="lt1"/>
                        </a:solidFill>
                        <a:latin typeface="Times New Roman" pitchFamily="18" charset="0"/>
                        <a:ea typeface="+mn-ea"/>
                        <a:cs typeface="Times New Roman" pitchFamily="18" charset="0"/>
                      </a:endParaRPr>
                    </a:p>
                    <a:p>
                      <a:pPr algn="ctr">
                        <a:lnSpc>
                          <a:spcPct val="150000"/>
                        </a:lnSpc>
                      </a:pPr>
                      <a:endParaRPr lang="en-US" sz="1800">
                        <a:latin typeface="Times New Roman" pitchFamily="18" charset="0"/>
                        <a:cs typeface="Times New Roman" pitchFamily="18" charset="0"/>
                      </a:endParaRPr>
                    </a:p>
                  </a:txBody>
                  <a:tcPr marT="46353" marB="46353"/>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a:solidFill>
                            <a:schemeClr val="lt1"/>
                          </a:solidFill>
                          <a:latin typeface="Times New Roman" pitchFamily="18" charset="0"/>
                          <a:ea typeface="+mn-ea"/>
                          <a:cs typeface="Times New Roman" pitchFamily="18" charset="0"/>
                        </a:rPr>
                        <a:t>Challenges</a:t>
                      </a:r>
                      <a:endParaRPr kumimoji="0" lang="en-US" sz="1800" b="1" kern="1200">
                        <a:solidFill>
                          <a:schemeClr val="lt1"/>
                        </a:solidFill>
                        <a:latin typeface="Times New Roman" pitchFamily="18" charset="0"/>
                        <a:ea typeface="+mn-ea"/>
                        <a:cs typeface="Times New Roman" pitchFamily="18" charset="0"/>
                      </a:endParaRPr>
                    </a:p>
                    <a:p>
                      <a:pPr algn="ctr">
                        <a:lnSpc>
                          <a:spcPct val="150000"/>
                        </a:lnSpc>
                      </a:pPr>
                      <a:endParaRPr lang="en-US" sz="1800">
                        <a:latin typeface="Times New Roman" pitchFamily="18" charset="0"/>
                        <a:cs typeface="Times New Roman" pitchFamily="18" charset="0"/>
                      </a:endParaRPr>
                    </a:p>
                  </a:txBody>
                  <a:tcPr marT="46353" marB="46353"/>
                </a:tc>
                <a:extLst>
                  <a:ext uri="{0D108BD9-81ED-4DB2-BD59-A6C34878D82A}">
                    <a16:rowId xmlns:a16="http://schemas.microsoft.com/office/drawing/2014/main" val="10000"/>
                  </a:ext>
                </a:extLst>
              </a:tr>
              <a:tr h="2545809">
                <a:tc>
                  <a:txBody>
                    <a:bodyPr/>
                    <a:lstStyle/>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Reduced administrative workload</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Improved communication with patients</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Increased digital competence</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Greater workflow efficiency</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Supports multidisciplinary working</a:t>
                      </a:r>
                      <a:endParaRPr kumimoji="0" lang="en-US" sz="1800" kern="1200">
                        <a:solidFill>
                          <a:schemeClr val="dk1"/>
                        </a:solidFill>
                        <a:latin typeface="Times New Roman" pitchFamily="18" charset="0"/>
                        <a:ea typeface="+mn-ea"/>
                        <a:cs typeface="Times New Roman" pitchFamily="18" charset="0"/>
                      </a:endParaRPr>
                    </a:p>
                    <a:p>
                      <a:pPr>
                        <a:lnSpc>
                          <a:spcPct val="150000"/>
                        </a:lnSpc>
                        <a:buFont typeface="Arial" pitchFamily="34" charset="0"/>
                        <a:buChar char="•"/>
                      </a:pPr>
                      <a:endParaRPr lang="en-US" sz="1800">
                        <a:latin typeface="Times New Roman" pitchFamily="18" charset="0"/>
                        <a:cs typeface="Times New Roman" pitchFamily="18" charset="0"/>
                      </a:endParaRPr>
                    </a:p>
                  </a:txBody>
                  <a:tcPr marT="46353" marB="46353"/>
                </a:tc>
                <a:tc>
                  <a:txBody>
                    <a:bodyPr/>
                    <a:lstStyle/>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Resistance to digital change</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Increased digital responsibilities</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Data security and GDPR compliance</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Ongoing staff training required</a:t>
                      </a:r>
                      <a:endParaRPr kumimoji="0" lang="en-US" sz="1800" kern="1200">
                        <a:solidFill>
                          <a:schemeClr val="dk1"/>
                        </a:solidFill>
                        <a:latin typeface="Times New Roman" pitchFamily="18" charset="0"/>
                        <a:ea typeface="+mn-ea"/>
                        <a:cs typeface="Times New Roman" pitchFamily="18" charset="0"/>
                      </a:endParaRPr>
                    </a:p>
                    <a:p>
                      <a:pPr>
                        <a:lnSpc>
                          <a:spcPct val="150000"/>
                        </a:lnSpc>
                        <a:buFont typeface="Arial" pitchFamily="34" charset="0"/>
                        <a:buChar char="•"/>
                      </a:pPr>
                      <a:endParaRPr lang="en-US" sz="1800">
                        <a:latin typeface="Times New Roman" pitchFamily="18" charset="0"/>
                        <a:cs typeface="Times New Roman" pitchFamily="18" charset="0"/>
                      </a:endParaRPr>
                    </a:p>
                  </a:txBody>
                  <a:tcPr marT="46353" marB="46353"/>
                </a:tc>
                <a:extLst>
                  <a:ext uri="{0D108BD9-81ED-4DB2-BD59-A6C34878D82A}">
                    <a16:rowId xmlns:a16="http://schemas.microsoft.com/office/drawing/2014/main" val="10001"/>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8370-FF3A-0E7A-5BC8-530BEE9DD865}"/>
              </a:ext>
            </a:extLst>
          </p:cNvPr>
          <p:cNvSpPr>
            <a:spLocks noGrp="1"/>
          </p:cNvSpPr>
          <p:nvPr>
            <p:ph type="title"/>
          </p:nvPr>
        </p:nvSpPr>
        <p:spPr>
          <a:xfrm>
            <a:off x="401638" y="228600"/>
            <a:ext cx="11379200" cy="841375"/>
          </a:xfrm>
        </p:spPr>
        <p:txBody>
          <a:bodyPr>
            <a:normAutofit/>
          </a:bodyPr>
          <a:lstStyle/>
          <a:p>
            <a:pPr>
              <a:defRPr/>
            </a:pPr>
            <a:r>
              <a:rPr lang="en-GB" sz="3200" b="1"/>
              <a:t>Impact of NHS App on service delivery </a:t>
            </a:r>
            <a:endParaRPr lang="en-US" sz="3200" b="1"/>
          </a:p>
        </p:txBody>
      </p:sp>
      <p:graphicFrame>
        <p:nvGraphicFramePr>
          <p:cNvPr id="8" name="Content Placeholder 7">
            <a:extLst>
              <a:ext uri="{FF2B5EF4-FFF2-40B4-BE49-F238E27FC236}">
                <a16:creationId xmlns:a16="http://schemas.microsoft.com/office/drawing/2014/main" id="{52CC78E5-F0C2-FEC4-EC76-7C95C6006FDA}"/>
              </a:ext>
            </a:extLst>
          </p:cNvPr>
          <p:cNvGraphicFramePr>
            <a:graphicFrameLocks noGrp="1"/>
          </p:cNvGraphicFramePr>
          <p:nvPr>
            <p:ph sz="quarter" idx="1"/>
          </p:nvPr>
        </p:nvGraphicFramePr>
        <p:xfrm>
          <a:off x="401638" y="1527175"/>
          <a:ext cx="11339512" cy="3617913"/>
        </p:xfrm>
        <a:graphic>
          <a:graphicData uri="http://schemas.openxmlformats.org/drawingml/2006/table">
            <a:tbl>
              <a:tblPr firstRow="1" bandRow="1">
                <a:tableStyleId>{5C22544A-7EE6-4342-B048-85BDC9FD1C3A}</a:tableStyleId>
              </a:tblPr>
              <a:tblGrid>
                <a:gridCol w="5669756">
                  <a:extLst>
                    <a:ext uri="{9D8B030D-6E8A-4147-A177-3AD203B41FA5}">
                      <a16:colId xmlns:a16="http://schemas.microsoft.com/office/drawing/2014/main" val="20000"/>
                    </a:ext>
                  </a:extLst>
                </a:gridCol>
                <a:gridCol w="5669756">
                  <a:extLst>
                    <a:ext uri="{9D8B030D-6E8A-4147-A177-3AD203B41FA5}">
                      <a16:colId xmlns:a16="http://schemas.microsoft.com/office/drawing/2014/main" val="20001"/>
                    </a:ext>
                  </a:extLst>
                </a:gridCol>
              </a:tblGrid>
              <a:tr h="1072104">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US" sz="1800" b="1" kern="1200">
                          <a:solidFill>
                            <a:schemeClr val="lt1"/>
                          </a:solidFill>
                          <a:latin typeface="Times New Roman" pitchFamily="18" charset="0"/>
                          <a:ea typeface="+mn-ea"/>
                          <a:cs typeface="Times New Roman" pitchFamily="18" charset="0"/>
                        </a:rPr>
                        <a:t>Positive</a:t>
                      </a:r>
                      <a:r>
                        <a:rPr kumimoji="0" lang="en-US" sz="1800" b="1" kern="1200" baseline="0">
                          <a:solidFill>
                            <a:schemeClr val="lt1"/>
                          </a:solidFill>
                          <a:latin typeface="Times New Roman" pitchFamily="18" charset="0"/>
                          <a:ea typeface="+mn-ea"/>
                          <a:cs typeface="Times New Roman" pitchFamily="18" charset="0"/>
                        </a:rPr>
                        <a:t>  Impacts</a:t>
                      </a:r>
                      <a:endParaRPr kumimoji="0" lang="en-US" sz="1800" b="1" kern="1200">
                        <a:solidFill>
                          <a:schemeClr val="lt1"/>
                        </a:solidFill>
                        <a:latin typeface="Times New Roman" pitchFamily="18" charset="0"/>
                        <a:ea typeface="+mn-ea"/>
                        <a:cs typeface="Times New Roman" pitchFamily="18" charset="0"/>
                      </a:endParaRPr>
                    </a:p>
                    <a:p>
                      <a:pPr algn="ctr">
                        <a:lnSpc>
                          <a:spcPct val="150000"/>
                        </a:lnSpc>
                      </a:pPr>
                      <a:endParaRPr lang="en-US" sz="1800">
                        <a:latin typeface="Times New Roman" pitchFamily="18" charset="0"/>
                        <a:cs typeface="Times New Roman" pitchFamily="18" charset="0"/>
                      </a:endParaRPr>
                    </a:p>
                  </a:txBody>
                  <a:tcPr marT="46353" marB="46353"/>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a:solidFill>
                            <a:schemeClr val="lt1"/>
                          </a:solidFill>
                          <a:latin typeface="Times New Roman" pitchFamily="18" charset="0"/>
                          <a:ea typeface="+mn-ea"/>
                          <a:cs typeface="Times New Roman" pitchFamily="18" charset="0"/>
                        </a:rPr>
                        <a:t>Challenges</a:t>
                      </a:r>
                      <a:endParaRPr kumimoji="0" lang="en-US" sz="1800" b="1" kern="1200">
                        <a:solidFill>
                          <a:schemeClr val="lt1"/>
                        </a:solidFill>
                        <a:latin typeface="Times New Roman" pitchFamily="18" charset="0"/>
                        <a:ea typeface="+mn-ea"/>
                        <a:cs typeface="Times New Roman" pitchFamily="18" charset="0"/>
                      </a:endParaRPr>
                    </a:p>
                    <a:p>
                      <a:pPr algn="ctr">
                        <a:lnSpc>
                          <a:spcPct val="150000"/>
                        </a:lnSpc>
                      </a:pPr>
                      <a:endParaRPr lang="en-US" sz="1800">
                        <a:latin typeface="Times New Roman" pitchFamily="18" charset="0"/>
                        <a:cs typeface="Times New Roman" pitchFamily="18" charset="0"/>
                      </a:endParaRPr>
                    </a:p>
                  </a:txBody>
                  <a:tcPr marT="46353" marB="46353"/>
                </a:tc>
                <a:extLst>
                  <a:ext uri="{0D108BD9-81ED-4DB2-BD59-A6C34878D82A}">
                    <a16:rowId xmlns:a16="http://schemas.microsoft.com/office/drawing/2014/main" val="10000"/>
                  </a:ext>
                </a:extLst>
              </a:tr>
              <a:tr h="2545809">
                <a:tc>
                  <a:txBody>
                    <a:bodyPr/>
                    <a:lstStyle/>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Faster access to healthcare services</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Improved appointment management</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Better coordination of care</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Reduced paperwork</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Greater service efficiency</a:t>
                      </a:r>
                      <a:endParaRPr kumimoji="0" lang="en-US" sz="1800" kern="1200">
                        <a:solidFill>
                          <a:schemeClr val="dk1"/>
                        </a:solidFill>
                        <a:latin typeface="Times New Roman" pitchFamily="18" charset="0"/>
                        <a:ea typeface="+mn-ea"/>
                        <a:cs typeface="Times New Roman" pitchFamily="18" charset="0"/>
                      </a:endParaRPr>
                    </a:p>
                    <a:p>
                      <a:pPr>
                        <a:lnSpc>
                          <a:spcPct val="150000"/>
                        </a:lnSpc>
                        <a:buFont typeface="Arial" pitchFamily="34" charset="0"/>
                        <a:buChar char="•"/>
                      </a:pPr>
                      <a:endParaRPr lang="en-US" sz="1800">
                        <a:latin typeface="Times New Roman" pitchFamily="18" charset="0"/>
                        <a:cs typeface="Times New Roman" pitchFamily="18" charset="0"/>
                      </a:endParaRPr>
                    </a:p>
                  </a:txBody>
                  <a:tcPr marT="46353" marB="46353"/>
                </a:tc>
                <a:tc>
                  <a:txBody>
                    <a:bodyPr/>
                    <a:lstStyle/>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Digital exclusion</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Technical limitations</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Financial investment</a:t>
                      </a:r>
                      <a:endParaRPr kumimoji="0" lang="en-US" sz="1800" kern="120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a:solidFill>
                            <a:schemeClr val="dk1"/>
                          </a:solidFill>
                          <a:latin typeface="Times New Roman" pitchFamily="18" charset="0"/>
                          <a:ea typeface="+mn-ea"/>
                          <a:cs typeface="Times New Roman" pitchFamily="18" charset="0"/>
                        </a:rPr>
                        <a:t>Cybersecurity risks</a:t>
                      </a:r>
                      <a:endParaRPr kumimoji="0" lang="en-US" sz="1800" kern="1200">
                        <a:solidFill>
                          <a:schemeClr val="dk1"/>
                        </a:solidFill>
                        <a:latin typeface="Times New Roman" pitchFamily="18" charset="0"/>
                        <a:ea typeface="+mn-ea"/>
                        <a:cs typeface="Times New Roman" pitchFamily="18" charset="0"/>
                      </a:endParaRPr>
                    </a:p>
                    <a:p>
                      <a:pPr>
                        <a:lnSpc>
                          <a:spcPct val="150000"/>
                        </a:lnSpc>
                        <a:buFont typeface="Arial" pitchFamily="34" charset="0"/>
                        <a:buChar char="•"/>
                      </a:pPr>
                      <a:endParaRPr lang="en-US" sz="1800">
                        <a:latin typeface="Times New Roman" pitchFamily="18" charset="0"/>
                        <a:cs typeface="Times New Roman" pitchFamily="18" charset="0"/>
                      </a:endParaRPr>
                    </a:p>
                  </a:txBody>
                  <a:tcPr marT="46353" marB="46353"/>
                </a:tc>
                <a:extLst>
                  <a:ext uri="{0D108BD9-81ED-4DB2-BD59-A6C34878D82A}">
                    <a16:rowId xmlns:a16="http://schemas.microsoft.com/office/drawing/2014/main" val="1000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F5CBF-C3AA-2306-48D8-DD14F10A0B4A}"/>
              </a:ext>
            </a:extLst>
          </p:cNvPr>
          <p:cNvSpPr>
            <a:spLocks noGrp="1"/>
          </p:cNvSpPr>
          <p:nvPr>
            <p:ph type="title"/>
          </p:nvPr>
        </p:nvSpPr>
        <p:spPr>
          <a:xfrm>
            <a:off x="401638" y="0"/>
            <a:ext cx="11379200" cy="1285875"/>
          </a:xfrm>
        </p:spPr>
        <p:txBody>
          <a:bodyPr>
            <a:noAutofit/>
          </a:bodyPr>
          <a:lstStyle/>
          <a:p>
            <a:pPr>
              <a:defRPr/>
            </a:pPr>
            <a:r>
              <a:rPr lang="en-GB" sz="3200" b="1"/>
              <a:t>Impact on patients and service users</a:t>
            </a:r>
            <a:endParaRPr lang="en-US" sz="3200" b="1"/>
          </a:p>
        </p:txBody>
      </p:sp>
      <p:sp>
        <p:nvSpPr>
          <p:cNvPr id="18435" name="Content Placeholder 3">
            <a:extLst>
              <a:ext uri="{FF2B5EF4-FFF2-40B4-BE49-F238E27FC236}">
                <a16:creationId xmlns:a16="http://schemas.microsoft.com/office/drawing/2014/main" id="{2F846FE7-144D-CCB2-8850-B4C39937839B}"/>
              </a:ext>
            </a:extLst>
          </p:cNvPr>
          <p:cNvSpPr>
            <a:spLocks noGrp="1"/>
          </p:cNvSpPr>
          <p:nvPr>
            <p:ph sz="quarter" idx="1"/>
          </p:nvPr>
        </p:nvSpPr>
        <p:spPr>
          <a:xfrm>
            <a:off x="355600" y="1620838"/>
            <a:ext cx="11274425" cy="4572000"/>
          </a:xfrm>
        </p:spPr>
        <p:txBody>
          <a:bodyPr/>
          <a:lstStyle/>
          <a:p>
            <a:pPr eaLnBrk="1" hangingPunct="1">
              <a:lnSpc>
                <a:spcPct val="150000"/>
              </a:lnSpc>
            </a:pPr>
            <a:endParaRPr lang="en-US" altLang="en-US" sz="2000">
              <a:latin typeface="Times New Roman" panose="02020603050405020304" pitchFamily="18" charset="0"/>
              <a:cs typeface="Times New Roman" panose="02020603050405020304" pitchFamily="18" charset="0"/>
            </a:endParaRPr>
          </a:p>
          <a:p>
            <a:pPr eaLnBrk="1" hangingPunct="1"/>
            <a:endParaRPr lang="en-US" altLang="en-US">
              <a:latin typeface="Times New Roman" panose="02020603050405020304" pitchFamily="18" charset="0"/>
              <a:cs typeface="Times New Roman" panose="02020603050405020304" pitchFamily="18" charset="0"/>
            </a:endParaRPr>
          </a:p>
        </p:txBody>
      </p:sp>
      <p:graphicFrame>
        <p:nvGraphicFramePr>
          <p:cNvPr id="6" name="Content Placeholder 7">
            <a:extLst>
              <a:ext uri="{FF2B5EF4-FFF2-40B4-BE49-F238E27FC236}">
                <a16:creationId xmlns:a16="http://schemas.microsoft.com/office/drawing/2014/main" id="{EEEF38C1-95CA-521F-FBFC-EA3F9249EC4F}"/>
              </a:ext>
            </a:extLst>
          </p:cNvPr>
          <p:cNvGraphicFramePr>
            <a:graphicFrameLocks/>
          </p:cNvGraphicFramePr>
          <p:nvPr/>
        </p:nvGraphicFramePr>
        <p:xfrm>
          <a:off x="401638" y="1527175"/>
          <a:ext cx="11339512" cy="3617913"/>
        </p:xfrm>
        <a:graphic>
          <a:graphicData uri="http://schemas.openxmlformats.org/drawingml/2006/table">
            <a:tbl>
              <a:tblPr firstRow="1" bandRow="1">
                <a:tableStyleId>{5C22544A-7EE6-4342-B048-85BDC9FD1C3A}</a:tableStyleId>
              </a:tblPr>
              <a:tblGrid>
                <a:gridCol w="5669756">
                  <a:extLst>
                    <a:ext uri="{9D8B030D-6E8A-4147-A177-3AD203B41FA5}">
                      <a16:colId xmlns:a16="http://schemas.microsoft.com/office/drawing/2014/main" val="20000"/>
                    </a:ext>
                  </a:extLst>
                </a:gridCol>
                <a:gridCol w="5669756">
                  <a:extLst>
                    <a:ext uri="{9D8B030D-6E8A-4147-A177-3AD203B41FA5}">
                      <a16:colId xmlns:a16="http://schemas.microsoft.com/office/drawing/2014/main" val="20001"/>
                    </a:ext>
                  </a:extLst>
                </a:gridCol>
              </a:tblGrid>
              <a:tr h="1072104">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a:solidFill>
                            <a:schemeClr val="lt1"/>
                          </a:solidFill>
                          <a:latin typeface="Times New Roman" pitchFamily="18" charset="0"/>
                          <a:ea typeface="+mn-ea"/>
                          <a:cs typeface="Times New Roman" pitchFamily="18" charset="0"/>
                        </a:rPr>
                        <a:t>Benefits</a:t>
                      </a:r>
                      <a:endParaRPr kumimoji="0" lang="en-US" sz="1800" b="1" kern="1200">
                        <a:solidFill>
                          <a:schemeClr val="lt1"/>
                        </a:solidFill>
                        <a:latin typeface="Times New Roman" pitchFamily="18" charset="0"/>
                        <a:ea typeface="+mn-ea"/>
                        <a:cs typeface="Times New Roman" pitchFamily="18" charset="0"/>
                      </a:endParaRPr>
                    </a:p>
                  </a:txBody>
                  <a:tcPr marT="46353" marB="46353"/>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a:solidFill>
                            <a:schemeClr val="lt1"/>
                          </a:solidFill>
                          <a:latin typeface="Times New Roman" pitchFamily="18" charset="0"/>
                          <a:ea typeface="+mn-ea"/>
                          <a:cs typeface="Times New Roman" pitchFamily="18" charset="0"/>
                        </a:rPr>
                        <a:t>Challenges</a:t>
                      </a:r>
                      <a:endParaRPr kumimoji="0" lang="en-US" sz="1800" b="1" kern="1200">
                        <a:solidFill>
                          <a:schemeClr val="lt1"/>
                        </a:solidFill>
                        <a:latin typeface="Times New Roman" pitchFamily="18" charset="0"/>
                        <a:ea typeface="+mn-ea"/>
                        <a:cs typeface="Times New Roman" pitchFamily="18" charset="0"/>
                      </a:endParaRPr>
                    </a:p>
                  </a:txBody>
                  <a:tcPr marT="46353" marB="46353"/>
                </a:tc>
                <a:extLst>
                  <a:ext uri="{0D108BD9-81ED-4DB2-BD59-A6C34878D82A}">
                    <a16:rowId xmlns:a16="http://schemas.microsoft.com/office/drawing/2014/main" val="10000"/>
                  </a:ext>
                </a:extLst>
              </a:tr>
              <a:tr h="2545809">
                <a:tc>
                  <a:txBody>
                    <a:bodyPr/>
                    <a:lstStyle/>
                    <a:p>
                      <a:pPr lvl="0">
                        <a:lnSpc>
                          <a:spcPct val="150000"/>
                        </a:lnSpc>
                        <a:buFont typeface="Arial" pitchFamily="34" charset="0"/>
                        <a:buChar char="•"/>
                      </a:pPr>
                      <a:r>
                        <a:rPr kumimoji="0" lang="en-GB" sz="1800" kern="1200">
                          <a:solidFill>
                            <a:schemeClr val="dk1"/>
                          </a:solidFill>
                          <a:latin typeface="+mn-lt"/>
                          <a:ea typeface="+mn-ea"/>
                          <a:cs typeface="+mn-cs"/>
                        </a:rPr>
                        <a:t>Greater accessibility</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Improved patient engagement</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Increased self-management</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Faster communication</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Supports shared decision-making</a:t>
                      </a:r>
                      <a:endParaRPr kumimoji="0" lang="en-US" sz="1800" kern="1200">
                        <a:solidFill>
                          <a:schemeClr val="dk1"/>
                        </a:solidFill>
                        <a:latin typeface="+mn-lt"/>
                        <a:ea typeface="+mn-ea"/>
                        <a:cs typeface="+mn-cs"/>
                      </a:endParaRPr>
                    </a:p>
                    <a:p>
                      <a:pPr>
                        <a:lnSpc>
                          <a:spcPct val="150000"/>
                        </a:lnSpc>
                        <a:buFont typeface="Arial" pitchFamily="34" charset="0"/>
                        <a:buChar char="•"/>
                      </a:pPr>
                      <a:endParaRPr lang="en-US" sz="1800">
                        <a:latin typeface="Times New Roman" pitchFamily="18" charset="0"/>
                        <a:cs typeface="Times New Roman" pitchFamily="18" charset="0"/>
                      </a:endParaRPr>
                    </a:p>
                  </a:txBody>
                  <a:tcPr marT="46353" marB="46353"/>
                </a:tc>
                <a:tc>
                  <a:txBody>
                    <a:bodyPr/>
                    <a:lstStyle/>
                    <a:p>
                      <a:pPr lvl="0">
                        <a:lnSpc>
                          <a:spcPct val="150000"/>
                        </a:lnSpc>
                        <a:buFont typeface="Arial" pitchFamily="34" charset="0"/>
                        <a:buChar char="•"/>
                      </a:pPr>
                      <a:r>
                        <a:rPr kumimoji="0" lang="en-GB" sz="1800" kern="1200">
                          <a:solidFill>
                            <a:schemeClr val="dk1"/>
                          </a:solidFill>
                          <a:latin typeface="+mn-lt"/>
                          <a:ea typeface="+mn-ea"/>
                          <a:cs typeface="+mn-cs"/>
                        </a:rPr>
                        <a:t>Digital inequalities</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Reduced face-to-face interaction</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Limited digital literacy</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Privacy concerns</a:t>
                      </a:r>
                      <a:endParaRPr kumimoji="0" lang="en-US" sz="1800" kern="1200">
                        <a:solidFill>
                          <a:schemeClr val="dk1"/>
                        </a:solidFill>
                        <a:latin typeface="+mn-lt"/>
                        <a:ea typeface="+mn-ea"/>
                        <a:cs typeface="+mn-cs"/>
                      </a:endParaRPr>
                    </a:p>
                    <a:p>
                      <a:pPr>
                        <a:lnSpc>
                          <a:spcPct val="150000"/>
                        </a:lnSpc>
                        <a:buFont typeface="Arial" pitchFamily="34" charset="0"/>
                        <a:buChar char="•"/>
                      </a:pPr>
                      <a:endParaRPr lang="en-US" sz="1800">
                        <a:latin typeface="Times New Roman" pitchFamily="18" charset="0"/>
                        <a:cs typeface="Times New Roman" pitchFamily="18" charset="0"/>
                      </a:endParaRPr>
                    </a:p>
                  </a:txBody>
                  <a:tcPr marT="46353" marB="46353"/>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7D871-0B31-A0C6-012F-37D8A429CD62}"/>
              </a:ext>
            </a:extLst>
          </p:cNvPr>
          <p:cNvSpPr>
            <a:spLocks noGrp="1"/>
          </p:cNvSpPr>
          <p:nvPr>
            <p:ph type="title"/>
          </p:nvPr>
        </p:nvSpPr>
        <p:spPr>
          <a:xfrm>
            <a:off x="401638" y="228600"/>
            <a:ext cx="11379200" cy="1057275"/>
          </a:xfrm>
        </p:spPr>
        <p:txBody>
          <a:bodyPr>
            <a:noAutofit/>
          </a:bodyPr>
          <a:lstStyle/>
          <a:p>
            <a:pPr>
              <a:defRPr/>
            </a:pPr>
            <a:r>
              <a:rPr lang="en-GB" sz="3200" b="1"/>
              <a:t>Critical analysis of the NHS App </a:t>
            </a:r>
            <a:endParaRPr lang="en-US" sz="3200" b="1"/>
          </a:p>
        </p:txBody>
      </p:sp>
      <p:sp>
        <p:nvSpPr>
          <p:cNvPr id="19459" name="Content Placeholder 3">
            <a:extLst>
              <a:ext uri="{FF2B5EF4-FFF2-40B4-BE49-F238E27FC236}">
                <a16:creationId xmlns:a16="http://schemas.microsoft.com/office/drawing/2014/main" id="{2C7BFD33-6C8F-8DE8-12EF-CB2DF1E2917B}"/>
              </a:ext>
            </a:extLst>
          </p:cNvPr>
          <p:cNvSpPr>
            <a:spLocks noGrp="1"/>
          </p:cNvSpPr>
          <p:nvPr>
            <p:ph sz="quarter" idx="1"/>
          </p:nvPr>
        </p:nvSpPr>
        <p:spPr>
          <a:xfrm>
            <a:off x="355600" y="1620838"/>
            <a:ext cx="11274425" cy="4572000"/>
          </a:xfrm>
        </p:spPr>
        <p:txBody>
          <a:bodyPr/>
          <a:lstStyle/>
          <a:p>
            <a:pPr eaLnBrk="1" hangingPunct="1">
              <a:lnSpc>
                <a:spcPct val="150000"/>
              </a:lnSpc>
            </a:pPr>
            <a:endParaRPr lang="en-US" altLang="en-US" sz="2000">
              <a:latin typeface="Times New Roman" panose="02020603050405020304" pitchFamily="18" charset="0"/>
              <a:cs typeface="Times New Roman" panose="02020603050405020304" pitchFamily="18" charset="0"/>
            </a:endParaRPr>
          </a:p>
          <a:p>
            <a:pPr eaLnBrk="1" hangingPunct="1"/>
            <a:endParaRPr lang="en-US" altLang="en-US">
              <a:latin typeface="Times New Roman" panose="02020603050405020304" pitchFamily="18" charset="0"/>
              <a:cs typeface="Times New Roman" panose="02020603050405020304" pitchFamily="18" charset="0"/>
            </a:endParaRPr>
          </a:p>
        </p:txBody>
      </p:sp>
      <p:graphicFrame>
        <p:nvGraphicFramePr>
          <p:cNvPr id="6" name="Content Placeholder 7">
            <a:extLst>
              <a:ext uri="{FF2B5EF4-FFF2-40B4-BE49-F238E27FC236}">
                <a16:creationId xmlns:a16="http://schemas.microsoft.com/office/drawing/2014/main" id="{97598634-D5C5-57B9-2266-A874637B4290}"/>
              </a:ext>
            </a:extLst>
          </p:cNvPr>
          <p:cNvGraphicFramePr>
            <a:graphicFrameLocks/>
          </p:cNvGraphicFramePr>
          <p:nvPr/>
        </p:nvGraphicFramePr>
        <p:xfrm>
          <a:off x="401638" y="1527175"/>
          <a:ext cx="11339512" cy="3206750"/>
        </p:xfrm>
        <a:graphic>
          <a:graphicData uri="http://schemas.openxmlformats.org/drawingml/2006/table">
            <a:tbl>
              <a:tblPr firstRow="1" bandRow="1">
                <a:tableStyleId>{5C22544A-7EE6-4342-B048-85BDC9FD1C3A}</a:tableStyleId>
              </a:tblPr>
              <a:tblGrid>
                <a:gridCol w="5669756">
                  <a:extLst>
                    <a:ext uri="{9D8B030D-6E8A-4147-A177-3AD203B41FA5}">
                      <a16:colId xmlns:a16="http://schemas.microsoft.com/office/drawing/2014/main" val="20000"/>
                    </a:ext>
                  </a:extLst>
                </a:gridCol>
                <a:gridCol w="5669756">
                  <a:extLst>
                    <a:ext uri="{9D8B030D-6E8A-4147-A177-3AD203B41FA5}">
                      <a16:colId xmlns:a16="http://schemas.microsoft.com/office/drawing/2014/main" val="20001"/>
                    </a:ext>
                  </a:extLst>
                </a:gridCol>
              </a:tblGrid>
              <a:tr h="1074119">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US" sz="1800" b="1" kern="1200">
                          <a:solidFill>
                            <a:schemeClr val="lt1"/>
                          </a:solidFill>
                          <a:latin typeface="Times New Roman" pitchFamily="18" charset="0"/>
                          <a:ea typeface="+mn-ea"/>
                          <a:cs typeface="Times New Roman" pitchFamily="18" charset="0"/>
                        </a:rPr>
                        <a:t>Strengths</a:t>
                      </a:r>
                    </a:p>
                  </a:txBody>
                  <a:tcPr marT="46440" marB="46440"/>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US" sz="1800" b="1" kern="1200">
                          <a:solidFill>
                            <a:schemeClr val="lt1"/>
                          </a:solidFill>
                          <a:latin typeface="Times New Roman" pitchFamily="18" charset="0"/>
                          <a:ea typeface="+mn-ea"/>
                          <a:cs typeface="Times New Roman" pitchFamily="18" charset="0"/>
                        </a:rPr>
                        <a:t>Limitations</a:t>
                      </a:r>
                    </a:p>
                  </a:txBody>
                  <a:tcPr marT="46440" marB="46440"/>
                </a:tc>
                <a:extLst>
                  <a:ext uri="{0D108BD9-81ED-4DB2-BD59-A6C34878D82A}">
                    <a16:rowId xmlns:a16="http://schemas.microsoft.com/office/drawing/2014/main" val="10000"/>
                  </a:ext>
                </a:extLst>
              </a:tr>
              <a:tr h="2132631">
                <a:tc>
                  <a:txBody>
                    <a:bodyPr/>
                    <a:lstStyle/>
                    <a:p>
                      <a:pPr lvl="0">
                        <a:lnSpc>
                          <a:spcPct val="150000"/>
                        </a:lnSpc>
                        <a:buFont typeface="Arial" pitchFamily="34" charset="0"/>
                        <a:buChar char="•"/>
                      </a:pPr>
                      <a:r>
                        <a:rPr kumimoji="0" lang="en-GB" sz="1800" kern="1200">
                          <a:solidFill>
                            <a:schemeClr val="dk1"/>
                          </a:solidFill>
                          <a:latin typeface="+mn-lt"/>
                          <a:ea typeface="+mn-ea"/>
                          <a:cs typeface="+mn-cs"/>
                        </a:rPr>
                        <a:t>Improves efficiency and accessibility</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Supports patient-centred care</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Reduces administrative burden</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Encourages digital transformation</a:t>
                      </a:r>
                      <a:endParaRPr kumimoji="0" lang="en-US" sz="1800" kern="1200">
                        <a:solidFill>
                          <a:schemeClr val="dk1"/>
                        </a:solidFill>
                        <a:latin typeface="+mn-lt"/>
                        <a:ea typeface="+mn-ea"/>
                        <a:cs typeface="+mn-cs"/>
                      </a:endParaRPr>
                    </a:p>
                    <a:p>
                      <a:pPr>
                        <a:lnSpc>
                          <a:spcPct val="150000"/>
                        </a:lnSpc>
                        <a:buFont typeface="Arial" pitchFamily="34" charset="0"/>
                        <a:buChar char="•"/>
                      </a:pPr>
                      <a:endParaRPr lang="en-US" sz="1800">
                        <a:latin typeface="Times New Roman" pitchFamily="18" charset="0"/>
                        <a:cs typeface="Times New Roman" pitchFamily="18" charset="0"/>
                      </a:endParaRPr>
                    </a:p>
                  </a:txBody>
                  <a:tcPr marT="46440" marB="46440"/>
                </a:tc>
                <a:tc>
                  <a:txBody>
                    <a:bodyPr/>
                    <a:lstStyle/>
                    <a:p>
                      <a:pPr lvl="0">
                        <a:lnSpc>
                          <a:spcPct val="150000"/>
                        </a:lnSpc>
                        <a:buFont typeface="Arial" pitchFamily="34" charset="0"/>
                        <a:buChar char="•"/>
                      </a:pPr>
                      <a:r>
                        <a:rPr kumimoji="0" lang="en-GB" sz="1800" kern="1200">
                          <a:solidFill>
                            <a:schemeClr val="dk1"/>
                          </a:solidFill>
                          <a:latin typeface="+mn-lt"/>
                          <a:ea typeface="+mn-ea"/>
                          <a:cs typeface="+mn-cs"/>
                        </a:rPr>
                        <a:t>Digital exclusion</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Cybersecurity concerns</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Increased digital workload</a:t>
                      </a:r>
                      <a:endParaRPr kumimoji="0" lang="en-US" sz="1800" kern="1200">
                        <a:solidFill>
                          <a:schemeClr val="dk1"/>
                        </a:solidFill>
                        <a:latin typeface="+mn-lt"/>
                        <a:ea typeface="+mn-ea"/>
                        <a:cs typeface="+mn-cs"/>
                      </a:endParaRPr>
                    </a:p>
                    <a:p>
                      <a:pPr lvl="0">
                        <a:lnSpc>
                          <a:spcPct val="150000"/>
                        </a:lnSpc>
                        <a:buFont typeface="Arial" pitchFamily="34" charset="0"/>
                        <a:buChar char="•"/>
                      </a:pPr>
                      <a:r>
                        <a:rPr kumimoji="0" lang="en-GB" sz="1800" kern="1200">
                          <a:solidFill>
                            <a:schemeClr val="dk1"/>
                          </a:solidFill>
                          <a:latin typeface="+mn-lt"/>
                          <a:ea typeface="+mn-ea"/>
                          <a:cs typeface="+mn-cs"/>
                        </a:rPr>
                        <a:t>Cannot replace human interaction</a:t>
                      </a:r>
                      <a:endParaRPr kumimoji="0" lang="en-US" sz="1800" kern="1200">
                        <a:solidFill>
                          <a:schemeClr val="dk1"/>
                        </a:solidFill>
                        <a:latin typeface="+mn-lt"/>
                        <a:ea typeface="+mn-ea"/>
                        <a:cs typeface="+mn-cs"/>
                      </a:endParaRPr>
                    </a:p>
                    <a:p>
                      <a:pPr>
                        <a:lnSpc>
                          <a:spcPct val="150000"/>
                        </a:lnSpc>
                        <a:buFont typeface="Arial" pitchFamily="34" charset="0"/>
                        <a:buChar char="•"/>
                      </a:pPr>
                      <a:endParaRPr lang="en-US" sz="1800">
                        <a:latin typeface="Times New Roman" pitchFamily="18" charset="0"/>
                        <a:cs typeface="Times New Roman" pitchFamily="18" charset="0"/>
                      </a:endParaRPr>
                    </a:p>
                  </a:txBody>
                  <a:tcPr marT="46440" marB="46440"/>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70DF3-CD01-E2FC-F7FA-AA805F1FABCC}"/>
              </a:ext>
            </a:extLst>
          </p:cNvPr>
          <p:cNvSpPr>
            <a:spLocks noGrp="1"/>
          </p:cNvSpPr>
          <p:nvPr>
            <p:ph type="title"/>
          </p:nvPr>
        </p:nvSpPr>
        <p:spPr>
          <a:xfrm>
            <a:off x="401638" y="228600"/>
            <a:ext cx="11379200" cy="1196975"/>
          </a:xfrm>
        </p:spPr>
        <p:txBody>
          <a:bodyPr/>
          <a:lstStyle/>
          <a:p>
            <a:pPr>
              <a:defRPr/>
            </a:pPr>
            <a:r>
              <a:rPr lang="en-GB" sz="3200" b="1"/>
              <a:t>Conclusion and Recommendation</a:t>
            </a:r>
            <a:br>
              <a:rPr lang="en-US" sz="3200" b="1"/>
            </a:br>
            <a:endParaRPr lang="en-US" sz="3200"/>
          </a:p>
        </p:txBody>
      </p:sp>
      <p:sp>
        <p:nvSpPr>
          <p:cNvPr id="20483" name="Content Placeholder 2">
            <a:extLst>
              <a:ext uri="{FF2B5EF4-FFF2-40B4-BE49-F238E27FC236}">
                <a16:creationId xmlns:a16="http://schemas.microsoft.com/office/drawing/2014/main" id="{42339515-E177-47E1-AF66-166B3E72D796}"/>
              </a:ext>
            </a:extLst>
          </p:cNvPr>
          <p:cNvSpPr>
            <a:spLocks noGrp="1"/>
          </p:cNvSpPr>
          <p:nvPr>
            <p:ph sz="quarter" idx="1"/>
          </p:nvPr>
        </p:nvSpPr>
        <p:spPr>
          <a:xfrm>
            <a:off x="401638" y="1527175"/>
            <a:ext cx="11339512" cy="4572000"/>
          </a:xfrm>
        </p:spPr>
        <p:txBody>
          <a:bodyPr/>
          <a:lstStyle/>
          <a:p>
            <a:pPr>
              <a:lnSpc>
                <a:spcPct val="150000"/>
              </a:lnSpc>
            </a:pPr>
            <a:r>
              <a:rPr lang="en-GB" altLang="en-US" sz="1800"/>
              <a:t>Improve digital literacy programmes</a:t>
            </a:r>
            <a:endParaRPr lang="en-US" altLang="en-US" sz="1800"/>
          </a:p>
          <a:p>
            <a:pPr>
              <a:lnSpc>
                <a:spcPct val="150000"/>
              </a:lnSpc>
            </a:pPr>
            <a:r>
              <a:rPr lang="en-GB" altLang="en-US" sz="1800"/>
              <a:t>Provide ongoing workforce training</a:t>
            </a:r>
            <a:endParaRPr lang="en-US" altLang="en-US" sz="1800"/>
          </a:p>
          <a:p>
            <a:pPr>
              <a:lnSpc>
                <a:spcPct val="150000"/>
              </a:lnSpc>
            </a:pPr>
            <a:r>
              <a:rPr lang="en-GB" altLang="en-US" sz="1800"/>
              <a:t>Strengthen cybersecurity measures</a:t>
            </a:r>
            <a:endParaRPr lang="en-US" altLang="en-US" sz="1800"/>
          </a:p>
          <a:p>
            <a:pPr>
              <a:lnSpc>
                <a:spcPct val="150000"/>
              </a:lnSpc>
            </a:pPr>
            <a:r>
              <a:rPr lang="en-GB" altLang="en-US" sz="1800"/>
              <a:t>Maintain alternative non-digital services</a:t>
            </a:r>
            <a:endParaRPr lang="en-US" altLang="en-US" sz="1800"/>
          </a:p>
          <a:p>
            <a:pPr>
              <a:lnSpc>
                <a:spcPct val="150000"/>
              </a:lnSpc>
            </a:pPr>
            <a:r>
              <a:rPr lang="en-GB" altLang="en-US" sz="1800"/>
              <a:t>Increase public awareness of NHS App features</a:t>
            </a:r>
            <a:endParaRPr lang="en-US" altLang="en-US" sz="1800"/>
          </a:p>
          <a:p>
            <a:pPr>
              <a:lnSpc>
                <a:spcPct val="150000"/>
              </a:lnSpc>
            </a:pPr>
            <a:r>
              <a:rPr lang="en-GB" altLang="en-US" sz="1800"/>
              <a:t>Continue evaluation and service improvement</a:t>
            </a:r>
            <a:endParaRPr lang="en-US" altLang="en-US" sz="1800"/>
          </a:p>
          <a:p>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E47BA-2908-8CF9-8DA3-AB536FC14CC1}"/>
              </a:ext>
            </a:extLst>
          </p:cNvPr>
          <p:cNvSpPr>
            <a:spLocks noGrp="1"/>
          </p:cNvSpPr>
          <p:nvPr>
            <p:ph type="title"/>
          </p:nvPr>
        </p:nvSpPr>
        <p:spPr>
          <a:xfrm>
            <a:off x="401638" y="228600"/>
            <a:ext cx="11379200" cy="1104900"/>
          </a:xfrm>
        </p:spPr>
        <p:txBody>
          <a:bodyPr/>
          <a:lstStyle/>
          <a:p>
            <a:pPr>
              <a:defRPr/>
            </a:pPr>
            <a:r>
              <a:rPr lang="en-GB" sz="3200" b="1"/>
              <a:t>REFERENCES</a:t>
            </a:r>
            <a:br>
              <a:rPr lang="en-US" sz="3200" b="1"/>
            </a:br>
            <a:endParaRPr lang="en-US" sz="3200"/>
          </a:p>
        </p:txBody>
      </p:sp>
      <p:sp>
        <p:nvSpPr>
          <p:cNvPr id="21507" name="Content Placeholder 2">
            <a:extLst>
              <a:ext uri="{FF2B5EF4-FFF2-40B4-BE49-F238E27FC236}">
                <a16:creationId xmlns:a16="http://schemas.microsoft.com/office/drawing/2014/main" id="{02D047DA-318E-9E95-A3EC-82F18835BE83}"/>
              </a:ext>
            </a:extLst>
          </p:cNvPr>
          <p:cNvSpPr>
            <a:spLocks noGrp="1"/>
          </p:cNvSpPr>
          <p:nvPr>
            <p:ph sz="quarter" idx="1"/>
          </p:nvPr>
        </p:nvSpPr>
        <p:spPr>
          <a:xfrm>
            <a:off x="401638" y="1527175"/>
            <a:ext cx="11339512" cy="4572000"/>
          </a:xfrm>
        </p:spPr>
        <p:txBody>
          <a:bodyPr/>
          <a:lstStyle/>
          <a:p>
            <a:r>
              <a:rPr lang="en-GB" altLang="en-US" sz="1600"/>
              <a:t>El-Osta, A., Rowe, C. and Majeed, A., 2022. Developing a shared definition of self-driven healthcare to enhance the current healthcare delivery paradigm. </a:t>
            </a:r>
            <a:r>
              <a:rPr lang="en-GB" altLang="en-US" sz="1600" i="1"/>
              <a:t>Journal of the Royal Society of Medicine</a:t>
            </a:r>
            <a:r>
              <a:rPr lang="en-GB" altLang="en-US" sz="1600"/>
              <a:t>, </a:t>
            </a:r>
            <a:r>
              <a:rPr lang="en-GB" altLang="en-US" sz="1600" i="1"/>
              <a:t>115</a:t>
            </a:r>
            <a:r>
              <a:rPr lang="en-GB" altLang="en-US" sz="1600"/>
              <a:t>(11), pp.424-428.</a:t>
            </a:r>
            <a:endParaRPr lang="en-US" altLang="en-US" sz="1600"/>
          </a:p>
          <a:p>
            <a:r>
              <a:rPr lang="en-GB" altLang="en-US" sz="1600"/>
              <a:t>Faulkner-Gurstein, R. and Wyatt, D., 2023. Platform NHS: reconfiguring a public service in the age of digital capitalism. </a:t>
            </a:r>
            <a:r>
              <a:rPr lang="en-GB" altLang="en-US" sz="1600" i="1"/>
              <a:t>Science, Technology, &amp; Human Values</a:t>
            </a:r>
            <a:r>
              <a:rPr lang="en-GB" altLang="en-US" sz="1600"/>
              <a:t>, </a:t>
            </a:r>
            <a:r>
              <a:rPr lang="en-GB" altLang="en-US" sz="1600" i="1"/>
              <a:t>48</a:t>
            </a:r>
            <a:r>
              <a:rPr lang="en-GB" altLang="en-US" sz="1600"/>
              <a:t>(4), pp.888-908.</a:t>
            </a:r>
            <a:endParaRPr lang="en-US" altLang="en-US" sz="1600"/>
          </a:p>
          <a:p>
            <a:r>
              <a:rPr lang="en-GB" altLang="en-US" sz="1600"/>
              <a:t>NHS App, 2018. Online. Available through </a:t>
            </a:r>
            <a:r>
              <a:rPr lang="en-GB" altLang="en-US" sz="1600" u="sng">
                <a:hlinkClick r:id="rId3"/>
              </a:rPr>
              <a:t>https://www.nhs.uk/nhs-app/</a:t>
            </a:r>
            <a:endParaRPr lang="en-GB" altLang="en-US" sz="1600" u="sng"/>
          </a:p>
          <a:p>
            <a:pPr algn="just"/>
            <a:r>
              <a:rPr lang="en-GB" altLang="en-US" sz="1600"/>
              <a:t>Reidy, C., Papoutsi, C., Kc, S., Gudgin, B., Laverty, A.A., Greaves, F. and Powell, J., 2025. Qualitative evaluation of the implementation and national roll-out of the NHS App in England. </a:t>
            </a:r>
            <a:r>
              <a:rPr lang="en-GB" altLang="en-US" sz="1600" i="1"/>
              <a:t>BMC medicine</a:t>
            </a:r>
            <a:r>
              <a:rPr lang="en-GB" altLang="en-US" sz="1600"/>
              <a:t>, </a:t>
            </a:r>
            <a:r>
              <a:rPr lang="en-GB" altLang="en-US" sz="1600" i="1"/>
              <a:t>23</a:t>
            </a:r>
            <a:r>
              <a:rPr lang="en-GB" altLang="en-US" sz="1600"/>
              <a:t>(1), p.20.</a:t>
            </a:r>
            <a:endParaRPr lang="en-US" altLang="en-US" sz="1600"/>
          </a:p>
          <a:p>
            <a:pPr algn="just"/>
            <a:r>
              <a:rPr lang="en-GB" altLang="en-US" sz="1600"/>
              <a:t>Salway, R., Sillero-Rejon, C., Forte, C., Grey, E., Jessiman, P., McLeod, H., Harkes, R., Stokes, P., De Vocht, F., Campbell, R. and Jago, R., 2024. A service evaluation of the uptake and effectiveness of a digital delivery of the NHS health check service. </a:t>
            </a:r>
            <a:r>
              <a:rPr lang="en-GB" altLang="en-US" sz="1600" i="1"/>
              <a:t>BMJ open</a:t>
            </a:r>
            <a:r>
              <a:rPr lang="en-GB" altLang="en-US" sz="1600"/>
              <a:t>, </a:t>
            </a:r>
            <a:r>
              <a:rPr lang="en-GB" altLang="en-US" sz="1600" i="1"/>
              <a:t>14</a:t>
            </a:r>
            <a:r>
              <a:rPr lang="en-GB" altLang="en-US" sz="1600"/>
              <a:t>(11), p.e091417.</a:t>
            </a:r>
            <a:endParaRPr lang="en-US" altLang="en-US" sz="1600"/>
          </a:p>
          <a:p>
            <a:pPr algn="just"/>
            <a:r>
              <a:rPr lang="en-GB" altLang="en-US" sz="1600"/>
              <a:t>Sukriti, K.C., Tewolde, S., Laverty, A.A., Costelloe, C., Papoutsi, C., Reidy, C., Gudgin, B., Shenton, C.R., Majeed, A., Powell, J. and Greaves, F., 2023. An observational study of uptake and adoption of the NHS app in England. </a:t>
            </a:r>
            <a:r>
              <a:rPr lang="en-GB" altLang="en-US" sz="1600" i="1"/>
              <a:t>British Journal of General Practice</a:t>
            </a:r>
            <a:r>
              <a:rPr lang="en-GB" altLang="en-US" sz="1600"/>
              <a:t>.</a:t>
            </a:r>
            <a:endParaRPr lang="en-US" altLang="en-US" sz="1600"/>
          </a:p>
          <a:p>
            <a:pPr algn="just"/>
            <a:r>
              <a:rPr lang="en-GB" altLang="en-US" sz="1600"/>
              <a:t>Tewolde, S., Costelloe, C., PowelI, J., Papoutsi, C., Reidy, C., Gudgin, B., Shenton, C. and Greaves, F., 2022. An observational study of uptake and adoption of the NHS App in England. </a:t>
            </a:r>
            <a:r>
              <a:rPr lang="en-GB" altLang="en-US" sz="1600" i="1"/>
              <a:t>medRxiv</a:t>
            </a:r>
            <a:r>
              <a:rPr lang="en-GB" altLang="en-US" sz="1600"/>
              <a:t>, pp.2022-03.</a:t>
            </a:r>
            <a:endParaRPr lang="en-US" altLang="en-US" sz="1600"/>
          </a:p>
          <a:p>
            <a:pPr algn="just"/>
            <a:r>
              <a:rPr lang="en-GB" altLang="en-US" sz="1600"/>
              <a:t>Zhang, J., Gallifant, J., Pierce, R.L., Fordham, A., Teo, J., Celi, L. and Ashrafian, H., 2023. Quantifying digital health inequality across a national healthcare system. </a:t>
            </a:r>
            <a:r>
              <a:rPr lang="en-GB" altLang="en-US" sz="1600" i="1"/>
              <a:t>BMJ health &amp; care informatics</a:t>
            </a:r>
            <a:r>
              <a:rPr lang="en-GB" altLang="en-US" sz="1600"/>
              <a:t>, </a:t>
            </a:r>
            <a:r>
              <a:rPr lang="en-GB" altLang="en-US" sz="1600" i="1"/>
              <a:t>30</a:t>
            </a:r>
            <a:r>
              <a:rPr lang="en-GB" altLang="en-US" sz="1600"/>
              <a:t>(1), p.e100809.</a:t>
            </a:r>
            <a:endParaRPr lang="en-US" altLang="en-US" sz="1600"/>
          </a:p>
          <a:p>
            <a:endParaRPr lang="en-US" altLang="en-US" sz="1600"/>
          </a:p>
          <a:p>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1,800+ Thank You Presentation Stock Photos, Pictures ...">
            <a:extLst>
              <a:ext uri="{FF2B5EF4-FFF2-40B4-BE49-F238E27FC236}">
                <a16:creationId xmlns:a16="http://schemas.microsoft.com/office/drawing/2014/main" id="{CE9A476D-6DBF-34DB-B452-60B043B2E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5425" y="1308100"/>
            <a:ext cx="6638925" cy="284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Civic</Template>
  <Application>Microsoft Office PowerPoint</Application>
  <PresentationFormat>Widescreen</PresentationFormat>
  <Slides>10</Slides>
  <Notes>9</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Civic</vt:lpstr>
      <vt:lpstr> Farah Hussain 2328221 lecturer Martin Svejda Component 2 BMHP6026</vt:lpstr>
      <vt:lpstr>Introduction </vt:lpstr>
      <vt:lpstr>Overview of the NHS App</vt:lpstr>
      <vt:lpstr>Impact of NHS App on healthcare workforce </vt:lpstr>
      <vt:lpstr>Impact of NHS App on service delivery </vt:lpstr>
      <vt:lpstr>Impact on patients and service users</vt:lpstr>
      <vt:lpstr>Critical analysis of the NHS App </vt:lpstr>
      <vt:lpstr>Conclusion and Recommendation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MGT400: Change Management and Organisational Behaviour</dc:title>
  <dc:creator>user</dc:creator>
  <cp:revision>1</cp:revision>
  <dcterms:created xsi:type="dcterms:W3CDTF">2025-11-18T07:08:57Z</dcterms:created>
  <dcterms:modified xsi:type="dcterms:W3CDTF">2026-07-11T09:17:53Z</dcterms:modified>
</cp:coreProperties>
</file>