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86871A6-B0FF-4A54-B0DF-1E84FAC59132}" v="6" dt="2023-05-31T08:20:51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1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briela Anghel" userId="04c9c47794acd7ea" providerId="LiveId" clId="{986871A6-B0FF-4A54-B0DF-1E84FAC59132}"/>
    <pc:docChg chg="custSel addSld modSld">
      <pc:chgData name="Gabriela Anghel" userId="04c9c47794acd7ea" providerId="LiveId" clId="{986871A6-B0FF-4A54-B0DF-1E84FAC59132}" dt="2023-05-31T08:21:01.352" v="132" actId="962"/>
      <pc:docMkLst>
        <pc:docMk/>
      </pc:docMkLst>
      <pc:sldChg chg="addSp delSp modSp new mod">
        <pc:chgData name="Gabriela Anghel" userId="04c9c47794acd7ea" providerId="LiveId" clId="{986871A6-B0FF-4A54-B0DF-1E84FAC59132}" dt="2023-05-31T08:10:39.505" v="47" actId="962"/>
        <pc:sldMkLst>
          <pc:docMk/>
          <pc:sldMk cId="4185721930" sldId="256"/>
        </pc:sldMkLst>
        <pc:spChg chg="del">
          <ac:chgData name="Gabriela Anghel" userId="04c9c47794acd7ea" providerId="LiveId" clId="{986871A6-B0FF-4A54-B0DF-1E84FAC59132}" dt="2023-05-31T08:01:13.953" v="1" actId="21"/>
          <ac:spMkLst>
            <pc:docMk/>
            <pc:sldMk cId="4185721930" sldId="256"/>
            <ac:spMk id="2" creationId="{B84C117A-E659-CD96-B8D1-F59778D59543}"/>
          </ac:spMkLst>
        </pc:spChg>
        <pc:spChg chg="del">
          <ac:chgData name="Gabriela Anghel" userId="04c9c47794acd7ea" providerId="LiveId" clId="{986871A6-B0FF-4A54-B0DF-1E84FAC59132}" dt="2023-05-31T08:01:17.099" v="2" actId="21"/>
          <ac:spMkLst>
            <pc:docMk/>
            <pc:sldMk cId="4185721930" sldId="256"/>
            <ac:spMk id="3" creationId="{83DCDB30-5E7B-34F2-EBDA-78A2F2677314}"/>
          </ac:spMkLst>
        </pc:spChg>
        <pc:spChg chg="add mod">
          <ac:chgData name="Gabriela Anghel" userId="04c9c47794acd7ea" providerId="LiveId" clId="{986871A6-B0FF-4A54-B0DF-1E84FAC59132}" dt="2023-05-31T08:04:43.409" v="10" actId="1076"/>
          <ac:spMkLst>
            <pc:docMk/>
            <pc:sldMk cId="4185721930" sldId="256"/>
            <ac:spMk id="7" creationId="{9B29DC56-0528-E0D0-D4D9-5893864C2555}"/>
          </ac:spMkLst>
        </pc:spChg>
        <pc:spChg chg="add mod">
          <ac:chgData name="Gabriela Anghel" userId="04c9c47794acd7ea" providerId="LiveId" clId="{986871A6-B0FF-4A54-B0DF-1E84FAC59132}" dt="2023-05-31T08:05:57.312" v="12" actId="1076"/>
          <ac:spMkLst>
            <pc:docMk/>
            <pc:sldMk cId="4185721930" sldId="256"/>
            <ac:spMk id="9" creationId="{D02EF3FE-E764-22FC-23D5-460A03731051}"/>
          </ac:spMkLst>
        </pc:spChg>
        <pc:spChg chg="add del mod">
          <ac:chgData name="Gabriela Anghel" userId="04c9c47794acd7ea" providerId="LiveId" clId="{986871A6-B0FF-4A54-B0DF-1E84FAC59132}" dt="2023-05-31T08:08:47.499" v="28" actId="21"/>
          <ac:spMkLst>
            <pc:docMk/>
            <pc:sldMk cId="4185721930" sldId="256"/>
            <ac:spMk id="11" creationId="{599C0B36-F784-74FA-1F93-388F08B89624}"/>
          </ac:spMkLst>
        </pc:spChg>
        <pc:picChg chg="add mod">
          <ac:chgData name="Gabriela Anghel" userId="04c9c47794acd7ea" providerId="LiveId" clId="{986871A6-B0FF-4A54-B0DF-1E84FAC59132}" dt="2023-05-31T08:03:50.560" v="8" actId="962"/>
          <ac:picMkLst>
            <pc:docMk/>
            <pc:sldMk cId="4185721930" sldId="256"/>
            <ac:picMk id="5" creationId="{2AA2DCE8-5CAD-B8DD-B449-03C8C20B3434}"/>
          </ac:picMkLst>
        </pc:picChg>
        <pc:picChg chg="add mod">
          <ac:chgData name="Gabriela Anghel" userId="04c9c47794acd7ea" providerId="LiveId" clId="{986871A6-B0FF-4A54-B0DF-1E84FAC59132}" dt="2023-05-31T08:09:42.304" v="38" actId="962"/>
          <ac:picMkLst>
            <pc:docMk/>
            <pc:sldMk cId="4185721930" sldId="256"/>
            <ac:picMk id="13" creationId="{3E71C9F3-55C3-6B5A-23CD-A421D5F959C8}"/>
          </ac:picMkLst>
        </pc:picChg>
        <pc:picChg chg="add mod">
          <ac:chgData name="Gabriela Anghel" userId="04c9c47794acd7ea" providerId="LiveId" clId="{986871A6-B0FF-4A54-B0DF-1E84FAC59132}" dt="2023-05-31T08:10:39.505" v="47" actId="962"/>
          <ac:picMkLst>
            <pc:docMk/>
            <pc:sldMk cId="4185721930" sldId="256"/>
            <ac:picMk id="15" creationId="{1317F2A1-3FDD-F109-15C6-38007D9425FE}"/>
          </ac:picMkLst>
        </pc:picChg>
      </pc:sldChg>
      <pc:sldChg chg="addSp delSp modSp new mod">
        <pc:chgData name="Gabriela Anghel" userId="04c9c47794acd7ea" providerId="LiveId" clId="{986871A6-B0FF-4A54-B0DF-1E84FAC59132}" dt="2023-05-31T08:17:57.917" v="100" actId="962"/>
        <pc:sldMkLst>
          <pc:docMk/>
          <pc:sldMk cId="2705485632" sldId="257"/>
        </pc:sldMkLst>
        <pc:spChg chg="del">
          <ac:chgData name="Gabriela Anghel" userId="04c9c47794acd7ea" providerId="LiveId" clId="{986871A6-B0FF-4A54-B0DF-1E84FAC59132}" dt="2023-05-31T08:10:54.695" v="49" actId="21"/>
          <ac:spMkLst>
            <pc:docMk/>
            <pc:sldMk cId="2705485632" sldId="257"/>
            <ac:spMk id="2" creationId="{846BEF51-B0DA-E2FA-CA6E-B170DD0396C2}"/>
          </ac:spMkLst>
        </pc:spChg>
        <pc:spChg chg="del">
          <ac:chgData name="Gabriela Anghel" userId="04c9c47794acd7ea" providerId="LiveId" clId="{986871A6-B0FF-4A54-B0DF-1E84FAC59132}" dt="2023-05-31T08:10:57.336" v="50" actId="21"/>
          <ac:spMkLst>
            <pc:docMk/>
            <pc:sldMk cId="2705485632" sldId="257"/>
            <ac:spMk id="3" creationId="{60C18A6A-34EC-2AEA-32CC-C3DC7C501429}"/>
          </ac:spMkLst>
        </pc:spChg>
        <pc:spChg chg="add mod">
          <ac:chgData name="Gabriela Anghel" userId="04c9c47794acd7ea" providerId="LiveId" clId="{986871A6-B0FF-4A54-B0DF-1E84FAC59132}" dt="2023-05-31T08:11:38.992" v="53" actId="14100"/>
          <ac:spMkLst>
            <pc:docMk/>
            <pc:sldMk cId="2705485632" sldId="257"/>
            <ac:spMk id="5" creationId="{316DF0FC-171C-83A6-E454-E692FE964247}"/>
          </ac:spMkLst>
        </pc:spChg>
        <pc:spChg chg="add mod">
          <ac:chgData name="Gabriela Anghel" userId="04c9c47794acd7ea" providerId="LiveId" clId="{986871A6-B0FF-4A54-B0DF-1E84FAC59132}" dt="2023-05-31T08:12:03.885" v="57" actId="14100"/>
          <ac:spMkLst>
            <pc:docMk/>
            <pc:sldMk cId="2705485632" sldId="257"/>
            <ac:spMk id="7" creationId="{634F40D0-5287-CC17-7303-7C6B044E744B}"/>
          </ac:spMkLst>
        </pc:spChg>
        <pc:spChg chg="add mod">
          <ac:chgData name="Gabriela Anghel" userId="04c9c47794acd7ea" providerId="LiveId" clId="{986871A6-B0FF-4A54-B0DF-1E84FAC59132}" dt="2023-05-31T08:13:28.895" v="60" actId="14100"/>
          <ac:spMkLst>
            <pc:docMk/>
            <pc:sldMk cId="2705485632" sldId="257"/>
            <ac:spMk id="9" creationId="{0A2A8C2F-53D8-24CC-1CE9-6759E1A23708}"/>
          </ac:spMkLst>
        </pc:spChg>
        <pc:spChg chg="add mod">
          <ac:chgData name="Gabriela Anghel" userId="04c9c47794acd7ea" providerId="LiveId" clId="{986871A6-B0FF-4A54-B0DF-1E84FAC59132}" dt="2023-05-31T08:13:47.888" v="63" actId="14100"/>
          <ac:spMkLst>
            <pc:docMk/>
            <pc:sldMk cId="2705485632" sldId="257"/>
            <ac:spMk id="11" creationId="{2ACC8098-B79A-D4C0-0175-484C52B00D6B}"/>
          </ac:spMkLst>
        </pc:spChg>
        <pc:spChg chg="add mod">
          <ac:chgData name="Gabriela Anghel" userId="04c9c47794acd7ea" providerId="LiveId" clId="{986871A6-B0FF-4A54-B0DF-1E84FAC59132}" dt="2023-05-31T08:14:11.902" v="66" actId="14100"/>
          <ac:spMkLst>
            <pc:docMk/>
            <pc:sldMk cId="2705485632" sldId="257"/>
            <ac:spMk id="13" creationId="{B3AE01B5-9423-7AE2-2585-967D4C9628F1}"/>
          </ac:spMkLst>
        </pc:spChg>
        <pc:spChg chg="add mod">
          <ac:chgData name="Gabriela Anghel" userId="04c9c47794acd7ea" providerId="LiveId" clId="{986871A6-B0FF-4A54-B0DF-1E84FAC59132}" dt="2023-05-31T08:14:31.189" v="69" actId="1076"/>
          <ac:spMkLst>
            <pc:docMk/>
            <pc:sldMk cId="2705485632" sldId="257"/>
            <ac:spMk id="15" creationId="{AF300573-53B7-5964-4778-0267A24D8E2D}"/>
          </ac:spMkLst>
        </pc:spChg>
        <pc:spChg chg="add mod">
          <ac:chgData name="Gabriela Anghel" userId="04c9c47794acd7ea" providerId="LiveId" clId="{986871A6-B0FF-4A54-B0DF-1E84FAC59132}" dt="2023-05-31T08:15:00.342" v="72" actId="1076"/>
          <ac:spMkLst>
            <pc:docMk/>
            <pc:sldMk cId="2705485632" sldId="257"/>
            <ac:spMk id="17" creationId="{9066E115-2676-1B95-A5F4-B78DFA74DF0F}"/>
          </ac:spMkLst>
        </pc:spChg>
        <pc:spChg chg="add mod">
          <ac:chgData name="Gabriela Anghel" userId="04c9c47794acd7ea" providerId="LiveId" clId="{986871A6-B0FF-4A54-B0DF-1E84FAC59132}" dt="2023-05-31T08:15:18.921" v="75" actId="1076"/>
          <ac:spMkLst>
            <pc:docMk/>
            <pc:sldMk cId="2705485632" sldId="257"/>
            <ac:spMk id="19" creationId="{3A12338B-1643-EC06-283D-92B4436C5A2B}"/>
          </ac:spMkLst>
        </pc:spChg>
        <pc:spChg chg="add mod">
          <ac:chgData name="Gabriela Anghel" userId="04c9c47794acd7ea" providerId="LiveId" clId="{986871A6-B0FF-4A54-B0DF-1E84FAC59132}" dt="2023-05-31T08:15:38.841" v="78" actId="1076"/>
          <ac:spMkLst>
            <pc:docMk/>
            <pc:sldMk cId="2705485632" sldId="257"/>
            <ac:spMk id="21" creationId="{F36D931A-C4EC-7401-289A-DAAE7A9D57F7}"/>
          </ac:spMkLst>
        </pc:spChg>
        <pc:spChg chg="add mod">
          <ac:chgData name="Gabriela Anghel" userId="04c9c47794acd7ea" providerId="LiveId" clId="{986871A6-B0FF-4A54-B0DF-1E84FAC59132}" dt="2023-05-31T08:16:00.156" v="82" actId="1076"/>
          <ac:spMkLst>
            <pc:docMk/>
            <pc:sldMk cId="2705485632" sldId="257"/>
            <ac:spMk id="23" creationId="{F75C8FDC-037A-C380-9C4B-C723E5BF78A9}"/>
          </ac:spMkLst>
        </pc:spChg>
        <pc:spChg chg="add del mod">
          <ac:chgData name="Gabriela Anghel" userId="04c9c47794acd7ea" providerId="LiveId" clId="{986871A6-B0FF-4A54-B0DF-1E84FAC59132}" dt="2023-05-31T08:17:06.276" v="92" actId="21"/>
          <ac:spMkLst>
            <pc:docMk/>
            <pc:sldMk cId="2705485632" sldId="257"/>
            <ac:spMk id="25" creationId="{7C600B4A-F146-E9D1-A230-D73A789175E7}"/>
          </ac:spMkLst>
        </pc:spChg>
        <pc:spChg chg="add del mod">
          <ac:chgData name="Gabriela Anghel" userId="04c9c47794acd7ea" providerId="LiveId" clId="{986871A6-B0FF-4A54-B0DF-1E84FAC59132}" dt="2023-05-31T08:17:02.226" v="91" actId="21"/>
          <ac:spMkLst>
            <pc:docMk/>
            <pc:sldMk cId="2705485632" sldId="257"/>
            <ac:spMk id="27" creationId="{107D93A8-6296-EF5E-C22D-49D9709B85E5}"/>
          </ac:spMkLst>
        </pc:spChg>
        <pc:picChg chg="add mod">
          <ac:chgData name="Gabriela Anghel" userId="04c9c47794acd7ea" providerId="LiveId" clId="{986871A6-B0FF-4A54-B0DF-1E84FAC59132}" dt="2023-05-31T08:17:57.917" v="100" actId="962"/>
          <ac:picMkLst>
            <pc:docMk/>
            <pc:sldMk cId="2705485632" sldId="257"/>
            <ac:picMk id="29" creationId="{3DCEA353-BC10-FA8B-1578-2CE7E9D05293}"/>
          </ac:picMkLst>
        </pc:picChg>
      </pc:sldChg>
      <pc:sldChg chg="addSp delSp modSp new mod">
        <pc:chgData name="Gabriela Anghel" userId="04c9c47794acd7ea" providerId="LiveId" clId="{986871A6-B0FF-4A54-B0DF-1E84FAC59132}" dt="2023-05-31T08:21:01.352" v="132" actId="962"/>
        <pc:sldMkLst>
          <pc:docMk/>
          <pc:sldMk cId="2303991951" sldId="258"/>
        </pc:sldMkLst>
        <pc:spChg chg="del">
          <ac:chgData name="Gabriela Anghel" userId="04c9c47794acd7ea" providerId="LiveId" clId="{986871A6-B0FF-4A54-B0DF-1E84FAC59132}" dt="2023-05-31T08:18:12.380" v="102" actId="21"/>
          <ac:spMkLst>
            <pc:docMk/>
            <pc:sldMk cId="2303991951" sldId="258"/>
            <ac:spMk id="2" creationId="{297F3F7A-8C22-B609-D43D-40D9DBA56282}"/>
          </ac:spMkLst>
        </pc:spChg>
        <pc:spChg chg="del">
          <ac:chgData name="Gabriela Anghel" userId="04c9c47794acd7ea" providerId="LiveId" clId="{986871A6-B0FF-4A54-B0DF-1E84FAC59132}" dt="2023-05-31T08:18:14.668" v="103" actId="21"/>
          <ac:spMkLst>
            <pc:docMk/>
            <pc:sldMk cId="2303991951" sldId="258"/>
            <ac:spMk id="3" creationId="{0BBD837E-BFAF-28F4-8A21-71864253D520}"/>
          </ac:spMkLst>
        </pc:spChg>
        <pc:spChg chg="add mod">
          <ac:chgData name="Gabriela Anghel" userId="04c9c47794acd7ea" providerId="LiveId" clId="{986871A6-B0FF-4A54-B0DF-1E84FAC59132}" dt="2023-05-31T08:18:46.379" v="107" actId="14100"/>
          <ac:spMkLst>
            <pc:docMk/>
            <pc:sldMk cId="2303991951" sldId="258"/>
            <ac:spMk id="5" creationId="{B70983D0-958A-5E98-375B-FF22CA5DFD9D}"/>
          </ac:spMkLst>
        </pc:spChg>
        <pc:spChg chg="add mod">
          <ac:chgData name="Gabriela Anghel" userId="04c9c47794acd7ea" providerId="LiveId" clId="{986871A6-B0FF-4A54-B0DF-1E84FAC59132}" dt="2023-05-31T08:19:11.244" v="111" actId="14100"/>
          <ac:spMkLst>
            <pc:docMk/>
            <pc:sldMk cId="2303991951" sldId="258"/>
            <ac:spMk id="7" creationId="{86D5EA1A-B92F-0ECE-B95B-6B7E326D8043}"/>
          </ac:spMkLst>
        </pc:spChg>
        <pc:spChg chg="add mod">
          <ac:chgData name="Gabriela Anghel" userId="04c9c47794acd7ea" providerId="LiveId" clId="{986871A6-B0FF-4A54-B0DF-1E84FAC59132}" dt="2023-05-31T08:19:36.410" v="116" actId="1076"/>
          <ac:spMkLst>
            <pc:docMk/>
            <pc:sldMk cId="2303991951" sldId="258"/>
            <ac:spMk id="9" creationId="{4FA5E5B2-4B85-A98B-E9EE-A29697298487}"/>
          </ac:spMkLst>
        </pc:spChg>
        <pc:picChg chg="add mod">
          <ac:chgData name="Gabriela Anghel" userId="04c9c47794acd7ea" providerId="LiveId" clId="{986871A6-B0FF-4A54-B0DF-1E84FAC59132}" dt="2023-05-31T08:20:27.354" v="125" actId="962"/>
          <ac:picMkLst>
            <pc:docMk/>
            <pc:sldMk cId="2303991951" sldId="258"/>
            <ac:picMk id="11" creationId="{D485C401-A3D0-5E1F-2D67-BCA4415D61E7}"/>
          </ac:picMkLst>
        </pc:picChg>
        <pc:picChg chg="add mod">
          <ac:chgData name="Gabriela Anghel" userId="04c9c47794acd7ea" providerId="LiveId" clId="{986871A6-B0FF-4A54-B0DF-1E84FAC59132}" dt="2023-05-31T08:21:01.352" v="132" actId="962"/>
          <ac:picMkLst>
            <pc:docMk/>
            <pc:sldMk cId="2303991951" sldId="258"/>
            <ac:picMk id="13" creationId="{7CE33827-F142-A51F-36B3-2BF43836A98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BFE23-EFB4-C29B-C859-ED7D5E13D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5323D-4641-BB5C-B0A3-3B4C12C169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0C2B7-A417-0BAF-0B34-913889AAF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794E58-92C9-59E2-6CB6-AD6DF049A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182E18-ACE8-0168-94AB-F23D312DF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669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96B52-B982-AB3B-E7C1-ACBFA3A14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F28B5-6F34-F7C4-AC0D-7B9E7339AB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6A55E8-E655-685E-CA84-812EC9F2A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08CE3A-98A7-8074-DC60-98B7042C8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C5B89F-1425-0708-2AF2-2C63309E3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125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8EF6D-CDBF-9CA9-706B-D22317CE4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8695EE-CAC2-9B19-EEC5-785506B9C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2D6B0A-D198-939F-32C2-62FBCF9CD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5C960-EF03-141D-15C4-B94186A86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6620C-8A39-A30F-E2D2-964BD298A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3224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1AB8A-C9D3-1555-275D-52DFE4F54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F94D47-9122-0849-0947-92F3AB529B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BA1F8A-D003-AA52-CB03-79B99EB5BD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64A17E-6D67-8708-FBBA-8FFBF941F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165098-F37F-4B8C-B4AF-45DA6D3D15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78ED00-9A6A-6DA9-943E-B42821122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97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84BA6-9E8F-FEC3-AEB7-6D1A6A9B7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EDA619-5F63-0CC0-DD4F-A6F172E278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8BD121-E7C0-2F46-D8BC-FF26EA89E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985FCF-E110-5C3A-7D79-19754B506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B85F0D-E077-3DE0-D0C4-734BCAB427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BD1D4F-1D59-29CB-628C-6911881CF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43AF11-F1BB-91D2-0209-BD66D1435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1BA080-74B9-A61B-DF2C-2A1FB862C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743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56E38-B876-3EB0-EF24-07318FBDF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4B6E6F-9AC7-AA88-7C4E-009941D8F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D750ED-7F1B-CE92-22C3-8C539701A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0095BE-973E-9ABD-C092-B9A4E870E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773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FAD3A3-344C-8579-2BA0-186056F86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0E6D38-0380-D3AF-E3F5-AB097D4EB8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0D91FF-8FDE-CF1B-DFDB-EF4AACA5C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41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8D495-7ECF-7159-F849-94954B278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9F09C-EB36-8446-CC56-9812A53B0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730C2E-1A2B-1212-B763-90C1788667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566150-CBAE-245E-5E3C-8A3E16E93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E460F-2CF5-66D3-9F00-4511F2EAD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2A70DB-4751-6114-5190-13B6581A4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25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6E4DF-5981-C558-461C-894008CB9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6ECB47-F222-EC9E-BEB0-5C0295BF1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CEAFDB-1FED-9A16-13E4-40D9F09021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687FFA-F05C-BE87-9E9C-E5A4C4782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B80F64-39F1-391D-CC56-4B2C71F55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52B1A7-83F2-82F2-F787-F2954E044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157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E434F-63D5-2D45-4B85-087AC5ECF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3CBDF2-F14B-3E1B-5B54-E92C540F45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7E2CBA-9085-D6A2-6591-7D814465F5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B6917D-A870-D7A8-6DDF-618EFEB517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CBB36-7080-CE1F-C091-FA9081193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829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2E36A6-3A7E-097D-FAC1-F4E6F7F3A3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60C969-3B64-376A-B2BD-29AAC74958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13A869-D2F9-BAE6-C1F3-F33D327B0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6E980B-267A-F100-7498-B2BC5AF0C7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129F8B-964C-50E7-1409-EC0920749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637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6DA309-E5A8-A475-1E84-477017DD3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9D3C8C-5DF8-4955-D03B-F928B8647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0946A2-BC17-9288-30C8-15DDABABE7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1C4616-42B5-4039-A67C-BF9890F04C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DD6C4-346D-D6D5-A095-57C22BFF2D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0456FB-DBC5-17BF-5B0C-49B2F64C67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8416E3-3FCB-49B4-93D3-DE5975AC96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081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fif"/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ky, outdoor, building, architecture">
            <a:extLst>
              <a:ext uri="{FF2B5EF4-FFF2-40B4-BE49-F238E27FC236}">
                <a16:creationId xmlns:a16="http://schemas.microsoft.com/office/drawing/2014/main" id="{2AA2DCE8-5CAD-B8DD-B449-03C8C20B3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43" y="206925"/>
            <a:ext cx="5238750" cy="3495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29DC56-0528-E0D0-D4D9-5893864C2555}"/>
              </a:ext>
            </a:extLst>
          </p:cNvPr>
          <p:cNvSpPr txBox="1"/>
          <p:nvPr/>
        </p:nvSpPr>
        <p:spPr>
          <a:xfrm>
            <a:off x="5541381" y="592574"/>
            <a:ext cx="60944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zh-CN" b="0" i="0" cap="all" dirty="0">
                <a:solidFill>
                  <a:srgbClr val="343944"/>
                </a:solidFill>
                <a:effectLst/>
                <a:latin typeface="TungstenMedium"/>
              </a:rPr>
              <a:t>JEN</a:t>
            </a:r>
            <a:r>
              <a:rPr lang="zh-CN" altLang="en-US" b="0" i="0" cap="all" dirty="0">
                <a:solidFill>
                  <a:srgbClr val="343944"/>
                </a:solidFill>
                <a:effectLst/>
                <a:latin typeface="TungstenMedium"/>
              </a:rPr>
              <a:t>北京新国贸饭店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2EF3FE-E764-22FC-23D5-460A03731051}"/>
              </a:ext>
            </a:extLst>
          </p:cNvPr>
          <p:cNvSpPr txBox="1"/>
          <p:nvPr/>
        </p:nvSpPr>
        <p:spPr>
          <a:xfrm>
            <a:off x="5900166" y="1671275"/>
            <a:ext cx="609447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zh-CN" b="0" i="0" dirty="0">
                <a:solidFill>
                  <a:srgbClr val="343944"/>
                </a:solidFill>
                <a:effectLst/>
                <a:latin typeface="Noto Sans CJK SC"/>
              </a:rPr>
              <a:t>JEN</a:t>
            </a:r>
            <a:r>
              <a:rPr lang="zh-CN" altLang="en-US" b="0" i="0" dirty="0">
                <a:solidFill>
                  <a:srgbClr val="343944"/>
                </a:solidFill>
                <a:effectLst/>
                <a:latin typeface="Noto Sans CJK SC"/>
              </a:rPr>
              <a:t>北京新国贸饭店坐落中央商务区核心地段，让你漫步高楼林立的朝阳区，或从邻近的地铁站搭乘列车四处探索，亲身感受京城的动感节奏。在联合办公空间众</a:t>
            </a:r>
            <a:r>
              <a:rPr lang="en-US" altLang="zh-CN" b="0" i="0" dirty="0">
                <a:solidFill>
                  <a:srgbClr val="343944"/>
                </a:solidFill>
                <a:effectLst/>
                <a:latin typeface="Noto Sans CJK SC"/>
              </a:rPr>
              <a:t>·</a:t>
            </a:r>
            <a:r>
              <a:rPr lang="zh-CN" altLang="en-US" b="0" i="0" dirty="0">
                <a:solidFill>
                  <a:srgbClr val="343944"/>
                </a:solidFill>
                <a:effectLst/>
                <a:latin typeface="Noto Sans CJK SC"/>
              </a:rPr>
              <a:t>社专心工作，与志同道合的伙伴交流，让灵感涌现，效率倍增。累了？在鲜啤吧喝杯啤酒、在三五堂品尝正宗北京美食，轻松一下再继续工作。想要锻炼身体？两层楼的健身中心炼</a:t>
            </a:r>
            <a:r>
              <a:rPr lang="en-US" altLang="zh-CN" b="0" i="0" dirty="0">
                <a:solidFill>
                  <a:srgbClr val="343944"/>
                </a:solidFill>
                <a:effectLst/>
                <a:latin typeface="Noto Sans CJK SC"/>
              </a:rPr>
              <a:t>·</a:t>
            </a:r>
            <a:r>
              <a:rPr lang="zh-CN" altLang="en-US" b="0" i="0" dirty="0">
                <a:solidFill>
                  <a:srgbClr val="343944"/>
                </a:solidFill>
                <a:effectLst/>
                <a:latin typeface="Noto Sans CJK SC"/>
              </a:rPr>
              <a:t>工场</a:t>
            </a:r>
            <a:r>
              <a:rPr lang="en-US" altLang="zh-CN" b="0" i="0" dirty="0">
                <a:solidFill>
                  <a:srgbClr val="343944"/>
                </a:solidFill>
                <a:effectLst/>
                <a:latin typeface="Noto Sans CJK SC"/>
              </a:rPr>
              <a:t>24</a:t>
            </a:r>
            <a:r>
              <a:rPr lang="zh-CN" altLang="en-US" b="0" i="0" dirty="0">
                <a:solidFill>
                  <a:srgbClr val="343944"/>
                </a:solidFill>
                <a:effectLst/>
                <a:latin typeface="Noto Sans CJK SC"/>
              </a:rPr>
              <a:t>小时开放，让你随时均能享受畅快淋漓的运动快感。</a:t>
            </a:r>
            <a:endParaRPr lang="en-GB" dirty="0"/>
          </a:p>
        </p:txBody>
      </p:sp>
      <p:pic>
        <p:nvPicPr>
          <p:cNvPr id="13" name="Picture 12" descr="A room with a bed and a desk">
            <a:extLst>
              <a:ext uri="{FF2B5EF4-FFF2-40B4-BE49-F238E27FC236}">
                <a16:creationId xmlns:a16="http://schemas.microsoft.com/office/drawing/2014/main" id="{3E71C9F3-55C3-6B5A-23CD-A421D5F959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143" y="4000499"/>
            <a:ext cx="4985238" cy="2650575"/>
          </a:xfrm>
          <a:prstGeom prst="rect">
            <a:avLst/>
          </a:prstGeom>
        </p:spPr>
      </p:pic>
      <p:pic>
        <p:nvPicPr>
          <p:cNvPr id="15" name="Picture 14" descr="A picture containing tree, outdoor, plant, shrine">
            <a:extLst>
              <a:ext uri="{FF2B5EF4-FFF2-40B4-BE49-F238E27FC236}">
                <a16:creationId xmlns:a16="http://schemas.microsoft.com/office/drawing/2014/main" id="{1317F2A1-3FDD-F109-15C6-38007D9425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817" y="3731471"/>
            <a:ext cx="2919603" cy="2919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721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6DF0FC-171C-83A6-E454-E692FE964247}"/>
              </a:ext>
            </a:extLst>
          </p:cNvPr>
          <p:cNvSpPr txBox="1"/>
          <p:nvPr/>
        </p:nvSpPr>
        <p:spPr>
          <a:xfrm>
            <a:off x="157734" y="171950"/>
            <a:ext cx="1250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豪华房</a:t>
            </a:r>
            <a:r>
              <a:rPr lang="en-US" altLang="ja-JP" dirty="0"/>
              <a:t>40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4F40D0-5287-CC17-7303-7C6B044E744B}"/>
              </a:ext>
            </a:extLst>
          </p:cNvPr>
          <p:cNvSpPr txBox="1"/>
          <p:nvPr/>
        </p:nvSpPr>
        <p:spPr>
          <a:xfrm>
            <a:off x="157734" y="615989"/>
            <a:ext cx="339013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时尚舒适，提升住宿体验。豪华房</a:t>
            </a:r>
            <a:r>
              <a:rPr lang="en-US" altLang="zh-CN" dirty="0"/>
              <a:t>JEN 40</a:t>
            </a:r>
            <a:r>
              <a:rPr lang="zh-CN" altLang="en-US" dirty="0"/>
              <a:t>配备香格里拉集团专属寝具，可选择一张双人床或两张单人床，让你舒适安寝。采用开放式设计，将工作与休闲空间融于一体。坐在沙发上，欣赏北京中央商务区的繁华景致，分外惬意。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2A8C2F-53D8-24CC-1CE9-6759E1A23708}"/>
              </a:ext>
            </a:extLst>
          </p:cNvPr>
          <p:cNvSpPr txBox="1"/>
          <p:nvPr/>
        </p:nvSpPr>
        <p:spPr>
          <a:xfrm>
            <a:off x="4940046" y="246657"/>
            <a:ext cx="11559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超豪华房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CC8098-B79A-D4C0-0175-484C52B00D6B}"/>
              </a:ext>
            </a:extLst>
          </p:cNvPr>
          <p:cNvSpPr txBox="1"/>
          <p:nvPr/>
        </p:nvSpPr>
        <p:spPr>
          <a:xfrm>
            <a:off x="3897630" y="615989"/>
            <a:ext cx="3774186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超豪华房</a:t>
            </a:r>
            <a:r>
              <a:rPr lang="en-US" altLang="zh-CN" dirty="0"/>
              <a:t>JEN Skyline</a:t>
            </a:r>
            <a:r>
              <a:rPr lang="zh-CN" altLang="en-US" dirty="0"/>
              <a:t>的全景落地窗，坐享绝佳景观，让你以京城的现代风光迎接朝气蓬勃的一天。备有大型办公桌，正可寓工作于休闲，随时激发灵感。有特别需要？我们的专业团队必会为你悉心安排。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AE01B5-9423-7AE2-2585-967D4C9628F1}"/>
              </a:ext>
            </a:extLst>
          </p:cNvPr>
          <p:cNvSpPr txBox="1"/>
          <p:nvPr/>
        </p:nvSpPr>
        <p:spPr>
          <a:xfrm>
            <a:off x="8987028" y="246657"/>
            <a:ext cx="14672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豪华套房</a:t>
            </a:r>
            <a:r>
              <a:rPr lang="en-US" altLang="ja-JP" dirty="0"/>
              <a:t>75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F300573-53B7-5964-4778-0267A24D8E2D}"/>
              </a:ext>
            </a:extLst>
          </p:cNvPr>
          <p:cNvSpPr txBox="1"/>
          <p:nvPr/>
        </p:nvSpPr>
        <p:spPr>
          <a:xfrm>
            <a:off x="8140446" y="615989"/>
            <a:ext cx="377418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在豪华套房</a:t>
            </a:r>
            <a:r>
              <a:rPr lang="en-US" altLang="zh-CN" dirty="0"/>
              <a:t>JEN 75</a:t>
            </a:r>
            <a:r>
              <a:rPr lang="zh-CN" altLang="en-US" dirty="0"/>
              <a:t>举行一场派对，轻松穿行于附设的早餐吧和宽敞的起居室之间，与好友在这私人空间畅意交流。北京中央商务区景色充满蓬勃活力，令人精神焕发。 </a:t>
            </a:r>
            <a:r>
              <a:rPr lang="en-US" altLang="zh-CN" dirty="0"/>
              <a:t>24</a:t>
            </a:r>
            <a:r>
              <a:rPr lang="zh-CN" altLang="en-US" dirty="0"/>
              <a:t>小时客房服务，可随时满足你的餐饮需求。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066E115-2676-1B95-A5F4-B78DFA74DF0F}"/>
              </a:ext>
            </a:extLst>
          </p:cNvPr>
          <p:cNvSpPr txBox="1"/>
          <p:nvPr/>
        </p:nvSpPr>
        <p:spPr>
          <a:xfrm>
            <a:off x="236601" y="3244334"/>
            <a:ext cx="16162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超豪华套房</a:t>
            </a:r>
            <a:r>
              <a:rPr lang="en-US" altLang="ja-JP" dirty="0"/>
              <a:t>75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12338B-1643-EC06-283D-92B4436C5A2B}"/>
              </a:ext>
            </a:extLst>
          </p:cNvPr>
          <p:cNvSpPr txBox="1"/>
          <p:nvPr/>
        </p:nvSpPr>
        <p:spPr>
          <a:xfrm>
            <a:off x="198882" y="3714464"/>
            <a:ext cx="3307842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走入超豪华套房</a:t>
            </a:r>
            <a:r>
              <a:rPr lang="en-US" altLang="zh-CN" dirty="0"/>
              <a:t>JEN 75 Skyline</a:t>
            </a:r>
            <a:r>
              <a:rPr lang="zh-CN" altLang="en-US" dirty="0"/>
              <a:t>，映入眼帘的是高楼林立、现代新颖的北京中央商务区。你可以于早餐吧消磨惬意时光，在宽敞的开放式起居室接待朋友。天花板式花洒头淋浴设备，让你瞬间恢复活力；或是躺在浴缸中，享受舒缓放松的时刻。住客享有身体按摩及护理疗程</a:t>
            </a:r>
            <a:r>
              <a:rPr lang="en-US" altLang="zh-CN" dirty="0"/>
              <a:t>85</a:t>
            </a:r>
            <a:r>
              <a:rPr lang="zh-CN" altLang="en-US" dirty="0"/>
              <a:t>折优惠。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36D931A-C4EC-7401-289A-DAAE7A9D57F7}"/>
              </a:ext>
            </a:extLst>
          </p:cNvPr>
          <p:cNvSpPr txBox="1"/>
          <p:nvPr/>
        </p:nvSpPr>
        <p:spPr>
          <a:xfrm>
            <a:off x="4674870" y="3244334"/>
            <a:ext cx="18928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特选超豪华套房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75C8FDC-037A-C380-9C4B-C723E5BF78A9}"/>
              </a:ext>
            </a:extLst>
          </p:cNvPr>
          <p:cNvSpPr txBox="1"/>
          <p:nvPr/>
        </p:nvSpPr>
        <p:spPr>
          <a:xfrm>
            <a:off x="3897630" y="3718036"/>
            <a:ext cx="433197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套房内</a:t>
            </a:r>
            <a:r>
              <a:rPr lang="en-US" altLang="zh-CN" dirty="0"/>
              <a:t>180</a:t>
            </a:r>
            <a:r>
              <a:rPr lang="zh-CN" altLang="en-US" dirty="0"/>
              <a:t>度的超大落地窗在充分满足采光需求的同时，更能一饱北京都市景观。置身其中，坐拥北京中央商务区（</a:t>
            </a:r>
            <a:r>
              <a:rPr lang="en-US" altLang="zh-CN" dirty="0"/>
              <a:t>CBD</a:t>
            </a:r>
            <a:r>
              <a:rPr lang="zh-CN" altLang="en-US" dirty="0"/>
              <a:t>）国贸区域代表性建筑央视大楼的迷人景致，将城市的日与夜尽收眼底。多达</a:t>
            </a:r>
            <a:r>
              <a:rPr lang="en-US" altLang="zh-CN" dirty="0"/>
              <a:t>75</a:t>
            </a:r>
            <a:r>
              <a:rPr lang="zh-CN" altLang="en-US" dirty="0"/>
              <a:t>平米的开放空间设计，无论是工作与休闲都非常合适。此房型房号多以</a:t>
            </a:r>
            <a:r>
              <a:rPr lang="en-US" altLang="zh-CN" dirty="0"/>
              <a:t>06</a:t>
            </a:r>
            <a:r>
              <a:rPr lang="zh-CN" altLang="en-US" dirty="0"/>
              <a:t>结尾，寓意美好生活，并包含众多礼遇，包括三五堂早餐和晚餐、无限次出入众</a:t>
            </a:r>
            <a:r>
              <a:rPr lang="en-US" altLang="zh-CN" dirty="0"/>
              <a:t>·</a:t>
            </a:r>
            <a:r>
              <a:rPr lang="zh-CN" altLang="en-US" dirty="0"/>
              <a:t>社联合办公空间等，令宾客享受惬意的帝都生活。</a:t>
            </a:r>
            <a:endParaRPr lang="en-GB" dirty="0"/>
          </a:p>
        </p:txBody>
      </p:sp>
      <p:pic>
        <p:nvPicPr>
          <p:cNvPr id="29" name="Picture 28" descr="A picture containing indoor, wall, interior design, couch">
            <a:extLst>
              <a:ext uri="{FF2B5EF4-FFF2-40B4-BE49-F238E27FC236}">
                <a16:creationId xmlns:a16="http://schemas.microsoft.com/office/drawing/2014/main" id="{3DCEA353-BC10-FA8B-1578-2CE7E9D052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08334" y="3244334"/>
            <a:ext cx="3606298" cy="2653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485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70983D0-958A-5E98-375B-FF22CA5DFD9D}"/>
              </a:ext>
            </a:extLst>
          </p:cNvPr>
          <p:cNvSpPr txBox="1"/>
          <p:nvPr/>
        </p:nvSpPr>
        <p:spPr>
          <a:xfrm>
            <a:off x="203454" y="349240"/>
            <a:ext cx="328955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dirty="0"/>
              <a:t>餐厅简介</a:t>
            </a:r>
          </a:p>
          <a:p>
            <a:endParaRPr lang="ja-JP" altLang="en-US" dirty="0"/>
          </a:p>
          <a:p>
            <a:r>
              <a:rPr lang="ja-JP" altLang="en-US" dirty="0"/>
              <a:t>三五堂</a:t>
            </a:r>
          </a:p>
          <a:p>
            <a:r>
              <a:rPr lang="ja-JP" altLang="en-US" dirty="0"/>
              <a:t>	</a:t>
            </a:r>
          </a:p>
          <a:p>
            <a:r>
              <a:rPr lang="ja-JP" altLang="en-US" dirty="0"/>
              <a:t>早餐</a:t>
            </a:r>
            <a:r>
              <a:rPr lang="en-US" altLang="ja-JP" dirty="0"/>
              <a:t>:</a:t>
            </a:r>
          </a:p>
          <a:p>
            <a:r>
              <a:rPr lang="en-US" altLang="ja-JP" dirty="0"/>
              <a:t>6.30</a:t>
            </a:r>
            <a:r>
              <a:rPr lang="en-GB" dirty="0"/>
              <a:t>AM – 10AM (</a:t>
            </a:r>
            <a:r>
              <a:rPr lang="ja-JP" altLang="en-US" dirty="0"/>
              <a:t>周一</a:t>
            </a:r>
            <a:r>
              <a:rPr lang="en-US" altLang="ja-JP" dirty="0"/>
              <a:t>-</a:t>
            </a:r>
            <a:r>
              <a:rPr lang="ja-JP" altLang="en-US" dirty="0"/>
              <a:t>周五</a:t>
            </a:r>
            <a:r>
              <a:rPr lang="en-US" altLang="ja-JP" dirty="0"/>
              <a:t>)</a:t>
            </a:r>
          </a:p>
          <a:p>
            <a:r>
              <a:rPr lang="en-US" altLang="ja-JP" dirty="0"/>
              <a:t>6.30</a:t>
            </a:r>
            <a:r>
              <a:rPr lang="en-GB" dirty="0"/>
              <a:t>AM – 10:30AM (</a:t>
            </a:r>
            <a:r>
              <a:rPr lang="ja-JP" altLang="en-US" dirty="0"/>
              <a:t>周六</a:t>
            </a:r>
            <a:r>
              <a:rPr lang="en-US" altLang="ja-JP" dirty="0"/>
              <a:t>-</a:t>
            </a:r>
            <a:r>
              <a:rPr lang="ja-JP" altLang="en-US" dirty="0"/>
              <a:t>周日</a:t>
            </a:r>
            <a:r>
              <a:rPr lang="en-US" altLang="ja-JP" dirty="0"/>
              <a:t>)</a:t>
            </a:r>
          </a:p>
          <a:p>
            <a:r>
              <a:rPr lang="ja-JP" altLang="en-US" dirty="0"/>
              <a:t>午餐</a:t>
            </a:r>
            <a:r>
              <a:rPr lang="en-US" altLang="ja-JP" dirty="0"/>
              <a:t>: 11:30</a:t>
            </a:r>
            <a:r>
              <a:rPr lang="en-GB" dirty="0"/>
              <a:t>AM – 2:30PM</a:t>
            </a:r>
          </a:p>
          <a:p>
            <a:r>
              <a:rPr lang="ja-JP" altLang="en-US" dirty="0"/>
              <a:t>晚餐</a:t>
            </a:r>
            <a:r>
              <a:rPr lang="en-US" altLang="ja-JP" dirty="0"/>
              <a:t>: 5:30</a:t>
            </a:r>
            <a:r>
              <a:rPr lang="en-GB" dirty="0"/>
              <a:t>PM – 9PM</a:t>
            </a:r>
          </a:p>
          <a:p>
            <a:r>
              <a:rPr lang="ja-JP" altLang="en-US" dirty="0"/>
              <a:t>三五堂将地道的北京胡同巷尾的味道带进</a:t>
            </a:r>
            <a:r>
              <a:rPr lang="en-GB" dirty="0"/>
              <a:t>CBD，</a:t>
            </a:r>
            <a:r>
              <a:rPr lang="ja-JP" altLang="en-US" dirty="0"/>
              <a:t>带给你难忘的味觉体验。在开放式厨房和城市美景的衬托下，美食更添滋味。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D5EA1A-B92F-0ECE-B95B-6B7E326D8043}"/>
              </a:ext>
            </a:extLst>
          </p:cNvPr>
          <p:cNvSpPr txBox="1"/>
          <p:nvPr/>
        </p:nvSpPr>
        <p:spPr>
          <a:xfrm>
            <a:off x="3861054" y="349240"/>
            <a:ext cx="312496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餐厅简介</a:t>
            </a:r>
          </a:p>
          <a:p>
            <a:endParaRPr lang="zh-CN" altLang="en-US" dirty="0"/>
          </a:p>
          <a:p>
            <a:r>
              <a:rPr lang="zh-CN" altLang="en-US" dirty="0"/>
              <a:t>鲜啤吧</a:t>
            </a:r>
          </a:p>
          <a:p>
            <a:r>
              <a:rPr lang="zh-CN" altLang="en-US" dirty="0"/>
              <a:t>	</a:t>
            </a:r>
          </a:p>
          <a:p>
            <a:r>
              <a:rPr lang="en-US" altLang="zh-CN" dirty="0"/>
              <a:t>11AM – 2AM (</a:t>
            </a:r>
            <a:r>
              <a:rPr lang="zh-CN" altLang="en-US" dirty="0"/>
              <a:t>周日</a:t>
            </a:r>
            <a:r>
              <a:rPr lang="en-US" altLang="zh-CN" dirty="0"/>
              <a:t>-</a:t>
            </a:r>
            <a:r>
              <a:rPr lang="zh-CN" altLang="en-US" dirty="0"/>
              <a:t>周四</a:t>
            </a:r>
            <a:r>
              <a:rPr lang="en-US" altLang="zh-CN" dirty="0"/>
              <a:t>)</a:t>
            </a:r>
          </a:p>
          <a:p>
            <a:r>
              <a:rPr lang="en-US" altLang="zh-CN" dirty="0"/>
              <a:t>11AM – 3AM (</a:t>
            </a:r>
            <a:r>
              <a:rPr lang="zh-CN" altLang="en-US" dirty="0"/>
              <a:t>周五</a:t>
            </a:r>
            <a:r>
              <a:rPr lang="en-US" altLang="zh-CN" dirty="0"/>
              <a:t>-</a:t>
            </a:r>
            <a:r>
              <a:rPr lang="zh-CN" altLang="en-US" dirty="0"/>
              <a:t>周六</a:t>
            </a:r>
            <a:r>
              <a:rPr lang="en-US" altLang="zh-CN" dirty="0"/>
              <a:t>)</a:t>
            </a:r>
          </a:p>
          <a:p>
            <a:r>
              <a:rPr lang="zh-CN" altLang="en-US" dirty="0"/>
              <a:t>鲜啤吧让你尽情畅饮，享用每日酿制</a:t>
            </a:r>
            <a:r>
              <a:rPr lang="en-US" altLang="zh-CN" dirty="0"/>
              <a:t>16</a:t>
            </a:r>
            <a:r>
              <a:rPr lang="zh-CN" altLang="en-US" dirty="0"/>
              <a:t>款特色啤酒和麦芽啤酒，同时观赏大型电视屏幕播放的体育节目。坐在啤酒花园品尝美味餐饮。趁着欢乐时光，与朋友或同事把酒言欢。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A5E5B2-4B85-A98B-E9EE-A29697298487}"/>
              </a:ext>
            </a:extLst>
          </p:cNvPr>
          <p:cNvSpPr txBox="1"/>
          <p:nvPr/>
        </p:nvSpPr>
        <p:spPr>
          <a:xfrm>
            <a:off x="7354062" y="433350"/>
            <a:ext cx="3722433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zh-CN" altLang="en-US" dirty="0"/>
              <a:t>餐厅简介</a:t>
            </a:r>
          </a:p>
          <a:p>
            <a:endParaRPr lang="zh-CN" altLang="en-US" dirty="0"/>
          </a:p>
          <a:p>
            <a:r>
              <a:rPr lang="zh-CN" altLang="en-US" dirty="0"/>
              <a:t>众</a:t>
            </a:r>
            <a:r>
              <a:rPr lang="en-US" altLang="zh-CN" dirty="0"/>
              <a:t>·</a:t>
            </a:r>
            <a:r>
              <a:rPr lang="zh-CN" altLang="en-US" dirty="0"/>
              <a:t>社咖啡甜品台</a:t>
            </a:r>
          </a:p>
          <a:p>
            <a:r>
              <a:rPr lang="zh-CN" altLang="en-US" dirty="0"/>
              <a:t>	</a:t>
            </a:r>
          </a:p>
          <a:p>
            <a:r>
              <a:rPr lang="zh-CN" altLang="en-US" dirty="0"/>
              <a:t>周一至周日：</a:t>
            </a:r>
            <a:r>
              <a:rPr lang="en-US" altLang="zh-CN" dirty="0"/>
              <a:t>7:00-22:00</a:t>
            </a:r>
          </a:p>
          <a:p>
            <a:r>
              <a:rPr lang="zh-CN" altLang="en-US" dirty="0"/>
              <a:t>咖啡甜品台位于众</a:t>
            </a:r>
            <a:r>
              <a:rPr lang="en-US" altLang="zh-CN" dirty="0"/>
              <a:t>·</a:t>
            </a:r>
            <a:r>
              <a:rPr lang="zh-CN" altLang="en-US" dirty="0"/>
              <a:t>社联合办公空间旁。这里提供丰富多样的新鲜美食，为你忙碌的生活随时补充能量。新鲜出炉的面包糕点、营养丰富的三明治、诱人美味的绵密蛋糕、健康的蔬果杯等一应俱全。</a:t>
            </a:r>
            <a:endParaRPr lang="en-GB" dirty="0"/>
          </a:p>
        </p:txBody>
      </p:sp>
      <p:pic>
        <p:nvPicPr>
          <p:cNvPr id="11" name="Picture 10" descr="A restaurant with tables and chairs">
            <a:extLst>
              <a:ext uri="{FF2B5EF4-FFF2-40B4-BE49-F238E27FC236}">
                <a16:creationId xmlns:a16="http://schemas.microsoft.com/office/drawing/2014/main" id="{D485C401-A3D0-5E1F-2D67-BCA4415D61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29" y="4319558"/>
            <a:ext cx="4362831" cy="2447001"/>
          </a:xfrm>
          <a:prstGeom prst="rect">
            <a:avLst/>
          </a:prstGeom>
        </p:spPr>
      </p:pic>
      <p:pic>
        <p:nvPicPr>
          <p:cNvPr id="13" name="Picture 12" descr="A picture containing indoor, furniture, night, floor">
            <a:extLst>
              <a:ext uri="{FF2B5EF4-FFF2-40B4-BE49-F238E27FC236}">
                <a16:creationId xmlns:a16="http://schemas.microsoft.com/office/drawing/2014/main" id="{7CE33827-F142-A51F-36B3-2BF43836A9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952" y="3579626"/>
            <a:ext cx="4037648" cy="268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9919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1098</Words>
  <Application>Microsoft Office PowerPoint</Application>
  <PresentationFormat>Widescreen</PresentationFormat>
  <Paragraphs>35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Noto Sans CJK SC</vt:lpstr>
      <vt:lpstr>TungstenMedium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Gabriela Anghel</dc:creator>
  <cp:lastModifiedBy>Gabriela Anghel</cp:lastModifiedBy>
  <cp:revision>1</cp:revision>
  <dcterms:created xsi:type="dcterms:W3CDTF">2023-05-31T08:01:04Z</dcterms:created>
  <dcterms:modified xsi:type="dcterms:W3CDTF">2023-05-31T08:21:09Z</dcterms:modified>
</cp:coreProperties>
</file>