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4"/>
  </p:notesMasterIdLst>
  <p:sldIdLst>
    <p:sldId id="257" r:id="rId2"/>
    <p:sldId id="404" r:id="rId3"/>
    <p:sldId id="409" r:id="rId4"/>
    <p:sldId id="259" r:id="rId5"/>
    <p:sldId id="281" r:id="rId6"/>
    <p:sldId id="407" r:id="rId7"/>
    <p:sldId id="408" r:id="rId8"/>
    <p:sldId id="384" r:id="rId9"/>
    <p:sldId id="270" r:id="rId10"/>
    <p:sldId id="283" r:id="rId11"/>
    <p:sldId id="284" r:id="rId12"/>
    <p:sldId id="285" r:id="rId13"/>
    <p:sldId id="267" r:id="rId14"/>
    <p:sldId id="411" r:id="rId15"/>
    <p:sldId id="413" r:id="rId16"/>
    <p:sldId id="406" r:id="rId17"/>
    <p:sldId id="263" r:id="rId18"/>
    <p:sldId id="414" r:id="rId19"/>
    <p:sldId id="415" r:id="rId20"/>
    <p:sldId id="416" r:id="rId21"/>
    <p:sldId id="417" r:id="rId22"/>
    <p:sldId id="418"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098A50-9B00-49CE-A1E1-C0ED6833EC35}" v="3" dt="2024-08-07T09:50:56.6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842" autoAdjust="0"/>
    <p:restoredTop sz="72231" autoAdjust="0"/>
  </p:normalViewPr>
  <p:slideViewPr>
    <p:cSldViewPr snapToGrid="0" showGuides="1">
      <p:cViewPr varScale="1">
        <p:scale>
          <a:sx n="64" d="100"/>
          <a:sy n="64" d="100"/>
        </p:scale>
        <p:origin x="750" y="36"/>
      </p:cViewPr>
      <p:guideLst>
        <p:guide orient="horz" pos="2160"/>
        <p:guide pos="3840"/>
      </p:guideLst>
    </p:cSldViewPr>
  </p:slideViewPr>
  <p:notesTextViewPr>
    <p:cViewPr>
      <p:scale>
        <a:sx n="1" d="1"/>
        <a:sy n="1" d="1"/>
      </p:scale>
      <p:origin x="0" y="0"/>
    </p:cViewPr>
  </p:notesTextViewPr>
  <p:sorterViewPr>
    <p:cViewPr>
      <p:scale>
        <a:sx n="100" d="100"/>
        <a:sy n="100" d="100"/>
      </p:scale>
      <p:origin x="0" y="-19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userId="c604230b-847d-4cb1-9e23-f810d4c0fde1" providerId="ADAL" clId="{BA098A50-9B00-49CE-A1E1-C0ED6833EC35}"/>
    <pc:docChg chg="undo custSel addSld delSld modSld sldOrd">
      <pc:chgData name="Ross" userId="c604230b-847d-4cb1-9e23-f810d4c0fde1" providerId="ADAL" clId="{BA098A50-9B00-49CE-A1E1-C0ED6833EC35}" dt="2024-08-07T10:04:04.097" v="85" actId="20577"/>
      <pc:docMkLst>
        <pc:docMk/>
      </pc:docMkLst>
      <pc:sldChg chg="modSp add mod setBg">
        <pc:chgData name="Ross" userId="c604230b-847d-4cb1-9e23-f810d4c0fde1" providerId="ADAL" clId="{BA098A50-9B00-49CE-A1E1-C0ED6833EC35}" dt="2024-08-07T09:51:11.737" v="24" actId="6549"/>
        <pc:sldMkLst>
          <pc:docMk/>
          <pc:sldMk cId="443430179" sldId="257"/>
        </pc:sldMkLst>
        <pc:spChg chg="mod">
          <ac:chgData name="Ross" userId="c604230b-847d-4cb1-9e23-f810d4c0fde1" providerId="ADAL" clId="{BA098A50-9B00-49CE-A1E1-C0ED6833EC35}" dt="2024-08-07T09:51:11.737" v="24" actId="6549"/>
          <ac:spMkLst>
            <pc:docMk/>
            <pc:sldMk cId="443430179" sldId="257"/>
            <ac:spMk id="3" creationId="{00000000-0000-0000-0000-000000000000}"/>
          </ac:spMkLst>
        </pc:spChg>
      </pc:sldChg>
      <pc:sldChg chg="modSp add del mod">
        <pc:chgData name="Ross" userId="c604230b-847d-4cb1-9e23-f810d4c0fde1" providerId="ADAL" clId="{BA098A50-9B00-49CE-A1E1-C0ED6833EC35}" dt="2024-08-07T09:59:47.108" v="32" actId="27636"/>
        <pc:sldMkLst>
          <pc:docMk/>
          <pc:sldMk cId="197708454" sldId="259"/>
        </pc:sldMkLst>
        <pc:spChg chg="mod">
          <ac:chgData name="Ross" userId="c604230b-847d-4cb1-9e23-f810d4c0fde1" providerId="ADAL" clId="{BA098A50-9B00-49CE-A1E1-C0ED6833EC35}" dt="2024-08-07T09:59:47.108" v="32" actId="27636"/>
          <ac:spMkLst>
            <pc:docMk/>
            <pc:sldMk cId="197708454" sldId="259"/>
            <ac:spMk id="4" creationId="{00000000-0000-0000-0000-000000000000}"/>
          </ac:spMkLst>
        </pc:spChg>
      </pc:sldChg>
      <pc:sldChg chg="add del ord">
        <pc:chgData name="Ross" userId="c604230b-847d-4cb1-9e23-f810d4c0fde1" providerId="ADAL" clId="{BA098A50-9B00-49CE-A1E1-C0ED6833EC35}" dt="2024-08-07T09:47:57.108" v="13" actId="2696"/>
        <pc:sldMkLst>
          <pc:docMk/>
          <pc:sldMk cId="3662180577" sldId="263"/>
        </pc:sldMkLst>
      </pc:sldChg>
      <pc:sldChg chg="add ord">
        <pc:chgData name="Ross" userId="c604230b-847d-4cb1-9e23-f810d4c0fde1" providerId="ADAL" clId="{BA098A50-9B00-49CE-A1E1-C0ED6833EC35}" dt="2024-08-07T09:48:48.290" v="16"/>
        <pc:sldMkLst>
          <pc:docMk/>
          <pc:sldMk cId="3674737633" sldId="263"/>
        </pc:sldMkLst>
      </pc:sldChg>
      <pc:sldChg chg="add ord">
        <pc:chgData name="Ross" userId="c604230b-847d-4cb1-9e23-f810d4c0fde1" providerId="ADAL" clId="{BA098A50-9B00-49CE-A1E1-C0ED6833EC35}" dt="2024-08-07T10:00:32.386" v="35"/>
        <pc:sldMkLst>
          <pc:docMk/>
          <pc:sldMk cId="1306558512" sldId="267"/>
        </pc:sldMkLst>
      </pc:sldChg>
      <pc:sldChg chg="add del ord">
        <pc:chgData name="Ross" userId="c604230b-847d-4cb1-9e23-f810d4c0fde1" providerId="ADAL" clId="{BA098A50-9B00-49CE-A1E1-C0ED6833EC35}" dt="2024-08-07T09:55:54.818" v="25" actId="2696"/>
        <pc:sldMkLst>
          <pc:docMk/>
          <pc:sldMk cId="3386975014" sldId="268"/>
        </pc:sldMkLst>
      </pc:sldChg>
      <pc:sldChg chg="modSp del mod">
        <pc:chgData name="Ross" userId="c604230b-847d-4cb1-9e23-f810d4c0fde1" providerId="ADAL" clId="{BA098A50-9B00-49CE-A1E1-C0ED6833EC35}" dt="2024-08-07T09:59:55.544" v="33" actId="47"/>
        <pc:sldMkLst>
          <pc:docMk/>
          <pc:sldMk cId="521910063" sldId="279"/>
        </pc:sldMkLst>
        <pc:spChg chg="mod">
          <ac:chgData name="Ross" userId="c604230b-847d-4cb1-9e23-f810d4c0fde1" providerId="ADAL" clId="{BA098A50-9B00-49CE-A1E1-C0ED6833EC35}" dt="2024-08-07T09:59:36.286" v="27" actId="21"/>
          <ac:spMkLst>
            <pc:docMk/>
            <pc:sldMk cId="521910063" sldId="279"/>
            <ac:spMk id="4" creationId="{00000000-0000-0000-0000-000000000000}"/>
          </ac:spMkLst>
        </pc:spChg>
      </pc:sldChg>
      <pc:sldChg chg="modSp mod ord">
        <pc:chgData name="Ross" userId="c604230b-847d-4cb1-9e23-f810d4c0fde1" providerId="ADAL" clId="{BA098A50-9B00-49CE-A1E1-C0ED6833EC35}" dt="2024-08-07T10:04:04.097" v="85" actId="20577"/>
        <pc:sldMkLst>
          <pc:docMk/>
          <pc:sldMk cId="4215082546" sldId="285"/>
        </pc:sldMkLst>
        <pc:spChg chg="mod">
          <ac:chgData name="Ross" userId="c604230b-847d-4cb1-9e23-f810d4c0fde1" providerId="ADAL" clId="{BA098A50-9B00-49CE-A1E1-C0ED6833EC35}" dt="2024-08-07T10:02:30.398" v="41" actId="20577"/>
          <ac:spMkLst>
            <pc:docMk/>
            <pc:sldMk cId="4215082546" sldId="285"/>
            <ac:spMk id="2" creationId="{00000000-0000-0000-0000-000000000000}"/>
          </ac:spMkLst>
        </pc:spChg>
        <pc:spChg chg="mod">
          <ac:chgData name="Ross" userId="c604230b-847d-4cb1-9e23-f810d4c0fde1" providerId="ADAL" clId="{BA098A50-9B00-49CE-A1E1-C0ED6833EC35}" dt="2024-08-07T10:04:04.097" v="85" actId="20577"/>
          <ac:spMkLst>
            <pc:docMk/>
            <pc:sldMk cId="4215082546" sldId="285"/>
            <ac:spMk id="4" creationId="{00000000-0000-0000-0000-000000000000}"/>
          </ac:spMkLst>
        </pc:spChg>
      </pc:sldChg>
      <pc:sldChg chg="del">
        <pc:chgData name="Ross" userId="c604230b-847d-4cb1-9e23-f810d4c0fde1" providerId="ADAL" clId="{BA098A50-9B00-49CE-A1E1-C0ED6833EC35}" dt="2024-08-07T09:50:59.456" v="19" actId="47"/>
        <pc:sldMkLst>
          <pc:docMk/>
          <pc:sldMk cId="2768877531" sldId="403"/>
        </pc:sldMkLst>
      </pc:sldChg>
      <pc:sldChg chg="modSp add mod ord">
        <pc:chgData name="Ross" userId="c604230b-847d-4cb1-9e23-f810d4c0fde1" providerId="ADAL" clId="{BA098A50-9B00-49CE-A1E1-C0ED6833EC35}" dt="2024-08-07T09:37:12.317" v="6"/>
        <pc:sldMkLst>
          <pc:docMk/>
          <pc:sldMk cId="3522452943" sldId="409"/>
        </pc:sldMkLst>
        <pc:spChg chg="mod">
          <ac:chgData name="Ross" userId="c604230b-847d-4cb1-9e23-f810d4c0fde1" providerId="ADAL" clId="{BA098A50-9B00-49CE-A1E1-C0ED6833EC35}" dt="2024-08-07T09:35:34.321" v="1" actId="27636"/>
          <ac:spMkLst>
            <pc:docMk/>
            <pc:sldMk cId="3522452943" sldId="409"/>
            <ac:spMk id="4" creationId="{00000000-0000-0000-0000-000000000000}"/>
          </ac:spMkLst>
        </pc:spChg>
      </pc:sldChg>
      <pc:sldChg chg="add ord">
        <pc:chgData name="Ross" userId="c604230b-847d-4cb1-9e23-f810d4c0fde1" providerId="ADAL" clId="{BA098A50-9B00-49CE-A1E1-C0ED6833EC35}" dt="2024-08-07T10:00:32.386" v="35"/>
        <pc:sldMkLst>
          <pc:docMk/>
          <pc:sldMk cId="2391344796" sldId="411"/>
        </pc:sldMkLst>
      </pc:sldChg>
      <pc:sldChg chg="add del ord">
        <pc:chgData name="Ross" userId="c604230b-847d-4cb1-9e23-f810d4c0fde1" providerId="ADAL" clId="{BA098A50-9B00-49CE-A1E1-C0ED6833EC35}" dt="2024-08-07T09:57:43.122" v="26" actId="2696"/>
        <pc:sldMkLst>
          <pc:docMk/>
          <pc:sldMk cId="529351265" sldId="412"/>
        </pc:sldMkLst>
      </pc:sldChg>
      <pc:sldChg chg="modSp add mod ord">
        <pc:chgData name="Ross" userId="c604230b-847d-4cb1-9e23-f810d4c0fde1" providerId="ADAL" clId="{BA098A50-9B00-49CE-A1E1-C0ED6833EC35}" dt="2024-08-07T10:03:31.313" v="81" actId="20577"/>
        <pc:sldMkLst>
          <pc:docMk/>
          <pc:sldMk cId="3981123359" sldId="413"/>
        </pc:sldMkLst>
        <pc:spChg chg="mod">
          <ac:chgData name="Ross" userId="c604230b-847d-4cb1-9e23-f810d4c0fde1" providerId="ADAL" clId="{BA098A50-9B00-49CE-A1E1-C0ED6833EC35}" dt="2024-08-07T10:03:31.313" v="81" actId="20577"/>
          <ac:spMkLst>
            <pc:docMk/>
            <pc:sldMk cId="3981123359" sldId="413"/>
            <ac:spMk id="4" creationId="{00000000-0000-0000-0000-000000000000}"/>
          </ac:spMkLst>
        </pc:spChg>
      </pc:sldChg>
      <pc:sldChg chg="add ord">
        <pc:chgData name="Ross" userId="c604230b-847d-4cb1-9e23-f810d4c0fde1" providerId="ADAL" clId="{BA098A50-9B00-49CE-A1E1-C0ED6833EC35}" dt="2024-08-07T09:48:48.290" v="16"/>
        <pc:sldMkLst>
          <pc:docMk/>
          <pc:sldMk cId="1689690986" sldId="414"/>
        </pc:sldMkLst>
      </pc:sldChg>
      <pc:sldChg chg="add ord">
        <pc:chgData name="Ross" userId="c604230b-847d-4cb1-9e23-f810d4c0fde1" providerId="ADAL" clId="{BA098A50-9B00-49CE-A1E1-C0ED6833EC35}" dt="2024-08-07T09:48:48.290" v="16"/>
        <pc:sldMkLst>
          <pc:docMk/>
          <pc:sldMk cId="4194981662" sldId="415"/>
        </pc:sldMkLst>
      </pc:sldChg>
      <pc:sldChg chg="modSp add mod ord">
        <pc:chgData name="Ross" userId="c604230b-847d-4cb1-9e23-f810d4c0fde1" providerId="ADAL" clId="{BA098A50-9B00-49CE-A1E1-C0ED6833EC35}" dt="2024-08-07T09:48:48.290" v="16"/>
        <pc:sldMkLst>
          <pc:docMk/>
          <pc:sldMk cId="781720441" sldId="416"/>
        </pc:sldMkLst>
        <pc:spChg chg="mod">
          <ac:chgData name="Ross" userId="c604230b-847d-4cb1-9e23-f810d4c0fde1" providerId="ADAL" clId="{BA098A50-9B00-49CE-A1E1-C0ED6833EC35}" dt="2024-08-07T09:35:34.437" v="2" actId="27636"/>
          <ac:spMkLst>
            <pc:docMk/>
            <pc:sldMk cId="781720441" sldId="416"/>
            <ac:spMk id="4" creationId="{00000000-0000-0000-0000-000000000000}"/>
          </ac:spMkLst>
        </pc:spChg>
      </pc:sldChg>
      <pc:sldChg chg="add ord">
        <pc:chgData name="Ross" userId="c604230b-847d-4cb1-9e23-f810d4c0fde1" providerId="ADAL" clId="{BA098A50-9B00-49CE-A1E1-C0ED6833EC35}" dt="2024-08-07T09:48:48.290" v="16"/>
        <pc:sldMkLst>
          <pc:docMk/>
          <pc:sldMk cId="1938400673" sldId="417"/>
        </pc:sldMkLst>
      </pc:sldChg>
      <pc:sldChg chg="add ord">
        <pc:chgData name="Ross" userId="c604230b-847d-4cb1-9e23-f810d4c0fde1" providerId="ADAL" clId="{BA098A50-9B00-49CE-A1E1-C0ED6833EC35}" dt="2024-08-07T09:48:48.290" v="16"/>
        <pc:sldMkLst>
          <pc:docMk/>
          <pc:sldMk cId="1820881134" sldId="418"/>
        </pc:sldMkLst>
      </pc:sldChg>
    </pc:docChg>
  </pc:docChgLst>
  <pc:docChgLst>
    <pc:chgData name="Ross Phillips" userId="c604230b-847d-4cb1-9e23-f810d4c0fde1" providerId="ADAL" clId="{BA098A50-9B00-49CE-A1E1-C0ED6833EC35}"/>
    <pc:docChg chg="custSel addSld delSld modSld sldOrd">
      <pc:chgData name="Ross Phillips" userId="c604230b-847d-4cb1-9e23-f810d4c0fde1" providerId="ADAL" clId="{BA098A50-9B00-49CE-A1E1-C0ED6833EC35}" dt="2024-08-05T14:42:14.238" v="656" actId="26606"/>
      <pc:docMkLst>
        <pc:docMk/>
      </pc:docMkLst>
      <pc:sldChg chg="ord">
        <pc:chgData name="Ross Phillips" userId="c604230b-847d-4cb1-9e23-f810d4c0fde1" providerId="ADAL" clId="{BA098A50-9B00-49CE-A1E1-C0ED6833EC35}" dt="2024-08-05T14:07:54.787" v="4"/>
        <pc:sldMkLst>
          <pc:docMk/>
          <pc:sldMk cId="197708454" sldId="259"/>
        </pc:sldMkLst>
      </pc:sldChg>
      <pc:sldChg chg="addSp modSp mod setBg">
        <pc:chgData name="Ross Phillips" userId="c604230b-847d-4cb1-9e23-f810d4c0fde1" providerId="ADAL" clId="{BA098A50-9B00-49CE-A1E1-C0ED6833EC35}" dt="2024-08-05T14:42:14.238" v="656" actId="26606"/>
        <pc:sldMkLst>
          <pc:docMk/>
          <pc:sldMk cId="100920407" sldId="270"/>
        </pc:sldMkLst>
        <pc:spChg chg="mod">
          <ac:chgData name="Ross Phillips" userId="c604230b-847d-4cb1-9e23-f810d4c0fde1" providerId="ADAL" clId="{BA098A50-9B00-49CE-A1E1-C0ED6833EC35}" dt="2024-08-05T14:42:14.238" v="656" actId="26606"/>
          <ac:spMkLst>
            <pc:docMk/>
            <pc:sldMk cId="100920407" sldId="270"/>
            <ac:spMk id="28675" creationId="{00000000-0000-0000-0000-000000000000}"/>
          </ac:spMkLst>
        </pc:spChg>
        <pc:spChg chg="mod">
          <ac:chgData name="Ross Phillips" userId="c604230b-847d-4cb1-9e23-f810d4c0fde1" providerId="ADAL" clId="{BA098A50-9B00-49CE-A1E1-C0ED6833EC35}" dt="2024-08-05T14:42:14.238" v="656" actId="26606"/>
          <ac:spMkLst>
            <pc:docMk/>
            <pc:sldMk cId="100920407" sldId="270"/>
            <ac:spMk id="49154" creationId="{00000000-0000-0000-0000-000000000000}"/>
          </ac:spMkLst>
        </pc:spChg>
        <pc:grpChg chg="add">
          <ac:chgData name="Ross Phillips" userId="c604230b-847d-4cb1-9e23-f810d4c0fde1" providerId="ADAL" clId="{BA098A50-9B00-49CE-A1E1-C0ED6833EC35}" dt="2024-08-05T14:42:14.238" v="656" actId="26606"/>
          <ac:grpSpMkLst>
            <pc:docMk/>
            <pc:sldMk cId="100920407" sldId="270"/>
            <ac:grpSpMk id="49159" creationId="{C0C75A5C-43F0-47CF-9403-0A7FD5500D2A}"/>
          </ac:grpSpMkLst>
        </pc:grpChg>
        <pc:picChg chg="mod">
          <ac:chgData name="Ross Phillips" userId="c604230b-847d-4cb1-9e23-f810d4c0fde1" providerId="ADAL" clId="{BA098A50-9B00-49CE-A1E1-C0ED6833EC35}" dt="2024-08-05T14:42:14.238" v="656" actId="26606"/>
          <ac:picMkLst>
            <pc:docMk/>
            <pc:sldMk cId="100920407" sldId="270"/>
            <ac:picMk id="6" creationId="{00000000-0000-0000-0000-000000000000}"/>
          </ac:picMkLst>
        </pc:picChg>
      </pc:sldChg>
      <pc:sldChg chg="ord">
        <pc:chgData name="Ross Phillips" userId="c604230b-847d-4cb1-9e23-f810d4c0fde1" providerId="ADAL" clId="{BA098A50-9B00-49CE-A1E1-C0ED6833EC35}" dt="2024-08-05T14:07:44.288" v="2"/>
        <pc:sldMkLst>
          <pc:docMk/>
          <pc:sldMk cId="123012490" sldId="281"/>
        </pc:sldMkLst>
      </pc:sldChg>
      <pc:sldChg chg="del">
        <pc:chgData name="Ross Phillips" userId="c604230b-847d-4cb1-9e23-f810d4c0fde1" providerId="ADAL" clId="{BA098A50-9B00-49CE-A1E1-C0ED6833EC35}" dt="2024-08-05T13:05:11.443" v="0" actId="47"/>
        <pc:sldMkLst>
          <pc:docMk/>
          <pc:sldMk cId="492892391" sldId="405"/>
        </pc:sldMkLst>
      </pc:sldChg>
      <pc:sldChg chg="modSp new mod">
        <pc:chgData name="Ross Phillips" userId="c604230b-847d-4cb1-9e23-f810d4c0fde1" providerId="ADAL" clId="{BA098A50-9B00-49CE-A1E1-C0ED6833EC35}" dt="2024-08-05T14:12:38.408" v="431" actId="20577"/>
        <pc:sldMkLst>
          <pc:docMk/>
          <pc:sldMk cId="831630344" sldId="407"/>
        </pc:sldMkLst>
        <pc:spChg chg="mod">
          <ac:chgData name="Ross Phillips" userId="c604230b-847d-4cb1-9e23-f810d4c0fde1" providerId="ADAL" clId="{BA098A50-9B00-49CE-A1E1-C0ED6833EC35}" dt="2024-08-05T14:08:45.117" v="27" actId="20577"/>
          <ac:spMkLst>
            <pc:docMk/>
            <pc:sldMk cId="831630344" sldId="407"/>
            <ac:spMk id="2" creationId="{01642B4E-F7B3-DBF2-C877-C987E4C9598F}"/>
          </ac:spMkLst>
        </pc:spChg>
        <pc:spChg chg="mod">
          <ac:chgData name="Ross Phillips" userId="c604230b-847d-4cb1-9e23-f810d4c0fde1" providerId="ADAL" clId="{BA098A50-9B00-49CE-A1E1-C0ED6833EC35}" dt="2024-08-05T14:12:38.408" v="431" actId="20577"/>
          <ac:spMkLst>
            <pc:docMk/>
            <pc:sldMk cId="831630344" sldId="407"/>
            <ac:spMk id="3" creationId="{6AACA71D-2499-A11D-74FB-D77912845AD5}"/>
          </ac:spMkLst>
        </pc:spChg>
      </pc:sldChg>
      <pc:sldChg chg="addSp delSp modSp new mod setBg">
        <pc:chgData name="Ross Phillips" userId="c604230b-847d-4cb1-9e23-f810d4c0fde1" providerId="ADAL" clId="{BA098A50-9B00-49CE-A1E1-C0ED6833EC35}" dt="2024-08-05T14:41:57.343" v="655" actId="26606"/>
        <pc:sldMkLst>
          <pc:docMk/>
          <pc:sldMk cId="1284551907" sldId="408"/>
        </pc:sldMkLst>
        <pc:spChg chg="mod">
          <ac:chgData name="Ross Phillips" userId="c604230b-847d-4cb1-9e23-f810d4c0fde1" providerId="ADAL" clId="{BA098A50-9B00-49CE-A1E1-C0ED6833EC35}" dt="2024-08-05T14:41:57.343" v="655" actId="26606"/>
          <ac:spMkLst>
            <pc:docMk/>
            <pc:sldMk cId="1284551907" sldId="408"/>
            <ac:spMk id="2" creationId="{CEAD009F-B6C8-2CDA-3FB2-A72A737D6B8F}"/>
          </ac:spMkLst>
        </pc:spChg>
        <pc:spChg chg="del mod">
          <ac:chgData name="Ross Phillips" userId="c604230b-847d-4cb1-9e23-f810d4c0fde1" providerId="ADAL" clId="{BA098A50-9B00-49CE-A1E1-C0ED6833EC35}" dt="2024-08-05T14:41:57.343" v="655" actId="26606"/>
          <ac:spMkLst>
            <pc:docMk/>
            <pc:sldMk cId="1284551907" sldId="408"/>
            <ac:spMk id="3" creationId="{ED995ABB-5FDF-3BF8-9DD2-91CA2DF67E47}"/>
          </ac:spMkLst>
        </pc:spChg>
        <pc:spChg chg="add">
          <ac:chgData name="Ross Phillips" userId="c604230b-847d-4cb1-9e23-f810d4c0fde1" providerId="ADAL" clId="{BA098A50-9B00-49CE-A1E1-C0ED6833EC35}" dt="2024-08-05T14:41:57.343" v="655" actId="26606"/>
          <ac:spMkLst>
            <pc:docMk/>
            <pc:sldMk cId="1284551907" sldId="408"/>
            <ac:spMk id="9" creationId="{EF2B985F-E839-44D5-9DD8-BC9DEE343862}"/>
          </ac:spMkLst>
        </pc:spChg>
        <pc:spChg chg="add">
          <ac:chgData name="Ross Phillips" userId="c604230b-847d-4cb1-9e23-f810d4c0fde1" providerId="ADAL" clId="{BA098A50-9B00-49CE-A1E1-C0ED6833EC35}" dt="2024-08-05T14:41:57.343" v="655" actId="26606"/>
          <ac:spMkLst>
            <pc:docMk/>
            <pc:sldMk cId="1284551907" sldId="408"/>
            <ac:spMk id="13" creationId="{B965CCFE-3123-4C5E-BA80-B081F41E6662}"/>
          </ac:spMkLst>
        </pc:spChg>
        <pc:graphicFrameChg chg="add">
          <ac:chgData name="Ross Phillips" userId="c604230b-847d-4cb1-9e23-f810d4c0fde1" providerId="ADAL" clId="{BA098A50-9B00-49CE-A1E1-C0ED6833EC35}" dt="2024-08-05T14:41:57.343" v="655" actId="26606"/>
          <ac:graphicFrameMkLst>
            <pc:docMk/>
            <pc:sldMk cId="1284551907" sldId="408"/>
            <ac:graphicFrameMk id="5" creationId="{46CDF951-49F7-3B2C-6B8F-4C61A17E8C74}"/>
          </ac:graphicFrameMkLst>
        </pc:graphicFrameChg>
        <pc:cxnChg chg="add">
          <ac:chgData name="Ross Phillips" userId="c604230b-847d-4cb1-9e23-f810d4c0fde1" providerId="ADAL" clId="{BA098A50-9B00-49CE-A1E1-C0ED6833EC35}" dt="2024-08-05T14:41:57.343" v="655" actId="26606"/>
          <ac:cxnSpMkLst>
            <pc:docMk/>
            <pc:sldMk cId="1284551907" sldId="408"/>
            <ac:cxnSpMk id="11" creationId="{52D73AC3-7DF7-43FB-9D67-3CE387E94067}"/>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5354E7-5453-4F0E-8129-9E1FC93F51E0}" type="doc">
      <dgm:prSet loTypeId="urn:microsoft.com/office/officeart/2016/7/layout/BasicLinearProcessNumbered" loCatId="process" qsTypeId="urn:microsoft.com/office/officeart/2005/8/quickstyle/simple1" qsCatId="simple" csTypeId="urn:microsoft.com/office/officeart/2005/8/colors/colorful1" csCatId="colorful"/>
      <dgm:spPr/>
      <dgm:t>
        <a:bodyPr/>
        <a:lstStyle/>
        <a:p>
          <a:endParaRPr lang="en-US"/>
        </a:p>
      </dgm:t>
    </dgm:pt>
    <dgm:pt modelId="{8C769D7C-4277-434D-9F05-5744D1DC6B8F}">
      <dgm:prSet/>
      <dgm:spPr/>
      <dgm:t>
        <a:bodyPr/>
        <a:lstStyle/>
        <a:p>
          <a:r>
            <a:rPr lang="en-GB"/>
            <a:t>How do the four nations Children’s commissioners differ</a:t>
          </a:r>
          <a:endParaRPr lang="en-US"/>
        </a:p>
      </dgm:t>
    </dgm:pt>
    <dgm:pt modelId="{55203957-AC46-4953-9E9E-065E5728DC23}" type="parTrans" cxnId="{023FBA4E-AD4B-42CE-AD00-8ED690E3515F}">
      <dgm:prSet/>
      <dgm:spPr/>
      <dgm:t>
        <a:bodyPr/>
        <a:lstStyle/>
        <a:p>
          <a:endParaRPr lang="en-US"/>
        </a:p>
      </dgm:t>
    </dgm:pt>
    <dgm:pt modelId="{61300D41-49D7-414A-ADB6-AFC16FA7204D}" type="sibTrans" cxnId="{023FBA4E-AD4B-42CE-AD00-8ED690E3515F}">
      <dgm:prSet phldrT="1" phldr="0"/>
      <dgm:spPr/>
      <dgm:t>
        <a:bodyPr/>
        <a:lstStyle/>
        <a:p>
          <a:r>
            <a:rPr lang="en-US"/>
            <a:t>1</a:t>
          </a:r>
        </a:p>
      </dgm:t>
    </dgm:pt>
    <dgm:pt modelId="{3179B5EE-393D-4665-B559-E568EEE4D647}">
      <dgm:prSet/>
      <dgm:spPr/>
      <dgm:t>
        <a:bodyPr/>
        <a:lstStyle/>
        <a:p>
          <a:r>
            <a:rPr lang="en-GB"/>
            <a:t>How are the four nations commissioners the same?</a:t>
          </a:r>
          <a:endParaRPr lang="en-US"/>
        </a:p>
      </dgm:t>
    </dgm:pt>
    <dgm:pt modelId="{44469201-8CBC-43E9-B9D4-B200B0216942}" type="parTrans" cxnId="{68BD7263-82C0-488B-BFC9-54A039B0334D}">
      <dgm:prSet/>
      <dgm:spPr/>
      <dgm:t>
        <a:bodyPr/>
        <a:lstStyle/>
        <a:p>
          <a:endParaRPr lang="en-US"/>
        </a:p>
      </dgm:t>
    </dgm:pt>
    <dgm:pt modelId="{7CD2203C-24B2-4244-B28A-2F64922424FD}" type="sibTrans" cxnId="{68BD7263-82C0-488B-BFC9-54A039B0334D}">
      <dgm:prSet phldrT="2" phldr="0"/>
      <dgm:spPr/>
      <dgm:t>
        <a:bodyPr/>
        <a:lstStyle/>
        <a:p>
          <a:r>
            <a:rPr lang="en-US"/>
            <a:t>2</a:t>
          </a:r>
        </a:p>
      </dgm:t>
    </dgm:pt>
    <dgm:pt modelId="{25E4E775-838E-427A-8D73-884F157D5A55}">
      <dgm:prSet/>
      <dgm:spPr/>
      <dgm:t>
        <a:bodyPr/>
        <a:lstStyle/>
        <a:p>
          <a:r>
            <a:rPr lang="en-GB"/>
            <a:t>Does any of the commissioners have more power than the others?</a:t>
          </a:r>
          <a:endParaRPr lang="en-US"/>
        </a:p>
      </dgm:t>
    </dgm:pt>
    <dgm:pt modelId="{DF29DECB-EA0E-4433-80D3-D61B0839F9F1}" type="parTrans" cxnId="{63F51489-245C-4604-B04B-5100F3048500}">
      <dgm:prSet/>
      <dgm:spPr/>
      <dgm:t>
        <a:bodyPr/>
        <a:lstStyle/>
        <a:p>
          <a:endParaRPr lang="en-US"/>
        </a:p>
      </dgm:t>
    </dgm:pt>
    <dgm:pt modelId="{D2BC6DF5-3E17-48A8-B012-E3C846C57E9D}" type="sibTrans" cxnId="{63F51489-245C-4604-B04B-5100F3048500}">
      <dgm:prSet phldrT="3" phldr="0"/>
      <dgm:spPr/>
      <dgm:t>
        <a:bodyPr/>
        <a:lstStyle/>
        <a:p>
          <a:r>
            <a:rPr lang="en-US"/>
            <a:t>3</a:t>
          </a:r>
        </a:p>
      </dgm:t>
    </dgm:pt>
    <dgm:pt modelId="{AB8D2A5E-F5A9-4E98-BFE2-42F1DD87886E}" type="pres">
      <dgm:prSet presAssocID="{8B5354E7-5453-4F0E-8129-9E1FC93F51E0}" presName="Name0" presStyleCnt="0">
        <dgm:presLayoutVars>
          <dgm:animLvl val="lvl"/>
          <dgm:resizeHandles val="exact"/>
        </dgm:presLayoutVars>
      </dgm:prSet>
      <dgm:spPr/>
    </dgm:pt>
    <dgm:pt modelId="{58A40029-F088-4307-912C-B8F8DB0CE684}" type="pres">
      <dgm:prSet presAssocID="{8C769D7C-4277-434D-9F05-5744D1DC6B8F}" presName="compositeNode" presStyleCnt="0">
        <dgm:presLayoutVars>
          <dgm:bulletEnabled val="1"/>
        </dgm:presLayoutVars>
      </dgm:prSet>
      <dgm:spPr/>
    </dgm:pt>
    <dgm:pt modelId="{1DF1B49D-6EA3-436A-8FC2-F387F5183ABF}" type="pres">
      <dgm:prSet presAssocID="{8C769D7C-4277-434D-9F05-5744D1DC6B8F}" presName="bgRect" presStyleLbl="bgAccFollowNode1" presStyleIdx="0" presStyleCnt="3"/>
      <dgm:spPr/>
    </dgm:pt>
    <dgm:pt modelId="{9A5BF1F9-9FCF-418F-940E-BE329CFCEF94}" type="pres">
      <dgm:prSet presAssocID="{61300D41-49D7-414A-ADB6-AFC16FA7204D}" presName="sibTransNodeCircle" presStyleLbl="alignNode1" presStyleIdx="0" presStyleCnt="6">
        <dgm:presLayoutVars>
          <dgm:chMax val="0"/>
          <dgm:bulletEnabled/>
        </dgm:presLayoutVars>
      </dgm:prSet>
      <dgm:spPr/>
    </dgm:pt>
    <dgm:pt modelId="{1FB83EDA-B738-4402-90FC-F0FC8B6DECD8}" type="pres">
      <dgm:prSet presAssocID="{8C769D7C-4277-434D-9F05-5744D1DC6B8F}" presName="bottomLine" presStyleLbl="alignNode1" presStyleIdx="1" presStyleCnt="6">
        <dgm:presLayoutVars/>
      </dgm:prSet>
      <dgm:spPr/>
    </dgm:pt>
    <dgm:pt modelId="{91C9DC1F-2380-4DF8-BA35-40E23C284AD0}" type="pres">
      <dgm:prSet presAssocID="{8C769D7C-4277-434D-9F05-5744D1DC6B8F}" presName="nodeText" presStyleLbl="bgAccFollowNode1" presStyleIdx="0" presStyleCnt="3">
        <dgm:presLayoutVars>
          <dgm:bulletEnabled val="1"/>
        </dgm:presLayoutVars>
      </dgm:prSet>
      <dgm:spPr/>
    </dgm:pt>
    <dgm:pt modelId="{217C53F7-9FB8-4E66-BE10-6EED7D36AC77}" type="pres">
      <dgm:prSet presAssocID="{61300D41-49D7-414A-ADB6-AFC16FA7204D}" presName="sibTrans" presStyleCnt="0"/>
      <dgm:spPr/>
    </dgm:pt>
    <dgm:pt modelId="{8C860AE3-76A7-4403-8AB8-5D7155A0BC7B}" type="pres">
      <dgm:prSet presAssocID="{3179B5EE-393D-4665-B559-E568EEE4D647}" presName="compositeNode" presStyleCnt="0">
        <dgm:presLayoutVars>
          <dgm:bulletEnabled val="1"/>
        </dgm:presLayoutVars>
      </dgm:prSet>
      <dgm:spPr/>
    </dgm:pt>
    <dgm:pt modelId="{1E63DA16-23AD-4926-9350-9B0CB5945AC6}" type="pres">
      <dgm:prSet presAssocID="{3179B5EE-393D-4665-B559-E568EEE4D647}" presName="bgRect" presStyleLbl="bgAccFollowNode1" presStyleIdx="1" presStyleCnt="3"/>
      <dgm:spPr/>
    </dgm:pt>
    <dgm:pt modelId="{E1C947A3-FA93-45AF-890F-3CFFFAA7D324}" type="pres">
      <dgm:prSet presAssocID="{7CD2203C-24B2-4244-B28A-2F64922424FD}" presName="sibTransNodeCircle" presStyleLbl="alignNode1" presStyleIdx="2" presStyleCnt="6">
        <dgm:presLayoutVars>
          <dgm:chMax val="0"/>
          <dgm:bulletEnabled/>
        </dgm:presLayoutVars>
      </dgm:prSet>
      <dgm:spPr/>
    </dgm:pt>
    <dgm:pt modelId="{5AE5FE73-117D-48C1-8DCA-12BAF5C07678}" type="pres">
      <dgm:prSet presAssocID="{3179B5EE-393D-4665-B559-E568EEE4D647}" presName="bottomLine" presStyleLbl="alignNode1" presStyleIdx="3" presStyleCnt="6">
        <dgm:presLayoutVars/>
      </dgm:prSet>
      <dgm:spPr/>
    </dgm:pt>
    <dgm:pt modelId="{D1630037-F4B5-49A2-BD5D-433E0FD885C1}" type="pres">
      <dgm:prSet presAssocID="{3179B5EE-393D-4665-B559-E568EEE4D647}" presName="nodeText" presStyleLbl="bgAccFollowNode1" presStyleIdx="1" presStyleCnt="3">
        <dgm:presLayoutVars>
          <dgm:bulletEnabled val="1"/>
        </dgm:presLayoutVars>
      </dgm:prSet>
      <dgm:spPr/>
    </dgm:pt>
    <dgm:pt modelId="{FA561D80-3A37-4FB1-AEDE-178C4177EDCE}" type="pres">
      <dgm:prSet presAssocID="{7CD2203C-24B2-4244-B28A-2F64922424FD}" presName="sibTrans" presStyleCnt="0"/>
      <dgm:spPr/>
    </dgm:pt>
    <dgm:pt modelId="{8473C60A-8C26-4BBB-9F4D-B587C55DC122}" type="pres">
      <dgm:prSet presAssocID="{25E4E775-838E-427A-8D73-884F157D5A55}" presName="compositeNode" presStyleCnt="0">
        <dgm:presLayoutVars>
          <dgm:bulletEnabled val="1"/>
        </dgm:presLayoutVars>
      </dgm:prSet>
      <dgm:spPr/>
    </dgm:pt>
    <dgm:pt modelId="{F191B5A2-2335-4987-AA87-E00D3840B53F}" type="pres">
      <dgm:prSet presAssocID="{25E4E775-838E-427A-8D73-884F157D5A55}" presName="bgRect" presStyleLbl="bgAccFollowNode1" presStyleIdx="2" presStyleCnt="3"/>
      <dgm:spPr/>
    </dgm:pt>
    <dgm:pt modelId="{480D1CA6-6A6E-47E8-92D7-F8C5B93FE365}" type="pres">
      <dgm:prSet presAssocID="{D2BC6DF5-3E17-48A8-B012-E3C846C57E9D}" presName="sibTransNodeCircle" presStyleLbl="alignNode1" presStyleIdx="4" presStyleCnt="6">
        <dgm:presLayoutVars>
          <dgm:chMax val="0"/>
          <dgm:bulletEnabled/>
        </dgm:presLayoutVars>
      </dgm:prSet>
      <dgm:spPr/>
    </dgm:pt>
    <dgm:pt modelId="{8E2B5956-B102-430A-BE06-06ABA764CE55}" type="pres">
      <dgm:prSet presAssocID="{25E4E775-838E-427A-8D73-884F157D5A55}" presName="bottomLine" presStyleLbl="alignNode1" presStyleIdx="5" presStyleCnt="6">
        <dgm:presLayoutVars/>
      </dgm:prSet>
      <dgm:spPr/>
    </dgm:pt>
    <dgm:pt modelId="{A6A0651A-78AB-4109-95DB-8EE9065A3259}" type="pres">
      <dgm:prSet presAssocID="{25E4E775-838E-427A-8D73-884F157D5A55}" presName="nodeText" presStyleLbl="bgAccFollowNode1" presStyleIdx="2" presStyleCnt="3">
        <dgm:presLayoutVars>
          <dgm:bulletEnabled val="1"/>
        </dgm:presLayoutVars>
      </dgm:prSet>
      <dgm:spPr/>
    </dgm:pt>
  </dgm:ptLst>
  <dgm:cxnLst>
    <dgm:cxn modelId="{88518E11-03F1-4D52-9F26-D72CEA02D998}" type="presOf" srcId="{D2BC6DF5-3E17-48A8-B012-E3C846C57E9D}" destId="{480D1CA6-6A6E-47E8-92D7-F8C5B93FE365}" srcOrd="0" destOrd="0" presId="urn:microsoft.com/office/officeart/2016/7/layout/BasicLinearProcessNumbered"/>
    <dgm:cxn modelId="{BE891C18-83B5-430A-B750-6765AE5B8310}" type="presOf" srcId="{8C769D7C-4277-434D-9F05-5744D1DC6B8F}" destId="{91C9DC1F-2380-4DF8-BA35-40E23C284AD0}" srcOrd="1" destOrd="0" presId="urn:microsoft.com/office/officeart/2016/7/layout/BasicLinearProcessNumbered"/>
    <dgm:cxn modelId="{CA6F2740-C968-4D22-8376-4D051712410C}" type="presOf" srcId="{25E4E775-838E-427A-8D73-884F157D5A55}" destId="{A6A0651A-78AB-4109-95DB-8EE9065A3259}" srcOrd="1" destOrd="0" presId="urn:microsoft.com/office/officeart/2016/7/layout/BasicLinearProcessNumbered"/>
    <dgm:cxn modelId="{68BD7263-82C0-488B-BFC9-54A039B0334D}" srcId="{8B5354E7-5453-4F0E-8129-9E1FC93F51E0}" destId="{3179B5EE-393D-4665-B559-E568EEE4D647}" srcOrd="1" destOrd="0" parTransId="{44469201-8CBC-43E9-B9D4-B200B0216942}" sibTransId="{7CD2203C-24B2-4244-B28A-2F64922424FD}"/>
    <dgm:cxn modelId="{D8A98269-5956-4316-A229-B2B5C03753CF}" type="presOf" srcId="{3179B5EE-393D-4665-B559-E568EEE4D647}" destId="{1E63DA16-23AD-4926-9350-9B0CB5945AC6}" srcOrd="0" destOrd="0" presId="urn:microsoft.com/office/officeart/2016/7/layout/BasicLinearProcessNumbered"/>
    <dgm:cxn modelId="{023FBA4E-AD4B-42CE-AD00-8ED690E3515F}" srcId="{8B5354E7-5453-4F0E-8129-9E1FC93F51E0}" destId="{8C769D7C-4277-434D-9F05-5744D1DC6B8F}" srcOrd="0" destOrd="0" parTransId="{55203957-AC46-4953-9E9E-065E5728DC23}" sibTransId="{61300D41-49D7-414A-ADB6-AFC16FA7204D}"/>
    <dgm:cxn modelId="{C2C75B53-68A1-48FD-B57D-3BE1CD6EDA27}" type="presOf" srcId="{3179B5EE-393D-4665-B559-E568EEE4D647}" destId="{D1630037-F4B5-49A2-BD5D-433E0FD885C1}" srcOrd="1" destOrd="0" presId="urn:microsoft.com/office/officeart/2016/7/layout/BasicLinearProcessNumbered"/>
    <dgm:cxn modelId="{63F51489-245C-4604-B04B-5100F3048500}" srcId="{8B5354E7-5453-4F0E-8129-9E1FC93F51E0}" destId="{25E4E775-838E-427A-8D73-884F157D5A55}" srcOrd="2" destOrd="0" parTransId="{DF29DECB-EA0E-4433-80D3-D61B0839F9F1}" sibTransId="{D2BC6DF5-3E17-48A8-B012-E3C846C57E9D}"/>
    <dgm:cxn modelId="{7EDB63BE-53BA-447C-99D9-CC32C245FE31}" type="presOf" srcId="{8B5354E7-5453-4F0E-8129-9E1FC93F51E0}" destId="{AB8D2A5E-F5A9-4E98-BFE2-42F1DD87886E}" srcOrd="0" destOrd="0" presId="urn:microsoft.com/office/officeart/2016/7/layout/BasicLinearProcessNumbered"/>
    <dgm:cxn modelId="{45C0DBCE-BC11-4D8D-B43A-8310FB50DBEB}" type="presOf" srcId="{25E4E775-838E-427A-8D73-884F157D5A55}" destId="{F191B5A2-2335-4987-AA87-E00D3840B53F}" srcOrd="0" destOrd="0" presId="urn:microsoft.com/office/officeart/2016/7/layout/BasicLinearProcessNumbered"/>
    <dgm:cxn modelId="{078B60DC-2A91-468E-AB51-1ED0C4D920E5}" type="presOf" srcId="{7CD2203C-24B2-4244-B28A-2F64922424FD}" destId="{E1C947A3-FA93-45AF-890F-3CFFFAA7D324}" srcOrd="0" destOrd="0" presId="urn:microsoft.com/office/officeart/2016/7/layout/BasicLinearProcessNumbered"/>
    <dgm:cxn modelId="{521E39F9-37A8-45D3-A2F0-825DC65B2EFC}" type="presOf" srcId="{8C769D7C-4277-434D-9F05-5744D1DC6B8F}" destId="{1DF1B49D-6EA3-436A-8FC2-F387F5183ABF}" srcOrd="0" destOrd="0" presId="urn:microsoft.com/office/officeart/2016/7/layout/BasicLinearProcessNumbered"/>
    <dgm:cxn modelId="{A3A0E9FB-9491-49BE-9F1C-62991779E0E9}" type="presOf" srcId="{61300D41-49D7-414A-ADB6-AFC16FA7204D}" destId="{9A5BF1F9-9FCF-418F-940E-BE329CFCEF94}" srcOrd="0" destOrd="0" presId="urn:microsoft.com/office/officeart/2016/7/layout/BasicLinearProcessNumbered"/>
    <dgm:cxn modelId="{7C2EB9E2-714C-49D2-BDAD-CE608F747022}" type="presParOf" srcId="{AB8D2A5E-F5A9-4E98-BFE2-42F1DD87886E}" destId="{58A40029-F088-4307-912C-B8F8DB0CE684}" srcOrd="0" destOrd="0" presId="urn:microsoft.com/office/officeart/2016/7/layout/BasicLinearProcessNumbered"/>
    <dgm:cxn modelId="{2BF94466-4B85-4C42-AE53-A198333623A0}" type="presParOf" srcId="{58A40029-F088-4307-912C-B8F8DB0CE684}" destId="{1DF1B49D-6EA3-436A-8FC2-F387F5183ABF}" srcOrd="0" destOrd="0" presId="urn:microsoft.com/office/officeart/2016/7/layout/BasicLinearProcessNumbered"/>
    <dgm:cxn modelId="{94A7D25B-8D3E-4805-A902-012C22CD9DA3}" type="presParOf" srcId="{58A40029-F088-4307-912C-B8F8DB0CE684}" destId="{9A5BF1F9-9FCF-418F-940E-BE329CFCEF94}" srcOrd="1" destOrd="0" presId="urn:microsoft.com/office/officeart/2016/7/layout/BasicLinearProcessNumbered"/>
    <dgm:cxn modelId="{8E119CD9-4780-449C-8C63-6567A2CF90CD}" type="presParOf" srcId="{58A40029-F088-4307-912C-B8F8DB0CE684}" destId="{1FB83EDA-B738-4402-90FC-F0FC8B6DECD8}" srcOrd="2" destOrd="0" presId="urn:microsoft.com/office/officeart/2016/7/layout/BasicLinearProcessNumbered"/>
    <dgm:cxn modelId="{191F11F0-B3C7-4ED3-A376-076E88AE24C2}" type="presParOf" srcId="{58A40029-F088-4307-912C-B8F8DB0CE684}" destId="{91C9DC1F-2380-4DF8-BA35-40E23C284AD0}" srcOrd="3" destOrd="0" presId="urn:microsoft.com/office/officeart/2016/7/layout/BasicLinearProcessNumbered"/>
    <dgm:cxn modelId="{DF208A50-2EF2-4A18-8105-F81E87FA505B}" type="presParOf" srcId="{AB8D2A5E-F5A9-4E98-BFE2-42F1DD87886E}" destId="{217C53F7-9FB8-4E66-BE10-6EED7D36AC77}" srcOrd="1" destOrd="0" presId="urn:microsoft.com/office/officeart/2016/7/layout/BasicLinearProcessNumbered"/>
    <dgm:cxn modelId="{ED662D6D-2D95-449A-BE2D-A0D0ACCB1207}" type="presParOf" srcId="{AB8D2A5E-F5A9-4E98-BFE2-42F1DD87886E}" destId="{8C860AE3-76A7-4403-8AB8-5D7155A0BC7B}" srcOrd="2" destOrd="0" presId="urn:microsoft.com/office/officeart/2016/7/layout/BasicLinearProcessNumbered"/>
    <dgm:cxn modelId="{C4D113B4-8B80-4589-9914-61D05CBFD92C}" type="presParOf" srcId="{8C860AE3-76A7-4403-8AB8-5D7155A0BC7B}" destId="{1E63DA16-23AD-4926-9350-9B0CB5945AC6}" srcOrd="0" destOrd="0" presId="urn:microsoft.com/office/officeart/2016/7/layout/BasicLinearProcessNumbered"/>
    <dgm:cxn modelId="{8BF5AA1C-56D3-45A2-AD28-D0238F5E27FB}" type="presParOf" srcId="{8C860AE3-76A7-4403-8AB8-5D7155A0BC7B}" destId="{E1C947A3-FA93-45AF-890F-3CFFFAA7D324}" srcOrd="1" destOrd="0" presId="urn:microsoft.com/office/officeart/2016/7/layout/BasicLinearProcessNumbered"/>
    <dgm:cxn modelId="{18182C19-F045-46E3-B056-17004312FFFE}" type="presParOf" srcId="{8C860AE3-76A7-4403-8AB8-5D7155A0BC7B}" destId="{5AE5FE73-117D-48C1-8DCA-12BAF5C07678}" srcOrd="2" destOrd="0" presId="urn:microsoft.com/office/officeart/2016/7/layout/BasicLinearProcessNumbered"/>
    <dgm:cxn modelId="{0C88B51E-7F9F-4DED-BB8B-F0FAC582CA84}" type="presParOf" srcId="{8C860AE3-76A7-4403-8AB8-5D7155A0BC7B}" destId="{D1630037-F4B5-49A2-BD5D-433E0FD885C1}" srcOrd="3" destOrd="0" presId="urn:microsoft.com/office/officeart/2016/7/layout/BasicLinearProcessNumbered"/>
    <dgm:cxn modelId="{E0BF8812-5296-4924-A843-A4B24980A811}" type="presParOf" srcId="{AB8D2A5E-F5A9-4E98-BFE2-42F1DD87886E}" destId="{FA561D80-3A37-4FB1-AEDE-178C4177EDCE}" srcOrd="3" destOrd="0" presId="urn:microsoft.com/office/officeart/2016/7/layout/BasicLinearProcessNumbered"/>
    <dgm:cxn modelId="{7BBA67E8-2717-4BC8-8A3C-A4B00EC19143}" type="presParOf" srcId="{AB8D2A5E-F5A9-4E98-BFE2-42F1DD87886E}" destId="{8473C60A-8C26-4BBB-9F4D-B587C55DC122}" srcOrd="4" destOrd="0" presId="urn:microsoft.com/office/officeart/2016/7/layout/BasicLinearProcessNumbered"/>
    <dgm:cxn modelId="{323B4F27-CBEB-4F6B-AC7E-8F9DE20ADDA0}" type="presParOf" srcId="{8473C60A-8C26-4BBB-9F4D-B587C55DC122}" destId="{F191B5A2-2335-4987-AA87-E00D3840B53F}" srcOrd="0" destOrd="0" presId="urn:microsoft.com/office/officeart/2016/7/layout/BasicLinearProcessNumbered"/>
    <dgm:cxn modelId="{A1BB509D-CC08-447D-B34D-04F5F3AD4C86}" type="presParOf" srcId="{8473C60A-8C26-4BBB-9F4D-B587C55DC122}" destId="{480D1CA6-6A6E-47E8-92D7-F8C5B93FE365}" srcOrd="1" destOrd="0" presId="urn:microsoft.com/office/officeart/2016/7/layout/BasicLinearProcessNumbered"/>
    <dgm:cxn modelId="{90B1A49A-C822-4E97-84AC-7029745EB587}" type="presParOf" srcId="{8473C60A-8C26-4BBB-9F4D-B587C55DC122}" destId="{8E2B5956-B102-430A-BE06-06ABA764CE55}" srcOrd="2" destOrd="0" presId="urn:microsoft.com/office/officeart/2016/7/layout/BasicLinearProcessNumbered"/>
    <dgm:cxn modelId="{06F16ED7-0E21-44BA-BF63-7FC2F01BD871}" type="presParOf" srcId="{8473C60A-8C26-4BBB-9F4D-B587C55DC122}" destId="{A6A0651A-78AB-4109-95DB-8EE9065A3259}"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F1B49D-6EA3-436A-8FC2-F387F5183ABF}">
      <dsp:nvSpPr>
        <dsp:cNvPr id="0" name=""/>
        <dsp:cNvSpPr/>
      </dsp:nvSpPr>
      <dsp:spPr>
        <a:xfrm>
          <a:off x="0" y="0"/>
          <a:ext cx="3001367" cy="3695540"/>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33998" tIns="330200" rIns="233998" bIns="330200" numCol="1" spcCol="1270" anchor="t" anchorCtr="0">
          <a:noAutofit/>
        </a:bodyPr>
        <a:lstStyle/>
        <a:p>
          <a:pPr marL="0" lvl="0" indent="0" algn="l" defTabSz="977900">
            <a:lnSpc>
              <a:spcPct val="90000"/>
            </a:lnSpc>
            <a:spcBef>
              <a:spcPct val="0"/>
            </a:spcBef>
            <a:spcAft>
              <a:spcPct val="35000"/>
            </a:spcAft>
            <a:buNone/>
          </a:pPr>
          <a:r>
            <a:rPr lang="en-GB" sz="2200" kern="1200"/>
            <a:t>How do the four nations Children’s commissioners differ</a:t>
          </a:r>
          <a:endParaRPr lang="en-US" sz="2200" kern="1200"/>
        </a:p>
      </dsp:txBody>
      <dsp:txXfrm>
        <a:off x="0" y="1404305"/>
        <a:ext cx="3001367" cy="2217324"/>
      </dsp:txXfrm>
    </dsp:sp>
    <dsp:sp modelId="{9A5BF1F9-9FCF-418F-940E-BE329CFCEF94}">
      <dsp:nvSpPr>
        <dsp:cNvPr id="0" name=""/>
        <dsp:cNvSpPr/>
      </dsp:nvSpPr>
      <dsp:spPr>
        <a:xfrm>
          <a:off x="946352" y="369553"/>
          <a:ext cx="1108662" cy="1108662"/>
        </a:xfrm>
        <a:prstGeom prst="ellips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6436" tIns="12700" rIns="86436"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108712" y="531913"/>
        <a:ext cx="783942" cy="783942"/>
      </dsp:txXfrm>
    </dsp:sp>
    <dsp:sp modelId="{1FB83EDA-B738-4402-90FC-F0FC8B6DECD8}">
      <dsp:nvSpPr>
        <dsp:cNvPr id="0" name=""/>
        <dsp:cNvSpPr/>
      </dsp:nvSpPr>
      <dsp:spPr>
        <a:xfrm>
          <a:off x="0" y="3695468"/>
          <a:ext cx="3001367" cy="72"/>
        </a:xfrm>
        <a:prstGeom prst="rect">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63DA16-23AD-4926-9350-9B0CB5945AC6}">
      <dsp:nvSpPr>
        <dsp:cNvPr id="0" name=""/>
        <dsp:cNvSpPr/>
      </dsp:nvSpPr>
      <dsp:spPr>
        <a:xfrm>
          <a:off x="3301503" y="0"/>
          <a:ext cx="3001367" cy="3695540"/>
        </a:xfrm>
        <a:prstGeom prst="rect">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33998" tIns="330200" rIns="233998" bIns="330200" numCol="1" spcCol="1270" anchor="t" anchorCtr="0">
          <a:noAutofit/>
        </a:bodyPr>
        <a:lstStyle/>
        <a:p>
          <a:pPr marL="0" lvl="0" indent="0" algn="l" defTabSz="977900">
            <a:lnSpc>
              <a:spcPct val="90000"/>
            </a:lnSpc>
            <a:spcBef>
              <a:spcPct val="0"/>
            </a:spcBef>
            <a:spcAft>
              <a:spcPct val="35000"/>
            </a:spcAft>
            <a:buNone/>
          </a:pPr>
          <a:r>
            <a:rPr lang="en-GB" sz="2200" kern="1200"/>
            <a:t>How are the four nations commissioners the same?</a:t>
          </a:r>
          <a:endParaRPr lang="en-US" sz="2200" kern="1200"/>
        </a:p>
      </dsp:txBody>
      <dsp:txXfrm>
        <a:off x="3301503" y="1404305"/>
        <a:ext cx="3001367" cy="2217324"/>
      </dsp:txXfrm>
    </dsp:sp>
    <dsp:sp modelId="{E1C947A3-FA93-45AF-890F-3CFFFAA7D324}">
      <dsp:nvSpPr>
        <dsp:cNvPr id="0" name=""/>
        <dsp:cNvSpPr/>
      </dsp:nvSpPr>
      <dsp:spPr>
        <a:xfrm>
          <a:off x="4247856" y="369553"/>
          <a:ext cx="1108662" cy="1108662"/>
        </a:xfrm>
        <a:prstGeom prst="ellips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6436" tIns="12700" rIns="86436"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410216" y="531913"/>
        <a:ext cx="783942" cy="783942"/>
      </dsp:txXfrm>
    </dsp:sp>
    <dsp:sp modelId="{5AE5FE73-117D-48C1-8DCA-12BAF5C07678}">
      <dsp:nvSpPr>
        <dsp:cNvPr id="0" name=""/>
        <dsp:cNvSpPr/>
      </dsp:nvSpPr>
      <dsp:spPr>
        <a:xfrm>
          <a:off x="3301503" y="3695468"/>
          <a:ext cx="3001367" cy="72"/>
        </a:xfrm>
        <a:prstGeom prst="rect">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91B5A2-2335-4987-AA87-E00D3840B53F}">
      <dsp:nvSpPr>
        <dsp:cNvPr id="0" name=""/>
        <dsp:cNvSpPr/>
      </dsp:nvSpPr>
      <dsp:spPr>
        <a:xfrm>
          <a:off x="6603007" y="0"/>
          <a:ext cx="3001367" cy="3695540"/>
        </a:xfrm>
        <a:prstGeom prst="rect">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33998" tIns="330200" rIns="233998" bIns="330200" numCol="1" spcCol="1270" anchor="t" anchorCtr="0">
          <a:noAutofit/>
        </a:bodyPr>
        <a:lstStyle/>
        <a:p>
          <a:pPr marL="0" lvl="0" indent="0" algn="l" defTabSz="977900">
            <a:lnSpc>
              <a:spcPct val="90000"/>
            </a:lnSpc>
            <a:spcBef>
              <a:spcPct val="0"/>
            </a:spcBef>
            <a:spcAft>
              <a:spcPct val="35000"/>
            </a:spcAft>
            <a:buNone/>
          </a:pPr>
          <a:r>
            <a:rPr lang="en-GB" sz="2200" kern="1200"/>
            <a:t>Does any of the commissioners have more power than the others?</a:t>
          </a:r>
          <a:endParaRPr lang="en-US" sz="2200" kern="1200"/>
        </a:p>
      </dsp:txBody>
      <dsp:txXfrm>
        <a:off x="6603007" y="1404305"/>
        <a:ext cx="3001367" cy="2217324"/>
      </dsp:txXfrm>
    </dsp:sp>
    <dsp:sp modelId="{480D1CA6-6A6E-47E8-92D7-F8C5B93FE365}">
      <dsp:nvSpPr>
        <dsp:cNvPr id="0" name=""/>
        <dsp:cNvSpPr/>
      </dsp:nvSpPr>
      <dsp:spPr>
        <a:xfrm>
          <a:off x="7549360" y="369553"/>
          <a:ext cx="1108662" cy="1108662"/>
        </a:xfrm>
        <a:prstGeom prst="ellipse">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6436" tIns="12700" rIns="86436"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7711720" y="531913"/>
        <a:ext cx="783942" cy="783942"/>
      </dsp:txXfrm>
    </dsp:sp>
    <dsp:sp modelId="{8E2B5956-B102-430A-BE06-06ABA764CE55}">
      <dsp:nvSpPr>
        <dsp:cNvPr id="0" name=""/>
        <dsp:cNvSpPr/>
      </dsp:nvSpPr>
      <dsp:spPr>
        <a:xfrm>
          <a:off x="6603007" y="3695468"/>
          <a:ext cx="3001367" cy="72"/>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80AF54-C5D0-47F1-A766-5A3DFA70E0E7}" type="datetimeFigureOut">
              <a:rPr lang="en-GB" smtClean="0"/>
              <a:t>07/08/2024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D54F1A-9198-4740-B6A2-91ECDBE6BDA9}" type="slidenum">
              <a:rPr lang="en-GB" smtClean="0"/>
              <a:t>‹#›</a:t>
            </a:fld>
            <a:endParaRPr lang="en-GB"/>
          </a:p>
        </p:txBody>
      </p:sp>
    </p:spTree>
    <p:extLst>
      <p:ext uri="{BB962C8B-B14F-4D97-AF65-F5344CB8AC3E}">
        <p14:creationId xmlns:p14="http://schemas.microsoft.com/office/powerpoint/2010/main" val="7774088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882DC58-F4E3-4A67-B7C7-58F998CD5410}" type="slidenum">
              <a:rPr lang="en-GB" smtClean="0"/>
              <a:t>3</a:t>
            </a:fld>
            <a:endParaRPr lang="en-GB"/>
          </a:p>
        </p:txBody>
      </p:sp>
    </p:spTree>
    <p:extLst>
      <p:ext uri="{BB962C8B-B14F-4D97-AF65-F5344CB8AC3E}">
        <p14:creationId xmlns:p14="http://schemas.microsoft.com/office/powerpoint/2010/main" val="22527610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purpose of today’s session is to explore,</a:t>
            </a:r>
            <a:r>
              <a:rPr lang="en-GB" baseline="0"/>
              <a:t> who are Rights holders in Wales, and who are Duty bearers, and to explore the structural frameworks in place in Wales, in terms of legislation and policy which impact on the rights approach in Wales. </a:t>
            </a:r>
          </a:p>
          <a:p>
            <a:endParaRPr lang="en-GB" baseline="0"/>
          </a:p>
          <a:p>
            <a:r>
              <a:rPr lang="en-GB"/>
              <a:t>Explain</a:t>
            </a:r>
            <a:r>
              <a:rPr lang="en-GB" baseline="0"/>
              <a:t> that Wales has adopted a legal and policy framework over time which is designed to support and enhance the rights fulfilment of children in Wales. It’s part of the ‘social contract’ between Welsh government and the people and children of Wales. We are going to look at 5 key areas in today’s session, which is… Note that next week’s session will allow us to explore the UNCRC articles in more depth – today is an introduction. </a:t>
            </a:r>
            <a:endParaRPr lang="en-GB"/>
          </a:p>
        </p:txBody>
      </p:sp>
      <p:sp>
        <p:nvSpPr>
          <p:cNvPr id="4" name="Slide Number Placeholder 3"/>
          <p:cNvSpPr>
            <a:spLocks noGrp="1"/>
          </p:cNvSpPr>
          <p:nvPr>
            <p:ph type="sldNum" sz="quarter" idx="10"/>
          </p:nvPr>
        </p:nvSpPr>
        <p:spPr/>
        <p:txBody>
          <a:bodyPr/>
          <a:lstStyle/>
          <a:p>
            <a:fld id="{554F84E0-063D-45AF-AC70-0E706A5877AE}" type="slidenum">
              <a:rPr lang="en-GB" smtClean="0"/>
              <a:t>4</a:t>
            </a:fld>
            <a:endParaRPr lang="en-GB"/>
          </a:p>
        </p:txBody>
      </p:sp>
    </p:spTree>
    <p:extLst>
      <p:ext uri="{BB962C8B-B14F-4D97-AF65-F5344CB8AC3E}">
        <p14:creationId xmlns:p14="http://schemas.microsoft.com/office/powerpoint/2010/main" val="31690767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882DC58-F4E3-4A67-B7C7-58F998CD5410}" type="slidenum">
              <a:rPr lang="en-GB" smtClean="0"/>
              <a:t>13</a:t>
            </a:fld>
            <a:endParaRPr lang="en-GB"/>
          </a:p>
        </p:txBody>
      </p:sp>
    </p:spTree>
    <p:extLst>
      <p:ext uri="{BB962C8B-B14F-4D97-AF65-F5344CB8AC3E}">
        <p14:creationId xmlns:p14="http://schemas.microsoft.com/office/powerpoint/2010/main" val="31043088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882DC58-F4E3-4A67-B7C7-58F998CD5410}" type="slidenum">
              <a:rPr lang="en-GB" smtClean="0"/>
              <a:t>17</a:t>
            </a:fld>
            <a:endParaRPr lang="en-GB"/>
          </a:p>
        </p:txBody>
      </p:sp>
    </p:spTree>
    <p:extLst>
      <p:ext uri="{BB962C8B-B14F-4D97-AF65-F5344CB8AC3E}">
        <p14:creationId xmlns:p14="http://schemas.microsoft.com/office/powerpoint/2010/main" val="9250426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47563562-8588-4598-97A0-1563BF14DA2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0ACEC46C-7DE9-447D-9FBA-B6081258159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32772" name="Slide Number Placeholder 3">
            <a:extLst>
              <a:ext uri="{FF2B5EF4-FFF2-40B4-BE49-F238E27FC236}">
                <a16:creationId xmlns:a16="http://schemas.microsoft.com/office/drawing/2014/main" id="{14C81F9B-B7EE-400C-A632-F6731FEDF35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16509704-4A97-4CF1-8E60-C32E337807C0}" type="slidenum">
              <a:rPr lang="en-US" altLang="en-US" smtClean="0"/>
              <a:pPr/>
              <a:t>18</a:t>
            </a:fld>
            <a:endParaRPr lang="en-US" altLang="en-US"/>
          </a:p>
        </p:txBody>
      </p:sp>
    </p:spTree>
    <p:extLst>
      <p:ext uri="{BB962C8B-B14F-4D97-AF65-F5344CB8AC3E}">
        <p14:creationId xmlns:p14="http://schemas.microsoft.com/office/powerpoint/2010/main" val="21334272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882DC58-F4E3-4A67-B7C7-58F998CD5410}" type="slidenum">
              <a:rPr lang="en-GB" smtClean="0"/>
              <a:t>19</a:t>
            </a:fld>
            <a:endParaRPr lang="en-GB"/>
          </a:p>
        </p:txBody>
      </p:sp>
    </p:spTree>
    <p:extLst>
      <p:ext uri="{BB962C8B-B14F-4D97-AF65-F5344CB8AC3E}">
        <p14:creationId xmlns:p14="http://schemas.microsoft.com/office/powerpoint/2010/main" val="30285224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28403" y="945913"/>
            <a:ext cx="8637073" cy="2618554"/>
          </a:xfrm>
        </p:spPr>
        <p:txBody>
          <a:bodyPr bIns="0" anchor="b">
            <a:normAutofit/>
          </a:bodyPr>
          <a:lstStyle>
            <a:lvl1pPr algn="l">
              <a:defRPr sz="6600"/>
            </a:lvl1pPr>
          </a:lstStyle>
          <a:p>
            <a:r>
              <a:rPr lang="en-US"/>
              <a:t>Click to edit Master title style</a:t>
            </a:r>
          </a:p>
        </p:txBody>
      </p:sp>
      <p:sp>
        <p:nvSpPr>
          <p:cNvPr id="3" name="Subtitle 2"/>
          <p:cNvSpPr>
            <a:spLocks noGrp="1"/>
          </p:cNvSpPr>
          <p:nvPr>
            <p:ph type="subTitle" idx="1"/>
          </p:nvPr>
        </p:nvSpPr>
        <p:spPr>
          <a:xfrm>
            <a:off x="1128404" y="3564467"/>
            <a:ext cx="8637072" cy="1071095"/>
          </a:xfrm>
        </p:spPr>
        <p:txBody>
          <a:bodyPr tIns="91440" bIns="91440">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BD3F3057-136A-4BD5-B07E-FF30E306901C}" type="datetimeFigureOut">
              <a:rPr lang="en-GB" smtClean="0"/>
              <a:t>07/08/2024</a:t>
            </a:fld>
            <a:endParaRPr lang="en-GB"/>
          </a:p>
        </p:txBody>
      </p:sp>
      <p:sp>
        <p:nvSpPr>
          <p:cNvPr id="5" name="Footer Placeholder 4"/>
          <p:cNvSpPr>
            <a:spLocks noGrp="1"/>
          </p:cNvSpPr>
          <p:nvPr>
            <p:ph type="ftr" sz="quarter" idx="11"/>
          </p:nvPr>
        </p:nvSpPr>
        <p:spPr>
          <a:xfrm>
            <a:off x="1127124" y="329307"/>
            <a:ext cx="5943668" cy="309201"/>
          </a:xfrm>
        </p:spPr>
        <p:txBody>
          <a:bodyPr/>
          <a:lstStyle/>
          <a:p>
            <a:endParaRPr lang="en-GB"/>
          </a:p>
        </p:txBody>
      </p:sp>
      <p:sp>
        <p:nvSpPr>
          <p:cNvPr id="6" name="Slide Number Placeholder 5"/>
          <p:cNvSpPr>
            <a:spLocks noGrp="1"/>
          </p:cNvSpPr>
          <p:nvPr>
            <p:ph type="sldNum" sz="quarter" idx="12"/>
          </p:nvPr>
        </p:nvSpPr>
        <p:spPr>
          <a:xfrm>
            <a:off x="9924392" y="134930"/>
            <a:ext cx="811019" cy="503578"/>
          </a:xfrm>
        </p:spPr>
        <p:txBody>
          <a:bodyPr/>
          <a:lstStyle/>
          <a:p>
            <a:fld id="{6DA0607B-314E-4C7C-A1C5-A31F7D22D7BC}"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2771134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sz="1200"/>
            </a:lvl1pPr>
          </a:lstStyle>
          <a:p>
            <a:fld id="{BD3F3057-136A-4BD5-B07E-FF30E306901C}" type="datetimeFigureOut">
              <a:rPr lang="en-GB" smtClean="0"/>
              <a:t>07/08/2024</a:t>
            </a:fld>
            <a:endParaRPr lang="en-GB"/>
          </a:p>
        </p:txBody>
      </p:sp>
      <p:sp>
        <p:nvSpPr>
          <p:cNvPr id="5" name="Footer Placeholder 4"/>
          <p:cNvSpPr>
            <a:spLocks noGrp="1"/>
          </p:cNvSpPr>
          <p:nvPr>
            <p:ph type="ftr" sz="quarter" idx="11"/>
          </p:nvPr>
        </p:nvSpPr>
        <p:spPr/>
        <p:txBody>
          <a:bodyPr/>
          <a:lstStyle>
            <a:lvl1pPr>
              <a:defRPr sz="1200"/>
            </a:lvl1pPr>
          </a:lstStyle>
          <a:p>
            <a:endParaRPr lang="en-GB"/>
          </a:p>
        </p:txBody>
      </p:sp>
      <p:sp>
        <p:nvSpPr>
          <p:cNvPr id="6" name="Slide Number Placeholder 5"/>
          <p:cNvSpPr>
            <a:spLocks noGrp="1"/>
          </p:cNvSpPr>
          <p:nvPr>
            <p:ph type="sldNum" sz="quarter" idx="12"/>
          </p:nvPr>
        </p:nvSpPr>
        <p:spPr/>
        <p:txBody>
          <a:bodyPr/>
          <a:lstStyle/>
          <a:p>
            <a:fld id="{6DA0607B-314E-4C7C-A1C5-A31F7D22D7BC}" type="slidenum">
              <a:rPr lang="en-GB" smtClean="0"/>
              <a:t>‹#›</a:t>
            </a:fld>
            <a:endParaRPr lang="en-GB"/>
          </a:p>
        </p:txBody>
      </p:sp>
      <p:pic>
        <p:nvPicPr>
          <p:cNvPr id="24" name="Picture 2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0160850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29167" y="1756129"/>
            <a:ext cx="8619060" cy="2050065"/>
          </a:xfrm>
        </p:spPr>
        <p:txBody>
          <a:bodyPr anchor="b">
            <a:normAutofit/>
          </a:bodyPr>
          <a:lstStyle>
            <a:lvl1pPr algn="l">
              <a:defRPr sz="3600"/>
            </a:lvl1pPr>
          </a:lstStyle>
          <a:p>
            <a:r>
              <a:rPr lang="en-US"/>
              <a:t>Click to edit Master title style</a:t>
            </a:r>
          </a:p>
        </p:txBody>
      </p:sp>
      <p:sp>
        <p:nvSpPr>
          <p:cNvPr id="3" name="Text Placeholder 2"/>
          <p:cNvSpPr>
            <a:spLocks noGrp="1"/>
          </p:cNvSpPr>
          <p:nvPr>
            <p:ph type="body" idx="1" hasCustomPrompt="1"/>
          </p:nvPr>
        </p:nvSpPr>
        <p:spPr>
          <a:xfrm>
            <a:off x="1129166" y="3806195"/>
            <a:ext cx="861906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3F3057-136A-4BD5-B07E-FF30E306901C}" type="datetimeFigureOut">
              <a:rPr lang="en-GB" smtClean="0"/>
              <a:t>07/08/2024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A0607B-314E-4C7C-A1C5-A31F7D22D7BC}"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4176640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31052" y="958037"/>
            <a:ext cx="9605635" cy="1059305"/>
          </a:xfrm>
        </p:spPr>
        <p:txBody>
          <a:bodyPr/>
          <a:lstStyle/>
          <a:p>
            <a:r>
              <a:rPr lang="en-US"/>
              <a:t>Click to edit Master title style</a:t>
            </a:r>
          </a:p>
        </p:txBody>
      </p:sp>
      <p:sp>
        <p:nvSpPr>
          <p:cNvPr id="3" name="Content Placeholder 2"/>
          <p:cNvSpPr>
            <a:spLocks noGrp="1"/>
          </p:cNvSpPr>
          <p:nvPr>
            <p:ph sz="half" idx="1"/>
          </p:nvPr>
        </p:nvSpPr>
        <p:spPr>
          <a:xfrm>
            <a:off x="1129166" y="2165621"/>
            <a:ext cx="4645152" cy="32938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095606" y="2171769"/>
            <a:ext cx="4645152" cy="32870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D3F3057-136A-4BD5-B07E-FF30E306901C}" type="datetimeFigureOut">
              <a:rPr lang="en-GB" smtClean="0"/>
              <a:t>07/08/2024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A0607B-314E-4C7C-A1C5-A31F7D22D7BC}"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8765590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29166" y="953336"/>
            <a:ext cx="9607661" cy="1056319"/>
          </a:xfrm>
        </p:spPr>
        <p:txBody>
          <a:bodyPr/>
          <a:lstStyle/>
          <a:p>
            <a:r>
              <a:rPr lang="en-US"/>
              <a:t>Click to edit Master title style</a:t>
            </a:r>
          </a:p>
        </p:txBody>
      </p:sp>
      <p:sp>
        <p:nvSpPr>
          <p:cNvPr id="3" name="Text Placeholder 2"/>
          <p:cNvSpPr>
            <a:spLocks noGrp="1"/>
          </p:cNvSpPr>
          <p:nvPr>
            <p:ph type="body" idx="1"/>
          </p:nvPr>
        </p:nvSpPr>
        <p:spPr>
          <a:xfrm>
            <a:off x="1129166" y="2169727"/>
            <a:ext cx="4645152" cy="801943"/>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9166" y="2974448"/>
            <a:ext cx="4645152" cy="24938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94337" y="2173181"/>
            <a:ext cx="4645152" cy="802237"/>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94337" y="2971669"/>
            <a:ext cx="4645152" cy="2487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D3F3057-136A-4BD5-B07E-FF30E306901C}" type="datetimeFigureOut">
              <a:rPr lang="en-GB" smtClean="0"/>
              <a:t>07/08/2024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DA0607B-314E-4C7C-A1C5-A31F7D22D7BC}" type="slidenum">
              <a:rPr lang="en-GB" smtClean="0"/>
              <a:t>‹#›</a:t>
            </a:fld>
            <a:endParaRPr lang="en-GB"/>
          </a:p>
        </p:txBody>
      </p:sp>
      <p:pic>
        <p:nvPicPr>
          <p:cNvPr id="18" name="Picture 17"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4074869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D3F3057-136A-4BD5-B07E-FF30E306901C}" type="datetimeFigureOut">
              <a:rPr lang="en-GB" smtClean="0"/>
              <a:t>07/08/2024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DA0607B-314E-4C7C-A1C5-A31F7D22D7BC}" type="slidenum">
              <a:rPr lang="en-GB" smtClean="0"/>
              <a:t>‹#›</a:t>
            </a:fld>
            <a:endParaRPr lang="en-GB"/>
          </a:p>
        </p:txBody>
      </p:sp>
      <p:pic>
        <p:nvPicPr>
          <p:cNvPr id="14" name="Picture 1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0327688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3F3057-136A-4BD5-B07E-FF30E306901C}" type="datetimeFigureOut">
              <a:rPr lang="en-GB" smtClean="0"/>
              <a:t>07/08/2024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DA0607B-314E-4C7C-A1C5-A31F7D22D7BC}" type="slidenum">
              <a:rPr lang="en-GB" smtClean="0"/>
              <a:t>‹#›</a:t>
            </a:fld>
            <a:endParaRPr lang="en-GB"/>
          </a:p>
        </p:txBody>
      </p:sp>
    </p:spTree>
    <p:extLst>
      <p:ext uri="{BB962C8B-B14F-4D97-AF65-F5344CB8AC3E}">
        <p14:creationId xmlns:p14="http://schemas.microsoft.com/office/powerpoint/2010/main" val="4003356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4291" y="952578"/>
            <a:ext cx="3275013" cy="2322176"/>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4723334" y="952578"/>
            <a:ext cx="6012470" cy="4505221"/>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24291" y="3274754"/>
            <a:ext cx="3275013" cy="2178918"/>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D3F3057-136A-4BD5-B07E-FF30E306901C}" type="datetimeFigureOut">
              <a:rPr lang="en-GB" smtClean="0"/>
              <a:t>07/08/2024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A0607B-314E-4C7C-A1C5-A31F7D22D7BC}"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9531400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129124" y="1129513"/>
            <a:ext cx="5854872" cy="1924208"/>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28247" y="3053721"/>
            <a:ext cx="5846486" cy="2096013"/>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125300" y="5469856"/>
            <a:ext cx="5849605" cy="320123"/>
          </a:xfrm>
        </p:spPr>
        <p:txBody>
          <a:bodyPr/>
          <a:lstStyle>
            <a:lvl1pPr algn="l">
              <a:defRPr/>
            </a:lvl1pPr>
          </a:lstStyle>
          <a:p>
            <a:fld id="{BD3F3057-136A-4BD5-B07E-FF30E306901C}" type="datetimeFigureOut">
              <a:rPr lang="en-GB" smtClean="0"/>
              <a:t>07/08/2024</a:t>
            </a:fld>
            <a:endParaRPr lang="en-GB"/>
          </a:p>
        </p:txBody>
      </p:sp>
      <p:sp>
        <p:nvSpPr>
          <p:cNvPr id="6" name="Footer Placeholder 5"/>
          <p:cNvSpPr>
            <a:spLocks noGrp="1"/>
          </p:cNvSpPr>
          <p:nvPr>
            <p:ph type="ftr" sz="quarter" idx="11"/>
          </p:nvPr>
        </p:nvSpPr>
        <p:spPr>
          <a:xfrm>
            <a:off x="1125300" y="318640"/>
            <a:ext cx="4877818" cy="320931"/>
          </a:xfrm>
        </p:spPr>
        <p:txBody>
          <a:bodyPr/>
          <a:lstStyle/>
          <a:p>
            <a:endParaRPr lang="en-GB"/>
          </a:p>
        </p:txBody>
      </p:sp>
      <p:sp>
        <p:nvSpPr>
          <p:cNvPr id="7" name="Slide Number Placeholder 6"/>
          <p:cNvSpPr>
            <a:spLocks noGrp="1"/>
          </p:cNvSpPr>
          <p:nvPr>
            <p:ph type="sldNum" sz="quarter" idx="12"/>
          </p:nvPr>
        </p:nvSpPr>
        <p:spPr>
          <a:xfrm>
            <a:off x="6176794" y="137408"/>
            <a:ext cx="811019" cy="503578"/>
          </a:xfrm>
        </p:spPr>
        <p:txBody>
          <a:bodyPr/>
          <a:lstStyle/>
          <a:p>
            <a:fld id="{6DA0607B-314E-4C7C-A1C5-A31F7D22D7BC}" type="slidenum">
              <a:rPr lang="en-GB" smtClean="0"/>
              <a:t>‹#›</a:t>
            </a:fld>
            <a:endParaRPr lang="en-GB"/>
          </a:p>
        </p:txBody>
      </p:sp>
      <p:pic>
        <p:nvPicPr>
          <p:cNvPr id="22" name="Picture 21"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1125460" y="643464"/>
            <a:ext cx="5879592" cy="155448"/>
          </a:xfrm>
          <a:prstGeom prst="rect">
            <a:avLst/>
          </a:prstGeom>
          <a:noFill/>
          <a:ln>
            <a:noFill/>
          </a:ln>
        </p:spPr>
      </p:pic>
    </p:spTree>
    <p:extLst>
      <p:ext uri="{BB962C8B-B14F-4D97-AF65-F5344CB8AC3E}">
        <p14:creationId xmlns:p14="http://schemas.microsoft.com/office/powerpoint/2010/main" val="27892281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D3F3057-136A-4BD5-B07E-FF30E306901C}" type="datetimeFigureOut">
              <a:rPr lang="en-GB" smtClean="0"/>
              <a:t>07/08/2024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A0607B-314E-4C7C-A1C5-A31F7D22D7BC}" type="slidenum">
              <a:rPr lang="en-GB" smtClean="0"/>
              <a:t>‹#›</a:t>
            </a:fld>
            <a:endParaRPr lang="en-GB"/>
          </a:p>
        </p:txBody>
      </p:sp>
      <p:pic>
        <p:nvPicPr>
          <p:cNvPr id="15" name="Picture 14"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4858664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4709" y="798973"/>
            <a:ext cx="1615742" cy="4659889"/>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130270"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D3F3057-136A-4BD5-B07E-FF30E306901C}" type="datetimeFigureOut">
              <a:rPr lang="en-GB" smtClean="0"/>
              <a:t>07/08/2024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A0607B-314E-4C7C-A1C5-A31F7D22D7BC}" type="slidenum">
              <a:rPr lang="en-GB" smtClean="0"/>
              <a:t>‹#›</a:t>
            </a:fld>
            <a:endParaRPr lang="en-GB"/>
          </a:p>
        </p:txBody>
      </p:sp>
      <p:pic>
        <p:nvPicPr>
          <p:cNvPr id="17" name="Picture 16"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59215" b="36435"/>
          <a:stretch/>
        </p:blipFill>
        <p:spPr>
          <a:xfrm rot="5400000">
            <a:off x="8642279" y="3046916"/>
            <a:ext cx="4663440" cy="155448"/>
          </a:xfrm>
          <a:prstGeom prst="rect">
            <a:avLst/>
          </a:prstGeom>
          <a:noFill/>
          <a:ln>
            <a:noFill/>
          </a:ln>
        </p:spPr>
      </p:pic>
    </p:spTree>
    <p:extLst>
      <p:ext uri="{BB962C8B-B14F-4D97-AF65-F5344CB8AC3E}">
        <p14:creationId xmlns:p14="http://schemas.microsoft.com/office/powerpoint/2010/main" val="23623650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3" name="Rectangle 12"/>
          <p:cNvSpPr/>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p:cNvCxnSpPr/>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130270" y="953324"/>
            <a:ext cx="9603275" cy="1049235"/>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1130270" y="2171769"/>
            <a:ext cx="9603275" cy="32945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32830" y="330370"/>
            <a:ext cx="2515396"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BD3F3057-136A-4BD5-B07E-FF30E306901C}" type="datetimeFigureOut">
              <a:rPr lang="en-GB" smtClean="0"/>
              <a:t>07/08/2024</a:t>
            </a:fld>
            <a:endParaRPr lang="en-GB"/>
          </a:p>
        </p:txBody>
      </p:sp>
      <p:sp>
        <p:nvSpPr>
          <p:cNvPr id="5" name="Footer Placeholder 4"/>
          <p:cNvSpPr>
            <a:spLocks noGrp="1"/>
          </p:cNvSpPr>
          <p:nvPr>
            <p:ph type="ftr" sz="quarter" idx="3"/>
          </p:nvPr>
        </p:nvSpPr>
        <p:spPr>
          <a:xfrm>
            <a:off x="1130270"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918076" y="137408"/>
            <a:ext cx="811019" cy="503578"/>
          </a:xfrm>
          <a:prstGeom prst="rect">
            <a:avLst/>
          </a:prstGeom>
        </p:spPr>
        <p:txBody>
          <a:bodyPr vert="horz" lIns="91440" tIns="45720" rIns="91440" bIns="45720" rtlCol="0" anchor="t"/>
          <a:lstStyle>
            <a:lvl1pPr algn="r">
              <a:defRPr sz="2800">
                <a:solidFill>
                  <a:schemeClr val="accent1"/>
                </a:solidFill>
              </a:defRPr>
            </a:lvl1pPr>
          </a:lstStyle>
          <a:p>
            <a:fld id="{6DA0607B-314E-4C7C-A1C5-A31F7D22D7BC}" type="slidenum">
              <a:rPr lang="en-GB" smtClean="0"/>
              <a:t>‹#›</a:t>
            </a:fld>
            <a:endParaRPr lang="en-GB"/>
          </a:p>
        </p:txBody>
      </p:sp>
    </p:spTree>
    <p:extLst>
      <p:ext uri="{BB962C8B-B14F-4D97-AF65-F5344CB8AC3E}">
        <p14:creationId xmlns:p14="http://schemas.microsoft.com/office/powerpoint/2010/main" val="299805195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childcomwales.org.uk/"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childcomwales.org.uk/resources/the-right-way-a-childrens-rights-approach/"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gov.wales/ending-physical-punishment-children?gad_source=1&amp;gclid=CjwKCAiAivGuBhBEEiwAWiFmYdM2FgL8Vibt1-JD2AtxAgWAiYkaa_WTTJzk_i0mPimK4BwdYdf_ExoCD1YQAvD_BwE"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ECES4014/C</a:t>
            </a:r>
          </a:p>
        </p:txBody>
      </p:sp>
      <p:sp>
        <p:nvSpPr>
          <p:cNvPr id="3" name="Subtitle 2"/>
          <p:cNvSpPr>
            <a:spLocks noGrp="1"/>
          </p:cNvSpPr>
          <p:nvPr>
            <p:ph type="subTitle" idx="1"/>
          </p:nvPr>
        </p:nvSpPr>
        <p:spPr/>
        <p:txBody>
          <a:bodyPr>
            <a:normAutofit/>
          </a:bodyPr>
          <a:lstStyle/>
          <a:p>
            <a:r>
              <a:rPr lang="en-GB" dirty="0"/>
              <a:t>Respecting Children and Young People’s Rights in Wales</a:t>
            </a:r>
          </a:p>
          <a:p>
            <a:r>
              <a:rPr lang="en-GB" dirty="0"/>
              <a:t>Session 3 </a:t>
            </a:r>
          </a:p>
        </p:txBody>
      </p:sp>
    </p:spTree>
    <p:extLst>
      <p:ext uri="{BB962C8B-B14F-4D97-AF65-F5344CB8AC3E}">
        <p14:creationId xmlns:p14="http://schemas.microsoft.com/office/powerpoint/2010/main" val="4434301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2DD54-A3D8-FEF0-C6DE-823CCA9769D5}"/>
              </a:ext>
            </a:extLst>
          </p:cNvPr>
          <p:cNvSpPr>
            <a:spLocks noGrp="1"/>
          </p:cNvSpPr>
          <p:nvPr>
            <p:ph type="title"/>
          </p:nvPr>
        </p:nvSpPr>
        <p:spPr/>
        <p:txBody>
          <a:bodyPr/>
          <a:lstStyle/>
          <a:p>
            <a:r>
              <a:rPr lang="en-GB"/>
              <a:t>Recap</a:t>
            </a:r>
          </a:p>
        </p:txBody>
      </p:sp>
      <p:sp>
        <p:nvSpPr>
          <p:cNvPr id="5" name="Content Placeholder 4">
            <a:extLst>
              <a:ext uri="{FF2B5EF4-FFF2-40B4-BE49-F238E27FC236}">
                <a16:creationId xmlns:a16="http://schemas.microsoft.com/office/drawing/2014/main" id="{BEF5827F-1675-DAD1-B6F4-31AB40526978}"/>
              </a:ext>
            </a:extLst>
          </p:cNvPr>
          <p:cNvSpPr>
            <a:spLocks noGrp="1"/>
          </p:cNvSpPr>
          <p:nvPr>
            <p:ph idx="1"/>
          </p:nvPr>
        </p:nvSpPr>
        <p:spPr/>
        <p:txBody>
          <a:bodyPr/>
          <a:lstStyle/>
          <a:p>
            <a:r>
              <a:rPr lang="en-GB"/>
              <a:t>What have we covered so far?</a:t>
            </a:r>
          </a:p>
          <a:p>
            <a:endParaRPr lang="en-GB"/>
          </a:p>
          <a:p>
            <a:r>
              <a:rPr lang="en-GB"/>
              <a:t>Do you have any questions?</a:t>
            </a:r>
          </a:p>
        </p:txBody>
      </p:sp>
    </p:spTree>
    <p:extLst>
      <p:ext uri="{BB962C8B-B14F-4D97-AF65-F5344CB8AC3E}">
        <p14:creationId xmlns:p14="http://schemas.microsoft.com/office/powerpoint/2010/main" val="279852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Analysing Children’s Rights</a:t>
            </a:r>
          </a:p>
        </p:txBody>
      </p:sp>
      <p:sp>
        <p:nvSpPr>
          <p:cNvPr id="4" name="Content Placeholder 3"/>
          <p:cNvSpPr>
            <a:spLocks noGrp="1"/>
          </p:cNvSpPr>
          <p:nvPr>
            <p:ph idx="1"/>
          </p:nvPr>
        </p:nvSpPr>
        <p:spPr/>
        <p:txBody>
          <a:bodyPr>
            <a:normAutofit/>
          </a:bodyPr>
          <a:lstStyle/>
          <a:p>
            <a:r>
              <a:rPr lang="en-GB" dirty="0"/>
              <a:t>For children’s rights to be fulfilled you need a number of frameworks: Legal, Social and Cultural. </a:t>
            </a:r>
          </a:p>
          <a:p>
            <a:endParaRPr lang="en-GB" dirty="0"/>
          </a:p>
          <a:p>
            <a:r>
              <a:rPr lang="en-GB" dirty="0"/>
              <a:t>Children’s rights occur within a complex network of factors:</a:t>
            </a:r>
          </a:p>
          <a:p>
            <a:pPr lvl="1"/>
            <a:r>
              <a:rPr lang="en-GB" dirty="0"/>
              <a:t>“the relationship between an individual child’s situation, the concept and practice of what is in his or her ‘best interest’, the rights of other people and the role of what is possible within the laws or policies of a country all interact” </a:t>
            </a:r>
          </a:p>
          <a:p>
            <a:pPr lvl="1"/>
            <a:r>
              <a:rPr lang="en-GB" dirty="0"/>
              <a:t>(Jones and Welch, 2010)</a:t>
            </a:r>
          </a:p>
          <a:p>
            <a:pPr lvl="1"/>
            <a:endParaRPr lang="en-GB" dirty="0"/>
          </a:p>
        </p:txBody>
      </p:sp>
    </p:spTree>
    <p:extLst>
      <p:ext uri="{BB962C8B-B14F-4D97-AF65-F5344CB8AC3E}">
        <p14:creationId xmlns:p14="http://schemas.microsoft.com/office/powerpoint/2010/main" val="35224529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0270" y="953324"/>
            <a:ext cx="9603275" cy="1049235"/>
          </a:xfrm>
        </p:spPr>
        <p:txBody>
          <a:bodyPr>
            <a:normAutofit/>
          </a:bodyPr>
          <a:lstStyle/>
          <a:p>
            <a:r>
              <a:rPr lang="en-GB"/>
              <a:t>Children’s Rights in Wales </a:t>
            </a:r>
          </a:p>
        </p:txBody>
      </p:sp>
      <p:sp>
        <p:nvSpPr>
          <p:cNvPr id="4" name="Content Placeholder 3"/>
          <p:cNvSpPr>
            <a:spLocks noGrp="1"/>
          </p:cNvSpPr>
          <p:nvPr>
            <p:ph idx="1"/>
          </p:nvPr>
        </p:nvSpPr>
        <p:spPr>
          <a:xfrm>
            <a:off x="1130270" y="2171769"/>
            <a:ext cx="9603275" cy="3294576"/>
          </a:xfrm>
        </p:spPr>
        <p:txBody>
          <a:bodyPr>
            <a:normAutofit fontScale="92500" lnSpcReduction="10000"/>
          </a:bodyPr>
          <a:lstStyle/>
          <a:p>
            <a:r>
              <a:rPr lang="en-GB" altLang="en-US" dirty="0"/>
              <a:t>Wales adopted the UNCRC as the basis of all policy-making for children and young people. </a:t>
            </a:r>
          </a:p>
          <a:p>
            <a:r>
              <a:rPr lang="en-GB" dirty="0"/>
              <a:t>Wales has seen a number of major policy and legislation commitments to children’s rights:</a:t>
            </a:r>
          </a:p>
          <a:p>
            <a:pPr lvl="1"/>
            <a:r>
              <a:rPr lang="en-GB" dirty="0"/>
              <a:t>Adoption of the UNCRC </a:t>
            </a:r>
          </a:p>
          <a:p>
            <a:pPr lvl="1"/>
            <a:r>
              <a:rPr lang="en-GB" dirty="0"/>
              <a:t>Rights of Children and Young Person’s (Wales) Measure 2011</a:t>
            </a:r>
          </a:p>
          <a:p>
            <a:pPr lvl="1"/>
            <a:r>
              <a:rPr lang="en-GB" dirty="0"/>
              <a:t>Implementation of the 7 Core Aims</a:t>
            </a:r>
          </a:p>
          <a:p>
            <a:pPr lvl="1"/>
            <a:r>
              <a:rPr lang="en-GB" dirty="0"/>
              <a:t>Introduction of the (first) Children’s Commissioner </a:t>
            </a:r>
          </a:p>
          <a:p>
            <a:pPr lvl="1"/>
            <a:r>
              <a:rPr lang="en-GB" dirty="0"/>
              <a:t>The Right Way </a:t>
            </a:r>
          </a:p>
        </p:txBody>
      </p:sp>
    </p:spTree>
    <p:extLst>
      <p:ext uri="{BB962C8B-B14F-4D97-AF65-F5344CB8AC3E}">
        <p14:creationId xmlns:p14="http://schemas.microsoft.com/office/powerpoint/2010/main" val="1977084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6">
            <a:extLst>
              <a:ext uri="{FF2B5EF4-FFF2-40B4-BE49-F238E27FC236}">
                <a16:creationId xmlns:a16="http://schemas.microsoft.com/office/drawing/2014/main" id="{54E190ED-E269-434E-B8F1-36A3394AD5FB}"/>
              </a:ext>
            </a:extLst>
          </p:cNvPr>
          <p:cNvPicPr>
            <a:picLocks noChangeAspect="1"/>
          </p:cNvPicPr>
          <p:nvPr/>
        </p:nvPicPr>
        <p:blipFill>
          <a:blip r:embed="rId2">
            <a:extLst>
              <a:ext uri="{28A0092B-C50C-407E-A947-70E740481C1C}">
                <a14:useLocalDpi xmlns:a14="http://schemas.microsoft.com/office/drawing/2010/main" val="0"/>
              </a:ext>
            </a:extLst>
          </a:blip>
          <a:srcRect l="24800" t="20601" r="26480" b="22701"/>
          <a:stretch>
            <a:fillRect/>
          </a:stretch>
        </p:blipFill>
        <p:spPr bwMode="auto">
          <a:xfrm>
            <a:off x="1631383" y="667958"/>
            <a:ext cx="8608325" cy="47267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1" name="TextBox 7">
            <a:extLst>
              <a:ext uri="{FF2B5EF4-FFF2-40B4-BE49-F238E27FC236}">
                <a16:creationId xmlns:a16="http://schemas.microsoft.com/office/drawing/2014/main" id="{1142F417-D8A1-44E0-95AB-434A26FAC908}"/>
              </a:ext>
            </a:extLst>
          </p:cNvPr>
          <p:cNvSpPr txBox="1">
            <a:spLocks noChangeArrowheads="1"/>
          </p:cNvSpPr>
          <p:nvPr/>
        </p:nvSpPr>
        <p:spPr bwMode="auto">
          <a:xfrm>
            <a:off x="7661673" y="5725717"/>
            <a:ext cx="1512094"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900"/>
              <a:t>Welsh Government, 2015</a:t>
            </a:r>
          </a:p>
        </p:txBody>
      </p:sp>
    </p:spTree>
    <p:extLst>
      <p:ext uri="{BB962C8B-B14F-4D97-AF65-F5344CB8AC3E}">
        <p14:creationId xmlns:p14="http://schemas.microsoft.com/office/powerpoint/2010/main" val="1230124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42B4E-F7B3-DBF2-C877-C987E4C9598F}"/>
              </a:ext>
            </a:extLst>
          </p:cNvPr>
          <p:cNvSpPr>
            <a:spLocks noGrp="1"/>
          </p:cNvSpPr>
          <p:nvPr>
            <p:ph type="title"/>
          </p:nvPr>
        </p:nvSpPr>
        <p:spPr/>
        <p:txBody>
          <a:bodyPr/>
          <a:lstStyle/>
          <a:p>
            <a:r>
              <a:rPr lang="en-GB" err="1"/>
              <a:t>Childrens</a:t>
            </a:r>
            <a:r>
              <a:rPr lang="en-GB"/>
              <a:t> </a:t>
            </a:r>
            <a:r>
              <a:rPr lang="en-GB" err="1"/>
              <a:t>Commisioners</a:t>
            </a:r>
            <a:endParaRPr lang="en-GB"/>
          </a:p>
        </p:txBody>
      </p:sp>
      <p:sp>
        <p:nvSpPr>
          <p:cNvPr id="3" name="Content Placeholder 2">
            <a:extLst>
              <a:ext uri="{FF2B5EF4-FFF2-40B4-BE49-F238E27FC236}">
                <a16:creationId xmlns:a16="http://schemas.microsoft.com/office/drawing/2014/main" id="{6AACA71D-2499-A11D-74FB-D77912845AD5}"/>
              </a:ext>
            </a:extLst>
          </p:cNvPr>
          <p:cNvSpPr>
            <a:spLocks noGrp="1"/>
          </p:cNvSpPr>
          <p:nvPr>
            <p:ph idx="1"/>
          </p:nvPr>
        </p:nvSpPr>
        <p:spPr/>
        <p:txBody>
          <a:bodyPr>
            <a:normAutofit lnSpcReduction="10000"/>
          </a:bodyPr>
          <a:lstStyle/>
          <a:p>
            <a:r>
              <a:rPr lang="en-GB"/>
              <a:t>In groups research one of </a:t>
            </a:r>
          </a:p>
          <a:p>
            <a:pPr lvl="1"/>
            <a:r>
              <a:rPr lang="en-GB"/>
              <a:t>The Children’s Commissioner</a:t>
            </a:r>
          </a:p>
          <a:p>
            <a:pPr lvl="1"/>
            <a:r>
              <a:rPr lang="en-GB"/>
              <a:t>Children and Young Peoples Commissioner for Scotland</a:t>
            </a:r>
          </a:p>
          <a:p>
            <a:pPr lvl="1"/>
            <a:r>
              <a:rPr lang="en-GB"/>
              <a:t>Children’s Commissioner for Wales  </a:t>
            </a:r>
          </a:p>
          <a:p>
            <a:pPr lvl="1"/>
            <a:r>
              <a:rPr lang="en-GB"/>
              <a:t>NICCY</a:t>
            </a:r>
          </a:p>
          <a:p>
            <a:r>
              <a:rPr lang="en-GB"/>
              <a:t>Use the worksheets to structure  your research.</a:t>
            </a:r>
          </a:p>
          <a:p>
            <a:r>
              <a:rPr lang="en-GB"/>
              <a:t>Use the Padlet to record your findings</a:t>
            </a:r>
          </a:p>
          <a:p>
            <a:r>
              <a:rPr lang="en-GB"/>
              <a:t>You will be presenting to the rest of the group.</a:t>
            </a:r>
          </a:p>
        </p:txBody>
      </p:sp>
    </p:spTree>
    <p:extLst>
      <p:ext uri="{BB962C8B-B14F-4D97-AF65-F5344CB8AC3E}">
        <p14:creationId xmlns:p14="http://schemas.microsoft.com/office/powerpoint/2010/main" val="8316303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F2B985F-E839-44D5-9DD8-BC9DEE3438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AD009F-B6C8-2CDA-3FB2-A72A737D6B8F}"/>
              </a:ext>
            </a:extLst>
          </p:cNvPr>
          <p:cNvSpPr>
            <a:spLocks noGrp="1"/>
          </p:cNvSpPr>
          <p:nvPr>
            <p:ph type="title"/>
          </p:nvPr>
        </p:nvSpPr>
        <p:spPr>
          <a:xfrm>
            <a:off x="1130270" y="953324"/>
            <a:ext cx="9603275" cy="1049235"/>
          </a:xfrm>
        </p:spPr>
        <p:txBody>
          <a:bodyPr>
            <a:normAutofit/>
          </a:bodyPr>
          <a:lstStyle/>
          <a:p>
            <a:r>
              <a:rPr lang="en-GB"/>
              <a:t>Comparison</a:t>
            </a:r>
          </a:p>
        </p:txBody>
      </p:sp>
      <p:cxnSp>
        <p:nvCxnSpPr>
          <p:cNvPr id="11" name="Straight Connector 10">
            <a:extLst>
              <a:ext uri="{FF2B5EF4-FFF2-40B4-BE49-F238E27FC236}">
                <a16:creationId xmlns:a16="http://schemas.microsoft.com/office/drawing/2014/main" id="{52D73AC3-7DF7-43FB-9D67-3CE387E940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30874" y="1996645"/>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id="{B965CCFE-3123-4C5E-BA80-B081F41E6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46CDF951-49F7-3B2C-6B8F-4C61A17E8C74}"/>
              </a:ext>
            </a:extLst>
          </p:cNvPr>
          <p:cNvGraphicFramePr>
            <a:graphicFrameLocks noGrp="1"/>
          </p:cNvGraphicFramePr>
          <p:nvPr>
            <p:ph idx="1"/>
            <p:extLst>
              <p:ext uri="{D42A27DB-BD31-4B8C-83A1-F6EECF244321}">
                <p14:modId xmlns:p14="http://schemas.microsoft.com/office/powerpoint/2010/main" val="3839277970"/>
              </p:ext>
            </p:extLst>
          </p:nvPr>
        </p:nvGraphicFramePr>
        <p:xfrm>
          <a:off x="1130270" y="2502076"/>
          <a:ext cx="9604375" cy="36955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45519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TASK</a:t>
            </a:r>
          </a:p>
        </p:txBody>
      </p:sp>
      <p:sp>
        <p:nvSpPr>
          <p:cNvPr id="4" name="Content Placeholder 3"/>
          <p:cNvSpPr>
            <a:spLocks noGrp="1"/>
          </p:cNvSpPr>
          <p:nvPr>
            <p:ph idx="1"/>
          </p:nvPr>
        </p:nvSpPr>
        <p:spPr/>
        <p:txBody>
          <a:bodyPr>
            <a:noAutofit/>
          </a:bodyPr>
          <a:lstStyle/>
          <a:p>
            <a:r>
              <a:rPr lang="en-GB"/>
              <a:t>In pairs, consider each of the seven core aims:</a:t>
            </a:r>
          </a:p>
          <a:p>
            <a:pPr lvl="1"/>
            <a:r>
              <a:rPr lang="en-GB"/>
              <a:t>Identify one example you know of how these aims are being met</a:t>
            </a:r>
          </a:p>
          <a:p>
            <a:pPr lvl="1"/>
            <a:r>
              <a:rPr lang="en-GB"/>
              <a:t>Identify one challenge that may exist in meeting that aim </a:t>
            </a:r>
          </a:p>
          <a:p>
            <a:r>
              <a:rPr lang="en-GB"/>
              <a:t>Use the </a:t>
            </a:r>
            <a:r>
              <a:rPr lang="en-GB">
                <a:hlinkClick r:id="rId2"/>
              </a:rPr>
              <a:t>children’s commissioner website </a:t>
            </a:r>
            <a:r>
              <a:rPr lang="en-GB"/>
              <a:t>to help you. </a:t>
            </a:r>
          </a:p>
        </p:txBody>
      </p:sp>
      <p:pic>
        <p:nvPicPr>
          <p:cNvPr id="5" name="Picture 4"/>
          <p:cNvPicPr>
            <a:picLocks noChangeAspect="1"/>
          </p:cNvPicPr>
          <p:nvPr/>
        </p:nvPicPr>
        <p:blipFill>
          <a:blip r:embed="rId3"/>
          <a:stretch>
            <a:fillRect/>
          </a:stretch>
        </p:blipFill>
        <p:spPr>
          <a:xfrm>
            <a:off x="5157823" y="4621677"/>
            <a:ext cx="1876354" cy="1393058"/>
          </a:xfrm>
          <a:prstGeom prst="rect">
            <a:avLst/>
          </a:prstGeom>
        </p:spPr>
      </p:pic>
    </p:spTree>
    <p:extLst>
      <p:ext uri="{BB962C8B-B14F-4D97-AF65-F5344CB8AC3E}">
        <p14:creationId xmlns:p14="http://schemas.microsoft.com/office/powerpoint/2010/main" val="2808341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1130270" y="953324"/>
            <a:ext cx="9603275" cy="1049235"/>
          </a:xfrm>
        </p:spPr>
        <p:txBody>
          <a:bodyPr rtlCol="0">
            <a:normAutofit/>
          </a:bodyPr>
          <a:lstStyle/>
          <a:p>
            <a:r>
              <a:rPr lang="en-GB"/>
              <a:t>Accessing Rights </a:t>
            </a:r>
          </a:p>
        </p:txBody>
      </p:sp>
      <p:sp>
        <p:nvSpPr>
          <p:cNvPr id="28675" name="Content Placeholder 3"/>
          <p:cNvSpPr>
            <a:spLocks noGrp="1"/>
          </p:cNvSpPr>
          <p:nvPr>
            <p:ph idx="1"/>
          </p:nvPr>
        </p:nvSpPr>
        <p:spPr>
          <a:xfrm>
            <a:off x="1130270" y="2158175"/>
            <a:ext cx="4158849" cy="3308172"/>
          </a:xfrm>
        </p:spPr>
        <p:txBody>
          <a:bodyPr>
            <a:normAutofit/>
          </a:bodyPr>
          <a:lstStyle/>
          <a:p>
            <a:r>
              <a:rPr lang="en-GB" altLang="en-US"/>
              <a:t>In order to access and experience their rights, children need:</a:t>
            </a:r>
          </a:p>
          <a:p>
            <a:r>
              <a:rPr lang="en-GB" altLang="en-US"/>
              <a:t>To know about their rights</a:t>
            </a:r>
          </a:p>
          <a:p>
            <a:r>
              <a:rPr lang="en-GB" altLang="en-US"/>
              <a:t>To have ‘duty bearers’ who know about their rights</a:t>
            </a:r>
          </a:p>
        </p:txBody>
      </p:sp>
      <p:grpSp>
        <p:nvGrpSpPr>
          <p:cNvPr id="49159" name="Group 49158">
            <a:extLst>
              <a:ext uri="{FF2B5EF4-FFF2-40B4-BE49-F238E27FC236}">
                <a16:creationId xmlns:a16="http://schemas.microsoft.com/office/drawing/2014/main" id="{C0C75A5C-43F0-47CF-9403-0A7FD5500D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88514" y="2158175"/>
            <a:ext cx="4948659" cy="3308170"/>
            <a:chOff x="7807230" y="2012810"/>
            <a:chExt cx="3251252" cy="3459865"/>
          </a:xfrm>
        </p:grpSpPr>
        <p:sp>
          <p:nvSpPr>
            <p:cNvPr id="49160" name="Rectangle 49159">
              <a:extLst>
                <a:ext uri="{FF2B5EF4-FFF2-40B4-BE49-F238E27FC236}">
                  <a16:creationId xmlns:a16="http://schemas.microsoft.com/office/drawing/2014/main" id="{69579230-81E4-48A8-B3C0-E17F6458F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9161" name="Rectangle 49160">
              <a:extLst>
                <a:ext uri="{FF2B5EF4-FFF2-40B4-BE49-F238E27FC236}">
                  <a16:creationId xmlns:a16="http://schemas.microsoft.com/office/drawing/2014/main" id="{1FFFEE65-9133-4600-ADC0-BC2B3FB37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6" name="Picture 2"/>
          <p:cNvPicPr>
            <a:picLocks noChangeAspect="1"/>
          </p:cNvPicPr>
          <p:nvPr/>
        </p:nvPicPr>
        <p:blipFill>
          <a:blip r:embed="rId2">
            <a:extLst>
              <a:ext uri="{28A0092B-C50C-407E-A947-70E740481C1C}">
                <a14:useLocalDpi xmlns:a14="http://schemas.microsoft.com/office/drawing/2010/main" val="0"/>
              </a:ext>
            </a:extLst>
          </a:blip>
          <a:srcRect r="2" b="3000"/>
          <a:stretch/>
        </p:blipFill>
        <p:spPr bwMode="auto">
          <a:xfrm>
            <a:off x="5955948" y="2314897"/>
            <a:ext cx="4613872" cy="298369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09204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normAutofit/>
          </a:bodyPr>
          <a:lstStyle/>
          <a:p>
            <a:r>
              <a:rPr lang="en-GB" altLang="en-US">
                <a:hlinkClick r:id="rId2"/>
              </a:rPr>
              <a:t>The Right Way</a:t>
            </a:r>
            <a:endParaRPr lang="en-GB" altLang="en-US"/>
          </a:p>
        </p:txBody>
      </p:sp>
      <p:sp>
        <p:nvSpPr>
          <p:cNvPr id="2" name="Content Placeholder 1"/>
          <p:cNvSpPr>
            <a:spLocks noGrp="1"/>
          </p:cNvSpPr>
          <p:nvPr>
            <p:ph idx="1"/>
          </p:nvPr>
        </p:nvSpPr>
        <p:spPr/>
        <p:txBody>
          <a:bodyPr>
            <a:normAutofit/>
          </a:bodyPr>
          <a:lstStyle/>
          <a:p>
            <a:r>
              <a:rPr lang="en-GB"/>
              <a:t>The principles of a Children’s Rights Approach are:</a:t>
            </a:r>
          </a:p>
          <a:p>
            <a:r>
              <a:rPr lang="en-GB"/>
              <a:t>Embedding children’s rights – putting children’s rights at the core of planning and service delivery.</a:t>
            </a:r>
          </a:p>
          <a:p>
            <a:r>
              <a:rPr lang="en-GB"/>
              <a:t>Equality and non-discrimination – ensuring that every child has an equal opportunity to be the best they can be.</a:t>
            </a:r>
          </a:p>
        </p:txBody>
      </p:sp>
    </p:spTree>
    <p:extLst>
      <p:ext uri="{BB962C8B-B14F-4D97-AF65-F5344CB8AC3E}">
        <p14:creationId xmlns:p14="http://schemas.microsoft.com/office/powerpoint/2010/main" val="10671469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The Right Way </a:t>
            </a:r>
          </a:p>
        </p:txBody>
      </p:sp>
      <p:sp>
        <p:nvSpPr>
          <p:cNvPr id="4" name="Content Placeholder 3"/>
          <p:cNvSpPr>
            <a:spLocks noGrp="1"/>
          </p:cNvSpPr>
          <p:nvPr>
            <p:ph idx="1"/>
          </p:nvPr>
        </p:nvSpPr>
        <p:spPr/>
        <p:txBody>
          <a:bodyPr>
            <a:normAutofit/>
          </a:bodyPr>
          <a:lstStyle/>
          <a:p>
            <a:r>
              <a:rPr lang="en-GB"/>
              <a:t>Empowering children – enhancing children’s capabilities as individuals so they’re better able to take advantage of rights, and engage with and hold accountable the institutions and individuals that affect their lives.</a:t>
            </a:r>
          </a:p>
          <a:p>
            <a:r>
              <a:rPr lang="en-GB"/>
              <a:t>Participation – listening to children and taking their views meaningfully into account.</a:t>
            </a:r>
          </a:p>
          <a:p>
            <a:r>
              <a:rPr lang="en-GB"/>
              <a:t>Accountability – authorities should be accountable to children for decisions and actions that affect their lives.</a:t>
            </a:r>
          </a:p>
          <a:p>
            <a:endParaRPr lang="en-GB"/>
          </a:p>
          <a:p>
            <a:endParaRPr lang="en-GB"/>
          </a:p>
          <a:p>
            <a:endParaRPr lang="en-GB"/>
          </a:p>
        </p:txBody>
      </p:sp>
    </p:spTree>
    <p:extLst>
      <p:ext uri="{BB962C8B-B14F-4D97-AF65-F5344CB8AC3E}">
        <p14:creationId xmlns:p14="http://schemas.microsoft.com/office/powerpoint/2010/main" val="38654089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Task</a:t>
            </a:r>
            <a:br>
              <a:rPr lang="en-GB" dirty="0"/>
            </a:br>
            <a:endParaRPr lang="en-GB" dirty="0"/>
          </a:p>
        </p:txBody>
      </p:sp>
      <p:sp>
        <p:nvSpPr>
          <p:cNvPr id="4" name="Content Placeholder 3"/>
          <p:cNvSpPr>
            <a:spLocks noGrp="1"/>
          </p:cNvSpPr>
          <p:nvPr>
            <p:ph idx="1"/>
          </p:nvPr>
        </p:nvSpPr>
        <p:spPr>
          <a:noFill/>
          <a:ln>
            <a:noFill/>
          </a:ln>
        </p:spPr>
        <p:style>
          <a:lnRef idx="2">
            <a:schemeClr val="accent6"/>
          </a:lnRef>
          <a:fillRef idx="1">
            <a:schemeClr val="lt1"/>
          </a:fillRef>
          <a:effectRef idx="0">
            <a:schemeClr val="accent6"/>
          </a:effectRef>
          <a:fontRef idx="minor">
            <a:schemeClr val="dk1"/>
          </a:fontRef>
        </p:style>
        <p:txBody>
          <a:bodyPr>
            <a:normAutofit/>
          </a:bodyPr>
          <a:lstStyle/>
          <a:p>
            <a:r>
              <a:rPr lang="en-GB" i="1" dirty="0"/>
              <a:t>What might the ‘right way’ approach look like in a </a:t>
            </a:r>
            <a:r>
              <a:rPr lang="en-GB" dirty="0"/>
              <a:t>schools, college or training provider</a:t>
            </a:r>
            <a:r>
              <a:rPr lang="en-GB" i="1" dirty="0"/>
              <a:t> setting? </a:t>
            </a:r>
          </a:p>
          <a:p>
            <a:r>
              <a:rPr lang="en-GB" i="1" dirty="0"/>
              <a:t>Give examples. </a:t>
            </a:r>
          </a:p>
        </p:txBody>
      </p:sp>
      <p:pic>
        <p:nvPicPr>
          <p:cNvPr id="5" name="Picture 4"/>
          <p:cNvPicPr>
            <a:picLocks noChangeAspect="1"/>
          </p:cNvPicPr>
          <p:nvPr/>
        </p:nvPicPr>
        <p:blipFill>
          <a:blip r:embed="rId2"/>
          <a:stretch>
            <a:fillRect/>
          </a:stretch>
        </p:blipFill>
        <p:spPr>
          <a:xfrm>
            <a:off x="4175441" y="3834051"/>
            <a:ext cx="3512932" cy="1801504"/>
          </a:xfrm>
          <a:prstGeom prst="rect">
            <a:avLst/>
          </a:prstGeom>
        </p:spPr>
      </p:pic>
    </p:spTree>
    <p:extLst>
      <p:ext uri="{BB962C8B-B14F-4D97-AF65-F5344CB8AC3E}">
        <p14:creationId xmlns:p14="http://schemas.microsoft.com/office/powerpoint/2010/main" val="42150825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Rights are not enough…?</a:t>
            </a:r>
          </a:p>
        </p:txBody>
      </p:sp>
      <p:sp>
        <p:nvSpPr>
          <p:cNvPr id="4" name="Content Placeholder 3"/>
          <p:cNvSpPr>
            <a:spLocks noGrp="1"/>
          </p:cNvSpPr>
          <p:nvPr>
            <p:ph idx="1"/>
          </p:nvPr>
        </p:nvSpPr>
        <p:spPr/>
        <p:txBody>
          <a:bodyPr>
            <a:normAutofit/>
          </a:bodyPr>
          <a:lstStyle/>
          <a:p>
            <a:r>
              <a:rPr lang="en-GB" dirty="0"/>
              <a:t>Discrimination in society</a:t>
            </a:r>
          </a:p>
          <a:p>
            <a:endParaRPr lang="en-GB" dirty="0"/>
          </a:p>
          <a:p>
            <a:r>
              <a:rPr lang="en-GB" dirty="0"/>
              <a:t>Structural issues of social exclusion</a:t>
            </a:r>
          </a:p>
          <a:p>
            <a:endParaRPr lang="en-GB" dirty="0"/>
          </a:p>
          <a:p>
            <a:r>
              <a:rPr lang="en-GB" dirty="0"/>
              <a:t>Rights are inherently linked to children’s powerlessness, economic vulnerability and lack of political acknowledgement</a:t>
            </a:r>
          </a:p>
        </p:txBody>
      </p:sp>
    </p:spTree>
    <p:extLst>
      <p:ext uri="{BB962C8B-B14F-4D97-AF65-F5344CB8AC3E}">
        <p14:creationId xmlns:p14="http://schemas.microsoft.com/office/powerpoint/2010/main" val="13065585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Rights and Inclusion</a:t>
            </a:r>
          </a:p>
        </p:txBody>
      </p:sp>
      <p:sp>
        <p:nvSpPr>
          <p:cNvPr id="5" name="Content Placeholder 4">
            <a:extLst>
              <a:ext uri="{FF2B5EF4-FFF2-40B4-BE49-F238E27FC236}">
                <a16:creationId xmlns:a16="http://schemas.microsoft.com/office/drawing/2014/main" id="{BCC66E25-F9C1-A635-447F-5850A64E38E3}"/>
              </a:ext>
            </a:extLst>
          </p:cNvPr>
          <p:cNvSpPr>
            <a:spLocks noGrp="1"/>
          </p:cNvSpPr>
          <p:nvPr>
            <p:ph idx="1"/>
          </p:nvPr>
        </p:nvSpPr>
        <p:spPr/>
        <p:txBody>
          <a:bodyPr>
            <a:normAutofit/>
          </a:bodyPr>
          <a:lstStyle/>
          <a:p>
            <a:r>
              <a:rPr lang="en-GB" sz="1500" dirty="0"/>
              <a:t>Whether the source of exclusion is poverty, racism, fear of differences or lack of political clout, the consequences are the same: a lack of recognition and acceptance; powerlessness and ‘voicelessness’; economic vulnerability; and diminished life experiences and limited life prospects. For society as a whole, the social exclusion of individuals and groups can become a major threat to social cohesion and economic prosperity. </a:t>
            </a:r>
            <a:r>
              <a:rPr lang="en-GB" sz="1500" b="1" dirty="0"/>
              <a:t>A rights based approach is inadequate to address the personal and systemic exclusions experienced by children and adults. </a:t>
            </a:r>
            <a:r>
              <a:rPr lang="en-GB" sz="1500" dirty="0"/>
              <a:t>People with disabilities are leading the way in </a:t>
            </a:r>
            <a:r>
              <a:rPr lang="en-GB" sz="1500" b="1" u="sng" dirty="0"/>
              <a:t>calling for approaches based on social inclusion and valued recognition to deliver what human rights alone cannot</a:t>
            </a:r>
            <a:r>
              <a:rPr lang="en-GB" sz="1500" dirty="0"/>
              <a:t>. </a:t>
            </a:r>
          </a:p>
          <a:p>
            <a:pPr algn="r"/>
            <a:r>
              <a:rPr lang="en-GB" sz="1500" dirty="0"/>
              <a:t>Bach, 2002 cited in Jones and Welch, 2010</a:t>
            </a:r>
          </a:p>
          <a:p>
            <a:endParaRPr lang="en-GB" dirty="0"/>
          </a:p>
        </p:txBody>
      </p:sp>
    </p:spTree>
    <p:extLst>
      <p:ext uri="{BB962C8B-B14F-4D97-AF65-F5344CB8AC3E}">
        <p14:creationId xmlns:p14="http://schemas.microsoft.com/office/powerpoint/2010/main" val="23913447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Rights ‘Veneer’ </a:t>
            </a:r>
          </a:p>
        </p:txBody>
      </p:sp>
      <p:sp>
        <p:nvSpPr>
          <p:cNvPr id="4" name="Content Placeholder 3"/>
          <p:cNvSpPr>
            <a:spLocks noGrp="1"/>
          </p:cNvSpPr>
          <p:nvPr>
            <p:ph idx="1"/>
          </p:nvPr>
        </p:nvSpPr>
        <p:spPr/>
        <p:txBody>
          <a:bodyPr/>
          <a:lstStyle/>
          <a:p>
            <a:r>
              <a:rPr lang="en-GB" dirty="0"/>
              <a:t>‘A rights veneer is [when the] structures or processes set in place give the appearance of engaging with a rights agenda, but do not actually do so.’</a:t>
            </a:r>
          </a:p>
          <a:p>
            <a:r>
              <a:rPr lang="en-GB" dirty="0"/>
              <a:t>Jones and Welch, 2011</a:t>
            </a:r>
          </a:p>
          <a:p>
            <a:endParaRPr lang="en-GB" dirty="0"/>
          </a:p>
          <a:p>
            <a:r>
              <a:rPr lang="en-GB" dirty="0"/>
              <a:t>Reflect: In what ways might schools, colleges or training providers present a ‘rights veneer’?  </a:t>
            </a:r>
          </a:p>
        </p:txBody>
      </p:sp>
    </p:spTree>
    <p:extLst>
      <p:ext uri="{BB962C8B-B14F-4D97-AF65-F5344CB8AC3E}">
        <p14:creationId xmlns:p14="http://schemas.microsoft.com/office/powerpoint/2010/main" val="39811233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E381F-6169-44BF-806A-E61BD49CB344}"/>
              </a:ext>
            </a:extLst>
          </p:cNvPr>
          <p:cNvSpPr>
            <a:spLocks noGrp="1"/>
          </p:cNvSpPr>
          <p:nvPr>
            <p:ph type="title"/>
          </p:nvPr>
        </p:nvSpPr>
        <p:spPr/>
        <p:txBody>
          <a:bodyPr/>
          <a:lstStyle/>
          <a:p>
            <a:r>
              <a:rPr lang="en-GB"/>
              <a:t>Questions?</a:t>
            </a:r>
          </a:p>
        </p:txBody>
      </p:sp>
      <p:sp>
        <p:nvSpPr>
          <p:cNvPr id="3" name="Text Placeholder 2">
            <a:extLst>
              <a:ext uri="{FF2B5EF4-FFF2-40B4-BE49-F238E27FC236}">
                <a16:creationId xmlns:a16="http://schemas.microsoft.com/office/drawing/2014/main" id="{0EDC2817-3169-B91A-7B92-02F642FF3C36}"/>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0670935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Tensions and Challenges </a:t>
            </a:r>
          </a:p>
        </p:txBody>
      </p:sp>
      <p:sp>
        <p:nvSpPr>
          <p:cNvPr id="16" name="Content Placeholder 15">
            <a:extLst>
              <a:ext uri="{FF2B5EF4-FFF2-40B4-BE49-F238E27FC236}">
                <a16:creationId xmlns:a16="http://schemas.microsoft.com/office/drawing/2014/main" id="{23BB1EE8-635B-837D-E81E-40A1184062BA}"/>
              </a:ext>
            </a:extLst>
          </p:cNvPr>
          <p:cNvSpPr>
            <a:spLocks noGrp="1"/>
          </p:cNvSpPr>
          <p:nvPr>
            <p:ph idx="1"/>
          </p:nvPr>
        </p:nvSpPr>
        <p:spPr>
          <a:xfrm>
            <a:off x="2612685" y="2369049"/>
            <a:ext cx="3566204" cy="2587960"/>
          </a:xfrm>
        </p:spPr>
        <p:txBody>
          <a:bodyPr/>
          <a:lstStyle/>
          <a:p>
            <a:r>
              <a:rPr lang="en-GB" sz="1500" dirty="0"/>
              <a:t>Identify barriers to meeting and fulfilling children’s rights. </a:t>
            </a:r>
          </a:p>
          <a:p>
            <a:endParaRPr lang="en-GB" dirty="0"/>
          </a:p>
        </p:txBody>
      </p:sp>
      <p:pic>
        <p:nvPicPr>
          <p:cNvPr id="5" name="Picture 4"/>
          <p:cNvPicPr>
            <a:picLocks noChangeAspect="1"/>
          </p:cNvPicPr>
          <p:nvPr/>
        </p:nvPicPr>
        <p:blipFill>
          <a:blip r:embed="rId3"/>
          <a:stretch>
            <a:fillRect/>
          </a:stretch>
        </p:blipFill>
        <p:spPr>
          <a:xfrm>
            <a:off x="6728222" y="2369049"/>
            <a:ext cx="3566204" cy="2547288"/>
          </a:xfrm>
          <a:prstGeom prst="rect">
            <a:avLst/>
          </a:prstGeom>
        </p:spPr>
      </p:pic>
      <p:sp>
        <p:nvSpPr>
          <p:cNvPr id="6" name="TextBox 5"/>
          <p:cNvSpPr txBox="1"/>
          <p:nvPr/>
        </p:nvSpPr>
        <p:spPr>
          <a:xfrm>
            <a:off x="4308766" y="5489973"/>
            <a:ext cx="1551709" cy="507831"/>
          </a:xfrm>
          <a:prstGeom prst="rect">
            <a:avLst/>
          </a:prstGeom>
          <a:noFill/>
        </p:spPr>
        <p:txBody>
          <a:bodyPr wrap="square" rtlCol="0">
            <a:spAutoFit/>
          </a:bodyPr>
          <a:lstStyle/>
          <a:p>
            <a:r>
              <a:rPr lang="en-GB" sz="1350" dirty="0"/>
              <a:t>Course Hero, 2019</a:t>
            </a:r>
          </a:p>
        </p:txBody>
      </p:sp>
    </p:spTree>
    <p:extLst>
      <p:ext uri="{BB962C8B-B14F-4D97-AF65-F5344CB8AC3E}">
        <p14:creationId xmlns:p14="http://schemas.microsoft.com/office/powerpoint/2010/main" val="36747376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23715-9DED-468D-AEEE-CEBD8D000536}"/>
              </a:ext>
            </a:extLst>
          </p:cNvPr>
          <p:cNvSpPr>
            <a:spLocks noGrp="1"/>
          </p:cNvSpPr>
          <p:nvPr>
            <p:ph type="title"/>
          </p:nvPr>
        </p:nvSpPr>
        <p:spPr/>
        <p:txBody>
          <a:bodyPr/>
          <a:lstStyle/>
          <a:p>
            <a:r>
              <a:rPr lang="en-GB" dirty="0"/>
              <a:t>            </a:t>
            </a:r>
            <a:br>
              <a:rPr lang="en-GB" dirty="0"/>
            </a:br>
            <a:r>
              <a:rPr lang="en-GB" dirty="0"/>
              <a:t>Discuss </a:t>
            </a:r>
          </a:p>
        </p:txBody>
      </p:sp>
      <p:sp>
        <p:nvSpPr>
          <p:cNvPr id="31749" name="Content Placeholder 4">
            <a:extLst>
              <a:ext uri="{FF2B5EF4-FFF2-40B4-BE49-F238E27FC236}">
                <a16:creationId xmlns:a16="http://schemas.microsoft.com/office/drawing/2014/main" id="{7798FE3C-18AA-49A3-9043-8304FCE949B3}"/>
              </a:ext>
            </a:extLst>
          </p:cNvPr>
          <p:cNvSpPr>
            <a:spLocks noGrp="1"/>
          </p:cNvSpPr>
          <p:nvPr>
            <p:ph idx="1"/>
          </p:nvPr>
        </p:nvSpPr>
        <p:spPr>
          <a:ln/>
        </p:spPr>
        <p:txBody>
          <a:bodyPr>
            <a:normAutofit/>
          </a:bodyPr>
          <a:lstStyle/>
          <a:p>
            <a:r>
              <a:rPr lang="en-GB" dirty="0"/>
              <a:t>Wales has recently passed legislation to </a:t>
            </a:r>
            <a:r>
              <a:rPr lang="en-GB" dirty="0">
                <a:hlinkClick r:id="rId3"/>
              </a:rPr>
              <a:t>physical punishment including smacking </a:t>
            </a:r>
            <a:r>
              <a:rPr lang="en-GB" dirty="0"/>
              <a:t>in Wales. </a:t>
            </a:r>
          </a:p>
          <a:p>
            <a:endParaRPr lang="en-GB" dirty="0"/>
          </a:p>
          <a:p>
            <a:r>
              <a:rPr lang="en-GB" dirty="0"/>
              <a:t>Consider:</a:t>
            </a:r>
          </a:p>
          <a:p>
            <a:pPr lvl="1"/>
            <a:r>
              <a:rPr lang="en-GB" dirty="0"/>
              <a:t>How could the children’s rights agenda impact on this debate?</a:t>
            </a:r>
          </a:p>
          <a:p>
            <a:pPr lvl="1"/>
            <a:r>
              <a:rPr lang="en-GB" dirty="0"/>
              <a:t>What is the relevance of the UNCRC in this case? </a:t>
            </a:r>
          </a:p>
          <a:p>
            <a:endParaRPr lang="en-US" altLang="en-US" dirty="0"/>
          </a:p>
        </p:txBody>
      </p:sp>
    </p:spTree>
    <p:extLst>
      <p:ext uri="{BB962C8B-B14F-4D97-AF65-F5344CB8AC3E}">
        <p14:creationId xmlns:p14="http://schemas.microsoft.com/office/powerpoint/2010/main" val="16896909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Consider… </a:t>
            </a:r>
            <a:br>
              <a:rPr lang="en-GB" dirty="0"/>
            </a:br>
            <a:endParaRPr lang="en-GB" dirty="0"/>
          </a:p>
        </p:txBody>
      </p:sp>
      <p:sp>
        <p:nvSpPr>
          <p:cNvPr id="4" name="Content Placeholder 3"/>
          <p:cNvSpPr>
            <a:spLocks noGrp="1"/>
          </p:cNvSpPr>
          <p:nvPr>
            <p:ph idx="1"/>
          </p:nvPr>
        </p:nvSpPr>
        <p:spPr/>
        <p:txBody>
          <a:bodyPr>
            <a:normAutofit/>
          </a:bodyPr>
          <a:lstStyle/>
          <a:p>
            <a:r>
              <a:rPr lang="en-GB" dirty="0"/>
              <a:t>What is being done well at the moment?</a:t>
            </a:r>
          </a:p>
          <a:p>
            <a:r>
              <a:rPr lang="en-GB" dirty="0"/>
              <a:t>In which areas does more need to be done? </a:t>
            </a:r>
          </a:p>
          <a:p>
            <a:r>
              <a:rPr lang="en-GB" dirty="0"/>
              <a:t>How is this area being tackled? </a:t>
            </a:r>
          </a:p>
          <a:p>
            <a:r>
              <a:rPr lang="en-GB" dirty="0"/>
              <a:t>You could record your answer as a table or mind map. </a:t>
            </a:r>
          </a:p>
        </p:txBody>
      </p:sp>
    </p:spTree>
    <p:extLst>
      <p:ext uri="{BB962C8B-B14F-4D97-AF65-F5344CB8AC3E}">
        <p14:creationId xmlns:p14="http://schemas.microsoft.com/office/powerpoint/2010/main" val="41949816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dirty="0"/>
              <a:t>You Make a Difference</a:t>
            </a:r>
          </a:p>
        </p:txBody>
      </p:sp>
      <p:sp>
        <p:nvSpPr>
          <p:cNvPr id="4" name="Content Placeholder 3"/>
          <p:cNvSpPr>
            <a:spLocks noGrp="1"/>
          </p:cNvSpPr>
          <p:nvPr>
            <p:ph idx="1"/>
          </p:nvPr>
        </p:nvSpPr>
        <p:spPr/>
        <p:txBody>
          <a:bodyPr>
            <a:normAutofit/>
          </a:bodyPr>
          <a:lstStyle/>
          <a:p>
            <a:r>
              <a:rPr lang="en-GB" dirty="0"/>
              <a:t>It is recognised that while Governments  such as the Welsh Government have made commitments to promoting CR the reality of putting CR into practice often lies in the hands of individual practitioners. </a:t>
            </a:r>
          </a:p>
          <a:p>
            <a:r>
              <a:rPr lang="en-GB" dirty="0"/>
              <a:t>(</a:t>
            </a:r>
            <a:r>
              <a:rPr lang="en-GB" dirty="0" err="1"/>
              <a:t>Nutbrown</a:t>
            </a:r>
            <a:r>
              <a:rPr lang="en-GB" dirty="0"/>
              <a:t>, 2019)</a:t>
            </a:r>
          </a:p>
          <a:p>
            <a:endParaRPr lang="en-GB" dirty="0"/>
          </a:p>
          <a:p>
            <a:r>
              <a:rPr lang="en-GB" dirty="0"/>
              <a:t>Reflect on your table/mind map. </a:t>
            </a:r>
          </a:p>
          <a:p>
            <a:r>
              <a:rPr lang="en-GB" dirty="0"/>
              <a:t>How could individual’s contribute to tackling these barriers? </a:t>
            </a:r>
          </a:p>
        </p:txBody>
      </p:sp>
    </p:spTree>
    <p:extLst>
      <p:ext uri="{BB962C8B-B14F-4D97-AF65-F5344CB8AC3E}">
        <p14:creationId xmlns:p14="http://schemas.microsoft.com/office/powerpoint/2010/main" val="7817204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Conclusions from Practice </a:t>
            </a:r>
          </a:p>
        </p:txBody>
      </p:sp>
      <p:sp>
        <p:nvSpPr>
          <p:cNvPr id="4" name="Content Placeholder 3"/>
          <p:cNvSpPr>
            <a:spLocks noGrp="1"/>
          </p:cNvSpPr>
          <p:nvPr>
            <p:ph idx="1"/>
          </p:nvPr>
        </p:nvSpPr>
        <p:spPr/>
        <p:txBody>
          <a:bodyPr>
            <a:normAutofit/>
          </a:bodyPr>
          <a:lstStyle/>
          <a:p>
            <a:r>
              <a:rPr lang="en-GB" dirty="0"/>
              <a:t>Policy is an important driver for embedding CR, however…</a:t>
            </a:r>
          </a:p>
          <a:p>
            <a:endParaRPr lang="en-GB" dirty="0"/>
          </a:p>
          <a:p>
            <a:r>
              <a:rPr lang="en-GB" dirty="0"/>
              <a:t>We must address CR at a personal level</a:t>
            </a:r>
          </a:p>
          <a:p>
            <a:r>
              <a:rPr lang="en-GB" dirty="0"/>
              <a:t>Ultimately they will be interpreted and applied by practitioners / professionals and thus socially constructed. </a:t>
            </a:r>
          </a:p>
          <a:p>
            <a:r>
              <a:rPr lang="en-GB" dirty="0"/>
              <a:t>(</a:t>
            </a:r>
            <a:r>
              <a:rPr lang="en-GB" dirty="0" err="1"/>
              <a:t>Welton</a:t>
            </a:r>
            <a:r>
              <a:rPr lang="en-GB" dirty="0"/>
              <a:t>, </a:t>
            </a:r>
            <a:r>
              <a:rPr lang="en-GB" dirty="0" err="1"/>
              <a:t>Tinney</a:t>
            </a:r>
            <a:r>
              <a:rPr lang="en-GB" dirty="0"/>
              <a:t>, </a:t>
            </a:r>
            <a:r>
              <a:rPr lang="en-GB" dirty="0" err="1"/>
              <a:t>Saer</a:t>
            </a:r>
            <a:r>
              <a:rPr lang="en-GB" dirty="0"/>
              <a:t>, in publication) </a:t>
            </a:r>
          </a:p>
          <a:p>
            <a:endParaRPr lang="en-GB" dirty="0"/>
          </a:p>
        </p:txBody>
      </p:sp>
    </p:spTree>
    <p:extLst>
      <p:ext uri="{BB962C8B-B14F-4D97-AF65-F5344CB8AC3E}">
        <p14:creationId xmlns:p14="http://schemas.microsoft.com/office/powerpoint/2010/main" val="19384006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dirty="0"/>
              <a:t>Key Principles</a:t>
            </a:r>
          </a:p>
        </p:txBody>
      </p:sp>
      <p:sp>
        <p:nvSpPr>
          <p:cNvPr id="4" name="Content Placeholder 3"/>
          <p:cNvSpPr>
            <a:spLocks noGrp="1"/>
          </p:cNvSpPr>
          <p:nvPr>
            <p:ph idx="1"/>
          </p:nvPr>
        </p:nvSpPr>
        <p:spPr/>
        <p:txBody>
          <a:bodyPr>
            <a:normAutofit/>
          </a:bodyPr>
          <a:lstStyle/>
          <a:p>
            <a:r>
              <a:rPr lang="en-GB" dirty="0"/>
              <a:t>A commitment to social justice</a:t>
            </a:r>
          </a:p>
          <a:p>
            <a:r>
              <a:rPr lang="en-GB" dirty="0"/>
              <a:t>Respect for children and young people</a:t>
            </a:r>
          </a:p>
          <a:p>
            <a:r>
              <a:rPr lang="en-GB" dirty="0"/>
              <a:t>Valuing uniqueness and diversity</a:t>
            </a:r>
          </a:p>
          <a:p>
            <a:r>
              <a:rPr lang="en-GB" dirty="0"/>
              <a:t>Empowering children and young people to come to voice</a:t>
            </a:r>
          </a:p>
          <a:p>
            <a:r>
              <a:rPr lang="en-GB" dirty="0"/>
              <a:t>Challenging the discrimination and oppression of children and young people</a:t>
            </a:r>
          </a:p>
          <a:p>
            <a:r>
              <a:rPr lang="en-GB" dirty="0"/>
              <a:t>Boylan and Dalrymple, 2009</a:t>
            </a:r>
          </a:p>
        </p:txBody>
      </p:sp>
    </p:spTree>
    <p:extLst>
      <p:ext uri="{BB962C8B-B14F-4D97-AF65-F5344CB8AC3E}">
        <p14:creationId xmlns:p14="http://schemas.microsoft.com/office/powerpoint/2010/main" val="182088113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CDCE0"/>
      </a:lt2>
      <a:accent1>
        <a:srgbClr val="415588"/>
      </a:accent1>
      <a:accent2>
        <a:srgbClr val="4294B6"/>
      </a:accent2>
      <a:accent3>
        <a:srgbClr val="087D7C"/>
      </a:accent3>
      <a:accent4>
        <a:srgbClr val="2CB663"/>
      </a:accent4>
      <a:accent5>
        <a:srgbClr val="DF8822"/>
      </a:accent5>
      <a:accent6>
        <a:srgbClr val="BC410A"/>
      </a:accent6>
      <a:hlink>
        <a:srgbClr val="5977C4"/>
      </a:hlink>
      <a:folHlink>
        <a:srgbClr val="A1A9BF"/>
      </a:folHlink>
    </a:clrScheme>
    <a:fontScheme name="Gallery">
      <a:majorFont>
        <a:latin typeface="Century Gothic" panose="020B0502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lumMod val="108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E050AC27-895F-4B90-991D-A6818FC89AB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0</TotalTime>
  <Words>1081</Words>
  <Application>Microsoft Office PowerPoint</Application>
  <PresentationFormat>Widescreen</PresentationFormat>
  <Paragraphs>113</Paragraphs>
  <Slides>22</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Aptos</vt:lpstr>
      <vt:lpstr>Arial</vt:lpstr>
      <vt:lpstr>Century Gothic</vt:lpstr>
      <vt:lpstr>Gallery</vt:lpstr>
      <vt:lpstr>ECES4014/C</vt:lpstr>
      <vt:lpstr>Recap</vt:lpstr>
      <vt:lpstr>Analysing Children’s Rights</vt:lpstr>
      <vt:lpstr>Children’s Rights in Wales </vt:lpstr>
      <vt:lpstr>PowerPoint Presentation</vt:lpstr>
      <vt:lpstr>Childrens Commisioners</vt:lpstr>
      <vt:lpstr>Comparison</vt:lpstr>
      <vt:lpstr>TASK</vt:lpstr>
      <vt:lpstr>Accessing Rights </vt:lpstr>
      <vt:lpstr>The Right Way</vt:lpstr>
      <vt:lpstr>The Right Way </vt:lpstr>
      <vt:lpstr>Task </vt:lpstr>
      <vt:lpstr>Rights are not enough…?</vt:lpstr>
      <vt:lpstr>Rights and Inclusion</vt:lpstr>
      <vt:lpstr>A Rights ‘Veneer’ </vt:lpstr>
      <vt:lpstr>Questions?</vt:lpstr>
      <vt:lpstr>Tensions and Challenges </vt:lpstr>
      <vt:lpstr>             Discuss </vt:lpstr>
      <vt:lpstr>Consider…  </vt:lpstr>
      <vt:lpstr> You Make a Difference</vt:lpstr>
      <vt:lpstr>Conclusions from Practice </vt:lpstr>
      <vt:lpstr> Key Principles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Childrens Rights in Wales.</dc:title>
  <dc:creator>Ross Phillips</dc:creator>
  <cp:lastModifiedBy>Ross</cp:lastModifiedBy>
  <cp:revision>1</cp:revision>
  <dcterms:created xsi:type="dcterms:W3CDTF">2024-07-24T09:46:07Z</dcterms:created>
  <dcterms:modified xsi:type="dcterms:W3CDTF">2024-08-07T10:04:10Z</dcterms:modified>
</cp:coreProperties>
</file>