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7" r:id="rId2"/>
    <p:sldId id="278" r:id="rId3"/>
    <p:sldId id="267" r:id="rId4"/>
    <p:sldId id="268" r:id="rId5"/>
    <p:sldId id="265" r:id="rId6"/>
    <p:sldId id="271" r:id="rId7"/>
    <p:sldId id="272" r:id="rId8"/>
    <p:sldId id="279" r:id="rId9"/>
    <p:sldId id="259" r:id="rId10"/>
    <p:sldId id="273" r:id="rId11"/>
    <p:sldId id="274" r:id="rId12"/>
    <p:sldId id="275" r:id="rId13"/>
    <p:sldId id="276" r:id="rId14"/>
    <p:sldId id="264" r:id="rId15"/>
    <p:sldId id="270" r:id="rId16"/>
    <p:sldId id="277" r:id="rId17"/>
  </p:sldIdLst>
  <p:sldSz cx="18288000" cy="10287000"/>
  <p:notesSz cx="6858000" cy="9144000"/>
  <p:embeddedFontLst>
    <p:embeddedFont>
      <p:font typeface="Arial Nova" panose="020B0504020202020204" pitchFamily="34" charset="0"/>
      <p:regular r:id="rId19"/>
      <p:bold r:id="rId20"/>
      <p:italic r:id="rId21"/>
      <p:boldItalic r:id="rId22"/>
    </p:embeddedFont>
    <p:embeddedFont>
      <p:font typeface="Raleway" pitchFamily="2" charset="0"/>
      <p:regular r:id="rId23"/>
      <p:bold r:id="rId24"/>
      <p:italic r:id="rId25"/>
      <p:boldItalic r:id="rId26"/>
    </p:embeddedFont>
    <p:embeddedFont>
      <p:font typeface="Raleway Bold" charset="0"/>
      <p:regular r:id="rId27"/>
      <p:bold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ECAA867-A8CB-ADB6-93EA-749699F46332}" name="Peter Afuba" initials="PA" userId="S::pafuba@kennalp.com::989f9310-336c-4bb5-8260-e010f1e77b22" providerId="AD"/>
  <p188:author id="{5D591872-9293-4F95-C9E0-D8B929723DD7}" name="Jude Nnodum" initials="JN" userId="S::jnnodum@kennalp.com::4436a320-ce5d-4cd9-9e0f-98215e9f1883" providerId="AD"/>
  <p188:author id="{77B3897A-48A5-3AD2-77A0-6D89098B0F18}" name="KENNA" initials="KENNA" userId="KENNA" providerId="None"/>
  <p188:author id="{B8EFD1A7-E2F1-4AA0-DB14-47B0F8880D61}" name="Adedola Adetokunbo-Ajayi" initials="AA" userId="S::aadetokunbo-ajayi@kennalp.com::6e1fc007-202e-469e-a4a3-cf15610e53e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77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viewProps" Target="viewProps.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DD9CB5-0F0B-4BD5-B551-45087DD7911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E16287D-909F-4586-BDE9-70FA64AF798E}">
      <dgm:prSet/>
      <dgm:spPr/>
      <dgm:t>
        <a:bodyPr/>
        <a:lstStyle/>
        <a:p>
          <a:r>
            <a:rPr lang="en-NG" b="1" dirty="0"/>
            <a:t>Student name: </a:t>
          </a:r>
          <a:r>
            <a:rPr lang="en-NG" b="1" dirty="0" err="1"/>
            <a:t>Sharku</a:t>
          </a:r>
          <a:r>
            <a:rPr lang="en-NG" b="1" dirty="0"/>
            <a:t> </a:t>
          </a:r>
          <a:r>
            <a:rPr lang="en-NG" b="1" dirty="0" err="1"/>
            <a:t>Adawakwa</a:t>
          </a:r>
          <a:endParaRPr lang="en-US" b="1" dirty="0"/>
        </a:p>
      </dgm:t>
    </dgm:pt>
    <dgm:pt modelId="{80EA35CD-A1B6-4FAF-9663-55DD2B9F86B9}" type="parTrans" cxnId="{9F65A0AE-93D9-4212-89EE-84A131B63C01}">
      <dgm:prSet/>
      <dgm:spPr/>
      <dgm:t>
        <a:bodyPr/>
        <a:lstStyle/>
        <a:p>
          <a:endParaRPr lang="en-US" b="1"/>
        </a:p>
      </dgm:t>
    </dgm:pt>
    <dgm:pt modelId="{54CFE68B-B217-4561-AD23-711D10F0A036}" type="sibTrans" cxnId="{9F65A0AE-93D9-4212-89EE-84A131B63C01}">
      <dgm:prSet/>
      <dgm:spPr/>
      <dgm:t>
        <a:bodyPr/>
        <a:lstStyle/>
        <a:p>
          <a:endParaRPr lang="en-US" b="1"/>
        </a:p>
      </dgm:t>
    </dgm:pt>
    <dgm:pt modelId="{DB6E45C8-487F-4BEF-8A90-B3A7AE13769D}">
      <dgm:prSet/>
      <dgm:spPr/>
      <dgm:t>
        <a:bodyPr/>
        <a:lstStyle/>
        <a:p>
          <a:r>
            <a:rPr lang="en-NG" b="1"/>
            <a:t>Student ID number:  </a:t>
          </a:r>
          <a:r>
            <a:rPr lang="en-US" b="1"/>
            <a:t>2419438 </a:t>
          </a:r>
        </a:p>
      </dgm:t>
    </dgm:pt>
    <dgm:pt modelId="{972B5390-6E72-4F19-B374-395A0C66A43A}" type="parTrans" cxnId="{3C791D4A-A9C6-4FB3-B548-B28B493A3BC2}">
      <dgm:prSet/>
      <dgm:spPr/>
      <dgm:t>
        <a:bodyPr/>
        <a:lstStyle/>
        <a:p>
          <a:endParaRPr lang="en-US" b="1"/>
        </a:p>
      </dgm:t>
    </dgm:pt>
    <dgm:pt modelId="{1FF3270C-9841-4A69-A855-68834650EEBD}" type="sibTrans" cxnId="{3C791D4A-A9C6-4FB3-B548-B28B493A3BC2}">
      <dgm:prSet/>
      <dgm:spPr/>
      <dgm:t>
        <a:bodyPr/>
        <a:lstStyle/>
        <a:p>
          <a:endParaRPr lang="en-US" b="1"/>
        </a:p>
      </dgm:t>
    </dgm:pt>
    <dgm:pt modelId="{7294FA58-0C1D-4C8E-A74A-9341C3E4E5D0}">
      <dgm:prSet/>
      <dgm:spPr/>
      <dgm:t>
        <a:bodyPr/>
        <a:lstStyle/>
        <a:p>
          <a:r>
            <a:rPr lang="en-NG" b="1"/>
            <a:t>Programme: BSc Health and Social Care </a:t>
          </a:r>
          <a:endParaRPr lang="en-US" b="1"/>
        </a:p>
      </dgm:t>
    </dgm:pt>
    <dgm:pt modelId="{40885285-5DE2-49B1-A5DB-183BBB61FF50}" type="parTrans" cxnId="{22B6D9C3-C078-431A-9874-39971F7F17BF}">
      <dgm:prSet/>
      <dgm:spPr/>
      <dgm:t>
        <a:bodyPr/>
        <a:lstStyle/>
        <a:p>
          <a:endParaRPr lang="en-US" b="1"/>
        </a:p>
      </dgm:t>
    </dgm:pt>
    <dgm:pt modelId="{F4BD03DB-530F-41B4-A9CB-FC94EB25CD79}" type="sibTrans" cxnId="{22B6D9C3-C078-431A-9874-39971F7F17BF}">
      <dgm:prSet/>
      <dgm:spPr/>
      <dgm:t>
        <a:bodyPr/>
        <a:lstStyle/>
        <a:p>
          <a:endParaRPr lang="en-US" b="1"/>
        </a:p>
      </dgm:t>
    </dgm:pt>
    <dgm:pt modelId="{8CCFD0C6-3FB4-41B5-9F4C-CF265BA242EC}">
      <dgm:prSet/>
      <dgm:spPr/>
      <dgm:t>
        <a:bodyPr/>
        <a:lstStyle/>
        <a:p>
          <a:r>
            <a:rPr lang="en-NG" b="1"/>
            <a:t>Module: Introduction to Physiology </a:t>
          </a:r>
          <a:endParaRPr lang="en-US" b="1"/>
        </a:p>
      </dgm:t>
    </dgm:pt>
    <dgm:pt modelId="{BC363AC1-7326-4662-8A6B-4FEC08472F41}" type="parTrans" cxnId="{DABB6B6E-804A-4FD3-A0E2-1C094C0A78D5}">
      <dgm:prSet/>
      <dgm:spPr/>
      <dgm:t>
        <a:bodyPr/>
        <a:lstStyle/>
        <a:p>
          <a:endParaRPr lang="en-US" b="1"/>
        </a:p>
      </dgm:t>
    </dgm:pt>
    <dgm:pt modelId="{38A19C1E-56EE-4086-A895-6D7B5C639AC1}" type="sibTrans" cxnId="{DABB6B6E-804A-4FD3-A0E2-1C094C0A78D5}">
      <dgm:prSet/>
      <dgm:spPr/>
      <dgm:t>
        <a:bodyPr/>
        <a:lstStyle/>
        <a:p>
          <a:endParaRPr lang="en-US" b="1"/>
        </a:p>
      </dgm:t>
    </dgm:pt>
    <dgm:pt modelId="{527D66A1-39AF-4740-8394-7B830AD8B0A2}">
      <dgm:prSet/>
      <dgm:spPr/>
      <dgm:t>
        <a:bodyPr/>
        <a:lstStyle/>
        <a:p>
          <a:r>
            <a:rPr lang="en-NG" b="1"/>
            <a:t>Module code: BMHP5023 </a:t>
          </a:r>
          <a:endParaRPr lang="en-US" b="1"/>
        </a:p>
      </dgm:t>
    </dgm:pt>
    <dgm:pt modelId="{0C9F24DA-401D-4361-B8E9-FE609B138CCA}" type="parTrans" cxnId="{556213FF-6B07-4C45-865F-81EA01D58E92}">
      <dgm:prSet/>
      <dgm:spPr/>
      <dgm:t>
        <a:bodyPr/>
        <a:lstStyle/>
        <a:p>
          <a:endParaRPr lang="en-US" b="1"/>
        </a:p>
      </dgm:t>
    </dgm:pt>
    <dgm:pt modelId="{C9C697E7-E33B-4CC0-9FC9-A9E8D89A800F}" type="sibTrans" cxnId="{556213FF-6B07-4C45-865F-81EA01D58E92}">
      <dgm:prSet/>
      <dgm:spPr/>
      <dgm:t>
        <a:bodyPr/>
        <a:lstStyle/>
        <a:p>
          <a:endParaRPr lang="en-US" b="1"/>
        </a:p>
      </dgm:t>
    </dgm:pt>
    <dgm:pt modelId="{633F09E4-8608-4C4F-A87A-E75F87151168}">
      <dgm:prSet/>
      <dgm:spPr/>
      <dgm:t>
        <a:bodyPr/>
        <a:lstStyle/>
        <a:p>
          <a:r>
            <a:rPr lang="en-NG" b="1"/>
            <a:t>Assignment Title: Component 2: Presentation (PowerPoint with voice-over)</a:t>
          </a:r>
          <a:endParaRPr lang="en-US" b="1"/>
        </a:p>
      </dgm:t>
    </dgm:pt>
    <dgm:pt modelId="{CC40BD9B-BE28-4D72-A628-9CECB2ECA764}" type="parTrans" cxnId="{EB81C3AD-EEDB-4679-AECC-843F4E419292}">
      <dgm:prSet/>
      <dgm:spPr/>
      <dgm:t>
        <a:bodyPr/>
        <a:lstStyle/>
        <a:p>
          <a:endParaRPr lang="en-US" b="1"/>
        </a:p>
      </dgm:t>
    </dgm:pt>
    <dgm:pt modelId="{DFB03E6C-9538-4B29-B0F5-FA5240F6142B}" type="sibTrans" cxnId="{EB81C3AD-EEDB-4679-AECC-843F4E419292}">
      <dgm:prSet/>
      <dgm:spPr/>
      <dgm:t>
        <a:bodyPr/>
        <a:lstStyle/>
        <a:p>
          <a:endParaRPr lang="en-US" b="1"/>
        </a:p>
      </dgm:t>
    </dgm:pt>
    <dgm:pt modelId="{8F0312AB-7855-4CD4-9F43-DB06DB1B371D}" type="pres">
      <dgm:prSet presAssocID="{4BDD9CB5-0F0B-4BD5-B551-45087DD7911A}" presName="vert0" presStyleCnt="0">
        <dgm:presLayoutVars>
          <dgm:dir/>
          <dgm:animOne val="branch"/>
          <dgm:animLvl val="lvl"/>
        </dgm:presLayoutVars>
      </dgm:prSet>
      <dgm:spPr/>
    </dgm:pt>
    <dgm:pt modelId="{C1F7BE04-6226-4BA3-9AE1-A52F05BA8021}" type="pres">
      <dgm:prSet presAssocID="{AE16287D-909F-4586-BDE9-70FA64AF798E}" presName="thickLine" presStyleLbl="alignNode1" presStyleIdx="0" presStyleCnt="6"/>
      <dgm:spPr/>
    </dgm:pt>
    <dgm:pt modelId="{04C22F76-E1AB-4747-A94F-C6B24116A4FD}" type="pres">
      <dgm:prSet presAssocID="{AE16287D-909F-4586-BDE9-70FA64AF798E}" presName="horz1" presStyleCnt="0"/>
      <dgm:spPr/>
    </dgm:pt>
    <dgm:pt modelId="{34EFC87B-E966-428E-BB14-3645D371D1B8}" type="pres">
      <dgm:prSet presAssocID="{AE16287D-909F-4586-BDE9-70FA64AF798E}" presName="tx1" presStyleLbl="revTx" presStyleIdx="0" presStyleCnt="6"/>
      <dgm:spPr/>
    </dgm:pt>
    <dgm:pt modelId="{48E83245-6C80-4EBB-853F-E61B4FF2FF0A}" type="pres">
      <dgm:prSet presAssocID="{AE16287D-909F-4586-BDE9-70FA64AF798E}" presName="vert1" presStyleCnt="0"/>
      <dgm:spPr/>
    </dgm:pt>
    <dgm:pt modelId="{880F28D0-C504-4C27-BE20-E25FE1AC1C37}" type="pres">
      <dgm:prSet presAssocID="{DB6E45C8-487F-4BEF-8A90-B3A7AE13769D}" presName="thickLine" presStyleLbl="alignNode1" presStyleIdx="1" presStyleCnt="6"/>
      <dgm:spPr/>
    </dgm:pt>
    <dgm:pt modelId="{53402F75-8154-45E3-AB96-8DA7D897635C}" type="pres">
      <dgm:prSet presAssocID="{DB6E45C8-487F-4BEF-8A90-B3A7AE13769D}" presName="horz1" presStyleCnt="0"/>
      <dgm:spPr/>
    </dgm:pt>
    <dgm:pt modelId="{151E3037-5468-420A-975C-71003D5143FE}" type="pres">
      <dgm:prSet presAssocID="{DB6E45C8-487F-4BEF-8A90-B3A7AE13769D}" presName="tx1" presStyleLbl="revTx" presStyleIdx="1" presStyleCnt="6"/>
      <dgm:spPr/>
    </dgm:pt>
    <dgm:pt modelId="{1DAF9261-8B0C-495E-8FD1-3C2F45D40FA5}" type="pres">
      <dgm:prSet presAssocID="{DB6E45C8-487F-4BEF-8A90-B3A7AE13769D}" presName="vert1" presStyleCnt="0"/>
      <dgm:spPr/>
    </dgm:pt>
    <dgm:pt modelId="{05F51172-34F2-459A-9A57-C10F92E7E89C}" type="pres">
      <dgm:prSet presAssocID="{7294FA58-0C1D-4C8E-A74A-9341C3E4E5D0}" presName="thickLine" presStyleLbl="alignNode1" presStyleIdx="2" presStyleCnt="6"/>
      <dgm:spPr/>
    </dgm:pt>
    <dgm:pt modelId="{8AC5FD7E-B757-4F11-9C55-459FFC45BDF9}" type="pres">
      <dgm:prSet presAssocID="{7294FA58-0C1D-4C8E-A74A-9341C3E4E5D0}" presName="horz1" presStyleCnt="0"/>
      <dgm:spPr/>
    </dgm:pt>
    <dgm:pt modelId="{2D521AF9-8434-4584-A765-D370787235C4}" type="pres">
      <dgm:prSet presAssocID="{7294FA58-0C1D-4C8E-A74A-9341C3E4E5D0}" presName="tx1" presStyleLbl="revTx" presStyleIdx="2" presStyleCnt="6"/>
      <dgm:spPr/>
    </dgm:pt>
    <dgm:pt modelId="{07A5B509-CE73-40DD-B631-702465EA0BD7}" type="pres">
      <dgm:prSet presAssocID="{7294FA58-0C1D-4C8E-A74A-9341C3E4E5D0}" presName="vert1" presStyleCnt="0"/>
      <dgm:spPr/>
    </dgm:pt>
    <dgm:pt modelId="{29DE7505-0F51-42DE-8B36-FC8C6EDDD8F2}" type="pres">
      <dgm:prSet presAssocID="{8CCFD0C6-3FB4-41B5-9F4C-CF265BA242EC}" presName="thickLine" presStyleLbl="alignNode1" presStyleIdx="3" presStyleCnt="6"/>
      <dgm:spPr/>
    </dgm:pt>
    <dgm:pt modelId="{CC79C15B-D80F-45C6-A8E5-7DDAE7924C0C}" type="pres">
      <dgm:prSet presAssocID="{8CCFD0C6-3FB4-41B5-9F4C-CF265BA242EC}" presName="horz1" presStyleCnt="0"/>
      <dgm:spPr/>
    </dgm:pt>
    <dgm:pt modelId="{D417C31B-1443-4AD9-A4D1-F0CA0CFEBE92}" type="pres">
      <dgm:prSet presAssocID="{8CCFD0C6-3FB4-41B5-9F4C-CF265BA242EC}" presName="tx1" presStyleLbl="revTx" presStyleIdx="3" presStyleCnt="6"/>
      <dgm:spPr/>
    </dgm:pt>
    <dgm:pt modelId="{1F3FA473-6066-4BE2-9DDF-157854EBDD61}" type="pres">
      <dgm:prSet presAssocID="{8CCFD0C6-3FB4-41B5-9F4C-CF265BA242EC}" presName="vert1" presStyleCnt="0"/>
      <dgm:spPr/>
    </dgm:pt>
    <dgm:pt modelId="{4AC47299-C5A4-4B5F-B7CF-96A9C372F152}" type="pres">
      <dgm:prSet presAssocID="{527D66A1-39AF-4740-8394-7B830AD8B0A2}" presName="thickLine" presStyleLbl="alignNode1" presStyleIdx="4" presStyleCnt="6"/>
      <dgm:spPr/>
    </dgm:pt>
    <dgm:pt modelId="{CDC080E5-FCB1-4937-98CE-D6D908243342}" type="pres">
      <dgm:prSet presAssocID="{527D66A1-39AF-4740-8394-7B830AD8B0A2}" presName="horz1" presStyleCnt="0"/>
      <dgm:spPr/>
    </dgm:pt>
    <dgm:pt modelId="{B159F001-6FA2-479B-9ABA-736721F4D79C}" type="pres">
      <dgm:prSet presAssocID="{527D66A1-39AF-4740-8394-7B830AD8B0A2}" presName="tx1" presStyleLbl="revTx" presStyleIdx="4" presStyleCnt="6"/>
      <dgm:spPr/>
    </dgm:pt>
    <dgm:pt modelId="{A6507190-93D2-4A79-8CF5-8BE9F40E3208}" type="pres">
      <dgm:prSet presAssocID="{527D66A1-39AF-4740-8394-7B830AD8B0A2}" presName="vert1" presStyleCnt="0"/>
      <dgm:spPr/>
    </dgm:pt>
    <dgm:pt modelId="{D7D84020-AC0C-48A2-B99F-EBBFF11000E9}" type="pres">
      <dgm:prSet presAssocID="{633F09E4-8608-4C4F-A87A-E75F87151168}" presName="thickLine" presStyleLbl="alignNode1" presStyleIdx="5" presStyleCnt="6"/>
      <dgm:spPr/>
    </dgm:pt>
    <dgm:pt modelId="{E93FBE9B-778A-416F-825E-9FAEE9CE82CA}" type="pres">
      <dgm:prSet presAssocID="{633F09E4-8608-4C4F-A87A-E75F87151168}" presName="horz1" presStyleCnt="0"/>
      <dgm:spPr/>
    </dgm:pt>
    <dgm:pt modelId="{0C7EAC15-46BB-474C-89D7-BEED43A2A541}" type="pres">
      <dgm:prSet presAssocID="{633F09E4-8608-4C4F-A87A-E75F87151168}" presName="tx1" presStyleLbl="revTx" presStyleIdx="5" presStyleCnt="6"/>
      <dgm:spPr/>
    </dgm:pt>
    <dgm:pt modelId="{A9F6C237-E919-4BD9-A08D-6E92E3AE33B2}" type="pres">
      <dgm:prSet presAssocID="{633F09E4-8608-4C4F-A87A-E75F87151168}" presName="vert1" presStyleCnt="0"/>
      <dgm:spPr/>
    </dgm:pt>
  </dgm:ptLst>
  <dgm:cxnLst>
    <dgm:cxn modelId="{4EF4D519-4539-46BA-8C66-FEF307AE526C}" type="presOf" srcId="{8CCFD0C6-3FB4-41B5-9F4C-CF265BA242EC}" destId="{D417C31B-1443-4AD9-A4D1-F0CA0CFEBE92}" srcOrd="0" destOrd="0" presId="urn:microsoft.com/office/officeart/2008/layout/LinedList"/>
    <dgm:cxn modelId="{013B2E44-CB8D-4052-931A-8FDB6E0069A4}" type="presOf" srcId="{4BDD9CB5-0F0B-4BD5-B551-45087DD7911A}" destId="{8F0312AB-7855-4CD4-9F43-DB06DB1B371D}" srcOrd="0" destOrd="0" presId="urn:microsoft.com/office/officeart/2008/layout/LinedList"/>
    <dgm:cxn modelId="{3C791D4A-A9C6-4FB3-B548-B28B493A3BC2}" srcId="{4BDD9CB5-0F0B-4BD5-B551-45087DD7911A}" destId="{DB6E45C8-487F-4BEF-8A90-B3A7AE13769D}" srcOrd="1" destOrd="0" parTransId="{972B5390-6E72-4F19-B374-395A0C66A43A}" sibTransId="{1FF3270C-9841-4A69-A855-68834650EEBD}"/>
    <dgm:cxn modelId="{C453344E-5DEE-477A-A8E1-FAA93D796326}" type="presOf" srcId="{7294FA58-0C1D-4C8E-A74A-9341C3E4E5D0}" destId="{2D521AF9-8434-4584-A765-D370787235C4}" srcOrd="0" destOrd="0" presId="urn:microsoft.com/office/officeart/2008/layout/LinedList"/>
    <dgm:cxn modelId="{DABB6B6E-804A-4FD3-A0E2-1C094C0A78D5}" srcId="{4BDD9CB5-0F0B-4BD5-B551-45087DD7911A}" destId="{8CCFD0C6-3FB4-41B5-9F4C-CF265BA242EC}" srcOrd="3" destOrd="0" parTransId="{BC363AC1-7326-4662-8A6B-4FEC08472F41}" sibTransId="{38A19C1E-56EE-4086-A895-6D7B5C639AC1}"/>
    <dgm:cxn modelId="{FFC4716F-F7AB-4146-BDF5-98DF01D7BD94}" type="presOf" srcId="{633F09E4-8608-4C4F-A87A-E75F87151168}" destId="{0C7EAC15-46BB-474C-89D7-BEED43A2A541}" srcOrd="0" destOrd="0" presId="urn:microsoft.com/office/officeart/2008/layout/LinedList"/>
    <dgm:cxn modelId="{FAEB9298-5764-4443-91C1-FA15577CAA31}" type="presOf" srcId="{527D66A1-39AF-4740-8394-7B830AD8B0A2}" destId="{B159F001-6FA2-479B-9ABA-736721F4D79C}" srcOrd="0" destOrd="0" presId="urn:microsoft.com/office/officeart/2008/layout/LinedList"/>
    <dgm:cxn modelId="{855DAAAB-E068-4C5A-9EE8-3E96F8F87B17}" type="presOf" srcId="{DB6E45C8-487F-4BEF-8A90-B3A7AE13769D}" destId="{151E3037-5468-420A-975C-71003D5143FE}" srcOrd="0" destOrd="0" presId="urn:microsoft.com/office/officeart/2008/layout/LinedList"/>
    <dgm:cxn modelId="{EB81C3AD-EEDB-4679-AECC-843F4E419292}" srcId="{4BDD9CB5-0F0B-4BD5-B551-45087DD7911A}" destId="{633F09E4-8608-4C4F-A87A-E75F87151168}" srcOrd="5" destOrd="0" parTransId="{CC40BD9B-BE28-4D72-A628-9CECB2ECA764}" sibTransId="{DFB03E6C-9538-4B29-B0F5-FA5240F6142B}"/>
    <dgm:cxn modelId="{9F65A0AE-93D9-4212-89EE-84A131B63C01}" srcId="{4BDD9CB5-0F0B-4BD5-B551-45087DD7911A}" destId="{AE16287D-909F-4586-BDE9-70FA64AF798E}" srcOrd="0" destOrd="0" parTransId="{80EA35CD-A1B6-4FAF-9663-55DD2B9F86B9}" sibTransId="{54CFE68B-B217-4561-AD23-711D10F0A036}"/>
    <dgm:cxn modelId="{1875FDB1-6D4D-4FE2-AD14-529C55A586F1}" type="presOf" srcId="{AE16287D-909F-4586-BDE9-70FA64AF798E}" destId="{34EFC87B-E966-428E-BB14-3645D371D1B8}" srcOrd="0" destOrd="0" presId="urn:microsoft.com/office/officeart/2008/layout/LinedList"/>
    <dgm:cxn modelId="{22B6D9C3-C078-431A-9874-39971F7F17BF}" srcId="{4BDD9CB5-0F0B-4BD5-B551-45087DD7911A}" destId="{7294FA58-0C1D-4C8E-A74A-9341C3E4E5D0}" srcOrd="2" destOrd="0" parTransId="{40885285-5DE2-49B1-A5DB-183BBB61FF50}" sibTransId="{F4BD03DB-530F-41B4-A9CB-FC94EB25CD79}"/>
    <dgm:cxn modelId="{556213FF-6B07-4C45-865F-81EA01D58E92}" srcId="{4BDD9CB5-0F0B-4BD5-B551-45087DD7911A}" destId="{527D66A1-39AF-4740-8394-7B830AD8B0A2}" srcOrd="4" destOrd="0" parTransId="{0C9F24DA-401D-4361-B8E9-FE609B138CCA}" sibTransId="{C9C697E7-E33B-4CC0-9FC9-A9E8D89A800F}"/>
    <dgm:cxn modelId="{EEA0D9CC-A149-473B-9B43-8CA287F028D7}" type="presParOf" srcId="{8F0312AB-7855-4CD4-9F43-DB06DB1B371D}" destId="{C1F7BE04-6226-4BA3-9AE1-A52F05BA8021}" srcOrd="0" destOrd="0" presId="urn:microsoft.com/office/officeart/2008/layout/LinedList"/>
    <dgm:cxn modelId="{19A0914D-E97B-473A-A983-78EB6CC73D0F}" type="presParOf" srcId="{8F0312AB-7855-4CD4-9F43-DB06DB1B371D}" destId="{04C22F76-E1AB-4747-A94F-C6B24116A4FD}" srcOrd="1" destOrd="0" presId="urn:microsoft.com/office/officeart/2008/layout/LinedList"/>
    <dgm:cxn modelId="{40261043-CDBC-4A8A-B28C-D90D1A64FA2D}" type="presParOf" srcId="{04C22F76-E1AB-4747-A94F-C6B24116A4FD}" destId="{34EFC87B-E966-428E-BB14-3645D371D1B8}" srcOrd="0" destOrd="0" presId="urn:microsoft.com/office/officeart/2008/layout/LinedList"/>
    <dgm:cxn modelId="{D6188BC2-B43A-422F-8BD9-FB3AF771F6D7}" type="presParOf" srcId="{04C22F76-E1AB-4747-A94F-C6B24116A4FD}" destId="{48E83245-6C80-4EBB-853F-E61B4FF2FF0A}" srcOrd="1" destOrd="0" presId="urn:microsoft.com/office/officeart/2008/layout/LinedList"/>
    <dgm:cxn modelId="{EC81B056-019C-43D1-8B20-F4F5102519DE}" type="presParOf" srcId="{8F0312AB-7855-4CD4-9F43-DB06DB1B371D}" destId="{880F28D0-C504-4C27-BE20-E25FE1AC1C37}" srcOrd="2" destOrd="0" presId="urn:microsoft.com/office/officeart/2008/layout/LinedList"/>
    <dgm:cxn modelId="{7D19ED0E-B4DF-46B6-8619-8D419CF1D291}" type="presParOf" srcId="{8F0312AB-7855-4CD4-9F43-DB06DB1B371D}" destId="{53402F75-8154-45E3-AB96-8DA7D897635C}" srcOrd="3" destOrd="0" presId="urn:microsoft.com/office/officeart/2008/layout/LinedList"/>
    <dgm:cxn modelId="{D439F328-25ED-4260-A580-5193E03F2A7A}" type="presParOf" srcId="{53402F75-8154-45E3-AB96-8DA7D897635C}" destId="{151E3037-5468-420A-975C-71003D5143FE}" srcOrd="0" destOrd="0" presId="urn:microsoft.com/office/officeart/2008/layout/LinedList"/>
    <dgm:cxn modelId="{4213BEC7-134A-415E-86C5-185E1D6B0B5D}" type="presParOf" srcId="{53402F75-8154-45E3-AB96-8DA7D897635C}" destId="{1DAF9261-8B0C-495E-8FD1-3C2F45D40FA5}" srcOrd="1" destOrd="0" presId="urn:microsoft.com/office/officeart/2008/layout/LinedList"/>
    <dgm:cxn modelId="{CD2504E5-C8CA-4998-A4F9-E2259C98E6EE}" type="presParOf" srcId="{8F0312AB-7855-4CD4-9F43-DB06DB1B371D}" destId="{05F51172-34F2-459A-9A57-C10F92E7E89C}" srcOrd="4" destOrd="0" presId="urn:microsoft.com/office/officeart/2008/layout/LinedList"/>
    <dgm:cxn modelId="{6E9701F2-6397-483F-8156-B0BB593AB8A2}" type="presParOf" srcId="{8F0312AB-7855-4CD4-9F43-DB06DB1B371D}" destId="{8AC5FD7E-B757-4F11-9C55-459FFC45BDF9}" srcOrd="5" destOrd="0" presId="urn:microsoft.com/office/officeart/2008/layout/LinedList"/>
    <dgm:cxn modelId="{3897EC57-E566-45EB-9237-04D0835076A8}" type="presParOf" srcId="{8AC5FD7E-B757-4F11-9C55-459FFC45BDF9}" destId="{2D521AF9-8434-4584-A765-D370787235C4}" srcOrd="0" destOrd="0" presId="urn:microsoft.com/office/officeart/2008/layout/LinedList"/>
    <dgm:cxn modelId="{5D8DE695-8E9F-4ABA-BBDB-1A56AFF8A196}" type="presParOf" srcId="{8AC5FD7E-B757-4F11-9C55-459FFC45BDF9}" destId="{07A5B509-CE73-40DD-B631-702465EA0BD7}" srcOrd="1" destOrd="0" presId="urn:microsoft.com/office/officeart/2008/layout/LinedList"/>
    <dgm:cxn modelId="{9AD8A94A-FD3B-4D7D-8C94-E280CA0A6F31}" type="presParOf" srcId="{8F0312AB-7855-4CD4-9F43-DB06DB1B371D}" destId="{29DE7505-0F51-42DE-8B36-FC8C6EDDD8F2}" srcOrd="6" destOrd="0" presId="urn:microsoft.com/office/officeart/2008/layout/LinedList"/>
    <dgm:cxn modelId="{48CCFA44-C62C-4B7C-8878-71441DEB5AB9}" type="presParOf" srcId="{8F0312AB-7855-4CD4-9F43-DB06DB1B371D}" destId="{CC79C15B-D80F-45C6-A8E5-7DDAE7924C0C}" srcOrd="7" destOrd="0" presId="urn:microsoft.com/office/officeart/2008/layout/LinedList"/>
    <dgm:cxn modelId="{4EB0792A-79B9-4247-93B5-790C4DBD91EF}" type="presParOf" srcId="{CC79C15B-D80F-45C6-A8E5-7DDAE7924C0C}" destId="{D417C31B-1443-4AD9-A4D1-F0CA0CFEBE92}" srcOrd="0" destOrd="0" presId="urn:microsoft.com/office/officeart/2008/layout/LinedList"/>
    <dgm:cxn modelId="{81ADC3FA-1786-4D5A-BE0D-E90921FA5B13}" type="presParOf" srcId="{CC79C15B-D80F-45C6-A8E5-7DDAE7924C0C}" destId="{1F3FA473-6066-4BE2-9DDF-157854EBDD61}" srcOrd="1" destOrd="0" presId="urn:microsoft.com/office/officeart/2008/layout/LinedList"/>
    <dgm:cxn modelId="{D2FF52CD-1B35-45BD-B5B3-8BE318962197}" type="presParOf" srcId="{8F0312AB-7855-4CD4-9F43-DB06DB1B371D}" destId="{4AC47299-C5A4-4B5F-B7CF-96A9C372F152}" srcOrd="8" destOrd="0" presId="urn:microsoft.com/office/officeart/2008/layout/LinedList"/>
    <dgm:cxn modelId="{6435B2D3-2575-4E91-9A8D-A96BF9E72506}" type="presParOf" srcId="{8F0312AB-7855-4CD4-9F43-DB06DB1B371D}" destId="{CDC080E5-FCB1-4937-98CE-D6D908243342}" srcOrd="9" destOrd="0" presId="urn:microsoft.com/office/officeart/2008/layout/LinedList"/>
    <dgm:cxn modelId="{A589E0F2-DF6D-46C0-BE7B-A41A0CEBAF57}" type="presParOf" srcId="{CDC080E5-FCB1-4937-98CE-D6D908243342}" destId="{B159F001-6FA2-479B-9ABA-736721F4D79C}" srcOrd="0" destOrd="0" presId="urn:microsoft.com/office/officeart/2008/layout/LinedList"/>
    <dgm:cxn modelId="{0EE627E5-4D65-4D49-93B5-81738DB5CD96}" type="presParOf" srcId="{CDC080E5-FCB1-4937-98CE-D6D908243342}" destId="{A6507190-93D2-4A79-8CF5-8BE9F40E3208}" srcOrd="1" destOrd="0" presId="urn:microsoft.com/office/officeart/2008/layout/LinedList"/>
    <dgm:cxn modelId="{B1369126-9C23-49DE-BBB1-1F8EE1BC4880}" type="presParOf" srcId="{8F0312AB-7855-4CD4-9F43-DB06DB1B371D}" destId="{D7D84020-AC0C-48A2-B99F-EBBFF11000E9}" srcOrd="10" destOrd="0" presId="urn:microsoft.com/office/officeart/2008/layout/LinedList"/>
    <dgm:cxn modelId="{8F0B1C29-C810-49BA-879A-FDF85BD56583}" type="presParOf" srcId="{8F0312AB-7855-4CD4-9F43-DB06DB1B371D}" destId="{E93FBE9B-778A-416F-825E-9FAEE9CE82CA}" srcOrd="11" destOrd="0" presId="urn:microsoft.com/office/officeart/2008/layout/LinedList"/>
    <dgm:cxn modelId="{D03047E9-BFB5-4450-B285-D9CC43A8D67A}" type="presParOf" srcId="{E93FBE9B-778A-416F-825E-9FAEE9CE82CA}" destId="{0C7EAC15-46BB-474C-89D7-BEED43A2A541}" srcOrd="0" destOrd="0" presId="urn:microsoft.com/office/officeart/2008/layout/LinedList"/>
    <dgm:cxn modelId="{7E4A7CBB-9C07-4CC2-B316-832C59D6C21A}" type="presParOf" srcId="{E93FBE9B-778A-416F-825E-9FAEE9CE82CA}" destId="{A9F6C237-E919-4BD9-A08D-6E92E3AE33B2}"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8C3ACC-1ADF-4DBD-AD94-5BDED6E07D35}"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050A845F-4383-4A51-935A-59F0F5416FA5}">
      <dgm:prSet/>
      <dgm:spPr/>
      <dgm:t>
        <a:bodyPr/>
        <a:lstStyle/>
        <a:p>
          <a:pPr>
            <a:buFont typeface="Times New Roman" panose="02020603050405020304" pitchFamily="18" charset="0"/>
            <a:buChar char="•"/>
          </a:pPr>
          <a:r>
            <a:rPr lang="en-GB"/>
            <a:t>1. Title Slide  					–	Slide 1</a:t>
          </a:r>
          <a:endParaRPr lang="en-NG"/>
        </a:p>
      </dgm:t>
    </dgm:pt>
    <dgm:pt modelId="{77693AA2-7ABD-4DC4-875C-582E955D8D93}" type="parTrans" cxnId="{527DCBF0-8AB3-4968-9365-A8FB56F480B7}">
      <dgm:prSet/>
      <dgm:spPr/>
      <dgm:t>
        <a:bodyPr/>
        <a:lstStyle/>
        <a:p>
          <a:endParaRPr lang="en-NG"/>
        </a:p>
      </dgm:t>
    </dgm:pt>
    <dgm:pt modelId="{4D8FA807-AFFD-4327-B508-7F570FD02E2B}" type="sibTrans" cxnId="{527DCBF0-8AB3-4968-9365-A8FB56F480B7}">
      <dgm:prSet/>
      <dgm:spPr/>
      <dgm:t>
        <a:bodyPr/>
        <a:lstStyle/>
        <a:p>
          <a:endParaRPr lang="en-NG"/>
        </a:p>
      </dgm:t>
    </dgm:pt>
    <dgm:pt modelId="{7D905491-FBFE-46A3-9E70-96DB0AAB0414}">
      <dgm:prSet/>
      <dgm:spPr/>
      <dgm:t>
        <a:bodyPr/>
        <a:lstStyle/>
        <a:p>
          <a:pPr>
            <a:buFont typeface="Times New Roman" panose="02020603050405020304" pitchFamily="18" charset="0"/>
            <a:buChar char="•"/>
          </a:pPr>
          <a:r>
            <a:rPr lang="en-GB"/>
            <a:t>2. Content Slide 					–	Slide 2</a:t>
          </a:r>
          <a:endParaRPr lang="en-NG"/>
        </a:p>
      </dgm:t>
    </dgm:pt>
    <dgm:pt modelId="{5A9D1AB1-4F7B-4307-9FC5-65660946AD97}" type="parTrans" cxnId="{ADA9EEBF-6DBD-42EC-8134-A26C4AEE3960}">
      <dgm:prSet/>
      <dgm:spPr/>
      <dgm:t>
        <a:bodyPr/>
        <a:lstStyle/>
        <a:p>
          <a:endParaRPr lang="en-NG"/>
        </a:p>
      </dgm:t>
    </dgm:pt>
    <dgm:pt modelId="{4E029626-958F-426D-BB5B-FA1FC154191C}" type="sibTrans" cxnId="{ADA9EEBF-6DBD-42EC-8134-A26C4AEE3960}">
      <dgm:prSet/>
      <dgm:spPr/>
      <dgm:t>
        <a:bodyPr/>
        <a:lstStyle/>
        <a:p>
          <a:endParaRPr lang="en-NG"/>
        </a:p>
      </dgm:t>
    </dgm:pt>
    <dgm:pt modelId="{41D08856-2F25-407E-BFD3-BC6228613EAD}">
      <dgm:prSet/>
      <dgm:spPr/>
      <dgm:t>
        <a:bodyPr/>
        <a:lstStyle/>
        <a:p>
          <a:pPr>
            <a:buFont typeface="Times New Roman" panose="02020603050405020304" pitchFamily="18" charset="0"/>
            <a:buChar char="•"/>
          </a:pPr>
          <a:r>
            <a:rPr lang="en-NG"/>
            <a:t>Introduction 					</a:t>
          </a:r>
          <a:r>
            <a:rPr lang="en-GB"/>
            <a:t>–	Slide 3</a:t>
          </a:r>
          <a:endParaRPr lang="en-NG"/>
        </a:p>
      </dgm:t>
    </dgm:pt>
    <dgm:pt modelId="{5CE81AD0-91AE-4CE3-8416-73B8BED6EBEB}" type="parTrans" cxnId="{220AA40E-796B-425A-BAD7-33530FC6173A}">
      <dgm:prSet/>
      <dgm:spPr/>
      <dgm:t>
        <a:bodyPr/>
        <a:lstStyle/>
        <a:p>
          <a:endParaRPr lang="en-NG"/>
        </a:p>
      </dgm:t>
    </dgm:pt>
    <dgm:pt modelId="{E24108AE-B28C-4414-A218-EF34E471D89D}" type="sibTrans" cxnId="{220AA40E-796B-425A-BAD7-33530FC6173A}">
      <dgm:prSet/>
      <dgm:spPr/>
      <dgm:t>
        <a:bodyPr/>
        <a:lstStyle/>
        <a:p>
          <a:endParaRPr lang="en-NG"/>
        </a:p>
      </dgm:t>
    </dgm:pt>
    <dgm:pt modelId="{89DFBD8D-6887-4EC2-A695-952E9E4A8B5A}">
      <dgm:prSet/>
      <dgm:spPr/>
      <dgm:t>
        <a:bodyPr/>
        <a:lstStyle/>
        <a:p>
          <a:pPr>
            <a:buFont typeface="Times New Roman" panose="02020603050405020304" pitchFamily="18" charset="0"/>
            <a:buChar char="•"/>
          </a:pPr>
          <a:r>
            <a:rPr lang="en-NG"/>
            <a:t>Patient Profile: Richard Smith			</a:t>
          </a:r>
          <a:r>
            <a:rPr lang="en-GB"/>
            <a:t>–	Slide 4</a:t>
          </a:r>
          <a:endParaRPr lang="en-NG"/>
        </a:p>
      </dgm:t>
    </dgm:pt>
    <dgm:pt modelId="{39DF17FA-6332-40EB-B1DD-94CE9B983CDC}" type="parTrans" cxnId="{51CA106B-A93B-4CA0-AA8D-9FAF7BEA3168}">
      <dgm:prSet/>
      <dgm:spPr/>
      <dgm:t>
        <a:bodyPr/>
        <a:lstStyle/>
        <a:p>
          <a:endParaRPr lang="en-NG"/>
        </a:p>
      </dgm:t>
    </dgm:pt>
    <dgm:pt modelId="{AAC8B39F-DDF3-4457-A8AE-95547ED267B4}" type="sibTrans" cxnId="{51CA106B-A93B-4CA0-AA8D-9FAF7BEA3168}">
      <dgm:prSet/>
      <dgm:spPr/>
      <dgm:t>
        <a:bodyPr/>
        <a:lstStyle/>
        <a:p>
          <a:endParaRPr lang="en-NG"/>
        </a:p>
      </dgm:t>
    </dgm:pt>
    <dgm:pt modelId="{D8FA1A24-DBB3-420E-BCEF-23D78D33C4F0}">
      <dgm:prSet/>
      <dgm:spPr/>
      <dgm:t>
        <a:bodyPr/>
        <a:lstStyle/>
        <a:p>
          <a:pPr>
            <a:buFont typeface="Times New Roman" panose="02020603050405020304" pitchFamily="18" charset="0"/>
            <a:buChar char="•"/>
          </a:pPr>
          <a:r>
            <a:rPr lang="en-NG" dirty="0"/>
            <a:t>Structure of the Lungs in the Respiratory System</a:t>
          </a:r>
          <a:r>
            <a:rPr lang="en-GB" dirty="0"/>
            <a:t>	</a:t>
          </a:r>
          <a:r>
            <a:rPr lang="en-NG" dirty="0"/>
            <a:t> </a:t>
          </a:r>
          <a:r>
            <a:rPr lang="en-GB" dirty="0"/>
            <a:t>–	Slide 5	</a:t>
          </a:r>
          <a:endParaRPr lang="en-NG" dirty="0"/>
        </a:p>
      </dgm:t>
    </dgm:pt>
    <dgm:pt modelId="{EE36F48D-C927-4A2C-BB46-C3A6DACAD1D0}" type="parTrans" cxnId="{3937FF94-3142-4D7E-B773-D1CC0796F7EB}">
      <dgm:prSet/>
      <dgm:spPr/>
      <dgm:t>
        <a:bodyPr/>
        <a:lstStyle/>
        <a:p>
          <a:endParaRPr lang="en-NG"/>
        </a:p>
      </dgm:t>
    </dgm:pt>
    <dgm:pt modelId="{D1B4CFE3-E5F5-4FFA-BF5C-E575D9017AB6}" type="sibTrans" cxnId="{3937FF94-3142-4D7E-B773-D1CC0796F7EB}">
      <dgm:prSet/>
      <dgm:spPr/>
      <dgm:t>
        <a:bodyPr/>
        <a:lstStyle/>
        <a:p>
          <a:endParaRPr lang="en-NG"/>
        </a:p>
      </dgm:t>
    </dgm:pt>
    <dgm:pt modelId="{2E433386-5ED3-4FE8-88D0-DD4F2A35315B}">
      <dgm:prSet/>
      <dgm:spPr/>
      <dgm:t>
        <a:bodyPr/>
        <a:lstStyle/>
        <a:p>
          <a:pPr>
            <a:buFont typeface="Times New Roman" panose="02020603050405020304" pitchFamily="18" charset="0"/>
            <a:buChar char="•"/>
          </a:pPr>
          <a:r>
            <a:rPr lang="en-NG"/>
            <a:t>Physiology of the Respiratory System </a:t>
          </a:r>
          <a:r>
            <a:rPr lang="en-GB"/>
            <a:t>and </a:t>
          </a:r>
          <a:r>
            <a:rPr lang="en-NG"/>
            <a:t>Function</a:t>
          </a:r>
          <a:r>
            <a:rPr lang="en-GB"/>
            <a:t> of </a:t>
          </a:r>
          <a:r>
            <a:rPr lang="en-NG"/>
            <a:t>Lung</a:t>
          </a:r>
          <a:r>
            <a:rPr lang="en-GB"/>
            <a:t>–	Slide 6</a:t>
          </a:r>
          <a:endParaRPr lang="en-NG"/>
        </a:p>
      </dgm:t>
    </dgm:pt>
    <dgm:pt modelId="{81B65350-5483-4E04-9F80-FDA8A54D3A99}" type="parTrans" cxnId="{58C06152-9144-41C7-A160-D1F40BCC6C4B}">
      <dgm:prSet/>
      <dgm:spPr/>
      <dgm:t>
        <a:bodyPr/>
        <a:lstStyle/>
        <a:p>
          <a:endParaRPr lang="en-NG"/>
        </a:p>
      </dgm:t>
    </dgm:pt>
    <dgm:pt modelId="{A1B94A6E-2AAC-4D2A-8BF1-0495A0DE116D}" type="sibTrans" cxnId="{58C06152-9144-41C7-A160-D1F40BCC6C4B}">
      <dgm:prSet/>
      <dgm:spPr/>
      <dgm:t>
        <a:bodyPr/>
        <a:lstStyle/>
        <a:p>
          <a:endParaRPr lang="en-NG"/>
        </a:p>
      </dgm:t>
    </dgm:pt>
    <dgm:pt modelId="{FC117855-CCE3-4883-9562-34A9651E0B3F}">
      <dgm:prSet/>
      <dgm:spPr/>
      <dgm:t>
        <a:bodyPr/>
        <a:lstStyle/>
        <a:p>
          <a:pPr>
            <a:buFont typeface="Times New Roman" panose="02020603050405020304" pitchFamily="18" charset="0"/>
            <a:buChar char="•"/>
          </a:pPr>
          <a:r>
            <a:rPr lang="en-NG" dirty="0"/>
            <a:t>How lung cancer can affect the lung</a:t>
          </a:r>
          <a:r>
            <a:rPr lang="en-GB" dirty="0"/>
            <a:t>		–	Slide 7</a:t>
          </a:r>
          <a:endParaRPr lang="en-NG" dirty="0"/>
        </a:p>
      </dgm:t>
    </dgm:pt>
    <dgm:pt modelId="{A9865199-F8D8-45FF-AB6A-B7E847B358CE}" type="parTrans" cxnId="{750B525B-5CB7-416F-95DE-90D00DA85DD2}">
      <dgm:prSet/>
      <dgm:spPr/>
      <dgm:t>
        <a:bodyPr/>
        <a:lstStyle/>
        <a:p>
          <a:endParaRPr lang="en-NG"/>
        </a:p>
      </dgm:t>
    </dgm:pt>
    <dgm:pt modelId="{13B04DA4-5AF8-41AE-ADC6-B96B785055D9}" type="sibTrans" cxnId="{750B525B-5CB7-416F-95DE-90D00DA85DD2}">
      <dgm:prSet/>
      <dgm:spPr/>
      <dgm:t>
        <a:bodyPr/>
        <a:lstStyle/>
        <a:p>
          <a:endParaRPr lang="en-NG"/>
        </a:p>
      </dgm:t>
    </dgm:pt>
    <dgm:pt modelId="{837B9DF2-229D-4024-807D-15FD82AAD279}">
      <dgm:prSet/>
      <dgm:spPr/>
      <dgm:t>
        <a:bodyPr/>
        <a:lstStyle/>
        <a:p>
          <a:pPr>
            <a:buFont typeface="Times New Roman" panose="02020603050405020304" pitchFamily="18" charset="0"/>
            <a:buChar char="•"/>
          </a:pPr>
          <a:r>
            <a:rPr lang="en-NG" dirty="0"/>
            <a:t>Overview of Cancer of the Lung 	</a:t>
          </a:r>
          <a:r>
            <a:rPr lang="en-GB" dirty="0"/>
            <a:t>		–	Slide 8</a:t>
          </a:r>
          <a:endParaRPr lang="en-NG" dirty="0"/>
        </a:p>
      </dgm:t>
    </dgm:pt>
    <dgm:pt modelId="{BFE6378D-4C7F-4334-AB21-1B88A9696956}" type="parTrans" cxnId="{A5C033A4-E2B7-4774-8F10-6DBB8E1C459C}">
      <dgm:prSet/>
      <dgm:spPr/>
      <dgm:t>
        <a:bodyPr/>
        <a:lstStyle/>
        <a:p>
          <a:endParaRPr lang="en-NG"/>
        </a:p>
      </dgm:t>
    </dgm:pt>
    <dgm:pt modelId="{04DD90B5-6475-41EB-BBA9-07F6C2588D42}" type="sibTrans" cxnId="{A5C033A4-E2B7-4774-8F10-6DBB8E1C459C}">
      <dgm:prSet/>
      <dgm:spPr/>
      <dgm:t>
        <a:bodyPr/>
        <a:lstStyle/>
        <a:p>
          <a:endParaRPr lang="en-NG"/>
        </a:p>
      </dgm:t>
    </dgm:pt>
    <dgm:pt modelId="{1B58788B-F9E8-4657-A729-19843C298DED}">
      <dgm:prSet/>
      <dgm:spPr/>
      <dgm:t>
        <a:bodyPr/>
        <a:lstStyle/>
        <a:p>
          <a:pPr>
            <a:buFont typeface="Times New Roman" panose="02020603050405020304" pitchFamily="18" charset="0"/>
            <a:buChar char="•"/>
          </a:pPr>
          <a:r>
            <a:rPr lang="en-NG" dirty="0"/>
            <a:t>Risk Factors and Their Impact on Lung Physiology</a:t>
          </a:r>
          <a:r>
            <a:rPr lang="en-GB" dirty="0"/>
            <a:t>	</a:t>
          </a:r>
          <a:r>
            <a:rPr lang="en-NG" dirty="0"/>
            <a:t> </a:t>
          </a:r>
          <a:r>
            <a:rPr lang="en-GB" dirty="0"/>
            <a:t>–	Slide 9</a:t>
          </a:r>
          <a:endParaRPr lang="en-NG" dirty="0"/>
        </a:p>
      </dgm:t>
    </dgm:pt>
    <dgm:pt modelId="{BFD9F2C7-1F13-477E-A27E-14676EC5D479}" type="parTrans" cxnId="{C5422272-BFE1-411D-860A-D27A0C4EA446}">
      <dgm:prSet/>
      <dgm:spPr/>
      <dgm:t>
        <a:bodyPr/>
        <a:lstStyle/>
        <a:p>
          <a:endParaRPr lang="en-NG"/>
        </a:p>
      </dgm:t>
    </dgm:pt>
    <dgm:pt modelId="{984017E7-22BE-483F-A894-E5955DA934BC}" type="sibTrans" cxnId="{C5422272-BFE1-411D-860A-D27A0C4EA446}">
      <dgm:prSet/>
      <dgm:spPr/>
      <dgm:t>
        <a:bodyPr/>
        <a:lstStyle/>
        <a:p>
          <a:endParaRPr lang="en-NG"/>
        </a:p>
      </dgm:t>
    </dgm:pt>
    <dgm:pt modelId="{C28AB23C-8500-4511-A941-08540963271D}">
      <dgm:prSet/>
      <dgm:spPr/>
      <dgm:t>
        <a:bodyPr/>
        <a:lstStyle/>
        <a:p>
          <a:pPr>
            <a:buFont typeface="Times New Roman" panose="02020603050405020304" pitchFamily="18" charset="0"/>
            <a:buChar char="•"/>
          </a:pPr>
          <a:r>
            <a:rPr lang="en-NG"/>
            <a:t>Clinical Manifestations and Symptoms 	</a:t>
          </a:r>
          <a:r>
            <a:rPr lang="en-GB"/>
            <a:t>	–	Slide 10</a:t>
          </a:r>
          <a:endParaRPr lang="en-NG"/>
        </a:p>
      </dgm:t>
    </dgm:pt>
    <dgm:pt modelId="{D414D443-5C08-4CE9-91E8-13E732E731E1}" type="parTrans" cxnId="{0D8216A4-6519-44DC-B4F8-A09B4B7AB7FD}">
      <dgm:prSet/>
      <dgm:spPr/>
      <dgm:t>
        <a:bodyPr/>
        <a:lstStyle/>
        <a:p>
          <a:endParaRPr lang="en-NG"/>
        </a:p>
      </dgm:t>
    </dgm:pt>
    <dgm:pt modelId="{A8285417-EE21-4674-B8EF-BB0D9A5B11E5}" type="sibTrans" cxnId="{0D8216A4-6519-44DC-B4F8-A09B4B7AB7FD}">
      <dgm:prSet/>
      <dgm:spPr/>
      <dgm:t>
        <a:bodyPr/>
        <a:lstStyle/>
        <a:p>
          <a:endParaRPr lang="en-NG"/>
        </a:p>
      </dgm:t>
    </dgm:pt>
    <dgm:pt modelId="{AC8489F9-0CD6-4EE7-AB0E-BBCFF476B540}">
      <dgm:prSet/>
      <dgm:spPr/>
      <dgm:t>
        <a:bodyPr/>
        <a:lstStyle/>
        <a:p>
          <a:pPr>
            <a:buFont typeface="Times New Roman" panose="02020603050405020304" pitchFamily="18" charset="0"/>
            <a:buChar char="•"/>
          </a:pPr>
          <a:r>
            <a:rPr lang="en-NG"/>
            <a:t>Diagnostic Tests and Investigations 	</a:t>
          </a:r>
          <a:r>
            <a:rPr lang="en-GB"/>
            <a:t>	–	Slide 11</a:t>
          </a:r>
          <a:endParaRPr lang="en-NG"/>
        </a:p>
      </dgm:t>
    </dgm:pt>
    <dgm:pt modelId="{8B7D61F4-D078-4421-9A30-9A496EC13491}" type="parTrans" cxnId="{E9FE54BE-185D-418C-84C1-2DD5CF8DF4B1}">
      <dgm:prSet/>
      <dgm:spPr/>
      <dgm:t>
        <a:bodyPr/>
        <a:lstStyle/>
        <a:p>
          <a:endParaRPr lang="en-NG"/>
        </a:p>
      </dgm:t>
    </dgm:pt>
    <dgm:pt modelId="{318853ED-F4AF-4AF5-8F53-F87A91C4B94C}" type="sibTrans" cxnId="{E9FE54BE-185D-418C-84C1-2DD5CF8DF4B1}">
      <dgm:prSet/>
      <dgm:spPr/>
      <dgm:t>
        <a:bodyPr/>
        <a:lstStyle/>
        <a:p>
          <a:endParaRPr lang="en-NG"/>
        </a:p>
      </dgm:t>
    </dgm:pt>
    <dgm:pt modelId="{85BC370C-7530-4D56-BD43-6DB0C2575FD1}">
      <dgm:prSet/>
      <dgm:spPr/>
      <dgm:t>
        <a:bodyPr/>
        <a:lstStyle/>
        <a:p>
          <a:pPr>
            <a:buFont typeface="Times New Roman" panose="02020603050405020304" pitchFamily="18" charset="0"/>
            <a:buChar char="•"/>
          </a:pPr>
          <a:r>
            <a:rPr lang="en-NG"/>
            <a:t>Communication and Ethical Considerations </a:t>
          </a:r>
          <a:r>
            <a:rPr lang="en-GB"/>
            <a:t>	–	Slide 12</a:t>
          </a:r>
          <a:endParaRPr lang="en-NG"/>
        </a:p>
      </dgm:t>
    </dgm:pt>
    <dgm:pt modelId="{B2D7E900-3B5E-42FA-9FA6-5DFA9DD4D4A8}" type="parTrans" cxnId="{D2F42395-F8BA-4B93-8829-EF320A6BE958}">
      <dgm:prSet/>
      <dgm:spPr/>
      <dgm:t>
        <a:bodyPr/>
        <a:lstStyle/>
        <a:p>
          <a:endParaRPr lang="en-NG"/>
        </a:p>
      </dgm:t>
    </dgm:pt>
    <dgm:pt modelId="{E63D5C44-E70C-4804-95ED-1502164ADB59}" type="sibTrans" cxnId="{D2F42395-F8BA-4B93-8829-EF320A6BE958}">
      <dgm:prSet/>
      <dgm:spPr/>
      <dgm:t>
        <a:bodyPr/>
        <a:lstStyle/>
        <a:p>
          <a:endParaRPr lang="en-NG"/>
        </a:p>
      </dgm:t>
    </dgm:pt>
    <dgm:pt modelId="{AB99C007-BBE3-40DF-A26C-F560804F3F55}">
      <dgm:prSet/>
      <dgm:spPr/>
      <dgm:t>
        <a:bodyPr/>
        <a:lstStyle/>
        <a:p>
          <a:pPr>
            <a:buFont typeface="Times New Roman" panose="02020603050405020304" pitchFamily="18" charset="0"/>
            <a:buChar char="•"/>
          </a:pPr>
          <a:r>
            <a:rPr lang="en-NG"/>
            <a:t>Summary and Key Highlights 		</a:t>
          </a:r>
          <a:r>
            <a:rPr lang="en-GB"/>
            <a:t>	–	Slide 13</a:t>
          </a:r>
          <a:endParaRPr lang="en-NG"/>
        </a:p>
      </dgm:t>
    </dgm:pt>
    <dgm:pt modelId="{C2A319EC-F7BB-44BA-A692-E0E3E7B233FB}" type="parTrans" cxnId="{7B34A565-30D2-4E67-BCEA-BB38A70C1CEE}">
      <dgm:prSet/>
      <dgm:spPr/>
      <dgm:t>
        <a:bodyPr/>
        <a:lstStyle/>
        <a:p>
          <a:endParaRPr lang="en-NG"/>
        </a:p>
      </dgm:t>
    </dgm:pt>
    <dgm:pt modelId="{6FCD0C00-B6FD-4654-B33B-FCCBD5646F30}" type="sibTrans" cxnId="{7B34A565-30D2-4E67-BCEA-BB38A70C1CEE}">
      <dgm:prSet/>
      <dgm:spPr/>
      <dgm:t>
        <a:bodyPr/>
        <a:lstStyle/>
        <a:p>
          <a:endParaRPr lang="en-NG"/>
        </a:p>
      </dgm:t>
    </dgm:pt>
    <dgm:pt modelId="{59303414-43EF-4C50-8EE3-C3507C2BED69}">
      <dgm:prSet/>
      <dgm:spPr/>
      <dgm:t>
        <a:bodyPr/>
        <a:lstStyle/>
        <a:p>
          <a:pPr>
            <a:buFont typeface="Times New Roman" panose="02020603050405020304" pitchFamily="18" charset="0"/>
            <a:buChar char="•"/>
          </a:pPr>
          <a:r>
            <a:rPr lang="en-NG"/>
            <a:t>Conclusion 					</a:t>
          </a:r>
          <a:r>
            <a:rPr lang="en-GB"/>
            <a:t>–	Slide 14</a:t>
          </a:r>
          <a:endParaRPr lang="en-NG"/>
        </a:p>
      </dgm:t>
    </dgm:pt>
    <dgm:pt modelId="{57E0F32D-DC5E-4641-A026-F6906B80C686}" type="parTrans" cxnId="{E920305A-82A1-4994-806D-9CDB7D4D2E12}">
      <dgm:prSet/>
      <dgm:spPr/>
      <dgm:t>
        <a:bodyPr/>
        <a:lstStyle/>
        <a:p>
          <a:endParaRPr lang="en-NG"/>
        </a:p>
      </dgm:t>
    </dgm:pt>
    <dgm:pt modelId="{21D73CF7-8D4E-4D31-8507-3E993B4DB5BC}" type="sibTrans" cxnId="{E920305A-82A1-4994-806D-9CDB7D4D2E12}">
      <dgm:prSet/>
      <dgm:spPr/>
      <dgm:t>
        <a:bodyPr/>
        <a:lstStyle/>
        <a:p>
          <a:endParaRPr lang="en-NG"/>
        </a:p>
      </dgm:t>
    </dgm:pt>
    <dgm:pt modelId="{F3458F06-FC6A-430B-8ED6-40D63A969035}">
      <dgm:prSet/>
      <dgm:spPr/>
      <dgm:t>
        <a:bodyPr/>
        <a:lstStyle/>
        <a:p>
          <a:pPr>
            <a:buFont typeface="Times New Roman" panose="02020603050405020304" pitchFamily="18" charset="0"/>
            <a:buChar char="•"/>
          </a:pPr>
          <a:r>
            <a:rPr lang="en-NG"/>
            <a:t>References 					</a:t>
          </a:r>
          <a:r>
            <a:rPr lang="en-GB"/>
            <a:t>–	Slide 16</a:t>
          </a:r>
          <a:endParaRPr lang="en-NG"/>
        </a:p>
      </dgm:t>
    </dgm:pt>
    <dgm:pt modelId="{9A624E8D-1B79-4DA2-9007-963A9D0B4EF0}" type="parTrans" cxnId="{C9A4B487-D5EA-4739-BB5C-E9C368BE91DA}">
      <dgm:prSet/>
      <dgm:spPr/>
      <dgm:t>
        <a:bodyPr/>
        <a:lstStyle/>
        <a:p>
          <a:endParaRPr lang="en-NG"/>
        </a:p>
      </dgm:t>
    </dgm:pt>
    <dgm:pt modelId="{6357DB97-D56B-4FCA-ACC1-063EF4F4BEC4}" type="sibTrans" cxnId="{C9A4B487-D5EA-4739-BB5C-E9C368BE91DA}">
      <dgm:prSet/>
      <dgm:spPr/>
      <dgm:t>
        <a:bodyPr/>
        <a:lstStyle/>
        <a:p>
          <a:endParaRPr lang="en-NG"/>
        </a:p>
      </dgm:t>
    </dgm:pt>
    <dgm:pt modelId="{556B32E7-9986-488A-849A-DA568A8CCCE0}" type="pres">
      <dgm:prSet presAssocID="{A18C3ACC-1ADF-4DBD-AD94-5BDED6E07D35}" presName="linear" presStyleCnt="0">
        <dgm:presLayoutVars>
          <dgm:animLvl val="lvl"/>
          <dgm:resizeHandles val="exact"/>
        </dgm:presLayoutVars>
      </dgm:prSet>
      <dgm:spPr/>
    </dgm:pt>
    <dgm:pt modelId="{C275939B-5DA6-4B95-9CAD-7BE02360C5D8}" type="pres">
      <dgm:prSet presAssocID="{050A845F-4383-4A51-935A-59F0F5416FA5}" presName="parentText" presStyleLbl="node1" presStyleIdx="0" presStyleCnt="15">
        <dgm:presLayoutVars>
          <dgm:chMax val="0"/>
          <dgm:bulletEnabled val="1"/>
        </dgm:presLayoutVars>
      </dgm:prSet>
      <dgm:spPr/>
    </dgm:pt>
    <dgm:pt modelId="{8D5B0B42-C0DE-441E-AF4E-379FAE20F1E0}" type="pres">
      <dgm:prSet presAssocID="{4D8FA807-AFFD-4327-B508-7F570FD02E2B}" presName="spacer" presStyleCnt="0"/>
      <dgm:spPr/>
    </dgm:pt>
    <dgm:pt modelId="{FAA72937-6394-4DD3-BE5B-2D27744CEF92}" type="pres">
      <dgm:prSet presAssocID="{7D905491-FBFE-46A3-9E70-96DB0AAB0414}" presName="parentText" presStyleLbl="node1" presStyleIdx="1" presStyleCnt="15">
        <dgm:presLayoutVars>
          <dgm:chMax val="0"/>
          <dgm:bulletEnabled val="1"/>
        </dgm:presLayoutVars>
      </dgm:prSet>
      <dgm:spPr/>
    </dgm:pt>
    <dgm:pt modelId="{6948B570-243D-4A91-98EA-2D374BC4871E}" type="pres">
      <dgm:prSet presAssocID="{4E029626-958F-426D-BB5B-FA1FC154191C}" presName="spacer" presStyleCnt="0"/>
      <dgm:spPr/>
    </dgm:pt>
    <dgm:pt modelId="{956C75F7-E04B-4DE6-B199-069241DF7AF5}" type="pres">
      <dgm:prSet presAssocID="{41D08856-2F25-407E-BFD3-BC6228613EAD}" presName="parentText" presStyleLbl="node1" presStyleIdx="2" presStyleCnt="15">
        <dgm:presLayoutVars>
          <dgm:chMax val="0"/>
          <dgm:bulletEnabled val="1"/>
        </dgm:presLayoutVars>
      </dgm:prSet>
      <dgm:spPr/>
    </dgm:pt>
    <dgm:pt modelId="{CE277B4E-6E2F-4456-AA51-7040AA2E8FB5}" type="pres">
      <dgm:prSet presAssocID="{E24108AE-B28C-4414-A218-EF34E471D89D}" presName="spacer" presStyleCnt="0"/>
      <dgm:spPr/>
    </dgm:pt>
    <dgm:pt modelId="{B191D2EA-3CBE-4419-9D39-05406B239C37}" type="pres">
      <dgm:prSet presAssocID="{89DFBD8D-6887-4EC2-A695-952E9E4A8B5A}" presName="parentText" presStyleLbl="node1" presStyleIdx="3" presStyleCnt="15">
        <dgm:presLayoutVars>
          <dgm:chMax val="0"/>
          <dgm:bulletEnabled val="1"/>
        </dgm:presLayoutVars>
      </dgm:prSet>
      <dgm:spPr/>
    </dgm:pt>
    <dgm:pt modelId="{3B194FF0-6D9E-41FD-B44A-E24E569F11C2}" type="pres">
      <dgm:prSet presAssocID="{AAC8B39F-DDF3-4457-A8AE-95547ED267B4}" presName="spacer" presStyleCnt="0"/>
      <dgm:spPr/>
    </dgm:pt>
    <dgm:pt modelId="{9200FC62-E2F7-4EA9-A965-8CD036A2FC10}" type="pres">
      <dgm:prSet presAssocID="{D8FA1A24-DBB3-420E-BCEF-23D78D33C4F0}" presName="parentText" presStyleLbl="node1" presStyleIdx="4" presStyleCnt="15">
        <dgm:presLayoutVars>
          <dgm:chMax val="0"/>
          <dgm:bulletEnabled val="1"/>
        </dgm:presLayoutVars>
      </dgm:prSet>
      <dgm:spPr/>
    </dgm:pt>
    <dgm:pt modelId="{A176C32F-294C-4C66-805F-6F9C141B49ED}" type="pres">
      <dgm:prSet presAssocID="{D1B4CFE3-E5F5-4FFA-BF5C-E575D9017AB6}" presName="spacer" presStyleCnt="0"/>
      <dgm:spPr/>
    </dgm:pt>
    <dgm:pt modelId="{B28A2A0F-362B-4D83-81D7-E99E3EFF3E96}" type="pres">
      <dgm:prSet presAssocID="{2E433386-5ED3-4FE8-88D0-DD4F2A35315B}" presName="parentText" presStyleLbl="node1" presStyleIdx="5" presStyleCnt="15">
        <dgm:presLayoutVars>
          <dgm:chMax val="0"/>
          <dgm:bulletEnabled val="1"/>
        </dgm:presLayoutVars>
      </dgm:prSet>
      <dgm:spPr/>
    </dgm:pt>
    <dgm:pt modelId="{A34B83D4-3C12-497D-B235-997B8D751410}" type="pres">
      <dgm:prSet presAssocID="{A1B94A6E-2AAC-4D2A-8BF1-0495A0DE116D}" presName="spacer" presStyleCnt="0"/>
      <dgm:spPr/>
    </dgm:pt>
    <dgm:pt modelId="{87D3BF40-B830-43F6-A0E7-4B4042CD6DF8}" type="pres">
      <dgm:prSet presAssocID="{FC117855-CCE3-4883-9562-34A9651E0B3F}" presName="parentText" presStyleLbl="node1" presStyleIdx="6" presStyleCnt="15">
        <dgm:presLayoutVars>
          <dgm:chMax val="0"/>
          <dgm:bulletEnabled val="1"/>
        </dgm:presLayoutVars>
      </dgm:prSet>
      <dgm:spPr/>
    </dgm:pt>
    <dgm:pt modelId="{BD42D836-0F21-4897-AB2B-E9E04EF79B59}" type="pres">
      <dgm:prSet presAssocID="{13B04DA4-5AF8-41AE-ADC6-B96B785055D9}" presName="spacer" presStyleCnt="0"/>
      <dgm:spPr/>
    </dgm:pt>
    <dgm:pt modelId="{8649B6CD-A831-4E78-9D97-A34A6BE45F74}" type="pres">
      <dgm:prSet presAssocID="{837B9DF2-229D-4024-807D-15FD82AAD279}" presName="parentText" presStyleLbl="node1" presStyleIdx="7" presStyleCnt="15">
        <dgm:presLayoutVars>
          <dgm:chMax val="0"/>
          <dgm:bulletEnabled val="1"/>
        </dgm:presLayoutVars>
      </dgm:prSet>
      <dgm:spPr/>
    </dgm:pt>
    <dgm:pt modelId="{469CF2FA-DC67-40D3-A0A2-BA43EA03C600}" type="pres">
      <dgm:prSet presAssocID="{04DD90B5-6475-41EB-BBA9-07F6C2588D42}" presName="spacer" presStyleCnt="0"/>
      <dgm:spPr/>
    </dgm:pt>
    <dgm:pt modelId="{827DFC4B-8B1E-459F-84CE-31D63BF7360D}" type="pres">
      <dgm:prSet presAssocID="{1B58788B-F9E8-4657-A729-19843C298DED}" presName="parentText" presStyleLbl="node1" presStyleIdx="8" presStyleCnt="15">
        <dgm:presLayoutVars>
          <dgm:chMax val="0"/>
          <dgm:bulletEnabled val="1"/>
        </dgm:presLayoutVars>
      </dgm:prSet>
      <dgm:spPr/>
    </dgm:pt>
    <dgm:pt modelId="{3732416E-7F63-48C4-9460-F42DE55D8250}" type="pres">
      <dgm:prSet presAssocID="{984017E7-22BE-483F-A894-E5955DA934BC}" presName="spacer" presStyleCnt="0"/>
      <dgm:spPr/>
    </dgm:pt>
    <dgm:pt modelId="{4F7AE7DA-BA4D-439E-BA57-3913890B643A}" type="pres">
      <dgm:prSet presAssocID="{C28AB23C-8500-4511-A941-08540963271D}" presName="parentText" presStyleLbl="node1" presStyleIdx="9" presStyleCnt="15">
        <dgm:presLayoutVars>
          <dgm:chMax val="0"/>
          <dgm:bulletEnabled val="1"/>
        </dgm:presLayoutVars>
      </dgm:prSet>
      <dgm:spPr/>
    </dgm:pt>
    <dgm:pt modelId="{B3EB556A-0627-484D-B44C-F0B154EAACB8}" type="pres">
      <dgm:prSet presAssocID="{A8285417-EE21-4674-B8EF-BB0D9A5B11E5}" presName="spacer" presStyleCnt="0"/>
      <dgm:spPr/>
    </dgm:pt>
    <dgm:pt modelId="{3DF4E9C0-ABAD-4126-BD72-6EE8EA0681EB}" type="pres">
      <dgm:prSet presAssocID="{AC8489F9-0CD6-4EE7-AB0E-BBCFF476B540}" presName="parentText" presStyleLbl="node1" presStyleIdx="10" presStyleCnt="15">
        <dgm:presLayoutVars>
          <dgm:chMax val="0"/>
          <dgm:bulletEnabled val="1"/>
        </dgm:presLayoutVars>
      </dgm:prSet>
      <dgm:spPr/>
    </dgm:pt>
    <dgm:pt modelId="{4B1AEF46-1BB9-4128-BD75-0FD943D789E7}" type="pres">
      <dgm:prSet presAssocID="{318853ED-F4AF-4AF5-8F53-F87A91C4B94C}" presName="spacer" presStyleCnt="0"/>
      <dgm:spPr/>
    </dgm:pt>
    <dgm:pt modelId="{3C9BAD81-CEB2-4F68-863D-DC0F76C148B7}" type="pres">
      <dgm:prSet presAssocID="{85BC370C-7530-4D56-BD43-6DB0C2575FD1}" presName="parentText" presStyleLbl="node1" presStyleIdx="11" presStyleCnt="15">
        <dgm:presLayoutVars>
          <dgm:chMax val="0"/>
          <dgm:bulletEnabled val="1"/>
        </dgm:presLayoutVars>
      </dgm:prSet>
      <dgm:spPr/>
    </dgm:pt>
    <dgm:pt modelId="{5214BE65-7359-4640-AA6B-54579E6C8C68}" type="pres">
      <dgm:prSet presAssocID="{E63D5C44-E70C-4804-95ED-1502164ADB59}" presName="spacer" presStyleCnt="0"/>
      <dgm:spPr/>
    </dgm:pt>
    <dgm:pt modelId="{6CC1EC1B-8348-4C2F-8582-395552901D33}" type="pres">
      <dgm:prSet presAssocID="{AB99C007-BBE3-40DF-A26C-F560804F3F55}" presName="parentText" presStyleLbl="node1" presStyleIdx="12" presStyleCnt="15">
        <dgm:presLayoutVars>
          <dgm:chMax val="0"/>
          <dgm:bulletEnabled val="1"/>
        </dgm:presLayoutVars>
      </dgm:prSet>
      <dgm:spPr/>
    </dgm:pt>
    <dgm:pt modelId="{8DA9DA3F-777B-4D36-AD4E-B75AEA2E4077}" type="pres">
      <dgm:prSet presAssocID="{6FCD0C00-B6FD-4654-B33B-FCCBD5646F30}" presName="spacer" presStyleCnt="0"/>
      <dgm:spPr/>
    </dgm:pt>
    <dgm:pt modelId="{352B3C0E-787F-4BD1-9A26-84E83840D4BF}" type="pres">
      <dgm:prSet presAssocID="{59303414-43EF-4C50-8EE3-C3507C2BED69}" presName="parentText" presStyleLbl="node1" presStyleIdx="13" presStyleCnt="15">
        <dgm:presLayoutVars>
          <dgm:chMax val="0"/>
          <dgm:bulletEnabled val="1"/>
        </dgm:presLayoutVars>
      </dgm:prSet>
      <dgm:spPr/>
    </dgm:pt>
    <dgm:pt modelId="{C8DDC08E-F1CA-4BAE-B73E-B23B37F9D309}" type="pres">
      <dgm:prSet presAssocID="{21D73CF7-8D4E-4D31-8507-3E993B4DB5BC}" presName="spacer" presStyleCnt="0"/>
      <dgm:spPr/>
    </dgm:pt>
    <dgm:pt modelId="{09C6AFCD-9BB5-46F1-A4A8-C2F2E5CFD4EE}" type="pres">
      <dgm:prSet presAssocID="{F3458F06-FC6A-430B-8ED6-40D63A969035}" presName="parentText" presStyleLbl="node1" presStyleIdx="14" presStyleCnt="15">
        <dgm:presLayoutVars>
          <dgm:chMax val="0"/>
          <dgm:bulletEnabled val="1"/>
        </dgm:presLayoutVars>
      </dgm:prSet>
      <dgm:spPr/>
    </dgm:pt>
  </dgm:ptLst>
  <dgm:cxnLst>
    <dgm:cxn modelId="{220AA40E-796B-425A-BAD7-33530FC6173A}" srcId="{A18C3ACC-1ADF-4DBD-AD94-5BDED6E07D35}" destId="{41D08856-2F25-407E-BFD3-BC6228613EAD}" srcOrd="2" destOrd="0" parTransId="{5CE81AD0-91AE-4CE3-8416-73B8BED6EBEB}" sibTransId="{E24108AE-B28C-4414-A218-EF34E471D89D}"/>
    <dgm:cxn modelId="{89DD3F13-C8BB-4F1C-B147-AC8072383CD3}" type="presOf" srcId="{1B58788B-F9E8-4657-A729-19843C298DED}" destId="{827DFC4B-8B1E-459F-84CE-31D63BF7360D}" srcOrd="0" destOrd="0" presId="urn:microsoft.com/office/officeart/2005/8/layout/vList2"/>
    <dgm:cxn modelId="{01743732-92D5-441C-A1A2-06B8FEAFF988}" type="presOf" srcId="{59303414-43EF-4C50-8EE3-C3507C2BED69}" destId="{352B3C0E-787F-4BD1-9A26-84E83840D4BF}" srcOrd="0" destOrd="0" presId="urn:microsoft.com/office/officeart/2005/8/layout/vList2"/>
    <dgm:cxn modelId="{F3F69B3A-EECF-4F96-BB2B-11CDEFDEFAE7}" type="presOf" srcId="{89DFBD8D-6887-4EC2-A695-952E9E4A8B5A}" destId="{B191D2EA-3CBE-4419-9D39-05406B239C37}" srcOrd="0" destOrd="0" presId="urn:microsoft.com/office/officeart/2005/8/layout/vList2"/>
    <dgm:cxn modelId="{750B525B-5CB7-416F-95DE-90D00DA85DD2}" srcId="{A18C3ACC-1ADF-4DBD-AD94-5BDED6E07D35}" destId="{FC117855-CCE3-4883-9562-34A9651E0B3F}" srcOrd="6" destOrd="0" parTransId="{A9865199-F8D8-45FF-AB6A-B7E847B358CE}" sibTransId="{13B04DA4-5AF8-41AE-ADC6-B96B785055D9}"/>
    <dgm:cxn modelId="{B87DD541-E3B3-46F0-8F5F-9521D7FC5C04}" type="presOf" srcId="{41D08856-2F25-407E-BFD3-BC6228613EAD}" destId="{956C75F7-E04B-4DE6-B199-069241DF7AF5}" srcOrd="0" destOrd="0" presId="urn:microsoft.com/office/officeart/2005/8/layout/vList2"/>
    <dgm:cxn modelId="{C2871B64-96E5-4C28-B907-7ABB27D04237}" type="presOf" srcId="{2E433386-5ED3-4FE8-88D0-DD4F2A35315B}" destId="{B28A2A0F-362B-4D83-81D7-E99E3EFF3E96}" srcOrd="0" destOrd="0" presId="urn:microsoft.com/office/officeart/2005/8/layout/vList2"/>
    <dgm:cxn modelId="{7B34A565-30D2-4E67-BCEA-BB38A70C1CEE}" srcId="{A18C3ACC-1ADF-4DBD-AD94-5BDED6E07D35}" destId="{AB99C007-BBE3-40DF-A26C-F560804F3F55}" srcOrd="12" destOrd="0" parTransId="{C2A319EC-F7BB-44BA-A692-E0E3E7B233FB}" sibTransId="{6FCD0C00-B6FD-4654-B33B-FCCBD5646F30}"/>
    <dgm:cxn modelId="{F461B746-C09E-4AAE-AD1F-F5FA3C2EC089}" type="presOf" srcId="{837B9DF2-229D-4024-807D-15FD82AAD279}" destId="{8649B6CD-A831-4E78-9D97-A34A6BE45F74}" srcOrd="0" destOrd="0" presId="urn:microsoft.com/office/officeart/2005/8/layout/vList2"/>
    <dgm:cxn modelId="{51CA106B-A93B-4CA0-AA8D-9FAF7BEA3168}" srcId="{A18C3ACC-1ADF-4DBD-AD94-5BDED6E07D35}" destId="{89DFBD8D-6887-4EC2-A695-952E9E4A8B5A}" srcOrd="3" destOrd="0" parTransId="{39DF17FA-6332-40EB-B1DD-94CE9B983CDC}" sibTransId="{AAC8B39F-DDF3-4457-A8AE-95547ED267B4}"/>
    <dgm:cxn modelId="{E43A706E-98F1-4886-9F58-EA0B9064FA31}" type="presOf" srcId="{FC117855-CCE3-4883-9562-34A9651E0B3F}" destId="{87D3BF40-B830-43F6-A0E7-4B4042CD6DF8}" srcOrd="0" destOrd="0" presId="urn:microsoft.com/office/officeart/2005/8/layout/vList2"/>
    <dgm:cxn modelId="{F320384F-6703-4FB5-AE73-77DE68EDE4FB}" type="presOf" srcId="{C28AB23C-8500-4511-A941-08540963271D}" destId="{4F7AE7DA-BA4D-439E-BA57-3913890B643A}" srcOrd="0" destOrd="0" presId="urn:microsoft.com/office/officeart/2005/8/layout/vList2"/>
    <dgm:cxn modelId="{C5422272-BFE1-411D-860A-D27A0C4EA446}" srcId="{A18C3ACC-1ADF-4DBD-AD94-5BDED6E07D35}" destId="{1B58788B-F9E8-4657-A729-19843C298DED}" srcOrd="8" destOrd="0" parTransId="{BFD9F2C7-1F13-477E-A27E-14676EC5D479}" sibTransId="{984017E7-22BE-483F-A894-E5955DA934BC}"/>
    <dgm:cxn modelId="{58C06152-9144-41C7-A160-D1F40BCC6C4B}" srcId="{A18C3ACC-1ADF-4DBD-AD94-5BDED6E07D35}" destId="{2E433386-5ED3-4FE8-88D0-DD4F2A35315B}" srcOrd="5" destOrd="0" parTransId="{81B65350-5483-4E04-9F80-FDA8A54D3A99}" sibTransId="{A1B94A6E-2AAC-4D2A-8BF1-0495A0DE116D}"/>
    <dgm:cxn modelId="{68E4EB53-5B9D-4638-B7ED-74C29D28685E}" type="presOf" srcId="{A18C3ACC-1ADF-4DBD-AD94-5BDED6E07D35}" destId="{556B32E7-9986-488A-849A-DA568A8CCCE0}" srcOrd="0" destOrd="0" presId="urn:microsoft.com/office/officeart/2005/8/layout/vList2"/>
    <dgm:cxn modelId="{CBEDD055-6CD1-46C9-A3BF-3C02375BAAA8}" type="presOf" srcId="{050A845F-4383-4A51-935A-59F0F5416FA5}" destId="{C275939B-5DA6-4B95-9CAD-7BE02360C5D8}" srcOrd="0" destOrd="0" presId="urn:microsoft.com/office/officeart/2005/8/layout/vList2"/>
    <dgm:cxn modelId="{E920305A-82A1-4994-806D-9CDB7D4D2E12}" srcId="{A18C3ACC-1ADF-4DBD-AD94-5BDED6E07D35}" destId="{59303414-43EF-4C50-8EE3-C3507C2BED69}" srcOrd="13" destOrd="0" parTransId="{57E0F32D-DC5E-4641-A026-F6906B80C686}" sibTransId="{21D73CF7-8D4E-4D31-8507-3E993B4DB5BC}"/>
    <dgm:cxn modelId="{C9A4B487-D5EA-4739-BB5C-E9C368BE91DA}" srcId="{A18C3ACC-1ADF-4DBD-AD94-5BDED6E07D35}" destId="{F3458F06-FC6A-430B-8ED6-40D63A969035}" srcOrd="14" destOrd="0" parTransId="{9A624E8D-1B79-4DA2-9007-963A9D0B4EF0}" sibTransId="{6357DB97-D56B-4FCA-ACC1-063EF4F4BEC4}"/>
    <dgm:cxn modelId="{3937FF94-3142-4D7E-B773-D1CC0796F7EB}" srcId="{A18C3ACC-1ADF-4DBD-AD94-5BDED6E07D35}" destId="{D8FA1A24-DBB3-420E-BCEF-23D78D33C4F0}" srcOrd="4" destOrd="0" parTransId="{EE36F48D-C927-4A2C-BB46-C3A6DACAD1D0}" sibTransId="{D1B4CFE3-E5F5-4FFA-BF5C-E575D9017AB6}"/>
    <dgm:cxn modelId="{D2F42395-F8BA-4B93-8829-EF320A6BE958}" srcId="{A18C3ACC-1ADF-4DBD-AD94-5BDED6E07D35}" destId="{85BC370C-7530-4D56-BD43-6DB0C2575FD1}" srcOrd="11" destOrd="0" parTransId="{B2D7E900-3B5E-42FA-9FA6-5DFA9DD4D4A8}" sibTransId="{E63D5C44-E70C-4804-95ED-1502164ADB59}"/>
    <dgm:cxn modelId="{BA1E02A3-658E-4A7C-9E4D-6717A0F0ABFC}" type="presOf" srcId="{7D905491-FBFE-46A3-9E70-96DB0AAB0414}" destId="{FAA72937-6394-4DD3-BE5B-2D27744CEF92}" srcOrd="0" destOrd="0" presId="urn:microsoft.com/office/officeart/2005/8/layout/vList2"/>
    <dgm:cxn modelId="{0D8216A4-6519-44DC-B4F8-A09B4B7AB7FD}" srcId="{A18C3ACC-1ADF-4DBD-AD94-5BDED6E07D35}" destId="{C28AB23C-8500-4511-A941-08540963271D}" srcOrd="9" destOrd="0" parTransId="{D414D443-5C08-4CE9-91E8-13E732E731E1}" sibTransId="{A8285417-EE21-4674-B8EF-BB0D9A5B11E5}"/>
    <dgm:cxn modelId="{A5C033A4-E2B7-4774-8F10-6DBB8E1C459C}" srcId="{A18C3ACC-1ADF-4DBD-AD94-5BDED6E07D35}" destId="{837B9DF2-229D-4024-807D-15FD82AAD279}" srcOrd="7" destOrd="0" parTransId="{BFE6378D-4C7F-4334-AB21-1B88A9696956}" sibTransId="{04DD90B5-6475-41EB-BBA9-07F6C2588D42}"/>
    <dgm:cxn modelId="{E9FE54BE-185D-418C-84C1-2DD5CF8DF4B1}" srcId="{A18C3ACC-1ADF-4DBD-AD94-5BDED6E07D35}" destId="{AC8489F9-0CD6-4EE7-AB0E-BBCFF476B540}" srcOrd="10" destOrd="0" parTransId="{8B7D61F4-D078-4421-9A30-9A496EC13491}" sibTransId="{318853ED-F4AF-4AF5-8F53-F87A91C4B94C}"/>
    <dgm:cxn modelId="{ADA9EEBF-6DBD-42EC-8134-A26C4AEE3960}" srcId="{A18C3ACC-1ADF-4DBD-AD94-5BDED6E07D35}" destId="{7D905491-FBFE-46A3-9E70-96DB0AAB0414}" srcOrd="1" destOrd="0" parTransId="{5A9D1AB1-4F7B-4307-9FC5-65660946AD97}" sibTransId="{4E029626-958F-426D-BB5B-FA1FC154191C}"/>
    <dgm:cxn modelId="{348E30C1-104B-491C-90FC-F0BC4214B1EC}" type="presOf" srcId="{F3458F06-FC6A-430B-8ED6-40D63A969035}" destId="{09C6AFCD-9BB5-46F1-A4A8-C2F2E5CFD4EE}" srcOrd="0" destOrd="0" presId="urn:microsoft.com/office/officeart/2005/8/layout/vList2"/>
    <dgm:cxn modelId="{7FBC86CE-A4A9-42E8-859D-1A2BC52D3771}" type="presOf" srcId="{AC8489F9-0CD6-4EE7-AB0E-BBCFF476B540}" destId="{3DF4E9C0-ABAD-4126-BD72-6EE8EA0681EB}" srcOrd="0" destOrd="0" presId="urn:microsoft.com/office/officeart/2005/8/layout/vList2"/>
    <dgm:cxn modelId="{6A0C84D4-CFEF-4A61-B65A-EA60426A5619}" type="presOf" srcId="{85BC370C-7530-4D56-BD43-6DB0C2575FD1}" destId="{3C9BAD81-CEB2-4F68-863D-DC0F76C148B7}" srcOrd="0" destOrd="0" presId="urn:microsoft.com/office/officeart/2005/8/layout/vList2"/>
    <dgm:cxn modelId="{4C8FC1E1-FCC8-42E3-B274-88BC2F20D1B8}" type="presOf" srcId="{AB99C007-BBE3-40DF-A26C-F560804F3F55}" destId="{6CC1EC1B-8348-4C2F-8582-395552901D33}" srcOrd="0" destOrd="0" presId="urn:microsoft.com/office/officeart/2005/8/layout/vList2"/>
    <dgm:cxn modelId="{FE3F21E3-D5FB-4657-A896-F3DE932408BE}" type="presOf" srcId="{D8FA1A24-DBB3-420E-BCEF-23D78D33C4F0}" destId="{9200FC62-E2F7-4EA9-A965-8CD036A2FC10}" srcOrd="0" destOrd="0" presId="urn:microsoft.com/office/officeart/2005/8/layout/vList2"/>
    <dgm:cxn modelId="{527DCBF0-8AB3-4968-9365-A8FB56F480B7}" srcId="{A18C3ACC-1ADF-4DBD-AD94-5BDED6E07D35}" destId="{050A845F-4383-4A51-935A-59F0F5416FA5}" srcOrd="0" destOrd="0" parTransId="{77693AA2-7ABD-4DC4-875C-582E955D8D93}" sibTransId="{4D8FA807-AFFD-4327-B508-7F570FD02E2B}"/>
    <dgm:cxn modelId="{F9B3135B-1409-4141-8965-D212E78D3D1B}" type="presParOf" srcId="{556B32E7-9986-488A-849A-DA568A8CCCE0}" destId="{C275939B-5DA6-4B95-9CAD-7BE02360C5D8}" srcOrd="0" destOrd="0" presId="urn:microsoft.com/office/officeart/2005/8/layout/vList2"/>
    <dgm:cxn modelId="{3A9B9F67-5F99-44CE-A04B-DF0237193B12}" type="presParOf" srcId="{556B32E7-9986-488A-849A-DA568A8CCCE0}" destId="{8D5B0B42-C0DE-441E-AF4E-379FAE20F1E0}" srcOrd="1" destOrd="0" presId="urn:microsoft.com/office/officeart/2005/8/layout/vList2"/>
    <dgm:cxn modelId="{F4B7865C-C3F9-4FEB-A268-91C148FA71DE}" type="presParOf" srcId="{556B32E7-9986-488A-849A-DA568A8CCCE0}" destId="{FAA72937-6394-4DD3-BE5B-2D27744CEF92}" srcOrd="2" destOrd="0" presId="urn:microsoft.com/office/officeart/2005/8/layout/vList2"/>
    <dgm:cxn modelId="{6964CA45-1ECD-4A3C-955A-2AD6400635DA}" type="presParOf" srcId="{556B32E7-9986-488A-849A-DA568A8CCCE0}" destId="{6948B570-243D-4A91-98EA-2D374BC4871E}" srcOrd="3" destOrd="0" presId="urn:microsoft.com/office/officeart/2005/8/layout/vList2"/>
    <dgm:cxn modelId="{2034C1B7-23C0-4A3E-8B10-E3809618E1A3}" type="presParOf" srcId="{556B32E7-9986-488A-849A-DA568A8CCCE0}" destId="{956C75F7-E04B-4DE6-B199-069241DF7AF5}" srcOrd="4" destOrd="0" presId="urn:microsoft.com/office/officeart/2005/8/layout/vList2"/>
    <dgm:cxn modelId="{E33EBF06-5D15-4ACF-A235-1AC6B8B89DEF}" type="presParOf" srcId="{556B32E7-9986-488A-849A-DA568A8CCCE0}" destId="{CE277B4E-6E2F-4456-AA51-7040AA2E8FB5}" srcOrd="5" destOrd="0" presId="urn:microsoft.com/office/officeart/2005/8/layout/vList2"/>
    <dgm:cxn modelId="{14B19FED-A8E5-4380-BCB9-75EE13519EEC}" type="presParOf" srcId="{556B32E7-9986-488A-849A-DA568A8CCCE0}" destId="{B191D2EA-3CBE-4419-9D39-05406B239C37}" srcOrd="6" destOrd="0" presId="urn:microsoft.com/office/officeart/2005/8/layout/vList2"/>
    <dgm:cxn modelId="{DC820BB3-4E86-403F-8709-F2BC21B079E8}" type="presParOf" srcId="{556B32E7-9986-488A-849A-DA568A8CCCE0}" destId="{3B194FF0-6D9E-41FD-B44A-E24E569F11C2}" srcOrd="7" destOrd="0" presId="urn:microsoft.com/office/officeart/2005/8/layout/vList2"/>
    <dgm:cxn modelId="{FAADB637-C651-4C48-9C1D-9B20DE833D82}" type="presParOf" srcId="{556B32E7-9986-488A-849A-DA568A8CCCE0}" destId="{9200FC62-E2F7-4EA9-A965-8CD036A2FC10}" srcOrd="8" destOrd="0" presId="urn:microsoft.com/office/officeart/2005/8/layout/vList2"/>
    <dgm:cxn modelId="{3E6FD895-011C-4838-83E6-B29A9D127162}" type="presParOf" srcId="{556B32E7-9986-488A-849A-DA568A8CCCE0}" destId="{A176C32F-294C-4C66-805F-6F9C141B49ED}" srcOrd="9" destOrd="0" presId="urn:microsoft.com/office/officeart/2005/8/layout/vList2"/>
    <dgm:cxn modelId="{017E516E-C063-484B-828B-55A0F4EFCBFF}" type="presParOf" srcId="{556B32E7-9986-488A-849A-DA568A8CCCE0}" destId="{B28A2A0F-362B-4D83-81D7-E99E3EFF3E96}" srcOrd="10" destOrd="0" presId="urn:microsoft.com/office/officeart/2005/8/layout/vList2"/>
    <dgm:cxn modelId="{31E0BF1A-36F3-40F2-95E1-5C2649832F2B}" type="presParOf" srcId="{556B32E7-9986-488A-849A-DA568A8CCCE0}" destId="{A34B83D4-3C12-497D-B235-997B8D751410}" srcOrd="11" destOrd="0" presId="urn:microsoft.com/office/officeart/2005/8/layout/vList2"/>
    <dgm:cxn modelId="{0DEAFC6C-6FE9-4538-B55D-1695701774C9}" type="presParOf" srcId="{556B32E7-9986-488A-849A-DA568A8CCCE0}" destId="{87D3BF40-B830-43F6-A0E7-4B4042CD6DF8}" srcOrd="12" destOrd="0" presId="urn:microsoft.com/office/officeart/2005/8/layout/vList2"/>
    <dgm:cxn modelId="{DE79BF92-1E9D-4583-8C2B-15DDFF358F31}" type="presParOf" srcId="{556B32E7-9986-488A-849A-DA568A8CCCE0}" destId="{BD42D836-0F21-4897-AB2B-E9E04EF79B59}" srcOrd="13" destOrd="0" presId="urn:microsoft.com/office/officeart/2005/8/layout/vList2"/>
    <dgm:cxn modelId="{ED92A04C-9125-49D7-B83F-821D18AF4EFE}" type="presParOf" srcId="{556B32E7-9986-488A-849A-DA568A8CCCE0}" destId="{8649B6CD-A831-4E78-9D97-A34A6BE45F74}" srcOrd="14" destOrd="0" presId="urn:microsoft.com/office/officeart/2005/8/layout/vList2"/>
    <dgm:cxn modelId="{F2A87CBD-4E78-48AE-ADCA-54A7814A2EC1}" type="presParOf" srcId="{556B32E7-9986-488A-849A-DA568A8CCCE0}" destId="{469CF2FA-DC67-40D3-A0A2-BA43EA03C600}" srcOrd="15" destOrd="0" presId="urn:microsoft.com/office/officeart/2005/8/layout/vList2"/>
    <dgm:cxn modelId="{DDC9829D-4455-4DFE-86A0-BDFB29E682FA}" type="presParOf" srcId="{556B32E7-9986-488A-849A-DA568A8CCCE0}" destId="{827DFC4B-8B1E-459F-84CE-31D63BF7360D}" srcOrd="16" destOrd="0" presId="urn:microsoft.com/office/officeart/2005/8/layout/vList2"/>
    <dgm:cxn modelId="{EFBB7703-C742-479F-A5F1-25C14CF1BD4A}" type="presParOf" srcId="{556B32E7-9986-488A-849A-DA568A8CCCE0}" destId="{3732416E-7F63-48C4-9460-F42DE55D8250}" srcOrd="17" destOrd="0" presId="urn:microsoft.com/office/officeart/2005/8/layout/vList2"/>
    <dgm:cxn modelId="{76EC5BE0-024E-4179-8EEF-4598C6D4AB40}" type="presParOf" srcId="{556B32E7-9986-488A-849A-DA568A8CCCE0}" destId="{4F7AE7DA-BA4D-439E-BA57-3913890B643A}" srcOrd="18" destOrd="0" presId="urn:microsoft.com/office/officeart/2005/8/layout/vList2"/>
    <dgm:cxn modelId="{D654A03A-2E7F-4718-AD8A-0604AAA081C9}" type="presParOf" srcId="{556B32E7-9986-488A-849A-DA568A8CCCE0}" destId="{B3EB556A-0627-484D-B44C-F0B154EAACB8}" srcOrd="19" destOrd="0" presId="urn:microsoft.com/office/officeart/2005/8/layout/vList2"/>
    <dgm:cxn modelId="{38CB0270-52D7-48AC-87E1-51D0518CBC0C}" type="presParOf" srcId="{556B32E7-9986-488A-849A-DA568A8CCCE0}" destId="{3DF4E9C0-ABAD-4126-BD72-6EE8EA0681EB}" srcOrd="20" destOrd="0" presId="urn:microsoft.com/office/officeart/2005/8/layout/vList2"/>
    <dgm:cxn modelId="{9A0234F9-BFA7-4AB1-AC7F-9C183953250C}" type="presParOf" srcId="{556B32E7-9986-488A-849A-DA568A8CCCE0}" destId="{4B1AEF46-1BB9-4128-BD75-0FD943D789E7}" srcOrd="21" destOrd="0" presId="urn:microsoft.com/office/officeart/2005/8/layout/vList2"/>
    <dgm:cxn modelId="{5A3F5A0B-0233-4BDE-B820-E3426A8A51B2}" type="presParOf" srcId="{556B32E7-9986-488A-849A-DA568A8CCCE0}" destId="{3C9BAD81-CEB2-4F68-863D-DC0F76C148B7}" srcOrd="22" destOrd="0" presId="urn:microsoft.com/office/officeart/2005/8/layout/vList2"/>
    <dgm:cxn modelId="{3DEC8E0C-8598-45B0-92C1-21C1C27CA457}" type="presParOf" srcId="{556B32E7-9986-488A-849A-DA568A8CCCE0}" destId="{5214BE65-7359-4640-AA6B-54579E6C8C68}" srcOrd="23" destOrd="0" presId="urn:microsoft.com/office/officeart/2005/8/layout/vList2"/>
    <dgm:cxn modelId="{5CD284B4-AE58-49B1-AF27-C6C7AD5262B3}" type="presParOf" srcId="{556B32E7-9986-488A-849A-DA568A8CCCE0}" destId="{6CC1EC1B-8348-4C2F-8582-395552901D33}" srcOrd="24" destOrd="0" presId="urn:microsoft.com/office/officeart/2005/8/layout/vList2"/>
    <dgm:cxn modelId="{BDADCC88-D8E3-482B-91E2-859B2F81CEB0}" type="presParOf" srcId="{556B32E7-9986-488A-849A-DA568A8CCCE0}" destId="{8DA9DA3F-777B-4D36-AD4E-B75AEA2E4077}" srcOrd="25" destOrd="0" presId="urn:microsoft.com/office/officeart/2005/8/layout/vList2"/>
    <dgm:cxn modelId="{02EA9901-7232-4928-BF51-AAF63A1E7DF3}" type="presParOf" srcId="{556B32E7-9986-488A-849A-DA568A8CCCE0}" destId="{352B3C0E-787F-4BD1-9A26-84E83840D4BF}" srcOrd="26" destOrd="0" presId="urn:microsoft.com/office/officeart/2005/8/layout/vList2"/>
    <dgm:cxn modelId="{689396DB-2234-4047-9CEE-9726A1611ED9}" type="presParOf" srcId="{556B32E7-9986-488A-849A-DA568A8CCCE0}" destId="{C8DDC08E-F1CA-4BAE-B73E-B23B37F9D309}" srcOrd="27" destOrd="0" presId="urn:microsoft.com/office/officeart/2005/8/layout/vList2"/>
    <dgm:cxn modelId="{65D22219-EB55-4F10-9E56-8F2044558112}" type="presParOf" srcId="{556B32E7-9986-488A-849A-DA568A8CCCE0}" destId="{09C6AFCD-9BB5-46F1-A4A8-C2F2E5CFD4EE}" srcOrd="2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0CDADA-A558-40BF-80F7-2A6D39C4A89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23E7ECD-AB4F-4917-8F38-2280691C1409}">
      <dgm:prSet/>
      <dgm:spPr/>
      <dgm:t>
        <a:bodyPr/>
        <a:lstStyle/>
        <a:p>
          <a:pPr algn="just">
            <a:lnSpc>
              <a:spcPct val="100000"/>
            </a:lnSpc>
          </a:pPr>
          <a:r>
            <a:rPr lang="en-NG" b="1" dirty="0"/>
            <a:t>Cancer, according to the National Cancer Institute, is a term for multiple diseases in which cells grow and multiply in an uncontrolled manner, usually due to genetic mutations that alter the way cells are normally regulated (National Cancer Institute, n.d.). </a:t>
          </a:r>
          <a:endParaRPr lang="en-US" b="1" dirty="0"/>
        </a:p>
      </dgm:t>
    </dgm:pt>
    <dgm:pt modelId="{A281A155-4804-4A41-85AA-DBE85EB74909}" type="parTrans" cxnId="{71046B9A-5DE8-4822-99F9-765D9A289140}">
      <dgm:prSet/>
      <dgm:spPr/>
      <dgm:t>
        <a:bodyPr/>
        <a:lstStyle/>
        <a:p>
          <a:endParaRPr lang="en-US" b="1"/>
        </a:p>
      </dgm:t>
    </dgm:pt>
    <dgm:pt modelId="{EAC08DE4-944F-4AE9-9B2C-E774974AE16C}" type="sibTrans" cxnId="{71046B9A-5DE8-4822-99F9-765D9A289140}">
      <dgm:prSet/>
      <dgm:spPr/>
      <dgm:t>
        <a:bodyPr/>
        <a:lstStyle/>
        <a:p>
          <a:endParaRPr lang="en-US" b="1"/>
        </a:p>
      </dgm:t>
    </dgm:pt>
    <dgm:pt modelId="{CDCE4619-02A4-4338-9176-ED00126DFDDE}">
      <dgm:prSet/>
      <dgm:spPr/>
      <dgm:t>
        <a:bodyPr/>
        <a:lstStyle/>
        <a:p>
          <a:pPr algn="just">
            <a:lnSpc>
              <a:spcPct val="100000"/>
            </a:lnSpc>
          </a:pPr>
          <a:r>
            <a:rPr lang="en-NG" b="1" dirty="0"/>
            <a:t>This presentation will focus on lung cancer which is a condition that significantly disrupts normal physiological processes and impairs respiratory function. To understand this better, we will use a fictional patient who has lung cancer and see how it affects the body. </a:t>
          </a:r>
          <a:endParaRPr lang="en-US" b="1" dirty="0"/>
        </a:p>
      </dgm:t>
    </dgm:pt>
    <dgm:pt modelId="{AB04FD41-1AB5-44C1-89B1-AED9258545A5}" type="parTrans" cxnId="{59179451-7BE7-4720-B940-E0D77AD82528}">
      <dgm:prSet/>
      <dgm:spPr/>
      <dgm:t>
        <a:bodyPr/>
        <a:lstStyle/>
        <a:p>
          <a:endParaRPr lang="en-US" b="1"/>
        </a:p>
      </dgm:t>
    </dgm:pt>
    <dgm:pt modelId="{76116632-B9FB-48D6-AED4-4EDF5878CC69}" type="sibTrans" cxnId="{59179451-7BE7-4720-B940-E0D77AD82528}">
      <dgm:prSet/>
      <dgm:spPr/>
      <dgm:t>
        <a:bodyPr/>
        <a:lstStyle/>
        <a:p>
          <a:endParaRPr lang="en-US" b="1"/>
        </a:p>
      </dgm:t>
    </dgm:pt>
    <dgm:pt modelId="{3E3CBC96-C42D-48F6-82A3-9F2891D8EED5}">
      <dgm:prSet/>
      <dgm:spPr/>
      <dgm:t>
        <a:bodyPr/>
        <a:lstStyle/>
        <a:p>
          <a:pPr algn="just">
            <a:lnSpc>
              <a:spcPct val="100000"/>
            </a:lnSpc>
          </a:pPr>
          <a:r>
            <a:rPr lang="en-NG" b="1" dirty="0"/>
            <a:t>The presentation will also analyse how changes in the body lead to the development of the disease and then propose a health care plan based on the guidelines of the NHS and NICE which support the use of evidence. </a:t>
          </a:r>
          <a:endParaRPr lang="en-US" b="1" dirty="0"/>
        </a:p>
      </dgm:t>
    </dgm:pt>
    <dgm:pt modelId="{5DB86EE2-2BE8-4CE8-9491-5766714AB289}" type="parTrans" cxnId="{E13A8D35-C4E7-45E8-AF4D-05B8F4220CFC}">
      <dgm:prSet/>
      <dgm:spPr/>
      <dgm:t>
        <a:bodyPr/>
        <a:lstStyle/>
        <a:p>
          <a:endParaRPr lang="en-US" b="1"/>
        </a:p>
      </dgm:t>
    </dgm:pt>
    <dgm:pt modelId="{F6EE9D7C-80BB-430F-8536-446D3F9574D0}" type="sibTrans" cxnId="{E13A8D35-C4E7-45E8-AF4D-05B8F4220CFC}">
      <dgm:prSet/>
      <dgm:spPr/>
      <dgm:t>
        <a:bodyPr/>
        <a:lstStyle/>
        <a:p>
          <a:endParaRPr lang="en-US" b="1"/>
        </a:p>
      </dgm:t>
    </dgm:pt>
    <dgm:pt modelId="{6D776AD8-4CFB-429C-8514-4B2D2A2273E9}" type="pres">
      <dgm:prSet presAssocID="{C20CDADA-A558-40BF-80F7-2A6D39C4A89E}" presName="root" presStyleCnt="0">
        <dgm:presLayoutVars>
          <dgm:dir/>
          <dgm:resizeHandles val="exact"/>
        </dgm:presLayoutVars>
      </dgm:prSet>
      <dgm:spPr/>
    </dgm:pt>
    <dgm:pt modelId="{BA52D833-4182-4AC8-B522-17558F66D511}" type="pres">
      <dgm:prSet presAssocID="{823E7ECD-AB4F-4917-8F38-2280691C1409}" presName="compNode" presStyleCnt="0"/>
      <dgm:spPr/>
    </dgm:pt>
    <dgm:pt modelId="{3CD8540F-3D99-4DB6-B01A-C2F549D2814E}" type="pres">
      <dgm:prSet presAssocID="{823E7ECD-AB4F-4917-8F38-2280691C1409}" presName="bgRect" presStyleLbl="bgShp" presStyleIdx="0" presStyleCnt="3"/>
      <dgm:spPr/>
    </dgm:pt>
    <dgm:pt modelId="{8E914373-B3DA-4CA4-8AD7-4BF3BBD268AC}" type="pres">
      <dgm:prSet presAssocID="{823E7ECD-AB4F-4917-8F38-2280691C140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NA"/>
        </a:ext>
      </dgm:extLst>
    </dgm:pt>
    <dgm:pt modelId="{3804E9FF-E108-45E1-AF2C-EE9A54D0983E}" type="pres">
      <dgm:prSet presAssocID="{823E7ECD-AB4F-4917-8F38-2280691C1409}" presName="spaceRect" presStyleCnt="0"/>
      <dgm:spPr/>
    </dgm:pt>
    <dgm:pt modelId="{33FDE85D-ED3A-44EB-A3B6-E813CAE98EA0}" type="pres">
      <dgm:prSet presAssocID="{823E7ECD-AB4F-4917-8F38-2280691C1409}" presName="parTx" presStyleLbl="revTx" presStyleIdx="0" presStyleCnt="3">
        <dgm:presLayoutVars>
          <dgm:chMax val="0"/>
          <dgm:chPref val="0"/>
        </dgm:presLayoutVars>
      </dgm:prSet>
      <dgm:spPr/>
    </dgm:pt>
    <dgm:pt modelId="{B92DA1E9-4245-4CD3-A1CD-799B0DDA24E9}" type="pres">
      <dgm:prSet presAssocID="{EAC08DE4-944F-4AE9-9B2C-E774974AE16C}" presName="sibTrans" presStyleCnt="0"/>
      <dgm:spPr/>
    </dgm:pt>
    <dgm:pt modelId="{C4B48F04-5E77-4CD9-845A-967760A00A79}" type="pres">
      <dgm:prSet presAssocID="{CDCE4619-02A4-4338-9176-ED00126DFDDE}" presName="compNode" presStyleCnt="0"/>
      <dgm:spPr/>
    </dgm:pt>
    <dgm:pt modelId="{1343FA4D-47C8-4DDD-B090-4C4531700502}" type="pres">
      <dgm:prSet presAssocID="{CDCE4619-02A4-4338-9176-ED00126DFDDE}" presName="bgRect" presStyleLbl="bgShp" presStyleIdx="1" presStyleCnt="3"/>
      <dgm:spPr/>
    </dgm:pt>
    <dgm:pt modelId="{0F7FD25F-F583-4765-88C4-3BC0A7572252}" type="pres">
      <dgm:prSet presAssocID="{CDCE4619-02A4-4338-9176-ED00126DFDD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ungs"/>
        </a:ext>
      </dgm:extLst>
    </dgm:pt>
    <dgm:pt modelId="{A0C5978A-3A24-43BC-9BC5-9B4D7EC2C104}" type="pres">
      <dgm:prSet presAssocID="{CDCE4619-02A4-4338-9176-ED00126DFDDE}" presName="spaceRect" presStyleCnt="0"/>
      <dgm:spPr/>
    </dgm:pt>
    <dgm:pt modelId="{365980D4-1AB2-481E-B994-0B1BE1459FB2}" type="pres">
      <dgm:prSet presAssocID="{CDCE4619-02A4-4338-9176-ED00126DFDDE}" presName="parTx" presStyleLbl="revTx" presStyleIdx="1" presStyleCnt="3">
        <dgm:presLayoutVars>
          <dgm:chMax val="0"/>
          <dgm:chPref val="0"/>
        </dgm:presLayoutVars>
      </dgm:prSet>
      <dgm:spPr/>
    </dgm:pt>
    <dgm:pt modelId="{4EBB10FD-4037-4A3B-8A22-6A4E157A8EE1}" type="pres">
      <dgm:prSet presAssocID="{76116632-B9FB-48D6-AED4-4EDF5878CC69}" presName="sibTrans" presStyleCnt="0"/>
      <dgm:spPr/>
    </dgm:pt>
    <dgm:pt modelId="{E9D1360C-EC14-4249-A54E-947AD5AB2D16}" type="pres">
      <dgm:prSet presAssocID="{3E3CBC96-C42D-48F6-82A3-9F2891D8EED5}" presName="compNode" presStyleCnt="0"/>
      <dgm:spPr/>
    </dgm:pt>
    <dgm:pt modelId="{42390EC2-2FB0-4CA8-A70D-59564719A0D3}" type="pres">
      <dgm:prSet presAssocID="{3E3CBC96-C42D-48F6-82A3-9F2891D8EED5}" presName="bgRect" presStyleLbl="bgShp" presStyleIdx="2" presStyleCnt="3"/>
      <dgm:spPr/>
    </dgm:pt>
    <dgm:pt modelId="{A3628A60-512C-49B4-A2FE-EC5854FA6728}" type="pres">
      <dgm:prSet presAssocID="{3E3CBC96-C42D-48F6-82A3-9F2891D8EED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octor"/>
        </a:ext>
      </dgm:extLst>
    </dgm:pt>
    <dgm:pt modelId="{45D059A6-5797-4BA4-81D3-35978A6764D8}" type="pres">
      <dgm:prSet presAssocID="{3E3CBC96-C42D-48F6-82A3-9F2891D8EED5}" presName="spaceRect" presStyleCnt="0"/>
      <dgm:spPr/>
    </dgm:pt>
    <dgm:pt modelId="{00CCA049-E126-434D-A83E-9D1E904ACC00}" type="pres">
      <dgm:prSet presAssocID="{3E3CBC96-C42D-48F6-82A3-9F2891D8EED5}" presName="parTx" presStyleLbl="revTx" presStyleIdx="2" presStyleCnt="3">
        <dgm:presLayoutVars>
          <dgm:chMax val="0"/>
          <dgm:chPref val="0"/>
        </dgm:presLayoutVars>
      </dgm:prSet>
      <dgm:spPr/>
    </dgm:pt>
  </dgm:ptLst>
  <dgm:cxnLst>
    <dgm:cxn modelId="{CD0C640C-7526-42E3-B623-84B9F9E8FEF8}" type="presOf" srcId="{CDCE4619-02A4-4338-9176-ED00126DFDDE}" destId="{365980D4-1AB2-481E-B994-0B1BE1459FB2}" srcOrd="0" destOrd="0" presId="urn:microsoft.com/office/officeart/2018/2/layout/IconVerticalSolidList"/>
    <dgm:cxn modelId="{E13A8D35-C4E7-45E8-AF4D-05B8F4220CFC}" srcId="{C20CDADA-A558-40BF-80F7-2A6D39C4A89E}" destId="{3E3CBC96-C42D-48F6-82A3-9F2891D8EED5}" srcOrd="2" destOrd="0" parTransId="{5DB86EE2-2BE8-4CE8-9491-5766714AB289}" sibTransId="{F6EE9D7C-80BB-430F-8536-446D3F9574D0}"/>
    <dgm:cxn modelId="{1F81246F-94BA-4EAC-8B8D-C7BC2E74F81E}" type="presOf" srcId="{C20CDADA-A558-40BF-80F7-2A6D39C4A89E}" destId="{6D776AD8-4CFB-429C-8514-4B2D2A2273E9}" srcOrd="0" destOrd="0" presId="urn:microsoft.com/office/officeart/2018/2/layout/IconVerticalSolidList"/>
    <dgm:cxn modelId="{59179451-7BE7-4720-B940-E0D77AD82528}" srcId="{C20CDADA-A558-40BF-80F7-2A6D39C4A89E}" destId="{CDCE4619-02A4-4338-9176-ED00126DFDDE}" srcOrd="1" destOrd="0" parTransId="{AB04FD41-1AB5-44C1-89B1-AED9258545A5}" sibTransId="{76116632-B9FB-48D6-AED4-4EDF5878CC69}"/>
    <dgm:cxn modelId="{71046B9A-5DE8-4822-99F9-765D9A289140}" srcId="{C20CDADA-A558-40BF-80F7-2A6D39C4A89E}" destId="{823E7ECD-AB4F-4917-8F38-2280691C1409}" srcOrd="0" destOrd="0" parTransId="{A281A155-4804-4A41-85AA-DBE85EB74909}" sibTransId="{EAC08DE4-944F-4AE9-9B2C-E774974AE16C}"/>
    <dgm:cxn modelId="{1C155ED2-CB40-4DA8-B4A2-971932951FEB}" type="presOf" srcId="{3E3CBC96-C42D-48F6-82A3-9F2891D8EED5}" destId="{00CCA049-E126-434D-A83E-9D1E904ACC00}" srcOrd="0" destOrd="0" presId="urn:microsoft.com/office/officeart/2018/2/layout/IconVerticalSolidList"/>
    <dgm:cxn modelId="{E20244E9-4D2C-449B-933E-FB39A2499B30}" type="presOf" srcId="{823E7ECD-AB4F-4917-8F38-2280691C1409}" destId="{33FDE85D-ED3A-44EB-A3B6-E813CAE98EA0}" srcOrd="0" destOrd="0" presId="urn:microsoft.com/office/officeart/2018/2/layout/IconVerticalSolidList"/>
    <dgm:cxn modelId="{C7539214-2263-4024-A11A-BF6490ED919C}" type="presParOf" srcId="{6D776AD8-4CFB-429C-8514-4B2D2A2273E9}" destId="{BA52D833-4182-4AC8-B522-17558F66D511}" srcOrd="0" destOrd="0" presId="urn:microsoft.com/office/officeart/2018/2/layout/IconVerticalSolidList"/>
    <dgm:cxn modelId="{9C88BE39-5FC6-4E51-80D0-7E63F0C5C3CA}" type="presParOf" srcId="{BA52D833-4182-4AC8-B522-17558F66D511}" destId="{3CD8540F-3D99-4DB6-B01A-C2F549D2814E}" srcOrd="0" destOrd="0" presId="urn:microsoft.com/office/officeart/2018/2/layout/IconVerticalSolidList"/>
    <dgm:cxn modelId="{BD5ABF3B-0A81-458F-84E8-7AEF36B0AA4E}" type="presParOf" srcId="{BA52D833-4182-4AC8-B522-17558F66D511}" destId="{8E914373-B3DA-4CA4-8AD7-4BF3BBD268AC}" srcOrd="1" destOrd="0" presId="urn:microsoft.com/office/officeart/2018/2/layout/IconVerticalSolidList"/>
    <dgm:cxn modelId="{D9B37A12-5D9B-42F2-A019-1D61A3F426C3}" type="presParOf" srcId="{BA52D833-4182-4AC8-B522-17558F66D511}" destId="{3804E9FF-E108-45E1-AF2C-EE9A54D0983E}" srcOrd="2" destOrd="0" presId="urn:microsoft.com/office/officeart/2018/2/layout/IconVerticalSolidList"/>
    <dgm:cxn modelId="{420C81A9-7860-477A-BF7A-AC20161CBF00}" type="presParOf" srcId="{BA52D833-4182-4AC8-B522-17558F66D511}" destId="{33FDE85D-ED3A-44EB-A3B6-E813CAE98EA0}" srcOrd="3" destOrd="0" presId="urn:microsoft.com/office/officeart/2018/2/layout/IconVerticalSolidList"/>
    <dgm:cxn modelId="{D093461E-4546-418C-819F-2AB35ABAE748}" type="presParOf" srcId="{6D776AD8-4CFB-429C-8514-4B2D2A2273E9}" destId="{B92DA1E9-4245-4CD3-A1CD-799B0DDA24E9}" srcOrd="1" destOrd="0" presId="urn:microsoft.com/office/officeart/2018/2/layout/IconVerticalSolidList"/>
    <dgm:cxn modelId="{F7D8EA8F-FADF-4F67-B2AC-EC8C942788AD}" type="presParOf" srcId="{6D776AD8-4CFB-429C-8514-4B2D2A2273E9}" destId="{C4B48F04-5E77-4CD9-845A-967760A00A79}" srcOrd="2" destOrd="0" presId="urn:microsoft.com/office/officeart/2018/2/layout/IconVerticalSolidList"/>
    <dgm:cxn modelId="{5A48BE62-1416-420A-A0B6-638702D00122}" type="presParOf" srcId="{C4B48F04-5E77-4CD9-845A-967760A00A79}" destId="{1343FA4D-47C8-4DDD-B090-4C4531700502}" srcOrd="0" destOrd="0" presId="urn:microsoft.com/office/officeart/2018/2/layout/IconVerticalSolidList"/>
    <dgm:cxn modelId="{9E0C18A5-F258-40F4-95AB-94909BF60A9E}" type="presParOf" srcId="{C4B48F04-5E77-4CD9-845A-967760A00A79}" destId="{0F7FD25F-F583-4765-88C4-3BC0A7572252}" srcOrd="1" destOrd="0" presId="urn:microsoft.com/office/officeart/2018/2/layout/IconVerticalSolidList"/>
    <dgm:cxn modelId="{F4754869-43F4-4AA1-82C0-2D29EAC51091}" type="presParOf" srcId="{C4B48F04-5E77-4CD9-845A-967760A00A79}" destId="{A0C5978A-3A24-43BC-9BC5-9B4D7EC2C104}" srcOrd="2" destOrd="0" presId="urn:microsoft.com/office/officeart/2018/2/layout/IconVerticalSolidList"/>
    <dgm:cxn modelId="{21C7B728-62A9-4CE9-BC2F-FAD69FDD7116}" type="presParOf" srcId="{C4B48F04-5E77-4CD9-845A-967760A00A79}" destId="{365980D4-1AB2-481E-B994-0B1BE1459FB2}" srcOrd="3" destOrd="0" presId="urn:microsoft.com/office/officeart/2018/2/layout/IconVerticalSolidList"/>
    <dgm:cxn modelId="{F659228A-8D9A-45DF-8D11-5D36EAF458E8}" type="presParOf" srcId="{6D776AD8-4CFB-429C-8514-4B2D2A2273E9}" destId="{4EBB10FD-4037-4A3B-8A22-6A4E157A8EE1}" srcOrd="3" destOrd="0" presId="urn:microsoft.com/office/officeart/2018/2/layout/IconVerticalSolidList"/>
    <dgm:cxn modelId="{E7FB8688-C0F8-4D80-9848-92DD113558B0}" type="presParOf" srcId="{6D776AD8-4CFB-429C-8514-4B2D2A2273E9}" destId="{E9D1360C-EC14-4249-A54E-947AD5AB2D16}" srcOrd="4" destOrd="0" presId="urn:microsoft.com/office/officeart/2018/2/layout/IconVerticalSolidList"/>
    <dgm:cxn modelId="{9C85DE5F-F999-4A6D-9C34-B610903E59F8}" type="presParOf" srcId="{E9D1360C-EC14-4249-A54E-947AD5AB2D16}" destId="{42390EC2-2FB0-4CA8-A70D-59564719A0D3}" srcOrd="0" destOrd="0" presId="urn:microsoft.com/office/officeart/2018/2/layout/IconVerticalSolidList"/>
    <dgm:cxn modelId="{0AF79E80-4151-4367-A216-779328503F83}" type="presParOf" srcId="{E9D1360C-EC14-4249-A54E-947AD5AB2D16}" destId="{A3628A60-512C-49B4-A2FE-EC5854FA6728}" srcOrd="1" destOrd="0" presId="urn:microsoft.com/office/officeart/2018/2/layout/IconVerticalSolidList"/>
    <dgm:cxn modelId="{6410C8D0-739F-420E-86F5-84AC68FDF065}" type="presParOf" srcId="{E9D1360C-EC14-4249-A54E-947AD5AB2D16}" destId="{45D059A6-5797-4BA4-81D3-35978A6764D8}" srcOrd="2" destOrd="0" presId="urn:microsoft.com/office/officeart/2018/2/layout/IconVerticalSolidList"/>
    <dgm:cxn modelId="{E55103F6-E959-4CA5-9953-06D4EEEC7FA8}" type="presParOf" srcId="{E9D1360C-EC14-4249-A54E-947AD5AB2D16}" destId="{00CCA049-E126-434D-A83E-9D1E904ACC00}"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0CDADA-A558-40BF-80F7-2A6D39C4A89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F77FE0DD-25DB-46B8-8956-3863462128ED}">
      <dgm:prSet/>
      <dgm:spPr/>
      <dgm:t>
        <a:bodyPr/>
        <a:lstStyle/>
        <a:p>
          <a:pPr>
            <a:lnSpc>
              <a:spcPct val="100000"/>
            </a:lnSpc>
          </a:pPr>
          <a:r>
            <a:rPr lang="en-NG" b="1" dirty="0"/>
            <a:t>Patient Profile: </a:t>
          </a:r>
          <a:r>
            <a:rPr lang="en-GB" b="1" dirty="0"/>
            <a:t>Richard Smith </a:t>
          </a:r>
          <a:endParaRPr lang="en-NG" dirty="0"/>
        </a:p>
      </dgm:t>
    </dgm:pt>
    <dgm:pt modelId="{BB291298-B2E2-4372-9A42-88F4E1918D3E}" type="parTrans" cxnId="{3B2C1DBF-FC97-4E13-AC5C-B6CCF3BA1ECB}">
      <dgm:prSet/>
      <dgm:spPr/>
      <dgm:t>
        <a:bodyPr/>
        <a:lstStyle/>
        <a:p>
          <a:endParaRPr lang="en-NG"/>
        </a:p>
      </dgm:t>
    </dgm:pt>
    <dgm:pt modelId="{780528E1-C694-46AC-903E-BE8B8E82246C}" type="sibTrans" cxnId="{3B2C1DBF-FC97-4E13-AC5C-B6CCF3BA1ECB}">
      <dgm:prSet/>
      <dgm:spPr/>
      <dgm:t>
        <a:bodyPr/>
        <a:lstStyle/>
        <a:p>
          <a:endParaRPr lang="en-NG"/>
        </a:p>
      </dgm:t>
    </dgm:pt>
    <dgm:pt modelId="{D0470D26-8ED5-45DE-A96B-6967ECA86EFD}">
      <dgm:prSet/>
      <dgm:spPr/>
      <dgm:t>
        <a:bodyPr/>
        <a:lstStyle/>
        <a:p>
          <a:pPr algn="just">
            <a:lnSpc>
              <a:spcPct val="100000"/>
            </a:lnSpc>
          </a:pPr>
          <a:r>
            <a:rPr lang="en-NG" b="1"/>
            <a:t>Age: 55 </a:t>
          </a:r>
          <a:endParaRPr lang="en-NG"/>
        </a:p>
      </dgm:t>
    </dgm:pt>
    <dgm:pt modelId="{6753F6C4-80C2-44AE-8022-714083792645}" type="parTrans" cxnId="{E80F8826-D6EC-498C-BE8D-09EEFEAA8E57}">
      <dgm:prSet/>
      <dgm:spPr/>
      <dgm:t>
        <a:bodyPr/>
        <a:lstStyle/>
        <a:p>
          <a:endParaRPr lang="en-NG"/>
        </a:p>
      </dgm:t>
    </dgm:pt>
    <dgm:pt modelId="{00731C2F-5589-462D-817B-79EDCA425185}" type="sibTrans" cxnId="{E80F8826-D6EC-498C-BE8D-09EEFEAA8E57}">
      <dgm:prSet/>
      <dgm:spPr/>
      <dgm:t>
        <a:bodyPr/>
        <a:lstStyle/>
        <a:p>
          <a:endParaRPr lang="en-NG"/>
        </a:p>
      </dgm:t>
    </dgm:pt>
    <dgm:pt modelId="{0EC32E65-3991-4646-BABC-B2B79059BD84}">
      <dgm:prSet/>
      <dgm:spPr/>
      <dgm:t>
        <a:bodyPr/>
        <a:lstStyle/>
        <a:p>
          <a:pPr algn="just">
            <a:lnSpc>
              <a:spcPct val="100000"/>
            </a:lnSpc>
          </a:pPr>
          <a:r>
            <a:rPr lang="en-NG" b="1"/>
            <a:t>Gender: Male </a:t>
          </a:r>
          <a:endParaRPr lang="en-NG"/>
        </a:p>
      </dgm:t>
    </dgm:pt>
    <dgm:pt modelId="{7A70376D-E0D7-477B-9501-3DBE55E90154}" type="parTrans" cxnId="{329F3A3A-4C4C-4D8F-8C6C-D1B44EAD1B77}">
      <dgm:prSet/>
      <dgm:spPr/>
      <dgm:t>
        <a:bodyPr/>
        <a:lstStyle/>
        <a:p>
          <a:endParaRPr lang="en-NG"/>
        </a:p>
      </dgm:t>
    </dgm:pt>
    <dgm:pt modelId="{D8B193AE-DB52-4FFB-AED0-451382CCC44E}" type="sibTrans" cxnId="{329F3A3A-4C4C-4D8F-8C6C-D1B44EAD1B77}">
      <dgm:prSet/>
      <dgm:spPr/>
      <dgm:t>
        <a:bodyPr/>
        <a:lstStyle/>
        <a:p>
          <a:endParaRPr lang="en-NG"/>
        </a:p>
      </dgm:t>
    </dgm:pt>
    <dgm:pt modelId="{55E9E3A2-7474-4E48-80B4-7AECE02F6A9E}">
      <dgm:prSet/>
      <dgm:spPr/>
      <dgm:t>
        <a:bodyPr/>
        <a:lstStyle/>
        <a:p>
          <a:pPr algn="just">
            <a:lnSpc>
              <a:spcPct val="100000"/>
            </a:lnSpc>
          </a:pPr>
          <a:r>
            <a:rPr lang="en-NG" b="1" dirty="0"/>
            <a:t>Occupation: Construction worker (long-term exposure to dust) </a:t>
          </a:r>
          <a:endParaRPr lang="en-NG" dirty="0"/>
        </a:p>
      </dgm:t>
    </dgm:pt>
    <dgm:pt modelId="{6CD619A1-453A-4D35-BE89-9AE790ACFF24}" type="parTrans" cxnId="{5396DAB2-FAF6-41F7-BC34-DBEB5619CE2C}">
      <dgm:prSet/>
      <dgm:spPr/>
      <dgm:t>
        <a:bodyPr/>
        <a:lstStyle/>
        <a:p>
          <a:endParaRPr lang="en-NG"/>
        </a:p>
      </dgm:t>
    </dgm:pt>
    <dgm:pt modelId="{F8F0F200-D1BA-44CF-8EDB-65058BEBBB7B}" type="sibTrans" cxnId="{5396DAB2-FAF6-41F7-BC34-DBEB5619CE2C}">
      <dgm:prSet/>
      <dgm:spPr/>
      <dgm:t>
        <a:bodyPr/>
        <a:lstStyle/>
        <a:p>
          <a:endParaRPr lang="en-NG"/>
        </a:p>
      </dgm:t>
    </dgm:pt>
    <dgm:pt modelId="{A0743482-E8DC-4A87-B4D4-C771E27F52F8}">
      <dgm:prSet/>
      <dgm:spPr/>
      <dgm:t>
        <a:bodyPr/>
        <a:lstStyle/>
        <a:p>
          <a:pPr>
            <a:lnSpc>
              <a:spcPct val="100000"/>
            </a:lnSpc>
          </a:pPr>
          <a:r>
            <a:rPr lang="en-NG" b="1"/>
            <a:t>Lifestyle Factors: </a:t>
          </a:r>
          <a:endParaRPr lang="en-NG"/>
        </a:p>
      </dgm:t>
    </dgm:pt>
    <dgm:pt modelId="{F7291EE9-0C81-4D68-94B1-A410EA59A5A5}" type="parTrans" cxnId="{0CB87690-CD8F-4F34-B51B-82360C2B481F}">
      <dgm:prSet/>
      <dgm:spPr/>
      <dgm:t>
        <a:bodyPr/>
        <a:lstStyle/>
        <a:p>
          <a:endParaRPr lang="en-NG"/>
        </a:p>
      </dgm:t>
    </dgm:pt>
    <dgm:pt modelId="{3A1402BB-85A0-4DAE-80FB-1BCFBD16578D}" type="sibTrans" cxnId="{0CB87690-CD8F-4F34-B51B-82360C2B481F}">
      <dgm:prSet/>
      <dgm:spPr/>
      <dgm:t>
        <a:bodyPr/>
        <a:lstStyle/>
        <a:p>
          <a:endParaRPr lang="en-NG"/>
        </a:p>
      </dgm:t>
    </dgm:pt>
    <dgm:pt modelId="{1AED17C6-1135-46CE-9E75-FAC2FC3D1DBA}">
      <dgm:prSet/>
      <dgm:spPr/>
      <dgm:t>
        <a:bodyPr/>
        <a:lstStyle/>
        <a:p>
          <a:pPr algn="just">
            <a:lnSpc>
              <a:spcPct val="100000"/>
            </a:lnSpc>
          </a:pPr>
          <a:r>
            <a:rPr lang="en-NG" b="1" dirty="0"/>
            <a:t>Smoker (21+ years) </a:t>
          </a:r>
          <a:endParaRPr lang="en-NG" dirty="0"/>
        </a:p>
      </dgm:t>
    </dgm:pt>
    <dgm:pt modelId="{7CD5FA6C-4069-45E0-9A5D-1611E6A743C1}" type="parTrans" cxnId="{B1707FB6-FF52-4580-B7E8-FBC432913AED}">
      <dgm:prSet/>
      <dgm:spPr/>
      <dgm:t>
        <a:bodyPr/>
        <a:lstStyle/>
        <a:p>
          <a:endParaRPr lang="en-NG"/>
        </a:p>
      </dgm:t>
    </dgm:pt>
    <dgm:pt modelId="{10393F84-C516-494A-A724-BAAADBCA94FE}" type="sibTrans" cxnId="{B1707FB6-FF52-4580-B7E8-FBC432913AED}">
      <dgm:prSet/>
      <dgm:spPr/>
      <dgm:t>
        <a:bodyPr/>
        <a:lstStyle/>
        <a:p>
          <a:endParaRPr lang="en-NG"/>
        </a:p>
      </dgm:t>
    </dgm:pt>
    <dgm:pt modelId="{49546276-B109-45CD-B09E-A6A4946450FA}">
      <dgm:prSet/>
      <dgm:spPr/>
      <dgm:t>
        <a:bodyPr/>
        <a:lstStyle/>
        <a:p>
          <a:pPr algn="just">
            <a:lnSpc>
              <a:spcPct val="100000"/>
            </a:lnSpc>
          </a:pPr>
          <a:r>
            <a:rPr lang="en-NG" b="1" dirty="0"/>
            <a:t>Low physical activity </a:t>
          </a:r>
          <a:endParaRPr lang="en-NG" dirty="0"/>
        </a:p>
      </dgm:t>
    </dgm:pt>
    <dgm:pt modelId="{7A2A9BF1-50FC-4B99-832A-F8C10866352E}" type="parTrans" cxnId="{47BCA2BD-4454-45C4-A12C-AE33A4C1F951}">
      <dgm:prSet/>
      <dgm:spPr/>
      <dgm:t>
        <a:bodyPr/>
        <a:lstStyle/>
        <a:p>
          <a:endParaRPr lang="en-NG"/>
        </a:p>
      </dgm:t>
    </dgm:pt>
    <dgm:pt modelId="{3E8BAEC2-7ADB-4032-96F7-504CD6BA7CDE}" type="sibTrans" cxnId="{47BCA2BD-4454-45C4-A12C-AE33A4C1F951}">
      <dgm:prSet/>
      <dgm:spPr/>
      <dgm:t>
        <a:bodyPr/>
        <a:lstStyle/>
        <a:p>
          <a:endParaRPr lang="en-NG"/>
        </a:p>
      </dgm:t>
    </dgm:pt>
    <dgm:pt modelId="{979AA7F8-3CC8-4638-A0F8-1CA1E3995A0C}">
      <dgm:prSet/>
      <dgm:spPr/>
      <dgm:t>
        <a:bodyPr/>
        <a:lstStyle/>
        <a:p>
          <a:pPr algn="just">
            <a:lnSpc>
              <a:spcPct val="100000"/>
            </a:lnSpc>
          </a:pPr>
          <a:r>
            <a:rPr lang="en-NG" b="1" dirty="0"/>
            <a:t>Poor diet </a:t>
          </a:r>
          <a:endParaRPr lang="en-NG" dirty="0"/>
        </a:p>
      </dgm:t>
    </dgm:pt>
    <dgm:pt modelId="{B8BE9039-11AD-466F-AC70-F4930457AEEC}" type="parTrans" cxnId="{75777DA2-A72F-4234-B77C-69FF20DD6F41}">
      <dgm:prSet/>
      <dgm:spPr/>
      <dgm:t>
        <a:bodyPr/>
        <a:lstStyle/>
        <a:p>
          <a:endParaRPr lang="en-NG"/>
        </a:p>
      </dgm:t>
    </dgm:pt>
    <dgm:pt modelId="{FBC46E2A-3802-42B9-9173-4832F6AF6A55}" type="sibTrans" cxnId="{75777DA2-A72F-4234-B77C-69FF20DD6F41}">
      <dgm:prSet/>
      <dgm:spPr/>
      <dgm:t>
        <a:bodyPr/>
        <a:lstStyle/>
        <a:p>
          <a:endParaRPr lang="en-NG"/>
        </a:p>
      </dgm:t>
    </dgm:pt>
    <dgm:pt modelId="{2E12A58D-6CDA-45ED-9BC3-E494FCAD6F4C}">
      <dgm:prSet/>
      <dgm:spPr/>
      <dgm:t>
        <a:bodyPr/>
        <a:lstStyle/>
        <a:p>
          <a:pPr>
            <a:lnSpc>
              <a:spcPct val="100000"/>
            </a:lnSpc>
          </a:pPr>
          <a:r>
            <a:rPr lang="en-NG" b="1"/>
            <a:t>Medical History: </a:t>
          </a:r>
          <a:endParaRPr lang="en-NG"/>
        </a:p>
      </dgm:t>
    </dgm:pt>
    <dgm:pt modelId="{EF3BD069-DB42-43DA-BDDD-3AF24799267A}" type="parTrans" cxnId="{FCA6115C-9EE7-42C2-BE25-B264E7B278EA}">
      <dgm:prSet/>
      <dgm:spPr/>
      <dgm:t>
        <a:bodyPr/>
        <a:lstStyle/>
        <a:p>
          <a:endParaRPr lang="en-NG"/>
        </a:p>
      </dgm:t>
    </dgm:pt>
    <dgm:pt modelId="{3B6676D8-BE8A-4E42-9D69-3C1DAFAA341B}" type="sibTrans" cxnId="{FCA6115C-9EE7-42C2-BE25-B264E7B278EA}">
      <dgm:prSet/>
      <dgm:spPr/>
      <dgm:t>
        <a:bodyPr/>
        <a:lstStyle/>
        <a:p>
          <a:endParaRPr lang="en-NG"/>
        </a:p>
      </dgm:t>
    </dgm:pt>
    <dgm:pt modelId="{33C204F3-2600-4792-8FCA-B06DBD655EFD}">
      <dgm:prSet/>
      <dgm:spPr/>
      <dgm:t>
        <a:bodyPr/>
        <a:lstStyle/>
        <a:p>
          <a:pPr algn="just">
            <a:lnSpc>
              <a:spcPct val="100000"/>
            </a:lnSpc>
          </a:pPr>
          <a:r>
            <a:rPr lang="en-NG" b="1"/>
            <a:t>Long-term cough </a:t>
          </a:r>
          <a:endParaRPr lang="en-NG"/>
        </a:p>
      </dgm:t>
    </dgm:pt>
    <dgm:pt modelId="{599421CB-4D84-4197-9180-9DD120147CF6}" type="parTrans" cxnId="{8799AEE9-F7BF-4E20-9E00-A010B719C074}">
      <dgm:prSet/>
      <dgm:spPr/>
      <dgm:t>
        <a:bodyPr/>
        <a:lstStyle/>
        <a:p>
          <a:endParaRPr lang="en-NG"/>
        </a:p>
      </dgm:t>
    </dgm:pt>
    <dgm:pt modelId="{D86C06A4-5EE5-4520-AA59-BF6C491F620C}" type="sibTrans" cxnId="{8799AEE9-F7BF-4E20-9E00-A010B719C074}">
      <dgm:prSet/>
      <dgm:spPr/>
      <dgm:t>
        <a:bodyPr/>
        <a:lstStyle/>
        <a:p>
          <a:endParaRPr lang="en-NG"/>
        </a:p>
      </dgm:t>
    </dgm:pt>
    <dgm:pt modelId="{599CA76D-1690-48F9-864B-7617A6F4EAA9}">
      <dgm:prSet/>
      <dgm:spPr/>
      <dgm:t>
        <a:bodyPr/>
        <a:lstStyle/>
        <a:p>
          <a:pPr algn="just">
            <a:lnSpc>
              <a:spcPct val="100000"/>
            </a:lnSpc>
          </a:pPr>
          <a:r>
            <a:rPr lang="en-NG" b="1" dirty="0"/>
            <a:t>Recent diagnosis: Lung cancer </a:t>
          </a:r>
          <a:endParaRPr lang="en-NG" dirty="0"/>
        </a:p>
      </dgm:t>
    </dgm:pt>
    <dgm:pt modelId="{82C3FF96-865D-4781-A5E4-26B4FE8C5FF7}" type="parTrans" cxnId="{825CAD58-AEAB-4C5F-BEE7-6F7F031069FF}">
      <dgm:prSet/>
      <dgm:spPr/>
      <dgm:t>
        <a:bodyPr/>
        <a:lstStyle/>
        <a:p>
          <a:endParaRPr lang="en-NG"/>
        </a:p>
      </dgm:t>
    </dgm:pt>
    <dgm:pt modelId="{20DF3A8B-BAC6-4B40-B1E2-26829D2AAC70}" type="sibTrans" cxnId="{825CAD58-AEAB-4C5F-BEE7-6F7F031069FF}">
      <dgm:prSet/>
      <dgm:spPr/>
      <dgm:t>
        <a:bodyPr/>
        <a:lstStyle/>
        <a:p>
          <a:endParaRPr lang="en-NG"/>
        </a:p>
      </dgm:t>
    </dgm:pt>
    <dgm:pt modelId="{313BEA47-5CED-4CB0-A90A-70054450E7A0}" type="pres">
      <dgm:prSet presAssocID="{C20CDADA-A558-40BF-80F7-2A6D39C4A89E}" presName="Name0" presStyleCnt="0">
        <dgm:presLayoutVars>
          <dgm:dir/>
          <dgm:animLvl val="lvl"/>
          <dgm:resizeHandles val="exact"/>
        </dgm:presLayoutVars>
      </dgm:prSet>
      <dgm:spPr/>
    </dgm:pt>
    <dgm:pt modelId="{72458311-E850-4BF6-ABE1-4B9D7DA12D51}" type="pres">
      <dgm:prSet presAssocID="{F77FE0DD-25DB-46B8-8956-3863462128ED}" presName="composite" presStyleCnt="0"/>
      <dgm:spPr/>
    </dgm:pt>
    <dgm:pt modelId="{06D353B4-0437-41B1-B41D-9E20F3FC7427}" type="pres">
      <dgm:prSet presAssocID="{F77FE0DD-25DB-46B8-8956-3863462128ED}" presName="parTx" presStyleLbl="alignNode1" presStyleIdx="0" presStyleCnt="3">
        <dgm:presLayoutVars>
          <dgm:chMax val="0"/>
          <dgm:chPref val="0"/>
          <dgm:bulletEnabled val="1"/>
        </dgm:presLayoutVars>
      </dgm:prSet>
      <dgm:spPr/>
    </dgm:pt>
    <dgm:pt modelId="{315A6DA4-F444-45FF-A52A-960CDD6C03D1}" type="pres">
      <dgm:prSet presAssocID="{F77FE0DD-25DB-46B8-8956-3863462128ED}" presName="desTx" presStyleLbl="alignAccFollowNode1" presStyleIdx="0" presStyleCnt="3">
        <dgm:presLayoutVars>
          <dgm:bulletEnabled val="1"/>
        </dgm:presLayoutVars>
      </dgm:prSet>
      <dgm:spPr/>
    </dgm:pt>
    <dgm:pt modelId="{2613B2BC-E673-4604-BE4C-540D152F19DC}" type="pres">
      <dgm:prSet presAssocID="{780528E1-C694-46AC-903E-BE8B8E82246C}" presName="space" presStyleCnt="0"/>
      <dgm:spPr/>
    </dgm:pt>
    <dgm:pt modelId="{E5AC8019-1399-4409-AC01-C546647A2871}" type="pres">
      <dgm:prSet presAssocID="{A0743482-E8DC-4A87-B4D4-C771E27F52F8}" presName="composite" presStyleCnt="0"/>
      <dgm:spPr/>
    </dgm:pt>
    <dgm:pt modelId="{BCBA753A-095E-4EDB-9A32-84175D1FF053}" type="pres">
      <dgm:prSet presAssocID="{A0743482-E8DC-4A87-B4D4-C771E27F52F8}" presName="parTx" presStyleLbl="alignNode1" presStyleIdx="1" presStyleCnt="3">
        <dgm:presLayoutVars>
          <dgm:chMax val="0"/>
          <dgm:chPref val="0"/>
          <dgm:bulletEnabled val="1"/>
        </dgm:presLayoutVars>
      </dgm:prSet>
      <dgm:spPr/>
    </dgm:pt>
    <dgm:pt modelId="{E604FA11-C4A9-45C8-86CF-218BC5B66014}" type="pres">
      <dgm:prSet presAssocID="{A0743482-E8DC-4A87-B4D4-C771E27F52F8}" presName="desTx" presStyleLbl="alignAccFollowNode1" presStyleIdx="1" presStyleCnt="3">
        <dgm:presLayoutVars>
          <dgm:bulletEnabled val="1"/>
        </dgm:presLayoutVars>
      </dgm:prSet>
      <dgm:spPr/>
    </dgm:pt>
    <dgm:pt modelId="{B3B0D9F3-5FBF-465E-B917-4C51E14D09A2}" type="pres">
      <dgm:prSet presAssocID="{3A1402BB-85A0-4DAE-80FB-1BCFBD16578D}" presName="space" presStyleCnt="0"/>
      <dgm:spPr/>
    </dgm:pt>
    <dgm:pt modelId="{182B3DFA-1E24-49AD-ABF1-ACE3934C16D9}" type="pres">
      <dgm:prSet presAssocID="{2E12A58D-6CDA-45ED-9BC3-E494FCAD6F4C}" presName="composite" presStyleCnt="0"/>
      <dgm:spPr/>
    </dgm:pt>
    <dgm:pt modelId="{04B1D238-6CE4-447A-8239-1495B814CC21}" type="pres">
      <dgm:prSet presAssocID="{2E12A58D-6CDA-45ED-9BC3-E494FCAD6F4C}" presName="parTx" presStyleLbl="alignNode1" presStyleIdx="2" presStyleCnt="3">
        <dgm:presLayoutVars>
          <dgm:chMax val="0"/>
          <dgm:chPref val="0"/>
          <dgm:bulletEnabled val="1"/>
        </dgm:presLayoutVars>
      </dgm:prSet>
      <dgm:spPr/>
    </dgm:pt>
    <dgm:pt modelId="{ABBCA35D-A635-4560-AD3F-AFB1A173A603}" type="pres">
      <dgm:prSet presAssocID="{2E12A58D-6CDA-45ED-9BC3-E494FCAD6F4C}" presName="desTx" presStyleLbl="alignAccFollowNode1" presStyleIdx="2" presStyleCnt="3" custLinFactNeighborX="4859" custLinFactNeighborY="-422">
        <dgm:presLayoutVars>
          <dgm:bulletEnabled val="1"/>
        </dgm:presLayoutVars>
      </dgm:prSet>
      <dgm:spPr/>
    </dgm:pt>
  </dgm:ptLst>
  <dgm:cxnLst>
    <dgm:cxn modelId="{144D2D1A-0F28-4E04-AFBA-995A956F1596}" type="presOf" srcId="{2E12A58D-6CDA-45ED-9BC3-E494FCAD6F4C}" destId="{04B1D238-6CE4-447A-8239-1495B814CC21}" srcOrd="0" destOrd="0" presId="urn:microsoft.com/office/officeart/2005/8/layout/hList1"/>
    <dgm:cxn modelId="{E80F8826-D6EC-498C-BE8D-09EEFEAA8E57}" srcId="{F77FE0DD-25DB-46B8-8956-3863462128ED}" destId="{D0470D26-8ED5-45DE-A96B-6967ECA86EFD}" srcOrd="0" destOrd="0" parTransId="{6753F6C4-80C2-44AE-8022-714083792645}" sibTransId="{00731C2F-5589-462D-817B-79EDCA425185}"/>
    <dgm:cxn modelId="{329F3A3A-4C4C-4D8F-8C6C-D1B44EAD1B77}" srcId="{F77FE0DD-25DB-46B8-8956-3863462128ED}" destId="{0EC32E65-3991-4646-BABC-B2B79059BD84}" srcOrd="1" destOrd="0" parTransId="{7A70376D-E0D7-477B-9501-3DBE55E90154}" sibTransId="{D8B193AE-DB52-4FFB-AED0-451382CCC44E}"/>
    <dgm:cxn modelId="{C0595A3F-C809-4F20-9623-46077F131F87}" type="presOf" srcId="{D0470D26-8ED5-45DE-A96B-6967ECA86EFD}" destId="{315A6DA4-F444-45FF-A52A-960CDD6C03D1}" srcOrd="0" destOrd="0" presId="urn:microsoft.com/office/officeart/2005/8/layout/hList1"/>
    <dgm:cxn modelId="{FCA6115C-9EE7-42C2-BE25-B264E7B278EA}" srcId="{C20CDADA-A558-40BF-80F7-2A6D39C4A89E}" destId="{2E12A58D-6CDA-45ED-9BC3-E494FCAD6F4C}" srcOrd="2" destOrd="0" parTransId="{EF3BD069-DB42-43DA-BDDD-3AF24799267A}" sibTransId="{3B6676D8-BE8A-4E42-9D69-3C1DAFAA341B}"/>
    <dgm:cxn modelId="{71B4D05C-6271-4C5C-9BB7-810D1D02703F}" type="presOf" srcId="{A0743482-E8DC-4A87-B4D4-C771E27F52F8}" destId="{BCBA753A-095E-4EDB-9A32-84175D1FF053}" srcOrd="0" destOrd="0" presId="urn:microsoft.com/office/officeart/2005/8/layout/hList1"/>
    <dgm:cxn modelId="{72CADD41-B4C9-404C-9FE6-D5AEFCF3D014}" type="presOf" srcId="{F77FE0DD-25DB-46B8-8956-3863462128ED}" destId="{06D353B4-0437-41B1-B41D-9E20F3FC7427}" srcOrd="0" destOrd="0" presId="urn:microsoft.com/office/officeart/2005/8/layout/hList1"/>
    <dgm:cxn modelId="{38102D50-BBB1-4440-B601-371E58215940}" type="presOf" srcId="{55E9E3A2-7474-4E48-80B4-7AECE02F6A9E}" destId="{315A6DA4-F444-45FF-A52A-960CDD6C03D1}" srcOrd="0" destOrd="2" presId="urn:microsoft.com/office/officeart/2005/8/layout/hList1"/>
    <dgm:cxn modelId="{825CAD58-AEAB-4C5F-BEE7-6F7F031069FF}" srcId="{2E12A58D-6CDA-45ED-9BC3-E494FCAD6F4C}" destId="{599CA76D-1690-48F9-864B-7617A6F4EAA9}" srcOrd="1" destOrd="0" parTransId="{82C3FF96-865D-4781-A5E4-26B4FE8C5FF7}" sibTransId="{20DF3A8B-BAC6-4B40-B1E2-26829D2AAC70}"/>
    <dgm:cxn modelId="{DA67E184-E787-4C12-8813-15AC9F2E9AB0}" type="presOf" srcId="{1AED17C6-1135-46CE-9E75-FAC2FC3D1DBA}" destId="{E604FA11-C4A9-45C8-86CF-218BC5B66014}" srcOrd="0" destOrd="0" presId="urn:microsoft.com/office/officeart/2005/8/layout/hList1"/>
    <dgm:cxn modelId="{45D75888-E26B-4F82-B91C-F8788B805F8B}" type="presOf" srcId="{599CA76D-1690-48F9-864B-7617A6F4EAA9}" destId="{ABBCA35D-A635-4560-AD3F-AFB1A173A603}" srcOrd="0" destOrd="1" presId="urn:microsoft.com/office/officeart/2005/8/layout/hList1"/>
    <dgm:cxn modelId="{5A2E648D-99AA-4744-B8EA-D56855602D72}" type="presOf" srcId="{33C204F3-2600-4792-8FCA-B06DBD655EFD}" destId="{ABBCA35D-A635-4560-AD3F-AFB1A173A603}" srcOrd="0" destOrd="0" presId="urn:microsoft.com/office/officeart/2005/8/layout/hList1"/>
    <dgm:cxn modelId="{0CB87690-CD8F-4F34-B51B-82360C2B481F}" srcId="{C20CDADA-A558-40BF-80F7-2A6D39C4A89E}" destId="{A0743482-E8DC-4A87-B4D4-C771E27F52F8}" srcOrd="1" destOrd="0" parTransId="{F7291EE9-0C81-4D68-94B1-A410EA59A5A5}" sibTransId="{3A1402BB-85A0-4DAE-80FB-1BCFBD16578D}"/>
    <dgm:cxn modelId="{75777DA2-A72F-4234-B77C-69FF20DD6F41}" srcId="{A0743482-E8DC-4A87-B4D4-C771E27F52F8}" destId="{979AA7F8-3CC8-4638-A0F8-1CA1E3995A0C}" srcOrd="2" destOrd="0" parTransId="{B8BE9039-11AD-466F-AC70-F4930457AEEC}" sibTransId="{FBC46E2A-3802-42B9-9173-4832F6AF6A55}"/>
    <dgm:cxn modelId="{83DAFDA4-B12D-41C8-86EC-A5A5FCDD1400}" type="presOf" srcId="{979AA7F8-3CC8-4638-A0F8-1CA1E3995A0C}" destId="{E604FA11-C4A9-45C8-86CF-218BC5B66014}" srcOrd="0" destOrd="2" presId="urn:microsoft.com/office/officeart/2005/8/layout/hList1"/>
    <dgm:cxn modelId="{5396DAB2-FAF6-41F7-BC34-DBEB5619CE2C}" srcId="{F77FE0DD-25DB-46B8-8956-3863462128ED}" destId="{55E9E3A2-7474-4E48-80B4-7AECE02F6A9E}" srcOrd="2" destOrd="0" parTransId="{6CD619A1-453A-4D35-BE89-9AE790ACFF24}" sibTransId="{F8F0F200-D1BA-44CF-8EDB-65058BEBBB7B}"/>
    <dgm:cxn modelId="{B1707FB6-FF52-4580-B7E8-FBC432913AED}" srcId="{A0743482-E8DC-4A87-B4D4-C771E27F52F8}" destId="{1AED17C6-1135-46CE-9E75-FAC2FC3D1DBA}" srcOrd="0" destOrd="0" parTransId="{7CD5FA6C-4069-45E0-9A5D-1611E6A743C1}" sibTransId="{10393F84-C516-494A-A724-BAAADBCA94FE}"/>
    <dgm:cxn modelId="{47BCA2BD-4454-45C4-A12C-AE33A4C1F951}" srcId="{A0743482-E8DC-4A87-B4D4-C771E27F52F8}" destId="{49546276-B109-45CD-B09E-A6A4946450FA}" srcOrd="1" destOrd="0" parTransId="{7A2A9BF1-50FC-4B99-832A-F8C10866352E}" sibTransId="{3E8BAEC2-7ADB-4032-96F7-504CD6BA7CDE}"/>
    <dgm:cxn modelId="{3B2C1DBF-FC97-4E13-AC5C-B6CCF3BA1ECB}" srcId="{C20CDADA-A558-40BF-80F7-2A6D39C4A89E}" destId="{F77FE0DD-25DB-46B8-8956-3863462128ED}" srcOrd="0" destOrd="0" parTransId="{BB291298-B2E2-4372-9A42-88F4E1918D3E}" sibTransId="{780528E1-C694-46AC-903E-BE8B8E82246C}"/>
    <dgm:cxn modelId="{0AA910CA-8051-4490-9B8F-0FCEFF4785FC}" type="presOf" srcId="{C20CDADA-A558-40BF-80F7-2A6D39C4A89E}" destId="{313BEA47-5CED-4CB0-A90A-70054450E7A0}" srcOrd="0" destOrd="0" presId="urn:microsoft.com/office/officeart/2005/8/layout/hList1"/>
    <dgm:cxn modelId="{231E57DB-C591-4D5C-B3E9-63683EEF5D86}" type="presOf" srcId="{0EC32E65-3991-4646-BABC-B2B79059BD84}" destId="{315A6DA4-F444-45FF-A52A-960CDD6C03D1}" srcOrd="0" destOrd="1" presId="urn:microsoft.com/office/officeart/2005/8/layout/hList1"/>
    <dgm:cxn modelId="{B26702E3-FE24-4B2A-88A3-655EF278AF77}" type="presOf" srcId="{49546276-B109-45CD-B09E-A6A4946450FA}" destId="{E604FA11-C4A9-45C8-86CF-218BC5B66014}" srcOrd="0" destOrd="1" presId="urn:microsoft.com/office/officeart/2005/8/layout/hList1"/>
    <dgm:cxn modelId="{8799AEE9-F7BF-4E20-9E00-A010B719C074}" srcId="{2E12A58D-6CDA-45ED-9BC3-E494FCAD6F4C}" destId="{33C204F3-2600-4792-8FCA-B06DBD655EFD}" srcOrd="0" destOrd="0" parTransId="{599421CB-4D84-4197-9180-9DD120147CF6}" sibTransId="{D86C06A4-5EE5-4520-AA59-BF6C491F620C}"/>
    <dgm:cxn modelId="{FC660362-433A-4F3D-8DEA-FC8F4CA791B0}" type="presParOf" srcId="{313BEA47-5CED-4CB0-A90A-70054450E7A0}" destId="{72458311-E850-4BF6-ABE1-4B9D7DA12D51}" srcOrd="0" destOrd="0" presId="urn:microsoft.com/office/officeart/2005/8/layout/hList1"/>
    <dgm:cxn modelId="{8CE1C428-CAF7-4388-A376-2EE677E657F8}" type="presParOf" srcId="{72458311-E850-4BF6-ABE1-4B9D7DA12D51}" destId="{06D353B4-0437-41B1-B41D-9E20F3FC7427}" srcOrd="0" destOrd="0" presId="urn:microsoft.com/office/officeart/2005/8/layout/hList1"/>
    <dgm:cxn modelId="{19BC9549-C16F-404B-B039-2579F46ABE9C}" type="presParOf" srcId="{72458311-E850-4BF6-ABE1-4B9D7DA12D51}" destId="{315A6DA4-F444-45FF-A52A-960CDD6C03D1}" srcOrd="1" destOrd="0" presId="urn:microsoft.com/office/officeart/2005/8/layout/hList1"/>
    <dgm:cxn modelId="{36A25D4C-FA8D-45BB-9770-0037252AA787}" type="presParOf" srcId="{313BEA47-5CED-4CB0-A90A-70054450E7A0}" destId="{2613B2BC-E673-4604-BE4C-540D152F19DC}" srcOrd="1" destOrd="0" presId="urn:microsoft.com/office/officeart/2005/8/layout/hList1"/>
    <dgm:cxn modelId="{31E2B4BB-21B4-40C8-B953-726894DE43C4}" type="presParOf" srcId="{313BEA47-5CED-4CB0-A90A-70054450E7A0}" destId="{E5AC8019-1399-4409-AC01-C546647A2871}" srcOrd="2" destOrd="0" presId="urn:microsoft.com/office/officeart/2005/8/layout/hList1"/>
    <dgm:cxn modelId="{FDF52DDE-6DAC-4279-A484-0FB0F7195C71}" type="presParOf" srcId="{E5AC8019-1399-4409-AC01-C546647A2871}" destId="{BCBA753A-095E-4EDB-9A32-84175D1FF053}" srcOrd="0" destOrd="0" presId="urn:microsoft.com/office/officeart/2005/8/layout/hList1"/>
    <dgm:cxn modelId="{A29CD946-03C1-43A4-A723-7C86AC3FD7AF}" type="presParOf" srcId="{E5AC8019-1399-4409-AC01-C546647A2871}" destId="{E604FA11-C4A9-45C8-86CF-218BC5B66014}" srcOrd="1" destOrd="0" presId="urn:microsoft.com/office/officeart/2005/8/layout/hList1"/>
    <dgm:cxn modelId="{DF974EA2-03EB-45F3-91A1-116C87EBCFEC}" type="presParOf" srcId="{313BEA47-5CED-4CB0-A90A-70054450E7A0}" destId="{B3B0D9F3-5FBF-465E-B917-4C51E14D09A2}" srcOrd="3" destOrd="0" presId="urn:microsoft.com/office/officeart/2005/8/layout/hList1"/>
    <dgm:cxn modelId="{4C1DAB96-8BA8-44D7-8E8D-EB7B3F03ED4F}" type="presParOf" srcId="{313BEA47-5CED-4CB0-A90A-70054450E7A0}" destId="{182B3DFA-1E24-49AD-ABF1-ACE3934C16D9}" srcOrd="4" destOrd="0" presId="urn:microsoft.com/office/officeart/2005/8/layout/hList1"/>
    <dgm:cxn modelId="{0ABDB84C-32BF-45D9-BEB8-D4305E3DAAAF}" type="presParOf" srcId="{182B3DFA-1E24-49AD-ABF1-ACE3934C16D9}" destId="{04B1D238-6CE4-447A-8239-1495B814CC21}" srcOrd="0" destOrd="0" presId="urn:microsoft.com/office/officeart/2005/8/layout/hList1"/>
    <dgm:cxn modelId="{A82890CA-C835-4CF3-8473-368426C494D0}" type="presParOf" srcId="{182B3DFA-1E24-49AD-ABF1-ACE3934C16D9}" destId="{ABBCA35D-A635-4560-AD3F-AFB1A173A603}" srcOrd="1" destOrd="0" presId="urn:microsoft.com/office/officeart/2005/8/layout/h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E3CF016-0415-4DBB-8063-B1C44519EEE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3CBBAAE-21FE-4523-A590-4204045B41DE}">
      <dgm:prSet custT="1"/>
      <dgm:spPr/>
      <dgm:t>
        <a:bodyPr/>
        <a:lstStyle/>
        <a:p>
          <a:pPr algn="just"/>
          <a:r>
            <a:rPr lang="en-NG" sz="2800" b="1"/>
            <a:t>The respiratory system </a:t>
          </a:r>
          <a:r>
            <a:rPr lang="en-GB" sz="2800" b="1"/>
            <a:t>aids exchange of </a:t>
          </a:r>
          <a:r>
            <a:rPr lang="en-NG" sz="2800" b="1"/>
            <a:t>gas between the body and environment </a:t>
          </a:r>
          <a:endParaRPr lang="en-US" sz="2800" b="1"/>
        </a:p>
      </dgm:t>
    </dgm:pt>
    <dgm:pt modelId="{351D3AC8-C26D-411F-8675-5AE40B739B79}" type="parTrans" cxnId="{FB8308B2-B200-4903-9DE4-C52F33B0A67E}">
      <dgm:prSet/>
      <dgm:spPr/>
      <dgm:t>
        <a:bodyPr/>
        <a:lstStyle/>
        <a:p>
          <a:pPr algn="just"/>
          <a:endParaRPr lang="en-US" sz="2800" b="1"/>
        </a:p>
      </dgm:t>
    </dgm:pt>
    <dgm:pt modelId="{868E39B6-863C-4D95-BB2B-5D1FC09EC04F}" type="sibTrans" cxnId="{FB8308B2-B200-4903-9DE4-C52F33B0A67E}">
      <dgm:prSet/>
      <dgm:spPr/>
      <dgm:t>
        <a:bodyPr/>
        <a:lstStyle/>
        <a:p>
          <a:pPr algn="just"/>
          <a:endParaRPr lang="en-US" sz="2800" b="1"/>
        </a:p>
      </dgm:t>
    </dgm:pt>
    <dgm:pt modelId="{52E253FF-0F66-4740-8D0A-D968970302AA}">
      <dgm:prSet custT="1"/>
      <dgm:spPr/>
      <dgm:t>
        <a:bodyPr/>
        <a:lstStyle/>
        <a:p>
          <a:pPr algn="just"/>
          <a:r>
            <a:rPr lang="en-NG" sz="2800" b="1" i="1"/>
            <a:t>Main structures: </a:t>
          </a:r>
          <a:endParaRPr lang="en-US" sz="2800" b="1"/>
        </a:p>
      </dgm:t>
    </dgm:pt>
    <dgm:pt modelId="{8C7212FC-72BE-4D47-AE0C-D25A875CE21F}" type="parTrans" cxnId="{65F3D68E-B62A-4487-BEEA-787B6175AF21}">
      <dgm:prSet/>
      <dgm:spPr/>
      <dgm:t>
        <a:bodyPr/>
        <a:lstStyle/>
        <a:p>
          <a:pPr algn="just"/>
          <a:endParaRPr lang="en-US" sz="2800" b="1"/>
        </a:p>
      </dgm:t>
    </dgm:pt>
    <dgm:pt modelId="{65BE898C-FC1F-4719-BC2E-AABF6A884D40}" type="sibTrans" cxnId="{65F3D68E-B62A-4487-BEEA-787B6175AF21}">
      <dgm:prSet/>
      <dgm:spPr/>
      <dgm:t>
        <a:bodyPr/>
        <a:lstStyle/>
        <a:p>
          <a:pPr algn="just"/>
          <a:endParaRPr lang="en-US" sz="2800" b="1"/>
        </a:p>
      </dgm:t>
    </dgm:pt>
    <dgm:pt modelId="{4FFE5D88-0ED7-4675-9426-BBE5292A7181}">
      <dgm:prSet custT="1"/>
      <dgm:spPr/>
      <dgm:t>
        <a:bodyPr/>
        <a:lstStyle/>
        <a:p>
          <a:pPr algn="just"/>
          <a:r>
            <a:rPr lang="en-NG" sz="2800" b="1"/>
            <a:t>Trachea → bronchi → bronchioles → alveoli </a:t>
          </a:r>
          <a:endParaRPr lang="en-US" sz="2800" b="1"/>
        </a:p>
      </dgm:t>
    </dgm:pt>
    <dgm:pt modelId="{E08B6AD3-1C75-4222-ADE8-B3E4095E5069}" type="parTrans" cxnId="{9AB4BD88-7CC1-4D9D-8390-01D15DEE9447}">
      <dgm:prSet/>
      <dgm:spPr/>
      <dgm:t>
        <a:bodyPr/>
        <a:lstStyle/>
        <a:p>
          <a:pPr algn="just"/>
          <a:endParaRPr lang="en-US" sz="2800" b="1"/>
        </a:p>
      </dgm:t>
    </dgm:pt>
    <dgm:pt modelId="{FB586CE6-F805-4E07-A50C-37455B738887}" type="sibTrans" cxnId="{9AB4BD88-7CC1-4D9D-8390-01D15DEE9447}">
      <dgm:prSet/>
      <dgm:spPr/>
      <dgm:t>
        <a:bodyPr/>
        <a:lstStyle/>
        <a:p>
          <a:pPr algn="just"/>
          <a:endParaRPr lang="en-US" sz="2800" b="1"/>
        </a:p>
      </dgm:t>
    </dgm:pt>
    <dgm:pt modelId="{E263BABF-FC9C-4BCF-ACF5-D799E0E7AEF5}">
      <dgm:prSet custT="1"/>
      <dgm:spPr/>
      <dgm:t>
        <a:bodyPr/>
        <a:lstStyle/>
        <a:p>
          <a:pPr algn="just"/>
          <a:r>
            <a:rPr lang="en-NG" sz="2800" b="1"/>
            <a:t>Lungs: </a:t>
          </a:r>
          <a:endParaRPr lang="en-US" sz="2800" b="1"/>
        </a:p>
      </dgm:t>
    </dgm:pt>
    <dgm:pt modelId="{6AA80EF9-CDA1-4356-A809-5C8ADB092847}" type="parTrans" cxnId="{88259FC8-B8FC-4F92-8D93-8C0893915CBA}">
      <dgm:prSet/>
      <dgm:spPr/>
      <dgm:t>
        <a:bodyPr/>
        <a:lstStyle/>
        <a:p>
          <a:pPr algn="just"/>
          <a:endParaRPr lang="en-US" sz="2800" b="1"/>
        </a:p>
      </dgm:t>
    </dgm:pt>
    <dgm:pt modelId="{F5A52368-52AD-4F6F-8C33-41631F1C4AF0}" type="sibTrans" cxnId="{88259FC8-B8FC-4F92-8D93-8C0893915CBA}">
      <dgm:prSet/>
      <dgm:spPr/>
      <dgm:t>
        <a:bodyPr/>
        <a:lstStyle/>
        <a:p>
          <a:pPr algn="just"/>
          <a:endParaRPr lang="en-US" sz="2800" b="1"/>
        </a:p>
      </dgm:t>
    </dgm:pt>
    <dgm:pt modelId="{B6920389-7DFF-4F3D-9907-0D9955DE51AE}">
      <dgm:prSet custT="1"/>
      <dgm:spPr/>
      <dgm:t>
        <a:bodyPr/>
        <a:lstStyle/>
        <a:p>
          <a:pPr algn="just"/>
          <a:r>
            <a:rPr lang="en-NG" sz="2800" b="1"/>
            <a:t>Spongy organs located in the thoracic cavity </a:t>
          </a:r>
          <a:endParaRPr lang="en-US" sz="2800" b="1"/>
        </a:p>
      </dgm:t>
    </dgm:pt>
    <dgm:pt modelId="{BEC43F5F-4FFA-4DE4-A40F-8935E8FEEACB}" type="parTrans" cxnId="{BC97876A-5F9A-474F-87FF-9BF15EFCD4E5}">
      <dgm:prSet/>
      <dgm:spPr/>
      <dgm:t>
        <a:bodyPr/>
        <a:lstStyle/>
        <a:p>
          <a:pPr algn="just"/>
          <a:endParaRPr lang="en-US" sz="2800" b="1"/>
        </a:p>
      </dgm:t>
    </dgm:pt>
    <dgm:pt modelId="{9383F483-88C9-41EC-BC78-DDE83AAE0AFA}" type="sibTrans" cxnId="{BC97876A-5F9A-474F-87FF-9BF15EFCD4E5}">
      <dgm:prSet/>
      <dgm:spPr/>
      <dgm:t>
        <a:bodyPr/>
        <a:lstStyle/>
        <a:p>
          <a:pPr algn="just"/>
          <a:endParaRPr lang="en-US" sz="2800" b="1"/>
        </a:p>
      </dgm:t>
    </dgm:pt>
    <dgm:pt modelId="{90B73096-ED33-4D96-A51D-09D04C7F7972}">
      <dgm:prSet custT="1"/>
      <dgm:spPr/>
      <dgm:t>
        <a:bodyPr/>
        <a:lstStyle/>
        <a:p>
          <a:pPr algn="just"/>
          <a:r>
            <a:rPr lang="en-NG" sz="2800" b="1"/>
            <a:t>Alveoli: </a:t>
          </a:r>
          <a:endParaRPr lang="en-US" sz="2800" b="1"/>
        </a:p>
      </dgm:t>
    </dgm:pt>
    <dgm:pt modelId="{7BCCE916-C0ED-4049-A5F7-0434835FA9AF}" type="parTrans" cxnId="{B53BF326-C34E-4338-8F1D-DB649B966246}">
      <dgm:prSet/>
      <dgm:spPr/>
      <dgm:t>
        <a:bodyPr/>
        <a:lstStyle/>
        <a:p>
          <a:pPr algn="just"/>
          <a:endParaRPr lang="en-US" sz="2800" b="1"/>
        </a:p>
      </dgm:t>
    </dgm:pt>
    <dgm:pt modelId="{71DEC6FF-F4FE-4905-A4E0-FB29D3328862}" type="sibTrans" cxnId="{B53BF326-C34E-4338-8F1D-DB649B966246}">
      <dgm:prSet/>
      <dgm:spPr/>
      <dgm:t>
        <a:bodyPr/>
        <a:lstStyle/>
        <a:p>
          <a:pPr algn="just"/>
          <a:endParaRPr lang="en-US" sz="2800" b="1"/>
        </a:p>
      </dgm:t>
    </dgm:pt>
    <dgm:pt modelId="{F75D96D3-8333-46FA-958A-58FB87D43950}">
      <dgm:prSet custT="1"/>
      <dgm:spPr/>
      <dgm:t>
        <a:bodyPr/>
        <a:lstStyle/>
        <a:p>
          <a:pPr algn="just"/>
          <a:r>
            <a:rPr lang="en-NG" sz="2800" b="1"/>
            <a:t>Tiny air sacs surrounded by capillaries </a:t>
          </a:r>
          <a:endParaRPr lang="en-US" sz="2800" b="1"/>
        </a:p>
      </dgm:t>
    </dgm:pt>
    <dgm:pt modelId="{E9F57A14-87F3-4DBA-8C92-EE594772B259}" type="parTrans" cxnId="{91A2F7C4-78AE-492A-9D95-0EEE754FD5D8}">
      <dgm:prSet/>
      <dgm:spPr/>
      <dgm:t>
        <a:bodyPr/>
        <a:lstStyle/>
        <a:p>
          <a:pPr algn="just"/>
          <a:endParaRPr lang="en-US" sz="2800" b="1"/>
        </a:p>
      </dgm:t>
    </dgm:pt>
    <dgm:pt modelId="{FF7B5D4F-EB46-466B-9E7E-F264821C1C13}" type="sibTrans" cxnId="{91A2F7C4-78AE-492A-9D95-0EEE754FD5D8}">
      <dgm:prSet/>
      <dgm:spPr/>
      <dgm:t>
        <a:bodyPr/>
        <a:lstStyle/>
        <a:p>
          <a:pPr algn="just"/>
          <a:endParaRPr lang="en-US" sz="2800" b="1"/>
        </a:p>
      </dgm:t>
    </dgm:pt>
    <dgm:pt modelId="{78FD8C1C-6414-48B8-AE6C-3C97C963844B}">
      <dgm:prSet custT="1"/>
      <dgm:spPr/>
      <dgm:t>
        <a:bodyPr/>
        <a:lstStyle/>
        <a:p>
          <a:pPr algn="just"/>
          <a:r>
            <a:rPr lang="en-NG" sz="2800" b="1"/>
            <a:t>Primary site of gas exchange </a:t>
          </a:r>
          <a:endParaRPr lang="en-US" sz="2800" b="1"/>
        </a:p>
      </dgm:t>
    </dgm:pt>
    <dgm:pt modelId="{84502A0C-C814-453E-BF76-306E57EF0F0D}" type="parTrans" cxnId="{AC62932A-CB0B-414A-94D1-2EFE63F87546}">
      <dgm:prSet/>
      <dgm:spPr/>
      <dgm:t>
        <a:bodyPr/>
        <a:lstStyle/>
        <a:p>
          <a:pPr algn="just"/>
          <a:endParaRPr lang="en-US" sz="2800" b="1"/>
        </a:p>
      </dgm:t>
    </dgm:pt>
    <dgm:pt modelId="{AEFFA555-BA18-403C-A903-851BB5F56624}" type="sibTrans" cxnId="{AC62932A-CB0B-414A-94D1-2EFE63F87546}">
      <dgm:prSet/>
      <dgm:spPr/>
      <dgm:t>
        <a:bodyPr/>
        <a:lstStyle/>
        <a:p>
          <a:pPr algn="just"/>
          <a:endParaRPr lang="en-US" sz="2800" b="1"/>
        </a:p>
      </dgm:t>
    </dgm:pt>
    <dgm:pt modelId="{23BAB484-1FB4-4063-A7E0-D3AE3E932B53}">
      <dgm:prSet custT="1"/>
      <dgm:spPr/>
      <dgm:t>
        <a:bodyPr/>
        <a:lstStyle/>
        <a:p>
          <a:pPr algn="just"/>
          <a:r>
            <a:rPr lang="en-NG" sz="2800" b="1"/>
            <a:t>Blood Supply: </a:t>
          </a:r>
          <a:endParaRPr lang="en-US" sz="2800" b="1"/>
        </a:p>
      </dgm:t>
    </dgm:pt>
    <dgm:pt modelId="{E59F7FD2-7C10-4B53-8327-A17AF749046F}" type="parTrans" cxnId="{26249A37-445E-4FF2-A7ED-81716C1D198D}">
      <dgm:prSet/>
      <dgm:spPr/>
      <dgm:t>
        <a:bodyPr/>
        <a:lstStyle/>
        <a:p>
          <a:pPr algn="just"/>
          <a:endParaRPr lang="en-US" sz="2800" b="1"/>
        </a:p>
      </dgm:t>
    </dgm:pt>
    <dgm:pt modelId="{E0756B7B-8DF9-44CC-AE12-6E53D2D76BC8}" type="sibTrans" cxnId="{26249A37-445E-4FF2-A7ED-81716C1D198D}">
      <dgm:prSet/>
      <dgm:spPr/>
      <dgm:t>
        <a:bodyPr/>
        <a:lstStyle/>
        <a:p>
          <a:pPr algn="just"/>
          <a:endParaRPr lang="en-US" sz="2800" b="1"/>
        </a:p>
      </dgm:t>
    </dgm:pt>
    <dgm:pt modelId="{2314E90D-7C3C-4E38-B998-E3298A57CEC4}">
      <dgm:prSet custT="1"/>
      <dgm:spPr/>
      <dgm:t>
        <a:bodyPr/>
        <a:lstStyle/>
        <a:p>
          <a:pPr algn="just"/>
          <a:r>
            <a:rPr lang="en-NG" sz="2800" b="1"/>
            <a:t>Pulmonary arteries and veins support oxygen and carbon dioxide transport</a:t>
          </a:r>
          <a:endParaRPr lang="en-US" sz="2800" b="1"/>
        </a:p>
      </dgm:t>
    </dgm:pt>
    <dgm:pt modelId="{AA7A182C-CB6D-4836-B579-96312B974BA3}" type="parTrans" cxnId="{1369A374-43AF-4C45-84B3-E73A4ACE5D3E}">
      <dgm:prSet/>
      <dgm:spPr/>
      <dgm:t>
        <a:bodyPr/>
        <a:lstStyle/>
        <a:p>
          <a:pPr algn="just"/>
          <a:endParaRPr lang="en-US" sz="2800" b="1"/>
        </a:p>
      </dgm:t>
    </dgm:pt>
    <dgm:pt modelId="{C5AF422E-A409-47AF-8A9C-CDED9F579575}" type="sibTrans" cxnId="{1369A374-43AF-4C45-84B3-E73A4ACE5D3E}">
      <dgm:prSet/>
      <dgm:spPr/>
      <dgm:t>
        <a:bodyPr/>
        <a:lstStyle/>
        <a:p>
          <a:pPr algn="just"/>
          <a:endParaRPr lang="en-US" sz="2800" b="1"/>
        </a:p>
      </dgm:t>
    </dgm:pt>
    <dgm:pt modelId="{4E336022-356D-4A74-AB3E-A06B81FD7868}" type="pres">
      <dgm:prSet presAssocID="{8E3CF016-0415-4DBB-8063-B1C44519EEE6}" presName="linear" presStyleCnt="0">
        <dgm:presLayoutVars>
          <dgm:animLvl val="lvl"/>
          <dgm:resizeHandles val="exact"/>
        </dgm:presLayoutVars>
      </dgm:prSet>
      <dgm:spPr/>
    </dgm:pt>
    <dgm:pt modelId="{85BE934E-A360-418E-80EC-152F5B75DE5A}" type="pres">
      <dgm:prSet presAssocID="{F3CBBAAE-21FE-4523-A590-4204045B41DE}" presName="parentText" presStyleLbl="node1" presStyleIdx="0" presStyleCnt="10">
        <dgm:presLayoutVars>
          <dgm:chMax val="0"/>
          <dgm:bulletEnabled val="1"/>
        </dgm:presLayoutVars>
      </dgm:prSet>
      <dgm:spPr/>
    </dgm:pt>
    <dgm:pt modelId="{8D76D073-FB91-4DAF-AFE6-1EE0B8172A30}" type="pres">
      <dgm:prSet presAssocID="{868E39B6-863C-4D95-BB2B-5D1FC09EC04F}" presName="spacer" presStyleCnt="0"/>
      <dgm:spPr/>
    </dgm:pt>
    <dgm:pt modelId="{675C6244-9449-4509-8B62-F2433CF53911}" type="pres">
      <dgm:prSet presAssocID="{52E253FF-0F66-4740-8D0A-D968970302AA}" presName="parentText" presStyleLbl="node1" presStyleIdx="1" presStyleCnt="10">
        <dgm:presLayoutVars>
          <dgm:chMax val="0"/>
          <dgm:bulletEnabled val="1"/>
        </dgm:presLayoutVars>
      </dgm:prSet>
      <dgm:spPr/>
    </dgm:pt>
    <dgm:pt modelId="{83F41F05-A598-4CE0-AF92-A6A595C1667A}" type="pres">
      <dgm:prSet presAssocID="{65BE898C-FC1F-4719-BC2E-AABF6A884D40}" presName="spacer" presStyleCnt="0"/>
      <dgm:spPr/>
    </dgm:pt>
    <dgm:pt modelId="{B8B0CDA5-9753-4AD1-B87B-6BFFFE5167E7}" type="pres">
      <dgm:prSet presAssocID="{4FFE5D88-0ED7-4675-9426-BBE5292A7181}" presName="parentText" presStyleLbl="node1" presStyleIdx="2" presStyleCnt="10">
        <dgm:presLayoutVars>
          <dgm:chMax val="0"/>
          <dgm:bulletEnabled val="1"/>
        </dgm:presLayoutVars>
      </dgm:prSet>
      <dgm:spPr/>
    </dgm:pt>
    <dgm:pt modelId="{B23D1970-1240-425F-A513-F81180702EAD}" type="pres">
      <dgm:prSet presAssocID="{FB586CE6-F805-4E07-A50C-37455B738887}" presName="spacer" presStyleCnt="0"/>
      <dgm:spPr/>
    </dgm:pt>
    <dgm:pt modelId="{2F9350D8-988B-408A-A009-6A3691B0F868}" type="pres">
      <dgm:prSet presAssocID="{E263BABF-FC9C-4BCF-ACF5-D799E0E7AEF5}" presName="parentText" presStyleLbl="node1" presStyleIdx="3" presStyleCnt="10">
        <dgm:presLayoutVars>
          <dgm:chMax val="0"/>
          <dgm:bulletEnabled val="1"/>
        </dgm:presLayoutVars>
      </dgm:prSet>
      <dgm:spPr/>
    </dgm:pt>
    <dgm:pt modelId="{4F94B4B1-D41C-4E03-8A6D-32249DD9E99D}" type="pres">
      <dgm:prSet presAssocID="{F5A52368-52AD-4F6F-8C33-41631F1C4AF0}" presName="spacer" presStyleCnt="0"/>
      <dgm:spPr/>
    </dgm:pt>
    <dgm:pt modelId="{89291A60-8565-405F-9A73-B1E29BBB3271}" type="pres">
      <dgm:prSet presAssocID="{B6920389-7DFF-4F3D-9907-0D9955DE51AE}" presName="parentText" presStyleLbl="node1" presStyleIdx="4" presStyleCnt="10">
        <dgm:presLayoutVars>
          <dgm:chMax val="0"/>
          <dgm:bulletEnabled val="1"/>
        </dgm:presLayoutVars>
      </dgm:prSet>
      <dgm:spPr/>
    </dgm:pt>
    <dgm:pt modelId="{B44733C8-C43E-4E3D-BF99-7F9F72983F60}" type="pres">
      <dgm:prSet presAssocID="{9383F483-88C9-41EC-BC78-DDE83AAE0AFA}" presName="spacer" presStyleCnt="0"/>
      <dgm:spPr/>
    </dgm:pt>
    <dgm:pt modelId="{CD9A66C2-D32C-40CF-A5DD-3E3941DD8CF9}" type="pres">
      <dgm:prSet presAssocID="{90B73096-ED33-4D96-A51D-09D04C7F7972}" presName="parentText" presStyleLbl="node1" presStyleIdx="5" presStyleCnt="10">
        <dgm:presLayoutVars>
          <dgm:chMax val="0"/>
          <dgm:bulletEnabled val="1"/>
        </dgm:presLayoutVars>
      </dgm:prSet>
      <dgm:spPr/>
    </dgm:pt>
    <dgm:pt modelId="{9DDA7197-784B-406F-99C5-4D2E0BC61AA7}" type="pres">
      <dgm:prSet presAssocID="{71DEC6FF-F4FE-4905-A4E0-FB29D3328862}" presName="spacer" presStyleCnt="0"/>
      <dgm:spPr/>
    </dgm:pt>
    <dgm:pt modelId="{B5449B26-95CB-40CA-ACF2-36A75B459382}" type="pres">
      <dgm:prSet presAssocID="{F75D96D3-8333-46FA-958A-58FB87D43950}" presName="parentText" presStyleLbl="node1" presStyleIdx="6" presStyleCnt="10">
        <dgm:presLayoutVars>
          <dgm:chMax val="0"/>
          <dgm:bulletEnabled val="1"/>
        </dgm:presLayoutVars>
      </dgm:prSet>
      <dgm:spPr/>
    </dgm:pt>
    <dgm:pt modelId="{2D63FF02-BFF8-47BE-933C-87D6A8DEDE9D}" type="pres">
      <dgm:prSet presAssocID="{FF7B5D4F-EB46-466B-9E7E-F264821C1C13}" presName="spacer" presStyleCnt="0"/>
      <dgm:spPr/>
    </dgm:pt>
    <dgm:pt modelId="{3AE92DE2-9510-4668-8E0D-6F3E3FAEF739}" type="pres">
      <dgm:prSet presAssocID="{78FD8C1C-6414-48B8-AE6C-3C97C963844B}" presName="parentText" presStyleLbl="node1" presStyleIdx="7" presStyleCnt="10">
        <dgm:presLayoutVars>
          <dgm:chMax val="0"/>
          <dgm:bulletEnabled val="1"/>
        </dgm:presLayoutVars>
      </dgm:prSet>
      <dgm:spPr/>
    </dgm:pt>
    <dgm:pt modelId="{1C7F140A-6F7D-4D3D-994B-F13C660C47AA}" type="pres">
      <dgm:prSet presAssocID="{AEFFA555-BA18-403C-A903-851BB5F56624}" presName="spacer" presStyleCnt="0"/>
      <dgm:spPr/>
    </dgm:pt>
    <dgm:pt modelId="{D796D3EE-2F40-4DEA-B8D8-A7874F1E4D20}" type="pres">
      <dgm:prSet presAssocID="{23BAB484-1FB4-4063-A7E0-D3AE3E932B53}" presName="parentText" presStyleLbl="node1" presStyleIdx="8" presStyleCnt="10">
        <dgm:presLayoutVars>
          <dgm:chMax val="0"/>
          <dgm:bulletEnabled val="1"/>
        </dgm:presLayoutVars>
      </dgm:prSet>
      <dgm:spPr/>
    </dgm:pt>
    <dgm:pt modelId="{C75A6147-79EE-40A4-8D48-38058A5747C6}" type="pres">
      <dgm:prSet presAssocID="{E0756B7B-8DF9-44CC-AE12-6E53D2D76BC8}" presName="spacer" presStyleCnt="0"/>
      <dgm:spPr/>
    </dgm:pt>
    <dgm:pt modelId="{1C48E814-5C50-4E5E-91C4-2BC731A3899F}" type="pres">
      <dgm:prSet presAssocID="{2314E90D-7C3C-4E38-B998-E3298A57CEC4}" presName="parentText" presStyleLbl="node1" presStyleIdx="9" presStyleCnt="10">
        <dgm:presLayoutVars>
          <dgm:chMax val="0"/>
          <dgm:bulletEnabled val="1"/>
        </dgm:presLayoutVars>
      </dgm:prSet>
      <dgm:spPr/>
    </dgm:pt>
  </dgm:ptLst>
  <dgm:cxnLst>
    <dgm:cxn modelId="{02DE5A0C-D1F1-4D48-94A5-9E1E361C7928}" type="presOf" srcId="{90B73096-ED33-4D96-A51D-09D04C7F7972}" destId="{CD9A66C2-D32C-40CF-A5DD-3E3941DD8CF9}" srcOrd="0" destOrd="0" presId="urn:microsoft.com/office/officeart/2005/8/layout/vList2"/>
    <dgm:cxn modelId="{CED48711-2F46-484E-9CA4-3F41332366EF}" type="presOf" srcId="{F3CBBAAE-21FE-4523-A590-4204045B41DE}" destId="{85BE934E-A360-418E-80EC-152F5B75DE5A}" srcOrd="0" destOrd="0" presId="urn:microsoft.com/office/officeart/2005/8/layout/vList2"/>
    <dgm:cxn modelId="{9E26E625-FEEA-40DB-84CB-3F253686E273}" type="presOf" srcId="{78FD8C1C-6414-48B8-AE6C-3C97C963844B}" destId="{3AE92DE2-9510-4668-8E0D-6F3E3FAEF739}" srcOrd="0" destOrd="0" presId="urn:microsoft.com/office/officeart/2005/8/layout/vList2"/>
    <dgm:cxn modelId="{B53BF326-C34E-4338-8F1D-DB649B966246}" srcId="{8E3CF016-0415-4DBB-8063-B1C44519EEE6}" destId="{90B73096-ED33-4D96-A51D-09D04C7F7972}" srcOrd="5" destOrd="0" parTransId="{7BCCE916-C0ED-4049-A5F7-0434835FA9AF}" sibTransId="{71DEC6FF-F4FE-4905-A4E0-FB29D3328862}"/>
    <dgm:cxn modelId="{AC62932A-CB0B-414A-94D1-2EFE63F87546}" srcId="{8E3CF016-0415-4DBB-8063-B1C44519EEE6}" destId="{78FD8C1C-6414-48B8-AE6C-3C97C963844B}" srcOrd="7" destOrd="0" parTransId="{84502A0C-C814-453E-BF76-306E57EF0F0D}" sibTransId="{AEFFA555-BA18-403C-A903-851BB5F56624}"/>
    <dgm:cxn modelId="{26249A37-445E-4FF2-A7ED-81716C1D198D}" srcId="{8E3CF016-0415-4DBB-8063-B1C44519EEE6}" destId="{23BAB484-1FB4-4063-A7E0-D3AE3E932B53}" srcOrd="8" destOrd="0" parTransId="{E59F7FD2-7C10-4B53-8327-A17AF749046F}" sibTransId="{E0756B7B-8DF9-44CC-AE12-6E53D2D76BC8}"/>
    <dgm:cxn modelId="{5161745E-2C57-430C-B24A-9AA4317DF1D6}" type="presOf" srcId="{8E3CF016-0415-4DBB-8063-B1C44519EEE6}" destId="{4E336022-356D-4A74-AB3E-A06B81FD7868}" srcOrd="0" destOrd="0" presId="urn:microsoft.com/office/officeart/2005/8/layout/vList2"/>
    <dgm:cxn modelId="{1997455F-E8E6-43A8-89C6-38F918E916E1}" type="presOf" srcId="{2314E90D-7C3C-4E38-B998-E3298A57CEC4}" destId="{1C48E814-5C50-4E5E-91C4-2BC731A3899F}" srcOrd="0" destOrd="0" presId="urn:microsoft.com/office/officeart/2005/8/layout/vList2"/>
    <dgm:cxn modelId="{EC7E825F-4FB9-4A8C-AE70-903E51C3FDE3}" type="presOf" srcId="{E263BABF-FC9C-4BCF-ACF5-D799E0E7AEF5}" destId="{2F9350D8-988B-408A-A009-6A3691B0F868}" srcOrd="0" destOrd="0" presId="urn:microsoft.com/office/officeart/2005/8/layout/vList2"/>
    <dgm:cxn modelId="{BC97876A-5F9A-474F-87FF-9BF15EFCD4E5}" srcId="{8E3CF016-0415-4DBB-8063-B1C44519EEE6}" destId="{B6920389-7DFF-4F3D-9907-0D9955DE51AE}" srcOrd="4" destOrd="0" parTransId="{BEC43F5F-4FFA-4DE4-A40F-8935E8FEEACB}" sibTransId="{9383F483-88C9-41EC-BC78-DDE83AAE0AFA}"/>
    <dgm:cxn modelId="{B0FDCA73-2633-4FAA-B8F3-A6AFB111AE34}" type="presOf" srcId="{B6920389-7DFF-4F3D-9907-0D9955DE51AE}" destId="{89291A60-8565-405F-9A73-B1E29BBB3271}" srcOrd="0" destOrd="0" presId="urn:microsoft.com/office/officeart/2005/8/layout/vList2"/>
    <dgm:cxn modelId="{1369A374-43AF-4C45-84B3-E73A4ACE5D3E}" srcId="{8E3CF016-0415-4DBB-8063-B1C44519EEE6}" destId="{2314E90D-7C3C-4E38-B998-E3298A57CEC4}" srcOrd="9" destOrd="0" parTransId="{AA7A182C-CB6D-4836-B579-96312B974BA3}" sibTransId="{C5AF422E-A409-47AF-8A9C-CDED9F579575}"/>
    <dgm:cxn modelId="{9AB4BD88-7CC1-4D9D-8390-01D15DEE9447}" srcId="{8E3CF016-0415-4DBB-8063-B1C44519EEE6}" destId="{4FFE5D88-0ED7-4675-9426-BBE5292A7181}" srcOrd="2" destOrd="0" parTransId="{E08B6AD3-1C75-4222-ADE8-B3E4095E5069}" sibTransId="{FB586CE6-F805-4E07-A50C-37455B738887}"/>
    <dgm:cxn modelId="{D5DA238D-7919-4DCF-80D4-16F9F27C6982}" type="presOf" srcId="{23BAB484-1FB4-4063-A7E0-D3AE3E932B53}" destId="{D796D3EE-2F40-4DEA-B8D8-A7874F1E4D20}" srcOrd="0" destOrd="0" presId="urn:microsoft.com/office/officeart/2005/8/layout/vList2"/>
    <dgm:cxn modelId="{65F3D68E-B62A-4487-BEEA-787B6175AF21}" srcId="{8E3CF016-0415-4DBB-8063-B1C44519EEE6}" destId="{52E253FF-0F66-4740-8D0A-D968970302AA}" srcOrd="1" destOrd="0" parTransId="{8C7212FC-72BE-4D47-AE0C-D25A875CE21F}" sibTransId="{65BE898C-FC1F-4719-BC2E-AABF6A884D40}"/>
    <dgm:cxn modelId="{EF99B192-22C7-4C65-B43D-2E06C1062FF4}" type="presOf" srcId="{52E253FF-0F66-4740-8D0A-D968970302AA}" destId="{675C6244-9449-4509-8B62-F2433CF53911}" srcOrd="0" destOrd="0" presId="urn:microsoft.com/office/officeart/2005/8/layout/vList2"/>
    <dgm:cxn modelId="{C4D66AAB-FA2B-4855-9AA5-710D41EC8C5B}" type="presOf" srcId="{F75D96D3-8333-46FA-958A-58FB87D43950}" destId="{B5449B26-95CB-40CA-ACF2-36A75B459382}" srcOrd="0" destOrd="0" presId="urn:microsoft.com/office/officeart/2005/8/layout/vList2"/>
    <dgm:cxn modelId="{FB8308B2-B200-4903-9DE4-C52F33B0A67E}" srcId="{8E3CF016-0415-4DBB-8063-B1C44519EEE6}" destId="{F3CBBAAE-21FE-4523-A590-4204045B41DE}" srcOrd="0" destOrd="0" parTransId="{351D3AC8-C26D-411F-8675-5AE40B739B79}" sibTransId="{868E39B6-863C-4D95-BB2B-5D1FC09EC04F}"/>
    <dgm:cxn modelId="{91A2F7C4-78AE-492A-9D95-0EEE754FD5D8}" srcId="{8E3CF016-0415-4DBB-8063-B1C44519EEE6}" destId="{F75D96D3-8333-46FA-958A-58FB87D43950}" srcOrd="6" destOrd="0" parTransId="{E9F57A14-87F3-4DBA-8C92-EE594772B259}" sibTransId="{FF7B5D4F-EB46-466B-9E7E-F264821C1C13}"/>
    <dgm:cxn modelId="{88259FC8-B8FC-4F92-8D93-8C0893915CBA}" srcId="{8E3CF016-0415-4DBB-8063-B1C44519EEE6}" destId="{E263BABF-FC9C-4BCF-ACF5-D799E0E7AEF5}" srcOrd="3" destOrd="0" parTransId="{6AA80EF9-CDA1-4356-A809-5C8ADB092847}" sibTransId="{F5A52368-52AD-4F6F-8C33-41631F1C4AF0}"/>
    <dgm:cxn modelId="{C69884EA-AD5C-4B3E-8B92-9B1C707C2E2C}" type="presOf" srcId="{4FFE5D88-0ED7-4675-9426-BBE5292A7181}" destId="{B8B0CDA5-9753-4AD1-B87B-6BFFFE5167E7}" srcOrd="0" destOrd="0" presId="urn:microsoft.com/office/officeart/2005/8/layout/vList2"/>
    <dgm:cxn modelId="{7D09A726-35D1-419A-B526-2F277A2E06EA}" type="presParOf" srcId="{4E336022-356D-4A74-AB3E-A06B81FD7868}" destId="{85BE934E-A360-418E-80EC-152F5B75DE5A}" srcOrd="0" destOrd="0" presId="urn:microsoft.com/office/officeart/2005/8/layout/vList2"/>
    <dgm:cxn modelId="{760CD262-7C6F-4707-BD98-66AC89636B87}" type="presParOf" srcId="{4E336022-356D-4A74-AB3E-A06B81FD7868}" destId="{8D76D073-FB91-4DAF-AFE6-1EE0B8172A30}" srcOrd="1" destOrd="0" presId="urn:microsoft.com/office/officeart/2005/8/layout/vList2"/>
    <dgm:cxn modelId="{65DBD78B-6770-44AA-9EFE-E6099FC3EB4D}" type="presParOf" srcId="{4E336022-356D-4A74-AB3E-A06B81FD7868}" destId="{675C6244-9449-4509-8B62-F2433CF53911}" srcOrd="2" destOrd="0" presId="urn:microsoft.com/office/officeart/2005/8/layout/vList2"/>
    <dgm:cxn modelId="{00E1D4D1-BEE5-4714-AFC6-44F4DC511B82}" type="presParOf" srcId="{4E336022-356D-4A74-AB3E-A06B81FD7868}" destId="{83F41F05-A598-4CE0-AF92-A6A595C1667A}" srcOrd="3" destOrd="0" presId="urn:microsoft.com/office/officeart/2005/8/layout/vList2"/>
    <dgm:cxn modelId="{2B2FB2ED-EA8D-4C4F-9D08-A5F0963188A1}" type="presParOf" srcId="{4E336022-356D-4A74-AB3E-A06B81FD7868}" destId="{B8B0CDA5-9753-4AD1-B87B-6BFFFE5167E7}" srcOrd="4" destOrd="0" presId="urn:microsoft.com/office/officeart/2005/8/layout/vList2"/>
    <dgm:cxn modelId="{1F14F4EF-2DEF-4BF3-9852-58C7E8D106EF}" type="presParOf" srcId="{4E336022-356D-4A74-AB3E-A06B81FD7868}" destId="{B23D1970-1240-425F-A513-F81180702EAD}" srcOrd="5" destOrd="0" presId="urn:microsoft.com/office/officeart/2005/8/layout/vList2"/>
    <dgm:cxn modelId="{385A66B6-2F52-40DD-A263-A6B69D65AA1F}" type="presParOf" srcId="{4E336022-356D-4A74-AB3E-A06B81FD7868}" destId="{2F9350D8-988B-408A-A009-6A3691B0F868}" srcOrd="6" destOrd="0" presId="urn:microsoft.com/office/officeart/2005/8/layout/vList2"/>
    <dgm:cxn modelId="{0258A140-8248-4405-AE80-871ECE5A50BC}" type="presParOf" srcId="{4E336022-356D-4A74-AB3E-A06B81FD7868}" destId="{4F94B4B1-D41C-4E03-8A6D-32249DD9E99D}" srcOrd="7" destOrd="0" presId="urn:microsoft.com/office/officeart/2005/8/layout/vList2"/>
    <dgm:cxn modelId="{F27303BF-92E7-494D-BC38-AF6266EFCCAE}" type="presParOf" srcId="{4E336022-356D-4A74-AB3E-A06B81FD7868}" destId="{89291A60-8565-405F-9A73-B1E29BBB3271}" srcOrd="8" destOrd="0" presId="urn:microsoft.com/office/officeart/2005/8/layout/vList2"/>
    <dgm:cxn modelId="{61059EEB-A138-4065-A388-718E3D2ED586}" type="presParOf" srcId="{4E336022-356D-4A74-AB3E-A06B81FD7868}" destId="{B44733C8-C43E-4E3D-BF99-7F9F72983F60}" srcOrd="9" destOrd="0" presId="urn:microsoft.com/office/officeart/2005/8/layout/vList2"/>
    <dgm:cxn modelId="{831EFEF8-0B54-4990-BC8A-E1FEB6A9CE2B}" type="presParOf" srcId="{4E336022-356D-4A74-AB3E-A06B81FD7868}" destId="{CD9A66C2-D32C-40CF-A5DD-3E3941DD8CF9}" srcOrd="10" destOrd="0" presId="urn:microsoft.com/office/officeart/2005/8/layout/vList2"/>
    <dgm:cxn modelId="{207176D4-44AE-47B2-8B25-508F423EF0A3}" type="presParOf" srcId="{4E336022-356D-4A74-AB3E-A06B81FD7868}" destId="{9DDA7197-784B-406F-99C5-4D2E0BC61AA7}" srcOrd="11" destOrd="0" presId="urn:microsoft.com/office/officeart/2005/8/layout/vList2"/>
    <dgm:cxn modelId="{01D4F781-5912-40FE-84A9-A906D8E7F726}" type="presParOf" srcId="{4E336022-356D-4A74-AB3E-A06B81FD7868}" destId="{B5449B26-95CB-40CA-ACF2-36A75B459382}" srcOrd="12" destOrd="0" presId="urn:microsoft.com/office/officeart/2005/8/layout/vList2"/>
    <dgm:cxn modelId="{C276AE01-0472-48A3-AB3A-59B141C61CBD}" type="presParOf" srcId="{4E336022-356D-4A74-AB3E-A06B81FD7868}" destId="{2D63FF02-BFF8-47BE-933C-87D6A8DEDE9D}" srcOrd="13" destOrd="0" presId="urn:microsoft.com/office/officeart/2005/8/layout/vList2"/>
    <dgm:cxn modelId="{6FF4A760-79C6-44EE-B827-0F6141179B07}" type="presParOf" srcId="{4E336022-356D-4A74-AB3E-A06B81FD7868}" destId="{3AE92DE2-9510-4668-8E0D-6F3E3FAEF739}" srcOrd="14" destOrd="0" presId="urn:microsoft.com/office/officeart/2005/8/layout/vList2"/>
    <dgm:cxn modelId="{9B3C246A-870E-4C65-86DB-A0C676A8BBEF}" type="presParOf" srcId="{4E336022-356D-4A74-AB3E-A06B81FD7868}" destId="{1C7F140A-6F7D-4D3D-994B-F13C660C47AA}" srcOrd="15" destOrd="0" presId="urn:microsoft.com/office/officeart/2005/8/layout/vList2"/>
    <dgm:cxn modelId="{40263F62-2774-4979-993B-549B48324F2C}" type="presParOf" srcId="{4E336022-356D-4A74-AB3E-A06B81FD7868}" destId="{D796D3EE-2F40-4DEA-B8D8-A7874F1E4D20}" srcOrd="16" destOrd="0" presId="urn:microsoft.com/office/officeart/2005/8/layout/vList2"/>
    <dgm:cxn modelId="{3FA98031-5A8B-4E18-85DB-5B35247B5BFE}" type="presParOf" srcId="{4E336022-356D-4A74-AB3E-A06B81FD7868}" destId="{C75A6147-79EE-40A4-8D48-38058A5747C6}" srcOrd="17" destOrd="0" presId="urn:microsoft.com/office/officeart/2005/8/layout/vList2"/>
    <dgm:cxn modelId="{9C86E1F0-9751-4300-B3B1-DFC8ACC065E8}" type="presParOf" srcId="{4E336022-356D-4A74-AB3E-A06B81FD7868}" destId="{1C48E814-5C50-4E5E-91C4-2BC731A3899F}" srcOrd="1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9E57E65-E61D-4B33-A17C-83086A442D19}"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3B648E7-0FA6-4EF6-B96B-A4FF1830C0BA}">
      <dgm:prSet/>
      <dgm:spPr/>
      <dgm:t>
        <a:bodyPr/>
        <a:lstStyle/>
        <a:p>
          <a:pPr algn="just"/>
          <a:r>
            <a:rPr lang="en-NG" b="1" dirty="0"/>
            <a:t>The respiratory system is responsible for exchange of gas and allows oxygen to enter the body and carbon dioxide to escape through the process.</a:t>
          </a:r>
          <a:endParaRPr lang="en-US" b="1" dirty="0"/>
        </a:p>
      </dgm:t>
    </dgm:pt>
    <dgm:pt modelId="{EB246DAB-89AD-44D6-9A75-710B815A0C33}" type="parTrans" cxnId="{9492EBE7-05DB-45F2-9872-88922B0067C4}">
      <dgm:prSet/>
      <dgm:spPr/>
      <dgm:t>
        <a:bodyPr/>
        <a:lstStyle/>
        <a:p>
          <a:pPr algn="just"/>
          <a:endParaRPr lang="en-US" b="1"/>
        </a:p>
      </dgm:t>
    </dgm:pt>
    <dgm:pt modelId="{59EA5978-8538-4C4E-AA10-8EF606503B94}" type="sibTrans" cxnId="{9492EBE7-05DB-45F2-9872-88922B0067C4}">
      <dgm:prSet/>
      <dgm:spPr/>
      <dgm:t>
        <a:bodyPr/>
        <a:lstStyle/>
        <a:p>
          <a:pPr algn="just"/>
          <a:endParaRPr lang="en-US" b="1"/>
        </a:p>
      </dgm:t>
    </dgm:pt>
    <dgm:pt modelId="{137F3014-6644-4213-8E37-8E3C52682779}">
      <dgm:prSet/>
      <dgm:spPr/>
      <dgm:t>
        <a:bodyPr/>
        <a:lstStyle/>
        <a:p>
          <a:pPr algn="just"/>
          <a:r>
            <a:rPr lang="en-NG" b="1" dirty="0"/>
            <a:t>Air flows down the trachea, splits into bronchi, then moves into smaller bronchioles before reaching alveoli - tiny sacs wrapped around capillaries.</a:t>
          </a:r>
          <a:endParaRPr lang="en-US" b="1" dirty="0"/>
        </a:p>
      </dgm:t>
    </dgm:pt>
    <dgm:pt modelId="{15524BC6-64A5-4665-80C0-38F8DD3F36EB}" type="parTrans" cxnId="{55F77880-F2E6-4795-9198-BE19E27076E6}">
      <dgm:prSet/>
      <dgm:spPr/>
      <dgm:t>
        <a:bodyPr/>
        <a:lstStyle/>
        <a:p>
          <a:pPr algn="just"/>
          <a:endParaRPr lang="en-US" b="1"/>
        </a:p>
      </dgm:t>
    </dgm:pt>
    <dgm:pt modelId="{6AA5F078-D958-48A4-96A7-448AB6BF673E}" type="sibTrans" cxnId="{55F77880-F2E6-4795-9198-BE19E27076E6}">
      <dgm:prSet/>
      <dgm:spPr/>
      <dgm:t>
        <a:bodyPr/>
        <a:lstStyle/>
        <a:p>
          <a:pPr algn="just"/>
          <a:endParaRPr lang="en-US" b="1"/>
        </a:p>
      </dgm:t>
    </dgm:pt>
    <dgm:pt modelId="{B1071FCF-4F88-43EC-8170-804A4C4D0904}">
      <dgm:prSet/>
      <dgm:spPr/>
      <dgm:t>
        <a:bodyPr/>
        <a:lstStyle/>
        <a:p>
          <a:pPr algn="just"/>
          <a:r>
            <a:rPr lang="en-NG" b="1" dirty="0"/>
            <a:t>The alveoli are the primary site of exchange of gas and it is a place where oxygen diffuses into the bloodstream and carbon dioxide escapes through the process.</a:t>
          </a:r>
          <a:endParaRPr lang="en-US" b="1" dirty="0"/>
        </a:p>
      </dgm:t>
    </dgm:pt>
    <dgm:pt modelId="{96CE7849-1EFC-4A6C-BE85-6DA3DD04E7A5}" type="parTrans" cxnId="{9AC82A4A-0E46-41B9-824F-EA732B1AA15C}">
      <dgm:prSet/>
      <dgm:spPr/>
      <dgm:t>
        <a:bodyPr/>
        <a:lstStyle/>
        <a:p>
          <a:pPr algn="just"/>
          <a:endParaRPr lang="en-US" b="1"/>
        </a:p>
      </dgm:t>
    </dgm:pt>
    <dgm:pt modelId="{41614237-5509-47B9-AD35-FE12674A955C}" type="sibTrans" cxnId="{9AC82A4A-0E46-41B9-824F-EA732B1AA15C}">
      <dgm:prSet/>
      <dgm:spPr/>
      <dgm:t>
        <a:bodyPr/>
        <a:lstStyle/>
        <a:p>
          <a:pPr algn="just"/>
          <a:endParaRPr lang="en-US" b="1"/>
        </a:p>
      </dgm:t>
    </dgm:pt>
    <dgm:pt modelId="{883105D5-C940-455B-A675-CFE42E534392}">
      <dgm:prSet/>
      <dgm:spPr/>
      <dgm:t>
        <a:bodyPr/>
        <a:lstStyle/>
        <a:p>
          <a:pPr algn="just"/>
          <a:r>
            <a:rPr lang="en-NG" b="1" dirty="0"/>
            <a:t>The lungs are highly specialised organs located in the thoracic cavity and it is supported by pulmonary blood vessels that enables efficient gas transport. </a:t>
          </a:r>
          <a:endParaRPr lang="en-US" b="1" dirty="0"/>
        </a:p>
      </dgm:t>
    </dgm:pt>
    <dgm:pt modelId="{136E94C6-7AE6-4C43-8F74-F3C6377C983A}" type="parTrans" cxnId="{975AA77E-126F-4D43-B5D6-6505F78B5712}">
      <dgm:prSet/>
      <dgm:spPr/>
      <dgm:t>
        <a:bodyPr/>
        <a:lstStyle/>
        <a:p>
          <a:pPr algn="just"/>
          <a:endParaRPr lang="en-US" b="1"/>
        </a:p>
      </dgm:t>
    </dgm:pt>
    <dgm:pt modelId="{4E0DF35D-7259-4039-8B10-0A6E079D4AE7}" type="sibTrans" cxnId="{975AA77E-126F-4D43-B5D6-6505F78B5712}">
      <dgm:prSet/>
      <dgm:spPr/>
      <dgm:t>
        <a:bodyPr/>
        <a:lstStyle/>
        <a:p>
          <a:pPr algn="just"/>
          <a:endParaRPr lang="en-US" b="1"/>
        </a:p>
      </dgm:t>
    </dgm:pt>
    <dgm:pt modelId="{3A52433F-D033-4E12-AC94-E64631F62938}" type="pres">
      <dgm:prSet presAssocID="{F9E57E65-E61D-4B33-A17C-83086A442D19}" presName="outerComposite" presStyleCnt="0">
        <dgm:presLayoutVars>
          <dgm:chMax val="5"/>
          <dgm:dir/>
          <dgm:resizeHandles val="exact"/>
        </dgm:presLayoutVars>
      </dgm:prSet>
      <dgm:spPr/>
    </dgm:pt>
    <dgm:pt modelId="{9D877710-2D89-48BA-A61F-10072CD1029C}" type="pres">
      <dgm:prSet presAssocID="{F9E57E65-E61D-4B33-A17C-83086A442D19}" presName="dummyMaxCanvas" presStyleCnt="0">
        <dgm:presLayoutVars/>
      </dgm:prSet>
      <dgm:spPr/>
    </dgm:pt>
    <dgm:pt modelId="{EEFBCF4E-A658-4400-9FB3-9277BBFFDBEA}" type="pres">
      <dgm:prSet presAssocID="{F9E57E65-E61D-4B33-A17C-83086A442D19}" presName="FourNodes_1" presStyleLbl="node1" presStyleIdx="0" presStyleCnt="4" custLinFactNeighborX="-234" custLinFactNeighborY="3728">
        <dgm:presLayoutVars>
          <dgm:bulletEnabled val="1"/>
        </dgm:presLayoutVars>
      </dgm:prSet>
      <dgm:spPr/>
    </dgm:pt>
    <dgm:pt modelId="{5C265257-08FE-4409-B776-FD0AC37CF308}" type="pres">
      <dgm:prSet presAssocID="{F9E57E65-E61D-4B33-A17C-83086A442D19}" presName="FourNodes_2" presStyleLbl="node1" presStyleIdx="1" presStyleCnt="4">
        <dgm:presLayoutVars>
          <dgm:bulletEnabled val="1"/>
        </dgm:presLayoutVars>
      </dgm:prSet>
      <dgm:spPr/>
    </dgm:pt>
    <dgm:pt modelId="{30A7A053-041A-43A5-A67A-329FCC87A720}" type="pres">
      <dgm:prSet presAssocID="{F9E57E65-E61D-4B33-A17C-83086A442D19}" presName="FourNodes_3" presStyleLbl="node1" presStyleIdx="2" presStyleCnt="4">
        <dgm:presLayoutVars>
          <dgm:bulletEnabled val="1"/>
        </dgm:presLayoutVars>
      </dgm:prSet>
      <dgm:spPr/>
    </dgm:pt>
    <dgm:pt modelId="{67E573F7-E945-4992-AEE0-B48EC77CBD43}" type="pres">
      <dgm:prSet presAssocID="{F9E57E65-E61D-4B33-A17C-83086A442D19}" presName="FourNodes_4" presStyleLbl="node1" presStyleIdx="3" presStyleCnt="4">
        <dgm:presLayoutVars>
          <dgm:bulletEnabled val="1"/>
        </dgm:presLayoutVars>
      </dgm:prSet>
      <dgm:spPr/>
    </dgm:pt>
    <dgm:pt modelId="{781B5C13-1629-41F1-B8BB-C6B84248C474}" type="pres">
      <dgm:prSet presAssocID="{F9E57E65-E61D-4B33-A17C-83086A442D19}" presName="FourConn_1-2" presStyleLbl="fgAccFollowNode1" presStyleIdx="0" presStyleCnt="3">
        <dgm:presLayoutVars>
          <dgm:bulletEnabled val="1"/>
        </dgm:presLayoutVars>
      </dgm:prSet>
      <dgm:spPr/>
    </dgm:pt>
    <dgm:pt modelId="{E0605D7D-7CE9-40EC-8FE4-26E4E72AED14}" type="pres">
      <dgm:prSet presAssocID="{F9E57E65-E61D-4B33-A17C-83086A442D19}" presName="FourConn_2-3" presStyleLbl="fgAccFollowNode1" presStyleIdx="1" presStyleCnt="3">
        <dgm:presLayoutVars>
          <dgm:bulletEnabled val="1"/>
        </dgm:presLayoutVars>
      </dgm:prSet>
      <dgm:spPr/>
    </dgm:pt>
    <dgm:pt modelId="{1304633D-B35A-49EA-A568-A8505D08B003}" type="pres">
      <dgm:prSet presAssocID="{F9E57E65-E61D-4B33-A17C-83086A442D19}" presName="FourConn_3-4" presStyleLbl="fgAccFollowNode1" presStyleIdx="2" presStyleCnt="3">
        <dgm:presLayoutVars>
          <dgm:bulletEnabled val="1"/>
        </dgm:presLayoutVars>
      </dgm:prSet>
      <dgm:spPr/>
    </dgm:pt>
    <dgm:pt modelId="{E1C55951-CCA5-4C64-8FD0-D15277CE6E19}" type="pres">
      <dgm:prSet presAssocID="{F9E57E65-E61D-4B33-A17C-83086A442D19}" presName="FourNodes_1_text" presStyleLbl="node1" presStyleIdx="3" presStyleCnt="4">
        <dgm:presLayoutVars>
          <dgm:bulletEnabled val="1"/>
        </dgm:presLayoutVars>
      </dgm:prSet>
      <dgm:spPr/>
    </dgm:pt>
    <dgm:pt modelId="{38348899-74CC-4AAC-8ACC-1DA8F4C107E3}" type="pres">
      <dgm:prSet presAssocID="{F9E57E65-E61D-4B33-A17C-83086A442D19}" presName="FourNodes_2_text" presStyleLbl="node1" presStyleIdx="3" presStyleCnt="4">
        <dgm:presLayoutVars>
          <dgm:bulletEnabled val="1"/>
        </dgm:presLayoutVars>
      </dgm:prSet>
      <dgm:spPr/>
    </dgm:pt>
    <dgm:pt modelId="{DEF68801-3D29-4A86-92AE-C317B7B6CCC7}" type="pres">
      <dgm:prSet presAssocID="{F9E57E65-E61D-4B33-A17C-83086A442D19}" presName="FourNodes_3_text" presStyleLbl="node1" presStyleIdx="3" presStyleCnt="4">
        <dgm:presLayoutVars>
          <dgm:bulletEnabled val="1"/>
        </dgm:presLayoutVars>
      </dgm:prSet>
      <dgm:spPr/>
    </dgm:pt>
    <dgm:pt modelId="{CF1AC131-00AB-4C0B-A84B-416AB49CAECF}" type="pres">
      <dgm:prSet presAssocID="{F9E57E65-E61D-4B33-A17C-83086A442D19}" presName="FourNodes_4_text" presStyleLbl="node1" presStyleIdx="3" presStyleCnt="4">
        <dgm:presLayoutVars>
          <dgm:bulletEnabled val="1"/>
        </dgm:presLayoutVars>
      </dgm:prSet>
      <dgm:spPr/>
    </dgm:pt>
  </dgm:ptLst>
  <dgm:cxnLst>
    <dgm:cxn modelId="{48BCBD07-EF11-4921-BD14-29D52AAAED37}" type="presOf" srcId="{137F3014-6644-4213-8E37-8E3C52682779}" destId="{38348899-74CC-4AAC-8ACC-1DA8F4C107E3}" srcOrd="1" destOrd="0" presId="urn:microsoft.com/office/officeart/2005/8/layout/vProcess5"/>
    <dgm:cxn modelId="{93D9D00E-2BD4-4090-A270-B5C563ADFF98}" type="presOf" srcId="{41614237-5509-47B9-AD35-FE12674A955C}" destId="{1304633D-B35A-49EA-A568-A8505D08B003}" srcOrd="0" destOrd="0" presId="urn:microsoft.com/office/officeart/2005/8/layout/vProcess5"/>
    <dgm:cxn modelId="{93676417-0D93-4AD9-9F3B-7B58756353B2}" type="presOf" srcId="{73B648E7-0FA6-4EF6-B96B-A4FF1830C0BA}" destId="{EEFBCF4E-A658-4400-9FB3-9277BBFFDBEA}" srcOrd="0" destOrd="0" presId="urn:microsoft.com/office/officeart/2005/8/layout/vProcess5"/>
    <dgm:cxn modelId="{E49ACD17-144C-46FA-9152-26B99AC29230}" type="presOf" srcId="{883105D5-C940-455B-A675-CFE42E534392}" destId="{67E573F7-E945-4992-AEE0-B48EC77CBD43}" srcOrd="0" destOrd="0" presId="urn:microsoft.com/office/officeart/2005/8/layout/vProcess5"/>
    <dgm:cxn modelId="{FA27F42A-23B3-4664-8487-06A37854049F}" type="presOf" srcId="{73B648E7-0FA6-4EF6-B96B-A4FF1830C0BA}" destId="{E1C55951-CCA5-4C64-8FD0-D15277CE6E19}" srcOrd="1" destOrd="0" presId="urn:microsoft.com/office/officeart/2005/8/layout/vProcess5"/>
    <dgm:cxn modelId="{3E89C141-B8D8-4309-AAA5-97B434262FB2}" type="presOf" srcId="{59EA5978-8538-4C4E-AA10-8EF606503B94}" destId="{781B5C13-1629-41F1-B8BB-C6B84248C474}" srcOrd="0" destOrd="0" presId="urn:microsoft.com/office/officeart/2005/8/layout/vProcess5"/>
    <dgm:cxn modelId="{9AC82A4A-0E46-41B9-824F-EA732B1AA15C}" srcId="{F9E57E65-E61D-4B33-A17C-83086A442D19}" destId="{B1071FCF-4F88-43EC-8170-804A4C4D0904}" srcOrd="2" destOrd="0" parTransId="{96CE7849-1EFC-4A6C-BE85-6DA3DD04E7A5}" sibTransId="{41614237-5509-47B9-AD35-FE12674A955C}"/>
    <dgm:cxn modelId="{742B8054-9B30-4835-BC79-9B3B935C9843}" type="presOf" srcId="{B1071FCF-4F88-43EC-8170-804A4C4D0904}" destId="{DEF68801-3D29-4A86-92AE-C317B7B6CCC7}" srcOrd="1" destOrd="0" presId="urn:microsoft.com/office/officeart/2005/8/layout/vProcess5"/>
    <dgm:cxn modelId="{BF9CED58-3716-42A0-B14C-1A318464F6DF}" type="presOf" srcId="{883105D5-C940-455B-A675-CFE42E534392}" destId="{CF1AC131-00AB-4C0B-A84B-416AB49CAECF}" srcOrd="1" destOrd="0" presId="urn:microsoft.com/office/officeart/2005/8/layout/vProcess5"/>
    <dgm:cxn modelId="{975AA77E-126F-4D43-B5D6-6505F78B5712}" srcId="{F9E57E65-E61D-4B33-A17C-83086A442D19}" destId="{883105D5-C940-455B-A675-CFE42E534392}" srcOrd="3" destOrd="0" parTransId="{136E94C6-7AE6-4C43-8F74-F3C6377C983A}" sibTransId="{4E0DF35D-7259-4039-8B10-0A6E079D4AE7}"/>
    <dgm:cxn modelId="{55F77880-F2E6-4795-9198-BE19E27076E6}" srcId="{F9E57E65-E61D-4B33-A17C-83086A442D19}" destId="{137F3014-6644-4213-8E37-8E3C52682779}" srcOrd="1" destOrd="0" parTransId="{15524BC6-64A5-4665-80C0-38F8DD3F36EB}" sibTransId="{6AA5F078-D958-48A4-96A7-448AB6BF673E}"/>
    <dgm:cxn modelId="{73014190-71B8-4D0D-B0B3-656FB3018034}" type="presOf" srcId="{F9E57E65-E61D-4B33-A17C-83086A442D19}" destId="{3A52433F-D033-4E12-AC94-E64631F62938}" srcOrd="0" destOrd="0" presId="urn:microsoft.com/office/officeart/2005/8/layout/vProcess5"/>
    <dgm:cxn modelId="{D0F6649C-915C-4E2B-BF67-6B3EB5EF50BD}" type="presOf" srcId="{B1071FCF-4F88-43EC-8170-804A4C4D0904}" destId="{30A7A053-041A-43A5-A67A-329FCC87A720}" srcOrd="0" destOrd="0" presId="urn:microsoft.com/office/officeart/2005/8/layout/vProcess5"/>
    <dgm:cxn modelId="{62FAA99D-26A0-48CE-9FE3-3A495FCD7290}" type="presOf" srcId="{6AA5F078-D958-48A4-96A7-448AB6BF673E}" destId="{E0605D7D-7CE9-40EC-8FE4-26E4E72AED14}" srcOrd="0" destOrd="0" presId="urn:microsoft.com/office/officeart/2005/8/layout/vProcess5"/>
    <dgm:cxn modelId="{CD4DE1AE-012A-4AA4-A04F-30F83278C852}" type="presOf" srcId="{137F3014-6644-4213-8E37-8E3C52682779}" destId="{5C265257-08FE-4409-B776-FD0AC37CF308}" srcOrd="0" destOrd="0" presId="urn:microsoft.com/office/officeart/2005/8/layout/vProcess5"/>
    <dgm:cxn modelId="{9492EBE7-05DB-45F2-9872-88922B0067C4}" srcId="{F9E57E65-E61D-4B33-A17C-83086A442D19}" destId="{73B648E7-0FA6-4EF6-B96B-A4FF1830C0BA}" srcOrd="0" destOrd="0" parTransId="{EB246DAB-89AD-44D6-9A75-710B815A0C33}" sibTransId="{59EA5978-8538-4C4E-AA10-8EF606503B94}"/>
    <dgm:cxn modelId="{51409EF8-ACE8-4BA0-AF9E-A99DF63A4D37}" type="presParOf" srcId="{3A52433F-D033-4E12-AC94-E64631F62938}" destId="{9D877710-2D89-48BA-A61F-10072CD1029C}" srcOrd="0" destOrd="0" presId="urn:microsoft.com/office/officeart/2005/8/layout/vProcess5"/>
    <dgm:cxn modelId="{1C3CF878-278D-46C8-86C8-4709FAB8FB63}" type="presParOf" srcId="{3A52433F-D033-4E12-AC94-E64631F62938}" destId="{EEFBCF4E-A658-4400-9FB3-9277BBFFDBEA}" srcOrd="1" destOrd="0" presId="urn:microsoft.com/office/officeart/2005/8/layout/vProcess5"/>
    <dgm:cxn modelId="{BB9F68C1-0CD0-4B22-B6FB-7F78BC394274}" type="presParOf" srcId="{3A52433F-D033-4E12-AC94-E64631F62938}" destId="{5C265257-08FE-4409-B776-FD0AC37CF308}" srcOrd="2" destOrd="0" presId="urn:microsoft.com/office/officeart/2005/8/layout/vProcess5"/>
    <dgm:cxn modelId="{60E0FBE3-DD22-45B6-9853-F48AD0784409}" type="presParOf" srcId="{3A52433F-D033-4E12-AC94-E64631F62938}" destId="{30A7A053-041A-43A5-A67A-329FCC87A720}" srcOrd="3" destOrd="0" presId="urn:microsoft.com/office/officeart/2005/8/layout/vProcess5"/>
    <dgm:cxn modelId="{24CC0FF9-2516-43EE-A7B0-92A4D1C48134}" type="presParOf" srcId="{3A52433F-D033-4E12-AC94-E64631F62938}" destId="{67E573F7-E945-4992-AEE0-B48EC77CBD43}" srcOrd="4" destOrd="0" presId="urn:microsoft.com/office/officeart/2005/8/layout/vProcess5"/>
    <dgm:cxn modelId="{CBDF581E-871A-46CF-8970-AF990261BEB0}" type="presParOf" srcId="{3A52433F-D033-4E12-AC94-E64631F62938}" destId="{781B5C13-1629-41F1-B8BB-C6B84248C474}" srcOrd="5" destOrd="0" presId="urn:microsoft.com/office/officeart/2005/8/layout/vProcess5"/>
    <dgm:cxn modelId="{B8F26ACD-1B99-4679-BF7B-E14AA261690E}" type="presParOf" srcId="{3A52433F-D033-4E12-AC94-E64631F62938}" destId="{E0605D7D-7CE9-40EC-8FE4-26E4E72AED14}" srcOrd="6" destOrd="0" presId="urn:microsoft.com/office/officeart/2005/8/layout/vProcess5"/>
    <dgm:cxn modelId="{3DCB1B03-C411-47BC-B4AD-41FA3604F93B}" type="presParOf" srcId="{3A52433F-D033-4E12-AC94-E64631F62938}" destId="{1304633D-B35A-49EA-A568-A8505D08B003}" srcOrd="7" destOrd="0" presId="urn:microsoft.com/office/officeart/2005/8/layout/vProcess5"/>
    <dgm:cxn modelId="{80F9CDBE-C1BC-49EB-9919-9A17CF74F323}" type="presParOf" srcId="{3A52433F-D033-4E12-AC94-E64631F62938}" destId="{E1C55951-CCA5-4C64-8FD0-D15277CE6E19}" srcOrd="8" destOrd="0" presId="urn:microsoft.com/office/officeart/2005/8/layout/vProcess5"/>
    <dgm:cxn modelId="{276B6816-03A4-432A-8221-351B4A81C4C8}" type="presParOf" srcId="{3A52433F-D033-4E12-AC94-E64631F62938}" destId="{38348899-74CC-4AAC-8ACC-1DA8F4C107E3}" srcOrd="9" destOrd="0" presId="urn:microsoft.com/office/officeart/2005/8/layout/vProcess5"/>
    <dgm:cxn modelId="{B00B2C38-0075-47EA-9B9E-55B20983ED27}" type="presParOf" srcId="{3A52433F-D033-4E12-AC94-E64631F62938}" destId="{DEF68801-3D29-4A86-92AE-C317B7B6CCC7}" srcOrd="10" destOrd="0" presId="urn:microsoft.com/office/officeart/2005/8/layout/vProcess5"/>
    <dgm:cxn modelId="{D0F3D23E-430F-4E76-8BF2-47207188AA3F}" type="presParOf" srcId="{3A52433F-D033-4E12-AC94-E64631F62938}" destId="{CF1AC131-00AB-4C0B-A84B-416AB49CAECF}" srcOrd="11"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F172F25-6F12-4C5B-853F-96D9AFF2C4C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F88ED74-D873-4788-AE1A-DEE221A46A28}">
      <dgm:prSet/>
      <dgm:spPr/>
      <dgm:t>
        <a:bodyPr/>
        <a:lstStyle/>
        <a:p>
          <a:r>
            <a:rPr lang="en-NG" b="1"/>
            <a:t>Carcinogens from smoking or dust can cause DNA changes in lung cells. </a:t>
          </a:r>
          <a:endParaRPr lang="en-US" b="1"/>
        </a:p>
      </dgm:t>
    </dgm:pt>
    <dgm:pt modelId="{64F4406D-45D1-4D0B-ABBD-6BAF63386312}" type="parTrans" cxnId="{56C658DE-3DA4-4EE6-A1F5-BD0E12A3F937}">
      <dgm:prSet/>
      <dgm:spPr/>
      <dgm:t>
        <a:bodyPr/>
        <a:lstStyle/>
        <a:p>
          <a:endParaRPr lang="en-US" b="1"/>
        </a:p>
      </dgm:t>
    </dgm:pt>
    <dgm:pt modelId="{F04B36C6-79AF-40A7-A53E-D618F3D10F22}" type="sibTrans" cxnId="{56C658DE-3DA4-4EE6-A1F5-BD0E12A3F937}">
      <dgm:prSet/>
      <dgm:spPr/>
      <dgm:t>
        <a:bodyPr/>
        <a:lstStyle/>
        <a:p>
          <a:endParaRPr lang="en-US" b="1"/>
        </a:p>
      </dgm:t>
    </dgm:pt>
    <dgm:pt modelId="{5A311291-3ED1-455F-9D13-D268E095036E}">
      <dgm:prSet/>
      <dgm:spPr/>
      <dgm:t>
        <a:bodyPr/>
        <a:lstStyle/>
        <a:p>
          <a:r>
            <a:rPr lang="en-NG" b="1" dirty="0"/>
            <a:t>Uncontrolled cell growth will lead tumour usually forms in the lung </a:t>
          </a:r>
          <a:endParaRPr lang="en-US" b="1" dirty="0"/>
        </a:p>
      </dgm:t>
    </dgm:pt>
    <dgm:pt modelId="{EB8C5430-C5CD-4B34-8E61-0EB731B2E565}" type="parTrans" cxnId="{2FB7068B-C69E-491A-9627-60B86087AF0D}">
      <dgm:prSet/>
      <dgm:spPr/>
      <dgm:t>
        <a:bodyPr/>
        <a:lstStyle/>
        <a:p>
          <a:endParaRPr lang="en-US" b="1"/>
        </a:p>
      </dgm:t>
    </dgm:pt>
    <dgm:pt modelId="{58433F4C-FBC1-4D85-8E5C-FCBCFDBA68EC}" type="sibTrans" cxnId="{2FB7068B-C69E-491A-9627-60B86087AF0D}">
      <dgm:prSet/>
      <dgm:spPr/>
      <dgm:t>
        <a:bodyPr/>
        <a:lstStyle/>
        <a:p>
          <a:endParaRPr lang="en-US" b="1"/>
        </a:p>
      </dgm:t>
    </dgm:pt>
    <dgm:pt modelId="{E51A15E1-0407-47A0-8AF4-A8CB15C20029}">
      <dgm:prSet/>
      <dgm:spPr/>
      <dgm:t>
        <a:bodyPr/>
        <a:lstStyle/>
        <a:p>
          <a:r>
            <a:rPr lang="en-NG" b="1"/>
            <a:t>Tumour may block airways and will lead to less airflow </a:t>
          </a:r>
          <a:endParaRPr lang="en-US" b="1"/>
        </a:p>
      </dgm:t>
    </dgm:pt>
    <dgm:pt modelId="{0C25C4DE-F09F-4422-966C-5813FBA36E4B}" type="parTrans" cxnId="{C0C2EB41-DF5E-476F-956D-557C9D302744}">
      <dgm:prSet/>
      <dgm:spPr/>
      <dgm:t>
        <a:bodyPr/>
        <a:lstStyle/>
        <a:p>
          <a:endParaRPr lang="en-US" b="1"/>
        </a:p>
      </dgm:t>
    </dgm:pt>
    <dgm:pt modelId="{95CB064A-2AE9-4F36-9AD8-86ED8F7B4D63}" type="sibTrans" cxnId="{C0C2EB41-DF5E-476F-956D-557C9D302744}">
      <dgm:prSet/>
      <dgm:spPr/>
      <dgm:t>
        <a:bodyPr/>
        <a:lstStyle/>
        <a:p>
          <a:endParaRPr lang="en-US" b="1"/>
        </a:p>
      </dgm:t>
    </dgm:pt>
    <dgm:pt modelId="{9473990F-3A74-4B5F-A085-BCB55FFEAF8F}">
      <dgm:prSet/>
      <dgm:spPr/>
      <dgm:t>
        <a:bodyPr/>
        <a:lstStyle/>
        <a:p>
          <a:r>
            <a:rPr lang="en-NG" b="1"/>
            <a:t>Alveoli damaged will lead to poor exchange of oxygen and carbon dioxide </a:t>
          </a:r>
          <a:endParaRPr lang="en-US" b="1"/>
        </a:p>
      </dgm:t>
    </dgm:pt>
    <dgm:pt modelId="{42442C43-CF2D-41F6-96FC-B642C33854CA}" type="parTrans" cxnId="{BDB4FA05-DD31-477E-ADF2-E9DE25485580}">
      <dgm:prSet/>
      <dgm:spPr/>
      <dgm:t>
        <a:bodyPr/>
        <a:lstStyle/>
        <a:p>
          <a:endParaRPr lang="en-US" b="1"/>
        </a:p>
      </dgm:t>
    </dgm:pt>
    <dgm:pt modelId="{DAD403B5-F405-4F15-89A7-08EB70BD36A1}" type="sibTrans" cxnId="{BDB4FA05-DD31-477E-ADF2-E9DE25485580}">
      <dgm:prSet/>
      <dgm:spPr/>
      <dgm:t>
        <a:bodyPr/>
        <a:lstStyle/>
        <a:p>
          <a:endParaRPr lang="en-US" b="1"/>
        </a:p>
      </dgm:t>
    </dgm:pt>
    <dgm:pt modelId="{D3EEE079-F809-4300-A37A-9BAA6F198542}">
      <dgm:prSet/>
      <dgm:spPr/>
      <dgm:t>
        <a:bodyPr/>
        <a:lstStyle/>
        <a:p>
          <a:r>
            <a:rPr lang="en-NG" b="1"/>
            <a:t>Chronic inflammation will lead to scarring of the tissue (fibrosis) </a:t>
          </a:r>
          <a:endParaRPr lang="en-US" b="1"/>
        </a:p>
      </dgm:t>
    </dgm:pt>
    <dgm:pt modelId="{CF7B145E-7241-49E8-BE8D-5D5BF5DE4CC3}" type="parTrans" cxnId="{8A0C2487-5333-46BB-9665-DE705A4C842B}">
      <dgm:prSet/>
      <dgm:spPr/>
      <dgm:t>
        <a:bodyPr/>
        <a:lstStyle/>
        <a:p>
          <a:endParaRPr lang="en-US" b="1"/>
        </a:p>
      </dgm:t>
    </dgm:pt>
    <dgm:pt modelId="{DAF15DDB-D489-4100-9B76-7BA3156F5FD7}" type="sibTrans" cxnId="{8A0C2487-5333-46BB-9665-DE705A4C842B}">
      <dgm:prSet/>
      <dgm:spPr/>
      <dgm:t>
        <a:bodyPr/>
        <a:lstStyle/>
        <a:p>
          <a:endParaRPr lang="en-US" b="1"/>
        </a:p>
      </dgm:t>
    </dgm:pt>
    <dgm:pt modelId="{3DFC9F07-71BF-49BF-B60F-92A68E23D1E9}">
      <dgm:prSet/>
      <dgm:spPr/>
      <dgm:t>
        <a:bodyPr/>
        <a:lstStyle/>
        <a:p>
          <a:r>
            <a:rPr lang="en-NG" b="1"/>
            <a:t>Cancer can spread through lymph nodes, brain, bones</a:t>
          </a:r>
          <a:endParaRPr lang="en-US" b="1"/>
        </a:p>
      </dgm:t>
    </dgm:pt>
    <dgm:pt modelId="{53FFE6FE-B8EF-4E3D-A046-177F5C2C6168}" type="parTrans" cxnId="{098CDA19-70B1-4767-9E06-0F13E4890654}">
      <dgm:prSet/>
      <dgm:spPr/>
      <dgm:t>
        <a:bodyPr/>
        <a:lstStyle/>
        <a:p>
          <a:endParaRPr lang="en-US" b="1"/>
        </a:p>
      </dgm:t>
    </dgm:pt>
    <dgm:pt modelId="{936F436C-4E75-4506-8117-599DA7DEF7FD}" type="sibTrans" cxnId="{098CDA19-70B1-4767-9E06-0F13E4890654}">
      <dgm:prSet/>
      <dgm:spPr/>
      <dgm:t>
        <a:bodyPr/>
        <a:lstStyle/>
        <a:p>
          <a:endParaRPr lang="en-US" b="1"/>
        </a:p>
      </dgm:t>
    </dgm:pt>
    <dgm:pt modelId="{0BC497B3-1B97-4689-8CEB-47A8B4099381}" type="pres">
      <dgm:prSet presAssocID="{FF172F25-6F12-4C5B-853F-96D9AFF2C4C3}" presName="linear" presStyleCnt="0">
        <dgm:presLayoutVars>
          <dgm:animLvl val="lvl"/>
          <dgm:resizeHandles val="exact"/>
        </dgm:presLayoutVars>
      </dgm:prSet>
      <dgm:spPr/>
    </dgm:pt>
    <dgm:pt modelId="{DE9F4446-6F3B-4567-9EE4-374737E6D84C}" type="pres">
      <dgm:prSet presAssocID="{1F88ED74-D873-4788-AE1A-DEE221A46A28}" presName="parentText" presStyleLbl="node1" presStyleIdx="0" presStyleCnt="6">
        <dgm:presLayoutVars>
          <dgm:chMax val="0"/>
          <dgm:bulletEnabled val="1"/>
        </dgm:presLayoutVars>
      </dgm:prSet>
      <dgm:spPr/>
    </dgm:pt>
    <dgm:pt modelId="{9E049320-1AA5-41C9-8266-2795AEF8A12E}" type="pres">
      <dgm:prSet presAssocID="{F04B36C6-79AF-40A7-A53E-D618F3D10F22}" presName="spacer" presStyleCnt="0"/>
      <dgm:spPr/>
    </dgm:pt>
    <dgm:pt modelId="{E3F6F2D7-A675-4727-85F6-B79D48EDE084}" type="pres">
      <dgm:prSet presAssocID="{5A311291-3ED1-455F-9D13-D268E095036E}" presName="parentText" presStyleLbl="node1" presStyleIdx="1" presStyleCnt="6">
        <dgm:presLayoutVars>
          <dgm:chMax val="0"/>
          <dgm:bulletEnabled val="1"/>
        </dgm:presLayoutVars>
      </dgm:prSet>
      <dgm:spPr/>
    </dgm:pt>
    <dgm:pt modelId="{4E45D186-2F24-4D8F-81B8-D5D1EA023F3E}" type="pres">
      <dgm:prSet presAssocID="{58433F4C-FBC1-4D85-8E5C-FCBCFDBA68EC}" presName="spacer" presStyleCnt="0"/>
      <dgm:spPr/>
    </dgm:pt>
    <dgm:pt modelId="{C8EED019-EE2D-4E3D-B92F-D8F6CA371BA6}" type="pres">
      <dgm:prSet presAssocID="{E51A15E1-0407-47A0-8AF4-A8CB15C20029}" presName="parentText" presStyleLbl="node1" presStyleIdx="2" presStyleCnt="6">
        <dgm:presLayoutVars>
          <dgm:chMax val="0"/>
          <dgm:bulletEnabled val="1"/>
        </dgm:presLayoutVars>
      </dgm:prSet>
      <dgm:spPr/>
    </dgm:pt>
    <dgm:pt modelId="{42F3738E-4E44-49F3-9034-D7F97361A8FE}" type="pres">
      <dgm:prSet presAssocID="{95CB064A-2AE9-4F36-9AD8-86ED8F7B4D63}" presName="spacer" presStyleCnt="0"/>
      <dgm:spPr/>
    </dgm:pt>
    <dgm:pt modelId="{00310DB2-721A-4F25-935D-6D4ADF834DF2}" type="pres">
      <dgm:prSet presAssocID="{9473990F-3A74-4B5F-A085-BCB55FFEAF8F}" presName="parentText" presStyleLbl="node1" presStyleIdx="3" presStyleCnt="6">
        <dgm:presLayoutVars>
          <dgm:chMax val="0"/>
          <dgm:bulletEnabled val="1"/>
        </dgm:presLayoutVars>
      </dgm:prSet>
      <dgm:spPr/>
    </dgm:pt>
    <dgm:pt modelId="{15D2FE4B-0F76-48CD-8656-87CACA4C7702}" type="pres">
      <dgm:prSet presAssocID="{DAD403B5-F405-4F15-89A7-08EB70BD36A1}" presName="spacer" presStyleCnt="0"/>
      <dgm:spPr/>
    </dgm:pt>
    <dgm:pt modelId="{3DE0FB43-E588-4B45-910E-ADCCE47B3C09}" type="pres">
      <dgm:prSet presAssocID="{D3EEE079-F809-4300-A37A-9BAA6F198542}" presName="parentText" presStyleLbl="node1" presStyleIdx="4" presStyleCnt="6">
        <dgm:presLayoutVars>
          <dgm:chMax val="0"/>
          <dgm:bulletEnabled val="1"/>
        </dgm:presLayoutVars>
      </dgm:prSet>
      <dgm:spPr/>
    </dgm:pt>
    <dgm:pt modelId="{B4E0C6EE-C131-4810-8D4B-EDA2432FF9FB}" type="pres">
      <dgm:prSet presAssocID="{DAF15DDB-D489-4100-9B76-7BA3156F5FD7}" presName="spacer" presStyleCnt="0"/>
      <dgm:spPr/>
    </dgm:pt>
    <dgm:pt modelId="{25971E8F-9ACF-4898-B302-3DBCFA194592}" type="pres">
      <dgm:prSet presAssocID="{3DFC9F07-71BF-49BF-B60F-92A68E23D1E9}" presName="parentText" presStyleLbl="node1" presStyleIdx="5" presStyleCnt="6">
        <dgm:presLayoutVars>
          <dgm:chMax val="0"/>
          <dgm:bulletEnabled val="1"/>
        </dgm:presLayoutVars>
      </dgm:prSet>
      <dgm:spPr/>
    </dgm:pt>
  </dgm:ptLst>
  <dgm:cxnLst>
    <dgm:cxn modelId="{BDB4FA05-DD31-477E-ADF2-E9DE25485580}" srcId="{FF172F25-6F12-4C5B-853F-96D9AFF2C4C3}" destId="{9473990F-3A74-4B5F-A085-BCB55FFEAF8F}" srcOrd="3" destOrd="0" parTransId="{42442C43-CF2D-41F6-96FC-B642C33854CA}" sibTransId="{DAD403B5-F405-4F15-89A7-08EB70BD36A1}"/>
    <dgm:cxn modelId="{098CDA19-70B1-4767-9E06-0F13E4890654}" srcId="{FF172F25-6F12-4C5B-853F-96D9AFF2C4C3}" destId="{3DFC9F07-71BF-49BF-B60F-92A68E23D1E9}" srcOrd="5" destOrd="0" parTransId="{53FFE6FE-B8EF-4E3D-A046-177F5C2C6168}" sibTransId="{936F436C-4E75-4506-8117-599DA7DEF7FD}"/>
    <dgm:cxn modelId="{C0C2EB41-DF5E-476F-956D-557C9D302744}" srcId="{FF172F25-6F12-4C5B-853F-96D9AFF2C4C3}" destId="{E51A15E1-0407-47A0-8AF4-A8CB15C20029}" srcOrd="2" destOrd="0" parTransId="{0C25C4DE-F09F-4422-966C-5813FBA36E4B}" sibTransId="{95CB064A-2AE9-4F36-9AD8-86ED8F7B4D63}"/>
    <dgm:cxn modelId="{05318A42-2AC2-4E5C-945C-4100F82389E2}" type="presOf" srcId="{FF172F25-6F12-4C5B-853F-96D9AFF2C4C3}" destId="{0BC497B3-1B97-4689-8CEB-47A8B4099381}" srcOrd="0" destOrd="0" presId="urn:microsoft.com/office/officeart/2005/8/layout/vList2"/>
    <dgm:cxn modelId="{8A0C2487-5333-46BB-9665-DE705A4C842B}" srcId="{FF172F25-6F12-4C5B-853F-96D9AFF2C4C3}" destId="{D3EEE079-F809-4300-A37A-9BAA6F198542}" srcOrd="4" destOrd="0" parTransId="{CF7B145E-7241-49E8-BE8D-5D5BF5DE4CC3}" sibTransId="{DAF15DDB-D489-4100-9B76-7BA3156F5FD7}"/>
    <dgm:cxn modelId="{2FB7068B-C69E-491A-9627-60B86087AF0D}" srcId="{FF172F25-6F12-4C5B-853F-96D9AFF2C4C3}" destId="{5A311291-3ED1-455F-9D13-D268E095036E}" srcOrd="1" destOrd="0" parTransId="{EB8C5430-C5CD-4B34-8E61-0EB731B2E565}" sibTransId="{58433F4C-FBC1-4D85-8E5C-FCBCFDBA68EC}"/>
    <dgm:cxn modelId="{1251C88B-0441-44EF-A816-2FB0CA23CF69}" type="presOf" srcId="{E51A15E1-0407-47A0-8AF4-A8CB15C20029}" destId="{C8EED019-EE2D-4E3D-B92F-D8F6CA371BA6}" srcOrd="0" destOrd="0" presId="urn:microsoft.com/office/officeart/2005/8/layout/vList2"/>
    <dgm:cxn modelId="{18FD2599-7508-4CBB-B595-9E1CA366C305}" type="presOf" srcId="{1F88ED74-D873-4788-AE1A-DEE221A46A28}" destId="{DE9F4446-6F3B-4567-9EE4-374737E6D84C}" srcOrd="0" destOrd="0" presId="urn:microsoft.com/office/officeart/2005/8/layout/vList2"/>
    <dgm:cxn modelId="{AC62FDD1-EB8B-4748-85AA-EAD1CBBF2076}" type="presOf" srcId="{3DFC9F07-71BF-49BF-B60F-92A68E23D1E9}" destId="{25971E8F-9ACF-4898-B302-3DBCFA194592}" srcOrd="0" destOrd="0" presId="urn:microsoft.com/office/officeart/2005/8/layout/vList2"/>
    <dgm:cxn modelId="{7AE12DDB-8B9B-4437-BD88-E64E344CB8A3}" type="presOf" srcId="{9473990F-3A74-4B5F-A085-BCB55FFEAF8F}" destId="{00310DB2-721A-4F25-935D-6D4ADF834DF2}" srcOrd="0" destOrd="0" presId="urn:microsoft.com/office/officeart/2005/8/layout/vList2"/>
    <dgm:cxn modelId="{56C658DE-3DA4-4EE6-A1F5-BD0E12A3F937}" srcId="{FF172F25-6F12-4C5B-853F-96D9AFF2C4C3}" destId="{1F88ED74-D873-4788-AE1A-DEE221A46A28}" srcOrd="0" destOrd="0" parTransId="{64F4406D-45D1-4D0B-ABBD-6BAF63386312}" sibTransId="{F04B36C6-79AF-40A7-A53E-D618F3D10F22}"/>
    <dgm:cxn modelId="{FED7FDF7-9AE3-4139-BEF9-C1C2B8FAA03D}" type="presOf" srcId="{5A311291-3ED1-455F-9D13-D268E095036E}" destId="{E3F6F2D7-A675-4727-85F6-B79D48EDE084}" srcOrd="0" destOrd="0" presId="urn:microsoft.com/office/officeart/2005/8/layout/vList2"/>
    <dgm:cxn modelId="{1505B9F9-91C4-45ED-9CC1-DBC87706757D}" type="presOf" srcId="{D3EEE079-F809-4300-A37A-9BAA6F198542}" destId="{3DE0FB43-E588-4B45-910E-ADCCE47B3C09}" srcOrd="0" destOrd="0" presId="urn:microsoft.com/office/officeart/2005/8/layout/vList2"/>
    <dgm:cxn modelId="{B7F1E24A-84FC-46B0-872A-1E344B6D27D6}" type="presParOf" srcId="{0BC497B3-1B97-4689-8CEB-47A8B4099381}" destId="{DE9F4446-6F3B-4567-9EE4-374737E6D84C}" srcOrd="0" destOrd="0" presId="urn:microsoft.com/office/officeart/2005/8/layout/vList2"/>
    <dgm:cxn modelId="{304DB55C-6F93-435C-8A34-C3F0C231C902}" type="presParOf" srcId="{0BC497B3-1B97-4689-8CEB-47A8B4099381}" destId="{9E049320-1AA5-41C9-8266-2795AEF8A12E}" srcOrd="1" destOrd="0" presId="urn:microsoft.com/office/officeart/2005/8/layout/vList2"/>
    <dgm:cxn modelId="{671374FA-8BA6-4648-AEF7-6302CD6E0E9A}" type="presParOf" srcId="{0BC497B3-1B97-4689-8CEB-47A8B4099381}" destId="{E3F6F2D7-A675-4727-85F6-B79D48EDE084}" srcOrd="2" destOrd="0" presId="urn:microsoft.com/office/officeart/2005/8/layout/vList2"/>
    <dgm:cxn modelId="{0265DBE2-22FE-4E0A-ACFC-30230A308198}" type="presParOf" srcId="{0BC497B3-1B97-4689-8CEB-47A8B4099381}" destId="{4E45D186-2F24-4D8F-81B8-D5D1EA023F3E}" srcOrd="3" destOrd="0" presId="urn:microsoft.com/office/officeart/2005/8/layout/vList2"/>
    <dgm:cxn modelId="{8501D976-8136-46CB-8302-CD877B85A97B}" type="presParOf" srcId="{0BC497B3-1B97-4689-8CEB-47A8B4099381}" destId="{C8EED019-EE2D-4E3D-B92F-D8F6CA371BA6}" srcOrd="4" destOrd="0" presId="urn:microsoft.com/office/officeart/2005/8/layout/vList2"/>
    <dgm:cxn modelId="{73C1910C-F82C-437D-82AA-7FE1E265D6AC}" type="presParOf" srcId="{0BC497B3-1B97-4689-8CEB-47A8B4099381}" destId="{42F3738E-4E44-49F3-9034-D7F97361A8FE}" srcOrd="5" destOrd="0" presId="urn:microsoft.com/office/officeart/2005/8/layout/vList2"/>
    <dgm:cxn modelId="{F2F5C43C-823B-49B1-9200-8990F4A39AA7}" type="presParOf" srcId="{0BC497B3-1B97-4689-8CEB-47A8B4099381}" destId="{00310DB2-721A-4F25-935D-6D4ADF834DF2}" srcOrd="6" destOrd="0" presId="urn:microsoft.com/office/officeart/2005/8/layout/vList2"/>
    <dgm:cxn modelId="{050FC409-41F9-46D1-B474-B7E0866175F4}" type="presParOf" srcId="{0BC497B3-1B97-4689-8CEB-47A8B4099381}" destId="{15D2FE4B-0F76-48CD-8656-87CACA4C7702}" srcOrd="7" destOrd="0" presId="urn:microsoft.com/office/officeart/2005/8/layout/vList2"/>
    <dgm:cxn modelId="{31BF8CC7-06AF-4A12-B551-A93BC95E4916}" type="presParOf" srcId="{0BC497B3-1B97-4689-8CEB-47A8B4099381}" destId="{3DE0FB43-E588-4B45-910E-ADCCE47B3C09}" srcOrd="8" destOrd="0" presId="urn:microsoft.com/office/officeart/2005/8/layout/vList2"/>
    <dgm:cxn modelId="{56882F03-7A31-4B61-B7BD-EA91F4884646}" type="presParOf" srcId="{0BC497B3-1B97-4689-8CEB-47A8B4099381}" destId="{B4E0C6EE-C131-4810-8D4B-EDA2432FF9FB}" srcOrd="9" destOrd="0" presId="urn:microsoft.com/office/officeart/2005/8/layout/vList2"/>
    <dgm:cxn modelId="{F8615058-757A-431E-83CF-EB5851DA7015}" type="presParOf" srcId="{0BC497B3-1B97-4689-8CEB-47A8B4099381}" destId="{25971E8F-9ACF-4898-B302-3DBCFA194592}" srcOrd="1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20CDADA-A558-40BF-80F7-2A6D39C4A89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F4F5503-564C-4017-A8DC-549602B10626}">
      <dgm:prSet custT="1"/>
      <dgm:spPr/>
      <dgm:t>
        <a:bodyPr/>
        <a:lstStyle/>
        <a:p>
          <a:pPr>
            <a:lnSpc>
              <a:spcPct val="100000"/>
            </a:lnSpc>
          </a:pPr>
          <a:r>
            <a:rPr lang="en-NG" sz="3600" b="1" dirty="0"/>
            <a:t>Lung cancer is a disease which consists of   growth of abnormal cells in the lungs</a:t>
          </a:r>
        </a:p>
      </dgm:t>
    </dgm:pt>
    <dgm:pt modelId="{A8C6B654-DD1A-4AF4-854A-657D51B33B3A}" type="parTrans" cxnId="{B1DFB7B8-79BB-41E8-87EC-230FF3F051D7}">
      <dgm:prSet/>
      <dgm:spPr/>
      <dgm:t>
        <a:bodyPr/>
        <a:lstStyle/>
        <a:p>
          <a:endParaRPr lang="en-NG" b="1"/>
        </a:p>
      </dgm:t>
    </dgm:pt>
    <dgm:pt modelId="{B531FB96-BC39-47D0-91F1-485287D84456}" type="sibTrans" cxnId="{B1DFB7B8-79BB-41E8-87EC-230FF3F051D7}">
      <dgm:prSet/>
      <dgm:spPr/>
      <dgm:t>
        <a:bodyPr/>
        <a:lstStyle/>
        <a:p>
          <a:endParaRPr lang="en-NG" b="1"/>
        </a:p>
      </dgm:t>
    </dgm:pt>
    <dgm:pt modelId="{1BA8100F-9050-44DB-92C1-B771A21412A8}">
      <dgm:prSet custT="1"/>
      <dgm:spPr/>
      <dgm:t>
        <a:bodyPr/>
        <a:lstStyle/>
        <a:p>
          <a:pPr>
            <a:lnSpc>
              <a:spcPct val="100000"/>
            </a:lnSpc>
          </a:pPr>
          <a:r>
            <a:rPr lang="en-NG" sz="3600" b="1" dirty="0"/>
            <a:t>It mainly starts in the epithelial cells lining the airways</a:t>
          </a:r>
        </a:p>
      </dgm:t>
    </dgm:pt>
    <dgm:pt modelId="{D48F4C47-3EA1-4D34-BC6F-0CED25BBEAA6}" type="parTrans" cxnId="{E1B3AB63-E2BC-465E-B4BB-8359DA9AE594}">
      <dgm:prSet/>
      <dgm:spPr/>
      <dgm:t>
        <a:bodyPr/>
        <a:lstStyle/>
        <a:p>
          <a:endParaRPr lang="en-NG" b="1"/>
        </a:p>
      </dgm:t>
    </dgm:pt>
    <dgm:pt modelId="{6800A073-82C7-4041-BC60-DDDDA50EACCB}" type="sibTrans" cxnId="{E1B3AB63-E2BC-465E-B4BB-8359DA9AE594}">
      <dgm:prSet/>
      <dgm:spPr/>
      <dgm:t>
        <a:bodyPr/>
        <a:lstStyle/>
        <a:p>
          <a:endParaRPr lang="en-NG" b="1"/>
        </a:p>
      </dgm:t>
    </dgm:pt>
    <dgm:pt modelId="{56D723BF-B3BA-467A-A7E0-2D4829A0D874}">
      <dgm:prSet custT="1"/>
      <dgm:spPr/>
      <dgm:t>
        <a:bodyPr/>
        <a:lstStyle/>
        <a:p>
          <a:pPr>
            <a:lnSpc>
              <a:spcPct val="100000"/>
            </a:lnSpc>
          </a:pPr>
          <a:r>
            <a:rPr lang="en-NG" sz="3600" b="1"/>
            <a:t>There are two main types:</a:t>
          </a:r>
        </a:p>
      </dgm:t>
    </dgm:pt>
    <dgm:pt modelId="{1615DE2A-39DA-4503-B1FD-EA9B9E8163AC}" type="parTrans" cxnId="{B0C75AAE-A91A-4BD4-9EAF-2AF0DCE3866A}">
      <dgm:prSet/>
      <dgm:spPr/>
      <dgm:t>
        <a:bodyPr/>
        <a:lstStyle/>
        <a:p>
          <a:endParaRPr lang="en-NG" b="1"/>
        </a:p>
      </dgm:t>
    </dgm:pt>
    <dgm:pt modelId="{7AC5047A-10D7-4B47-8FA2-C9615079388B}" type="sibTrans" cxnId="{B0C75AAE-A91A-4BD4-9EAF-2AF0DCE3866A}">
      <dgm:prSet/>
      <dgm:spPr/>
      <dgm:t>
        <a:bodyPr/>
        <a:lstStyle/>
        <a:p>
          <a:endParaRPr lang="en-NG" b="1"/>
        </a:p>
      </dgm:t>
    </dgm:pt>
    <dgm:pt modelId="{98E70A7D-08D7-4D51-AA59-2346553E25AE}">
      <dgm:prSet custT="1"/>
      <dgm:spPr/>
      <dgm:t>
        <a:bodyPr/>
        <a:lstStyle/>
        <a:p>
          <a:pPr>
            <a:lnSpc>
              <a:spcPct val="100000"/>
            </a:lnSpc>
          </a:pPr>
          <a:r>
            <a:rPr lang="en-NG" sz="2800" b="1"/>
            <a:t>Non-small cell lung cancer (NSCLC) – most common</a:t>
          </a:r>
        </a:p>
      </dgm:t>
    </dgm:pt>
    <dgm:pt modelId="{1CD7968C-CA63-4301-9470-DE48964C0996}" type="parTrans" cxnId="{8663EC67-5929-48FB-BA8F-AF0AAAC9FAB0}">
      <dgm:prSet/>
      <dgm:spPr/>
      <dgm:t>
        <a:bodyPr/>
        <a:lstStyle/>
        <a:p>
          <a:endParaRPr lang="en-NG" b="1"/>
        </a:p>
      </dgm:t>
    </dgm:pt>
    <dgm:pt modelId="{0F26CE61-63A8-47B5-B4F5-5252CD4432AC}" type="sibTrans" cxnId="{8663EC67-5929-48FB-BA8F-AF0AAAC9FAB0}">
      <dgm:prSet/>
      <dgm:spPr/>
      <dgm:t>
        <a:bodyPr/>
        <a:lstStyle/>
        <a:p>
          <a:endParaRPr lang="en-NG" b="1"/>
        </a:p>
      </dgm:t>
    </dgm:pt>
    <dgm:pt modelId="{F4B2A551-001D-481A-AA3F-2ADC8463C921}">
      <dgm:prSet custT="1"/>
      <dgm:spPr/>
      <dgm:t>
        <a:bodyPr/>
        <a:lstStyle/>
        <a:p>
          <a:pPr>
            <a:lnSpc>
              <a:spcPct val="100000"/>
            </a:lnSpc>
          </a:pPr>
          <a:r>
            <a:rPr lang="en-NG" sz="2800" b="1" dirty="0"/>
            <a:t>Small cell lung cancer (SCLC) – more aggressive</a:t>
          </a:r>
        </a:p>
      </dgm:t>
    </dgm:pt>
    <dgm:pt modelId="{E3F544B7-CF1A-4FF4-9EF5-1E1B1441668B}" type="parTrans" cxnId="{BEF731CE-35C4-4093-8827-588160D0E77B}">
      <dgm:prSet/>
      <dgm:spPr/>
      <dgm:t>
        <a:bodyPr/>
        <a:lstStyle/>
        <a:p>
          <a:endParaRPr lang="en-NG" b="1"/>
        </a:p>
      </dgm:t>
    </dgm:pt>
    <dgm:pt modelId="{05B52017-AE9A-4235-B8A3-59B17A5CEB17}" type="sibTrans" cxnId="{BEF731CE-35C4-4093-8827-588160D0E77B}">
      <dgm:prSet/>
      <dgm:spPr/>
      <dgm:t>
        <a:bodyPr/>
        <a:lstStyle/>
        <a:p>
          <a:endParaRPr lang="en-NG" b="1"/>
        </a:p>
      </dgm:t>
    </dgm:pt>
    <dgm:pt modelId="{F8B00E9C-88B4-42A1-B2B1-AD6CB6DBD470}">
      <dgm:prSet custT="1"/>
      <dgm:spPr/>
      <dgm:t>
        <a:bodyPr/>
        <a:lstStyle/>
        <a:p>
          <a:pPr>
            <a:lnSpc>
              <a:spcPct val="100000"/>
            </a:lnSpc>
          </a:pPr>
          <a:r>
            <a:rPr lang="en-NG" sz="3600" b="1"/>
            <a:t>The major cause of cancer is long-term exposure to carcinogens (such as smoking)</a:t>
          </a:r>
        </a:p>
      </dgm:t>
    </dgm:pt>
    <dgm:pt modelId="{A8497FA5-1A82-46E8-860B-CAE397CF33E2}" type="parTrans" cxnId="{F7B7F51A-1CA6-44E8-A83B-1623FE88C97C}">
      <dgm:prSet/>
      <dgm:spPr/>
      <dgm:t>
        <a:bodyPr/>
        <a:lstStyle/>
        <a:p>
          <a:endParaRPr lang="en-NG" b="1"/>
        </a:p>
      </dgm:t>
    </dgm:pt>
    <dgm:pt modelId="{A638FE28-74B1-4B2E-91A4-B45ECC597995}" type="sibTrans" cxnId="{F7B7F51A-1CA6-44E8-A83B-1623FE88C97C}">
      <dgm:prSet/>
      <dgm:spPr/>
      <dgm:t>
        <a:bodyPr/>
        <a:lstStyle/>
        <a:p>
          <a:endParaRPr lang="en-NG" b="1"/>
        </a:p>
      </dgm:t>
    </dgm:pt>
    <dgm:pt modelId="{B639DB69-F106-44DD-A37D-4801CFB1E067}">
      <dgm:prSet custT="1"/>
      <dgm:spPr/>
      <dgm:t>
        <a:bodyPr/>
        <a:lstStyle/>
        <a:p>
          <a:pPr>
            <a:lnSpc>
              <a:spcPct val="100000"/>
            </a:lnSpc>
          </a:pPr>
          <a:r>
            <a:rPr lang="en-NG" sz="3600" b="1" dirty="0"/>
            <a:t>It can disrupt normal function of the lung and spread (metastasise) to other organs</a:t>
          </a:r>
        </a:p>
      </dgm:t>
    </dgm:pt>
    <dgm:pt modelId="{9046EF04-6CBD-4D02-A55F-22AC70A64776}" type="parTrans" cxnId="{B6647EE8-46A1-4EC2-B531-821E67C7DF3D}">
      <dgm:prSet/>
      <dgm:spPr/>
      <dgm:t>
        <a:bodyPr/>
        <a:lstStyle/>
        <a:p>
          <a:endParaRPr lang="en-NG" b="1"/>
        </a:p>
      </dgm:t>
    </dgm:pt>
    <dgm:pt modelId="{1AB4ADD7-35E2-400F-B98A-5D70BFD975F0}" type="sibTrans" cxnId="{B6647EE8-46A1-4EC2-B531-821E67C7DF3D}">
      <dgm:prSet/>
      <dgm:spPr/>
      <dgm:t>
        <a:bodyPr/>
        <a:lstStyle/>
        <a:p>
          <a:endParaRPr lang="en-NG" b="1"/>
        </a:p>
      </dgm:t>
    </dgm:pt>
    <dgm:pt modelId="{6D776AD8-4CFB-429C-8514-4B2D2A2273E9}" type="pres">
      <dgm:prSet presAssocID="{C20CDADA-A558-40BF-80F7-2A6D39C4A89E}" presName="root" presStyleCnt="0">
        <dgm:presLayoutVars>
          <dgm:dir/>
          <dgm:resizeHandles val="exact"/>
        </dgm:presLayoutVars>
      </dgm:prSet>
      <dgm:spPr/>
    </dgm:pt>
    <dgm:pt modelId="{A48E1096-26C2-49A8-954D-4A7E8199391C}" type="pres">
      <dgm:prSet presAssocID="{5F4F5503-564C-4017-A8DC-549602B10626}" presName="compNode" presStyleCnt="0"/>
      <dgm:spPr/>
    </dgm:pt>
    <dgm:pt modelId="{2E45C00F-692C-475F-B4F9-C387B65EC575}" type="pres">
      <dgm:prSet presAssocID="{5F4F5503-564C-4017-A8DC-549602B10626}" presName="bgRect" presStyleLbl="bgShp" presStyleIdx="0" presStyleCnt="5"/>
      <dgm:spPr/>
    </dgm:pt>
    <dgm:pt modelId="{60122BDB-A9D3-488D-9E37-2242DD6489D4}" type="pres">
      <dgm:prSet presAssocID="{5F4F5503-564C-4017-A8DC-549602B10626}" presName="iconRect" presStyleLbl="node1" presStyleIdx="0" presStyleCnt="5"/>
      <dgm:spPr/>
    </dgm:pt>
    <dgm:pt modelId="{4D7ED499-7B20-4055-8DB7-BBDD31334D4D}" type="pres">
      <dgm:prSet presAssocID="{5F4F5503-564C-4017-A8DC-549602B10626}" presName="spaceRect" presStyleCnt="0"/>
      <dgm:spPr/>
    </dgm:pt>
    <dgm:pt modelId="{94014E69-2DBE-4C6E-A236-DDE3597C6A08}" type="pres">
      <dgm:prSet presAssocID="{5F4F5503-564C-4017-A8DC-549602B10626}" presName="parTx" presStyleLbl="revTx" presStyleIdx="0" presStyleCnt="6">
        <dgm:presLayoutVars>
          <dgm:chMax val="0"/>
          <dgm:chPref val="0"/>
        </dgm:presLayoutVars>
      </dgm:prSet>
      <dgm:spPr/>
    </dgm:pt>
    <dgm:pt modelId="{0586C22F-0622-4275-BE36-824DE1454F57}" type="pres">
      <dgm:prSet presAssocID="{B531FB96-BC39-47D0-91F1-485287D84456}" presName="sibTrans" presStyleCnt="0"/>
      <dgm:spPr/>
    </dgm:pt>
    <dgm:pt modelId="{4E417F5C-1F31-484E-A188-31DD0AA751FF}" type="pres">
      <dgm:prSet presAssocID="{1BA8100F-9050-44DB-92C1-B771A21412A8}" presName="compNode" presStyleCnt="0"/>
      <dgm:spPr/>
    </dgm:pt>
    <dgm:pt modelId="{4137D26C-7639-40E1-B5F7-A221203B9493}" type="pres">
      <dgm:prSet presAssocID="{1BA8100F-9050-44DB-92C1-B771A21412A8}" presName="bgRect" presStyleLbl="bgShp" presStyleIdx="1" presStyleCnt="5"/>
      <dgm:spPr/>
    </dgm:pt>
    <dgm:pt modelId="{5E076280-D2E9-4FC2-8474-1F171BA14766}" type="pres">
      <dgm:prSet presAssocID="{1BA8100F-9050-44DB-92C1-B771A21412A8}" presName="iconRect" presStyleLbl="node1" presStyleIdx="1" presStyleCnt="5"/>
      <dgm:spPr/>
    </dgm:pt>
    <dgm:pt modelId="{CD25FAE7-12F3-4429-A16D-3E9465CCDAA8}" type="pres">
      <dgm:prSet presAssocID="{1BA8100F-9050-44DB-92C1-B771A21412A8}" presName="spaceRect" presStyleCnt="0"/>
      <dgm:spPr/>
    </dgm:pt>
    <dgm:pt modelId="{EF5DF820-8CBC-495E-9472-AA293D034489}" type="pres">
      <dgm:prSet presAssocID="{1BA8100F-9050-44DB-92C1-B771A21412A8}" presName="parTx" presStyleLbl="revTx" presStyleIdx="1" presStyleCnt="6">
        <dgm:presLayoutVars>
          <dgm:chMax val="0"/>
          <dgm:chPref val="0"/>
        </dgm:presLayoutVars>
      </dgm:prSet>
      <dgm:spPr/>
    </dgm:pt>
    <dgm:pt modelId="{5A002E3D-8954-4D5F-B4BA-7745E18563D3}" type="pres">
      <dgm:prSet presAssocID="{6800A073-82C7-4041-BC60-DDDDA50EACCB}" presName="sibTrans" presStyleCnt="0"/>
      <dgm:spPr/>
    </dgm:pt>
    <dgm:pt modelId="{3C6CF19D-DDD4-46BE-BDAD-4EFD17F30647}" type="pres">
      <dgm:prSet presAssocID="{56D723BF-B3BA-467A-A7E0-2D4829A0D874}" presName="compNode" presStyleCnt="0"/>
      <dgm:spPr/>
    </dgm:pt>
    <dgm:pt modelId="{C20BEEFE-90E3-47F6-9540-35C08F7D1086}" type="pres">
      <dgm:prSet presAssocID="{56D723BF-B3BA-467A-A7E0-2D4829A0D874}" presName="bgRect" presStyleLbl="bgShp" presStyleIdx="2" presStyleCnt="5"/>
      <dgm:spPr/>
    </dgm:pt>
    <dgm:pt modelId="{75FAD7E0-87F3-4AF8-B0E2-6DBCA4459AD4}" type="pres">
      <dgm:prSet presAssocID="{56D723BF-B3BA-467A-A7E0-2D4829A0D874}" presName="iconRect" presStyleLbl="node1" presStyleIdx="2" presStyleCnt="5"/>
      <dgm:spPr/>
    </dgm:pt>
    <dgm:pt modelId="{23D7B6B8-58C1-4FF2-BF00-2E077BFE4994}" type="pres">
      <dgm:prSet presAssocID="{56D723BF-B3BA-467A-A7E0-2D4829A0D874}" presName="spaceRect" presStyleCnt="0"/>
      <dgm:spPr/>
    </dgm:pt>
    <dgm:pt modelId="{1B90D959-1EBF-40CD-94C9-2D4C33731469}" type="pres">
      <dgm:prSet presAssocID="{56D723BF-B3BA-467A-A7E0-2D4829A0D874}" presName="parTx" presStyleLbl="revTx" presStyleIdx="2" presStyleCnt="6">
        <dgm:presLayoutVars>
          <dgm:chMax val="0"/>
          <dgm:chPref val="0"/>
        </dgm:presLayoutVars>
      </dgm:prSet>
      <dgm:spPr/>
    </dgm:pt>
    <dgm:pt modelId="{C8E25606-DC74-4F8C-9145-F37A941EC01F}" type="pres">
      <dgm:prSet presAssocID="{56D723BF-B3BA-467A-A7E0-2D4829A0D874}" presName="desTx" presStyleLbl="revTx" presStyleIdx="3" presStyleCnt="6">
        <dgm:presLayoutVars/>
      </dgm:prSet>
      <dgm:spPr/>
    </dgm:pt>
    <dgm:pt modelId="{B72E232E-23EF-4AD8-9AC9-1B049445A32A}" type="pres">
      <dgm:prSet presAssocID="{7AC5047A-10D7-4B47-8FA2-C9615079388B}" presName="sibTrans" presStyleCnt="0"/>
      <dgm:spPr/>
    </dgm:pt>
    <dgm:pt modelId="{B59DDBC9-EA86-45D6-B481-5B6F72F4073D}" type="pres">
      <dgm:prSet presAssocID="{F8B00E9C-88B4-42A1-B2B1-AD6CB6DBD470}" presName="compNode" presStyleCnt="0"/>
      <dgm:spPr/>
    </dgm:pt>
    <dgm:pt modelId="{122BCE88-2A4D-46DF-9EB6-C5F0BC1C97F0}" type="pres">
      <dgm:prSet presAssocID="{F8B00E9C-88B4-42A1-B2B1-AD6CB6DBD470}" presName="bgRect" presStyleLbl="bgShp" presStyleIdx="3" presStyleCnt="5"/>
      <dgm:spPr/>
    </dgm:pt>
    <dgm:pt modelId="{C938F560-FAC0-4707-996C-FC8851AF4207}" type="pres">
      <dgm:prSet presAssocID="{F8B00E9C-88B4-42A1-B2B1-AD6CB6DBD470}" presName="iconRect" presStyleLbl="node1" presStyleIdx="3" presStyleCnt="5"/>
      <dgm:spPr/>
    </dgm:pt>
    <dgm:pt modelId="{76E48E01-1979-4754-ACEA-C0F7B97EEC18}" type="pres">
      <dgm:prSet presAssocID="{F8B00E9C-88B4-42A1-B2B1-AD6CB6DBD470}" presName="spaceRect" presStyleCnt="0"/>
      <dgm:spPr/>
    </dgm:pt>
    <dgm:pt modelId="{0481BD02-3044-4CAD-9B54-5E034B8CC032}" type="pres">
      <dgm:prSet presAssocID="{F8B00E9C-88B4-42A1-B2B1-AD6CB6DBD470}" presName="parTx" presStyleLbl="revTx" presStyleIdx="4" presStyleCnt="6">
        <dgm:presLayoutVars>
          <dgm:chMax val="0"/>
          <dgm:chPref val="0"/>
        </dgm:presLayoutVars>
      </dgm:prSet>
      <dgm:spPr/>
    </dgm:pt>
    <dgm:pt modelId="{CECCDA81-50EF-4A0B-97CE-17AF8043925A}" type="pres">
      <dgm:prSet presAssocID="{A638FE28-74B1-4B2E-91A4-B45ECC597995}" presName="sibTrans" presStyleCnt="0"/>
      <dgm:spPr/>
    </dgm:pt>
    <dgm:pt modelId="{8FDCC75F-228A-40C0-A9BD-66418A5B0722}" type="pres">
      <dgm:prSet presAssocID="{B639DB69-F106-44DD-A37D-4801CFB1E067}" presName="compNode" presStyleCnt="0"/>
      <dgm:spPr/>
    </dgm:pt>
    <dgm:pt modelId="{D0481BF8-CE4E-479A-A3E4-3F6EFDFBC258}" type="pres">
      <dgm:prSet presAssocID="{B639DB69-F106-44DD-A37D-4801CFB1E067}" presName="bgRect" presStyleLbl="bgShp" presStyleIdx="4" presStyleCnt="5" custLinFactNeighborY="-10911"/>
      <dgm:spPr/>
    </dgm:pt>
    <dgm:pt modelId="{49633470-D1E8-4782-9D43-530873C4C4ED}" type="pres">
      <dgm:prSet presAssocID="{B639DB69-F106-44DD-A37D-4801CFB1E067}" presName="iconRect" presStyleLbl="node1" presStyleIdx="4" presStyleCnt="5"/>
      <dgm:spPr/>
    </dgm:pt>
    <dgm:pt modelId="{99CDCD6B-A12F-4705-8DBF-F3FC860EA12F}" type="pres">
      <dgm:prSet presAssocID="{B639DB69-F106-44DD-A37D-4801CFB1E067}" presName="spaceRect" presStyleCnt="0"/>
      <dgm:spPr/>
    </dgm:pt>
    <dgm:pt modelId="{70ABC0C7-33C1-4B3F-99C0-46AF1C2B78CD}" type="pres">
      <dgm:prSet presAssocID="{B639DB69-F106-44DD-A37D-4801CFB1E067}" presName="parTx" presStyleLbl="revTx" presStyleIdx="5" presStyleCnt="6">
        <dgm:presLayoutVars>
          <dgm:chMax val="0"/>
          <dgm:chPref val="0"/>
        </dgm:presLayoutVars>
      </dgm:prSet>
      <dgm:spPr/>
    </dgm:pt>
  </dgm:ptLst>
  <dgm:cxnLst>
    <dgm:cxn modelId="{F283D115-B6A3-4861-8EA2-DE1EC1856E7B}" type="presOf" srcId="{F8B00E9C-88B4-42A1-B2B1-AD6CB6DBD470}" destId="{0481BD02-3044-4CAD-9B54-5E034B8CC032}" srcOrd="0" destOrd="0" presId="urn:microsoft.com/office/officeart/2018/2/layout/IconVerticalSolidList"/>
    <dgm:cxn modelId="{F7B7F51A-1CA6-44E8-A83B-1623FE88C97C}" srcId="{C20CDADA-A558-40BF-80F7-2A6D39C4A89E}" destId="{F8B00E9C-88B4-42A1-B2B1-AD6CB6DBD470}" srcOrd="3" destOrd="0" parTransId="{A8497FA5-1A82-46E8-860B-CAE397CF33E2}" sibTransId="{A638FE28-74B1-4B2E-91A4-B45ECC597995}"/>
    <dgm:cxn modelId="{1EDF6A5E-DED0-423D-9799-4A65FBE62607}" type="presOf" srcId="{56D723BF-B3BA-467A-A7E0-2D4829A0D874}" destId="{1B90D959-1EBF-40CD-94C9-2D4C33731469}" srcOrd="0" destOrd="0" presId="urn:microsoft.com/office/officeart/2018/2/layout/IconVerticalSolidList"/>
    <dgm:cxn modelId="{E1B3AB63-E2BC-465E-B4BB-8359DA9AE594}" srcId="{C20CDADA-A558-40BF-80F7-2A6D39C4A89E}" destId="{1BA8100F-9050-44DB-92C1-B771A21412A8}" srcOrd="1" destOrd="0" parTransId="{D48F4C47-3EA1-4D34-BC6F-0CED25BBEAA6}" sibTransId="{6800A073-82C7-4041-BC60-DDDDA50EACCB}"/>
    <dgm:cxn modelId="{42626846-8084-4624-A599-892C534AA762}" type="presOf" srcId="{F4B2A551-001D-481A-AA3F-2ADC8463C921}" destId="{C8E25606-DC74-4F8C-9145-F37A941EC01F}" srcOrd="0" destOrd="1" presId="urn:microsoft.com/office/officeart/2018/2/layout/IconVerticalSolidList"/>
    <dgm:cxn modelId="{8663EC67-5929-48FB-BA8F-AF0AAAC9FAB0}" srcId="{56D723BF-B3BA-467A-A7E0-2D4829A0D874}" destId="{98E70A7D-08D7-4D51-AA59-2346553E25AE}" srcOrd="0" destOrd="0" parTransId="{1CD7968C-CA63-4301-9470-DE48964C0996}" sibTransId="{0F26CE61-63A8-47B5-B4F5-5252CD4432AC}"/>
    <dgm:cxn modelId="{649FAE6A-FCDA-4319-A90B-5DC2E15F4E5E}" type="presOf" srcId="{B639DB69-F106-44DD-A37D-4801CFB1E067}" destId="{70ABC0C7-33C1-4B3F-99C0-46AF1C2B78CD}" srcOrd="0" destOrd="0" presId="urn:microsoft.com/office/officeart/2018/2/layout/IconVerticalSolidList"/>
    <dgm:cxn modelId="{1F81246F-94BA-4EAC-8B8D-C7BC2E74F81E}" type="presOf" srcId="{C20CDADA-A558-40BF-80F7-2A6D39C4A89E}" destId="{6D776AD8-4CFB-429C-8514-4B2D2A2273E9}" srcOrd="0" destOrd="0" presId="urn:microsoft.com/office/officeart/2018/2/layout/IconVerticalSolidList"/>
    <dgm:cxn modelId="{DE47CB8E-776A-4394-9E19-FEFA9753E9C7}" type="presOf" srcId="{1BA8100F-9050-44DB-92C1-B771A21412A8}" destId="{EF5DF820-8CBC-495E-9472-AA293D034489}" srcOrd="0" destOrd="0" presId="urn:microsoft.com/office/officeart/2018/2/layout/IconVerticalSolidList"/>
    <dgm:cxn modelId="{B0C75AAE-A91A-4BD4-9EAF-2AF0DCE3866A}" srcId="{C20CDADA-A558-40BF-80F7-2A6D39C4A89E}" destId="{56D723BF-B3BA-467A-A7E0-2D4829A0D874}" srcOrd="2" destOrd="0" parTransId="{1615DE2A-39DA-4503-B1FD-EA9B9E8163AC}" sibTransId="{7AC5047A-10D7-4B47-8FA2-C9615079388B}"/>
    <dgm:cxn modelId="{B1DFB7B8-79BB-41E8-87EC-230FF3F051D7}" srcId="{C20CDADA-A558-40BF-80F7-2A6D39C4A89E}" destId="{5F4F5503-564C-4017-A8DC-549602B10626}" srcOrd="0" destOrd="0" parTransId="{A8C6B654-DD1A-4AF4-854A-657D51B33B3A}" sibTransId="{B531FB96-BC39-47D0-91F1-485287D84456}"/>
    <dgm:cxn modelId="{A24053C3-F58C-4853-9A90-9D1B597AD23C}" type="presOf" srcId="{98E70A7D-08D7-4D51-AA59-2346553E25AE}" destId="{C8E25606-DC74-4F8C-9145-F37A941EC01F}" srcOrd="0" destOrd="0" presId="urn:microsoft.com/office/officeart/2018/2/layout/IconVerticalSolidList"/>
    <dgm:cxn modelId="{BEF731CE-35C4-4093-8827-588160D0E77B}" srcId="{56D723BF-B3BA-467A-A7E0-2D4829A0D874}" destId="{F4B2A551-001D-481A-AA3F-2ADC8463C921}" srcOrd="1" destOrd="0" parTransId="{E3F544B7-CF1A-4FF4-9EF5-1E1B1441668B}" sibTransId="{05B52017-AE9A-4235-B8A3-59B17A5CEB17}"/>
    <dgm:cxn modelId="{B6647EE8-46A1-4EC2-B531-821E67C7DF3D}" srcId="{C20CDADA-A558-40BF-80F7-2A6D39C4A89E}" destId="{B639DB69-F106-44DD-A37D-4801CFB1E067}" srcOrd="4" destOrd="0" parTransId="{9046EF04-6CBD-4D02-A55F-22AC70A64776}" sibTransId="{1AB4ADD7-35E2-400F-B98A-5D70BFD975F0}"/>
    <dgm:cxn modelId="{CBC5D2F3-BAF2-4A2C-B71C-309A09B21FE7}" type="presOf" srcId="{5F4F5503-564C-4017-A8DC-549602B10626}" destId="{94014E69-2DBE-4C6E-A236-DDE3597C6A08}" srcOrd="0" destOrd="0" presId="urn:microsoft.com/office/officeart/2018/2/layout/IconVerticalSolidList"/>
    <dgm:cxn modelId="{DC5E45CA-B0B7-4EAB-9D90-8B4F19E62757}" type="presParOf" srcId="{6D776AD8-4CFB-429C-8514-4B2D2A2273E9}" destId="{A48E1096-26C2-49A8-954D-4A7E8199391C}" srcOrd="0" destOrd="0" presId="urn:microsoft.com/office/officeart/2018/2/layout/IconVerticalSolidList"/>
    <dgm:cxn modelId="{FF9D6203-C51B-453E-9F5A-2E187097B417}" type="presParOf" srcId="{A48E1096-26C2-49A8-954D-4A7E8199391C}" destId="{2E45C00F-692C-475F-B4F9-C387B65EC575}" srcOrd="0" destOrd="0" presId="urn:microsoft.com/office/officeart/2018/2/layout/IconVerticalSolidList"/>
    <dgm:cxn modelId="{CCD10C03-1B96-4CE0-8330-00DE4F408874}" type="presParOf" srcId="{A48E1096-26C2-49A8-954D-4A7E8199391C}" destId="{60122BDB-A9D3-488D-9E37-2242DD6489D4}" srcOrd="1" destOrd="0" presId="urn:microsoft.com/office/officeart/2018/2/layout/IconVerticalSolidList"/>
    <dgm:cxn modelId="{087FE5D3-386D-4DF8-8FE5-CA6F24C50C28}" type="presParOf" srcId="{A48E1096-26C2-49A8-954D-4A7E8199391C}" destId="{4D7ED499-7B20-4055-8DB7-BBDD31334D4D}" srcOrd="2" destOrd="0" presId="urn:microsoft.com/office/officeart/2018/2/layout/IconVerticalSolidList"/>
    <dgm:cxn modelId="{1041D8B4-6726-49EF-AA8F-DD900369A890}" type="presParOf" srcId="{A48E1096-26C2-49A8-954D-4A7E8199391C}" destId="{94014E69-2DBE-4C6E-A236-DDE3597C6A08}" srcOrd="3" destOrd="0" presId="urn:microsoft.com/office/officeart/2018/2/layout/IconVerticalSolidList"/>
    <dgm:cxn modelId="{BD924132-91C5-4F3B-B422-AD3E12CAF71E}" type="presParOf" srcId="{6D776AD8-4CFB-429C-8514-4B2D2A2273E9}" destId="{0586C22F-0622-4275-BE36-824DE1454F57}" srcOrd="1" destOrd="0" presId="urn:microsoft.com/office/officeart/2018/2/layout/IconVerticalSolidList"/>
    <dgm:cxn modelId="{7D7DFA15-EDC4-441E-882A-426F6492691A}" type="presParOf" srcId="{6D776AD8-4CFB-429C-8514-4B2D2A2273E9}" destId="{4E417F5C-1F31-484E-A188-31DD0AA751FF}" srcOrd="2" destOrd="0" presId="urn:microsoft.com/office/officeart/2018/2/layout/IconVerticalSolidList"/>
    <dgm:cxn modelId="{2EA294DF-5BDA-4EEE-95B9-56D9DF6C2B6B}" type="presParOf" srcId="{4E417F5C-1F31-484E-A188-31DD0AA751FF}" destId="{4137D26C-7639-40E1-B5F7-A221203B9493}" srcOrd="0" destOrd="0" presId="urn:microsoft.com/office/officeart/2018/2/layout/IconVerticalSolidList"/>
    <dgm:cxn modelId="{5D00E1B3-A12E-4108-AF21-F5CDA2A30462}" type="presParOf" srcId="{4E417F5C-1F31-484E-A188-31DD0AA751FF}" destId="{5E076280-D2E9-4FC2-8474-1F171BA14766}" srcOrd="1" destOrd="0" presId="urn:microsoft.com/office/officeart/2018/2/layout/IconVerticalSolidList"/>
    <dgm:cxn modelId="{9B9E46D2-A3FB-4933-8C68-007298D4CBA7}" type="presParOf" srcId="{4E417F5C-1F31-484E-A188-31DD0AA751FF}" destId="{CD25FAE7-12F3-4429-A16D-3E9465CCDAA8}" srcOrd="2" destOrd="0" presId="urn:microsoft.com/office/officeart/2018/2/layout/IconVerticalSolidList"/>
    <dgm:cxn modelId="{1ACBF19A-541A-4218-BBB7-0654CCF8C44D}" type="presParOf" srcId="{4E417F5C-1F31-484E-A188-31DD0AA751FF}" destId="{EF5DF820-8CBC-495E-9472-AA293D034489}" srcOrd="3" destOrd="0" presId="urn:microsoft.com/office/officeart/2018/2/layout/IconVerticalSolidList"/>
    <dgm:cxn modelId="{90B6908E-F560-4B08-9B12-BC4EC1B9B7F6}" type="presParOf" srcId="{6D776AD8-4CFB-429C-8514-4B2D2A2273E9}" destId="{5A002E3D-8954-4D5F-B4BA-7745E18563D3}" srcOrd="3" destOrd="0" presId="urn:microsoft.com/office/officeart/2018/2/layout/IconVerticalSolidList"/>
    <dgm:cxn modelId="{DFB94F19-67EC-4921-BF02-08B0A9F3190C}" type="presParOf" srcId="{6D776AD8-4CFB-429C-8514-4B2D2A2273E9}" destId="{3C6CF19D-DDD4-46BE-BDAD-4EFD17F30647}" srcOrd="4" destOrd="0" presId="urn:microsoft.com/office/officeart/2018/2/layout/IconVerticalSolidList"/>
    <dgm:cxn modelId="{5974E345-6587-492B-BE0C-0A6910159944}" type="presParOf" srcId="{3C6CF19D-DDD4-46BE-BDAD-4EFD17F30647}" destId="{C20BEEFE-90E3-47F6-9540-35C08F7D1086}" srcOrd="0" destOrd="0" presId="urn:microsoft.com/office/officeart/2018/2/layout/IconVerticalSolidList"/>
    <dgm:cxn modelId="{1ADC2D85-0726-4897-9465-62EA1CD22F06}" type="presParOf" srcId="{3C6CF19D-DDD4-46BE-BDAD-4EFD17F30647}" destId="{75FAD7E0-87F3-4AF8-B0E2-6DBCA4459AD4}" srcOrd="1" destOrd="0" presId="urn:microsoft.com/office/officeart/2018/2/layout/IconVerticalSolidList"/>
    <dgm:cxn modelId="{1FD2DEFF-0215-4429-9BD3-87362CB60D9E}" type="presParOf" srcId="{3C6CF19D-DDD4-46BE-BDAD-4EFD17F30647}" destId="{23D7B6B8-58C1-4FF2-BF00-2E077BFE4994}" srcOrd="2" destOrd="0" presId="urn:microsoft.com/office/officeart/2018/2/layout/IconVerticalSolidList"/>
    <dgm:cxn modelId="{FB22D684-D165-43B4-A178-639A98F2E8B8}" type="presParOf" srcId="{3C6CF19D-DDD4-46BE-BDAD-4EFD17F30647}" destId="{1B90D959-1EBF-40CD-94C9-2D4C33731469}" srcOrd="3" destOrd="0" presId="urn:microsoft.com/office/officeart/2018/2/layout/IconVerticalSolidList"/>
    <dgm:cxn modelId="{A91C3CA4-48F0-4BC7-84D6-0A520B06AB64}" type="presParOf" srcId="{3C6CF19D-DDD4-46BE-BDAD-4EFD17F30647}" destId="{C8E25606-DC74-4F8C-9145-F37A941EC01F}" srcOrd="4" destOrd="0" presId="urn:microsoft.com/office/officeart/2018/2/layout/IconVerticalSolidList"/>
    <dgm:cxn modelId="{DEFFCBE3-D235-4173-B313-C46F1C1751D4}" type="presParOf" srcId="{6D776AD8-4CFB-429C-8514-4B2D2A2273E9}" destId="{B72E232E-23EF-4AD8-9AC9-1B049445A32A}" srcOrd="5" destOrd="0" presId="urn:microsoft.com/office/officeart/2018/2/layout/IconVerticalSolidList"/>
    <dgm:cxn modelId="{C2DE0CC5-24CC-47E2-898C-F520C4F6AC41}" type="presParOf" srcId="{6D776AD8-4CFB-429C-8514-4B2D2A2273E9}" destId="{B59DDBC9-EA86-45D6-B481-5B6F72F4073D}" srcOrd="6" destOrd="0" presId="urn:microsoft.com/office/officeart/2018/2/layout/IconVerticalSolidList"/>
    <dgm:cxn modelId="{DF68DE42-E7CE-4DCE-B355-E69DBDC11647}" type="presParOf" srcId="{B59DDBC9-EA86-45D6-B481-5B6F72F4073D}" destId="{122BCE88-2A4D-46DF-9EB6-C5F0BC1C97F0}" srcOrd="0" destOrd="0" presId="urn:microsoft.com/office/officeart/2018/2/layout/IconVerticalSolidList"/>
    <dgm:cxn modelId="{910D2A94-7CA7-4411-8019-78C1DF90E7B2}" type="presParOf" srcId="{B59DDBC9-EA86-45D6-B481-5B6F72F4073D}" destId="{C938F560-FAC0-4707-996C-FC8851AF4207}" srcOrd="1" destOrd="0" presId="urn:microsoft.com/office/officeart/2018/2/layout/IconVerticalSolidList"/>
    <dgm:cxn modelId="{EE8F0BF9-525C-4779-B1AF-0BF71C7F5770}" type="presParOf" srcId="{B59DDBC9-EA86-45D6-B481-5B6F72F4073D}" destId="{76E48E01-1979-4754-ACEA-C0F7B97EEC18}" srcOrd="2" destOrd="0" presId="urn:microsoft.com/office/officeart/2018/2/layout/IconVerticalSolidList"/>
    <dgm:cxn modelId="{26AB6242-1E42-4A4F-A888-30552FC69F24}" type="presParOf" srcId="{B59DDBC9-EA86-45D6-B481-5B6F72F4073D}" destId="{0481BD02-3044-4CAD-9B54-5E034B8CC032}" srcOrd="3" destOrd="0" presId="urn:microsoft.com/office/officeart/2018/2/layout/IconVerticalSolidList"/>
    <dgm:cxn modelId="{4E895EE6-BDCA-404A-B06F-919959B098FA}" type="presParOf" srcId="{6D776AD8-4CFB-429C-8514-4B2D2A2273E9}" destId="{CECCDA81-50EF-4A0B-97CE-17AF8043925A}" srcOrd="7" destOrd="0" presId="urn:microsoft.com/office/officeart/2018/2/layout/IconVerticalSolidList"/>
    <dgm:cxn modelId="{52AA9EE7-739C-4EB2-AF51-D004EE100752}" type="presParOf" srcId="{6D776AD8-4CFB-429C-8514-4B2D2A2273E9}" destId="{8FDCC75F-228A-40C0-A9BD-66418A5B0722}" srcOrd="8" destOrd="0" presId="urn:microsoft.com/office/officeart/2018/2/layout/IconVerticalSolidList"/>
    <dgm:cxn modelId="{876039A2-D7E7-459F-9A74-684468D28284}" type="presParOf" srcId="{8FDCC75F-228A-40C0-A9BD-66418A5B0722}" destId="{D0481BF8-CE4E-479A-A3E4-3F6EFDFBC258}" srcOrd="0" destOrd="0" presId="urn:microsoft.com/office/officeart/2018/2/layout/IconVerticalSolidList"/>
    <dgm:cxn modelId="{66FAC839-0BDE-4CDE-9C1F-9413BCDD382C}" type="presParOf" srcId="{8FDCC75F-228A-40C0-A9BD-66418A5B0722}" destId="{49633470-D1E8-4782-9D43-530873C4C4ED}" srcOrd="1" destOrd="0" presId="urn:microsoft.com/office/officeart/2018/2/layout/IconVerticalSolidList"/>
    <dgm:cxn modelId="{0B2BC66F-041A-47C0-8897-14244C6B4E3D}" type="presParOf" srcId="{8FDCC75F-228A-40C0-A9BD-66418A5B0722}" destId="{99CDCD6B-A12F-4705-8DBF-F3FC860EA12F}" srcOrd="2" destOrd="0" presId="urn:microsoft.com/office/officeart/2018/2/layout/IconVerticalSolidList"/>
    <dgm:cxn modelId="{AC3A8F96-88AB-4B91-AADA-DB74423E1822}" type="presParOf" srcId="{8FDCC75F-228A-40C0-A9BD-66418A5B0722}" destId="{70ABC0C7-33C1-4B3F-99C0-46AF1C2B78CD}"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99879E4-CBB0-4223-B8DB-247AD07F14A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3D0C094-5173-4D91-948E-BF64CE874CBB}">
      <dgm:prSet/>
      <dgm:spPr/>
      <dgm:t>
        <a:bodyPr/>
        <a:lstStyle/>
        <a:p>
          <a:pPr algn="just"/>
          <a:r>
            <a:rPr lang="en-NG" b="1" dirty="0"/>
            <a:t>Constant Cough: Worsens over time with airway irritation and tumour growth</a:t>
          </a:r>
          <a:r>
            <a:rPr lang="en-GB" b="1" dirty="0"/>
            <a:t> </a:t>
          </a:r>
          <a:r>
            <a:rPr lang="ig-NG" b="1" dirty="0"/>
            <a:t>(WHO, 2024)</a:t>
          </a:r>
          <a:r>
            <a:rPr lang="en-NG" b="1" dirty="0"/>
            <a:t>.</a:t>
          </a:r>
          <a:endParaRPr lang="en-US" b="1" dirty="0"/>
        </a:p>
      </dgm:t>
    </dgm:pt>
    <dgm:pt modelId="{86589AAA-EDD6-4578-8619-75F89DF001DB}" type="parTrans" cxnId="{8B887998-67B7-45BF-BDC0-7D391F390680}">
      <dgm:prSet/>
      <dgm:spPr/>
      <dgm:t>
        <a:bodyPr/>
        <a:lstStyle/>
        <a:p>
          <a:endParaRPr lang="en-US" b="1"/>
        </a:p>
      </dgm:t>
    </dgm:pt>
    <dgm:pt modelId="{3A837838-9D3E-4016-90A7-184A92127220}" type="sibTrans" cxnId="{8B887998-67B7-45BF-BDC0-7D391F390680}">
      <dgm:prSet/>
      <dgm:spPr/>
      <dgm:t>
        <a:bodyPr/>
        <a:lstStyle/>
        <a:p>
          <a:endParaRPr lang="en-US" b="1"/>
        </a:p>
      </dgm:t>
    </dgm:pt>
    <dgm:pt modelId="{EBFF4B30-5DA2-4F35-B2EA-CC051938A4F4}">
      <dgm:prSet/>
      <dgm:spPr/>
      <dgm:t>
        <a:bodyPr/>
        <a:lstStyle/>
        <a:p>
          <a:pPr algn="just"/>
          <a:r>
            <a:rPr lang="en-NG" b="1" dirty="0" err="1"/>
            <a:t>Dyspnea</a:t>
          </a:r>
          <a:r>
            <a:rPr lang="en-NG" b="1" dirty="0"/>
            <a:t>, that is, Shortness of Breath: Tumour blocks airflow; alveolar damage reduces oxygen exchange</a:t>
          </a:r>
          <a:r>
            <a:rPr lang="en-GB" b="1" dirty="0"/>
            <a:t> </a:t>
          </a:r>
          <a:r>
            <a:rPr lang="ig-NG" b="1" dirty="0"/>
            <a:t>(Siegel et al., 2021)</a:t>
          </a:r>
          <a:r>
            <a:rPr lang="en-NG" b="1" dirty="0"/>
            <a:t>.</a:t>
          </a:r>
          <a:endParaRPr lang="en-US" b="1" dirty="0"/>
        </a:p>
      </dgm:t>
    </dgm:pt>
    <dgm:pt modelId="{60D00578-2053-4B1A-A042-DDE777BB1237}" type="parTrans" cxnId="{1CCFFA60-5DBA-4E6D-B615-98AB8B5D462E}">
      <dgm:prSet/>
      <dgm:spPr/>
      <dgm:t>
        <a:bodyPr/>
        <a:lstStyle/>
        <a:p>
          <a:endParaRPr lang="en-US" b="1"/>
        </a:p>
      </dgm:t>
    </dgm:pt>
    <dgm:pt modelId="{E7D2684C-1759-4368-AAA1-4B1799D790C9}" type="sibTrans" cxnId="{1CCFFA60-5DBA-4E6D-B615-98AB8B5D462E}">
      <dgm:prSet/>
      <dgm:spPr/>
      <dgm:t>
        <a:bodyPr/>
        <a:lstStyle/>
        <a:p>
          <a:endParaRPr lang="en-US" b="1"/>
        </a:p>
      </dgm:t>
    </dgm:pt>
    <dgm:pt modelId="{F862A2B1-2888-4EE1-A303-2A96A0C554E4}">
      <dgm:prSet/>
      <dgm:spPr/>
      <dgm:t>
        <a:bodyPr/>
        <a:lstStyle/>
        <a:p>
          <a:pPr algn="just"/>
          <a:r>
            <a:rPr lang="en-NG" b="1" dirty="0"/>
            <a:t>Chest Pain: </a:t>
          </a:r>
          <a:r>
            <a:rPr lang="en-NG" b="1" dirty="0" err="1"/>
            <a:t>Tumo</a:t>
          </a:r>
          <a:r>
            <a:rPr lang="en-GB" b="1" dirty="0"/>
            <a:t>u</a:t>
          </a:r>
          <a:r>
            <a:rPr lang="en-NG" b="1" dirty="0"/>
            <a:t>r spreads into the lining of the lungs or chest wall</a:t>
          </a:r>
          <a:r>
            <a:rPr lang="en-GB" b="1" dirty="0"/>
            <a:t> </a:t>
          </a:r>
          <a:r>
            <a:rPr lang="ig-NG" b="1" dirty="0"/>
            <a:t>(Lewis et al., 2013)</a:t>
          </a:r>
          <a:r>
            <a:rPr lang="en-NG" b="1" dirty="0"/>
            <a:t>.</a:t>
          </a:r>
          <a:r>
            <a:rPr lang="en-GB" b="1" dirty="0"/>
            <a:t> </a:t>
          </a:r>
          <a:endParaRPr lang="en-US" b="1" dirty="0"/>
        </a:p>
      </dgm:t>
    </dgm:pt>
    <dgm:pt modelId="{4B90776F-40D4-4843-8A09-9E93FCFBC7FC}" type="parTrans" cxnId="{8E795D13-E0FC-41D3-8D0D-CD71A265BA75}">
      <dgm:prSet/>
      <dgm:spPr/>
      <dgm:t>
        <a:bodyPr/>
        <a:lstStyle/>
        <a:p>
          <a:endParaRPr lang="en-US" b="1"/>
        </a:p>
      </dgm:t>
    </dgm:pt>
    <dgm:pt modelId="{85EFC9E1-8C6E-4EFB-9F0E-590DBEF7CD06}" type="sibTrans" cxnId="{8E795D13-E0FC-41D3-8D0D-CD71A265BA75}">
      <dgm:prSet/>
      <dgm:spPr/>
      <dgm:t>
        <a:bodyPr/>
        <a:lstStyle/>
        <a:p>
          <a:endParaRPr lang="en-US" b="1"/>
        </a:p>
      </dgm:t>
    </dgm:pt>
    <dgm:pt modelId="{972724B5-DA87-436F-B0E6-860681FB2142}">
      <dgm:prSet/>
      <dgm:spPr/>
      <dgm:t>
        <a:bodyPr/>
        <a:lstStyle/>
        <a:p>
          <a:r>
            <a:rPr lang="en-NG" b="1" dirty="0" err="1"/>
            <a:t>Hemoptysis</a:t>
          </a:r>
          <a:r>
            <a:rPr lang="en-NG" b="1" dirty="0"/>
            <a:t>: Blood in cough from lung and vessel damage</a:t>
          </a:r>
          <a:r>
            <a:rPr lang="en-GB" b="1" dirty="0"/>
            <a:t> </a:t>
          </a:r>
          <a:r>
            <a:rPr lang="ig-NG" b="1" dirty="0"/>
            <a:t>(NICE, 2024)</a:t>
          </a:r>
          <a:r>
            <a:rPr lang="en-NG" b="1" dirty="0"/>
            <a:t>. </a:t>
          </a:r>
          <a:endParaRPr lang="en-US" b="1" dirty="0"/>
        </a:p>
      </dgm:t>
    </dgm:pt>
    <dgm:pt modelId="{D5412A94-9912-4DE9-A0EC-D4A02E473162}" type="parTrans" cxnId="{BDF57BD8-FAEC-492F-A07D-D78D2E65C60B}">
      <dgm:prSet/>
      <dgm:spPr/>
      <dgm:t>
        <a:bodyPr/>
        <a:lstStyle/>
        <a:p>
          <a:endParaRPr lang="en-US" b="1"/>
        </a:p>
      </dgm:t>
    </dgm:pt>
    <dgm:pt modelId="{C5664E71-A62A-45B3-93E8-A85034AABBCB}" type="sibTrans" cxnId="{BDF57BD8-FAEC-492F-A07D-D78D2E65C60B}">
      <dgm:prSet/>
      <dgm:spPr/>
      <dgm:t>
        <a:bodyPr/>
        <a:lstStyle/>
        <a:p>
          <a:endParaRPr lang="en-US" b="1"/>
        </a:p>
      </dgm:t>
    </dgm:pt>
    <dgm:pt modelId="{B45CB814-9F6F-41A6-85F9-088C13585F01}">
      <dgm:prSet/>
      <dgm:spPr/>
      <dgm:t>
        <a:bodyPr/>
        <a:lstStyle/>
        <a:p>
          <a:pPr algn="just"/>
          <a:r>
            <a:rPr lang="en-NG" b="1" dirty="0"/>
            <a:t>Weakness and Fatigue: Reduced oxygen delivery and chronic inflammation</a:t>
          </a:r>
          <a:r>
            <a:rPr lang="en-GB" b="1" dirty="0"/>
            <a:t> </a:t>
          </a:r>
          <a:r>
            <a:rPr lang="ig-NG" b="1" dirty="0"/>
            <a:t>(Siegel et al., 2021)</a:t>
          </a:r>
          <a:r>
            <a:rPr lang="en-NG" b="1" dirty="0"/>
            <a:t>.</a:t>
          </a:r>
          <a:endParaRPr lang="en-US" b="1" dirty="0"/>
        </a:p>
      </dgm:t>
    </dgm:pt>
    <dgm:pt modelId="{8A9F3385-97B6-4204-90B3-CCBF1DA6B701}" type="parTrans" cxnId="{234D0D40-7E68-4DED-B0E1-5110F4E53F88}">
      <dgm:prSet/>
      <dgm:spPr/>
      <dgm:t>
        <a:bodyPr/>
        <a:lstStyle/>
        <a:p>
          <a:endParaRPr lang="en-US" b="1"/>
        </a:p>
      </dgm:t>
    </dgm:pt>
    <dgm:pt modelId="{22BF3129-17C3-4E6B-901D-176B32C3D5ED}" type="sibTrans" cxnId="{234D0D40-7E68-4DED-B0E1-5110F4E53F88}">
      <dgm:prSet/>
      <dgm:spPr/>
      <dgm:t>
        <a:bodyPr/>
        <a:lstStyle/>
        <a:p>
          <a:endParaRPr lang="en-US" b="1"/>
        </a:p>
      </dgm:t>
    </dgm:pt>
    <dgm:pt modelId="{B13B4AF5-A4EA-4FFF-A677-1827C3DB73E2}">
      <dgm:prSet/>
      <dgm:spPr/>
      <dgm:t>
        <a:bodyPr/>
        <a:lstStyle/>
        <a:p>
          <a:pPr algn="just"/>
          <a:r>
            <a:rPr lang="en-NG" b="1" dirty="0"/>
            <a:t>Loss of Appetite and Loss of Weight: Cancer metabolism and systemic effects</a:t>
          </a:r>
          <a:r>
            <a:rPr lang="en-GB" b="1" dirty="0"/>
            <a:t> </a:t>
          </a:r>
          <a:r>
            <a:rPr lang="ig-NG" b="1" dirty="0"/>
            <a:t>(Tortora and Derrickson, 2018)</a:t>
          </a:r>
          <a:r>
            <a:rPr lang="en-NG" b="1" dirty="0"/>
            <a:t>.</a:t>
          </a:r>
          <a:endParaRPr lang="en-US" b="1" dirty="0"/>
        </a:p>
      </dgm:t>
    </dgm:pt>
    <dgm:pt modelId="{4CEDFE60-DA63-4198-8F5F-9CDEDC4CCF12}" type="parTrans" cxnId="{1AFAB9DD-7A59-495F-B68A-B396DA18E1A1}">
      <dgm:prSet/>
      <dgm:spPr/>
      <dgm:t>
        <a:bodyPr/>
        <a:lstStyle/>
        <a:p>
          <a:endParaRPr lang="en-US" b="1"/>
        </a:p>
      </dgm:t>
    </dgm:pt>
    <dgm:pt modelId="{8DD7CD6F-2F92-4111-B83F-BAE4C26B1B50}" type="sibTrans" cxnId="{1AFAB9DD-7A59-495F-B68A-B396DA18E1A1}">
      <dgm:prSet/>
      <dgm:spPr/>
      <dgm:t>
        <a:bodyPr/>
        <a:lstStyle/>
        <a:p>
          <a:endParaRPr lang="en-US" b="1"/>
        </a:p>
      </dgm:t>
    </dgm:pt>
    <dgm:pt modelId="{93233EA1-CDEC-4C69-B193-7A2B61046EDA}">
      <dgm:prSet/>
      <dgm:spPr/>
      <dgm:t>
        <a:bodyPr/>
        <a:lstStyle/>
        <a:p>
          <a:pPr algn="just"/>
          <a:r>
            <a:rPr lang="en-NG" b="1" dirty="0"/>
            <a:t>Constant Respiratory Infections: Impaired lung </a:t>
          </a:r>
          <a:r>
            <a:rPr lang="en-NG" b="1" dirty="0" err="1"/>
            <a:t>defenses</a:t>
          </a:r>
          <a:r>
            <a:rPr lang="en-NG" b="1" dirty="0"/>
            <a:t> and airway obstruction</a:t>
          </a:r>
          <a:r>
            <a:rPr lang="en-GB" b="1" dirty="0"/>
            <a:t> </a:t>
          </a:r>
          <a:r>
            <a:rPr lang="ig-NG" b="1" dirty="0"/>
            <a:t>(NHS UK, 2023)</a:t>
          </a:r>
          <a:r>
            <a:rPr lang="en-NG" b="1" dirty="0"/>
            <a:t>.</a:t>
          </a:r>
          <a:r>
            <a:rPr lang="en-GB" b="1" dirty="0"/>
            <a:t> </a:t>
          </a:r>
          <a:endParaRPr lang="en-US" b="1" dirty="0"/>
        </a:p>
      </dgm:t>
    </dgm:pt>
    <dgm:pt modelId="{0059382C-C0A6-44F4-859A-DB55C881F079}" type="parTrans" cxnId="{95BE5679-FBAA-4D6D-889C-B9C364EF1DE1}">
      <dgm:prSet/>
      <dgm:spPr/>
      <dgm:t>
        <a:bodyPr/>
        <a:lstStyle/>
        <a:p>
          <a:endParaRPr lang="en-US" b="1"/>
        </a:p>
      </dgm:t>
    </dgm:pt>
    <dgm:pt modelId="{AE8ADDEC-AF98-4933-871E-C41FA4655B9C}" type="sibTrans" cxnId="{95BE5679-FBAA-4D6D-889C-B9C364EF1DE1}">
      <dgm:prSet/>
      <dgm:spPr/>
      <dgm:t>
        <a:bodyPr/>
        <a:lstStyle/>
        <a:p>
          <a:endParaRPr lang="en-US" b="1"/>
        </a:p>
      </dgm:t>
    </dgm:pt>
    <dgm:pt modelId="{5C0B8929-2EA9-44D8-9353-EB4536A0D420}" type="pres">
      <dgm:prSet presAssocID="{199879E4-CBB0-4223-B8DB-247AD07F14A9}" presName="vert0" presStyleCnt="0">
        <dgm:presLayoutVars>
          <dgm:dir/>
          <dgm:animOne val="branch"/>
          <dgm:animLvl val="lvl"/>
        </dgm:presLayoutVars>
      </dgm:prSet>
      <dgm:spPr/>
    </dgm:pt>
    <dgm:pt modelId="{DD27CBE3-102D-40DF-B390-BD0AABB515DB}" type="pres">
      <dgm:prSet presAssocID="{83D0C094-5173-4D91-948E-BF64CE874CBB}" presName="thickLine" presStyleLbl="alignNode1" presStyleIdx="0" presStyleCnt="7"/>
      <dgm:spPr/>
    </dgm:pt>
    <dgm:pt modelId="{B3906459-0E46-49EF-9B71-E6E85A2D9C3F}" type="pres">
      <dgm:prSet presAssocID="{83D0C094-5173-4D91-948E-BF64CE874CBB}" presName="horz1" presStyleCnt="0"/>
      <dgm:spPr/>
    </dgm:pt>
    <dgm:pt modelId="{286FA6BA-0B44-4D6F-92EB-517F6C60863A}" type="pres">
      <dgm:prSet presAssocID="{83D0C094-5173-4D91-948E-BF64CE874CBB}" presName="tx1" presStyleLbl="revTx" presStyleIdx="0" presStyleCnt="7"/>
      <dgm:spPr/>
    </dgm:pt>
    <dgm:pt modelId="{5113CB6D-8AE7-4D18-A7B1-2481FCE27890}" type="pres">
      <dgm:prSet presAssocID="{83D0C094-5173-4D91-948E-BF64CE874CBB}" presName="vert1" presStyleCnt="0"/>
      <dgm:spPr/>
    </dgm:pt>
    <dgm:pt modelId="{939F717E-5286-4556-B996-201D0E2DACE5}" type="pres">
      <dgm:prSet presAssocID="{EBFF4B30-5DA2-4F35-B2EA-CC051938A4F4}" presName="thickLine" presStyleLbl="alignNode1" presStyleIdx="1" presStyleCnt="7"/>
      <dgm:spPr/>
    </dgm:pt>
    <dgm:pt modelId="{1EE0A6F9-62E3-4DED-B679-EC6F4E9F6891}" type="pres">
      <dgm:prSet presAssocID="{EBFF4B30-5DA2-4F35-B2EA-CC051938A4F4}" presName="horz1" presStyleCnt="0"/>
      <dgm:spPr/>
    </dgm:pt>
    <dgm:pt modelId="{857BD4F6-4270-46DB-81EC-8457035DD232}" type="pres">
      <dgm:prSet presAssocID="{EBFF4B30-5DA2-4F35-B2EA-CC051938A4F4}" presName="tx1" presStyleLbl="revTx" presStyleIdx="1" presStyleCnt="7"/>
      <dgm:spPr/>
    </dgm:pt>
    <dgm:pt modelId="{FE84FB5C-F8DA-4E71-AD3C-3D998848021A}" type="pres">
      <dgm:prSet presAssocID="{EBFF4B30-5DA2-4F35-B2EA-CC051938A4F4}" presName="vert1" presStyleCnt="0"/>
      <dgm:spPr/>
    </dgm:pt>
    <dgm:pt modelId="{A6225E9B-8391-4940-A5A6-11787110AAB7}" type="pres">
      <dgm:prSet presAssocID="{F862A2B1-2888-4EE1-A303-2A96A0C554E4}" presName="thickLine" presStyleLbl="alignNode1" presStyleIdx="2" presStyleCnt="7"/>
      <dgm:spPr/>
    </dgm:pt>
    <dgm:pt modelId="{A39D31AA-6D51-4364-A565-81E3CEF51715}" type="pres">
      <dgm:prSet presAssocID="{F862A2B1-2888-4EE1-A303-2A96A0C554E4}" presName="horz1" presStyleCnt="0"/>
      <dgm:spPr/>
    </dgm:pt>
    <dgm:pt modelId="{A6BE70C3-0FA5-42F9-84A6-6EC481B1B38C}" type="pres">
      <dgm:prSet presAssocID="{F862A2B1-2888-4EE1-A303-2A96A0C554E4}" presName="tx1" presStyleLbl="revTx" presStyleIdx="2" presStyleCnt="7"/>
      <dgm:spPr/>
    </dgm:pt>
    <dgm:pt modelId="{A89737FB-4051-45BE-BB82-86ED7099F594}" type="pres">
      <dgm:prSet presAssocID="{F862A2B1-2888-4EE1-A303-2A96A0C554E4}" presName="vert1" presStyleCnt="0"/>
      <dgm:spPr/>
    </dgm:pt>
    <dgm:pt modelId="{44FCF887-C9AE-4946-BB3A-DED8668001E6}" type="pres">
      <dgm:prSet presAssocID="{972724B5-DA87-436F-B0E6-860681FB2142}" presName="thickLine" presStyleLbl="alignNode1" presStyleIdx="3" presStyleCnt="7"/>
      <dgm:spPr/>
    </dgm:pt>
    <dgm:pt modelId="{D4C02612-E8CB-404E-ADA0-F3BDD9BD2D5B}" type="pres">
      <dgm:prSet presAssocID="{972724B5-DA87-436F-B0E6-860681FB2142}" presName="horz1" presStyleCnt="0"/>
      <dgm:spPr/>
    </dgm:pt>
    <dgm:pt modelId="{48F7FDA9-6BDB-474B-8EE6-BD2C89E162C6}" type="pres">
      <dgm:prSet presAssocID="{972724B5-DA87-436F-B0E6-860681FB2142}" presName="tx1" presStyleLbl="revTx" presStyleIdx="3" presStyleCnt="7"/>
      <dgm:spPr/>
    </dgm:pt>
    <dgm:pt modelId="{7CF78E58-95E1-430E-B948-00FF29C861D3}" type="pres">
      <dgm:prSet presAssocID="{972724B5-DA87-436F-B0E6-860681FB2142}" presName="vert1" presStyleCnt="0"/>
      <dgm:spPr/>
    </dgm:pt>
    <dgm:pt modelId="{BA46FBDD-505C-4283-82E1-B4849FD3178F}" type="pres">
      <dgm:prSet presAssocID="{B45CB814-9F6F-41A6-85F9-088C13585F01}" presName="thickLine" presStyleLbl="alignNode1" presStyleIdx="4" presStyleCnt="7"/>
      <dgm:spPr/>
    </dgm:pt>
    <dgm:pt modelId="{74536F7C-C3D9-4EF0-8764-DA23BAC7321A}" type="pres">
      <dgm:prSet presAssocID="{B45CB814-9F6F-41A6-85F9-088C13585F01}" presName="horz1" presStyleCnt="0"/>
      <dgm:spPr/>
    </dgm:pt>
    <dgm:pt modelId="{834A1BBD-22CC-415D-AFEF-3F6141A8471C}" type="pres">
      <dgm:prSet presAssocID="{B45CB814-9F6F-41A6-85F9-088C13585F01}" presName="tx1" presStyleLbl="revTx" presStyleIdx="4" presStyleCnt="7"/>
      <dgm:spPr/>
    </dgm:pt>
    <dgm:pt modelId="{C10DA70A-8E8B-499E-8446-D29C138179DA}" type="pres">
      <dgm:prSet presAssocID="{B45CB814-9F6F-41A6-85F9-088C13585F01}" presName="vert1" presStyleCnt="0"/>
      <dgm:spPr/>
    </dgm:pt>
    <dgm:pt modelId="{46385A9A-5388-474F-A4AB-34EEDB1CFE48}" type="pres">
      <dgm:prSet presAssocID="{B13B4AF5-A4EA-4FFF-A677-1827C3DB73E2}" presName="thickLine" presStyleLbl="alignNode1" presStyleIdx="5" presStyleCnt="7"/>
      <dgm:spPr/>
    </dgm:pt>
    <dgm:pt modelId="{91735388-53EB-440A-9598-14F2F74244B6}" type="pres">
      <dgm:prSet presAssocID="{B13B4AF5-A4EA-4FFF-A677-1827C3DB73E2}" presName="horz1" presStyleCnt="0"/>
      <dgm:spPr/>
    </dgm:pt>
    <dgm:pt modelId="{963CEE24-F3D3-4386-8E10-4B50F2FFC0B0}" type="pres">
      <dgm:prSet presAssocID="{B13B4AF5-A4EA-4FFF-A677-1827C3DB73E2}" presName="tx1" presStyleLbl="revTx" presStyleIdx="5" presStyleCnt="7"/>
      <dgm:spPr/>
    </dgm:pt>
    <dgm:pt modelId="{29946858-B5B3-4DC8-AC7D-242C10D857EA}" type="pres">
      <dgm:prSet presAssocID="{B13B4AF5-A4EA-4FFF-A677-1827C3DB73E2}" presName="vert1" presStyleCnt="0"/>
      <dgm:spPr/>
    </dgm:pt>
    <dgm:pt modelId="{ABB5568B-3F8A-474E-8C7D-71121E3099A7}" type="pres">
      <dgm:prSet presAssocID="{93233EA1-CDEC-4C69-B193-7A2B61046EDA}" presName="thickLine" presStyleLbl="alignNode1" presStyleIdx="6" presStyleCnt="7"/>
      <dgm:spPr/>
    </dgm:pt>
    <dgm:pt modelId="{BBA23F6E-0AE1-453E-8158-002F774474D2}" type="pres">
      <dgm:prSet presAssocID="{93233EA1-CDEC-4C69-B193-7A2B61046EDA}" presName="horz1" presStyleCnt="0"/>
      <dgm:spPr/>
    </dgm:pt>
    <dgm:pt modelId="{B70C6D8F-324B-4B2E-8472-F1D33B6DFFD1}" type="pres">
      <dgm:prSet presAssocID="{93233EA1-CDEC-4C69-B193-7A2B61046EDA}" presName="tx1" presStyleLbl="revTx" presStyleIdx="6" presStyleCnt="7"/>
      <dgm:spPr/>
    </dgm:pt>
    <dgm:pt modelId="{2564D839-F90A-4AA0-BA08-86C55C81EA8E}" type="pres">
      <dgm:prSet presAssocID="{93233EA1-CDEC-4C69-B193-7A2B61046EDA}" presName="vert1" presStyleCnt="0"/>
      <dgm:spPr/>
    </dgm:pt>
  </dgm:ptLst>
  <dgm:cxnLst>
    <dgm:cxn modelId="{9E561F09-C36A-4650-857E-C850A12B7C92}" type="presOf" srcId="{B13B4AF5-A4EA-4FFF-A677-1827C3DB73E2}" destId="{963CEE24-F3D3-4386-8E10-4B50F2FFC0B0}" srcOrd="0" destOrd="0" presId="urn:microsoft.com/office/officeart/2008/layout/LinedList"/>
    <dgm:cxn modelId="{8E795D13-E0FC-41D3-8D0D-CD71A265BA75}" srcId="{199879E4-CBB0-4223-B8DB-247AD07F14A9}" destId="{F862A2B1-2888-4EE1-A303-2A96A0C554E4}" srcOrd="2" destOrd="0" parTransId="{4B90776F-40D4-4843-8A09-9E93FCFBC7FC}" sibTransId="{85EFC9E1-8C6E-4EFB-9F0E-590DBEF7CD06}"/>
    <dgm:cxn modelId="{9E276714-0D4B-438F-B294-B097D77BCBB0}" type="presOf" srcId="{F862A2B1-2888-4EE1-A303-2A96A0C554E4}" destId="{A6BE70C3-0FA5-42F9-84A6-6EC481B1B38C}" srcOrd="0" destOrd="0" presId="urn:microsoft.com/office/officeart/2008/layout/LinedList"/>
    <dgm:cxn modelId="{07118A37-E139-4232-A723-89610EE2043E}" type="presOf" srcId="{B45CB814-9F6F-41A6-85F9-088C13585F01}" destId="{834A1BBD-22CC-415D-AFEF-3F6141A8471C}" srcOrd="0" destOrd="0" presId="urn:microsoft.com/office/officeart/2008/layout/LinedList"/>
    <dgm:cxn modelId="{234D0D40-7E68-4DED-B0E1-5110F4E53F88}" srcId="{199879E4-CBB0-4223-B8DB-247AD07F14A9}" destId="{B45CB814-9F6F-41A6-85F9-088C13585F01}" srcOrd="4" destOrd="0" parTransId="{8A9F3385-97B6-4204-90B3-CCBF1DA6B701}" sibTransId="{22BF3129-17C3-4E6B-901D-176B32C3D5ED}"/>
    <dgm:cxn modelId="{1CCFFA60-5DBA-4E6D-B615-98AB8B5D462E}" srcId="{199879E4-CBB0-4223-B8DB-247AD07F14A9}" destId="{EBFF4B30-5DA2-4F35-B2EA-CC051938A4F4}" srcOrd="1" destOrd="0" parTransId="{60D00578-2053-4B1A-A042-DDE777BB1237}" sibTransId="{E7D2684C-1759-4368-AAA1-4B1799D790C9}"/>
    <dgm:cxn modelId="{51AED741-771C-40DE-BCD6-616513FF1695}" type="presOf" srcId="{EBFF4B30-5DA2-4F35-B2EA-CC051938A4F4}" destId="{857BD4F6-4270-46DB-81EC-8457035DD232}" srcOrd="0" destOrd="0" presId="urn:microsoft.com/office/officeart/2008/layout/LinedList"/>
    <dgm:cxn modelId="{92D5F16D-A170-428F-819B-24C22538BECB}" type="presOf" srcId="{93233EA1-CDEC-4C69-B193-7A2B61046EDA}" destId="{B70C6D8F-324B-4B2E-8472-F1D33B6DFFD1}" srcOrd="0" destOrd="0" presId="urn:microsoft.com/office/officeart/2008/layout/LinedList"/>
    <dgm:cxn modelId="{95BE5679-FBAA-4D6D-889C-B9C364EF1DE1}" srcId="{199879E4-CBB0-4223-B8DB-247AD07F14A9}" destId="{93233EA1-CDEC-4C69-B193-7A2B61046EDA}" srcOrd="6" destOrd="0" parTransId="{0059382C-C0A6-44F4-859A-DB55C881F079}" sibTransId="{AE8ADDEC-AF98-4933-871E-C41FA4655B9C}"/>
    <dgm:cxn modelId="{8B887998-67B7-45BF-BDC0-7D391F390680}" srcId="{199879E4-CBB0-4223-B8DB-247AD07F14A9}" destId="{83D0C094-5173-4D91-948E-BF64CE874CBB}" srcOrd="0" destOrd="0" parTransId="{86589AAA-EDD6-4578-8619-75F89DF001DB}" sibTransId="{3A837838-9D3E-4016-90A7-184A92127220}"/>
    <dgm:cxn modelId="{FBD9F9B9-1A19-4769-983C-AB8C259ECA0F}" type="presOf" srcId="{83D0C094-5173-4D91-948E-BF64CE874CBB}" destId="{286FA6BA-0B44-4D6F-92EB-517F6C60863A}" srcOrd="0" destOrd="0" presId="urn:microsoft.com/office/officeart/2008/layout/LinedList"/>
    <dgm:cxn modelId="{338416C7-C607-4CCB-BE59-71EF34078BF6}" type="presOf" srcId="{972724B5-DA87-436F-B0E6-860681FB2142}" destId="{48F7FDA9-6BDB-474B-8EE6-BD2C89E162C6}" srcOrd="0" destOrd="0" presId="urn:microsoft.com/office/officeart/2008/layout/LinedList"/>
    <dgm:cxn modelId="{BDF57BD8-FAEC-492F-A07D-D78D2E65C60B}" srcId="{199879E4-CBB0-4223-B8DB-247AD07F14A9}" destId="{972724B5-DA87-436F-B0E6-860681FB2142}" srcOrd="3" destOrd="0" parTransId="{D5412A94-9912-4DE9-A0EC-D4A02E473162}" sibTransId="{C5664E71-A62A-45B3-93E8-A85034AABBCB}"/>
    <dgm:cxn modelId="{1AFAB9DD-7A59-495F-B68A-B396DA18E1A1}" srcId="{199879E4-CBB0-4223-B8DB-247AD07F14A9}" destId="{B13B4AF5-A4EA-4FFF-A677-1827C3DB73E2}" srcOrd="5" destOrd="0" parTransId="{4CEDFE60-DA63-4198-8F5F-9CDEDC4CCF12}" sibTransId="{8DD7CD6F-2F92-4111-B83F-BAE4C26B1B50}"/>
    <dgm:cxn modelId="{46035EFA-11AD-41D4-AF50-69750E788FEF}" type="presOf" srcId="{199879E4-CBB0-4223-B8DB-247AD07F14A9}" destId="{5C0B8929-2EA9-44D8-9353-EB4536A0D420}" srcOrd="0" destOrd="0" presId="urn:microsoft.com/office/officeart/2008/layout/LinedList"/>
    <dgm:cxn modelId="{D1E6FE97-38B6-4D18-AD86-B5EA5697B09D}" type="presParOf" srcId="{5C0B8929-2EA9-44D8-9353-EB4536A0D420}" destId="{DD27CBE3-102D-40DF-B390-BD0AABB515DB}" srcOrd="0" destOrd="0" presId="urn:microsoft.com/office/officeart/2008/layout/LinedList"/>
    <dgm:cxn modelId="{DDE305F3-6214-4C04-9A14-612F137BFB31}" type="presParOf" srcId="{5C0B8929-2EA9-44D8-9353-EB4536A0D420}" destId="{B3906459-0E46-49EF-9B71-E6E85A2D9C3F}" srcOrd="1" destOrd="0" presId="urn:microsoft.com/office/officeart/2008/layout/LinedList"/>
    <dgm:cxn modelId="{C3AAAF0B-67C1-4DEF-9EE1-69DB33F6F98B}" type="presParOf" srcId="{B3906459-0E46-49EF-9B71-E6E85A2D9C3F}" destId="{286FA6BA-0B44-4D6F-92EB-517F6C60863A}" srcOrd="0" destOrd="0" presId="urn:microsoft.com/office/officeart/2008/layout/LinedList"/>
    <dgm:cxn modelId="{AC21A1AF-CED5-4434-999B-E093AA4B7B69}" type="presParOf" srcId="{B3906459-0E46-49EF-9B71-E6E85A2D9C3F}" destId="{5113CB6D-8AE7-4D18-A7B1-2481FCE27890}" srcOrd="1" destOrd="0" presId="urn:microsoft.com/office/officeart/2008/layout/LinedList"/>
    <dgm:cxn modelId="{65AF3844-EC30-4432-86AD-6F9A59378F4E}" type="presParOf" srcId="{5C0B8929-2EA9-44D8-9353-EB4536A0D420}" destId="{939F717E-5286-4556-B996-201D0E2DACE5}" srcOrd="2" destOrd="0" presId="urn:microsoft.com/office/officeart/2008/layout/LinedList"/>
    <dgm:cxn modelId="{61335B0C-F1B0-4984-B8AA-3D1DD5DDA5C0}" type="presParOf" srcId="{5C0B8929-2EA9-44D8-9353-EB4536A0D420}" destId="{1EE0A6F9-62E3-4DED-B679-EC6F4E9F6891}" srcOrd="3" destOrd="0" presId="urn:microsoft.com/office/officeart/2008/layout/LinedList"/>
    <dgm:cxn modelId="{2C3D2280-5BAD-4F35-B99D-5374668A4D35}" type="presParOf" srcId="{1EE0A6F9-62E3-4DED-B679-EC6F4E9F6891}" destId="{857BD4F6-4270-46DB-81EC-8457035DD232}" srcOrd="0" destOrd="0" presId="urn:microsoft.com/office/officeart/2008/layout/LinedList"/>
    <dgm:cxn modelId="{EC79E7D9-AE3C-4E45-BBB6-AB0BA18C8084}" type="presParOf" srcId="{1EE0A6F9-62E3-4DED-B679-EC6F4E9F6891}" destId="{FE84FB5C-F8DA-4E71-AD3C-3D998848021A}" srcOrd="1" destOrd="0" presId="urn:microsoft.com/office/officeart/2008/layout/LinedList"/>
    <dgm:cxn modelId="{7B3EEFC1-665A-478F-B281-6315DA2FF872}" type="presParOf" srcId="{5C0B8929-2EA9-44D8-9353-EB4536A0D420}" destId="{A6225E9B-8391-4940-A5A6-11787110AAB7}" srcOrd="4" destOrd="0" presId="urn:microsoft.com/office/officeart/2008/layout/LinedList"/>
    <dgm:cxn modelId="{1E8838C9-79B1-4331-B1E6-5B2B3A233138}" type="presParOf" srcId="{5C0B8929-2EA9-44D8-9353-EB4536A0D420}" destId="{A39D31AA-6D51-4364-A565-81E3CEF51715}" srcOrd="5" destOrd="0" presId="urn:microsoft.com/office/officeart/2008/layout/LinedList"/>
    <dgm:cxn modelId="{888E484A-7434-41E6-BE6B-E839D8AA5693}" type="presParOf" srcId="{A39D31AA-6D51-4364-A565-81E3CEF51715}" destId="{A6BE70C3-0FA5-42F9-84A6-6EC481B1B38C}" srcOrd="0" destOrd="0" presId="urn:microsoft.com/office/officeart/2008/layout/LinedList"/>
    <dgm:cxn modelId="{925E48F1-0951-4D89-B626-43DC37628E31}" type="presParOf" srcId="{A39D31AA-6D51-4364-A565-81E3CEF51715}" destId="{A89737FB-4051-45BE-BB82-86ED7099F594}" srcOrd="1" destOrd="0" presId="urn:microsoft.com/office/officeart/2008/layout/LinedList"/>
    <dgm:cxn modelId="{B2723B2F-7836-4104-BC0C-D89162832945}" type="presParOf" srcId="{5C0B8929-2EA9-44D8-9353-EB4536A0D420}" destId="{44FCF887-C9AE-4946-BB3A-DED8668001E6}" srcOrd="6" destOrd="0" presId="urn:microsoft.com/office/officeart/2008/layout/LinedList"/>
    <dgm:cxn modelId="{EE783E74-1B39-4D1F-8012-A7C55399B66D}" type="presParOf" srcId="{5C0B8929-2EA9-44D8-9353-EB4536A0D420}" destId="{D4C02612-E8CB-404E-ADA0-F3BDD9BD2D5B}" srcOrd="7" destOrd="0" presId="urn:microsoft.com/office/officeart/2008/layout/LinedList"/>
    <dgm:cxn modelId="{A850763C-1877-4700-8670-38F8AE361246}" type="presParOf" srcId="{D4C02612-E8CB-404E-ADA0-F3BDD9BD2D5B}" destId="{48F7FDA9-6BDB-474B-8EE6-BD2C89E162C6}" srcOrd="0" destOrd="0" presId="urn:microsoft.com/office/officeart/2008/layout/LinedList"/>
    <dgm:cxn modelId="{06A9ED9C-0F45-475C-B6B7-E08F3471C856}" type="presParOf" srcId="{D4C02612-E8CB-404E-ADA0-F3BDD9BD2D5B}" destId="{7CF78E58-95E1-430E-B948-00FF29C861D3}" srcOrd="1" destOrd="0" presId="urn:microsoft.com/office/officeart/2008/layout/LinedList"/>
    <dgm:cxn modelId="{C3F5B54D-8C06-4D36-91D4-31E8BD9518F5}" type="presParOf" srcId="{5C0B8929-2EA9-44D8-9353-EB4536A0D420}" destId="{BA46FBDD-505C-4283-82E1-B4849FD3178F}" srcOrd="8" destOrd="0" presId="urn:microsoft.com/office/officeart/2008/layout/LinedList"/>
    <dgm:cxn modelId="{04867264-840F-4ECB-8ED1-2540DD3E7D99}" type="presParOf" srcId="{5C0B8929-2EA9-44D8-9353-EB4536A0D420}" destId="{74536F7C-C3D9-4EF0-8764-DA23BAC7321A}" srcOrd="9" destOrd="0" presId="urn:microsoft.com/office/officeart/2008/layout/LinedList"/>
    <dgm:cxn modelId="{DE615916-2C05-42CC-BDE8-DED62D245987}" type="presParOf" srcId="{74536F7C-C3D9-4EF0-8764-DA23BAC7321A}" destId="{834A1BBD-22CC-415D-AFEF-3F6141A8471C}" srcOrd="0" destOrd="0" presId="urn:microsoft.com/office/officeart/2008/layout/LinedList"/>
    <dgm:cxn modelId="{004DFA74-C9DE-488B-8EFB-A0676C2C8D88}" type="presParOf" srcId="{74536F7C-C3D9-4EF0-8764-DA23BAC7321A}" destId="{C10DA70A-8E8B-499E-8446-D29C138179DA}" srcOrd="1" destOrd="0" presId="urn:microsoft.com/office/officeart/2008/layout/LinedList"/>
    <dgm:cxn modelId="{DA92447E-19FE-449F-8BF7-04C09175269A}" type="presParOf" srcId="{5C0B8929-2EA9-44D8-9353-EB4536A0D420}" destId="{46385A9A-5388-474F-A4AB-34EEDB1CFE48}" srcOrd="10" destOrd="0" presId="urn:microsoft.com/office/officeart/2008/layout/LinedList"/>
    <dgm:cxn modelId="{C07B1645-1CBE-42B8-BA7E-193FF3F3A17E}" type="presParOf" srcId="{5C0B8929-2EA9-44D8-9353-EB4536A0D420}" destId="{91735388-53EB-440A-9598-14F2F74244B6}" srcOrd="11" destOrd="0" presId="urn:microsoft.com/office/officeart/2008/layout/LinedList"/>
    <dgm:cxn modelId="{9DA7DCCF-B861-42AA-BF6F-8E27DC6906AE}" type="presParOf" srcId="{91735388-53EB-440A-9598-14F2F74244B6}" destId="{963CEE24-F3D3-4386-8E10-4B50F2FFC0B0}" srcOrd="0" destOrd="0" presId="urn:microsoft.com/office/officeart/2008/layout/LinedList"/>
    <dgm:cxn modelId="{E47EB684-D925-4742-9A40-DC0632545E22}" type="presParOf" srcId="{91735388-53EB-440A-9598-14F2F74244B6}" destId="{29946858-B5B3-4DC8-AC7D-242C10D857EA}" srcOrd="1" destOrd="0" presId="urn:microsoft.com/office/officeart/2008/layout/LinedList"/>
    <dgm:cxn modelId="{FAB083CC-32E4-4063-A352-CFC53DFDC6D8}" type="presParOf" srcId="{5C0B8929-2EA9-44D8-9353-EB4536A0D420}" destId="{ABB5568B-3F8A-474E-8C7D-71121E3099A7}" srcOrd="12" destOrd="0" presId="urn:microsoft.com/office/officeart/2008/layout/LinedList"/>
    <dgm:cxn modelId="{E243918F-7A93-440E-86FD-06421867243E}" type="presParOf" srcId="{5C0B8929-2EA9-44D8-9353-EB4536A0D420}" destId="{BBA23F6E-0AE1-453E-8158-002F774474D2}" srcOrd="13" destOrd="0" presId="urn:microsoft.com/office/officeart/2008/layout/LinedList"/>
    <dgm:cxn modelId="{852BB103-9F75-4113-BF1D-79FD68575D78}" type="presParOf" srcId="{BBA23F6E-0AE1-453E-8158-002F774474D2}" destId="{B70C6D8F-324B-4B2E-8472-F1D33B6DFFD1}" srcOrd="0" destOrd="0" presId="urn:microsoft.com/office/officeart/2008/layout/LinedList"/>
    <dgm:cxn modelId="{FBC07586-33CA-4191-8249-617F0B2CC90B}" type="presParOf" srcId="{BBA23F6E-0AE1-453E-8158-002F774474D2}" destId="{2564D839-F90A-4AA0-BA08-86C55C81EA8E}"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99879E4-CBB0-4223-B8DB-247AD07F14A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8243642-3A79-43E1-8F98-FDC23AE174D7}">
      <dgm:prSet custT="1"/>
      <dgm:spPr/>
      <dgm:t>
        <a:bodyPr/>
        <a:lstStyle/>
        <a:p>
          <a:pPr algn="just">
            <a:buNone/>
          </a:pPr>
          <a:r>
            <a:rPr lang="en-NG" sz="1600" b="1"/>
            <a:t>Key Investigations:</a:t>
          </a:r>
        </a:p>
      </dgm:t>
    </dgm:pt>
    <dgm:pt modelId="{5AE95620-54A1-46CA-8BC8-90296AB68336}" type="parTrans" cxnId="{BF564510-7D65-40FF-A68D-DD88BDD93F18}">
      <dgm:prSet/>
      <dgm:spPr/>
      <dgm:t>
        <a:bodyPr/>
        <a:lstStyle/>
        <a:p>
          <a:pPr algn="just"/>
          <a:endParaRPr lang="en-NG" sz="1600" b="1"/>
        </a:p>
      </dgm:t>
    </dgm:pt>
    <dgm:pt modelId="{7D0F407D-DFBA-4396-9534-2A086F02239C}" type="sibTrans" cxnId="{BF564510-7D65-40FF-A68D-DD88BDD93F18}">
      <dgm:prSet/>
      <dgm:spPr/>
      <dgm:t>
        <a:bodyPr/>
        <a:lstStyle/>
        <a:p>
          <a:pPr algn="just"/>
          <a:endParaRPr lang="en-NG" sz="1600" b="1"/>
        </a:p>
      </dgm:t>
    </dgm:pt>
    <dgm:pt modelId="{71F611EC-0CF6-489F-B325-D8545B08C997}">
      <dgm:prSet custT="1"/>
      <dgm:spPr/>
      <dgm:t>
        <a:bodyPr/>
        <a:lstStyle/>
        <a:p>
          <a:pPr algn="just">
            <a:buSzPts val="1000"/>
            <a:buFont typeface="Symbol" panose="05050102010706020507" pitchFamily="18" charset="2"/>
            <a:buChar char=""/>
          </a:pPr>
          <a:r>
            <a:rPr lang="en-NG" sz="1600" b="1" dirty="0"/>
            <a:t>Chest X-ray: To detects abnormal growth, changes in lung tissue (Sharma et al., 2021)</a:t>
          </a:r>
        </a:p>
      </dgm:t>
    </dgm:pt>
    <dgm:pt modelId="{7B8BD8C2-28C1-4D89-8035-294B273652A0}" type="parTrans" cxnId="{4018A4A5-8C67-499B-B9D4-9F2974ADD7BD}">
      <dgm:prSet/>
      <dgm:spPr/>
      <dgm:t>
        <a:bodyPr/>
        <a:lstStyle/>
        <a:p>
          <a:pPr algn="just"/>
          <a:endParaRPr lang="en-NG" sz="1600" b="1"/>
        </a:p>
      </dgm:t>
    </dgm:pt>
    <dgm:pt modelId="{CF68F560-4973-4CA9-A289-3AEE1AB3B0ED}" type="sibTrans" cxnId="{4018A4A5-8C67-499B-B9D4-9F2974ADD7BD}">
      <dgm:prSet/>
      <dgm:spPr/>
      <dgm:t>
        <a:bodyPr/>
        <a:lstStyle/>
        <a:p>
          <a:pPr algn="just"/>
          <a:endParaRPr lang="en-NG" sz="1600" b="1"/>
        </a:p>
      </dgm:t>
    </dgm:pt>
    <dgm:pt modelId="{D5D16007-1871-4BD8-9AD5-A80E23BD0C4B}">
      <dgm:prSet custT="1"/>
      <dgm:spPr/>
      <dgm:t>
        <a:bodyPr/>
        <a:lstStyle/>
        <a:p>
          <a:pPr algn="just">
            <a:buSzPts val="1000"/>
            <a:buFont typeface="Symbol" panose="05050102010706020507" pitchFamily="18" charset="2"/>
            <a:buChar char=""/>
          </a:pPr>
          <a:r>
            <a:rPr lang="en-NG" sz="1600" b="1" dirty="0"/>
            <a:t>Computed Tomography Scan: Furnish comprehensive imaging of the location, size and spread of the tumour.</a:t>
          </a:r>
        </a:p>
      </dgm:t>
    </dgm:pt>
    <dgm:pt modelId="{DF324C51-321C-4256-B751-7AB06CB5201C}" type="parTrans" cxnId="{59240756-E396-4888-8A91-6CF121EA1A02}">
      <dgm:prSet/>
      <dgm:spPr/>
      <dgm:t>
        <a:bodyPr/>
        <a:lstStyle/>
        <a:p>
          <a:pPr algn="just"/>
          <a:endParaRPr lang="en-NG" sz="1600" b="1"/>
        </a:p>
      </dgm:t>
    </dgm:pt>
    <dgm:pt modelId="{DC451AD0-5A7A-43E7-8E8F-585287197957}" type="sibTrans" cxnId="{59240756-E396-4888-8A91-6CF121EA1A02}">
      <dgm:prSet/>
      <dgm:spPr/>
      <dgm:t>
        <a:bodyPr/>
        <a:lstStyle/>
        <a:p>
          <a:pPr algn="just"/>
          <a:endParaRPr lang="en-NG" sz="1600" b="1"/>
        </a:p>
      </dgm:t>
    </dgm:pt>
    <dgm:pt modelId="{E644FE33-6467-4B65-9AB2-CF4B5071D35B}">
      <dgm:prSet custT="1"/>
      <dgm:spPr/>
      <dgm:t>
        <a:bodyPr/>
        <a:lstStyle/>
        <a:p>
          <a:pPr algn="just">
            <a:buSzPts val="1000"/>
            <a:buFont typeface="Symbol" panose="05050102010706020507" pitchFamily="18" charset="2"/>
            <a:buChar char=""/>
          </a:pPr>
          <a:r>
            <a:rPr lang="en-NG" sz="1600" b="1"/>
            <a:t>Bronchoscopy or Needle Biopsy: Verify the type of cancer (small or non-small cell)</a:t>
          </a:r>
          <a:endParaRPr lang="en-NG" sz="1600" b="1" dirty="0"/>
        </a:p>
      </dgm:t>
    </dgm:pt>
    <dgm:pt modelId="{459A1E34-16FA-4BF2-8ADA-B54BD10F183E}" type="parTrans" cxnId="{01F9365D-4440-4ED8-B4B2-FB163066DD5E}">
      <dgm:prSet/>
      <dgm:spPr/>
      <dgm:t>
        <a:bodyPr/>
        <a:lstStyle/>
        <a:p>
          <a:pPr algn="just"/>
          <a:endParaRPr lang="en-NG" sz="1600" b="1"/>
        </a:p>
      </dgm:t>
    </dgm:pt>
    <dgm:pt modelId="{040742B3-6B3E-406E-8B48-2BA478A7652A}" type="sibTrans" cxnId="{01F9365D-4440-4ED8-B4B2-FB163066DD5E}">
      <dgm:prSet/>
      <dgm:spPr/>
      <dgm:t>
        <a:bodyPr/>
        <a:lstStyle/>
        <a:p>
          <a:pPr algn="just"/>
          <a:endParaRPr lang="en-NG" sz="1600" b="1"/>
        </a:p>
      </dgm:t>
    </dgm:pt>
    <dgm:pt modelId="{40EB2F7E-F844-465A-A5F4-7D3D8F4DD5E0}">
      <dgm:prSet custT="1"/>
      <dgm:spPr/>
      <dgm:t>
        <a:bodyPr/>
        <a:lstStyle/>
        <a:p>
          <a:pPr algn="just">
            <a:buSzPts val="1000"/>
            <a:buFont typeface="Symbol" panose="05050102010706020507" pitchFamily="18" charset="2"/>
            <a:buChar char=""/>
          </a:pPr>
          <a:r>
            <a:rPr lang="en-NG" sz="1600" b="1" dirty="0"/>
            <a:t>Positron Emission Tomography scan: Examines metastasis and metabolic activity of tumour.</a:t>
          </a:r>
        </a:p>
      </dgm:t>
    </dgm:pt>
    <dgm:pt modelId="{DC78CB4E-EE54-4733-8697-A64E0479C102}" type="parTrans" cxnId="{70794875-A63B-4A2F-BA0B-F01F1B243753}">
      <dgm:prSet/>
      <dgm:spPr/>
      <dgm:t>
        <a:bodyPr/>
        <a:lstStyle/>
        <a:p>
          <a:pPr algn="just"/>
          <a:endParaRPr lang="en-NG" sz="1600" b="1"/>
        </a:p>
      </dgm:t>
    </dgm:pt>
    <dgm:pt modelId="{9A17A93F-C352-46B5-A3D7-EBB355922EE7}" type="sibTrans" cxnId="{70794875-A63B-4A2F-BA0B-F01F1B243753}">
      <dgm:prSet/>
      <dgm:spPr/>
      <dgm:t>
        <a:bodyPr/>
        <a:lstStyle/>
        <a:p>
          <a:pPr algn="just"/>
          <a:endParaRPr lang="en-NG" sz="1600" b="1"/>
        </a:p>
      </dgm:t>
    </dgm:pt>
    <dgm:pt modelId="{6AC7C1F8-2FDC-4445-8A43-C0774707F64C}">
      <dgm:prSet custT="1"/>
      <dgm:spPr/>
      <dgm:t>
        <a:bodyPr/>
        <a:lstStyle/>
        <a:p>
          <a:pPr algn="just">
            <a:buSzPts val="1000"/>
            <a:buFont typeface="Symbol" panose="05050102010706020507" pitchFamily="18" charset="2"/>
            <a:buChar char=""/>
          </a:pPr>
          <a:r>
            <a:rPr lang="en-NG" sz="1600" b="1" dirty="0"/>
            <a:t>Pulmonary Function Tests (PFTs): Determine the capacity of the lung, airflow limitation, and efficiency of gas exchange. </a:t>
          </a:r>
        </a:p>
      </dgm:t>
    </dgm:pt>
    <dgm:pt modelId="{A665B875-13A4-48D9-A7C2-0DCF25B9CA0D}" type="parTrans" cxnId="{008D6E36-2DBD-449B-AD84-407A1BECEE5E}">
      <dgm:prSet/>
      <dgm:spPr/>
      <dgm:t>
        <a:bodyPr/>
        <a:lstStyle/>
        <a:p>
          <a:pPr algn="just"/>
          <a:endParaRPr lang="en-NG" sz="1600" b="1"/>
        </a:p>
      </dgm:t>
    </dgm:pt>
    <dgm:pt modelId="{A8AC4B17-F512-4EA9-992B-33578603C855}" type="sibTrans" cxnId="{008D6E36-2DBD-449B-AD84-407A1BECEE5E}">
      <dgm:prSet/>
      <dgm:spPr/>
      <dgm:t>
        <a:bodyPr/>
        <a:lstStyle/>
        <a:p>
          <a:pPr algn="just"/>
          <a:endParaRPr lang="en-NG" sz="1600" b="1"/>
        </a:p>
      </dgm:t>
    </dgm:pt>
    <dgm:pt modelId="{3E73E93D-DB69-4ECC-93D7-2821FA5A3114}">
      <dgm:prSet custT="1"/>
      <dgm:spPr/>
      <dgm:t>
        <a:bodyPr/>
        <a:lstStyle/>
        <a:p>
          <a:pPr algn="just">
            <a:buSzPts val="1000"/>
            <a:buFont typeface="Symbol" panose="05050102010706020507" pitchFamily="18" charset="2"/>
            <a:buChar char=""/>
          </a:pPr>
          <a:r>
            <a:rPr lang="en-NG" sz="1600" b="1" dirty="0"/>
            <a:t>Blood Tests: Examine general health, organ function, and tumour markers. </a:t>
          </a:r>
        </a:p>
      </dgm:t>
    </dgm:pt>
    <dgm:pt modelId="{A24EBC1A-7F65-494B-BD72-3A41A760A8D9}" type="parTrans" cxnId="{877C3E4B-2756-4C3B-BBF2-B8AF610C831E}">
      <dgm:prSet/>
      <dgm:spPr/>
      <dgm:t>
        <a:bodyPr/>
        <a:lstStyle/>
        <a:p>
          <a:pPr algn="just"/>
          <a:endParaRPr lang="en-NG" sz="1600" b="1"/>
        </a:p>
      </dgm:t>
    </dgm:pt>
    <dgm:pt modelId="{50AD3EF0-CAAD-464E-859A-8CCD5E79EFBF}" type="sibTrans" cxnId="{877C3E4B-2756-4C3B-BBF2-B8AF610C831E}">
      <dgm:prSet/>
      <dgm:spPr/>
      <dgm:t>
        <a:bodyPr/>
        <a:lstStyle/>
        <a:p>
          <a:pPr algn="just"/>
          <a:endParaRPr lang="en-NG" sz="1600" b="1"/>
        </a:p>
      </dgm:t>
    </dgm:pt>
    <dgm:pt modelId="{A22C45FD-8150-4BBF-8047-A648C944731C}">
      <dgm:prSet custT="1"/>
      <dgm:spPr/>
      <dgm:t>
        <a:bodyPr/>
        <a:lstStyle/>
        <a:p>
          <a:pPr algn="just">
            <a:buNone/>
          </a:pPr>
          <a:r>
            <a:rPr lang="en-NG" sz="1600" b="1"/>
            <a:t>Relevance to Physiology:</a:t>
          </a:r>
        </a:p>
      </dgm:t>
    </dgm:pt>
    <dgm:pt modelId="{FF2DF86C-6987-46E4-A342-27C4E717E862}" type="parTrans" cxnId="{28A34798-9DFA-4D39-A91C-EC90D4203AA4}">
      <dgm:prSet/>
      <dgm:spPr/>
      <dgm:t>
        <a:bodyPr/>
        <a:lstStyle/>
        <a:p>
          <a:pPr algn="just"/>
          <a:endParaRPr lang="en-NG" sz="1600" b="1"/>
        </a:p>
      </dgm:t>
    </dgm:pt>
    <dgm:pt modelId="{0939DDFF-E8E5-4624-BECF-E2457F38942D}" type="sibTrans" cxnId="{28A34798-9DFA-4D39-A91C-EC90D4203AA4}">
      <dgm:prSet/>
      <dgm:spPr/>
      <dgm:t>
        <a:bodyPr/>
        <a:lstStyle/>
        <a:p>
          <a:pPr algn="just"/>
          <a:endParaRPr lang="en-NG" sz="1600" b="1"/>
        </a:p>
      </dgm:t>
    </dgm:pt>
    <dgm:pt modelId="{8CF90369-FFBF-46C0-94CE-97EF697DF0F1}">
      <dgm:prSet custT="1"/>
      <dgm:spPr/>
      <dgm:t>
        <a:bodyPr/>
        <a:lstStyle/>
        <a:p>
          <a:pPr algn="just">
            <a:buSzPts val="1000"/>
            <a:buFont typeface="Symbol" panose="05050102010706020507" pitchFamily="18" charset="2"/>
            <a:buChar char=""/>
          </a:pPr>
          <a:r>
            <a:rPr lang="en-NG" sz="1600" b="1"/>
            <a:t>It will identify structural and functional dysfunction in lungs</a:t>
          </a:r>
        </a:p>
      </dgm:t>
    </dgm:pt>
    <dgm:pt modelId="{E85A2FD0-EC31-4502-860D-643E7157AD91}" type="parTrans" cxnId="{0F12EB1B-F22B-4397-8965-915AE2C8E49F}">
      <dgm:prSet/>
      <dgm:spPr/>
      <dgm:t>
        <a:bodyPr/>
        <a:lstStyle/>
        <a:p>
          <a:pPr algn="just"/>
          <a:endParaRPr lang="en-NG" sz="1600" b="1"/>
        </a:p>
      </dgm:t>
    </dgm:pt>
    <dgm:pt modelId="{EF0B84DF-2904-448F-9817-F8B96626CBEA}" type="sibTrans" cxnId="{0F12EB1B-F22B-4397-8965-915AE2C8E49F}">
      <dgm:prSet/>
      <dgm:spPr/>
      <dgm:t>
        <a:bodyPr/>
        <a:lstStyle/>
        <a:p>
          <a:pPr algn="just"/>
          <a:endParaRPr lang="en-NG" sz="1600" b="1"/>
        </a:p>
      </dgm:t>
    </dgm:pt>
    <dgm:pt modelId="{58084DE0-E471-4B1D-9B82-AB253C3BC990}">
      <dgm:prSet custT="1"/>
      <dgm:spPr/>
      <dgm:t>
        <a:bodyPr/>
        <a:lstStyle/>
        <a:p>
          <a:pPr algn="just">
            <a:buSzPts val="1000"/>
            <a:buFont typeface="Symbol" panose="05050102010706020507" pitchFamily="18" charset="2"/>
            <a:buChar char=""/>
          </a:pPr>
          <a:r>
            <a:rPr lang="en-NG" sz="1600" b="1" dirty="0"/>
            <a:t>It will guide care planning, monitoring, and interventions</a:t>
          </a:r>
        </a:p>
      </dgm:t>
    </dgm:pt>
    <dgm:pt modelId="{229DCFEC-F679-43E2-ABB3-BB92684ACDA0}" type="parTrans" cxnId="{3B0AF302-F9D5-44EF-A8CF-52FACD3FC0CD}">
      <dgm:prSet/>
      <dgm:spPr/>
      <dgm:t>
        <a:bodyPr/>
        <a:lstStyle/>
        <a:p>
          <a:pPr algn="just"/>
          <a:endParaRPr lang="en-NG" sz="1600" b="1"/>
        </a:p>
      </dgm:t>
    </dgm:pt>
    <dgm:pt modelId="{82D1D965-A70A-480C-8612-AC0B7E4C1A40}" type="sibTrans" cxnId="{3B0AF302-F9D5-44EF-A8CF-52FACD3FC0CD}">
      <dgm:prSet/>
      <dgm:spPr/>
      <dgm:t>
        <a:bodyPr/>
        <a:lstStyle/>
        <a:p>
          <a:pPr algn="just"/>
          <a:endParaRPr lang="en-NG" sz="1600" b="1"/>
        </a:p>
      </dgm:t>
    </dgm:pt>
    <dgm:pt modelId="{5C0B8929-2EA9-44D8-9353-EB4536A0D420}" type="pres">
      <dgm:prSet presAssocID="{199879E4-CBB0-4223-B8DB-247AD07F14A9}" presName="vert0" presStyleCnt="0">
        <dgm:presLayoutVars>
          <dgm:dir/>
          <dgm:animOne val="branch"/>
          <dgm:animLvl val="lvl"/>
        </dgm:presLayoutVars>
      </dgm:prSet>
      <dgm:spPr/>
    </dgm:pt>
    <dgm:pt modelId="{7BC7D7EB-FFF2-466D-A5AA-F13702C6E924}" type="pres">
      <dgm:prSet presAssocID="{B8243642-3A79-43E1-8F98-FDC23AE174D7}" presName="thickLine" presStyleLbl="alignNode1" presStyleIdx="0" presStyleCnt="2"/>
      <dgm:spPr/>
    </dgm:pt>
    <dgm:pt modelId="{AAD86280-7ECE-42DC-AEC7-95865273590B}" type="pres">
      <dgm:prSet presAssocID="{B8243642-3A79-43E1-8F98-FDC23AE174D7}" presName="horz1" presStyleCnt="0"/>
      <dgm:spPr/>
    </dgm:pt>
    <dgm:pt modelId="{BD49F7AB-1A19-4243-BEE3-74B2F293FE2D}" type="pres">
      <dgm:prSet presAssocID="{B8243642-3A79-43E1-8F98-FDC23AE174D7}" presName="tx1" presStyleLbl="revTx" presStyleIdx="0" presStyleCnt="10"/>
      <dgm:spPr/>
    </dgm:pt>
    <dgm:pt modelId="{40074888-C01B-41E4-A05E-F6F33A1C2E09}" type="pres">
      <dgm:prSet presAssocID="{B8243642-3A79-43E1-8F98-FDC23AE174D7}" presName="vert1" presStyleCnt="0"/>
      <dgm:spPr/>
    </dgm:pt>
    <dgm:pt modelId="{17F0D515-777F-45BE-AF81-6AAC46DC3BFE}" type="pres">
      <dgm:prSet presAssocID="{71F611EC-0CF6-489F-B325-D8545B08C997}" presName="vertSpace2a" presStyleCnt="0"/>
      <dgm:spPr/>
    </dgm:pt>
    <dgm:pt modelId="{0B93D257-3CA7-4613-BBB9-ECA7F525E2ED}" type="pres">
      <dgm:prSet presAssocID="{71F611EC-0CF6-489F-B325-D8545B08C997}" presName="horz2" presStyleCnt="0"/>
      <dgm:spPr/>
    </dgm:pt>
    <dgm:pt modelId="{33553C6D-BFE5-43A6-A6C5-14A846F9DB69}" type="pres">
      <dgm:prSet presAssocID="{71F611EC-0CF6-489F-B325-D8545B08C997}" presName="horzSpace2" presStyleCnt="0"/>
      <dgm:spPr/>
    </dgm:pt>
    <dgm:pt modelId="{DB26CD59-EC77-4A51-8F74-52140722942A}" type="pres">
      <dgm:prSet presAssocID="{71F611EC-0CF6-489F-B325-D8545B08C997}" presName="tx2" presStyleLbl="revTx" presStyleIdx="1" presStyleCnt="10"/>
      <dgm:spPr/>
    </dgm:pt>
    <dgm:pt modelId="{13914753-81D9-4407-94EF-89BFF88B1E82}" type="pres">
      <dgm:prSet presAssocID="{71F611EC-0CF6-489F-B325-D8545B08C997}" presName="vert2" presStyleCnt="0"/>
      <dgm:spPr/>
    </dgm:pt>
    <dgm:pt modelId="{CB3901C4-3DBA-4855-8A12-26312876019F}" type="pres">
      <dgm:prSet presAssocID="{71F611EC-0CF6-489F-B325-D8545B08C997}" presName="thinLine2b" presStyleLbl="callout" presStyleIdx="0" presStyleCnt="8"/>
      <dgm:spPr/>
    </dgm:pt>
    <dgm:pt modelId="{58F27EA6-0CB1-4F33-95FA-273E599E12BE}" type="pres">
      <dgm:prSet presAssocID="{71F611EC-0CF6-489F-B325-D8545B08C997}" presName="vertSpace2b" presStyleCnt="0"/>
      <dgm:spPr/>
    </dgm:pt>
    <dgm:pt modelId="{18D53D87-FC8D-42FC-B61E-8772E1EB1849}" type="pres">
      <dgm:prSet presAssocID="{D5D16007-1871-4BD8-9AD5-A80E23BD0C4B}" presName="horz2" presStyleCnt="0"/>
      <dgm:spPr/>
    </dgm:pt>
    <dgm:pt modelId="{DDD7346C-378F-4098-9F76-0F4F9BEE2D0C}" type="pres">
      <dgm:prSet presAssocID="{D5D16007-1871-4BD8-9AD5-A80E23BD0C4B}" presName="horzSpace2" presStyleCnt="0"/>
      <dgm:spPr/>
    </dgm:pt>
    <dgm:pt modelId="{6631A1CB-1327-40B4-9DE8-C20B03DDE6E9}" type="pres">
      <dgm:prSet presAssocID="{D5D16007-1871-4BD8-9AD5-A80E23BD0C4B}" presName="tx2" presStyleLbl="revTx" presStyleIdx="2" presStyleCnt="10"/>
      <dgm:spPr/>
    </dgm:pt>
    <dgm:pt modelId="{1F6ABC75-BDF8-4DDF-8BDC-312B803843DE}" type="pres">
      <dgm:prSet presAssocID="{D5D16007-1871-4BD8-9AD5-A80E23BD0C4B}" presName="vert2" presStyleCnt="0"/>
      <dgm:spPr/>
    </dgm:pt>
    <dgm:pt modelId="{EC589125-A72E-4048-A11A-A1700050C079}" type="pres">
      <dgm:prSet presAssocID="{D5D16007-1871-4BD8-9AD5-A80E23BD0C4B}" presName="thinLine2b" presStyleLbl="callout" presStyleIdx="1" presStyleCnt="8"/>
      <dgm:spPr/>
    </dgm:pt>
    <dgm:pt modelId="{CEDBC6EE-A3D6-4744-BF2C-1191BD1D820C}" type="pres">
      <dgm:prSet presAssocID="{D5D16007-1871-4BD8-9AD5-A80E23BD0C4B}" presName="vertSpace2b" presStyleCnt="0"/>
      <dgm:spPr/>
    </dgm:pt>
    <dgm:pt modelId="{032D959E-165D-49AD-AE84-0EF2304BF319}" type="pres">
      <dgm:prSet presAssocID="{E644FE33-6467-4B65-9AB2-CF4B5071D35B}" presName="horz2" presStyleCnt="0"/>
      <dgm:spPr/>
    </dgm:pt>
    <dgm:pt modelId="{C334C3C6-0128-4B6F-BE42-BCEF0145C4E5}" type="pres">
      <dgm:prSet presAssocID="{E644FE33-6467-4B65-9AB2-CF4B5071D35B}" presName="horzSpace2" presStyleCnt="0"/>
      <dgm:spPr/>
    </dgm:pt>
    <dgm:pt modelId="{C9CAA6B9-F45F-410D-8921-6A7161446EF4}" type="pres">
      <dgm:prSet presAssocID="{E644FE33-6467-4B65-9AB2-CF4B5071D35B}" presName="tx2" presStyleLbl="revTx" presStyleIdx="3" presStyleCnt="10"/>
      <dgm:spPr/>
    </dgm:pt>
    <dgm:pt modelId="{EE43B9B0-E3AF-431E-ADC2-206D91061E62}" type="pres">
      <dgm:prSet presAssocID="{E644FE33-6467-4B65-9AB2-CF4B5071D35B}" presName="vert2" presStyleCnt="0"/>
      <dgm:spPr/>
    </dgm:pt>
    <dgm:pt modelId="{491F6AE3-820D-4F22-8263-D5889008C396}" type="pres">
      <dgm:prSet presAssocID="{E644FE33-6467-4B65-9AB2-CF4B5071D35B}" presName="thinLine2b" presStyleLbl="callout" presStyleIdx="2" presStyleCnt="8"/>
      <dgm:spPr/>
    </dgm:pt>
    <dgm:pt modelId="{D458902B-056C-401C-8075-BD72CFD57985}" type="pres">
      <dgm:prSet presAssocID="{E644FE33-6467-4B65-9AB2-CF4B5071D35B}" presName="vertSpace2b" presStyleCnt="0"/>
      <dgm:spPr/>
    </dgm:pt>
    <dgm:pt modelId="{AC637089-9FD7-46B8-87CC-82F4D638DAF2}" type="pres">
      <dgm:prSet presAssocID="{40EB2F7E-F844-465A-A5F4-7D3D8F4DD5E0}" presName="horz2" presStyleCnt="0"/>
      <dgm:spPr/>
    </dgm:pt>
    <dgm:pt modelId="{7DB74015-C2AD-471F-971E-3496F5480A91}" type="pres">
      <dgm:prSet presAssocID="{40EB2F7E-F844-465A-A5F4-7D3D8F4DD5E0}" presName="horzSpace2" presStyleCnt="0"/>
      <dgm:spPr/>
    </dgm:pt>
    <dgm:pt modelId="{ACEB7201-2EA5-471E-986F-B8EB0CBB80E8}" type="pres">
      <dgm:prSet presAssocID="{40EB2F7E-F844-465A-A5F4-7D3D8F4DD5E0}" presName="tx2" presStyleLbl="revTx" presStyleIdx="4" presStyleCnt="10"/>
      <dgm:spPr/>
    </dgm:pt>
    <dgm:pt modelId="{45E7AA49-4685-4181-8028-16F3985B5A10}" type="pres">
      <dgm:prSet presAssocID="{40EB2F7E-F844-465A-A5F4-7D3D8F4DD5E0}" presName="vert2" presStyleCnt="0"/>
      <dgm:spPr/>
    </dgm:pt>
    <dgm:pt modelId="{1C4AA0FB-B798-4B2B-B40F-C0D9689CB5AE}" type="pres">
      <dgm:prSet presAssocID="{40EB2F7E-F844-465A-A5F4-7D3D8F4DD5E0}" presName="thinLine2b" presStyleLbl="callout" presStyleIdx="3" presStyleCnt="8"/>
      <dgm:spPr/>
    </dgm:pt>
    <dgm:pt modelId="{13DE77B0-D5D3-4385-A953-E0FDD722F984}" type="pres">
      <dgm:prSet presAssocID="{40EB2F7E-F844-465A-A5F4-7D3D8F4DD5E0}" presName="vertSpace2b" presStyleCnt="0"/>
      <dgm:spPr/>
    </dgm:pt>
    <dgm:pt modelId="{1117561A-0A90-4A0C-B39D-BEC9EE4B8238}" type="pres">
      <dgm:prSet presAssocID="{6AC7C1F8-2FDC-4445-8A43-C0774707F64C}" presName="horz2" presStyleCnt="0"/>
      <dgm:spPr/>
    </dgm:pt>
    <dgm:pt modelId="{25FE2D41-934B-4E82-A3FD-45B2F18EF29D}" type="pres">
      <dgm:prSet presAssocID="{6AC7C1F8-2FDC-4445-8A43-C0774707F64C}" presName="horzSpace2" presStyleCnt="0"/>
      <dgm:spPr/>
    </dgm:pt>
    <dgm:pt modelId="{017EC31F-59D3-4195-B845-39F0AB3FC99C}" type="pres">
      <dgm:prSet presAssocID="{6AC7C1F8-2FDC-4445-8A43-C0774707F64C}" presName="tx2" presStyleLbl="revTx" presStyleIdx="5" presStyleCnt="10"/>
      <dgm:spPr/>
    </dgm:pt>
    <dgm:pt modelId="{7FAAD59C-E423-4FA1-9B2A-01AAFD8D6818}" type="pres">
      <dgm:prSet presAssocID="{6AC7C1F8-2FDC-4445-8A43-C0774707F64C}" presName="vert2" presStyleCnt="0"/>
      <dgm:spPr/>
    </dgm:pt>
    <dgm:pt modelId="{72B9E935-0F22-4887-BC10-FF5DE9069B77}" type="pres">
      <dgm:prSet presAssocID="{6AC7C1F8-2FDC-4445-8A43-C0774707F64C}" presName="thinLine2b" presStyleLbl="callout" presStyleIdx="4" presStyleCnt="8"/>
      <dgm:spPr/>
    </dgm:pt>
    <dgm:pt modelId="{0E6730D6-92EA-4525-BD96-5D1BE850A025}" type="pres">
      <dgm:prSet presAssocID="{6AC7C1F8-2FDC-4445-8A43-C0774707F64C}" presName="vertSpace2b" presStyleCnt="0"/>
      <dgm:spPr/>
    </dgm:pt>
    <dgm:pt modelId="{80A6FB9D-BEFB-44D7-8187-C0EEC7655AAC}" type="pres">
      <dgm:prSet presAssocID="{3E73E93D-DB69-4ECC-93D7-2821FA5A3114}" presName="horz2" presStyleCnt="0"/>
      <dgm:spPr/>
    </dgm:pt>
    <dgm:pt modelId="{19C36AF7-38EB-4E1B-BADC-B43790F79BF5}" type="pres">
      <dgm:prSet presAssocID="{3E73E93D-DB69-4ECC-93D7-2821FA5A3114}" presName="horzSpace2" presStyleCnt="0"/>
      <dgm:spPr/>
    </dgm:pt>
    <dgm:pt modelId="{6B02D096-507A-4FBD-97D4-D8E08E219B66}" type="pres">
      <dgm:prSet presAssocID="{3E73E93D-DB69-4ECC-93D7-2821FA5A3114}" presName="tx2" presStyleLbl="revTx" presStyleIdx="6" presStyleCnt="10"/>
      <dgm:spPr/>
    </dgm:pt>
    <dgm:pt modelId="{24299311-9D6E-4BA9-9369-F5EC4E23414E}" type="pres">
      <dgm:prSet presAssocID="{3E73E93D-DB69-4ECC-93D7-2821FA5A3114}" presName="vert2" presStyleCnt="0"/>
      <dgm:spPr/>
    </dgm:pt>
    <dgm:pt modelId="{94042E35-43DB-4F2B-AE3B-30A71264584F}" type="pres">
      <dgm:prSet presAssocID="{3E73E93D-DB69-4ECC-93D7-2821FA5A3114}" presName="thinLine2b" presStyleLbl="callout" presStyleIdx="5" presStyleCnt="8"/>
      <dgm:spPr/>
    </dgm:pt>
    <dgm:pt modelId="{10FB7ED8-915E-48A0-8BA7-1F8FBE6E9209}" type="pres">
      <dgm:prSet presAssocID="{3E73E93D-DB69-4ECC-93D7-2821FA5A3114}" presName="vertSpace2b" presStyleCnt="0"/>
      <dgm:spPr/>
    </dgm:pt>
    <dgm:pt modelId="{4111B7A5-C465-49F0-9F9F-FD784592B581}" type="pres">
      <dgm:prSet presAssocID="{A22C45FD-8150-4BBF-8047-A648C944731C}" presName="thickLine" presStyleLbl="alignNode1" presStyleIdx="1" presStyleCnt="2"/>
      <dgm:spPr/>
    </dgm:pt>
    <dgm:pt modelId="{AE6580C2-E703-4157-8F97-0180FA1C4E8A}" type="pres">
      <dgm:prSet presAssocID="{A22C45FD-8150-4BBF-8047-A648C944731C}" presName="horz1" presStyleCnt="0"/>
      <dgm:spPr/>
    </dgm:pt>
    <dgm:pt modelId="{D96E06A3-7CA7-47C5-9004-008778AE4EA8}" type="pres">
      <dgm:prSet presAssocID="{A22C45FD-8150-4BBF-8047-A648C944731C}" presName="tx1" presStyleLbl="revTx" presStyleIdx="7" presStyleCnt="10"/>
      <dgm:spPr/>
    </dgm:pt>
    <dgm:pt modelId="{749AC6D5-3A7A-4966-8197-F8FE4B03A053}" type="pres">
      <dgm:prSet presAssocID="{A22C45FD-8150-4BBF-8047-A648C944731C}" presName="vert1" presStyleCnt="0"/>
      <dgm:spPr/>
    </dgm:pt>
    <dgm:pt modelId="{78651A6E-9543-46AE-A812-9A9B45345296}" type="pres">
      <dgm:prSet presAssocID="{8CF90369-FFBF-46C0-94CE-97EF697DF0F1}" presName="vertSpace2a" presStyleCnt="0"/>
      <dgm:spPr/>
    </dgm:pt>
    <dgm:pt modelId="{B406AB47-CBCB-433B-BF6F-47581E606DDF}" type="pres">
      <dgm:prSet presAssocID="{8CF90369-FFBF-46C0-94CE-97EF697DF0F1}" presName="horz2" presStyleCnt="0"/>
      <dgm:spPr/>
    </dgm:pt>
    <dgm:pt modelId="{38740A9F-261C-4C94-96FC-5E0BB5C20169}" type="pres">
      <dgm:prSet presAssocID="{8CF90369-FFBF-46C0-94CE-97EF697DF0F1}" presName="horzSpace2" presStyleCnt="0"/>
      <dgm:spPr/>
    </dgm:pt>
    <dgm:pt modelId="{9304CB73-C45E-4EB4-AB4B-828E9683543A}" type="pres">
      <dgm:prSet presAssocID="{8CF90369-FFBF-46C0-94CE-97EF697DF0F1}" presName="tx2" presStyleLbl="revTx" presStyleIdx="8" presStyleCnt="10"/>
      <dgm:spPr/>
    </dgm:pt>
    <dgm:pt modelId="{CFFE4B17-13B6-4F24-9919-0E2196EA6ADE}" type="pres">
      <dgm:prSet presAssocID="{8CF90369-FFBF-46C0-94CE-97EF697DF0F1}" presName="vert2" presStyleCnt="0"/>
      <dgm:spPr/>
    </dgm:pt>
    <dgm:pt modelId="{3CBF79F1-E887-418C-90FE-52C0EFAAF6EB}" type="pres">
      <dgm:prSet presAssocID="{8CF90369-FFBF-46C0-94CE-97EF697DF0F1}" presName="thinLine2b" presStyleLbl="callout" presStyleIdx="6" presStyleCnt="8"/>
      <dgm:spPr/>
    </dgm:pt>
    <dgm:pt modelId="{9031E98F-E1AA-489D-A569-B1877A3F5363}" type="pres">
      <dgm:prSet presAssocID="{8CF90369-FFBF-46C0-94CE-97EF697DF0F1}" presName="vertSpace2b" presStyleCnt="0"/>
      <dgm:spPr/>
    </dgm:pt>
    <dgm:pt modelId="{C2EDD961-458A-41C0-BAF2-78FEFA682CD4}" type="pres">
      <dgm:prSet presAssocID="{58084DE0-E471-4B1D-9B82-AB253C3BC990}" presName="horz2" presStyleCnt="0"/>
      <dgm:spPr/>
    </dgm:pt>
    <dgm:pt modelId="{CB2FABF7-701B-4295-A7D1-0876168F6ED0}" type="pres">
      <dgm:prSet presAssocID="{58084DE0-E471-4B1D-9B82-AB253C3BC990}" presName="horzSpace2" presStyleCnt="0"/>
      <dgm:spPr/>
    </dgm:pt>
    <dgm:pt modelId="{D2229DD2-A82C-4725-B123-ABB5D0AFF268}" type="pres">
      <dgm:prSet presAssocID="{58084DE0-E471-4B1D-9B82-AB253C3BC990}" presName="tx2" presStyleLbl="revTx" presStyleIdx="9" presStyleCnt="10"/>
      <dgm:spPr/>
    </dgm:pt>
    <dgm:pt modelId="{1B483BDE-91FF-4F49-AB20-C4923D8039E5}" type="pres">
      <dgm:prSet presAssocID="{58084DE0-E471-4B1D-9B82-AB253C3BC990}" presName="vert2" presStyleCnt="0"/>
      <dgm:spPr/>
    </dgm:pt>
    <dgm:pt modelId="{9DDF1EFC-0F05-46E9-8109-70D50ACB2AC4}" type="pres">
      <dgm:prSet presAssocID="{58084DE0-E471-4B1D-9B82-AB253C3BC990}" presName="thinLine2b" presStyleLbl="callout" presStyleIdx="7" presStyleCnt="8"/>
      <dgm:spPr/>
    </dgm:pt>
    <dgm:pt modelId="{0A874F82-BF18-46B2-8030-953CCEEBE9CF}" type="pres">
      <dgm:prSet presAssocID="{58084DE0-E471-4B1D-9B82-AB253C3BC990}" presName="vertSpace2b" presStyleCnt="0"/>
      <dgm:spPr/>
    </dgm:pt>
  </dgm:ptLst>
  <dgm:cxnLst>
    <dgm:cxn modelId="{3B0AF302-F9D5-44EF-A8CF-52FACD3FC0CD}" srcId="{A22C45FD-8150-4BBF-8047-A648C944731C}" destId="{58084DE0-E471-4B1D-9B82-AB253C3BC990}" srcOrd="1" destOrd="0" parTransId="{229DCFEC-F679-43E2-ABB3-BB92684ACDA0}" sibTransId="{82D1D965-A70A-480C-8612-AC0B7E4C1A40}"/>
    <dgm:cxn modelId="{BF564510-7D65-40FF-A68D-DD88BDD93F18}" srcId="{199879E4-CBB0-4223-B8DB-247AD07F14A9}" destId="{B8243642-3A79-43E1-8F98-FDC23AE174D7}" srcOrd="0" destOrd="0" parTransId="{5AE95620-54A1-46CA-8BC8-90296AB68336}" sibTransId="{7D0F407D-DFBA-4396-9534-2A086F02239C}"/>
    <dgm:cxn modelId="{0F12EB1B-F22B-4397-8965-915AE2C8E49F}" srcId="{A22C45FD-8150-4BBF-8047-A648C944731C}" destId="{8CF90369-FFBF-46C0-94CE-97EF697DF0F1}" srcOrd="0" destOrd="0" parTransId="{E85A2FD0-EC31-4502-860D-643E7157AD91}" sibTransId="{EF0B84DF-2904-448F-9817-F8B96626CBEA}"/>
    <dgm:cxn modelId="{A0594829-3666-49EB-BA09-A47220931F13}" type="presOf" srcId="{58084DE0-E471-4B1D-9B82-AB253C3BC990}" destId="{D2229DD2-A82C-4725-B123-ABB5D0AFF268}" srcOrd="0" destOrd="0" presId="urn:microsoft.com/office/officeart/2008/layout/LinedList"/>
    <dgm:cxn modelId="{D0D8AF31-6365-411D-AB70-2CBCA9ECEED3}" type="presOf" srcId="{E644FE33-6467-4B65-9AB2-CF4B5071D35B}" destId="{C9CAA6B9-F45F-410D-8921-6A7161446EF4}" srcOrd="0" destOrd="0" presId="urn:microsoft.com/office/officeart/2008/layout/LinedList"/>
    <dgm:cxn modelId="{008D6E36-2DBD-449B-AD84-407A1BECEE5E}" srcId="{B8243642-3A79-43E1-8F98-FDC23AE174D7}" destId="{6AC7C1F8-2FDC-4445-8A43-C0774707F64C}" srcOrd="4" destOrd="0" parTransId="{A665B875-13A4-48D9-A7C2-0DCF25B9CA0D}" sibTransId="{A8AC4B17-F512-4EA9-992B-33578603C855}"/>
    <dgm:cxn modelId="{01F9365D-4440-4ED8-B4B2-FB163066DD5E}" srcId="{B8243642-3A79-43E1-8F98-FDC23AE174D7}" destId="{E644FE33-6467-4B65-9AB2-CF4B5071D35B}" srcOrd="2" destOrd="0" parTransId="{459A1E34-16FA-4BF2-8ADA-B54BD10F183E}" sibTransId="{040742B3-6B3E-406E-8B48-2BA478A7652A}"/>
    <dgm:cxn modelId="{907EE842-680F-4A62-A1A7-3D4E9B062711}" type="presOf" srcId="{8CF90369-FFBF-46C0-94CE-97EF697DF0F1}" destId="{9304CB73-C45E-4EB4-AB4B-828E9683543A}" srcOrd="0" destOrd="0" presId="urn:microsoft.com/office/officeart/2008/layout/LinedList"/>
    <dgm:cxn modelId="{877C3E4B-2756-4C3B-BBF2-B8AF610C831E}" srcId="{B8243642-3A79-43E1-8F98-FDC23AE174D7}" destId="{3E73E93D-DB69-4ECC-93D7-2821FA5A3114}" srcOrd="5" destOrd="0" parTransId="{A24EBC1A-7F65-494B-BD72-3A41A760A8D9}" sibTransId="{50AD3EF0-CAAD-464E-859A-8CCD5E79EFBF}"/>
    <dgm:cxn modelId="{F0453773-F261-489F-8293-A65DDA24C2A7}" type="presOf" srcId="{B8243642-3A79-43E1-8F98-FDC23AE174D7}" destId="{BD49F7AB-1A19-4243-BEE3-74B2F293FE2D}" srcOrd="0" destOrd="0" presId="urn:microsoft.com/office/officeart/2008/layout/LinedList"/>
    <dgm:cxn modelId="{70794875-A63B-4A2F-BA0B-F01F1B243753}" srcId="{B8243642-3A79-43E1-8F98-FDC23AE174D7}" destId="{40EB2F7E-F844-465A-A5F4-7D3D8F4DD5E0}" srcOrd="3" destOrd="0" parTransId="{DC78CB4E-EE54-4733-8697-A64E0479C102}" sibTransId="{9A17A93F-C352-46B5-A3D7-EBB355922EE7}"/>
    <dgm:cxn modelId="{E84D0656-4817-4FC3-B216-BA68E8186CA5}" type="presOf" srcId="{3E73E93D-DB69-4ECC-93D7-2821FA5A3114}" destId="{6B02D096-507A-4FBD-97D4-D8E08E219B66}" srcOrd="0" destOrd="0" presId="urn:microsoft.com/office/officeart/2008/layout/LinedList"/>
    <dgm:cxn modelId="{59240756-E396-4888-8A91-6CF121EA1A02}" srcId="{B8243642-3A79-43E1-8F98-FDC23AE174D7}" destId="{D5D16007-1871-4BD8-9AD5-A80E23BD0C4B}" srcOrd="1" destOrd="0" parTransId="{DF324C51-321C-4256-B751-7AB06CB5201C}" sibTransId="{DC451AD0-5A7A-43E7-8E8F-585287197957}"/>
    <dgm:cxn modelId="{A8FA1480-7B23-4015-AB6F-105D0BA55F08}" type="presOf" srcId="{A22C45FD-8150-4BBF-8047-A648C944731C}" destId="{D96E06A3-7CA7-47C5-9004-008778AE4EA8}" srcOrd="0" destOrd="0" presId="urn:microsoft.com/office/officeart/2008/layout/LinedList"/>
    <dgm:cxn modelId="{B9B90A8D-254A-4517-B49A-71E95B642C13}" type="presOf" srcId="{199879E4-CBB0-4223-B8DB-247AD07F14A9}" destId="{5C0B8929-2EA9-44D8-9353-EB4536A0D420}" srcOrd="0" destOrd="0" presId="urn:microsoft.com/office/officeart/2008/layout/LinedList"/>
    <dgm:cxn modelId="{28A34798-9DFA-4D39-A91C-EC90D4203AA4}" srcId="{199879E4-CBB0-4223-B8DB-247AD07F14A9}" destId="{A22C45FD-8150-4BBF-8047-A648C944731C}" srcOrd="1" destOrd="0" parTransId="{FF2DF86C-6987-46E4-A342-27C4E717E862}" sibTransId="{0939DDFF-E8E5-4624-BECF-E2457F38942D}"/>
    <dgm:cxn modelId="{4018A4A5-8C67-499B-B9D4-9F2974ADD7BD}" srcId="{B8243642-3A79-43E1-8F98-FDC23AE174D7}" destId="{71F611EC-0CF6-489F-B325-D8545B08C997}" srcOrd="0" destOrd="0" parTransId="{7B8BD8C2-28C1-4D89-8035-294B273652A0}" sibTransId="{CF68F560-4973-4CA9-A289-3AEE1AB3B0ED}"/>
    <dgm:cxn modelId="{95CD11BB-4C93-4CD9-8BF4-D0A229B21B54}" type="presOf" srcId="{D5D16007-1871-4BD8-9AD5-A80E23BD0C4B}" destId="{6631A1CB-1327-40B4-9DE8-C20B03DDE6E9}" srcOrd="0" destOrd="0" presId="urn:microsoft.com/office/officeart/2008/layout/LinedList"/>
    <dgm:cxn modelId="{607BD5CE-F290-45F7-A8A2-4A797AFF44AF}" type="presOf" srcId="{6AC7C1F8-2FDC-4445-8A43-C0774707F64C}" destId="{017EC31F-59D3-4195-B845-39F0AB3FC99C}" srcOrd="0" destOrd="0" presId="urn:microsoft.com/office/officeart/2008/layout/LinedList"/>
    <dgm:cxn modelId="{42A134DE-0788-4C50-A3EE-2292A6D3B3E5}" type="presOf" srcId="{40EB2F7E-F844-465A-A5F4-7D3D8F4DD5E0}" destId="{ACEB7201-2EA5-471E-986F-B8EB0CBB80E8}" srcOrd="0" destOrd="0" presId="urn:microsoft.com/office/officeart/2008/layout/LinedList"/>
    <dgm:cxn modelId="{E1592AFB-5E41-40C4-9BBA-DEA22CB5E580}" type="presOf" srcId="{71F611EC-0CF6-489F-B325-D8545B08C997}" destId="{DB26CD59-EC77-4A51-8F74-52140722942A}" srcOrd="0" destOrd="0" presId="urn:microsoft.com/office/officeart/2008/layout/LinedList"/>
    <dgm:cxn modelId="{AAF85EF2-9120-4BCC-8762-2BFDECACDB59}" type="presParOf" srcId="{5C0B8929-2EA9-44D8-9353-EB4536A0D420}" destId="{7BC7D7EB-FFF2-466D-A5AA-F13702C6E924}" srcOrd="0" destOrd="0" presId="urn:microsoft.com/office/officeart/2008/layout/LinedList"/>
    <dgm:cxn modelId="{7759ABA3-5113-4CA5-B4EB-A8D6FF2C4904}" type="presParOf" srcId="{5C0B8929-2EA9-44D8-9353-EB4536A0D420}" destId="{AAD86280-7ECE-42DC-AEC7-95865273590B}" srcOrd="1" destOrd="0" presId="urn:microsoft.com/office/officeart/2008/layout/LinedList"/>
    <dgm:cxn modelId="{0FC11DA6-ED07-411B-BAEB-73C462F43006}" type="presParOf" srcId="{AAD86280-7ECE-42DC-AEC7-95865273590B}" destId="{BD49F7AB-1A19-4243-BEE3-74B2F293FE2D}" srcOrd="0" destOrd="0" presId="urn:microsoft.com/office/officeart/2008/layout/LinedList"/>
    <dgm:cxn modelId="{86B195FB-CC2B-4903-8022-2DDA6C037020}" type="presParOf" srcId="{AAD86280-7ECE-42DC-AEC7-95865273590B}" destId="{40074888-C01B-41E4-A05E-F6F33A1C2E09}" srcOrd="1" destOrd="0" presId="urn:microsoft.com/office/officeart/2008/layout/LinedList"/>
    <dgm:cxn modelId="{4CE62C26-AB1D-4C27-B110-7703E32F6242}" type="presParOf" srcId="{40074888-C01B-41E4-A05E-F6F33A1C2E09}" destId="{17F0D515-777F-45BE-AF81-6AAC46DC3BFE}" srcOrd="0" destOrd="0" presId="urn:microsoft.com/office/officeart/2008/layout/LinedList"/>
    <dgm:cxn modelId="{7C4DD54A-F8B5-45C2-A57F-5650FB49D7C6}" type="presParOf" srcId="{40074888-C01B-41E4-A05E-F6F33A1C2E09}" destId="{0B93D257-3CA7-4613-BBB9-ECA7F525E2ED}" srcOrd="1" destOrd="0" presId="urn:microsoft.com/office/officeart/2008/layout/LinedList"/>
    <dgm:cxn modelId="{C1B9FF87-EC20-4D50-9BA3-03985F46E76E}" type="presParOf" srcId="{0B93D257-3CA7-4613-BBB9-ECA7F525E2ED}" destId="{33553C6D-BFE5-43A6-A6C5-14A846F9DB69}" srcOrd="0" destOrd="0" presId="urn:microsoft.com/office/officeart/2008/layout/LinedList"/>
    <dgm:cxn modelId="{D84FB54E-0A14-4EEF-A30D-8A70FA8776EC}" type="presParOf" srcId="{0B93D257-3CA7-4613-BBB9-ECA7F525E2ED}" destId="{DB26CD59-EC77-4A51-8F74-52140722942A}" srcOrd="1" destOrd="0" presId="urn:microsoft.com/office/officeart/2008/layout/LinedList"/>
    <dgm:cxn modelId="{EB87E23F-F45E-4EB0-AAD9-5FF72A53D9D8}" type="presParOf" srcId="{0B93D257-3CA7-4613-BBB9-ECA7F525E2ED}" destId="{13914753-81D9-4407-94EF-89BFF88B1E82}" srcOrd="2" destOrd="0" presId="urn:microsoft.com/office/officeart/2008/layout/LinedList"/>
    <dgm:cxn modelId="{6DA01E36-3D15-460C-8A9C-E3BF208F115C}" type="presParOf" srcId="{40074888-C01B-41E4-A05E-F6F33A1C2E09}" destId="{CB3901C4-3DBA-4855-8A12-26312876019F}" srcOrd="2" destOrd="0" presId="urn:microsoft.com/office/officeart/2008/layout/LinedList"/>
    <dgm:cxn modelId="{46378907-EEA8-4154-A2E5-7861BA11B46B}" type="presParOf" srcId="{40074888-C01B-41E4-A05E-F6F33A1C2E09}" destId="{58F27EA6-0CB1-4F33-95FA-273E599E12BE}" srcOrd="3" destOrd="0" presId="urn:microsoft.com/office/officeart/2008/layout/LinedList"/>
    <dgm:cxn modelId="{152ACC13-F7AA-449A-AD1A-B326774FAB1E}" type="presParOf" srcId="{40074888-C01B-41E4-A05E-F6F33A1C2E09}" destId="{18D53D87-FC8D-42FC-B61E-8772E1EB1849}" srcOrd="4" destOrd="0" presId="urn:microsoft.com/office/officeart/2008/layout/LinedList"/>
    <dgm:cxn modelId="{5BDD67C4-8C0C-486E-8D24-8344753758B3}" type="presParOf" srcId="{18D53D87-FC8D-42FC-B61E-8772E1EB1849}" destId="{DDD7346C-378F-4098-9F76-0F4F9BEE2D0C}" srcOrd="0" destOrd="0" presId="urn:microsoft.com/office/officeart/2008/layout/LinedList"/>
    <dgm:cxn modelId="{64473AA2-86E1-41D1-BFB3-4E9858F81F1B}" type="presParOf" srcId="{18D53D87-FC8D-42FC-B61E-8772E1EB1849}" destId="{6631A1CB-1327-40B4-9DE8-C20B03DDE6E9}" srcOrd="1" destOrd="0" presId="urn:microsoft.com/office/officeart/2008/layout/LinedList"/>
    <dgm:cxn modelId="{6230139B-6892-48C8-A85C-B15C7ACFD0AE}" type="presParOf" srcId="{18D53D87-FC8D-42FC-B61E-8772E1EB1849}" destId="{1F6ABC75-BDF8-4DDF-8BDC-312B803843DE}" srcOrd="2" destOrd="0" presId="urn:microsoft.com/office/officeart/2008/layout/LinedList"/>
    <dgm:cxn modelId="{44C004B9-4CD3-4003-A914-A9F7F0D58E84}" type="presParOf" srcId="{40074888-C01B-41E4-A05E-F6F33A1C2E09}" destId="{EC589125-A72E-4048-A11A-A1700050C079}" srcOrd="5" destOrd="0" presId="urn:microsoft.com/office/officeart/2008/layout/LinedList"/>
    <dgm:cxn modelId="{72ADD583-2FD4-4B4F-85A0-363D8A6AD0E1}" type="presParOf" srcId="{40074888-C01B-41E4-A05E-F6F33A1C2E09}" destId="{CEDBC6EE-A3D6-4744-BF2C-1191BD1D820C}" srcOrd="6" destOrd="0" presId="urn:microsoft.com/office/officeart/2008/layout/LinedList"/>
    <dgm:cxn modelId="{10EA4CF4-5EA9-4983-8EA0-02EE3391CC04}" type="presParOf" srcId="{40074888-C01B-41E4-A05E-F6F33A1C2E09}" destId="{032D959E-165D-49AD-AE84-0EF2304BF319}" srcOrd="7" destOrd="0" presId="urn:microsoft.com/office/officeart/2008/layout/LinedList"/>
    <dgm:cxn modelId="{41B88EB4-E1D3-4007-82E7-84032F6BDA56}" type="presParOf" srcId="{032D959E-165D-49AD-AE84-0EF2304BF319}" destId="{C334C3C6-0128-4B6F-BE42-BCEF0145C4E5}" srcOrd="0" destOrd="0" presId="urn:microsoft.com/office/officeart/2008/layout/LinedList"/>
    <dgm:cxn modelId="{6273356A-A0CD-4614-A9CA-D472B78B816A}" type="presParOf" srcId="{032D959E-165D-49AD-AE84-0EF2304BF319}" destId="{C9CAA6B9-F45F-410D-8921-6A7161446EF4}" srcOrd="1" destOrd="0" presId="urn:microsoft.com/office/officeart/2008/layout/LinedList"/>
    <dgm:cxn modelId="{8A319F89-533D-4F05-BCFC-E7E6CC60E75D}" type="presParOf" srcId="{032D959E-165D-49AD-AE84-0EF2304BF319}" destId="{EE43B9B0-E3AF-431E-ADC2-206D91061E62}" srcOrd="2" destOrd="0" presId="urn:microsoft.com/office/officeart/2008/layout/LinedList"/>
    <dgm:cxn modelId="{43EB49AE-67D8-490B-9366-39B08F8B240B}" type="presParOf" srcId="{40074888-C01B-41E4-A05E-F6F33A1C2E09}" destId="{491F6AE3-820D-4F22-8263-D5889008C396}" srcOrd="8" destOrd="0" presId="urn:microsoft.com/office/officeart/2008/layout/LinedList"/>
    <dgm:cxn modelId="{0BCBFA46-7B9D-4818-98A0-CAA598437C05}" type="presParOf" srcId="{40074888-C01B-41E4-A05E-F6F33A1C2E09}" destId="{D458902B-056C-401C-8075-BD72CFD57985}" srcOrd="9" destOrd="0" presId="urn:microsoft.com/office/officeart/2008/layout/LinedList"/>
    <dgm:cxn modelId="{EA020563-3A28-4236-A0FA-96D75754B47A}" type="presParOf" srcId="{40074888-C01B-41E4-A05E-F6F33A1C2E09}" destId="{AC637089-9FD7-46B8-87CC-82F4D638DAF2}" srcOrd="10" destOrd="0" presId="urn:microsoft.com/office/officeart/2008/layout/LinedList"/>
    <dgm:cxn modelId="{7F5C289F-A88F-44C7-961B-59ACB0811770}" type="presParOf" srcId="{AC637089-9FD7-46B8-87CC-82F4D638DAF2}" destId="{7DB74015-C2AD-471F-971E-3496F5480A91}" srcOrd="0" destOrd="0" presId="urn:microsoft.com/office/officeart/2008/layout/LinedList"/>
    <dgm:cxn modelId="{E89DFDCB-2795-487F-AFBC-E8D13EF32C17}" type="presParOf" srcId="{AC637089-9FD7-46B8-87CC-82F4D638DAF2}" destId="{ACEB7201-2EA5-471E-986F-B8EB0CBB80E8}" srcOrd="1" destOrd="0" presId="urn:microsoft.com/office/officeart/2008/layout/LinedList"/>
    <dgm:cxn modelId="{99BF45A8-A22F-4359-87D8-3C7411B94516}" type="presParOf" srcId="{AC637089-9FD7-46B8-87CC-82F4D638DAF2}" destId="{45E7AA49-4685-4181-8028-16F3985B5A10}" srcOrd="2" destOrd="0" presId="urn:microsoft.com/office/officeart/2008/layout/LinedList"/>
    <dgm:cxn modelId="{188C31A5-DA17-46C5-8C56-459BB3A63E1F}" type="presParOf" srcId="{40074888-C01B-41E4-A05E-F6F33A1C2E09}" destId="{1C4AA0FB-B798-4B2B-B40F-C0D9689CB5AE}" srcOrd="11" destOrd="0" presId="urn:microsoft.com/office/officeart/2008/layout/LinedList"/>
    <dgm:cxn modelId="{A2DA682A-C2FA-475C-866A-79834409FD6C}" type="presParOf" srcId="{40074888-C01B-41E4-A05E-F6F33A1C2E09}" destId="{13DE77B0-D5D3-4385-A953-E0FDD722F984}" srcOrd="12" destOrd="0" presId="urn:microsoft.com/office/officeart/2008/layout/LinedList"/>
    <dgm:cxn modelId="{DD331B90-43E0-40ED-82B8-300A77933EE9}" type="presParOf" srcId="{40074888-C01B-41E4-A05E-F6F33A1C2E09}" destId="{1117561A-0A90-4A0C-B39D-BEC9EE4B8238}" srcOrd="13" destOrd="0" presId="urn:microsoft.com/office/officeart/2008/layout/LinedList"/>
    <dgm:cxn modelId="{A04DC6BA-53D8-4E27-9143-571812B3780D}" type="presParOf" srcId="{1117561A-0A90-4A0C-B39D-BEC9EE4B8238}" destId="{25FE2D41-934B-4E82-A3FD-45B2F18EF29D}" srcOrd="0" destOrd="0" presId="urn:microsoft.com/office/officeart/2008/layout/LinedList"/>
    <dgm:cxn modelId="{78898071-7DF9-412B-BA27-3D292FCAE27E}" type="presParOf" srcId="{1117561A-0A90-4A0C-B39D-BEC9EE4B8238}" destId="{017EC31F-59D3-4195-B845-39F0AB3FC99C}" srcOrd="1" destOrd="0" presId="urn:microsoft.com/office/officeart/2008/layout/LinedList"/>
    <dgm:cxn modelId="{A9797150-3702-4962-8EBE-22602BDCE60F}" type="presParOf" srcId="{1117561A-0A90-4A0C-B39D-BEC9EE4B8238}" destId="{7FAAD59C-E423-4FA1-9B2A-01AAFD8D6818}" srcOrd="2" destOrd="0" presId="urn:microsoft.com/office/officeart/2008/layout/LinedList"/>
    <dgm:cxn modelId="{E633F436-80AE-4844-8C76-056F0F673E59}" type="presParOf" srcId="{40074888-C01B-41E4-A05E-F6F33A1C2E09}" destId="{72B9E935-0F22-4887-BC10-FF5DE9069B77}" srcOrd="14" destOrd="0" presId="urn:microsoft.com/office/officeart/2008/layout/LinedList"/>
    <dgm:cxn modelId="{65481725-2E51-4382-BEFF-C775872FD84B}" type="presParOf" srcId="{40074888-C01B-41E4-A05E-F6F33A1C2E09}" destId="{0E6730D6-92EA-4525-BD96-5D1BE850A025}" srcOrd="15" destOrd="0" presId="urn:microsoft.com/office/officeart/2008/layout/LinedList"/>
    <dgm:cxn modelId="{DFC70E67-942E-4FD7-9EE0-335070DAEE1B}" type="presParOf" srcId="{40074888-C01B-41E4-A05E-F6F33A1C2E09}" destId="{80A6FB9D-BEFB-44D7-8187-C0EEC7655AAC}" srcOrd="16" destOrd="0" presId="urn:microsoft.com/office/officeart/2008/layout/LinedList"/>
    <dgm:cxn modelId="{91A94554-C75C-477F-8046-ADD41DAA3B63}" type="presParOf" srcId="{80A6FB9D-BEFB-44D7-8187-C0EEC7655AAC}" destId="{19C36AF7-38EB-4E1B-BADC-B43790F79BF5}" srcOrd="0" destOrd="0" presId="urn:microsoft.com/office/officeart/2008/layout/LinedList"/>
    <dgm:cxn modelId="{EDBD96DC-6936-446D-A26E-F88E1150A76B}" type="presParOf" srcId="{80A6FB9D-BEFB-44D7-8187-C0EEC7655AAC}" destId="{6B02D096-507A-4FBD-97D4-D8E08E219B66}" srcOrd="1" destOrd="0" presId="urn:microsoft.com/office/officeart/2008/layout/LinedList"/>
    <dgm:cxn modelId="{05848A0F-750A-4E61-8719-A6F8AD333D5C}" type="presParOf" srcId="{80A6FB9D-BEFB-44D7-8187-C0EEC7655AAC}" destId="{24299311-9D6E-4BA9-9369-F5EC4E23414E}" srcOrd="2" destOrd="0" presId="urn:microsoft.com/office/officeart/2008/layout/LinedList"/>
    <dgm:cxn modelId="{7EA0AA5A-7DD3-4898-BD15-3762E9995FD4}" type="presParOf" srcId="{40074888-C01B-41E4-A05E-F6F33A1C2E09}" destId="{94042E35-43DB-4F2B-AE3B-30A71264584F}" srcOrd="17" destOrd="0" presId="urn:microsoft.com/office/officeart/2008/layout/LinedList"/>
    <dgm:cxn modelId="{69266970-531A-4A12-B9E9-176321C16C26}" type="presParOf" srcId="{40074888-C01B-41E4-A05E-F6F33A1C2E09}" destId="{10FB7ED8-915E-48A0-8BA7-1F8FBE6E9209}" srcOrd="18" destOrd="0" presId="urn:microsoft.com/office/officeart/2008/layout/LinedList"/>
    <dgm:cxn modelId="{F4311596-C81F-4C19-93F1-32C41B12AAEC}" type="presParOf" srcId="{5C0B8929-2EA9-44D8-9353-EB4536A0D420}" destId="{4111B7A5-C465-49F0-9F9F-FD784592B581}" srcOrd="2" destOrd="0" presId="urn:microsoft.com/office/officeart/2008/layout/LinedList"/>
    <dgm:cxn modelId="{962E43DA-5834-4087-B6FD-46288774245E}" type="presParOf" srcId="{5C0B8929-2EA9-44D8-9353-EB4536A0D420}" destId="{AE6580C2-E703-4157-8F97-0180FA1C4E8A}" srcOrd="3" destOrd="0" presId="urn:microsoft.com/office/officeart/2008/layout/LinedList"/>
    <dgm:cxn modelId="{1F4872D5-E236-4B98-994C-809CDAB09BE2}" type="presParOf" srcId="{AE6580C2-E703-4157-8F97-0180FA1C4E8A}" destId="{D96E06A3-7CA7-47C5-9004-008778AE4EA8}" srcOrd="0" destOrd="0" presId="urn:microsoft.com/office/officeart/2008/layout/LinedList"/>
    <dgm:cxn modelId="{97CDAAB7-6B73-4A8D-900E-28612978E526}" type="presParOf" srcId="{AE6580C2-E703-4157-8F97-0180FA1C4E8A}" destId="{749AC6D5-3A7A-4966-8197-F8FE4B03A053}" srcOrd="1" destOrd="0" presId="urn:microsoft.com/office/officeart/2008/layout/LinedList"/>
    <dgm:cxn modelId="{42280B1E-129F-4F42-BAB0-E85F0C124B48}" type="presParOf" srcId="{749AC6D5-3A7A-4966-8197-F8FE4B03A053}" destId="{78651A6E-9543-46AE-A812-9A9B45345296}" srcOrd="0" destOrd="0" presId="urn:microsoft.com/office/officeart/2008/layout/LinedList"/>
    <dgm:cxn modelId="{BF55270B-E050-4917-BC2A-21D0ADE40725}" type="presParOf" srcId="{749AC6D5-3A7A-4966-8197-F8FE4B03A053}" destId="{B406AB47-CBCB-433B-BF6F-47581E606DDF}" srcOrd="1" destOrd="0" presId="urn:microsoft.com/office/officeart/2008/layout/LinedList"/>
    <dgm:cxn modelId="{62AF9D2D-4799-4A52-BA98-54C5D1A05474}" type="presParOf" srcId="{B406AB47-CBCB-433B-BF6F-47581E606DDF}" destId="{38740A9F-261C-4C94-96FC-5E0BB5C20169}" srcOrd="0" destOrd="0" presId="urn:microsoft.com/office/officeart/2008/layout/LinedList"/>
    <dgm:cxn modelId="{33206114-D47C-40DF-B0AC-E78567DBC0FE}" type="presParOf" srcId="{B406AB47-CBCB-433B-BF6F-47581E606DDF}" destId="{9304CB73-C45E-4EB4-AB4B-828E9683543A}" srcOrd="1" destOrd="0" presId="urn:microsoft.com/office/officeart/2008/layout/LinedList"/>
    <dgm:cxn modelId="{35E8E8C3-3E78-428F-A9CA-15AC28F5385E}" type="presParOf" srcId="{B406AB47-CBCB-433B-BF6F-47581E606DDF}" destId="{CFFE4B17-13B6-4F24-9919-0E2196EA6ADE}" srcOrd="2" destOrd="0" presId="urn:microsoft.com/office/officeart/2008/layout/LinedList"/>
    <dgm:cxn modelId="{0BF586FB-E8EA-407C-BD00-9E037B2A2CE6}" type="presParOf" srcId="{749AC6D5-3A7A-4966-8197-F8FE4B03A053}" destId="{3CBF79F1-E887-418C-90FE-52C0EFAAF6EB}" srcOrd="2" destOrd="0" presId="urn:microsoft.com/office/officeart/2008/layout/LinedList"/>
    <dgm:cxn modelId="{4FB5814C-6EA8-4863-8E41-A40367139838}" type="presParOf" srcId="{749AC6D5-3A7A-4966-8197-F8FE4B03A053}" destId="{9031E98F-E1AA-489D-A569-B1877A3F5363}" srcOrd="3" destOrd="0" presId="urn:microsoft.com/office/officeart/2008/layout/LinedList"/>
    <dgm:cxn modelId="{03BCCAE5-9518-42C0-B3A8-C32CEC21E993}" type="presParOf" srcId="{749AC6D5-3A7A-4966-8197-F8FE4B03A053}" destId="{C2EDD961-458A-41C0-BAF2-78FEFA682CD4}" srcOrd="4" destOrd="0" presId="urn:microsoft.com/office/officeart/2008/layout/LinedList"/>
    <dgm:cxn modelId="{F38F220E-9115-4C28-B2F2-C331C74E6B83}" type="presParOf" srcId="{C2EDD961-458A-41C0-BAF2-78FEFA682CD4}" destId="{CB2FABF7-701B-4295-A7D1-0876168F6ED0}" srcOrd="0" destOrd="0" presId="urn:microsoft.com/office/officeart/2008/layout/LinedList"/>
    <dgm:cxn modelId="{F04242EA-D33F-4D77-BA41-D79B371B19A0}" type="presParOf" srcId="{C2EDD961-458A-41C0-BAF2-78FEFA682CD4}" destId="{D2229DD2-A82C-4725-B123-ABB5D0AFF268}" srcOrd="1" destOrd="0" presId="urn:microsoft.com/office/officeart/2008/layout/LinedList"/>
    <dgm:cxn modelId="{F015F86A-16C5-4C13-8912-C34C3C01A69A}" type="presParOf" srcId="{C2EDD961-458A-41C0-BAF2-78FEFA682CD4}" destId="{1B483BDE-91FF-4F49-AB20-C4923D8039E5}" srcOrd="2" destOrd="0" presId="urn:microsoft.com/office/officeart/2008/layout/LinedList"/>
    <dgm:cxn modelId="{5C74F7B4-C277-48E8-B26F-53AD84C4EB1D}" type="presParOf" srcId="{749AC6D5-3A7A-4966-8197-F8FE4B03A053}" destId="{9DDF1EFC-0F05-46E9-8109-70D50ACB2AC4}" srcOrd="5" destOrd="0" presId="urn:microsoft.com/office/officeart/2008/layout/LinedList"/>
    <dgm:cxn modelId="{6207854A-953C-4D55-BA34-192F50BADC46}" type="presParOf" srcId="{749AC6D5-3A7A-4966-8197-F8FE4B03A053}" destId="{0A874F82-BF18-46B2-8030-953CCEEBE9CF}" srcOrd="6"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BCE7A6A-DD13-47C1-AFB7-DEF63531161C}" type="doc">
      <dgm:prSet loTypeId="urn:microsoft.com/office/officeart/2016/7/layout/VerticalSolidActionList" loCatId="List" qsTypeId="urn:microsoft.com/office/officeart/2005/8/quickstyle/simple1" qsCatId="simple" csTypeId="urn:microsoft.com/office/officeart/2005/8/colors/accent1_2" csCatId="accent1"/>
      <dgm:spPr/>
      <dgm:t>
        <a:bodyPr/>
        <a:lstStyle/>
        <a:p>
          <a:endParaRPr lang="en-US"/>
        </a:p>
      </dgm:t>
    </dgm:pt>
    <dgm:pt modelId="{DF1FAD5E-9067-495C-A0AD-4726EDDDDA09}">
      <dgm:prSet custT="1"/>
      <dgm:spPr/>
      <dgm:t>
        <a:bodyPr/>
        <a:lstStyle/>
        <a:p>
          <a:pPr algn="just"/>
          <a:r>
            <a:rPr lang="en-US" sz="2800" b="1"/>
            <a:t>Keep</a:t>
          </a:r>
        </a:p>
      </dgm:t>
    </dgm:pt>
    <dgm:pt modelId="{4B7CE143-1092-41C1-A555-D0A5F7F1FD76}" type="parTrans" cxnId="{A26CC811-CAFE-43A6-AC8F-0BF9B0C3BD85}">
      <dgm:prSet/>
      <dgm:spPr/>
      <dgm:t>
        <a:bodyPr/>
        <a:lstStyle/>
        <a:p>
          <a:endParaRPr lang="en-US" b="1"/>
        </a:p>
      </dgm:t>
    </dgm:pt>
    <dgm:pt modelId="{BEA23B6E-27C5-43EA-9D6E-4B7463536911}" type="sibTrans" cxnId="{A26CC811-CAFE-43A6-AC8F-0BF9B0C3BD85}">
      <dgm:prSet/>
      <dgm:spPr/>
      <dgm:t>
        <a:bodyPr/>
        <a:lstStyle/>
        <a:p>
          <a:endParaRPr lang="en-US" b="1"/>
        </a:p>
      </dgm:t>
    </dgm:pt>
    <dgm:pt modelId="{9FB7057C-C955-490D-9EAA-B6D56D315B06}">
      <dgm:prSet custT="1"/>
      <dgm:spPr/>
      <dgm:t>
        <a:bodyPr/>
        <a:lstStyle/>
        <a:p>
          <a:pPr algn="just"/>
          <a:r>
            <a:rPr lang="en-US" sz="2000" b="1" dirty="0"/>
            <a:t>Keep plain and empathetic communication with Richard Smith regarding diagnosis, prognosis, and treatment options</a:t>
          </a:r>
        </a:p>
      </dgm:t>
    </dgm:pt>
    <dgm:pt modelId="{F93A2C0B-71EB-4C20-8C00-F00F8C27E2A7}" type="parTrans" cxnId="{1828A92F-0549-49BF-BCD8-9EB9F000EEE3}">
      <dgm:prSet/>
      <dgm:spPr/>
      <dgm:t>
        <a:bodyPr/>
        <a:lstStyle/>
        <a:p>
          <a:endParaRPr lang="en-US" b="1"/>
        </a:p>
      </dgm:t>
    </dgm:pt>
    <dgm:pt modelId="{09A510F8-913A-4F55-ADC3-F695ACA876CA}" type="sibTrans" cxnId="{1828A92F-0549-49BF-BCD8-9EB9F000EEE3}">
      <dgm:prSet/>
      <dgm:spPr/>
      <dgm:t>
        <a:bodyPr/>
        <a:lstStyle/>
        <a:p>
          <a:endParaRPr lang="en-US" b="1"/>
        </a:p>
      </dgm:t>
    </dgm:pt>
    <dgm:pt modelId="{AD11D94C-3AF5-4645-9A4C-CDFD66D72EC5}">
      <dgm:prSet custT="1"/>
      <dgm:spPr/>
      <dgm:t>
        <a:bodyPr/>
        <a:lstStyle/>
        <a:p>
          <a:pPr algn="just"/>
          <a:r>
            <a:rPr lang="en-US" sz="2800" b="1"/>
            <a:t>Support</a:t>
          </a:r>
        </a:p>
      </dgm:t>
    </dgm:pt>
    <dgm:pt modelId="{4B7991FC-4362-4CAF-A31F-6EA8D2DE601C}" type="parTrans" cxnId="{458F8BD8-1765-484A-85A0-A9057EF2F0E5}">
      <dgm:prSet/>
      <dgm:spPr/>
      <dgm:t>
        <a:bodyPr/>
        <a:lstStyle/>
        <a:p>
          <a:endParaRPr lang="en-US" b="1"/>
        </a:p>
      </dgm:t>
    </dgm:pt>
    <dgm:pt modelId="{EA92FC3A-2448-4DBA-A25D-87447F8CD0DA}" type="sibTrans" cxnId="{458F8BD8-1765-484A-85A0-A9057EF2F0E5}">
      <dgm:prSet/>
      <dgm:spPr/>
      <dgm:t>
        <a:bodyPr/>
        <a:lstStyle/>
        <a:p>
          <a:endParaRPr lang="en-US" b="1"/>
        </a:p>
      </dgm:t>
    </dgm:pt>
    <dgm:pt modelId="{6AB61340-81C3-4AF2-8B7F-D48DC78C8FFA}">
      <dgm:prSet custT="1"/>
      <dgm:spPr/>
      <dgm:t>
        <a:bodyPr/>
        <a:lstStyle/>
        <a:p>
          <a:pPr algn="just"/>
          <a:r>
            <a:rPr lang="en-US" sz="2000" b="1" dirty="0"/>
            <a:t>Support shared decision-making in care planning</a:t>
          </a:r>
        </a:p>
      </dgm:t>
    </dgm:pt>
    <dgm:pt modelId="{E678FF03-CB6C-4FB9-A9DD-C75F2659BEF1}" type="parTrans" cxnId="{9348AB86-70DC-486B-B397-91D24CC54DA6}">
      <dgm:prSet/>
      <dgm:spPr/>
      <dgm:t>
        <a:bodyPr/>
        <a:lstStyle/>
        <a:p>
          <a:endParaRPr lang="en-US" b="1"/>
        </a:p>
      </dgm:t>
    </dgm:pt>
    <dgm:pt modelId="{D908724F-355B-46C9-9D58-BCA964CFF21F}" type="sibTrans" cxnId="{9348AB86-70DC-486B-B397-91D24CC54DA6}">
      <dgm:prSet/>
      <dgm:spPr/>
      <dgm:t>
        <a:bodyPr/>
        <a:lstStyle/>
        <a:p>
          <a:endParaRPr lang="en-US" b="1"/>
        </a:p>
      </dgm:t>
    </dgm:pt>
    <dgm:pt modelId="{66D6D792-1CA0-4EA0-875D-CE24DAA9792D}">
      <dgm:prSet custT="1"/>
      <dgm:spPr/>
      <dgm:t>
        <a:bodyPr/>
        <a:lstStyle/>
        <a:p>
          <a:pPr algn="just"/>
          <a:r>
            <a:rPr lang="en-US" sz="2800" b="1"/>
            <a:t>Ensure</a:t>
          </a:r>
        </a:p>
      </dgm:t>
    </dgm:pt>
    <dgm:pt modelId="{3D152C52-78A4-4401-83AD-2C3ACD27F511}" type="parTrans" cxnId="{A9EA7A5D-4030-4387-9AF3-B50AFB3BFF1B}">
      <dgm:prSet/>
      <dgm:spPr/>
      <dgm:t>
        <a:bodyPr/>
        <a:lstStyle/>
        <a:p>
          <a:endParaRPr lang="en-US" b="1"/>
        </a:p>
      </dgm:t>
    </dgm:pt>
    <dgm:pt modelId="{FDE1467D-C299-45A1-8807-0932B549E032}" type="sibTrans" cxnId="{A9EA7A5D-4030-4387-9AF3-B50AFB3BFF1B}">
      <dgm:prSet/>
      <dgm:spPr/>
      <dgm:t>
        <a:bodyPr/>
        <a:lstStyle/>
        <a:p>
          <a:endParaRPr lang="en-US" b="1"/>
        </a:p>
      </dgm:t>
    </dgm:pt>
    <dgm:pt modelId="{189C006C-F7D5-4843-943D-20D1416F5567}">
      <dgm:prSet custT="1"/>
      <dgm:spPr/>
      <dgm:t>
        <a:bodyPr/>
        <a:lstStyle/>
        <a:p>
          <a:pPr algn="just"/>
          <a:r>
            <a:rPr lang="en-US" sz="2000" b="1"/>
            <a:t>Ensure that consent is obtained for all procedures, such as CT scans, biopsies, and treatment plans</a:t>
          </a:r>
        </a:p>
      </dgm:t>
    </dgm:pt>
    <dgm:pt modelId="{6377E0DA-770B-4783-AFCB-A44FEC471F41}" type="parTrans" cxnId="{D0456104-3642-47C3-8EEE-F30E44E38EB0}">
      <dgm:prSet/>
      <dgm:spPr/>
      <dgm:t>
        <a:bodyPr/>
        <a:lstStyle/>
        <a:p>
          <a:endParaRPr lang="en-US" b="1"/>
        </a:p>
      </dgm:t>
    </dgm:pt>
    <dgm:pt modelId="{81AA93A2-CEC2-40AC-AAC4-B8E808EC5D29}" type="sibTrans" cxnId="{D0456104-3642-47C3-8EEE-F30E44E38EB0}">
      <dgm:prSet/>
      <dgm:spPr/>
      <dgm:t>
        <a:bodyPr/>
        <a:lstStyle/>
        <a:p>
          <a:endParaRPr lang="en-US" b="1"/>
        </a:p>
      </dgm:t>
    </dgm:pt>
    <dgm:pt modelId="{176A5549-51D8-48E7-9BCC-B25BBD45D6A1}">
      <dgm:prSet custT="1"/>
      <dgm:spPr/>
      <dgm:t>
        <a:bodyPr/>
        <a:lstStyle/>
        <a:p>
          <a:pPr algn="just"/>
          <a:r>
            <a:rPr lang="en-US" sz="2800" b="1"/>
            <a:t>Ensure</a:t>
          </a:r>
        </a:p>
      </dgm:t>
    </dgm:pt>
    <dgm:pt modelId="{ECEF5D6F-BD56-437E-B263-9861FB6DF2D8}" type="parTrans" cxnId="{897E2A4D-6EA7-4E53-B2D5-320483220C25}">
      <dgm:prSet/>
      <dgm:spPr/>
      <dgm:t>
        <a:bodyPr/>
        <a:lstStyle/>
        <a:p>
          <a:endParaRPr lang="en-US" b="1"/>
        </a:p>
      </dgm:t>
    </dgm:pt>
    <dgm:pt modelId="{02F97D97-A950-4F64-80DB-338FE7BA13C6}" type="sibTrans" cxnId="{897E2A4D-6EA7-4E53-B2D5-320483220C25}">
      <dgm:prSet/>
      <dgm:spPr/>
      <dgm:t>
        <a:bodyPr/>
        <a:lstStyle/>
        <a:p>
          <a:endParaRPr lang="en-US" b="1"/>
        </a:p>
      </dgm:t>
    </dgm:pt>
    <dgm:pt modelId="{44FF3B17-E2B1-447A-827D-59DE41AF3A9F}">
      <dgm:prSet custT="1"/>
      <dgm:spPr/>
      <dgm:t>
        <a:bodyPr/>
        <a:lstStyle/>
        <a:p>
          <a:pPr algn="just"/>
          <a:r>
            <a:rPr lang="en-US" sz="2000" b="1" dirty="0"/>
            <a:t>Ensure that patient confidentiality and privacy are respected at all times</a:t>
          </a:r>
        </a:p>
      </dgm:t>
    </dgm:pt>
    <dgm:pt modelId="{EFF83D73-2097-4659-B249-63F83D06D9D7}" type="parTrans" cxnId="{5F467467-3AFB-4F7D-90BA-C4B031DD8C1E}">
      <dgm:prSet/>
      <dgm:spPr/>
      <dgm:t>
        <a:bodyPr/>
        <a:lstStyle/>
        <a:p>
          <a:endParaRPr lang="en-US" b="1"/>
        </a:p>
      </dgm:t>
    </dgm:pt>
    <dgm:pt modelId="{39445603-50CB-41E9-8E67-4DB2F1B5F813}" type="sibTrans" cxnId="{5F467467-3AFB-4F7D-90BA-C4B031DD8C1E}">
      <dgm:prSet/>
      <dgm:spPr/>
      <dgm:t>
        <a:bodyPr/>
        <a:lstStyle/>
        <a:p>
          <a:endParaRPr lang="en-US" b="1"/>
        </a:p>
      </dgm:t>
    </dgm:pt>
    <dgm:pt modelId="{5061DFA4-7D8E-404B-B71F-117AFB6FECB0}">
      <dgm:prSet custT="1"/>
      <dgm:spPr/>
      <dgm:t>
        <a:bodyPr/>
        <a:lstStyle/>
        <a:p>
          <a:pPr algn="just"/>
          <a:r>
            <a:rPr lang="en-US" sz="2800" b="1"/>
            <a:t>Consider</a:t>
          </a:r>
        </a:p>
      </dgm:t>
    </dgm:pt>
    <dgm:pt modelId="{D61252D4-3F17-4F61-82CD-994653B68D98}" type="parTrans" cxnId="{4BB6B13E-6A6D-4F5C-8EA1-F24448E03646}">
      <dgm:prSet/>
      <dgm:spPr/>
      <dgm:t>
        <a:bodyPr/>
        <a:lstStyle/>
        <a:p>
          <a:endParaRPr lang="en-US" b="1"/>
        </a:p>
      </dgm:t>
    </dgm:pt>
    <dgm:pt modelId="{E100D267-8A29-4AEE-BAF8-516EE2B3A7CD}" type="sibTrans" cxnId="{4BB6B13E-6A6D-4F5C-8EA1-F24448E03646}">
      <dgm:prSet/>
      <dgm:spPr/>
      <dgm:t>
        <a:bodyPr/>
        <a:lstStyle/>
        <a:p>
          <a:endParaRPr lang="en-US" b="1"/>
        </a:p>
      </dgm:t>
    </dgm:pt>
    <dgm:pt modelId="{26182F62-F295-4EFB-BB4C-663D76DD8025}">
      <dgm:prSet custT="1"/>
      <dgm:spPr/>
      <dgm:t>
        <a:bodyPr/>
        <a:lstStyle/>
        <a:p>
          <a:pPr algn="just"/>
          <a:r>
            <a:rPr lang="en-US" sz="2000" b="1"/>
            <a:t>Consider counselling and psychological support for patient and family</a:t>
          </a:r>
        </a:p>
      </dgm:t>
    </dgm:pt>
    <dgm:pt modelId="{C5AA2E4C-E03D-4C0E-ABCE-D388139EDED9}" type="parTrans" cxnId="{F63E78F1-9AA5-441F-83E0-654DB5EAED2B}">
      <dgm:prSet/>
      <dgm:spPr/>
      <dgm:t>
        <a:bodyPr/>
        <a:lstStyle/>
        <a:p>
          <a:endParaRPr lang="en-US" b="1"/>
        </a:p>
      </dgm:t>
    </dgm:pt>
    <dgm:pt modelId="{E55277C4-79D4-43CE-A7D8-28477C96457A}" type="sibTrans" cxnId="{F63E78F1-9AA5-441F-83E0-654DB5EAED2B}">
      <dgm:prSet/>
      <dgm:spPr/>
      <dgm:t>
        <a:bodyPr/>
        <a:lstStyle/>
        <a:p>
          <a:endParaRPr lang="en-US" b="1"/>
        </a:p>
      </dgm:t>
    </dgm:pt>
    <dgm:pt modelId="{8ED8F44B-FE39-4BD0-A395-43DFEC9E9749}">
      <dgm:prSet custT="1"/>
      <dgm:spPr/>
      <dgm:t>
        <a:bodyPr/>
        <a:lstStyle/>
        <a:p>
          <a:pPr algn="just"/>
          <a:r>
            <a:rPr lang="en-US" sz="2800" b="1"/>
            <a:t>Follow</a:t>
          </a:r>
        </a:p>
      </dgm:t>
    </dgm:pt>
    <dgm:pt modelId="{9EFFA7C1-9D96-43D3-AEC9-233216731D40}" type="parTrans" cxnId="{26E6DDEE-74F6-4143-94EE-718E6B3621A7}">
      <dgm:prSet/>
      <dgm:spPr/>
      <dgm:t>
        <a:bodyPr/>
        <a:lstStyle/>
        <a:p>
          <a:endParaRPr lang="en-US" b="1"/>
        </a:p>
      </dgm:t>
    </dgm:pt>
    <dgm:pt modelId="{12FD8532-259F-4A08-995C-1462FED38B56}" type="sibTrans" cxnId="{26E6DDEE-74F6-4143-94EE-718E6B3621A7}">
      <dgm:prSet/>
      <dgm:spPr/>
      <dgm:t>
        <a:bodyPr/>
        <a:lstStyle/>
        <a:p>
          <a:endParaRPr lang="en-US" b="1"/>
        </a:p>
      </dgm:t>
    </dgm:pt>
    <dgm:pt modelId="{6238E71E-8A02-483B-ABE6-74BEB572B425}">
      <dgm:prSet custT="1"/>
      <dgm:spPr/>
      <dgm:t>
        <a:bodyPr/>
        <a:lstStyle/>
        <a:p>
          <a:pPr algn="just"/>
          <a:r>
            <a:rPr lang="en-US" sz="2000" b="1"/>
            <a:t>Follow NICE and NHS guidelines on ethical patient care</a:t>
          </a:r>
        </a:p>
      </dgm:t>
    </dgm:pt>
    <dgm:pt modelId="{4D5AA1D9-72A6-4BC9-9CDF-55A45677E002}" type="parTrans" cxnId="{D6172BC0-0A45-4259-906D-2F7F3A4F20EE}">
      <dgm:prSet/>
      <dgm:spPr/>
      <dgm:t>
        <a:bodyPr/>
        <a:lstStyle/>
        <a:p>
          <a:endParaRPr lang="en-US" b="1"/>
        </a:p>
      </dgm:t>
    </dgm:pt>
    <dgm:pt modelId="{E65EDAEC-83B9-4CF4-A4ED-395DCAE9130A}" type="sibTrans" cxnId="{D6172BC0-0A45-4259-906D-2F7F3A4F20EE}">
      <dgm:prSet/>
      <dgm:spPr/>
      <dgm:t>
        <a:bodyPr/>
        <a:lstStyle/>
        <a:p>
          <a:endParaRPr lang="en-US" b="1"/>
        </a:p>
      </dgm:t>
    </dgm:pt>
    <dgm:pt modelId="{9E396842-2553-4D56-89A7-FF0A9CA73959}" type="pres">
      <dgm:prSet presAssocID="{BBCE7A6A-DD13-47C1-AFB7-DEF63531161C}" presName="Name0" presStyleCnt="0">
        <dgm:presLayoutVars>
          <dgm:dir/>
          <dgm:animLvl val="lvl"/>
          <dgm:resizeHandles val="exact"/>
        </dgm:presLayoutVars>
      </dgm:prSet>
      <dgm:spPr/>
    </dgm:pt>
    <dgm:pt modelId="{0E2B3365-3BE1-40D6-8FDD-E58BE954718F}" type="pres">
      <dgm:prSet presAssocID="{DF1FAD5E-9067-495C-A0AD-4726EDDDDA09}" presName="linNode" presStyleCnt="0"/>
      <dgm:spPr/>
    </dgm:pt>
    <dgm:pt modelId="{299875CA-7B3A-4B46-A26D-C1CB2812E899}" type="pres">
      <dgm:prSet presAssocID="{DF1FAD5E-9067-495C-A0AD-4726EDDDDA09}" presName="parentText" presStyleLbl="alignNode1" presStyleIdx="0" presStyleCnt="6">
        <dgm:presLayoutVars>
          <dgm:chMax val="1"/>
          <dgm:bulletEnabled/>
        </dgm:presLayoutVars>
      </dgm:prSet>
      <dgm:spPr/>
    </dgm:pt>
    <dgm:pt modelId="{54701F33-2FED-494B-8064-8E3895AD5D01}" type="pres">
      <dgm:prSet presAssocID="{DF1FAD5E-9067-495C-A0AD-4726EDDDDA09}" presName="descendantText" presStyleLbl="alignAccFollowNode1" presStyleIdx="0" presStyleCnt="6">
        <dgm:presLayoutVars>
          <dgm:bulletEnabled/>
        </dgm:presLayoutVars>
      </dgm:prSet>
      <dgm:spPr/>
    </dgm:pt>
    <dgm:pt modelId="{3F28CFF0-218B-4B59-A643-DF2A73B3FB06}" type="pres">
      <dgm:prSet presAssocID="{BEA23B6E-27C5-43EA-9D6E-4B7463536911}" presName="sp" presStyleCnt="0"/>
      <dgm:spPr/>
    </dgm:pt>
    <dgm:pt modelId="{77C28CB5-C723-4B52-8FE8-B352EA671FDD}" type="pres">
      <dgm:prSet presAssocID="{AD11D94C-3AF5-4645-9A4C-CDFD66D72EC5}" presName="linNode" presStyleCnt="0"/>
      <dgm:spPr/>
    </dgm:pt>
    <dgm:pt modelId="{3D2892FA-0BCA-4EFD-968B-598E2E0A8800}" type="pres">
      <dgm:prSet presAssocID="{AD11D94C-3AF5-4645-9A4C-CDFD66D72EC5}" presName="parentText" presStyleLbl="alignNode1" presStyleIdx="1" presStyleCnt="6">
        <dgm:presLayoutVars>
          <dgm:chMax val="1"/>
          <dgm:bulletEnabled/>
        </dgm:presLayoutVars>
      </dgm:prSet>
      <dgm:spPr/>
    </dgm:pt>
    <dgm:pt modelId="{D2A91EFD-02BE-4539-96A3-434877F130A5}" type="pres">
      <dgm:prSet presAssocID="{AD11D94C-3AF5-4645-9A4C-CDFD66D72EC5}" presName="descendantText" presStyleLbl="alignAccFollowNode1" presStyleIdx="1" presStyleCnt="6">
        <dgm:presLayoutVars>
          <dgm:bulletEnabled/>
        </dgm:presLayoutVars>
      </dgm:prSet>
      <dgm:spPr/>
    </dgm:pt>
    <dgm:pt modelId="{AA6879C7-308B-4A0D-AA65-2F5CD13A9DA8}" type="pres">
      <dgm:prSet presAssocID="{EA92FC3A-2448-4DBA-A25D-87447F8CD0DA}" presName="sp" presStyleCnt="0"/>
      <dgm:spPr/>
    </dgm:pt>
    <dgm:pt modelId="{952EA573-64C5-4C3E-BEE8-16C184B34BD2}" type="pres">
      <dgm:prSet presAssocID="{66D6D792-1CA0-4EA0-875D-CE24DAA9792D}" presName="linNode" presStyleCnt="0"/>
      <dgm:spPr/>
    </dgm:pt>
    <dgm:pt modelId="{9D3F5A03-2F7D-460E-BA5E-15ADF65A00E3}" type="pres">
      <dgm:prSet presAssocID="{66D6D792-1CA0-4EA0-875D-CE24DAA9792D}" presName="parentText" presStyleLbl="alignNode1" presStyleIdx="2" presStyleCnt="6">
        <dgm:presLayoutVars>
          <dgm:chMax val="1"/>
          <dgm:bulletEnabled/>
        </dgm:presLayoutVars>
      </dgm:prSet>
      <dgm:spPr/>
    </dgm:pt>
    <dgm:pt modelId="{DD66A404-7A62-4BF3-A02C-A267150718E8}" type="pres">
      <dgm:prSet presAssocID="{66D6D792-1CA0-4EA0-875D-CE24DAA9792D}" presName="descendantText" presStyleLbl="alignAccFollowNode1" presStyleIdx="2" presStyleCnt="6">
        <dgm:presLayoutVars>
          <dgm:bulletEnabled/>
        </dgm:presLayoutVars>
      </dgm:prSet>
      <dgm:spPr/>
    </dgm:pt>
    <dgm:pt modelId="{50539A28-F46E-4022-BFDB-44B6469EF837}" type="pres">
      <dgm:prSet presAssocID="{FDE1467D-C299-45A1-8807-0932B549E032}" presName="sp" presStyleCnt="0"/>
      <dgm:spPr/>
    </dgm:pt>
    <dgm:pt modelId="{10E5B2A4-8C13-4FD6-A64D-65B584734CE6}" type="pres">
      <dgm:prSet presAssocID="{176A5549-51D8-48E7-9BCC-B25BBD45D6A1}" presName="linNode" presStyleCnt="0"/>
      <dgm:spPr/>
    </dgm:pt>
    <dgm:pt modelId="{14B7DA76-8B70-4BDA-82FE-E85B817C70FB}" type="pres">
      <dgm:prSet presAssocID="{176A5549-51D8-48E7-9BCC-B25BBD45D6A1}" presName="parentText" presStyleLbl="alignNode1" presStyleIdx="3" presStyleCnt="6">
        <dgm:presLayoutVars>
          <dgm:chMax val="1"/>
          <dgm:bulletEnabled/>
        </dgm:presLayoutVars>
      </dgm:prSet>
      <dgm:spPr/>
    </dgm:pt>
    <dgm:pt modelId="{7C4CBF49-7820-4427-8B03-5CDE9A3213C6}" type="pres">
      <dgm:prSet presAssocID="{176A5549-51D8-48E7-9BCC-B25BBD45D6A1}" presName="descendantText" presStyleLbl="alignAccFollowNode1" presStyleIdx="3" presStyleCnt="6">
        <dgm:presLayoutVars>
          <dgm:bulletEnabled/>
        </dgm:presLayoutVars>
      </dgm:prSet>
      <dgm:spPr/>
    </dgm:pt>
    <dgm:pt modelId="{FE5C63FB-C473-43D2-90DB-43EAA8555802}" type="pres">
      <dgm:prSet presAssocID="{02F97D97-A950-4F64-80DB-338FE7BA13C6}" presName="sp" presStyleCnt="0"/>
      <dgm:spPr/>
    </dgm:pt>
    <dgm:pt modelId="{F82A8B6F-56A7-4CF4-AA81-7DA0B8C29697}" type="pres">
      <dgm:prSet presAssocID="{5061DFA4-7D8E-404B-B71F-117AFB6FECB0}" presName="linNode" presStyleCnt="0"/>
      <dgm:spPr/>
    </dgm:pt>
    <dgm:pt modelId="{316A43E1-F6AA-4CBE-93DB-1DB429E6CA50}" type="pres">
      <dgm:prSet presAssocID="{5061DFA4-7D8E-404B-B71F-117AFB6FECB0}" presName="parentText" presStyleLbl="alignNode1" presStyleIdx="4" presStyleCnt="6">
        <dgm:presLayoutVars>
          <dgm:chMax val="1"/>
          <dgm:bulletEnabled/>
        </dgm:presLayoutVars>
      </dgm:prSet>
      <dgm:spPr/>
    </dgm:pt>
    <dgm:pt modelId="{737785F6-1D46-48A2-8B18-A56E3923BF79}" type="pres">
      <dgm:prSet presAssocID="{5061DFA4-7D8E-404B-B71F-117AFB6FECB0}" presName="descendantText" presStyleLbl="alignAccFollowNode1" presStyleIdx="4" presStyleCnt="6">
        <dgm:presLayoutVars>
          <dgm:bulletEnabled/>
        </dgm:presLayoutVars>
      </dgm:prSet>
      <dgm:spPr/>
    </dgm:pt>
    <dgm:pt modelId="{94B07EEF-BD21-484E-B119-7C085E569D61}" type="pres">
      <dgm:prSet presAssocID="{E100D267-8A29-4AEE-BAF8-516EE2B3A7CD}" presName="sp" presStyleCnt="0"/>
      <dgm:spPr/>
    </dgm:pt>
    <dgm:pt modelId="{5758D628-7BAF-47EE-8304-AF93FCAF891A}" type="pres">
      <dgm:prSet presAssocID="{8ED8F44B-FE39-4BD0-A395-43DFEC9E9749}" presName="linNode" presStyleCnt="0"/>
      <dgm:spPr/>
    </dgm:pt>
    <dgm:pt modelId="{EF7F4252-360D-497C-A4BD-88A2E855C72C}" type="pres">
      <dgm:prSet presAssocID="{8ED8F44B-FE39-4BD0-A395-43DFEC9E9749}" presName="parentText" presStyleLbl="alignNode1" presStyleIdx="5" presStyleCnt="6">
        <dgm:presLayoutVars>
          <dgm:chMax val="1"/>
          <dgm:bulletEnabled/>
        </dgm:presLayoutVars>
      </dgm:prSet>
      <dgm:spPr/>
    </dgm:pt>
    <dgm:pt modelId="{4AE074CC-6070-4953-A363-A4CC85E68478}" type="pres">
      <dgm:prSet presAssocID="{8ED8F44B-FE39-4BD0-A395-43DFEC9E9749}" presName="descendantText" presStyleLbl="alignAccFollowNode1" presStyleIdx="5" presStyleCnt="6">
        <dgm:presLayoutVars>
          <dgm:bulletEnabled/>
        </dgm:presLayoutVars>
      </dgm:prSet>
      <dgm:spPr/>
    </dgm:pt>
  </dgm:ptLst>
  <dgm:cxnLst>
    <dgm:cxn modelId="{D0456104-3642-47C3-8EEE-F30E44E38EB0}" srcId="{66D6D792-1CA0-4EA0-875D-CE24DAA9792D}" destId="{189C006C-F7D5-4843-943D-20D1416F5567}" srcOrd="0" destOrd="0" parTransId="{6377E0DA-770B-4783-AFCB-A44FEC471F41}" sibTransId="{81AA93A2-CEC2-40AC-AAC4-B8E808EC5D29}"/>
    <dgm:cxn modelId="{A26CC811-CAFE-43A6-AC8F-0BF9B0C3BD85}" srcId="{BBCE7A6A-DD13-47C1-AFB7-DEF63531161C}" destId="{DF1FAD5E-9067-495C-A0AD-4726EDDDDA09}" srcOrd="0" destOrd="0" parTransId="{4B7CE143-1092-41C1-A555-D0A5F7F1FD76}" sibTransId="{BEA23B6E-27C5-43EA-9D6E-4B7463536911}"/>
    <dgm:cxn modelId="{8A71E123-A1AA-40DC-9D01-CBCF8A2D2E47}" type="presOf" srcId="{6238E71E-8A02-483B-ABE6-74BEB572B425}" destId="{4AE074CC-6070-4953-A363-A4CC85E68478}" srcOrd="0" destOrd="0" presId="urn:microsoft.com/office/officeart/2016/7/layout/VerticalSolidActionList"/>
    <dgm:cxn modelId="{1828A92F-0549-49BF-BCD8-9EB9F000EEE3}" srcId="{DF1FAD5E-9067-495C-A0AD-4726EDDDDA09}" destId="{9FB7057C-C955-490D-9EAA-B6D56D315B06}" srcOrd="0" destOrd="0" parTransId="{F93A2C0B-71EB-4C20-8C00-F00F8C27E2A7}" sibTransId="{09A510F8-913A-4F55-ADC3-F695ACA876CA}"/>
    <dgm:cxn modelId="{0E20323C-BEDA-473D-A85D-544A5EA86093}" type="presOf" srcId="{9FB7057C-C955-490D-9EAA-B6D56D315B06}" destId="{54701F33-2FED-494B-8064-8E3895AD5D01}" srcOrd="0" destOrd="0" presId="urn:microsoft.com/office/officeart/2016/7/layout/VerticalSolidActionList"/>
    <dgm:cxn modelId="{4BB6B13E-6A6D-4F5C-8EA1-F24448E03646}" srcId="{BBCE7A6A-DD13-47C1-AFB7-DEF63531161C}" destId="{5061DFA4-7D8E-404B-B71F-117AFB6FECB0}" srcOrd="4" destOrd="0" parTransId="{D61252D4-3F17-4F61-82CD-994653B68D98}" sibTransId="{E100D267-8A29-4AEE-BAF8-516EE2B3A7CD}"/>
    <dgm:cxn modelId="{26E47C5B-BC86-49D0-BAA6-36770B12B789}" type="presOf" srcId="{26182F62-F295-4EFB-BB4C-663D76DD8025}" destId="{737785F6-1D46-48A2-8B18-A56E3923BF79}" srcOrd="0" destOrd="0" presId="urn:microsoft.com/office/officeart/2016/7/layout/VerticalSolidActionList"/>
    <dgm:cxn modelId="{A9EA7A5D-4030-4387-9AF3-B50AFB3BFF1B}" srcId="{BBCE7A6A-DD13-47C1-AFB7-DEF63531161C}" destId="{66D6D792-1CA0-4EA0-875D-CE24DAA9792D}" srcOrd="2" destOrd="0" parTransId="{3D152C52-78A4-4401-83AD-2C3ACD27F511}" sibTransId="{FDE1467D-C299-45A1-8807-0932B549E032}"/>
    <dgm:cxn modelId="{5F467467-3AFB-4F7D-90BA-C4B031DD8C1E}" srcId="{176A5549-51D8-48E7-9BCC-B25BBD45D6A1}" destId="{44FF3B17-E2B1-447A-827D-59DE41AF3A9F}" srcOrd="0" destOrd="0" parTransId="{EFF83D73-2097-4659-B249-63F83D06D9D7}" sibTransId="{39445603-50CB-41E9-8E67-4DB2F1B5F813}"/>
    <dgm:cxn modelId="{897E2A4D-6EA7-4E53-B2D5-320483220C25}" srcId="{BBCE7A6A-DD13-47C1-AFB7-DEF63531161C}" destId="{176A5549-51D8-48E7-9BCC-B25BBD45D6A1}" srcOrd="3" destOrd="0" parTransId="{ECEF5D6F-BD56-437E-B263-9861FB6DF2D8}" sibTransId="{02F97D97-A950-4F64-80DB-338FE7BA13C6}"/>
    <dgm:cxn modelId="{9348AB86-70DC-486B-B397-91D24CC54DA6}" srcId="{AD11D94C-3AF5-4645-9A4C-CDFD66D72EC5}" destId="{6AB61340-81C3-4AF2-8B7F-D48DC78C8FFA}" srcOrd="0" destOrd="0" parTransId="{E678FF03-CB6C-4FB9-A9DD-C75F2659BEF1}" sibTransId="{D908724F-355B-46C9-9D58-BCA964CFF21F}"/>
    <dgm:cxn modelId="{2317EE8C-C65F-42DC-88E0-9AEC1FF3563C}" type="presOf" srcId="{BBCE7A6A-DD13-47C1-AFB7-DEF63531161C}" destId="{9E396842-2553-4D56-89A7-FF0A9CA73959}" srcOrd="0" destOrd="0" presId="urn:microsoft.com/office/officeart/2016/7/layout/VerticalSolidActionList"/>
    <dgm:cxn modelId="{1CB88FB3-B10B-406E-A660-5BAA266240E0}" type="presOf" srcId="{44FF3B17-E2B1-447A-827D-59DE41AF3A9F}" destId="{7C4CBF49-7820-4427-8B03-5CDE9A3213C6}" srcOrd="0" destOrd="0" presId="urn:microsoft.com/office/officeart/2016/7/layout/VerticalSolidActionList"/>
    <dgm:cxn modelId="{FE9E49B5-7957-472B-B5CF-51EBAEDF1009}" type="presOf" srcId="{189C006C-F7D5-4843-943D-20D1416F5567}" destId="{DD66A404-7A62-4BF3-A02C-A267150718E8}" srcOrd="0" destOrd="0" presId="urn:microsoft.com/office/officeart/2016/7/layout/VerticalSolidActionList"/>
    <dgm:cxn modelId="{D6172BC0-0A45-4259-906D-2F7F3A4F20EE}" srcId="{8ED8F44B-FE39-4BD0-A395-43DFEC9E9749}" destId="{6238E71E-8A02-483B-ABE6-74BEB572B425}" srcOrd="0" destOrd="0" parTransId="{4D5AA1D9-72A6-4BC9-9CDF-55A45677E002}" sibTransId="{E65EDAEC-83B9-4CF4-A4ED-395DCAE9130A}"/>
    <dgm:cxn modelId="{08F347C1-832F-4860-897B-4E16FD0EB33C}" type="presOf" srcId="{AD11D94C-3AF5-4645-9A4C-CDFD66D72EC5}" destId="{3D2892FA-0BCA-4EFD-968B-598E2E0A8800}" srcOrd="0" destOrd="0" presId="urn:microsoft.com/office/officeart/2016/7/layout/VerticalSolidActionList"/>
    <dgm:cxn modelId="{A72B95C8-93C2-415E-84E7-6B96C1BFDD00}" type="presOf" srcId="{8ED8F44B-FE39-4BD0-A395-43DFEC9E9749}" destId="{EF7F4252-360D-497C-A4BD-88A2E855C72C}" srcOrd="0" destOrd="0" presId="urn:microsoft.com/office/officeart/2016/7/layout/VerticalSolidActionList"/>
    <dgm:cxn modelId="{8001AFC9-D7B0-4F8E-8FDD-F78DF6E37B4F}" type="presOf" srcId="{66D6D792-1CA0-4EA0-875D-CE24DAA9792D}" destId="{9D3F5A03-2F7D-460E-BA5E-15ADF65A00E3}" srcOrd="0" destOrd="0" presId="urn:microsoft.com/office/officeart/2016/7/layout/VerticalSolidActionList"/>
    <dgm:cxn modelId="{452BD5CB-F830-4DAB-9644-493FD73D5FBC}" type="presOf" srcId="{176A5549-51D8-48E7-9BCC-B25BBD45D6A1}" destId="{14B7DA76-8B70-4BDA-82FE-E85B817C70FB}" srcOrd="0" destOrd="0" presId="urn:microsoft.com/office/officeart/2016/7/layout/VerticalSolidActionList"/>
    <dgm:cxn modelId="{15E40DD1-F88A-4CA3-A03C-A278C0E990DE}" type="presOf" srcId="{DF1FAD5E-9067-495C-A0AD-4726EDDDDA09}" destId="{299875CA-7B3A-4B46-A26D-C1CB2812E899}" srcOrd="0" destOrd="0" presId="urn:microsoft.com/office/officeart/2016/7/layout/VerticalSolidActionList"/>
    <dgm:cxn modelId="{458F8BD8-1765-484A-85A0-A9057EF2F0E5}" srcId="{BBCE7A6A-DD13-47C1-AFB7-DEF63531161C}" destId="{AD11D94C-3AF5-4645-9A4C-CDFD66D72EC5}" srcOrd="1" destOrd="0" parTransId="{4B7991FC-4362-4CAF-A31F-6EA8D2DE601C}" sibTransId="{EA92FC3A-2448-4DBA-A25D-87447F8CD0DA}"/>
    <dgm:cxn modelId="{95CA74E8-9202-402E-9D23-A8ACD629FF1F}" type="presOf" srcId="{5061DFA4-7D8E-404B-B71F-117AFB6FECB0}" destId="{316A43E1-F6AA-4CBE-93DB-1DB429E6CA50}" srcOrd="0" destOrd="0" presId="urn:microsoft.com/office/officeart/2016/7/layout/VerticalSolidActionList"/>
    <dgm:cxn modelId="{C83283ED-800F-4988-B268-EEAEBD59A7F9}" type="presOf" srcId="{6AB61340-81C3-4AF2-8B7F-D48DC78C8FFA}" destId="{D2A91EFD-02BE-4539-96A3-434877F130A5}" srcOrd="0" destOrd="0" presId="urn:microsoft.com/office/officeart/2016/7/layout/VerticalSolidActionList"/>
    <dgm:cxn modelId="{26E6DDEE-74F6-4143-94EE-718E6B3621A7}" srcId="{BBCE7A6A-DD13-47C1-AFB7-DEF63531161C}" destId="{8ED8F44B-FE39-4BD0-A395-43DFEC9E9749}" srcOrd="5" destOrd="0" parTransId="{9EFFA7C1-9D96-43D3-AEC9-233216731D40}" sibTransId="{12FD8532-259F-4A08-995C-1462FED38B56}"/>
    <dgm:cxn modelId="{F63E78F1-9AA5-441F-83E0-654DB5EAED2B}" srcId="{5061DFA4-7D8E-404B-B71F-117AFB6FECB0}" destId="{26182F62-F295-4EFB-BB4C-663D76DD8025}" srcOrd="0" destOrd="0" parTransId="{C5AA2E4C-E03D-4C0E-ABCE-D388139EDED9}" sibTransId="{E55277C4-79D4-43CE-A7D8-28477C96457A}"/>
    <dgm:cxn modelId="{709DFA72-6398-4749-9B73-11E04BEF37B7}" type="presParOf" srcId="{9E396842-2553-4D56-89A7-FF0A9CA73959}" destId="{0E2B3365-3BE1-40D6-8FDD-E58BE954718F}" srcOrd="0" destOrd="0" presId="urn:microsoft.com/office/officeart/2016/7/layout/VerticalSolidActionList"/>
    <dgm:cxn modelId="{A24B2A4B-18EC-4D3A-A9E4-4D94EE99F312}" type="presParOf" srcId="{0E2B3365-3BE1-40D6-8FDD-E58BE954718F}" destId="{299875CA-7B3A-4B46-A26D-C1CB2812E899}" srcOrd="0" destOrd="0" presId="urn:microsoft.com/office/officeart/2016/7/layout/VerticalSolidActionList"/>
    <dgm:cxn modelId="{C84B15DF-1A68-42B9-B1E2-4761414C4597}" type="presParOf" srcId="{0E2B3365-3BE1-40D6-8FDD-E58BE954718F}" destId="{54701F33-2FED-494B-8064-8E3895AD5D01}" srcOrd="1" destOrd="0" presId="urn:microsoft.com/office/officeart/2016/7/layout/VerticalSolidActionList"/>
    <dgm:cxn modelId="{C1850336-CB39-4C15-B658-80D205FED62B}" type="presParOf" srcId="{9E396842-2553-4D56-89A7-FF0A9CA73959}" destId="{3F28CFF0-218B-4B59-A643-DF2A73B3FB06}" srcOrd="1" destOrd="0" presId="urn:microsoft.com/office/officeart/2016/7/layout/VerticalSolidActionList"/>
    <dgm:cxn modelId="{1A7E6191-77E7-482E-9971-5303C76BEBF3}" type="presParOf" srcId="{9E396842-2553-4D56-89A7-FF0A9CA73959}" destId="{77C28CB5-C723-4B52-8FE8-B352EA671FDD}" srcOrd="2" destOrd="0" presId="urn:microsoft.com/office/officeart/2016/7/layout/VerticalSolidActionList"/>
    <dgm:cxn modelId="{46B187B7-026F-450E-B724-86A5C85ECF5E}" type="presParOf" srcId="{77C28CB5-C723-4B52-8FE8-B352EA671FDD}" destId="{3D2892FA-0BCA-4EFD-968B-598E2E0A8800}" srcOrd="0" destOrd="0" presId="urn:microsoft.com/office/officeart/2016/7/layout/VerticalSolidActionList"/>
    <dgm:cxn modelId="{27E451CD-81FE-4F90-BF21-37B63A55A9EA}" type="presParOf" srcId="{77C28CB5-C723-4B52-8FE8-B352EA671FDD}" destId="{D2A91EFD-02BE-4539-96A3-434877F130A5}" srcOrd="1" destOrd="0" presId="urn:microsoft.com/office/officeart/2016/7/layout/VerticalSolidActionList"/>
    <dgm:cxn modelId="{2CEA1E10-5033-48A3-A330-237F92263FD6}" type="presParOf" srcId="{9E396842-2553-4D56-89A7-FF0A9CA73959}" destId="{AA6879C7-308B-4A0D-AA65-2F5CD13A9DA8}" srcOrd="3" destOrd="0" presId="urn:microsoft.com/office/officeart/2016/7/layout/VerticalSolidActionList"/>
    <dgm:cxn modelId="{FC9D5B20-C4DC-495C-B7D6-776C74681649}" type="presParOf" srcId="{9E396842-2553-4D56-89A7-FF0A9CA73959}" destId="{952EA573-64C5-4C3E-BEE8-16C184B34BD2}" srcOrd="4" destOrd="0" presId="urn:microsoft.com/office/officeart/2016/7/layout/VerticalSolidActionList"/>
    <dgm:cxn modelId="{B163BCB6-DBC6-48A6-AAC1-812632C4E362}" type="presParOf" srcId="{952EA573-64C5-4C3E-BEE8-16C184B34BD2}" destId="{9D3F5A03-2F7D-460E-BA5E-15ADF65A00E3}" srcOrd="0" destOrd="0" presId="urn:microsoft.com/office/officeart/2016/7/layout/VerticalSolidActionList"/>
    <dgm:cxn modelId="{32B6C719-BA1D-4609-9A3C-82D220C43852}" type="presParOf" srcId="{952EA573-64C5-4C3E-BEE8-16C184B34BD2}" destId="{DD66A404-7A62-4BF3-A02C-A267150718E8}" srcOrd="1" destOrd="0" presId="urn:microsoft.com/office/officeart/2016/7/layout/VerticalSolidActionList"/>
    <dgm:cxn modelId="{278BC334-95BA-4AA9-B65D-2A0B3D6B5219}" type="presParOf" srcId="{9E396842-2553-4D56-89A7-FF0A9CA73959}" destId="{50539A28-F46E-4022-BFDB-44B6469EF837}" srcOrd="5" destOrd="0" presId="urn:microsoft.com/office/officeart/2016/7/layout/VerticalSolidActionList"/>
    <dgm:cxn modelId="{9EDBA1CE-01F8-4098-9837-9E45BF1E96B5}" type="presParOf" srcId="{9E396842-2553-4D56-89A7-FF0A9CA73959}" destId="{10E5B2A4-8C13-4FD6-A64D-65B584734CE6}" srcOrd="6" destOrd="0" presId="urn:microsoft.com/office/officeart/2016/7/layout/VerticalSolidActionList"/>
    <dgm:cxn modelId="{0A7C043C-1A09-47CC-B71F-6AFEAC99B7C7}" type="presParOf" srcId="{10E5B2A4-8C13-4FD6-A64D-65B584734CE6}" destId="{14B7DA76-8B70-4BDA-82FE-E85B817C70FB}" srcOrd="0" destOrd="0" presId="urn:microsoft.com/office/officeart/2016/7/layout/VerticalSolidActionList"/>
    <dgm:cxn modelId="{3D5B631A-617B-4BA9-912A-A49C996C109E}" type="presParOf" srcId="{10E5B2A4-8C13-4FD6-A64D-65B584734CE6}" destId="{7C4CBF49-7820-4427-8B03-5CDE9A3213C6}" srcOrd="1" destOrd="0" presId="urn:microsoft.com/office/officeart/2016/7/layout/VerticalSolidActionList"/>
    <dgm:cxn modelId="{9CD925DC-C2A5-4EB4-9627-49F25F84FFB3}" type="presParOf" srcId="{9E396842-2553-4D56-89A7-FF0A9CA73959}" destId="{FE5C63FB-C473-43D2-90DB-43EAA8555802}" srcOrd="7" destOrd="0" presId="urn:microsoft.com/office/officeart/2016/7/layout/VerticalSolidActionList"/>
    <dgm:cxn modelId="{3F2139FD-14E4-424B-A4F3-0785A7C0FE96}" type="presParOf" srcId="{9E396842-2553-4D56-89A7-FF0A9CA73959}" destId="{F82A8B6F-56A7-4CF4-AA81-7DA0B8C29697}" srcOrd="8" destOrd="0" presId="urn:microsoft.com/office/officeart/2016/7/layout/VerticalSolidActionList"/>
    <dgm:cxn modelId="{3BDD78B7-4AA3-46BD-85A7-C1EE4401ED13}" type="presParOf" srcId="{F82A8B6F-56A7-4CF4-AA81-7DA0B8C29697}" destId="{316A43E1-F6AA-4CBE-93DB-1DB429E6CA50}" srcOrd="0" destOrd="0" presId="urn:microsoft.com/office/officeart/2016/7/layout/VerticalSolidActionList"/>
    <dgm:cxn modelId="{EAE6996D-5A0D-4AF1-B3FC-53CC7B252568}" type="presParOf" srcId="{F82A8B6F-56A7-4CF4-AA81-7DA0B8C29697}" destId="{737785F6-1D46-48A2-8B18-A56E3923BF79}" srcOrd="1" destOrd="0" presId="urn:microsoft.com/office/officeart/2016/7/layout/VerticalSolidActionList"/>
    <dgm:cxn modelId="{B0A8439A-BB9F-4A6F-9C4E-E6DD7540B0ED}" type="presParOf" srcId="{9E396842-2553-4D56-89A7-FF0A9CA73959}" destId="{94B07EEF-BD21-484E-B119-7C085E569D61}" srcOrd="9" destOrd="0" presId="urn:microsoft.com/office/officeart/2016/7/layout/VerticalSolidActionList"/>
    <dgm:cxn modelId="{3018B22E-7EA4-458D-BC9E-566B6023DBD6}" type="presParOf" srcId="{9E396842-2553-4D56-89A7-FF0A9CA73959}" destId="{5758D628-7BAF-47EE-8304-AF93FCAF891A}" srcOrd="10" destOrd="0" presId="urn:microsoft.com/office/officeart/2016/7/layout/VerticalSolidActionList"/>
    <dgm:cxn modelId="{871373FF-0D85-4C7F-9B74-E7DD93F04782}" type="presParOf" srcId="{5758D628-7BAF-47EE-8304-AF93FCAF891A}" destId="{EF7F4252-360D-497C-A4BD-88A2E855C72C}" srcOrd="0" destOrd="0" presId="urn:microsoft.com/office/officeart/2016/7/layout/VerticalSolidActionList"/>
    <dgm:cxn modelId="{F29EA2C2-644C-4DBC-AAFD-2D68F86106A0}" type="presParOf" srcId="{5758D628-7BAF-47EE-8304-AF93FCAF891A}" destId="{4AE074CC-6070-4953-A363-A4CC85E68478}" srcOrd="1" destOrd="0" presId="urn:microsoft.com/office/officeart/2016/7/layout/VerticalSolid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7BE04-6226-4BA3-9AE1-A52F05BA8021}">
      <dsp:nvSpPr>
        <dsp:cNvPr id="0" name=""/>
        <dsp:cNvSpPr/>
      </dsp:nvSpPr>
      <dsp:spPr>
        <a:xfrm>
          <a:off x="0" y="2943"/>
          <a:ext cx="959943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EFC87B-E966-428E-BB14-3645D371D1B8}">
      <dsp:nvSpPr>
        <dsp:cNvPr id="0" name=""/>
        <dsp:cNvSpPr/>
      </dsp:nvSpPr>
      <dsp:spPr>
        <a:xfrm>
          <a:off x="0" y="2943"/>
          <a:ext cx="9599433" cy="1003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NG" sz="2800" b="1" kern="1200" dirty="0"/>
            <a:t>Student name: </a:t>
          </a:r>
          <a:r>
            <a:rPr lang="en-NG" sz="2800" b="1" kern="1200" dirty="0" err="1"/>
            <a:t>Sharku</a:t>
          </a:r>
          <a:r>
            <a:rPr lang="en-NG" sz="2800" b="1" kern="1200" dirty="0"/>
            <a:t> </a:t>
          </a:r>
          <a:r>
            <a:rPr lang="en-NG" sz="2800" b="1" kern="1200" dirty="0" err="1"/>
            <a:t>Adawakwa</a:t>
          </a:r>
          <a:endParaRPr lang="en-US" sz="2800" b="1" kern="1200" dirty="0"/>
        </a:p>
      </dsp:txBody>
      <dsp:txXfrm>
        <a:off x="0" y="2943"/>
        <a:ext cx="9599433" cy="1003610"/>
      </dsp:txXfrm>
    </dsp:sp>
    <dsp:sp modelId="{880F28D0-C504-4C27-BE20-E25FE1AC1C37}">
      <dsp:nvSpPr>
        <dsp:cNvPr id="0" name=""/>
        <dsp:cNvSpPr/>
      </dsp:nvSpPr>
      <dsp:spPr>
        <a:xfrm>
          <a:off x="0" y="1006553"/>
          <a:ext cx="959943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1E3037-5468-420A-975C-71003D5143FE}">
      <dsp:nvSpPr>
        <dsp:cNvPr id="0" name=""/>
        <dsp:cNvSpPr/>
      </dsp:nvSpPr>
      <dsp:spPr>
        <a:xfrm>
          <a:off x="0" y="1006553"/>
          <a:ext cx="9599433" cy="1003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NG" sz="2800" b="1" kern="1200"/>
            <a:t>Student ID number:  </a:t>
          </a:r>
          <a:r>
            <a:rPr lang="en-US" sz="2800" b="1" kern="1200"/>
            <a:t>2419438 </a:t>
          </a:r>
        </a:p>
      </dsp:txBody>
      <dsp:txXfrm>
        <a:off x="0" y="1006553"/>
        <a:ext cx="9599433" cy="1003610"/>
      </dsp:txXfrm>
    </dsp:sp>
    <dsp:sp modelId="{05F51172-34F2-459A-9A57-C10F92E7E89C}">
      <dsp:nvSpPr>
        <dsp:cNvPr id="0" name=""/>
        <dsp:cNvSpPr/>
      </dsp:nvSpPr>
      <dsp:spPr>
        <a:xfrm>
          <a:off x="0" y="2010163"/>
          <a:ext cx="959943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521AF9-8434-4584-A765-D370787235C4}">
      <dsp:nvSpPr>
        <dsp:cNvPr id="0" name=""/>
        <dsp:cNvSpPr/>
      </dsp:nvSpPr>
      <dsp:spPr>
        <a:xfrm>
          <a:off x="0" y="2010163"/>
          <a:ext cx="9599433" cy="1003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NG" sz="2800" b="1" kern="1200"/>
            <a:t>Programme: BSc Health and Social Care </a:t>
          </a:r>
          <a:endParaRPr lang="en-US" sz="2800" b="1" kern="1200"/>
        </a:p>
      </dsp:txBody>
      <dsp:txXfrm>
        <a:off x="0" y="2010163"/>
        <a:ext cx="9599433" cy="1003610"/>
      </dsp:txXfrm>
    </dsp:sp>
    <dsp:sp modelId="{29DE7505-0F51-42DE-8B36-FC8C6EDDD8F2}">
      <dsp:nvSpPr>
        <dsp:cNvPr id="0" name=""/>
        <dsp:cNvSpPr/>
      </dsp:nvSpPr>
      <dsp:spPr>
        <a:xfrm>
          <a:off x="0" y="3013773"/>
          <a:ext cx="959943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17C31B-1443-4AD9-A4D1-F0CA0CFEBE92}">
      <dsp:nvSpPr>
        <dsp:cNvPr id="0" name=""/>
        <dsp:cNvSpPr/>
      </dsp:nvSpPr>
      <dsp:spPr>
        <a:xfrm>
          <a:off x="0" y="3013773"/>
          <a:ext cx="9599433" cy="1003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NG" sz="2800" b="1" kern="1200"/>
            <a:t>Module: Introduction to Physiology </a:t>
          </a:r>
          <a:endParaRPr lang="en-US" sz="2800" b="1" kern="1200"/>
        </a:p>
      </dsp:txBody>
      <dsp:txXfrm>
        <a:off x="0" y="3013773"/>
        <a:ext cx="9599433" cy="1003610"/>
      </dsp:txXfrm>
    </dsp:sp>
    <dsp:sp modelId="{4AC47299-C5A4-4B5F-B7CF-96A9C372F152}">
      <dsp:nvSpPr>
        <dsp:cNvPr id="0" name=""/>
        <dsp:cNvSpPr/>
      </dsp:nvSpPr>
      <dsp:spPr>
        <a:xfrm>
          <a:off x="0" y="4017383"/>
          <a:ext cx="959943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59F001-6FA2-479B-9ABA-736721F4D79C}">
      <dsp:nvSpPr>
        <dsp:cNvPr id="0" name=""/>
        <dsp:cNvSpPr/>
      </dsp:nvSpPr>
      <dsp:spPr>
        <a:xfrm>
          <a:off x="0" y="4017383"/>
          <a:ext cx="9599433" cy="1003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NG" sz="2800" b="1" kern="1200"/>
            <a:t>Module code: BMHP5023 </a:t>
          </a:r>
          <a:endParaRPr lang="en-US" sz="2800" b="1" kern="1200"/>
        </a:p>
      </dsp:txBody>
      <dsp:txXfrm>
        <a:off x="0" y="4017383"/>
        <a:ext cx="9599433" cy="1003610"/>
      </dsp:txXfrm>
    </dsp:sp>
    <dsp:sp modelId="{D7D84020-AC0C-48A2-B99F-EBBFF11000E9}">
      <dsp:nvSpPr>
        <dsp:cNvPr id="0" name=""/>
        <dsp:cNvSpPr/>
      </dsp:nvSpPr>
      <dsp:spPr>
        <a:xfrm>
          <a:off x="0" y="5020993"/>
          <a:ext cx="959943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7EAC15-46BB-474C-89D7-BEED43A2A541}">
      <dsp:nvSpPr>
        <dsp:cNvPr id="0" name=""/>
        <dsp:cNvSpPr/>
      </dsp:nvSpPr>
      <dsp:spPr>
        <a:xfrm>
          <a:off x="0" y="5020993"/>
          <a:ext cx="9599433" cy="1003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NG" sz="2800" b="1" kern="1200"/>
            <a:t>Assignment Title: Component 2: Presentation (PowerPoint with voice-over)</a:t>
          </a:r>
          <a:endParaRPr lang="en-US" sz="2800" b="1" kern="1200"/>
        </a:p>
      </dsp:txBody>
      <dsp:txXfrm>
        <a:off x="0" y="5020993"/>
        <a:ext cx="9599433" cy="10036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75939B-5DA6-4B95-9CAD-7BE02360C5D8}">
      <dsp:nvSpPr>
        <dsp:cNvPr id="0" name=""/>
        <dsp:cNvSpPr/>
      </dsp:nvSpPr>
      <dsp:spPr>
        <a:xfrm>
          <a:off x="0" y="183060"/>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kern="1200"/>
            <a:t>1. Title Slide  					–	Slide 1</a:t>
          </a:r>
          <a:endParaRPr lang="en-NG" sz="1300" kern="1200"/>
        </a:p>
      </dsp:txBody>
      <dsp:txXfrm>
        <a:off x="15221" y="198281"/>
        <a:ext cx="7170458" cy="281363"/>
      </dsp:txXfrm>
    </dsp:sp>
    <dsp:sp modelId="{FAA72937-6394-4DD3-BE5B-2D27744CEF92}">
      <dsp:nvSpPr>
        <dsp:cNvPr id="0" name=""/>
        <dsp:cNvSpPr/>
      </dsp:nvSpPr>
      <dsp:spPr>
        <a:xfrm>
          <a:off x="0" y="532305"/>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kern="1200"/>
            <a:t>2. Content Slide 					–	Slide 2</a:t>
          </a:r>
          <a:endParaRPr lang="en-NG" sz="1300" kern="1200"/>
        </a:p>
      </dsp:txBody>
      <dsp:txXfrm>
        <a:off x="15221" y="547526"/>
        <a:ext cx="7170458" cy="281363"/>
      </dsp:txXfrm>
    </dsp:sp>
    <dsp:sp modelId="{956C75F7-E04B-4DE6-B199-069241DF7AF5}">
      <dsp:nvSpPr>
        <dsp:cNvPr id="0" name=""/>
        <dsp:cNvSpPr/>
      </dsp:nvSpPr>
      <dsp:spPr>
        <a:xfrm>
          <a:off x="0" y="881550"/>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Introduction 					</a:t>
          </a:r>
          <a:r>
            <a:rPr lang="en-GB" sz="1300" kern="1200"/>
            <a:t>–	Slide 3</a:t>
          </a:r>
          <a:endParaRPr lang="en-NG" sz="1300" kern="1200"/>
        </a:p>
      </dsp:txBody>
      <dsp:txXfrm>
        <a:off x="15221" y="896771"/>
        <a:ext cx="7170458" cy="281363"/>
      </dsp:txXfrm>
    </dsp:sp>
    <dsp:sp modelId="{B191D2EA-3CBE-4419-9D39-05406B239C37}">
      <dsp:nvSpPr>
        <dsp:cNvPr id="0" name=""/>
        <dsp:cNvSpPr/>
      </dsp:nvSpPr>
      <dsp:spPr>
        <a:xfrm>
          <a:off x="0" y="1230795"/>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Patient Profile: Richard Smith			</a:t>
          </a:r>
          <a:r>
            <a:rPr lang="en-GB" sz="1300" kern="1200"/>
            <a:t>–	Slide 4</a:t>
          </a:r>
          <a:endParaRPr lang="en-NG" sz="1300" kern="1200"/>
        </a:p>
      </dsp:txBody>
      <dsp:txXfrm>
        <a:off x="15221" y="1246016"/>
        <a:ext cx="7170458" cy="281363"/>
      </dsp:txXfrm>
    </dsp:sp>
    <dsp:sp modelId="{9200FC62-E2F7-4EA9-A965-8CD036A2FC10}">
      <dsp:nvSpPr>
        <dsp:cNvPr id="0" name=""/>
        <dsp:cNvSpPr/>
      </dsp:nvSpPr>
      <dsp:spPr>
        <a:xfrm>
          <a:off x="0" y="1580040"/>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dirty="0"/>
            <a:t>Structure of the Lungs in the Respiratory System</a:t>
          </a:r>
          <a:r>
            <a:rPr lang="en-GB" sz="1300" kern="1200" dirty="0"/>
            <a:t>	</a:t>
          </a:r>
          <a:r>
            <a:rPr lang="en-NG" sz="1300" kern="1200" dirty="0"/>
            <a:t> </a:t>
          </a:r>
          <a:r>
            <a:rPr lang="en-GB" sz="1300" kern="1200" dirty="0"/>
            <a:t>–	Slide 5	</a:t>
          </a:r>
          <a:endParaRPr lang="en-NG" sz="1300" kern="1200" dirty="0"/>
        </a:p>
      </dsp:txBody>
      <dsp:txXfrm>
        <a:off x="15221" y="1595261"/>
        <a:ext cx="7170458" cy="281363"/>
      </dsp:txXfrm>
    </dsp:sp>
    <dsp:sp modelId="{B28A2A0F-362B-4D83-81D7-E99E3EFF3E96}">
      <dsp:nvSpPr>
        <dsp:cNvPr id="0" name=""/>
        <dsp:cNvSpPr/>
      </dsp:nvSpPr>
      <dsp:spPr>
        <a:xfrm>
          <a:off x="0" y="1929285"/>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Physiology of the Respiratory System </a:t>
          </a:r>
          <a:r>
            <a:rPr lang="en-GB" sz="1300" kern="1200"/>
            <a:t>and </a:t>
          </a:r>
          <a:r>
            <a:rPr lang="en-NG" sz="1300" kern="1200"/>
            <a:t>Function</a:t>
          </a:r>
          <a:r>
            <a:rPr lang="en-GB" sz="1300" kern="1200"/>
            <a:t> of </a:t>
          </a:r>
          <a:r>
            <a:rPr lang="en-NG" sz="1300" kern="1200"/>
            <a:t>Lung</a:t>
          </a:r>
          <a:r>
            <a:rPr lang="en-GB" sz="1300" kern="1200"/>
            <a:t>–	Slide 6</a:t>
          </a:r>
          <a:endParaRPr lang="en-NG" sz="1300" kern="1200"/>
        </a:p>
      </dsp:txBody>
      <dsp:txXfrm>
        <a:off x="15221" y="1944506"/>
        <a:ext cx="7170458" cy="281363"/>
      </dsp:txXfrm>
    </dsp:sp>
    <dsp:sp modelId="{87D3BF40-B830-43F6-A0E7-4B4042CD6DF8}">
      <dsp:nvSpPr>
        <dsp:cNvPr id="0" name=""/>
        <dsp:cNvSpPr/>
      </dsp:nvSpPr>
      <dsp:spPr>
        <a:xfrm>
          <a:off x="0" y="2278530"/>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dirty="0"/>
            <a:t>How lung cancer can affect the lung</a:t>
          </a:r>
          <a:r>
            <a:rPr lang="en-GB" sz="1300" kern="1200" dirty="0"/>
            <a:t>		–	Slide 7</a:t>
          </a:r>
          <a:endParaRPr lang="en-NG" sz="1300" kern="1200" dirty="0"/>
        </a:p>
      </dsp:txBody>
      <dsp:txXfrm>
        <a:off x="15221" y="2293751"/>
        <a:ext cx="7170458" cy="281363"/>
      </dsp:txXfrm>
    </dsp:sp>
    <dsp:sp modelId="{8649B6CD-A831-4E78-9D97-A34A6BE45F74}">
      <dsp:nvSpPr>
        <dsp:cNvPr id="0" name=""/>
        <dsp:cNvSpPr/>
      </dsp:nvSpPr>
      <dsp:spPr>
        <a:xfrm>
          <a:off x="0" y="2627775"/>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dirty="0"/>
            <a:t>Overview of Cancer of the Lung 	</a:t>
          </a:r>
          <a:r>
            <a:rPr lang="en-GB" sz="1300" kern="1200" dirty="0"/>
            <a:t>		–	Slide 8</a:t>
          </a:r>
          <a:endParaRPr lang="en-NG" sz="1300" kern="1200" dirty="0"/>
        </a:p>
      </dsp:txBody>
      <dsp:txXfrm>
        <a:off x="15221" y="2642996"/>
        <a:ext cx="7170458" cy="281363"/>
      </dsp:txXfrm>
    </dsp:sp>
    <dsp:sp modelId="{827DFC4B-8B1E-459F-84CE-31D63BF7360D}">
      <dsp:nvSpPr>
        <dsp:cNvPr id="0" name=""/>
        <dsp:cNvSpPr/>
      </dsp:nvSpPr>
      <dsp:spPr>
        <a:xfrm>
          <a:off x="0" y="2977020"/>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dirty="0"/>
            <a:t>Risk Factors and Their Impact on Lung Physiology</a:t>
          </a:r>
          <a:r>
            <a:rPr lang="en-GB" sz="1300" kern="1200" dirty="0"/>
            <a:t>	</a:t>
          </a:r>
          <a:r>
            <a:rPr lang="en-NG" sz="1300" kern="1200" dirty="0"/>
            <a:t> </a:t>
          </a:r>
          <a:r>
            <a:rPr lang="en-GB" sz="1300" kern="1200" dirty="0"/>
            <a:t>–	Slide 9</a:t>
          </a:r>
          <a:endParaRPr lang="en-NG" sz="1300" kern="1200" dirty="0"/>
        </a:p>
      </dsp:txBody>
      <dsp:txXfrm>
        <a:off x="15221" y="2992241"/>
        <a:ext cx="7170458" cy="281363"/>
      </dsp:txXfrm>
    </dsp:sp>
    <dsp:sp modelId="{4F7AE7DA-BA4D-439E-BA57-3913890B643A}">
      <dsp:nvSpPr>
        <dsp:cNvPr id="0" name=""/>
        <dsp:cNvSpPr/>
      </dsp:nvSpPr>
      <dsp:spPr>
        <a:xfrm>
          <a:off x="0" y="3326265"/>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Clinical Manifestations and Symptoms 	</a:t>
          </a:r>
          <a:r>
            <a:rPr lang="en-GB" sz="1300" kern="1200"/>
            <a:t>	–	Slide 10</a:t>
          </a:r>
          <a:endParaRPr lang="en-NG" sz="1300" kern="1200"/>
        </a:p>
      </dsp:txBody>
      <dsp:txXfrm>
        <a:off x="15221" y="3341486"/>
        <a:ext cx="7170458" cy="281363"/>
      </dsp:txXfrm>
    </dsp:sp>
    <dsp:sp modelId="{3DF4E9C0-ABAD-4126-BD72-6EE8EA0681EB}">
      <dsp:nvSpPr>
        <dsp:cNvPr id="0" name=""/>
        <dsp:cNvSpPr/>
      </dsp:nvSpPr>
      <dsp:spPr>
        <a:xfrm>
          <a:off x="0" y="3675511"/>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Diagnostic Tests and Investigations 	</a:t>
          </a:r>
          <a:r>
            <a:rPr lang="en-GB" sz="1300" kern="1200"/>
            <a:t>	–	Slide 11</a:t>
          </a:r>
          <a:endParaRPr lang="en-NG" sz="1300" kern="1200"/>
        </a:p>
      </dsp:txBody>
      <dsp:txXfrm>
        <a:off x="15221" y="3690732"/>
        <a:ext cx="7170458" cy="281363"/>
      </dsp:txXfrm>
    </dsp:sp>
    <dsp:sp modelId="{3C9BAD81-CEB2-4F68-863D-DC0F76C148B7}">
      <dsp:nvSpPr>
        <dsp:cNvPr id="0" name=""/>
        <dsp:cNvSpPr/>
      </dsp:nvSpPr>
      <dsp:spPr>
        <a:xfrm>
          <a:off x="0" y="4024756"/>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Communication and Ethical Considerations </a:t>
          </a:r>
          <a:r>
            <a:rPr lang="en-GB" sz="1300" kern="1200"/>
            <a:t>	–	Slide 12</a:t>
          </a:r>
          <a:endParaRPr lang="en-NG" sz="1300" kern="1200"/>
        </a:p>
      </dsp:txBody>
      <dsp:txXfrm>
        <a:off x="15221" y="4039977"/>
        <a:ext cx="7170458" cy="281363"/>
      </dsp:txXfrm>
    </dsp:sp>
    <dsp:sp modelId="{6CC1EC1B-8348-4C2F-8582-395552901D33}">
      <dsp:nvSpPr>
        <dsp:cNvPr id="0" name=""/>
        <dsp:cNvSpPr/>
      </dsp:nvSpPr>
      <dsp:spPr>
        <a:xfrm>
          <a:off x="0" y="4374001"/>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Summary and Key Highlights 		</a:t>
          </a:r>
          <a:r>
            <a:rPr lang="en-GB" sz="1300" kern="1200"/>
            <a:t>	–	Slide 13</a:t>
          </a:r>
          <a:endParaRPr lang="en-NG" sz="1300" kern="1200"/>
        </a:p>
      </dsp:txBody>
      <dsp:txXfrm>
        <a:off x="15221" y="4389222"/>
        <a:ext cx="7170458" cy="281363"/>
      </dsp:txXfrm>
    </dsp:sp>
    <dsp:sp modelId="{352B3C0E-787F-4BD1-9A26-84E83840D4BF}">
      <dsp:nvSpPr>
        <dsp:cNvPr id="0" name=""/>
        <dsp:cNvSpPr/>
      </dsp:nvSpPr>
      <dsp:spPr>
        <a:xfrm>
          <a:off x="0" y="4723246"/>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Conclusion 					</a:t>
          </a:r>
          <a:r>
            <a:rPr lang="en-GB" sz="1300" kern="1200"/>
            <a:t>–	Slide 14</a:t>
          </a:r>
          <a:endParaRPr lang="en-NG" sz="1300" kern="1200"/>
        </a:p>
      </dsp:txBody>
      <dsp:txXfrm>
        <a:off x="15221" y="4738467"/>
        <a:ext cx="7170458" cy="281363"/>
      </dsp:txXfrm>
    </dsp:sp>
    <dsp:sp modelId="{09C6AFCD-9BB5-46F1-A4A8-C2F2E5CFD4EE}">
      <dsp:nvSpPr>
        <dsp:cNvPr id="0" name=""/>
        <dsp:cNvSpPr/>
      </dsp:nvSpPr>
      <dsp:spPr>
        <a:xfrm>
          <a:off x="0" y="5072491"/>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References 					</a:t>
          </a:r>
          <a:r>
            <a:rPr lang="en-GB" sz="1300" kern="1200"/>
            <a:t>–	Slide 16</a:t>
          </a:r>
          <a:endParaRPr lang="en-NG" sz="1300" kern="1200"/>
        </a:p>
      </dsp:txBody>
      <dsp:txXfrm>
        <a:off x="15221" y="5087712"/>
        <a:ext cx="7170458" cy="2813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D8540F-3D99-4DB6-B01A-C2F549D2814E}">
      <dsp:nvSpPr>
        <dsp:cNvPr id="0" name=""/>
        <dsp:cNvSpPr/>
      </dsp:nvSpPr>
      <dsp:spPr>
        <a:xfrm>
          <a:off x="0" y="961"/>
          <a:ext cx="9927770" cy="22506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914373-B3DA-4CA4-8AD7-4BF3BBD268AC}">
      <dsp:nvSpPr>
        <dsp:cNvPr id="0" name=""/>
        <dsp:cNvSpPr/>
      </dsp:nvSpPr>
      <dsp:spPr>
        <a:xfrm>
          <a:off x="680811" y="507350"/>
          <a:ext cx="1237838" cy="12378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FDE85D-ED3A-44EB-A3B6-E813CAE98EA0}">
      <dsp:nvSpPr>
        <dsp:cNvPr id="0" name=""/>
        <dsp:cNvSpPr/>
      </dsp:nvSpPr>
      <dsp:spPr>
        <a:xfrm>
          <a:off x="2599461" y="961"/>
          <a:ext cx="7328308" cy="2250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8190" tIns="238190" rIns="238190" bIns="238190" numCol="1" spcCol="1270" anchor="ctr" anchorCtr="0">
          <a:noAutofit/>
        </a:bodyPr>
        <a:lstStyle/>
        <a:p>
          <a:pPr marL="0" lvl="0" indent="0" algn="just" defTabSz="977900">
            <a:lnSpc>
              <a:spcPct val="100000"/>
            </a:lnSpc>
            <a:spcBef>
              <a:spcPct val="0"/>
            </a:spcBef>
            <a:spcAft>
              <a:spcPct val="35000"/>
            </a:spcAft>
            <a:buNone/>
          </a:pPr>
          <a:r>
            <a:rPr lang="en-NG" sz="2200" b="1" kern="1200" dirty="0"/>
            <a:t>Cancer, according to the National Cancer Institute, is a term for multiple diseases in which cells grow and multiply in an uncontrolled manner, usually due to genetic mutations that alter the way cells are normally regulated (National Cancer Institute, n.d.). </a:t>
          </a:r>
          <a:endParaRPr lang="en-US" sz="2200" b="1" kern="1200" dirty="0"/>
        </a:p>
      </dsp:txBody>
      <dsp:txXfrm>
        <a:off x="2599461" y="961"/>
        <a:ext cx="7328308" cy="2250616"/>
      </dsp:txXfrm>
    </dsp:sp>
    <dsp:sp modelId="{1343FA4D-47C8-4DDD-B090-4C4531700502}">
      <dsp:nvSpPr>
        <dsp:cNvPr id="0" name=""/>
        <dsp:cNvSpPr/>
      </dsp:nvSpPr>
      <dsp:spPr>
        <a:xfrm>
          <a:off x="0" y="2814231"/>
          <a:ext cx="9927770" cy="22506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7FD25F-F583-4765-88C4-3BC0A7572252}">
      <dsp:nvSpPr>
        <dsp:cNvPr id="0" name=""/>
        <dsp:cNvSpPr/>
      </dsp:nvSpPr>
      <dsp:spPr>
        <a:xfrm>
          <a:off x="680811" y="3320620"/>
          <a:ext cx="1237838" cy="12378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5980D4-1AB2-481E-B994-0B1BE1459FB2}">
      <dsp:nvSpPr>
        <dsp:cNvPr id="0" name=""/>
        <dsp:cNvSpPr/>
      </dsp:nvSpPr>
      <dsp:spPr>
        <a:xfrm>
          <a:off x="2599461" y="2814231"/>
          <a:ext cx="7328308" cy="2250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8190" tIns="238190" rIns="238190" bIns="238190" numCol="1" spcCol="1270" anchor="ctr" anchorCtr="0">
          <a:noAutofit/>
        </a:bodyPr>
        <a:lstStyle/>
        <a:p>
          <a:pPr marL="0" lvl="0" indent="0" algn="just" defTabSz="977900">
            <a:lnSpc>
              <a:spcPct val="100000"/>
            </a:lnSpc>
            <a:spcBef>
              <a:spcPct val="0"/>
            </a:spcBef>
            <a:spcAft>
              <a:spcPct val="35000"/>
            </a:spcAft>
            <a:buNone/>
          </a:pPr>
          <a:r>
            <a:rPr lang="en-NG" sz="2200" b="1" kern="1200" dirty="0"/>
            <a:t>This presentation will focus on lung cancer which is a condition that significantly disrupts normal physiological processes and impairs respiratory function. To understand this better, we will use a fictional patient who has lung cancer and see how it affects the body. </a:t>
          </a:r>
          <a:endParaRPr lang="en-US" sz="2200" b="1" kern="1200" dirty="0"/>
        </a:p>
      </dsp:txBody>
      <dsp:txXfrm>
        <a:off x="2599461" y="2814231"/>
        <a:ext cx="7328308" cy="2250616"/>
      </dsp:txXfrm>
    </dsp:sp>
    <dsp:sp modelId="{42390EC2-2FB0-4CA8-A70D-59564719A0D3}">
      <dsp:nvSpPr>
        <dsp:cNvPr id="0" name=""/>
        <dsp:cNvSpPr/>
      </dsp:nvSpPr>
      <dsp:spPr>
        <a:xfrm>
          <a:off x="0" y="5627502"/>
          <a:ext cx="9927770" cy="22506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628A60-512C-49B4-A2FE-EC5854FA6728}">
      <dsp:nvSpPr>
        <dsp:cNvPr id="0" name=""/>
        <dsp:cNvSpPr/>
      </dsp:nvSpPr>
      <dsp:spPr>
        <a:xfrm>
          <a:off x="680811" y="6133890"/>
          <a:ext cx="1237838" cy="12378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CCA049-E126-434D-A83E-9D1E904ACC00}">
      <dsp:nvSpPr>
        <dsp:cNvPr id="0" name=""/>
        <dsp:cNvSpPr/>
      </dsp:nvSpPr>
      <dsp:spPr>
        <a:xfrm>
          <a:off x="2599461" y="5627502"/>
          <a:ext cx="7328308" cy="2250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8190" tIns="238190" rIns="238190" bIns="238190" numCol="1" spcCol="1270" anchor="ctr" anchorCtr="0">
          <a:noAutofit/>
        </a:bodyPr>
        <a:lstStyle/>
        <a:p>
          <a:pPr marL="0" lvl="0" indent="0" algn="just" defTabSz="977900">
            <a:lnSpc>
              <a:spcPct val="100000"/>
            </a:lnSpc>
            <a:spcBef>
              <a:spcPct val="0"/>
            </a:spcBef>
            <a:spcAft>
              <a:spcPct val="35000"/>
            </a:spcAft>
            <a:buNone/>
          </a:pPr>
          <a:r>
            <a:rPr lang="en-NG" sz="2200" b="1" kern="1200" dirty="0"/>
            <a:t>The presentation will also analyse how changes in the body lead to the development of the disease and then propose a health care plan based on the guidelines of the NHS and NICE which support the use of evidence. </a:t>
          </a:r>
          <a:endParaRPr lang="en-US" sz="2200" b="1" kern="1200" dirty="0"/>
        </a:p>
      </dsp:txBody>
      <dsp:txXfrm>
        <a:off x="2599461" y="5627502"/>
        <a:ext cx="7328308" cy="22506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D353B4-0437-41B1-B41D-9E20F3FC7427}">
      <dsp:nvSpPr>
        <dsp:cNvPr id="0" name=""/>
        <dsp:cNvSpPr/>
      </dsp:nvSpPr>
      <dsp:spPr>
        <a:xfrm>
          <a:off x="3102" y="1415557"/>
          <a:ext cx="3024867" cy="1177514"/>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100000"/>
            </a:lnSpc>
            <a:spcBef>
              <a:spcPct val="0"/>
            </a:spcBef>
            <a:spcAft>
              <a:spcPct val="35000"/>
            </a:spcAft>
            <a:buNone/>
          </a:pPr>
          <a:r>
            <a:rPr lang="en-NG" sz="3000" b="1" kern="1200" dirty="0"/>
            <a:t>Patient Profile: </a:t>
          </a:r>
          <a:r>
            <a:rPr lang="en-GB" sz="3000" b="1" kern="1200" dirty="0"/>
            <a:t>Richard Smith </a:t>
          </a:r>
          <a:endParaRPr lang="en-NG" sz="3000" kern="1200" dirty="0"/>
        </a:p>
      </dsp:txBody>
      <dsp:txXfrm>
        <a:off x="3102" y="1415557"/>
        <a:ext cx="3024867" cy="1177514"/>
      </dsp:txXfrm>
    </dsp:sp>
    <dsp:sp modelId="{315A6DA4-F444-45FF-A52A-960CDD6C03D1}">
      <dsp:nvSpPr>
        <dsp:cNvPr id="0" name=""/>
        <dsp:cNvSpPr/>
      </dsp:nvSpPr>
      <dsp:spPr>
        <a:xfrm>
          <a:off x="3102" y="2593072"/>
          <a:ext cx="3024867" cy="387045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just" defTabSz="1333500">
            <a:lnSpc>
              <a:spcPct val="100000"/>
            </a:lnSpc>
            <a:spcBef>
              <a:spcPct val="0"/>
            </a:spcBef>
            <a:spcAft>
              <a:spcPct val="15000"/>
            </a:spcAft>
            <a:buChar char="•"/>
          </a:pPr>
          <a:r>
            <a:rPr lang="en-NG" sz="3000" b="1" kern="1200"/>
            <a:t>Age: 55 </a:t>
          </a:r>
          <a:endParaRPr lang="en-NG" sz="3000" kern="1200"/>
        </a:p>
        <a:p>
          <a:pPr marL="285750" lvl="1" indent="-285750" algn="just" defTabSz="1333500">
            <a:lnSpc>
              <a:spcPct val="100000"/>
            </a:lnSpc>
            <a:spcBef>
              <a:spcPct val="0"/>
            </a:spcBef>
            <a:spcAft>
              <a:spcPct val="15000"/>
            </a:spcAft>
            <a:buChar char="•"/>
          </a:pPr>
          <a:r>
            <a:rPr lang="en-NG" sz="3000" b="1" kern="1200"/>
            <a:t>Gender: Male </a:t>
          </a:r>
          <a:endParaRPr lang="en-NG" sz="3000" kern="1200"/>
        </a:p>
        <a:p>
          <a:pPr marL="285750" lvl="1" indent="-285750" algn="just" defTabSz="1333500">
            <a:lnSpc>
              <a:spcPct val="100000"/>
            </a:lnSpc>
            <a:spcBef>
              <a:spcPct val="0"/>
            </a:spcBef>
            <a:spcAft>
              <a:spcPct val="15000"/>
            </a:spcAft>
            <a:buChar char="•"/>
          </a:pPr>
          <a:r>
            <a:rPr lang="en-NG" sz="3000" b="1" kern="1200" dirty="0"/>
            <a:t>Occupation: Construction worker (long-term exposure to dust) </a:t>
          </a:r>
          <a:endParaRPr lang="en-NG" sz="3000" kern="1200" dirty="0"/>
        </a:p>
      </dsp:txBody>
      <dsp:txXfrm>
        <a:off x="3102" y="2593072"/>
        <a:ext cx="3024867" cy="3870450"/>
      </dsp:txXfrm>
    </dsp:sp>
    <dsp:sp modelId="{BCBA753A-095E-4EDB-9A32-84175D1FF053}">
      <dsp:nvSpPr>
        <dsp:cNvPr id="0" name=""/>
        <dsp:cNvSpPr/>
      </dsp:nvSpPr>
      <dsp:spPr>
        <a:xfrm>
          <a:off x="3451451" y="1415557"/>
          <a:ext cx="3024867" cy="1177514"/>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100000"/>
            </a:lnSpc>
            <a:spcBef>
              <a:spcPct val="0"/>
            </a:spcBef>
            <a:spcAft>
              <a:spcPct val="35000"/>
            </a:spcAft>
            <a:buNone/>
          </a:pPr>
          <a:r>
            <a:rPr lang="en-NG" sz="3000" b="1" kern="1200"/>
            <a:t>Lifestyle Factors: </a:t>
          </a:r>
          <a:endParaRPr lang="en-NG" sz="3000" kern="1200"/>
        </a:p>
      </dsp:txBody>
      <dsp:txXfrm>
        <a:off x="3451451" y="1415557"/>
        <a:ext cx="3024867" cy="1177514"/>
      </dsp:txXfrm>
    </dsp:sp>
    <dsp:sp modelId="{E604FA11-C4A9-45C8-86CF-218BC5B66014}">
      <dsp:nvSpPr>
        <dsp:cNvPr id="0" name=""/>
        <dsp:cNvSpPr/>
      </dsp:nvSpPr>
      <dsp:spPr>
        <a:xfrm>
          <a:off x="3451451" y="2593072"/>
          <a:ext cx="3024867" cy="387045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just" defTabSz="1333500">
            <a:lnSpc>
              <a:spcPct val="100000"/>
            </a:lnSpc>
            <a:spcBef>
              <a:spcPct val="0"/>
            </a:spcBef>
            <a:spcAft>
              <a:spcPct val="15000"/>
            </a:spcAft>
            <a:buChar char="•"/>
          </a:pPr>
          <a:r>
            <a:rPr lang="en-NG" sz="3000" b="1" kern="1200" dirty="0"/>
            <a:t>Smoker (21+ years) </a:t>
          </a:r>
          <a:endParaRPr lang="en-NG" sz="3000" kern="1200" dirty="0"/>
        </a:p>
        <a:p>
          <a:pPr marL="285750" lvl="1" indent="-285750" algn="just" defTabSz="1333500">
            <a:lnSpc>
              <a:spcPct val="100000"/>
            </a:lnSpc>
            <a:spcBef>
              <a:spcPct val="0"/>
            </a:spcBef>
            <a:spcAft>
              <a:spcPct val="15000"/>
            </a:spcAft>
            <a:buChar char="•"/>
          </a:pPr>
          <a:r>
            <a:rPr lang="en-NG" sz="3000" b="1" kern="1200" dirty="0"/>
            <a:t>Low physical activity </a:t>
          </a:r>
          <a:endParaRPr lang="en-NG" sz="3000" kern="1200" dirty="0"/>
        </a:p>
        <a:p>
          <a:pPr marL="285750" lvl="1" indent="-285750" algn="just" defTabSz="1333500">
            <a:lnSpc>
              <a:spcPct val="100000"/>
            </a:lnSpc>
            <a:spcBef>
              <a:spcPct val="0"/>
            </a:spcBef>
            <a:spcAft>
              <a:spcPct val="15000"/>
            </a:spcAft>
            <a:buChar char="•"/>
          </a:pPr>
          <a:r>
            <a:rPr lang="en-NG" sz="3000" b="1" kern="1200" dirty="0"/>
            <a:t>Poor diet </a:t>
          </a:r>
          <a:endParaRPr lang="en-NG" sz="3000" kern="1200" dirty="0"/>
        </a:p>
      </dsp:txBody>
      <dsp:txXfrm>
        <a:off x="3451451" y="2593072"/>
        <a:ext cx="3024867" cy="3870450"/>
      </dsp:txXfrm>
    </dsp:sp>
    <dsp:sp modelId="{04B1D238-6CE4-447A-8239-1495B814CC21}">
      <dsp:nvSpPr>
        <dsp:cNvPr id="0" name=""/>
        <dsp:cNvSpPr/>
      </dsp:nvSpPr>
      <dsp:spPr>
        <a:xfrm>
          <a:off x="6899800" y="1415557"/>
          <a:ext cx="3024867" cy="1177514"/>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100000"/>
            </a:lnSpc>
            <a:spcBef>
              <a:spcPct val="0"/>
            </a:spcBef>
            <a:spcAft>
              <a:spcPct val="35000"/>
            </a:spcAft>
            <a:buNone/>
          </a:pPr>
          <a:r>
            <a:rPr lang="en-NG" sz="3000" b="1" kern="1200"/>
            <a:t>Medical History: </a:t>
          </a:r>
          <a:endParaRPr lang="en-NG" sz="3000" kern="1200"/>
        </a:p>
      </dsp:txBody>
      <dsp:txXfrm>
        <a:off x="6899800" y="1415557"/>
        <a:ext cx="3024867" cy="1177514"/>
      </dsp:txXfrm>
    </dsp:sp>
    <dsp:sp modelId="{ABBCA35D-A635-4560-AD3F-AFB1A173A603}">
      <dsp:nvSpPr>
        <dsp:cNvPr id="0" name=""/>
        <dsp:cNvSpPr/>
      </dsp:nvSpPr>
      <dsp:spPr>
        <a:xfrm>
          <a:off x="6902902" y="2576738"/>
          <a:ext cx="3024867" cy="387045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just" defTabSz="1333500">
            <a:lnSpc>
              <a:spcPct val="100000"/>
            </a:lnSpc>
            <a:spcBef>
              <a:spcPct val="0"/>
            </a:spcBef>
            <a:spcAft>
              <a:spcPct val="15000"/>
            </a:spcAft>
            <a:buChar char="•"/>
          </a:pPr>
          <a:r>
            <a:rPr lang="en-NG" sz="3000" b="1" kern="1200"/>
            <a:t>Long-term cough </a:t>
          </a:r>
          <a:endParaRPr lang="en-NG" sz="3000" kern="1200"/>
        </a:p>
        <a:p>
          <a:pPr marL="285750" lvl="1" indent="-285750" algn="just" defTabSz="1333500">
            <a:lnSpc>
              <a:spcPct val="100000"/>
            </a:lnSpc>
            <a:spcBef>
              <a:spcPct val="0"/>
            </a:spcBef>
            <a:spcAft>
              <a:spcPct val="15000"/>
            </a:spcAft>
            <a:buChar char="•"/>
          </a:pPr>
          <a:r>
            <a:rPr lang="en-NG" sz="3000" b="1" kern="1200" dirty="0"/>
            <a:t>Recent diagnosis: Lung cancer </a:t>
          </a:r>
          <a:endParaRPr lang="en-NG" sz="3000" kern="1200" dirty="0"/>
        </a:p>
      </dsp:txBody>
      <dsp:txXfrm>
        <a:off x="6902902" y="2576738"/>
        <a:ext cx="3024867" cy="38704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E934E-A360-418E-80EC-152F5B75DE5A}">
      <dsp:nvSpPr>
        <dsp:cNvPr id="0" name=""/>
        <dsp:cNvSpPr/>
      </dsp:nvSpPr>
      <dsp:spPr>
        <a:xfrm>
          <a:off x="0" y="803"/>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The respiratory system </a:t>
          </a:r>
          <a:r>
            <a:rPr lang="en-GB" sz="2800" b="1" kern="1200"/>
            <a:t>aids exchange of </a:t>
          </a:r>
          <a:r>
            <a:rPr lang="en-NG" sz="2800" b="1" kern="1200"/>
            <a:t>gas between the body and environment </a:t>
          </a:r>
          <a:endParaRPr lang="en-US" sz="2800" b="1" kern="1200"/>
        </a:p>
      </dsp:txBody>
      <dsp:txXfrm>
        <a:off x="39034" y="39837"/>
        <a:ext cx="7605539" cy="721553"/>
      </dsp:txXfrm>
    </dsp:sp>
    <dsp:sp modelId="{675C6244-9449-4509-8B62-F2433CF53911}">
      <dsp:nvSpPr>
        <dsp:cNvPr id="0" name=""/>
        <dsp:cNvSpPr/>
      </dsp:nvSpPr>
      <dsp:spPr>
        <a:xfrm>
          <a:off x="0" y="810676"/>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i="1" kern="1200"/>
            <a:t>Main structures: </a:t>
          </a:r>
          <a:endParaRPr lang="en-US" sz="2800" b="1" kern="1200"/>
        </a:p>
      </dsp:txBody>
      <dsp:txXfrm>
        <a:off x="39034" y="849710"/>
        <a:ext cx="7605539" cy="721553"/>
      </dsp:txXfrm>
    </dsp:sp>
    <dsp:sp modelId="{B8B0CDA5-9753-4AD1-B87B-6BFFFE5167E7}">
      <dsp:nvSpPr>
        <dsp:cNvPr id="0" name=""/>
        <dsp:cNvSpPr/>
      </dsp:nvSpPr>
      <dsp:spPr>
        <a:xfrm>
          <a:off x="0" y="1620549"/>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Trachea → bronchi → bronchioles → alveoli </a:t>
          </a:r>
          <a:endParaRPr lang="en-US" sz="2800" b="1" kern="1200"/>
        </a:p>
      </dsp:txBody>
      <dsp:txXfrm>
        <a:off x="39034" y="1659583"/>
        <a:ext cx="7605539" cy="721553"/>
      </dsp:txXfrm>
    </dsp:sp>
    <dsp:sp modelId="{2F9350D8-988B-408A-A009-6A3691B0F868}">
      <dsp:nvSpPr>
        <dsp:cNvPr id="0" name=""/>
        <dsp:cNvSpPr/>
      </dsp:nvSpPr>
      <dsp:spPr>
        <a:xfrm>
          <a:off x="0" y="2430423"/>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Lungs: </a:t>
          </a:r>
          <a:endParaRPr lang="en-US" sz="2800" b="1" kern="1200"/>
        </a:p>
      </dsp:txBody>
      <dsp:txXfrm>
        <a:off x="39034" y="2469457"/>
        <a:ext cx="7605539" cy="721553"/>
      </dsp:txXfrm>
    </dsp:sp>
    <dsp:sp modelId="{89291A60-8565-405F-9A73-B1E29BBB3271}">
      <dsp:nvSpPr>
        <dsp:cNvPr id="0" name=""/>
        <dsp:cNvSpPr/>
      </dsp:nvSpPr>
      <dsp:spPr>
        <a:xfrm>
          <a:off x="0" y="3240296"/>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Spongy organs located in the thoracic cavity </a:t>
          </a:r>
          <a:endParaRPr lang="en-US" sz="2800" b="1" kern="1200"/>
        </a:p>
      </dsp:txBody>
      <dsp:txXfrm>
        <a:off x="39034" y="3279330"/>
        <a:ext cx="7605539" cy="721553"/>
      </dsp:txXfrm>
    </dsp:sp>
    <dsp:sp modelId="{CD9A66C2-D32C-40CF-A5DD-3E3941DD8CF9}">
      <dsp:nvSpPr>
        <dsp:cNvPr id="0" name=""/>
        <dsp:cNvSpPr/>
      </dsp:nvSpPr>
      <dsp:spPr>
        <a:xfrm>
          <a:off x="0" y="4050170"/>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Alveoli: </a:t>
          </a:r>
          <a:endParaRPr lang="en-US" sz="2800" b="1" kern="1200"/>
        </a:p>
      </dsp:txBody>
      <dsp:txXfrm>
        <a:off x="39034" y="4089204"/>
        <a:ext cx="7605539" cy="721553"/>
      </dsp:txXfrm>
    </dsp:sp>
    <dsp:sp modelId="{B5449B26-95CB-40CA-ACF2-36A75B459382}">
      <dsp:nvSpPr>
        <dsp:cNvPr id="0" name=""/>
        <dsp:cNvSpPr/>
      </dsp:nvSpPr>
      <dsp:spPr>
        <a:xfrm>
          <a:off x="0" y="4860043"/>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Tiny air sacs surrounded by capillaries </a:t>
          </a:r>
          <a:endParaRPr lang="en-US" sz="2800" b="1" kern="1200"/>
        </a:p>
      </dsp:txBody>
      <dsp:txXfrm>
        <a:off x="39034" y="4899077"/>
        <a:ext cx="7605539" cy="721553"/>
      </dsp:txXfrm>
    </dsp:sp>
    <dsp:sp modelId="{3AE92DE2-9510-4668-8E0D-6F3E3FAEF739}">
      <dsp:nvSpPr>
        <dsp:cNvPr id="0" name=""/>
        <dsp:cNvSpPr/>
      </dsp:nvSpPr>
      <dsp:spPr>
        <a:xfrm>
          <a:off x="0" y="5669917"/>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Primary site of gas exchange </a:t>
          </a:r>
          <a:endParaRPr lang="en-US" sz="2800" b="1" kern="1200"/>
        </a:p>
      </dsp:txBody>
      <dsp:txXfrm>
        <a:off x="39034" y="5708951"/>
        <a:ext cx="7605539" cy="721553"/>
      </dsp:txXfrm>
    </dsp:sp>
    <dsp:sp modelId="{D796D3EE-2F40-4DEA-B8D8-A7874F1E4D20}">
      <dsp:nvSpPr>
        <dsp:cNvPr id="0" name=""/>
        <dsp:cNvSpPr/>
      </dsp:nvSpPr>
      <dsp:spPr>
        <a:xfrm>
          <a:off x="0" y="6479790"/>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Blood Supply: </a:t>
          </a:r>
          <a:endParaRPr lang="en-US" sz="2800" b="1" kern="1200"/>
        </a:p>
      </dsp:txBody>
      <dsp:txXfrm>
        <a:off x="39034" y="6518824"/>
        <a:ext cx="7605539" cy="721553"/>
      </dsp:txXfrm>
    </dsp:sp>
    <dsp:sp modelId="{1C48E814-5C50-4E5E-91C4-2BC731A3899F}">
      <dsp:nvSpPr>
        <dsp:cNvPr id="0" name=""/>
        <dsp:cNvSpPr/>
      </dsp:nvSpPr>
      <dsp:spPr>
        <a:xfrm>
          <a:off x="0" y="7289664"/>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Pulmonary arteries and veins support oxygen and carbon dioxide transport</a:t>
          </a:r>
          <a:endParaRPr lang="en-US" sz="2800" b="1" kern="1200"/>
        </a:p>
      </dsp:txBody>
      <dsp:txXfrm>
        <a:off x="39034" y="7328698"/>
        <a:ext cx="7605539" cy="7215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BCF4E-A658-4400-9FB3-9277BBFFDBEA}">
      <dsp:nvSpPr>
        <dsp:cNvPr id="0" name=""/>
        <dsp:cNvSpPr/>
      </dsp:nvSpPr>
      <dsp:spPr>
        <a:xfrm>
          <a:off x="0" y="60233"/>
          <a:ext cx="6970666" cy="161569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NG" sz="2200" b="1" kern="1200" dirty="0"/>
            <a:t>The respiratory system is responsible for exchange of gas and allows oxygen to enter the body and carbon dioxide to escape through the process.</a:t>
          </a:r>
          <a:endParaRPr lang="en-US" sz="2200" b="1" kern="1200" dirty="0"/>
        </a:p>
      </dsp:txBody>
      <dsp:txXfrm>
        <a:off x="47322" y="107555"/>
        <a:ext cx="5090680" cy="1521049"/>
      </dsp:txXfrm>
    </dsp:sp>
    <dsp:sp modelId="{5C265257-08FE-4409-B776-FD0AC37CF308}">
      <dsp:nvSpPr>
        <dsp:cNvPr id="0" name=""/>
        <dsp:cNvSpPr/>
      </dsp:nvSpPr>
      <dsp:spPr>
        <a:xfrm>
          <a:off x="583793" y="1909456"/>
          <a:ext cx="6970666" cy="161569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NG" sz="2200" b="1" kern="1200" dirty="0"/>
            <a:t>Air flows down the trachea, splits into bronchi, then moves into smaller bronchioles before reaching alveoli - tiny sacs wrapped around capillaries.</a:t>
          </a:r>
          <a:endParaRPr lang="en-US" sz="2200" b="1" kern="1200" dirty="0"/>
        </a:p>
      </dsp:txBody>
      <dsp:txXfrm>
        <a:off x="631115" y="1956778"/>
        <a:ext cx="5242028" cy="1521049"/>
      </dsp:txXfrm>
    </dsp:sp>
    <dsp:sp modelId="{30A7A053-041A-43A5-A67A-329FCC87A720}">
      <dsp:nvSpPr>
        <dsp:cNvPr id="0" name=""/>
        <dsp:cNvSpPr/>
      </dsp:nvSpPr>
      <dsp:spPr>
        <a:xfrm>
          <a:off x="1158873" y="3818912"/>
          <a:ext cx="6970666" cy="161569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NG" sz="2200" b="1" kern="1200" dirty="0"/>
            <a:t>The alveoli are the primary site of exchange of gas and it is a place where oxygen diffuses into the bloodstream and carbon dioxide escapes through the process.</a:t>
          </a:r>
          <a:endParaRPr lang="en-US" sz="2200" b="1" kern="1200" dirty="0"/>
        </a:p>
      </dsp:txBody>
      <dsp:txXfrm>
        <a:off x="1206195" y="3866234"/>
        <a:ext cx="5250741" cy="1521049"/>
      </dsp:txXfrm>
    </dsp:sp>
    <dsp:sp modelId="{67E573F7-E945-4992-AEE0-B48EC77CBD43}">
      <dsp:nvSpPr>
        <dsp:cNvPr id="0" name=""/>
        <dsp:cNvSpPr/>
      </dsp:nvSpPr>
      <dsp:spPr>
        <a:xfrm>
          <a:off x="1742666" y="5728368"/>
          <a:ext cx="6970666" cy="161569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NG" sz="2200" b="1" kern="1200" dirty="0"/>
            <a:t>The lungs are highly specialised organs located in the thoracic cavity and it is supported by pulmonary blood vessels that enables efficient gas transport. </a:t>
          </a:r>
          <a:endParaRPr lang="en-US" sz="2200" b="1" kern="1200" dirty="0"/>
        </a:p>
      </dsp:txBody>
      <dsp:txXfrm>
        <a:off x="1789988" y="5775690"/>
        <a:ext cx="5242028" cy="1521049"/>
      </dsp:txXfrm>
    </dsp:sp>
    <dsp:sp modelId="{781B5C13-1629-41F1-B8BB-C6B84248C474}">
      <dsp:nvSpPr>
        <dsp:cNvPr id="0" name=""/>
        <dsp:cNvSpPr/>
      </dsp:nvSpPr>
      <dsp:spPr>
        <a:xfrm>
          <a:off x="5920465" y="1237474"/>
          <a:ext cx="1050200" cy="1050200"/>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1600200">
            <a:lnSpc>
              <a:spcPct val="90000"/>
            </a:lnSpc>
            <a:spcBef>
              <a:spcPct val="0"/>
            </a:spcBef>
            <a:spcAft>
              <a:spcPct val="35000"/>
            </a:spcAft>
            <a:buNone/>
          </a:pPr>
          <a:endParaRPr lang="en-US" sz="3600" b="1" kern="1200"/>
        </a:p>
      </dsp:txBody>
      <dsp:txXfrm>
        <a:off x="6156760" y="1237474"/>
        <a:ext cx="577610" cy="790276"/>
      </dsp:txXfrm>
    </dsp:sp>
    <dsp:sp modelId="{E0605D7D-7CE9-40EC-8FE4-26E4E72AED14}">
      <dsp:nvSpPr>
        <dsp:cNvPr id="0" name=""/>
        <dsp:cNvSpPr/>
      </dsp:nvSpPr>
      <dsp:spPr>
        <a:xfrm>
          <a:off x="6504258" y="3146930"/>
          <a:ext cx="1050200" cy="1050200"/>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1600200">
            <a:lnSpc>
              <a:spcPct val="90000"/>
            </a:lnSpc>
            <a:spcBef>
              <a:spcPct val="0"/>
            </a:spcBef>
            <a:spcAft>
              <a:spcPct val="35000"/>
            </a:spcAft>
            <a:buNone/>
          </a:pPr>
          <a:endParaRPr lang="en-US" sz="3600" b="1" kern="1200"/>
        </a:p>
      </dsp:txBody>
      <dsp:txXfrm>
        <a:off x="6740553" y="3146930"/>
        <a:ext cx="577610" cy="790276"/>
      </dsp:txXfrm>
    </dsp:sp>
    <dsp:sp modelId="{1304633D-B35A-49EA-A568-A8505D08B003}">
      <dsp:nvSpPr>
        <dsp:cNvPr id="0" name=""/>
        <dsp:cNvSpPr/>
      </dsp:nvSpPr>
      <dsp:spPr>
        <a:xfrm>
          <a:off x="7079338" y="5056386"/>
          <a:ext cx="1050200" cy="1050200"/>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1600200">
            <a:lnSpc>
              <a:spcPct val="90000"/>
            </a:lnSpc>
            <a:spcBef>
              <a:spcPct val="0"/>
            </a:spcBef>
            <a:spcAft>
              <a:spcPct val="35000"/>
            </a:spcAft>
            <a:buNone/>
          </a:pPr>
          <a:endParaRPr lang="en-US" sz="3600" b="1" kern="1200"/>
        </a:p>
      </dsp:txBody>
      <dsp:txXfrm>
        <a:off x="7315633" y="5056386"/>
        <a:ext cx="577610" cy="7902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9F4446-6F3B-4567-9EE4-374737E6D84C}">
      <dsp:nvSpPr>
        <dsp:cNvPr id="0" name=""/>
        <dsp:cNvSpPr/>
      </dsp:nvSpPr>
      <dsp:spPr>
        <a:xfrm>
          <a:off x="0" y="7399"/>
          <a:ext cx="8258176"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NG" sz="2400" b="1" kern="1200"/>
            <a:t>Carcinogens from smoking or dust can cause DNA changes in lung cells. </a:t>
          </a:r>
          <a:endParaRPr lang="en-US" sz="2400" b="1" kern="1200"/>
        </a:p>
      </dsp:txBody>
      <dsp:txXfrm>
        <a:off x="46606" y="54005"/>
        <a:ext cx="8164964" cy="861507"/>
      </dsp:txXfrm>
    </dsp:sp>
    <dsp:sp modelId="{E3F6F2D7-A675-4727-85F6-B79D48EDE084}">
      <dsp:nvSpPr>
        <dsp:cNvPr id="0" name=""/>
        <dsp:cNvSpPr/>
      </dsp:nvSpPr>
      <dsp:spPr>
        <a:xfrm>
          <a:off x="0" y="1031239"/>
          <a:ext cx="8258176"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NG" sz="2400" b="1" kern="1200" dirty="0"/>
            <a:t>Uncontrolled cell growth will lead tumour usually forms in the lung </a:t>
          </a:r>
          <a:endParaRPr lang="en-US" sz="2400" b="1" kern="1200" dirty="0"/>
        </a:p>
      </dsp:txBody>
      <dsp:txXfrm>
        <a:off x="46606" y="1077845"/>
        <a:ext cx="8164964" cy="861507"/>
      </dsp:txXfrm>
    </dsp:sp>
    <dsp:sp modelId="{C8EED019-EE2D-4E3D-B92F-D8F6CA371BA6}">
      <dsp:nvSpPr>
        <dsp:cNvPr id="0" name=""/>
        <dsp:cNvSpPr/>
      </dsp:nvSpPr>
      <dsp:spPr>
        <a:xfrm>
          <a:off x="0" y="2055079"/>
          <a:ext cx="8258176"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NG" sz="2400" b="1" kern="1200"/>
            <a:t>Tumour may block airways and will lead to less airflow </a:t>
          </a:r>
          <a:endParaRPr lang="en-US" sz="2400" b="1" kern="1200"/>
        </a:p>
      </dsp:txBody>
      <dsp:txXfrm>
        <a:off x="46606" y="2101685"/>
        <a:ext cx="8164964" cy="861507"/>
      </dsp:txXfrm>
    </dsp:sp>
    <dsp:sp modelId="{00310DB2-721A-4F25-935D-6D4ADF834DF2}">
      <dsp:nvSpPr>
        <dsp:cNvPr id="0" name=""/>
        <dsp:cNvSpPr/>
      </dsp:nvSpPr>
      <dsp:spPr>
        <a:xfrm>
          <a:off x="0" y="3078919"/>
          <a:ext cx="8258176"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NG" sz="2400" b="1" kern="1200"/>
            <a:t>Alveoli damaged will lead to poor exchange of oxygen and carbon dioxide </a:t>
          </a:r>
          <a:endParaRPr lang="en-US" sz="2400" b="1" kern="1200"/>
        </a:p>
      </dsp:txBody>
      <dsp:txXfrm>
        <a:off x="46606" y="3125525"/>
        <a:ext cx="8164964" cy="861507"/>
      </dsp:txXfrm>
    </dsp:sp>
    <dsp:sp modelId="{3DE0FB43-E588-4B45-910E-ADCCE47B3C09}">
      <dsp:nvSpPr>
        <dsp:cNvPr id="0" name=""/>
        <dsp:cNvSpPr/>
      </dsp:nvSpPr>
      <dsp:spPr>
        <a:xfrm>
          <a:off x="0" y="4102759"/>
          <a:ext cx="8258176"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NG" sz="2400" b="1" kern="1200"/>
            <a:t>Chronic inflammation will lead to scarring of the tissue (fibrosis) </a:t>
          </a:r>
          <a:endParaRPr lang="en-US" sz="2400" b="1" kern="1200"/>
        </a:p>
      </dsp:txBody>
      <dsp:txXfrm>
        <a:off x="46606" y="4149365"/>
        <a:ext cx="8164964" cy="861507"/>
      </dsp:txXfrm>
    </dsp:sp>
    <dsp:sp modelId="{25971E8F-9ACF-4898-B302-3DBCFA194592}">
      <dsp:nvSpPr>
        <dsp:cNvPr id="0" name=""/>
        <dsp:cNvSpPr/>
      </dsp:nvSpPr>
      <dsp:spPr>
        <a:xfrm>
          <a:off x="0" y="5126598"/>
          <a:ext cx="8258176"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NG" sz="2400" b="1" kern="1200"/>
            <a:t>Cancer can spread through lymph nodes, brain, bones</a:t>
          </a:r>
          <a:endParaRPr lang="en-US" sz="2400" b="1" kern="1200"/>
        </a:p>
      </dsp:txBody>
      <dsp:txXfrm>
        <a:off x="46606" y="5173204"/>
        <a:ext cx="8164964" cy="8615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5C00F-692C-475F-B4F9-C387B65EC575}">
      <dsp:nvSpPr>
        <dsp:cNvPr id="0" name=""/>
        <dsp:cNvSpPr/>
      </dsp:nvSpPr>
      <dsp:spPr>
        <a:xfrm>
          <a:off x="0" y="11419"/>
          <a:ext cx="10799804" cy="14962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122BDB-A9D3-488D-9E37-2242DD6489D4}">
      <dsp:nvSpPr>
        <dsp:cNvPr id="0" name=""/>
        <dsp:cNvSpPr/>
      </dsp:nvSpPr>
      <dsp:spPr>
        <a:xfrm>
          <a:off x="452630" y="348086"/>
          <a:ext cx="822964" cy="8229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014E69-2DBE-4C6E-A236-DDE3597C6A08}">
      <dsp:nvSpPr>
        <dsp:cNvPr id="0" name=""/>
        <dsp:cNvSpPr/>
      </dsp:nvSpPr>
      <dsp:spPr>
        <a:xfrm>
          <a:off x="1728225" y="11419"/>
          <a:ext cx="9069890" cy="1496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358" tIns="158358" rIns="158358" bIns="158358" numCol="1" spcCol="1270" anchor="ctr" anchorCtr="0">
          <a:noAutofit/>
        </a:bodyPr>
        <a:lstStyle/>
        <a:p>
          <a:pPr marL="0" lvl="0" indent="0" algn="l" defTabSz="1600200">
            <a:lnSpc>
              <a:spcPct val="100000"/>
            </a:lnSpc>
            <a:spcBef>
              <a:spcPct val="0"/>
            </a:spcBef>
            <a:spcAft>
              <a:spcPct val="35000"/>
            </a:spcAft>
            <a:buNone/>
          </a:pPr>
          <a:r>
            <a:rPr lang="en-NG" sz="3600" b="1" kern="1200" dirty="0"/>
            <a:t>Lung cancer is a disease which consists of   growth of abnormal cells in the lungs</a:t>
          </a:r>
        </a:p>
      </dsp:txBody>
      <dsp:txXfrm>
        <a:off x="1728225" y="11419"/>
        <a:ext cx="9069890" cy="1496298"/>
      </dsp:txXfrm>
    </dsp:sp>
    <dsp:sp modelId="{4137D26C-7639-40E1-B5F7-A221203B9493}">
      <dsp:nvSpPr>
        <dsp:cNvPr id="0" name=""/>
        <dsp:cNvSpPr/>
      </dsp:nvSpPr>
      <dsp:spPr>
        <a:xfrm>
          <a:off x="0" y="1881793"/>
          <a:ext cx="10799804" cy="14962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076280-D2E9-4FC2-8474-1F171BA14766}">
      <dsp:nvSpPr>
        <dsp:cNvPr id="0" name=""/>
        <dsp:cNvSpPr/>
      </dsp:nvSpPr>
      <dsp:spPr>
        <a:xfrm>
          <a:off x="452630" y="2218460"/>
          <a:ext cx="822964" cy="8229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5DF820-8CBC-495E-9472-AA293D034489}">
      <dsp:nvSpPr>
        <dsp:cNvPr id="0" name=""/>
        <dsp:cNvSpPr/>
      </dsp:nvSpPr>
      <dsp:spPr>
        <a:xfrm>
          <a:off x="1728225" y="1881793"/>
          <a:ext cx="9069890" cy="1496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358" tIns="158358" rIns="158358" bIns="158358" numCol="1" spcCol="1270" anchor="ctr" anchorCtr="0">
          <a:noAutofit/>
        </a:bodyPr>
        <a:lstStyle/>
        <a:p>
          <a:pPr marL="0" lvl="0" indent="0" algn="l" defTabSz="1600200">
            <a:lnSpc>
              <a:spcPct val="100000"/>
            </a:lnSpc>
            <a:spcBef>
              <a:spcPct val="0"/>
            </a:spcBef>
            <a:spcAft>
              <a:spcPct val="35000"/>
            </a:spcAft>
            <a:buNone/>
          </a:pPr>
          <a:r>
            <a:rPr lang="en-NG" sz="3600" b="1" kern="1200" dirty="0"/>
            <a:t>It mainly starts in the epithelial cells lining the airways</a:t>
          </a:r>
        </a:p>
      </dsp:txBody>
      <dsp:txXfrm>
        <a:off x="1728225" y="1881793"/>
        <a:ext cx="9069890" cy="1496298"/>
      </dsp:txXfrm>
    </dsp:sp>
    <dsp:sp modelId="{C20BEEFE-90E3-47F6-9540-35C08F7D1086}">
      <dsp:nvSpPr>
        <dsp:cNvPr id="0" name=""/>
        <dsp:cNvSpPr/>
      </dsp:nvSpPr>
      <dsp:spPr>
        <a:xfrm>
          <a:off x="0" y="3752166"/>
          <a:ext cx="10799804" cy="14962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FAD7E0-87F3-4AF8-B0E2-6DBCA4459AD4}">
      <dsp:nvSpPr>
        <dsp:cNvPr id="0" name=""/>
        <dsp:cNvSpPr/>
      </dsp:nvSpPr>
      <dsp:spPr>
        <a:xfrm>
          <a:off x="452630" y="4088833"/>
          <a:ext cx="822964" cy="8229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90D959-1EBF-40CD-94C9-2D4C33731469}">
      <dsp:nvSpPr>
        <dsp:cNvPr id="0" name=""/>
        <dsp:cNvSpPr/>
      </dsp:nvSpPr>
      <dsp:spPr>
        <a:xfrm>
          <a:off x="1728225" y="3752166"/>
          <a:ext cx="4859912" cy="1496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358" tIns="158358" rIns="158358" bIns="158358" numCol="1" spcCol="1270" anchor="ctr" anchorCtr="0">
          <a:noAutofit/>
        </a:bodyPr>
        <a:lstStyle/>
        <a:p>
          <a:pPr marL="0" lvl="0" indent="0" algn="l" defTabSz="1600200">
            <a:lnSpc>
              <a:spcPct val="100000"/>
            </a:lnSpc>
            <a:spcBef>
              <a:spcPct val="0"/>
            </a:spcBef>
            <a:spcAft>
              <a:spcPct val="35000"/>
            </a:spcAft>
            <a:buNone/>
          </a:pPr>
          <a:r>
            <a:rPr lang="en-NG" sz="3600" b="1" kern="1200"/>
            <a:t>There are two main types:</a:t>
          </a:r>
        </a:p>
      </dsp:txBody>
      <dsp:txXfrm>
        <a:off x="1728225" y="3752166"/>
        <a:ext cx="4859912" cy="1496298"/>
      </dsp:txXfrm>
    </dsp:sp>
    <dsp:sp modelId="{C8E25606-DC74-4F8C-9145-F37A941EC01F}">
      <dsp:nvSpPr>
        <dsp:cNvPr id="0" name=""/>
        <dsp:cNvSpPr/>
      </dsp:nvSpPr>
      <dsp:spPr>
        <a:xfrm>
          <a:off x="6588137" y="3752166"/>
          <a:ext cx="4209978" cy="1496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358" tIns="158358" rIns="158358" bIns="158358" numCol="1" spcCol="1270" anchor="ctr" anchorCtr="0">
          <a:noAutofit/>
        </a:bodyPr>
        <a:lstStyle/>
        <a:p>
          <a:pPr marL="0" lvl="0" indent="0" algn="l" defTabSz="1244600">
            <a:lnSpc>
              <a:spcPct val="100000"/>
            </a:lnSpc>
            <a:spcBef>
              <a:spcPct val="0"/>
            </a:spcBef>
            <a:spcAft>
              <a:spcPct val="35000"/>
            </a:spcAft>
            <a:buNone/>
          </a:pPr>
          <a:r>
            <a:rPr lang="en-NG" sz="2800" b="1" kern="1200"/>
            <a:t>Non-small cell lung cancer (NSCLC) – most common</a:t>
          </a:r>
        </a:p>
        <a:p>
          <a:pPr marL="0" lvl="0" indent="0" algn="l" defTabSz="1244600">
            <a:lnSpc>
              <a:spcPct val="100000"/>
            </a:lnSpc>
            <a:spcBef>
              <a:spcPct val="0"/>
            </a:spcBef>
            <a:spcAft>
              <a:spcPct val="35000"/>
            </a:spcAft>
            <a:buNone/>
          </a:pPr>
          <a:r>
            <a:rPr lang="en-NG" sz="2800" b="1" kern="1200" dirty="0"/>
            <a:t>Small cell lung cancer (SCLC) – more aggressive</a:t>
          </a:r>
        </a:p>
      </dsp:txBody>
      <dsp:txXfrm>
        <a:off x="6588137" y="3752166"/>
        <a:ext cx="4209978" cy="1496298"/>
      </dsp:txXfrm>
    </dsp:sp>
    <dsp:sp modelId="{122BCE88-2A4D-46DF-9EB6-C5F0BC1C97F0}">
      <dsp:nvSpPr>
        <dsp:cNvPr id="0" name=""/>
        <dsp:cNvSpPr/>
      </dsp:nvSpPr>
      <dsp:spPr>
        <a:xfrm>
          <a:off x="0" y="5622540"/>
          <a:ext cx="10799804" cy="14962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38F560-FAC0-4707-996C-FC8851AF4207}">
      <dsp:nvSpPr>
        <dsp:cNvPr id="0" name=""/>
        <dsp:cNvSpPr/>
      </dsp:nvSpPr>
      <dsp:spPr>
        <a:xfrm>
          <a:off x="452630" y="5959207"/>
          <a:ext cx="822964" cy="8229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81BD02-3044-4CAD-9B54-5E034B8CC032}">
      <dsp:nvSpPr>
        <dsp:cNvPr id="0" name=""/>
        <dsp:cNvSpPr/>
      </dsp:nvSpPr>
      <dsp:spPr>
        <a:xfrm>
          <a:off x="1728225" y="5622540"/>
          <a:ext cx="9069890" cy="1496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358" tIns="158358" rIns="158358" bIns="158358" numCol="1" spcCol="1270" anchor="ctr" anchorCtr="0">
          <a:noAutofit/>
        </a:bodyPr>
        <a:lstStyle/>
        <a:p>
          <a:pPr marL="0" lvl="0" indent="0" algn="l" defTabSz="1600200">
            <a:lnSpc>
              <a:spcPct val="100000"/>
            </a:lnSpc>
            <a:spcBef>
              <a:spcPct val="0"/>
            </a:spcBef>
            <a:spcAft>
              <a:spcPct val="35000"/>
            </a:spcAft>
            <a:buNone/>
          </a:pPr>
          <a:r>
            <a:rPr lang="en-NG" sz="3600" b="1" kern="1200"/>
            <a:t>The major cause of cancer is long-term exposure to carcinogens (such as smoking)</a:t>
          </a:r>
        </a:p>
      </dsp:txBody>
      <dsp:txXfrm>
        <a:off x="1728225" y="5622540"/>
        <a:ext cx="9069890" cy="1496298"/>
      </dsp:txXfrm>
    </dsp:sp>
    <dsp:sp modelId="{D0481BF8-CE4E-479A-A3E4-3F6EFDFBC258}">
      <dsp:nvSpPr>
        <dsp:cNvPr id="0" name=""/>
        <dsp:cNvSpPr/>
      </dsp:nvSpPr>
      <dsp:spPr>
        <a:xfrm>
          <a:off x="0" y="7329652"/>
          <a:ext cx="10799804" cy="14962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633470-D1E8-4782-9D43-530873C4C4ED}">
      <dsp:nvSpPr>
        <dsp:cNvPr id="0" name=""/>
        <dsp:cNvSpPr/>
      </dsp:nvSpPr>
      <dsp:spPr>
        <a:xfrm>
          <a:off x="452630" y="7829580"/>
          <a:ext cx="822964" cy="8229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ABC0C7-33C1-4B3F-99C0-46AF1C2B78CD}">
      <dsp:nvSpPr>
        <dsp:cNvPr id="0" name=""/>
        <dsp:cNvSpPr/>
      </dsp:nvSpPr>
      <dsp:spPr>
        <a:xfrm>
          <a:off x="1728225" y="7492913"/>
          <a:ext cx="9069890" cy="1496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358" tIns="158358" rIns="158358" bIns="158358" numCol="1" spcCol="1270" anchor="ctr" anchorCtr="0">
          <a:noAutofit/>
        </a:bodyPr>
        <a:lstStyle/>
        <a:p>
          <a:pPr marL="0" lvl="0" indent="0" algn="l" defTabSz="1600200">
            <a:lnSpc>
              <a:spcPct val="100000"/>
            </a:lnSpc>
            <a:spcBef>
              <a:spcPct val="0"/>
            </a:spcBef>
            <a:spcAft>
              <a:spcPct val="35000"/>
            </a:spcAft>
            <a:buNone/>
          </a:pPr>
          <a:r>
            <a:rPr lang="en-NG" sz="3600" b="1" kern="1200" dirty="0"/>
            <a:t>It can disrupt normal function of the lung and spread (metastasise) to other organs</a:t>
          </a:r>
        </a:p>
      </dsp:txBody>
      <dsp:txXfrm>
        <a:off x="1728225" y="7492913"/>
        <a:ext cx="9069890" cy="149629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7CBE3-102D-40DF-B390-BD0AABB515DB}">
      <dsp:nvSpPr>
        <dsp:cNvPr id="0" name=""/>
        <dsp:cNvSpPr/>
      </dsp:nvSpPr>
      <dsp:spPr>
        <a:xfrm>
          <a:off x="0" y="735"/>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6FA6BA-0B44-4D6F-92EB-517F6C60863A}">
      <dsp:nvSpPr>
        <dsp:cNvPr id="0" name=""/>
        <dsp:cNvSpPr/>
      </dsp:nvSpPr>
      <dsp:spPr>
        <a:xfrm>
          <a:off x="0" y="735"/>
          <a:ext cx="9192984" cy="861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NG" sz="2400" b="1" kern="1200" dirty="0"/>
            <a:t>Constant Cough: Worsens over time with airway irritation and tumour growth</a:t>
          </a:r>
          <a:r>
            <a:rPr lang="en-GB" sz="2400" b="1" kern="1200" dirty="0"/>
            <a:t> </a:t>
          </a:r>
          <a:r>
            <a:rPr lang="ig-NG" sz="2400" b="1" kern="1200" dirty="0"/>
            <a:t>(WHO, 2024)</a:t>
          </a:r>
          <a:r>
            <a:rPr lang="en-NG" sz="2400" b="1" kern="1200" dirty="0"/>
            <a:t>.</a:t>
          </a:r>
          <a:endParaRPr lang="en-US" sz="2400" b="1" kern="1200" dirty="0"/>
        </a:p>
      </dsp:txBody>
      <dsp:txXfrm>
        <a:off x="0" y="735"/>
        <a:ext cx="9192984" cy="861051"/>
      </dsp:txXfrm>
    </dsp:sp>
    <dsp:sp modelId="{939F717E-5286-4556-B996-201D0E2DACE5}">
      <dsp:nvSpPr>
        <dsp:cNvPr id="0" name=""/>
        <dsp:cNvSpPr/>
      </dsp:nvSpPr>
      <dsp:spPr>
        <a:xfrm>
          <a:off x="0" y="861787"/>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7BD4F6-4270-46DB-81EC-8457035DD232}">
      <dsp:nvSpPr>
        <dsp:cNvPr id="0" name=""/>
        <dsp:cNvSpPr/>
      </dsp:nvSpPr>
      <dsp:spPr>
        <a:xfrm>
          <a:off x="0" y="861787"/>
          <a:ext cx="9192984" cy="861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NG" sz="2400" b="1" kern="1200" dirty="0" err="1"/>
            <a:t>Dyspnea</a:t>
          </a:r>
          <a:r>
            <a:rPr lang="en-NG" sz="2400" b="1" kern="1200" dirty="0"/>
            <a:t>, that is, Shortness of Breath: Tumour blocks airflow; alveolar damage reduces oxygen exchange</a:t>
          </a:r>
          <a:r>
            <a:rPr lang="en-GB" sz="2400" b="1" kern="1200" dirty="0"/>
            <a:t> </a:t>
          </a:r>
          <a:r>
            <a:rPr lang="ig-NG" sz="2400" b="1" kern="1200" dirty="0"/>
            <a:t>(Siegel et al., 2021)</a:t>
          </a:r>
          <a:r>
            <a:rPr lang="en-NG" sz="2400" b="1" kern="1200" dirty="0"/>
            <a:t>.</a:t>
          </a:r>
          <a:endParaRPr lang="en-US" sz="2400" b="1" kern="1200" dirty="0"/>
        </a:p>
      </dsp:txBody>
      <dsp:txXfrm>
        <a:off x="0" y="861787"/>
        <a:ext cx="9192984" cy="861051"/>
      </dsp:txXfrm>
    </dsp:sp>
    <dsp:sp modelId="{A6225E9B-8391-4940-A5A6-11787110AAB7}">
      <dsp:nvSpPr>
        <dsp:cNvPr id="0" name=""/>
        <dsp:cNvSpPr/>
      </dsp:nvSpPr>
      <dsp:spPr>
        <a:xfrm>
          <a:off x="0" y="1722838"/>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BE70C3-0FA5-42F9-84A6-6EC481B1B38C}">
      <dsp:nvSpPr>
        <dsp:cNvPr id="0" name=""/>
        <dsp:cNvSpPr/>
      </dsp:nvSpPr>
      <dsp:spPr>
        <a:xfrm>
          <a:off x="0" y="1722838"/>
          <a:ext cx="9192984" cy="861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NG" sz="2400" b="1" kern="1200" dirty="0"/>
            <a:t>Chest Pain: </a:t>
          </a:r>
          <a:r>
            <a:rPr lang="en-NG" sz="2400" b="1" kern="1200" dirty="0" err="1"/>
            <a:t>Tumo</a:t>
          </a:r>
          <a:r>
            <a:rPr lang="en-GB" sz="2400" b="1" kern="1200" dirty="0"/>
            <a:t>u</a:t>
          </a:r>
          <a:r>
            <a:rPr lang="en-NG" sz="2400" b="1" kern="1200" dirty="0"/>
            <a:t>r spreads into the lining of the lungs or chest wall</a:t>
          </a:r>
          <a:r>
            <a:rPr lang="en-GB" sz="2400" b="1" kern="1200" dirty="0"/>
            <a:t> </a:t>
          </a:r>
          <a:r>
            <a:rPr lang="ig-NG" sz="2400" b="1" kern="1200" dirty="0"/>
            <a:t>(Lewis et al., 2013)</a:t>
          </a:r>
          <a:r>
            <a:rPr lang="en-NG" sz="2400" b="1" kern="1200" dirty="0"/>
            <a:t>.</a:t>
          </a:r>
          <a:r>
            <a:rPr lang="en-GB" sz="2400" b="1" kern="1200" dirty="0"/>
            <a:t> </a:t>
          </a:r>
          <a:endParaRPr lang="en-US" sz="2400" b="1" kern="1200" dirty="0"/>
        </a:p>
      </dsp:txBody>
      <dsp:txXfrm>
        <a:off x="0" y="1722838"/>
        <a:ext cx="9192984" cy="861051"/>
      </dsp:txXfrm>
    </dsp:sp>
    <dsp:sp modelId="{44FCF887-C9AE-4946-BB3A-DED8668001E6}">
      <dsp:nvSpPr>
        <dsp:cNvPr id="0" name=""/>
        <dsp:cNvSpPr/>
      </dsp:nvSpPr>
      <dsp:spPr>
        <a:xfrm>
          <a:off x="0" y="2583889"/>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F7FDA9-6BDB-474B-8EE6-BD2C89E162C6}">
      <dsp:nvSpPr>
        <dsp:cNvPr id="0" name=""/>
        <dsp:cNvSpPr/>
      </dsp:nvSpPr>
      <dsp:spPr>
        <a:xfrm>
          <a:off x="0" y="2583889"/>
          <a:ext cx="9192984" cy="861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NG" sz="2400" b="1" kern="1200" dirty="0" err="1"/>
            <a:t>Hemoptysis</a:t>
          </a:r>
          <a:r>
            <a:rPr lang="en-NG" sz="2400" b="1" kern="1200" dirty="0"/>
            <a:t>: Blood in cough from lung and vessel damage</a:t>
          </a:r>
          <a:r>
            <a:rPr lang="en-GB" sz="2400" b="1" kern="1200" dirty="0"/>
            <a:t> </a:t>
          </a:r>
          <a:r>
            <a:rPr lang="ig-NG" sz="2400" b="1" kern="1200" dirty="0"/>
            <a:t>(NICE, 2024)</a:t>
          </a:r>
          <a:r>
            <a:rPr lang="en-NG" sz="2400" b="1" kern="1200" dirty="0"/>
            <a:t>. </a:t>
          </a:r>
          <a:endParaRPr lang="en-US" sz="2400" b="1" kern="1200" dirty="0"/>
        </a:p>
      </dsp:txBody>
      <dsp:txXfrm>
        <a:off x="0" y="2583889"/>
        <a:ext cx="9192984" cy="861051"/>
      </dsp:txXfrm>
    </dsp:sp>
    <dsp:sp modelId="{BA46FBDD-505C-4283-82E1-B4849FD3178F}">
      <dsp:nvSpPr>
        <dsp:cNvPr id="0" name=""/>
        <dsp:cNvSpPr/>
      </dsp:nvSpPr>
      <dsp:spPr>
        <a:xfrm>
          <a:off x="0" y="3444940"/>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4A1BBD-22CC-415D-AFEF-3F6141A8471C}">
      <dsp:nvSpPr>
        <dsp:cNvPr id="0" name=""/>
        <dsp:cNvSpPr/>
      </dsp:nvSpPr>
      <dsp:spPr>
        <a:xfrm>
          <a:off x="0" y="3444940"/>
          <a:ext cx="9192984" cy="861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NG" sz="2400" b="1" kern="1200" dirty="0"/>
            <a:t>Weakness and Fatigue: Reduced oxygen delivery and chronic inflammation</a:t>
          </a:r>
          <a:r>
            <a:rPr lang="en-GB" sz="2400" b="1" kern="1200" dirty="0"/>
            <a:t> </a:t>
          </a:r>
          <a:r>
            <a:rPr lang="ig-NG" sz="2400" b="1" kern="1200" dirty="0"/>
            <a:t>(Siegel et al., 2021)</a:t>
          </a:r>
          <a:r>
            <a:rPr lang="en-NG" sz="2400" b="1" kern="1200" dirty="0"/>
            <a:t>.</a:t>
          </a:r>
          <a:endParaRPr lang="en-US" sz="2400" b="1" kern="1200" dirty="0"/>
        </a:p>
      </dsp:txBody>
      <dsp:txXfrm>
        <a:off x="0" y="3444940"/>
        <a:ext cx="9192984" cy="861051"/>
      </dsp:txXfrm>
    </dsp:sp>
    <dsp:sp modelId="{46385A9A-5388-474F-A4AB-34EEDB1CFE48}">
      <dsp:nvSpPr>
        <dsp:cNvPr id="0" name=""/>
        <dsp:cNvSpPr/>
      </dsp:nvSpPr>
      <dsp:spPr>
        <a:xfrm>
          <a:off x="0" y="4305991"/>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3CEE24-F3D3-4386-8E10-4B50F2FFC0B0}">
      <dsp:nvSpPr>
        <dsp:cNvPr id="0" name=""/>
        <dsp:cNvSpPr/>
      </dsp:nvSpPr>
      <dsp:spPr>
        <a:xfrm>
          <a:off x="0" y="4305991"/>
          <a:ext cx="9192984" cy="861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NG" sz="2400" b="1" kern="1200" dirty="0"/>
            <a:t>Loss of Appetite and Loss of Weight: Cancer metabolism and systemic effects</a:t>
          </a:r>
          <a:r>
            <a:rPr lang="en-GB" sz="2400" b="1" kern="1200" dirty="0"/>
            <a:t> </a:t>
          </a:r>
          <a:r>
            <a:rPr lang="ig-NG" sz="2400" b="1" kern="1200" dirty="0"/>
            <a:t>(Tortora and Derrickson, 2018)</a:t>
          </a:r>
          <a:r>
            <a:rPr lang="en-NG" sz="2400" b="1" kern="1200" dirty="0"/>
            <a:t>.</a:t>
          </a:r>
          <a:endParaRPr lang="en-US" sz="2400" b="1" kern="1200" dirty="0"/>
        </a:p>
      </dsp:txBody>
      <dsp:txXfrm>
        <a:off x="0" y="4305991"/>
        <a:ext cx="9192984" cy="861051"/>
      </dsp:txXfrm>
    </dsp:sp>
    <dsp:sp modelId="{ABB5568B-3F8A-474E-8C7D-71121E3099A7}">
      <dsp:nvSpPr>
        <dsp:cNvPr id="0" name=""/>
        <dsp:cNvSpPr/>
      </dsp:nvSpPr>
      <dsp:spPr>
        <a:xfrm>
          <a:off x="0" y="5167042"/>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0C6D8F-324B-4B2E-8472-F1D33B6DFFD1}">
      <dsp:nvSpPr>
        <dsp:cNvPr id="0" name=""/>
        <dsp:cNvSpPr/>
      </dsp:nvSpPr>
      <dsp:spPr>
        <a:xfrm>
          <a:off x="0" y="5167042"/>
          <a:ext cx="9192984" cy="861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NG" sz="2400" b="1" kern="1200" dirty="0"/>
            <a:t>Constant Respiratory Infections: Impaired lung </a:t>
          </a:r>
          <a:r>
            <a:rPr lang="en-NG" sz="2400" b="1" kern="1200" dirty="0" err="1"/>
            <a:t>defenses</a:t>
          </a:r>
          <a:r>
            <a:rPr lang="en-NG" sz="2400" b="1" kern="1200" dirty="0"/>
            <a:t> and airway obstruction</a:t>
          </a:r>
          <a:r>
            <a:rPr lang="en-GB" sz="2400" b="1" kern="1200" dirty="0"/>
            <a:t> </a:t>
          </a:r>
          <a:r>
            <a:rPr lang="ig-NG" sz="2400" b="1" kern="1200" dirty="0"/>
            <a:t>(NHS UK, 2023)</a:t>
          </a:r>
          <a:r>
            <a:rPr lang="en-NG" sz="2400" b="1" kern="1200" dirty="0"/>
            <a:t>.</a:t>
          </a:r>
          <a:r>
            <a:rPr lang="en-GB" sz="2400" b="1" kern="1200" dirty="0"/>
            <a:t> </a:t>
          </a:r>
          <a:endParaRPr lang="en-US" sz="2400" b="1" kern="1200" dirty="0"/>
        </a:p>
      </dsp:txBody>
      <dsp:txXfrm>
        <a:off x="0" y="5167042"/>
        <a:ext cx="9192984" cy="86105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C7D7EB-FFF2-466D-A5AA-F13702C6E924}">
      <dsp:nvSpPr>
        <dsp:cNvPr id="0" name=""/>
        <dsp:cNvSpPr/>
      </dsp:nvSpPr>
      <dsp:spPr>
        <a:xfrm>
          <a:off x="0" y="0"/>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49F7AB-1A19-4243-BEE3-74B2F293FE2D}">
      <dsp:nvSpPr>
        <dsp:cNvPr id="0" name=""/>
        <dsp:cNvSpPr/>
      </dsp:nvSpPr>
      <dsp:spPr>
        <a:xfrm>
          <a:off x="0" y="0"/>
          <a:ext cx="1838596" cy="3014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NG" sz="1600" b="1" kern="1200"/>
            <a:t>Key Investigations:</a:t>
          </a:r>
        </a:p>
      </dsp:txBody>
      <dsp:txXfrm>
        <a:off x="0" y="0"/>
        <a:ext cx="1838596" cy="3014415"/>
      </dsp:txXfrm>
    </dsp:sp>
    <dsp:sp modelId="{DB26CD59-EC77-4A51-8F74-52140722942A}">
      <dsp:nvSpPr>
        <dsp:cNvPr id="0" name=""/>
        <dsp:cNvSpPr/>
      </dsp:nvSpPr>
      <dsp:spPr>
        <a:xfrm>
          <a:off x="1976491" y="23734"/>
          <a:ext cx="7216492" cy="47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dirty="0"/>
            <a:t>Chest X-ray: To detects abnormal growth, changes in lung tissue (Sharma et al., 2021)</a:t>
          </a:r>
        </a:p>
      </dsp:txBody>
      <dsp:txXfrm>
        <a:off x="1976491" y="23734"/>
        <a:ext cx="7216492" cy="474682"/>
      </dsp:txXfrm>
    </dsp:sp>
    <dsp:sp modelId="{CB3901C4-3DBA-4855-8A12-26312876019F}">
      <dsp:nvSpPr>
        <dsp:cNvPr id="0" name=""/>
        <dsp:cNvSpPr/>
      </dsp:nvSpPr>
      <dsp:spPr>
        <a:xfrm>
          <a:off x="1838596" y="498416"/>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631A1CB-1327-40B4-9DE8-C20B03DDE6E9}">
      <dsp:nvSpPr>
        <dsp:cNvPr id="0" name=""/>
        <dsp:cNvSpPr/>
      </dsp:nvSpPr>
      <dsp:spPr>
        <a:xfrm>
          <a:off x="1976491" y="522150"/>
          <a:ext cx="7216492" cy="47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dirty="0"/>
            <a:t>Computed Tomography Scan: Furnish comprehensive imaging of the location, size and spread of the tumour.</a:t>
          </a:r>
        </a:p>
      </dsp:txBody>
      <dsp:txXfrm>
        <a:off x="1976491" y="522150"/>
        <a:ext cx="7216492" cy="474682"/>
      </dsp:txXfrm>
    </dsp:sp>
    <dsp:sp modelId="{EC589125-A72E-4048-A11A-A1700050C079}">
      <dsp:nvSpPr>
        <dsp:cNvPr id="0" name=""/>
        <dsp:cNvSpPr/>
      </dsp:nvSpPr>
      <dsp:spPr>
        <a:xfrm>
          <a:off x="1838596" y="996832"/>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9CAA6B9-F45F-410D-8921-6A7161446EF4}">
      <dsp:nvSpPr>
        <dsp:cNvPr id="0" name=""/>
        <dsp:cNvSpPr/>
      </dsp:nvSpPr>
      <dsp:spPr>
        <a:xfrm>
          <a:off x="1976491" y="1020566"/>
          <a:ext cx="7216492" cy="47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a:t>Bronchoscopy or Needle Biopsy: Verify the type of cancer (small or non-small cell)</a:t>
          </a:r>
          <a:endParaRPr lang="en-NG" sz="1600" b="1" kern="1200" dirty="0"/>
        </a:p>
      </dsp:txBody>
      <dsp:txXfrm>
        <a:off x="1976491" y="1020566"/>
        <a:ext cx="7216492" cy="474682"/>
      </dsp:txXfrm>
    </dsp:sp>
    <dsp:sp modelId="{491F6AE3-820D-4F22-8263-D5889008C396}">
      <dsp:nvSpPr>
        <dsp:cNvPr id="0" name=""/>
        <dsp:cNvSpPr/>
      </dsp:nvSpPr>
      <dsp:spPr>
        <a:xfrm>
          <a:off x="1838596" y="1495248"/>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CEB7201-2EA5-471E-986F-B8EB0CBB80E8}">
      <dsp:nvSpPr>
        <dsp:cNvPr id="0" name=""/>
        <dsp:cNvSpPr/>
      </dsp:nvSpPr>
      <dsp:spPr>
        <a:xfrm>
          <a:off x="1976491" y="1518982"/>
          <a:ext cx="7216492" cy="47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dirty="0"/>
            <a:t>Positron Emission Tomography scan: Examines metastasis and metabolic activity of tumour.</a:t>
          </a:r>
        </a:p>
      </dsp:txBody>
      <dsp:txXfrm>
        <a:off x="1976491" y="1518982"/>
        <a:ext cx="7216492" cy="474682"/>
      </dsp:txXfrm>
    </dsp:sp>
    <dsp:sp modelId="{1C4AA0FB-B798-4B2B-B40F-C0D9689CB5AE}">
      <dsp:nvSpPr>
        <dsp:cNvPr id="0" name=""/>
        <dsp:cNvSpPr/>
      </dsp:nvSpPr>
      <dsp:spPr>
        <a:xfrm>
          <a:off x="1838596" y="1993664"/>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7EC31F-59D3-4195-B845-39F0AB3FC99C}">
      <dsp:nvSpPr>
        <dsp:cNvPr id="0" name=""/>
        <dsp:cNvSpPr/>
      </dsp:nvSpPr>
      <dsp:spPr>
        <a:xfrm>
          <a:off x="1976491" y="2017398"/>
          <a:ext cx="7216492" cy="47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dirty="0"/>
            <a:t>Pulmonary Function Tests (PFTs): Determine the capacity of the lung, airflow limitation, and efficiency of gas exchange. </a:t>
          </a:r>
        </a:p>
      </dsp:txBody>
      <dsp:txXfrm>
        <a:off x="1976491" y="2017398"/>
        <a:ext cx="7216492" cy="474682"/>
      </dsp:txXfrm>
    </dsp:sp>
    <dsp:sp modelId="{72B9E935-0F22-4887-BC10-FF5DE9069B77}">
      <dsp:nvSpPr>
        <dsp:cNvPr id="0" name=""/>
        <dsp:cNvSpPr/>
      </dsp:nvSpPr>
      <dsp:spPr>
        <a:xfrm>
          <a:off x="1838596" y="2492080"/>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02D096-507A-4FBD-97D4-D8E08E219B66}">
      <dsp:nvSpPr>
        <dsp:cNvPr id="0" name=""/>
        <dsp:cNvSpPr/>
      </dsp:nvSpPr>
      <dsp:spPr>
        <a:xfrm>
          <a:off x="1976491" y="2515814"/>
          <a:ext cx="7216492" cy="47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dirty="0"/>
            <a:t>Blood Tests: Examine general health, organ function, and tumour markers. </a:t>
          </a:r>
        </a:p>
      </dsp:txBody>
      <dsp:txXfrm>
        <a:off x="1976491" y="2515814"/>
        <a:ext cx="7216492" cy="474682"/>
      </dsp:txXfrm>
    </dsp:sp>
    <dsp:sp modelId="{94042E35-43DB-4F2B-AE3B-30A71264584F}">
      <dsp:nvSpPr>
        <dsp:cNvPr id="0" name=""/>
        <dsp:cNvSpPr/>
      </dsp:nvSpPr>
      <dsp:spPr>
        <a:xfrm>
          <a:off x="1838596" y="2990496"/>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111B7A5-C465-49F0-9F9F-FD784592B581}">
      <dsp:nvSpPr>
        <dsp:cNvPr id="0" name=""/>
        <dsp:cNvSpPr/>
      </dsp:nvSpPr>
      <dsp:spPr>
        <a:xfrm>
          <a:off x="0" y="3014415"/>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6E06A3-7CA7-47C5-9004-008778AE4EA8}">
      <dsp:nvSpPr>
        <dsp:cNvPr id="0" name=""/>
        <dsp:cNvSpPr/>
      </dsp:nvSpPr>
      <dsp:spPr>
        <a:xfrm>
          <a:off x="0" y="3014415"/>
          <a:ext cx="1838596" cy="3014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NG" sz="1600" b="1" kern="1200"/>
            <a:t>Relevance to Physiology:</a:t>
          </a:r>
        </a:p>
      </dsp:txBody>
      <dsp:txXfrm>
        <a:off x="0" y="3014415"/>
        <a:ext cx="1838596" cy="3014415"/>
      </dsp:txXfrm>
    </dsp:sp>
    <dsp:sp modelId="{9304CB73-C45E-4EB4-AB4B-828E9683543A}">
      <dsp:nvSpPr>
        <dsp:cNvPr id="0" name=""/>
        <dsp:cNvSpPr/>
      </dsp:nvSpPr>
      <dsp:spPr>
        <a:xfrm>
          <a:off x="1976491" y="3084476"/>
          <a:ext cx="7216492" cy="1401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a:t>It will identify structural and functional dysfunction in lungs</a:t>
          </a:r>
        </a:p>
      </dsp:txBody>
      <dsp:txXfrm>
        <a:off x="1976491" y="3084476"/>
        <a:ext cx="7216492" cy="1401231"/>
      </dsp:txXfrm>
    </dsp:sp>
    <dsp:sp modelId="{3CBF79F1-E887-418C-90FE-52C0EFAAF6EB}">
      <dsp:nvSpPr>
        <dsp:cNvPr id="0" name=""/>
        <dsp:cNvSpPr/>
      </dsp:nvSpPr>
      <dsp:spPr>
        <a:xfrm>
          <a:off x="1838596" y="4485708"/>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229DD2-A82C-4725-B123-ABB5D0AFF268}">
      <dsp:nvSpPr>
        <dsp:cNvPr id="0" name=""/>
        <dsp:cNvSpPr/>
      </dsp:nvSpPr>
      <dsp:spPr>
        <a:xfrm>
          <a:off x="1976491" y="4555770"/>
          <a:ext cx="7216492" cy="1401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dirty="0"/>
            <a:t>It will guide care planning, monitoring, and interventions</a:t>
          </a:r>
        </a:p>
      </dsp:txBody>
      <dsp:txXfrm>
        <a:off x="1976491" y="4555770"/>
        <a:ext cx="7216492" cy="1401231"/>
      </dsp:txXfrm>
    </dsp:sp>
    <dsp:sp modelId="{9DDF1EFC-0F05-46E9-8109-70D50ACB2AC4}">
      <dsp:nvSpPr>
        <dsp:cNvPr id="0" name=""/>
        <dsp:cNvSpPr/>
      </dsp:nvSpPr>
      <dsp:spPr>
        <a:xfrm>
          <a:off x="1838596" y="5957002"/>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01F33-2FED-494B-8064-8E3895AD5D01}">
      <dsp:nvSpPr>
        <dsp:cNvPr id="0" name=""/>
        <dsp:cNvSpPr/>
      </dsp:nvSpPr>
      <dsp:spPr>
        <a:xfrm>
          <a:off x="1730577" y="622"/>
          <a:ext cx="6922310" cy="80979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4312" tIns="205687" rIns="134312" bIns="205687" numCol="1" spcCol="1270" anchor="ctr" anchorCtr="0">
          <a:noAutofit/>
        </a:bodyPr>
        <a:lstStyle/>
        <a:p>
          <a:pPr marL="0" lvl="0" indent="0" algn="just" defTabSz="889000">
            <a:lnSpc>
              <a:spcPct val="90000"/>
            </a:lnSpc>
            <a:spcBef>
              <a:spcPct val="0"/>
            </a:spcBef>
            <a:spcAft>
              <a:spcPct val="35000"/>
            </a:spcAft>
            <a:buNone/>
          </a:pPr>
          <a:r>
            <a:rPr lang="en-US" sz="2000" b="1" kern="1200" dirty="0"/>
            <a:t>Keep plain and empathetic communication with Richard Smith regarding diagnosis, prognosis, and treatment options</a:t>
          </a:r>
        </a:p>
      </dsp:txBody>
      <dsp:txXfrm>
        <a:off x="1730577" y="622"/>
        <a:ext cx="6922310" cy="809791"/>
      </dsp:txXfrm>
    </dsp:sp>
    <dsp:sp modelId="{299875CA-7B3A-4B46-A26D-C1CB2812E899}">
      <dsp:nvSpPr>
        <dsp:cNvPr id="0" name=""/>
        <dsp:cNvSpPr/>
      </dsp:nvSpPr>
      <dsp:spPr>
        <a:xfrm>
          <a:off x="0" y="622"/>
          <a:ext cx="1730577" cy="80979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576" tIns="79989" rIns="91576" bIns="79989" numCol="1" spcCol="1270" anchor="ctr" anchorCtr="0">
          <a:noAutofit/>
        </a:bodyPr>
        <a:lstStyle/>
        <a:p>
          <a:pPr marL="0" lvl="0" indent="0" algn="just" defTabSz="1244600">
            <a:lnSpc>
              <a:spcPct val="90000"/>
            </a:lnSpc>
            <a:spcBef>
              <a:spcPct val="0"/>
            </a:spcBef>
            <a:spcAft>
              <a:spcPct val="35000"/>
            </a:spcAft>
            <a:buNone/>
          </a:pPr>
          <a:r>
            <a:rPr lang="en-US" sz="2800" b="1" kern="1200"/>
            <a:t>Keep</a:t>
          </a:r>
        </a:p>
      </dsp:txBody>
      <dsp:txXfrm>
        <a:off x="0" y="622"/>
        <a:ext cx="1730577" cy="809791"/>
      </dsp:txXfrm>
    </dsp:sp>
    <dsp:sp modelId="{D2A91EFD-02BE-4539-96A3-434877F130A5}">
      <dsp:nvSpPr>
        <dsp:cNvPr id="0" name=""/>
        <dsp:cNvSpPr/>
      </dsp:nvSpPr>
      <dsp:spPr>
        <a:xfrm>
          <a:off x="1730577" y="859002"/>
          <a:ext cx="6922310" cy="80979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4312" tIns="205687" rIns="134312" bIns="205687" numCol="1" spcCol="1270" anchor="ctr" anchorCtr="0">
          <a:noAutofit/>
        </a:bodyPr>
        <a:lstStyle/>
        <a:p>
          <a:pPr marL="0" lvl="0" indent="0" algn="just" defTabSz="889000">
            <a:lnSpc>
              <a:spcPct val="90000"/>
            </a:lnSpc>
            <a:spcBef>
              <a:spcPct val="0"/>
            </a:spcBef>
            <a:spcAft>
              <a:spcPct val="35000"/>
            </a:spcAft>
            <a:buNone/>
          </a:pPr>
          <a:r>
            <a:rPr lang="en-US" sz="2000" b="1" kern="1200" dirty="0"/>
            <a:t>Support shared decision-making in care planning</a:t>
          </a:r>
        </a:p>
      </dsp:txBody>
      <dsp:txXfrm>
        <a:off x="1730577" y="859002"/>
        <a:ext cx="6922310" cy="809791"/>
      </dsp:txXfrm>
    </dsp:sp>
    <dsp:sp modelId="{3D2892FA-0BCA-4EFD-968B-598E2E0A8800}">
      <dsp:nvSpPr>
        <dsp:cNvPr id="0" name=""/>
        <dsp:cNvSpPr/>
      </dsp:nvSpPr>
      <dsp:spPr>
        <a:xfrm>
          <a:off x="0" y="859002"/>
          <a:ext cx="1730577" cy="80979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576" tIns="79989" rIns="91576" bIns="79989" numCol="1" spcCol="1270" anchor="ctr" anchorCtr="0">
          <a:noAutofit/>
        </a:bodyPr>
        <a:lstStyle/>
        <a:p>
          <a:pPr marL="0" lvl="0" indent="0" algn="just" defTabSz="1244600">
            <a:lnSpc>
              <a:spcPct val="90000"/>
            </a:lnSpc>
            <a:spcBef>
              <a:spcPct val="0"/>
            </a:spcBef>
            <a:spcAft>
              <a:spcPct val="35000"/>
            </a:spcAft>
            <a:buNone/>
          </a:pPr>
          <a:r>
            <a:rPr lang="en-US" sz="2800" b="1" kern="1200"/>
            <a:t>Support</a:t>
          </a:r>
        </a:p>
      </dsp:txBody>
      <dsp:txXfrm>
        <a:off x="0" y="859002"/>
        <a:ext cx="1730577" cy="809791"/>
      </dsp:txXfrm>
    </dsp:sp>
    <dsp:sp modelId="{DD66A404-7A62-4BF3-A02C-A267150718E8}">
      <dsp:nvSpPr>
        <dsp:cNvPr id="0" name=""/>
        <dsp:cNvSpPr/>
      </dsp:nvSpPr>
      <dsp:spPr>
        <a:xfrm>
          <a:off x="1730577" y="1717381"/>
          <a:ext cx="6922310" cy="80979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4312" tIns="205687" rIns="134312" bIns="205687" numCol="1" spcCol="1270" anchor="ctr" anchorCtr="0">
          <a:noAutofit/>
        </a:bodyPr>
        <a:lstStyle/>
        <a:p>
          <a:pPr marL="0" lvl="0" indent="0" algn="just" defTabSz="889000">
            <a:lnSpc>
              <a:spcPct val="90000"/>
            </a:lnSpc>
            <a:spcBef>
              <a:spcPct val="0"/>
            </a:spcBef>
            <a:spcAft>
              <a:spcPct val="35000"/>
            </a:spcAft>
            <a:buNone/>
          </a:pPr>
          <a:r>
            <a:rPr lang="en-US" sz="2000" b="1" kern="1200"/>
            <a:t>Ensure that consent is obtained for all procedures, such as CT scans, biopsies, and treatment plans</a:t>
          </a:r>
        </a:p>
      </dsp:txBody>
      <dsp:txXfrm>
        <a:off x="1730577" y="1717381"/>
        <a:ext cx="6922310" cy="809791"/>
      </dsp:txXfrm>
    </dsp:sp>
    <dsp:sp modelId="{9D3F5A03-2F7D-460E-BA5E-15ADF65A00E3}">
      <dsp:nvSpPr>
        <dsp:cNvPr id="0" name=""/>
        <dsp:cNvSpPr/>
      </dsp:nvSpPr>
      <dsp:spPr>
        <a:xfrm>
          <a:off x="0" y="1717381"/>
          <a:ext cx="1730577" cy="80979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576" tIns="79989" rIns="91576" bIns="79989" numCol="1" spcCol="1270" anchor="ctr" anchorCtr="0">
          <a:noAutofit/>
        </a:bodyPr>
        <a:lstStyle/>
        <a:p>
          <a:pPr marL="0" lvl="0" indent="0" algn="just" defTabSz="1244600">
            <a:lnSpc>
              <a:spcPct val="90000"/>
            </a:lnSpc>
            <a:spcBef>
              <a:spcPct val="0"/>
            </a:spcBef>
            <a:spcAft>
              <a:spcPct val="35000"/>
            </a:spcAft>
            <a:buNone/>
          </a:pPr>
          <a:r>
            <a:rPr lang="en-US" sz="2800" b="1" kern="1200"/>
            <a:t>Ensure</a:t>
          </a:r>
        </a:p>
      </dsp:txBody>
      <dsp:txXfrm>
        <a:off x="0" y="1717381"/>
        <a:ext cx="1730577" cy="809791"/>
      </dsp:txXfrm>
    </dsp:sp>
    <dsp:sp modelId="{7C4CBF49-7820-4427-8B03-5CDE9A3213C6}">
      <dsp:nvSpPr>
        <dsp:cNvPr id="0" name=""/>
        <dsp:cNvSpPr/>
      </dsp:nvSpPr>
      <dsp:spPr>
        <a:xfrm>
          <a:off x="1730577" y="2575761"/>
          <a:ext cx="6922310" cy="80979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4312" tIns="205687" rIns="134312" bIns="205687" numCol="1" spcCol="1270" anchor="ctr" anchorCtr="0">
          <a:noAutofit/>
        </a:bodyPr>
        <a:lstStyle/>
        <a:p>
          <a:pPr marL="0" lvl="0" indent="0" algn="just" defTabSz="889000">
            <a:lnSpc>
              <a:spcPct val="90000"/>
            </a:lnSpc>
            <a:spcBef>
              <a:spcPct val="0"/>
            </a:spcBef>
            <a:spcAft>
              <a:spcPct val="35000"/>
            </a:spcAft>
            <a:buNone/>
          </a:pPr>
          <a:r>
            <a:rPr lang="en-US" sz="2000" b="1" kern="1200" dirty="0"/>
            <a:t>Ensure that patient confidentiality and privacy are respected at all times</a:t>
          </a:r>
        </a:p>
      </dsp:txBody>
      <dsp:txXfrm>
        <a:off x="1730577" y="2575761"/>
        <a:ext cx="6922310" cy="809791"/>
      </dsp:txXfrm>
    </dsp:sp>
    <dsp:sp modelId="{14B7DA76-8B70-4BDA-82FE-E85B817C70FB}">
      <dsp:nvSpPr>
        <dsp:cNvPr id="0" name=""/>
        <dsp:cNvSpPr/>
      </dsp:nvSpPr>
      <dsp:spPr>
        <a:xfrm>
          <a:off x="0" y="2575761"/>
          <a:ext cx="1730577" cy="80979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576" tIns="79989" rIns="91576" bIns="79989" numCol="1" spcCol="1270" anchor="ctr" anchorCtr="0">
          <a:noAutofit/>
        </a:bodyPr>
        <a:lstStyle/>
        <a:p>
          <a:pPr marL="0" lvl="0" indent="0" algn="just" defTabSz="1244600">
            <a:lnSpc>
              <a:spcPct val="90000"/>
            </a:lnSpc>
            <a:spcBef>
              <a:spcPct val="0"/>
            </a:spcBef>
            <a:spcAft>
              <a:spcPct val="35000"/>
            </a:spcAft>
            <a:buNone/>
          </a:pPr>
          <a:r>
            <a:rPr lang="en-US" sz="2800" b="1" kern="1200"/>
            <a:t>Ensure</a:t>
          </a:r>
        </a:p>
      </dsp:txBody>
      <dsp:txXfrm>
        <a:off x="0" y="2575761"/>
        <a:ext cx="1730577" cy="809791"/>
      </dsp:txXfrm>
    </dsp:sp>
    <dsp:sp modelId="{737785F6-1D46-48A2-8B18-A56E3923BF79}">
      <dsp:nvSpPr>
        <dsp:cNvPr id="0" name=""/>
        <dsp:cNvSpPr/>
      </dsp:nvSpPr>
      <dsp:spPr>
        <a:xfrm>
          <a:off x="1730577" y="3434140"/>
          <a:ext cx="6922310" cy="80979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4312" tIns="205687" rIns="134312" bIns="205687" numCol="1" spcCol="1270" anchor="ctr" anchorCtr="0">
          <a:noAutofit/>
        </a:bodyPr>
        <a:lstStyle/>
        <a:p>
          <a:pPr marL="0" lvl="0" indent="0" algn="just" defTabSz="889000">
            <a:lnSpc>
              <a:spcPct val="90000"/>
            </a:lnSpc>
            <a:spcBef>
              <a:spcPct val="0"/>
            </a:spcBef>
            <a:spcAft>
              <a:spcPct val="35000"/>
            </a:spcAft>
            <a:buNone/>
          </a:pPr>
          <a:r>
            <a:rPr lang="en-US" sz="2000" b="1" kern="1200"/>
            <a:t>Consider counselling and psychological support for patient and family</a:t>
          </a:r>
        </a:p>
      </dsp:txBody>
      <dsp:txXfrm>
        <a:off x="1730577" y="3434140"/>
        <a:ext cx="6922310" cy="809791"/>
      </dsp:txXfrm>
    </dsp:sp>
    <dsp:sp modelId="{316A43E1-F6AA-4CBE-93DB-1DB429E6CA50}">
      <dsp:nvSpPr>
        <dsp:cNvPr id="0" name=""/>
        <dsp:cNvSpPr/>
      </dsp:nvSpPr>
      <dsp:spPr>
        <a:xfrm>
          <a:off x="0" y="3434140"/>
          <a:ext cx="1730577" cy="80979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576" tIns="79989" rIns="91576" bIns="79989" numCol="1" spcCol="1270" anchor="ctr" anchorCtr="0">
          <a:noAutofit/>
        </a:bodyPr>
        <a:lstStyle/>
        <a:p>
          <a:pPr marL="0" lvl="0" indent="0" algn="just" defTabSz="1244600">
            <a:lnSpc>
              <a:spcPct val="90000"/>
            </a:lnSpc>
            <a:spcBef>
              <a:spcPct val="0"/>
            </a:spcBef>
            <a:spcAft>
              <a:spcPct val="35000"/>
            </a:spcAft>
            <a:buNone/>
          </a:pPr>
          <a:r>
            <a:rPr lang="en-US" sz="2800" b="1" kern="1200"/>
            <a:t>Consider</a:t>
          </a:r>
        </a:p>
      </dsp:txBody>
      <dsp:txXfrm>
        <a:off x="0" y="3434140"/>
        <a:ext cx="1730577" cy="809791"/>
      </dsp:txXfrm>
    </dsp:sp>
    <dsp:sp modelId="{4AE074CC-6070-4953-A363-A4CC85E68478}">
      <dsp:nvSpPr>
        <dsp:cNvPr id="0" name=""/>
        <dsp:cNvSpPr/>
      </dsp:nvSpPr>
      <dsp:spPr>
        <a:xfrm>
          <a:off x="1730577" y="4292520"/>
          <a:ext cx="6922310" cy="80979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4312" tIns="205687" rIns="134312" bIns="205687" numCol="1" spcCol="1270" anchor="ctr" anchorCtr="0">
          <a:noAutofit/>
        </a:bodyPr>
        <a:lstStyle/>
        <a:p>
          <a:pPr marL="0" lvl="0" indent="0" algn="just" defTabSz="889000">
            <a:lnSpc>
              <a:spcPct val="90000"/>
            </a:lnSpc>
            <a:spcBef>
              <a:spcPct val="0"/>
            </a:spcBef>
            <a:spcAft>
              <a:spcPct val="35000"/>
            </a:spcAft>
            <a:buNone/>
          </a:pPr>
          <a:r>
            <a:rPr lang="en-US" sz="2000" b="1" kern="1200"/>
            <a:t>Follow NICE and NHS guidelines on ethical patient care</a:t>
          </a:r>
        </a:p>
      </dsp:txBody>
      <dsp:txXfrm>
        <a:off x="1730577" y="4292520"/>
        <a:ext cx="6922310" cy="809791"/>
      </dsp:txXfrm>
    </dsp:sp>
    <dsp:sp modelId="{EF7F4252-360D-497C-A4BD-88A2E855C72C}">
      <dsp:nvSpPr>
        <dsp:cNvPr id="0" name=""/>
        <dsp:cNvSpPr/>
      </dsp:nvSpPr>
      <dsp:spPr>
        <a:xfrm>
          <a:off x="0" y="4292520"/>
          <a:ext cx="1730577" cy="80979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576" tIns="79989" rIns="91576" bIns="79989" numCol="1" spcCol="1270" anchor="ctr" anchorCtr="0">
          <a:noAutofit/>
        </a:bodyPr>
        <a:lstStyle/>
        <a:p>
          <a:pPr marL="0" lvl="0" indent="0" algn="just" defTabSz="1244600">
            <a:lnSpc>
              <a:spcPct val="90000"/>
            </a:lnSpc>
            <a:spcBef>
              <a:spcPct val="0"/>
            </a:spcBef>
            <a:spcAft>
              <a:spcPct val="35000"/>
            </a:spcAft>
            <a:buNone/>
          </a:pPr>
          <a:r>
            <a:rPr lang="en-US" sz="2800" b="1" kern="1200"/>
            <a:t>Follow</a:t>
          </a:r>
        </a:p>
      </dsp:txBody>
      <dsp:txXfrm>
        <a:off x="0" y="4292520"/>
        <a:ext cx="1730577" cy="80979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6B392B-7477-4915-AB63-796C765EDB1A}" type="datetimeFigureOut">
              <a:rPr lang="en-US" smtClean="0"/>
              <a:t>4/21/2026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4A29A0-FB66-4E05-BBC3-3C7C82C7A413}" type="slidenum">
              <a:rPr lang="en-US" smtClean="0"/>
              <a:t>‹#›</a:t>
            </a:fld>
            <a:endParaRPr lang="en-US"/>
          </a:p>
        </p:txBody>
      </p:sp>
    </p:spTree>
    <p:extLst>
      <p:ext uri="{BB962C8B-B14F-4D97-AF65-F5344CB8AC3E}">
        <p14:creationId xmlns:p14="http://schemas.microsoft.com/office/powerpoint/2010/main" val="2433419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G" dirty="0"/>
          </a:p>
        </p:txBody>
      </p:sp>
      <p:sp>
        <p:nvSpPr>
          <p:cNvPr id="4" name="Slide Number Placeholder 3"/>
          <p:cNvSpPr>
            <a:spLocks noGrp="1"/>
          </p:cNvSpPr>
          <p:nvPr>
            <p:ph type="sldNum" sz="quarter" idx="5"/>
          </p:nvPr>
        </p:nvSpPr>
        <p:spPr/>
        <p:txBody>
          <a:bodyPr/>
          <a:lstStyle/>
          <a:p>
            <a:fld id="{014A29A0-FB66-4E05-BBC3-3C7C82C7A413}" type="slidenum">
              <a:rPr lang="en-US" smtClean="0"/>
              <a:t>5</a:t>
            </a:fld>
            <a:endParaRPr lang="en-US"/>
          </a:p>
        </p:txBody>
      </p:sp>
    </p:spTree>
    <p:extLst>
      <p:ext uri="{BB962C8B-B14F-4D97-AF65-F5344CB8AC3E}">
        <p14:creationId xmlns:p14="http://schemas.microsoft.com/office/powerpoint/2010/main" val="3124960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323CCB-7098-7061-6536-9788CEBF70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FAAC7D-D063-7669-2FBE-5218C145DC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B51BB6-4142-DD4F-28DA-A2F5843532DE}"/>
              </a:ext>
            </a:extLst>
          </p:cNvPr>
          <p:cNvSpPr>
            <a:spLocks noGrp="1"/>
          </p:cNvSpPr>
          <p:nvPr>
            <p:ph type="body" idx="1"/>
          </p:nvPr>
        </p:nvSpPr>
        <p:spPr/>
        <p:txBody>
          <a:bodyPr/>
          <a:lstStyle/>
          <a:p>
            <a:endParaRPr lang="en-NG" dirty="0"/>
          </a:p>
        </p:txBody>
      </p:sp>
      <p:sp>
        <p:nvSpPr>
          <p:cNvPr id="4" name="Slide Number Placeholder 3">
            <a:extLst>
              <a:ext uri="{FF2B5EF4-FFF2-40B4-BE49-F238E27FC236}">
                <a16:creationId xmlns:a16="http://schemas.microsoft.com/office/drawing/2014/main" id="{D480DFF1-0FF8-4963-9C11-93BBE86811D1}"/>
              </a:ext>
            </a:extLst>
          </p:cNvPr>
          <p:cNvSpPr>
            <a:spLocks noGrp="1"/>
          </p:cNvSpPr>
          <p:nvPr>
            <p:ph type="sldNum" sz="quarter" idx="5"/>
          </p:nvPr>
        </p:nvSpPr>
        <p:spPr/>
        <p:txBody>
          <a:bodyPr/>
          <a:lstStyle/>
          <a:p>
            <a:fld id="{014A29A0-FB66-4E05-BBC3-3C7C82C7A413}" type="slidenum">
              <a:rPr lang="en-US" smtClean="0"/>
              <a:t>6</a:t>
            </a:fld>
            <a:endParaRPr lang="en-US"/>
          </a:p>
        </p:txBody>
      </p:sp>
    </p:spTree>
    <p:extLst>
      <p:ext uri="{BB962C8B-B14F-4D97-AF65-F5344CB8AC3E}">
        <p14:creationId xmlns:p14="http://schemas.microsoft.com/office/powerpoint/2010/main" val="157995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CA7D8-4017-D2BD-F835-5091018BCA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19DB2F-FFED-3AED-FD9B-BA02BE16A8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DB2EA8-B942-D0F8-83D6-E8951E225530}"/>
              </a:ext>
            </a:extLst>
          </p:cNvPr>
          <p:cNvSpPr>
            <a:spLocks noGrp="1"/>
          </p:cNvSpPr>
          <p:nvPr>
            <p:ph type="body" idx="1"/>
          </p:nvPr>
        </p:nvSpPr>
        <p:spPr/>
        <p:txBody>
          <a:bodyPr/>
          <a:lstStyle/>
          <a:p>
            <a:endParaRPr lang="en-NG" dirty="0"/>
          </a:p>
        </p:txBody>
      </p:sp>
      <p:sp>
        <p:nvSpPr>
          <p:cNvPr id="4" name="Slide Number Placeholder 3">
            <a:extLst>
              <a:ext uri="{FF2B5EF4-FFF2-40B4-BE49-F238E27FC236}">
                <a16:creationId xmlns:a16="http://schemas.microsoft.com/office/drawing/2014/main" id="{4C031E25-9F6C-2DEF-7DF0-4B8A520E6480}"/>
              </a:ext>
            </a:extLst>
          </p:cNvPr>
          <p:cNvSpPr>
            <a:spLocks noGrp="1"/>
          </p:cNvSpPr>
          <p:nvPr>
            <p:ph type="sldNum" sz="quarter" idx="5"/>
          </p:nvPr>
        </p:nvSpPr>
        <p:spPr/>
        <p:txBody>
          <a:bodyPr/>
          <a:lstStyle/>
          <a:p>
            <a:fld id="{014A29A0-FB66-4E05-BBC3-3C7C82C7A413}" type="slidenum">
              <a:rPr lang="en-US" smtClean="0"/>
              <a:t>7</a:t>
            </a:fld>
            <a:endParaRPr lang="en-US"/>
          </a:p>
        </p:txBody>
      </p:sp>
    </p:spTree>
    <p:extLst>
      <p:ext uri="{BB962C8B-B14F-4D97-AF65-F5344CB8AC3E}">
        <p14:creationId xmlns:p14="http://schemas.microsoft.com/office/powerpoint/2010/main" val="3389463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14A29A0-FB66-4E05-BBC3-3C7C82C7A413}" type="slidenum">
              <a:rPr lang="en-US" smtClean="0"/>
              <a:t>9</a:t>
            </a:fld>
            <a:endParaRPr lang="en-US"/>
          </a:p>
        </p:txBody>
      </p:sp>
    </p:spTree>
    <p:extLst>
      <p:ext uri="{BB962C8B-B14F-4D97-AF65-F5344CB8AC3E}">
        <p14:creationId xmlns:p14="http://schemas.microsoft.com/office/powerpoint/2010/main" val="1005194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4/21/2026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7.xml"/><Relationship Id="rId7" Type="http://schemas.openxmlformats.org/officeDocument/2006/relationships/diagramLayout" Target="../diagrams/layout1.xml"/><Relationship Id="rId12"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Data" Target="../diagrams/data1.xml"/><Relationship Id="rId11" Type="http://schemas.openxmlformats.org/officeDocument/2006/relationships/image" Target="../media/image3.jpeg"/><Relationship Id="rId5" Type="http://schemas.openxmlformats.org/officeDocument/2006/relationships/image" Target="../media/image2.png"/><Relationship Id="rId10" Type="http://schemas.microsoft.com/office/2007/relationships/diagramDrawing" Target="../diagrams/drawing1.xml"/><Relationship Id="rId4" Type="http://schemas.openxmlformats.org/officeDocument/2006/relationships/image" Target="../media/image1.png"/><Relationship Id="rId9" Type="http://schemas.openxmlformats.org/officeDocument/2006/relationships/diagramColors" Target="../diagrams/colors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slideLayout" Target="../slideLayouts/slideLayout7.xml"/><Relationship Id="rId7" Type="http://schemas.openxmlformats.org/officeDocument/2006/relationships/diagramData" Target="../diagrams/data2.xml"/><Relationship Id="rId12"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microsoft.com/office/2007/relationships/hdphoto" Target="../media/hdphoto1.wdp"/><Relationship Id="rId11" Type="http://schemas.microsoft.com/office/2007/relationships/diagramDrawing" Target="../diagrams/drawing2.xml"/><Relationship Id="rId5" Type="http://schemas.openxmlformats.org/officeDocument/2006/relationships/image" Target="../media/image5.png"/><Relationship Id="rId10" Type="http://schemas.openxmlformats.org/officeDocument/2006/relationships/diagramColors" Target="../diagrams/colors2.xml"/><Relationship Id="rId4" Type="http://schemas.openxmlformats.org/officeDocument/2006/relationships/image" Target="../media/image2.png"/><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7.xml"/><Relationship Id="rId7" Type="http://schemas.openxmlformats.org/officeDocument/2006/relationships/diagramLayout" Target="../diagrams/layout3.xml"/><Relationship Id="rId12"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3.xml"/><Relationship Id="rId11" Type="http://schemas.openxmlformats.org/officeDocument/2006/relationships/image" Target="../media/image2.png"/><Relationship Id="rId5" Type="http://schemas.openxmlformats.org/officeDocument/2006/relationships/image" Target="../media/image6.jpeg"/><Relationship Id="rId10" Type="http://schemas.microsoft.com/office/2007/relationships/diagramDrawing" Target="../diagrams/drawing3.xml"/><Relationship Id="rId4" Type="http://schemas.openxmlformats.org/officeDocument/2006/relationships/image" Target="../media/image1.png"/><Relationship Id="rId9" Type="http://schemas.openxmlformats.org/officeDocument/2006/relationships/diagramColors" Target="../diagrams/colors3.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7.xml"/><Relationship Id="rId7" Type="http://schemas.openxmlformats.org/officeDocument/2006/relationships/diagramLayout" Target="../diagrams/layout4.xml"/><Relationship Id="rId12"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4.xml"/><Relationship Id="rId11" Type="http://schemas.openxmlformats.org/officeDocument/2006/relationships/image" Target="../media/image2.png"/><Relationship Id="rId5" Type="http://schemas.openxmlformats.org/officeDocument/2006/relationships/image" Target="../media/image11.jpeg"/><Relationship Id="rId10" Type="http://schemas.microsoft.com/office/2007/relationships/diagramDrawing" Target="../diagrams/drawing4.xml"/><Relationship Id="rId4" Type="http://schemas.openxmlformats.org/officeDocument/2006/relationships/image" Target="../media/image10.jpeg"/><Relationship Id="rId9" Type="http://schemas.openxmlformats.org/officeDocument/2006/relationships/diagramColors" Target="../diagrams/colors4.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diagramData" Target="../diagrams/data5.xml"/><Relationship Id="rId12"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3.png"/><Relationship Id="rId11" Type="http://schemas.microsoft.com/office/2007/relationships/diagramDrawing" Target="../diagrams/drawing5.xml"/><Relationship Id="rId5" Type="http://schemas.openxmlformats.org/officeDocument/2006/relationships/image" Target="../media/image12.jpeg"/><Relationship Id="rId10" Type="http://schemas.openxmlformats.org/officeDocument/2006/relationships/diagramColors" Target="../diagrams/colors5.xml"/><Relationship Id="rId4" Type="http://schemas.openxmlformats.org/officeDocument/2006/relationships/notesSlide" Target="../notesSlides/notesSlide1.xml"/><Relationship Id="rId9"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diagramData" Target="../diagrams/data6.xml"/><Relationship Id="rId12"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3.png"/><Relationship Id="rId11" Type="http://schemas.microsoft.com/office/2007/relationships/diagramDrawing" Target="../diagrams/drawing6.xml"/><Relationship Id="rId5" Type="http://schemas.openxmlformats.org/officeDocument/2006/relationships/image" Target="../media/image14.jpeg"/><Relationship Id="rId10" Type="http://schemas.openxmlformats.org/officeDocument/2006/relationships/diagramColors" Target="../diagrams/colors6.xml"/><Relationship Id="rId4" Type="http://schemas.openxmlformats.org/officeDocument/2006/relationships/notesSlide" Target="../notesSlides/notesSlide2.xml"/><Relationship Id="rId9" Type="http://schemas.openxmlformats.org/officeDocument/2006/relationships/diagramQuickStyle" Target="../diagrams/quickStyle6.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7.xml"/><Relationship Id="rId13"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diagramData" Target="../diagrams/data7.xml"/><Relationship Id="rId12"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3.png"/><Relationship Id="rId11" Type="http://schemas.microsoft.com/office/2007/relationships/diagramDrawing" Target="../diagrams/drawing7.xml"/><Relationship Id="rId5" Type="http://schemas.openxmlformats.org/officeDocument/2006/relationships/image" Target="../media/image15.jpeg"/><Relationship Id="rId10" Type="http://schemas.openxmlformats.org/officeDocument/2006/relationships/diagramColors" Target="../diagrams/colors7.xml"/><Relationship Id="rId4" Type="http://schemas.openxmlformats.org/officeDocument/2006/relationships/notesSlide" Target="../notesSlides/notesSlide3.xml"/><Relationship Id="rId9" Type="http://schemas.openxmlformats.org/officeDocument/2006/relationships/diagramQuickStyle" Target="../diagrams/quickStyle7.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slideLayout" Target="../slideLayouts/slideLayout7.xml"/><Relationship Id="rId7" Type="http://schemas.openxmlformats.org/officeDocument/2006/relationships/diagramLayout" Target="../diagrams/layout8.xml"/><Relationship Id="rId12" Type="http://schemas.openxmlformats.org/officeDocument/2006/relationships/image" Target="../media/image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Data" Target="../diagrams/data8.xml"/><Relationship Id="rId11" Type="http://schemas.openxmlformats.org/officeDocument/2006/relationships/image" Target="../media/image2.png"/><Relationship Id="rId5" Type="http://schemas.openxmlformats.org/officeDocument/2006/relationships/image" Target="../media/image1.png"/><Relationship Id="rId10" Type="http://schemas.microsoft.com/office/2007/relationships/diagramDrawing" Target="../diagrams/drawing8.xml"/><Relationship Id="rId4" Type="http://schemas.openxmlformats.org/officeDocument/2006/relationships/image" Target="../media/image16.jpeg"/><Relationship Id="rId9" Type="http://schemas.openxmlformats.org/officeDocument/2006/relationships/diagramColors" Target="../diagrams/colors8.xm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19.jpe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8.svg"/><Relationship Id="rId5" Type="http://schemas.openxmlformats.org/officeDocument/2006/relationships/image" Target="../media/image17.jpeg"/><Relationship Id="rId4" Type="http://schemas.openxmlformats.org/officeDocument/2006/relationships/notesSlide" Target="../notesSlides/notesSlide4.xml"/><Relationship Id="rId9" Type="http://schemas.openxmlformats.org/officeDocument/2006/relationships/image" Target="../media/image4.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7.xml"/><Relationship Id="rId7" Type="http://schemas.openxmlformats.org/officeDocument/2006/relationships/diagramQuickStyle" Target="../diagrams/quickStyle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9.xml"/><Relationship Id="rId11" Type="http://schemas.openxmlformats.org/officeDocument/2006/relationships/image" Target="../media/image4.png"/><Relationship Id="rId5" Type="http://schemas.openxmlformats.org/officeDocument/2006/relationships/diagramData" Target="../diagrams/data9.xml"/><Relationship Id="rId10" Type="http://schemas.openxmlformats.org/officeDocument/2006/relationships/image" Target="../media/image2.png"/><Relationship Id="rId4" Type="http://schemas.openxmlformats.org/officeDocument/2006/relationships/image" Target="../media/image20.jpeg"/><Relationship Id="rId9" Type="http://schemas.microsoft.com/office/2007/relationships/diagramDrawing" Target="../diagrams/drawing9.xml"/></Relationships>
</file>

<file path=ppt/slides/_rels/slide1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Layout" Target="../slideLayouts/slideLayout7.xml"/><Relationship Id="rId7" Type="http://schemas.openxmlformats.org/officeDocument/2006/relationships/diagramColors" Target="../diagrams/colors10.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10.xml"/><Relationship Id="rId5" Type="http://schemas.openxmlformats.org/officeDocument/2006/relationships/diagramLayout" Target="../diagrams/layout10.xml"/><Relationship Id="rId10" Type="http://schemas.openxmlformats.org/officeDocument/2006/relationships/image" Target="../media/image4.png"/><Relationship Id="rId4" Type="http://schemas.openxmlformats.org/officeDocument/2006/relationships/diagramData" Target="../diagrams/data10.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7.xml"/><Relationship Id="rId7" Type="http://schemas.openxmlformats.org/officeDocument/2006/relationships/diagramQuickStyle" Target="../diagrams/quickStyle1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11.xml"/><Relationship Id="rId11" Type="http://schemas.openxmlformats.org/officeDocument/2006/relationships/image" Target="../media/image4.png"/><Relationship Id="rId5" Type="http://schemas.openxmlformats.org/officeDocument/2006/relationships/diagramData" Target="../diagrams/data11.xml"/><Relationship Id="rId10" Type="http://schemas.openxmlformats.org/officeDocument/2006/relationships/image" Target="../media/image2.png"/><Relationship Id="rId4" Type="http://schemas.openxmlformats.org/officeDocument/2006/relationships/image" Target="../media/image21.jpeg"/><Relationship Id="rId9" Type="http://schemas.microsoft.com/office/2007/relationships/diagramDrawing" Target="../diagrams/drawing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22.jpeg"/></Relationships>
</file>

<file path=ppt/slides/_rels/slide1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hyperlink" Target="https://www.who.int/news-room/fact-sheets/detail/cancer"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nhs.uk/conditions/lung-cancer/" TargetMode="External"/><Relationship Id="rId5" Type="http://schemas.openxmlformats.org/officeDocument/2006/relationships/hyperlink" Target="https://pmc.ncbi.nlm.nih.gov/articles/PMC4694610/" TargetMode="External"/><Relationship Id="rId10" Type="http://schemas.openxmlformats.org/officeDocument/2006/relationships/image" Target="../media/image4.png"/><Relationship Id="rId4" Type="http://schemas.openxmlformats.org/officeDocument/2006/relationships/hyperlink" Target="https://www.nice.org.uk/guidance/NG122" TargetMode="External"/><Relationship Id="rId9"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p:cNvGrpSpPr/>
        <p:nvPr/>
      </p:nvGrpSpPr>
      <p:grpSpPr>
        <a:xfrm>
          <a:off x="0" y="0"/>
          <a:ext cx="0" cy="0"/>
          <a:chOff x="0" y="0"/>
          <a:chExt cx="0" cy="0"/>
        </a:xfrm>
      </p:grpSpPr>
      <p:sp>
        <p:nvSpPr>
          <p:cNvPr id="2" name="Freeform 2"/>
          <p:cNvSpPr/>
          <p:nvPr/>
        </p:nvSpPr>
        <p:spPr>
          <a:xfrm>
            <a:off x="-1349325" y="-2004228"/>
            <a:ext cx="15424553" cy="12919794"/>
          </a:xfrm>
          <a:custGeom>
            <a:avLst/>
            <a:gdLst/>
            <a:ahLst/>
            <a:cxnLst/>
            <a:rect l="l" t="t" r="r" b="b"/>
            <a:pathLst>
              <a:path w="12919794" h="12919794">
                <a:moveTo>
                  <a:pt x="0" y="0"/>
                </a:moveTo>
                <a:lnTo>
                  <a:pt x="12919794" y="0"/>
                </a:lnTo>
                <a:lnTo>
                  <a:pt x="12919794" y="12919794"/>
                </a:lnTo>
                <a:lnTo>
                  <a:pt x="0" y="12919794"/>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1917341" y="1154893"/>
            <a:ext cx="1482866" cy="538240"/>
          </a:xfrm>
          <a:prstGeom prst="rect">
            <a:avLst/>
          </a:prstGeom>
        </p:spPr>
        <p:txBody>
          <a:bodyPr lIns="0" tIns="0" rIns="0" bIns="0" rtlCol="0" anchor="t">
            <a:spAutoFit/>
          </a:bodyPr>
          <a:lstStyle/>
          <a:p>
            <a:pPr marL="0" lvl="0" indent="0" algn="ctr">
              <a:lnSpc>
                <a:spcPts val="2065"/>
              </a:lnSpc>
            </a:pPr>
            <a:r>
              <a:rPr lang="en-US" sz="2065" b="1" spc="-61">
                <a:solidFill>
                  <a:srgbClr val="FFFFFF"/>
                </a:solidFill>
                <a:latin typeface="Raleway Bold"/>
                <a:ea typeface="Raleway Bold"/>
                <a:cs typeface="Raleway Bold"/>
                <a:sym typeface="Raleway Bold"/>
              </a:rPr>
              <a:t>Legal Case Review</a:t>
            </a:r>
          </a:p>
        </p:txBody>
      </p:sp>
      <p:pic>
        <p:nvPicPr>
          <p:cNvPr id="12" name="Picture 11">
            <a:extLst>
              <a:ext uri="{FF2B5EF4-FFF2-40B4-BE49-F238E27FC236}">
                <a16:creationId xmlns:a16="http://schemas.microsoft.com/office/drawing/2014/main" id="{F1A811EB-0ECA-90C4-0882-995F17C5CC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933"/>
            <a:ext cx="2334898" cy="2022353"/>
          </a:xfrm>
          <a:prstGeom prst="rect">
            <a:avLst/>
          </a:prstGeom>
        </p:spPr>
      </p:pic>
      <p:graphicFrame>
        <p:nvGraphicFramePr>
          <p:cNvPr id="2055" name="TextBox 10">
            <a:extLst>
              <a:ext uri="{FF2B5EF4-FFF2-40B4-BE49-F238E27FC236}">
                <a16:creationId xmlns:a16="http://schemas.microsoft.com/office/drawing/2014/main" id="{A340A053-A556-A9B9-DA2B-3A6AF7E7671C}"/>
              </a:ext>
            </a:extLst>
          </p:cNvPr>
          <p:cNvGraphicFramePr/>
          <p:nvPr>
            <p:extLst>
              <p:ext uri="{D42A27DB-BD31-4B8C-83A1-F6EECF244321}">
                <p14:modId xmlns:p14="http://schemas.microsoft.com/office/powerpoint/2010/main" val="2511278002"/>
              </p:ext>
            </p:extLst>
          </p:nvPr>
        </p:nvGraphicFramePr>
        <p:xfrm>
          <a:off x="605924" y="2321707"/>
          <a:ext cx="9599433" cy="602754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053" name="Picture 5" descr="Cancer: Facts about the diseases that ...">
            <a:extLst>
              <a:ext uri="{FF2B5EF4-FFF2-40B4-BE49-F238E27FC236}">
                <a16:creationId xmlns:a16="http://schemas.microsoft.com/office/drawing/2014/main" id="{027CCA3B-FB39-2454-9B05-41583DF76D1B}"/>
              </a:ext>
            </a:extLst>
          </p:cNvPr>
          <p:cNvPicPr>
            <a:picLocks noGrp="1" noRot="1" noChangeAspect="1" noMove="1" noResize="1" noEditPoints="1" noAdjustHandles="1" noChangeArrowheads="1" noChangeShapeType="1" noCrop="1"/>
          </p:cNvPicPr>
          <p:nvPr/>
        </p:nvPicPr>
        <p:blipFill>
          <a:blip r:embed="rId11">
            <a:extLst>
              <a:ext uri="{28A0092B-C50C-407E-A947-70E740481C1C}">
                <a14:useLocalDpi xmlns:a14="http://schemas.microsoft.com/office/drawing/2010/main" val="0"/>
              </a:ext>
            </a:extLst>
          </a:blip>
          <a:srcRect/>
          <a:stretch>
            <a:fillRect/>
          </a:stretch>
        </p:blipFill>
        <p:spPr bwMode="auto">
          <a:xfrm>
            <a:off x="9846815" y="327179"/>
            <a:ext cx="8298441" cy="6383864"/>
          </a:xfrm>
          <a:prstGeom prst="rect">
            <a:avLst/>
          </a:prstGeom>
          <a:noFill/>
          <a:extLst>
            <a:ext uri="{909E8E84-426E-40DD-AFC4-6F175D3DCCD1}">
              <a14:hiddenFill xmlns:a14="http://schemas.microsoft.com/office/drawing/2010/main">
                <a:solidFill>
                  <a:srgbClr val="FFFFFF"/>
                </a:solidFill>
              </a14:hiddenFill>
            </a:ext>
          </a:extLst>
        </p:spPr>
      </p:pic>
      <p:pic>
        <p:nvPicPr>
          <p:cNvPr id="19" name="Audio 18">
            <a:hlinkClick r:id="" action="ppaction://media"/>
            <a:extLst>
              <a:ext uri="{FF2B5EF4-FFF2-40B4-BE49-F238E27FC236}">
                <a16:creationId xmlns:a16="http://schemas.microsoft.com/office/drawing/2014/main" id="{48BA8627-28EC-D4FB-0ED6-BE57FA2CFD4C}"/>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08"/>
    </mc:Choice>
    <mc:Fallback>
      <p:transition spd="slow" advTm="6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56" name="Rectangle 14355">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7999" cy="10287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TextBox 2">
            <a:extLst>
              <a:ext uri="{FF2B5EF4-FFF2-40B4-BE49-F238E27FC236}">
                <a16:creationId xmlns:a16="http://schemas.microsoft.com/office/drawing/2014/main" id="{C3F869BA-77FF-92DE-4D93-F461FA34C04B}"/>
              </a:ext>
            </a:extLst>
          </p:cNvPr>
          <p:cNvSpPr txBox="1"/>
          <p:nvPr/>
        </p:nvSpPr>
        <p:spPr>
          <a:xfrm>
            <a:off x="1943100" y="1004887"/>
            <a:ext cx="7200900" cy="198834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dirty="0">
                <a:solidFill>
                  <a:schemeClr val="bg1"/>
                </a:solidFill>
                <a:latin typeface="+mj-lt"/>
                <a:ea typeface="+mj-ea"/>
                <a:cs typeface="+mj-cs"/>
              </a:rPr>
              <a:t>Table of Contents </a:t>
            </a:r>
          </a:p>
        </p:txBody>
      </p:sp>
      <p:cxnSp>
        <p:nvCxnSpPr>
          <p:cNvPr id="14358" name="Straight Connector 14357">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3039510"/>
            <a:ext cx="9143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77A70B1-AD2E-DB04-2348-DA7354E0E4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48827" y="554869"/>
            <a:ext cx="4820884" cy="4176798"/>
          </a:xfrm>
          <a:prstGeom prst="rect">
            <a:avLst/>
          </a:prstGeom>
        </p:spPr>
      </p:pic>
      <p:sp>
        <p:nvSpPr>
          <p:cNvPr id="14360" name="Rectangle 14359">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7404" y="274288"/>
            <a:ext cx="5994392" cy="476624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Lung Cancer in Women - Causes, Symptoms ...">
            <a:extLst>
              <a:ext uri="{FF2B5EF4-FFF2-40B4-BE49-F238E27FC236}">
                <a16:creationId xmlns:a16="http://schemas.microsoft.com/office/drawing/2014/main" id="{2415F4F2-7164-DCBF-7F8A-E9613AFF6351}"/>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sharpenSoften amount="4000"/>
                    </a14:imgEffect>
                    <a14:imgEffect>
                      <a14:brightnessContrast bright="10000" contrast="-2000"/>
                    </a14:imgEffect>
                  </a14:imgLayer>
                </a14:imgProps>
              </a:ext>
              <a:ext uri="{28A0092B-C50C-407E-A947-70E740481C1C}">
                <a14:useLocalDpi xmlns:a14="http://schemas.microsoft.com/office/drawing/2010/main" val="0"/>
              </a:ext>
            </a:extLst>
          </a:blip>
          <a:stretch>
            <a:fillRect/>
          </a:stretch>
        </p:blipFill>
        <p:spPr bwMode="auto">
          <a:xfrm>
            <a:off x="12057991" y="6176571"/>
            <a:ext cx="5382960" cy="3014456"/>
          </a:xfrm>
          <a:prstGeom prst="rect">
            <a:avLst/>
          </a:prstGeom>
          <a:noFill/>
          <a:extLst>
            <a:ext uri="{909E8E84-426E-40DD-AFC4-6F175D3DCCD1}">
              <a14:hiddenFill xmlns:a14="http://schemas.microsoft.com/office/drawing/2010/main">
                <a:solidFill>
                  <a:srgbClr val="FFFFFF"/>
                </a:solidFill>
              </a14:hiddenFill>
            </a:ext>
          </a:extLst>
        </p:spPr>
      </p:pic>
      <p:sp>
        <p:nvSpPr>
          <p:cNvPr id="14362" name="Rectangle 14361">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7606" y="5314819"/>
            <a:ext cx="5994392" cy="476624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340" name="TextBox 7">
            <a:extLst>
              <a:ext uri="{FF2B5EF4-FFF2-40B4-BE49-F238E27FC236}">
                <a16:creationId xmlns:a16="http://schemas.microsoft.com/office/drawing/2014/main" id="{9DA1CADE-FCAD-1670-D3EC-34441CBC4302}"/>
              </a:ext>
            </a:extLst>
          </p:cNvPr>
          <p:cNvGraphicFramePr/>
          <p:nvPr>
            <p:extLst>
              <p:ext uri="{D42A27DB-BD31-4B8C-83A1-F6EECF244321}">
                <p14:modId xmlns:p14="http://schemas.microsoft.com/office/powerpoint/2010/main" val="2119270338"/>
              </p:ext>
            </p:extLst>
          </p:nvPr>
        </p:nvGraphicFramePr>
        <p:xfrm>
          <a:off x="1943100" y="3433249"/>
          <a:ext cx="7200900" cy="556735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6" name="Audio 15">
            <a:hlinkClick r:id="" action="ppaction://media"/>
            <a:extLst>
              <a:ext uri="{FF2B5EF4-FFF2-40B4-BE49-F238E27FC236}">
                <a16:creationId xmlns:a16="http://schemas.microsoft.com/office/drawing/2014/main" id="{0E2F06E3-C807-1D49-B3D2-CF9045AC88B9}"/>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1023368174"/>
      </p:ext>
    </p:extLst>
  </p:cSld>
  <p:clrMapOvr>
    <a:masterClrMapping/>
  </p:clrMapOvr>
  <mc:AlternateContent xmlns:mc="http://schemas.openxmlformats.org/markup-compatibility/2006">
    <mc:Choice xmlns:p14="http://schemas.microsoft.com/office/powerpoint/2010/main" Requires="p14">
      <p:transition spd="slow" p14:dur="2000" advTm="19699"/>
    </mc:Choice>
    <mc:Fallback>
      <p:transition spd="slow" advTm="19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a:extLst>
            <a:ext uri="{FF2B5EF4-FFF2-40B4-BE49-F238E27FC236}">
              <a16:creationId xmlns:a16="http://schemas.microsoft.com/office/drawing/2014/main" id="{53E2E1D1-5ADF-0DF0-392B-8C53465BE9C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FB33525-CB07-A99C-F754-EC2032EB2C56}"/>
              </a:ext>
            </a:extLst>
          </p:cNvPr>
          <p:cNvSpPr/>
          <p:nvPr/>
        </p:nvSpPr>
        <p:spPr>
          <a:xfrm>
            <a:off x="-1381711" y="-658206"/>
            <a:ext cx="12919794" cy="12919794"/>
          </a:xfrm>
          <a:custGeom>
            <a:avLst/>
            <a:gdLst/>
            <a:ahLst/>
            <a:cxnLst/>
            <a:rect l="l" t="t" r="r" b="b"/>
            <a:pathLst>
              <a:path w="12919794" h="12919794">
                <a:moveTo>
                  <a:pt x="0" y="0"/>
                </a:moveTo>
                <a:lnTo>
                  <a:pt x="12919794" y="0"/>
                </a:lnTo>
                <a:lnTo>
                  <a:pt x="12919794" y="12919794"/>
                </a:lnTo>
                <a:lnTo>
                  <a:pt x="0" y="12919794"/>
                </a:lnTo>
                <a:lnTo>
                  <a:pt x="0" y="0"/>
                </a:lnTo>
                <a:close/>
              </a:path>
            </a:pathLst>
          </a:custGeom>
          <a:blipFill>
            <a:blip r:embed="rId4"/>
            <a:stretch>
              <a:fillRect/>
            </a:stretch>
          </a:blipFill>
        </p:spPr>
        <p:txBody>
          <a:bodyPr/>
          <a:lstStyle/>
          <a:p>
            <a:endParaRPr lang="en-GB"/>
          </a:p>
        </p:txBody>
      </p:sp>
      <p:sp>
        <p:nvSpPr>
          <p:cNvPr id="6" name="TextBox 6">
            <a:extLst>
              <a:ext uri="{FF2B5EF4-FFF2-40B4-BE49-F238E27FC236}">
                <a16:creationId xmlns:a16="http://schemas.microsoft.com/office/drawing/2014/main" id="{FA826737-22E9-E570-ED94-DFD78CB9F716}"/>
              </a:ext>
            </a:extLst>
          </p:cNvPr>
          <p:cNvSpPr txBox="1"/>
          <p:nvPr/>
        </p:nvSpPr>
        <p:spPr>
          <a:xfrm>
            <a:off x="1028481" y="1452716"/>
            <a:ext cx="6730690" cy="1117690"/>
          </a:xfrm>
          <a:prstGeom prst="rect">
            <a:avLst/>
          </a:prstGeom>
        </p:spPr>
        <p:txBody>
          <a:bodyPr lIns="0" tIns="0" rIns="0" bIns="0" rtlCol="0" anchor="t">
            <a:spAutoFit/>
          </a:bodyPr>
          <a:lstStyle/>
          <a:p>
            <a:pPr marL="0" lvl="0" indent="0" algn="l">
              <a:lnSpc>
                <a:spcPts val="8378"/>
              </a:lnSpc>
            </a:pPr>
            <a:r>
              <a:rPr lang="en-US" sz="8378" spc="-251" dirty="0">
                <a:solidFill>
                  <a:srgbClr val="000000"/>
                </a:solidFill>
                <a:latin typeface="Raleway"/>
                <a:ea typeface="Raleway"/>
                <a:cs typeface="Raleway"/>
                <a:sym typeface="Raleway"/>
              </a:rPr>
              <a:t>Introduction</a:t>
            </a:r>
          </a:p>
        </p:txBody>
      </p:sp>
      <p:pic>
        <p:nvPicPr>
          <p:cNvPr id="3074" name="Picture 2" descr="Lung Cancer Symptoms: 5 Lung Cancer ...">
            <a:extLst>
              <a:ext uri="{FF2B5EF4-FFF2-40B4-BE49-F238E27FC236}">
                <a16:creationId xmlns:a16="http://schemas.microsoft.com/office/drawing/2014/main" id="{40C67B89-22CF-5818-1C9B-BEA2A14F4ADF}"/>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rcRect/>
          <a:stretch>
            <a:fillRect/>
          </a:stretch>
        </p:blipFill>
        <p:spPr bwMode="auto">
          <a:xfrm>
            <a:off x="11364684" y="2383755"/>
            <a:ext cx="6106887" cy="510637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078" name="TextBox 7">
            <a:extLst>
              <a:ext uri="{FF2B5EF4-FFF2-40B4-BE49-F238E27FC236}">
                <a16:creationId xmlns:a16="http://schemas.microsoft.com/office/drawing/2014/main" id="{B4F331B0-FA35-8104-78E0-939A506D9C26}"/>
              </a:ext>
            </a:extLst>
          </p:cNvPr>
          <p:cNvGraphicFramePr/>
          <p:nvPr>
            <p:extLst>
              <p:ext uri="{D42A27DB-BD31-4B8C-83A1-F6EECF244321}">
                <p14:modId xmlns:p14="http://schemas.microsoft.com/office/powerpoint/2010/main" val="2470188750"/>
              </p:ext>
            </p:extLst>
          </p:nvPr>
        </p:nvGraphicFramePr>
        <p:xfrm>
          <a:off x="114301" y="2570406"/>
          <a:ext cx="9927770" cy="787908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Picture 4">
            <a:extLst>
              <a:ext uri="{FF2B5EF4-FFF2-40B4-BE49-F238E27FC236}">
                <a16:creationId xmlns:a16="http://schemas.microsoft.com/office/drawing/2014/main" id="{57CCBC2E-7677-5054-F767-99218D1C7CC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6114621" y="192431"/>
            <a:ext cx="1912122" cy="1656169"/>
          </a:xfrm>
          <a:prstGeom prst="rect">
            <a:avLst/>
          </a:prstGeom>
        </p:spPr>
      </p:pic>
      <p:pic>
        <p:nvPicPr>
          <p:cNvPr id="14" name="Audio 13">
            <a:hlinkClick r:id="" action="ppaction://media"/>
            <a:extLst>
              <a:ext uri="{FF2B5EF4-FFF2-40B4-BE49-F238E27FC236}">
                <a16:creationId xmlns:a16="http://schemas.microsoft.com/office/drawing/2014/main" id="{A6427820-F354-16F5-36EE-4CB3869080A5}"/>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796933087"/>
      </p:ext>
    </p:extLst>
  </p:cSld>
  <p:clrMapOvr>
    <a:masterClrMapping/>
  </p:clrMapOvr>
  <mc:AlternateContent xmlns:mc="http://schemas.openxmlformats.org/markup-compatibility/2006">
    <mc:Choice xmlns:p14="http://schemas.microsoft.com/office/powerpoint/2010/main" Requires="p14">
      <p:transition spd="slow" p14:dur="2000" advTm="32295"/>
    </mc:Choice>
    <mc:Fallback>
      <p:transition spd="slow" advTm="322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a:extLst>
            <a:ext uri="{FF2B5EF4-FFF2-40B4-BE49-F238E27FC236}">
              <a16:creationId xmlns:a16="http://schemas.microsoft.com/office/drawing/2014/main" id="{3660A8D1-6352-80D4-1D73-917E6C8C7510}"/>
            </a:ext>
          </a:extLst>
        </p:cNvPr>
        <p:cNvGrpSpPr/>
        <p:nvPr/>
      </p:nvGrpSpPr>
      <p:grpSpPr>
        <a:xfrm>
          <a:off x="0" y="0"/>
          <a:ext cx="0" cy="0"/>
          <a:chOff x="0" y="0"/>
          <a:chExt cx="0" cy="0"/>
        </a:xfrm>
      </p:grpSpPr>
      <p:pic>
        <p:nvPicPr>
          <p:cNvPr id="4098" name="Picture 2" descr="Coal Miners ...">
            <a:extLst>
              <a:ext uri="{FF2B5EF4-FFF2-40B4-BE49-F238E27FC236}">
                <a16:creationId xmlns:a16="http://schemas.microsoft.com/office/drawing/2014/main" id="{CBF89F86-49DA-64DD-446F-146A6D1F47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84828" y="67887"/>
            <a:ext cx="7481343" cy="4662668"/>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Non-Small Cell Lung Cancer - What You ...">
            <a:extLst>
              <a:ext uri="{FF2B5EF4-FFF2-40B4-BE49-F238E27FC236}">
                <a16:creationId xmlns:a16="http://schemas.microsoft.com/office/drawing/2014/main" id="{38DE96FA-66C9-07C4-429E-90808EBD03C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 y="-88251"/>
            <a:ext cx="10782049" cy="1037525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078" name="TextBox 7">
            <a:extLst>
              <a:ext uri="{FF2B5EF4-FFF2-40B4-BE49-F238E27FC236}">
                <a16:creationId xmlns:a16="http://schemas.microsoft.com/office/drawing/2014/main" id="{94D54DCD-4107-B5ED-13FC-CFA2C07A144A}"/>
              </a:ext>
            </a:extLst>
          </p:cNvPr>
          <p:cNvGraphicFramePr/>
          <p:nvPr>
            <p:extLst>
              <p:ext uri="{D42A27DB-BD31-4B8C-83A1-F6EECF244321}">
                <p14:modId xmlns:p14="http://schemas.microsoft.com/office/powerpoint/2010/main" val="3864115060"/>
              </p:ext>
            </p:extLst>
          </p:nvPr>
        </p:nvGraphicFramePr>
        <p:xfrm>
          <a:off x="114301" y="2841866"/>
          <a:ext cx="9927770" cy="787908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TextBox 3">
            <a:extLst>
              <a:ext uri="{FF2B5EF4-FFF2-40B4-BE49-F238E27FC236}">
                <a16:creationId xmlns:a16="http://schemas.microsoft.com/office/drawing/2014/main" id="{AE15CF4A-C400-8E58-329C-7CD01F0A6AD1}"/>
              </a:ext>
            </a:extLst>
          </p:cNvPr>
          <p:cNvSpPr txBox="1"/>
          <p:nvPr/>
        </p:nvSpPr>
        <p:spPr>
          <a:xfrm>
            <a:off x="10156373" y="4172198"/>
            <a:ext cx="7723413" cy="5218416"/>
          </a:xfrm>
          <a:prstGeom prst="rect">
            <a:avLst/>
          </a:prstGeom>
          <a:noFill/>
        </p:spPr>
        <p:txBody>
          <a:bodyPr wrap="square">
            <a:spAutoFit/>
          </a:bodyPr>
          <a:lstStyle/>
          <a:p>
            <a:pPr algn="just">
              <a:lnSpc>
                <a:spcPct val="107000"/>
              </a:lnSpc>
              <a:spcAft>
                <a:spcPts val="800"/>
              </a:spcAft>
              <a:buNone/>
            </a:pPr>
            <a:r>
              <a:rPr lang="en-NG" sz="2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John Smith, </a:t>
            </a:r>
            <a:r>
              <a:rPr lang="en-GB" sz="2200" b="1" kern="100" dirty="0">
                <a:solidFill>
                  <a:schemeClr val="bg1"/>
                </a:solidFill>
                <a:latin typeface="Arial Nova" panose="020B0504020202020204" pitchFamily="34" charset="0"/>
                <a:ea typeface="Calibri" panose="020F0502020204030204" pitchFamily="34" charset="0"/>
                <a:cs typeface="Times New Roman" panose="02020603050405020304" pitchFamily="18" charset="0"/>
              </a:rPr>
              <a:t>55</a:t>
            </a:r>
            <a:r>
              <a:rPr lang="en-NG" sz="2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was recently told he has lung cancer. He has smoked for more than two decades, something that badly harms lung cells. A construction worker, his job brings in toxic dust and grit, adding stress to his condition.</a:t>
            </a:r>
            <a:endParaRPr lang="en-GB" sz="2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NG" sz="1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2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His daily routine includes little movement and eating poorly. These habits stack up against his health. The situation affects how the body responds at a cellular level.</a:t>
            </a:r>
            <a:endParaRPr lang="en-GB" sz="2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NG" sz="1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2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A custom care path depends on seeing all this clearly. Knowing how the illness moves through systems helps explain what happens inside. It gives patients a better grip on their own bodies and choices.</a:t>
            </a:r>
          </a:p>
        </p:txBody>
      </p:sp>
      <p:pic>
        <p:nvPicPr>
          <p:cNvPr id="5" name="Picture 4">
            <a:extLst>
              <a:ext uri="{FF2B5EF4-FFF2-40B4-BE49-F238E27FC236}">
                <a16:creationId xmlns:a16="http://schemas.microsoft.com/office/drawing/2014/main" id="{F20C536D-BC29-1FB1-BC83-E1925AA1EB5A}"/>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14301" y="67887"/>
            <a:ext cx="1912122" cy="1656169"/>
          </a:xfrm>
          <a:prstGeom prst="rect">
            <a:avLst/>
          </a:prstGeom>
        </p:spPr>
      </p:pic>
      <p:sp>
        <p:nvSpPr>
          <p:cNvPr id="8" name="TextBox 7">
            <a:extLst>
              <a:ext uri="{FF2B5EF4-FFF2-40B4-BE49-F238E27FC236}">
                <a16:creationId xmlns:a16="http://schemas.microsoft.com/office/drawing/2014/main" id="{2A96F51E-9CF1-57B0-29AA-C61C4D7B2A1D}"/>
              </a:ext>
            </a:extLst>
          </p:cNvPr>
          <p:cNvSpPr txBox="1"/>
          <p:nvPr/>
        </p:nvSpPr>
        <p:spPr>
          <a:xfrm>
            <a:off x="2569180" y="409311"/>
            <a:ext cx="9144000" cy="1754326"/>
          </a:xfrm>
          <a:prstGeom prst="rect">
            <a:avLst/>
          </a:prstGeom>
          <a:noFill/>
        </p:spPr>
        <p:txBody>
          <a:bodyPr wrap="square">
            <a:spAutoFit/>
          </a:bodyPr>
          <a:lstStyle/>
          <a:p>
            <a:r>
              <a:rPr lang="en-NG" sz="5400" b="1"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Patient Profile: Richard Smith </a:t>
            </a:r>
            <a:endParaRPr lang="en-NG" sz="5400" dirty="0">
              <a:solidFill>
                <a:schemeClr val="bg1"/>
              </a:solidFill>
            </a:endParaRPr>
          </a:p>
        </p:txBody>
      </p:sp>
      <p:pic>
        <p:nvPicPr>
          <p:cNvPr id="3" name="Audio 2">
            <a:hlinkClick r:id="" action="ppaction://media"/>
            <a:extLst>
              <a:ext uri="{FF2B5EF4-FFF2-40B4-BE49-F238E27FC236}">
                <a16:creationId xmlns:a16="http://schemas.microsoft.com/office/drawing/2014/main" id="{20960F90-4258-7486-7B0F-9360AB8E2C7B}"/>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1916437686"/>
      </p:ext>
    </p:extLst>
  </p:cSld>
  <p:clrMapOvr>
    <a:masterClrMapping/>
  </p:clrMapOvr>
  <mc:AlternateContent xmlns:mc="http://schemas.openxmlformats.org/markup-compatibility/2006">
    <mc:Choice xmlns:p14="http://schemas.microsoft.com/office/powerpoint/2010/main" Requires="p14">
      <p:transition spd="slow" p14:dur="2000" advTm="35730"/>
    </mc:Choice>
    <mc:Fallback>
      <p:transition spd="slow" advTm="35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p:cNvGrpSpPr/>
        <p:nvPr/>
      </p:nvGrpSpPr>
      <p:grpSpPr>
        <a:xfrm>
          <a:off x="0" y="0"/>
          <a:ext cx="0" cy="0"/>
          <a:chOff x="0" y="0"/>
          <a:chExt cx="0" cy="0"/>
        </a:xfrm>
      </p:grpSpPr>
      <p:pic>
        <p:nvPicPr>
          <p:cNvPr id="8194" name="Picture 2" descr="Human Respiratory System: Detailed ...">
            <a:extLst>
              <a:ext uri="{FF2B5EF4-FFF2-40B4-BE49-F238E27FC236}">
                <a16:creationId xmlns:a16="http://schemas.microsoft.com/office/drawing/2014/main" id="{427A8C99-C788-3883-0CDB-85BFB6FE69BB}"/>
              </a:ext>
            </a:extLst>
          </p:cNvPr>
          <p:cNvPicPr>
            <a:picLocks noChangeAspect="1" noChangeArrowheads="1"/>
          </p:cNvPicPr>
          <p:nvPr/>
        </p:nvPicPr>
        <p:blipFill>
          <a:blip r:embed="rId5">
            <a:alphaModFix amt="31000"/>
            <a:extLst>
              <a:ext uri="{28A0092B-C50C-407E-A947-70E740481C1C}">
                <a14:useLocalDpi xmlns:a14="http://schemas.microsoft.com/office/drawing/2010/main" val="0"/>
              </a:ext>
            </a:extLst>
          </a:blip>
          <a:srcRect/>
          <a:stretch>
            <a:fillRect/>
          </a:stretch>
        </p:blipFill>
        <p:spPr bwMode="auto">
          <a:xfrm>
            <a:off x="-996043" y="751344"/>
            <a:ext cx="19284043" cy="19284043"/>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2"/>
          <p:cNvGrpSpPr/>
          <p:nvPr/>
        </p:nvGrpSpPr>
        <p:grpSpPr>
          <a:xfrm>
            <a:off x="0" y="-102870"/>
            <a:ext cx="6715932" cy="10389870"/>
            <a:chOff x="0" y="0"/>
            <a:chExt cx="1040474" cy="1609663"/>
          </a:xfrm>
        </p:grpSpPr>
        <p:sp>
          <p:nvSpPr>
            <p:cNvPr id="3" name="Freeform 3"/>
            <p:cNvSpPr/>
            <p:nvPr/>
          </p:nvSpPr>
          <p:spPr>
            <a:xfrm>
              <a:off x="0" y="0"/>
              <a:ext cx="1040474" cy="1609663"/>
            </a:xfrm>
            <a:custGeom>
              <a:avLst/>
              <a:gdLst/>
              <a:ahLst/>
              <a:cxnLst/>
              <a:rect l="l" t="t" r="r" b="b"/>
              <a:pathLst>
                <a:path w="1040474" h="1609663">
                  <a:moveTo>
                    <a:pt x="0" y="0"/>
                  </a:moveTo>
                  <a:lnTo>
                    <a:pt x="1040474" y="0"/>
                  </a:lnTo>
                  <a:lnTo>
                    <a:pt x="1040474" y="1609663"/>
                  </a:lnTo>
                  <a:lnTo>
                    <a:pt x="0" y="1609663"/>
                  </a:lnTo>
                  <a:close/>
                </a:path>
              </a:pathLst>
            </a:custGeom>
            <a:blipFill>
              <a:blip r:embed="rId6"/>
              <a:stretch>
                <a:fillRect l="-2116" r="-2116"/>
              </a:stretch>
            </a:blipFill>
          </p:spPr>
          <p:txBody>
            <a:bodyPr/>
            <a:lstStyle/>
            <a:p>
              <a:endParaRPr lang="en-GB"/>
            </a:p>
          </p:txBody>
        </p:sp>
      </p:grpSp>
      <p:sp>
        <p:nvSpPr>
          <p:cNvPr id="8" name="TextBox 7">
            <a:extLst>
              <a:ext uri="{FF2B5EF4-FFF2-40B4-BE49-F238E27FC236}">
                <a16:creationId xmlns:a16="http://schemas.microsoft.com/office/drawing/2014/main" id="{9812923E-C2D5-F609-89BF-09D5DB452A08}"/>
              </a:ext>
            </a:extLst>
          </p:cNvPr>
          <p:cNvSpPr txBox="1"/>
          <p:nvPr/>
        </p:nvSpPr>
        <p:spPr>
          <a:xfrm>
            <a:off x="488178" y="366173"/>
            <a:ext cx="15626443" cy="1015663"/>
          </a:xfrm>
          <a:prstGeom prst="rect">
            <a:avLst/>
          </a:prstGeom>
          <a:noFill/>
        </p:spPr>
        <p:txBody>
          <a:bodyPr wrap="square">
            <a:spAutoFit/>
          </a:bodyPr>
          <a:lstStyle/>
          <a:p>
            <a:r>
              <a:rPr lang="en-NG" sz="6000" b="1" dirty="0">
                <a:solidFill>
                  <a:schemeClr val="bg1"/>
                </a:solidFill>
              </a:rPr>
              <a:t>Structure of the Lungs in the Respiratory System</a:t>
            </a:r>
          </a:p>
        </p:txBody>
      </p:sp>
      <p:sp>
        <p:nvSpPr>
          <p:cNvPr id="10" name="TextBox 9">
            <a:extLst>
              <a:ext uri="{FF2B5EF4-FFF2-40B4-BE49-F238E27FC236}">
                <a16:creationId xmlns:a16="http://schemas.microsoft.com/office/drawing/2014/main" id="{0C5062C8-9E5F-1EA3-9E8A-49F6806B4C0B}"/>
              </a:ext>
            </a:extLst>
          </p:cNvPr>
          <p:cNvSpPr txBox="1"/>
          <p:nvPr/>
        </p:nvSpPr>
        <p:spPr>
          <a:xfrm>
            <a:off x="8967448" y="2407513"/>
            <a:ext cx="8713333" cy="7162923"/>
          </a:xfrm>
          <a:prstGeom prst="rect">
            <a:avLst/>
          </a:prstGeom>
          <a:noFill/>
        </p:spPr>
        <p:txBody>
          <a:bodyPr wrap="square">
            <a:spAutoFit/>
          </a:bodyPr>
          <a:lstStyle/>
          <a:p>
            <a:pPr algn="just">
              <a:lnSpc>
                <a:spcPct val="107000"/>
              </a:lnSpc>
              <a:spcAft>
                <a:spcPts val="800"/>
              </a:spcAft>
              <a:buNone/>
            </a:pPr>
            <a:r>
              <a:rPr lang="en-NG" sz="2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The respiratory system is responsible for exchange of gas and allows oxygen to enter the body and carbon dioxide to escape through the process.</a:t>
            </a:r>
            <a:endParaRPr lang="en-GB" sz="2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NG" sz="11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2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Air flows down the trachea, splits into bronchi, then moves into smaller bronchioles before reaching alveoli - tiny sacs wrapped around capillaries.</a:t>
            </a:r>
            <a:endParaRPr lang="en-GB" sz="2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NG" sz="16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2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The alveoli are the primary site of exchange of gas and it is a place where oxygen diffuses into the bloodstream and carbon dioxide escapes through the process.</a:t>
            </a:r>
            <a:endParaRPr lang="en-GB" sz="2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NG" sz="1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2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The lungs are highly specialised organs located in the thoracic cavity and it is supported by pulmonary blood vessels that enables efficient gas transport. </a:t>
            </a:r>
          </a:p>
        </p:txBody>
      </p:sp>
      <p:graphicFrame>
        <p:nvGraphicFramePr>
          <p:cNvPr id="12" name="TextBox 6">
            <a:extLst>
              <a:ext uri="{FF2B5EF4-FFF2-40B4-BE49-F238E27FC236}">
                <a16:creationId xmlns:a16="http://schemas.microsoft.com/office/drawing/2014/main" id="{2F9DC6D7-6293-6CA7-2CC9-20FD75D75032}"/>
              </a:ext>
            </a:extLst>
          </p:cNvPr>
          <p:cNvGraphicFramePr/>
          <p:nvPr>
            <p:extLst>
              <p:ext uri="{D42A27DB-BD31-4B8C-83A1-F6EECF244321}">
                <p14:modId xmlns:p14="http://schemas.microsoft.com/office/powerpoint/2010/main" val="1510735383"/>
              </p:ext>
            </p:extLst>
          </p:nvPr>
        </p:nvGraphicFramePr>
        <p:xfrm>
          <a:off x="676622" y="1808943"/>
          <a:ext cx="7683607" cy="809008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1" name="Picture 10">
            <a:extLst>
              <a:ext uri="{FF2B5EF4-FFF2-40B4-BE49-F238E27FC236}">
                <a16:creationId xmlns:a16="http://schemas.microsoft.com/office/drawing/2014/main" id="{07CCA8CF-51C0-5622-2FA7-3207D43D9D4B}"/>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6114621" y="192431"/>
            <a:ext cx="1912122" cy="1656169"/>
          </a:xfrm>
          <a:prstGeom prst="rect">
            <a:avLst/>
          </a:prstGeom>
        </p:spPr>
      </p:pic>
      <p:pic>
        <p:nvPicPr>
          <p:cNvPr id="5" name="Audio 4">
            <a:hlinkClick r:id="" action="ppaction://media"/>
            <a:extLst>
              <a:ext uri="{FF2B5EF4-FFF2-40B4-BE49-F238E27FC236}">
                <a16:creationId xmlns:a16="http://schemas.microsoft.com/office/drawing/2014/main" id="{051C48AC-7FFF-BF6B-722C-FD3A478F50E0}"/>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8187"/>
    </mc:Choice>
    <mc:Fallback>
      <p:transition spd="slow" advTm="18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a:extLst>
            <a:ext uri="{FF2B5EF4-FFF2-40B4-BE49-F238E27FC236}">
              <a16:creationId xmlns:a16="http://schemas.microsoft.com/office/drawing/2014/main" id="{7A021295-1597-0665-C003-E6DB77C7DE4F}"/>
            </a:ext>
          </a:extLst>
        </p:cNvPr>
        <p:cNvGrpSpPr/>
        <p:nvPr/>
      </p:nvGrpSpPr>
      <p:grpSpPr>
        <a:xfrm>
          <a:off x="0" y="0"/>
          <a:ext cx="0" cy="0"/>
          <a:chOff x="0" y="0"/>
          <a:chExt cx="0" cy="0"/>
        </a:xfrm>
      </p:grpSpPr>
      <p:pic>
        <p:nvPicPr>
          <p:cNvPr id="9224" name="Picture 8" descr="10,731 Lungs Alveoli Royalty-Free ...">
            <a:extLst>
              <a:ext uri="{FF2B5EF4-FFF2-40B4-BE49-F238E27FC236}">
                <a16:creationId xmlns:a16="http://schemas.microsoft.com/office/drawing/2014/main" id="{A4109A1C-12D1-F60C-18CA-150E330F90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9711" y="-488478"/>
            <a:ext cx="20466264" cy="12393067"/>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2">
            <a:extLst>
              <a:ext uri="{FF2B5EF4-FFF2-40B4-BE49-F238E27FC236}">
                <a16:creationId xmlns:a16="http://schemas.microsoft.com/office/drawing/2014/main" id="{9F241291-BF9C-4E2B-9E06-0F67A97A3700}"/>
              </a:ext>
            </a:extLst>
          </p:cNvPr>
          <p:cNvGrpSpPr/>
          <p:nvPr/>
        </p:nvGrpSpPr>
        <p:grpSpPr>
          <a:xfrm>
            <a:off x="0" y="-102870"/>
            <a:ext cx="6715932" cy="10389870"/>
            <a:chOff x="0" y="0"/>
            <a:chExt cx="1040474" cy="1609663"/>
          </a:xfrm>
        </p:grpSpPr>
        <p:sp>
          <p:nvSpPr>
            <p:cNvPr id="3" name="Freeform 3">
              <a:extLst>
                <a:ext uri="{FF2B5EF4-FFF2-40B4-BE49-F238E27FC236}">
                  <a16:creationId xmlns:a16="http://schemas.microsoft.com/office/drawing/2014/main" id="{05113B0F-AD27-CA83-A6DE-1292CAA22FF5}"/>
                </a:ext>
              </a:extLst>
            </p:cNvPr>
            <p:cNvSpPr/>
            <p:nvPr/>
          </p:nvSpPr>
          <p:spPr>
            <a:xfrm>
              <a:off x="0" y="0"/>
              <a:ext cx="1040474" cy="1609663"/>
            </a:xfrm>
            <a:custGeom>
              <a:avLst/>
              <a:gdLst/>
              <a:ahLst/>
              <a:cxnLst/>
              <a:rect l="l" t="t" r="r" b="b"/>
              <a:pathLst>
                <a:path w="1040474" h="1609663">
                  <a:moveTo>
                    <a:pt x="0" y="0"/>
                  </a:moveTo>
                  <a:lnTo>
                    <a:pt x="1040474" y="0"/>
                  </a:lnTo>
                  <a:lnTo>
                    <a:pt x="1040474" y="1609663"/>
                  </a:lnTo>
                  <a:lnTo>
                    <a:pt x="0" y="1609663"/>
                  </a:lnTo>
                  <a:close/>
                </a:path>
              </a:pathLst>
            </a:custGeom>
            <a:blipFill>
              <a:blip r:embed="rId6"/>
              <a:stretch>
                <a:fillRect l="-2116" r="-2116"/>
              </a:stretch>
            </a:blipFill>
          </p:spPr>
          <p:txBody>
            <a:bodyPr/>
            <a:lstStyle/>
            <a:p>
              <a:endParaRPr lang="en-GB"/>
            </a:p>
          </p:txBody>
        </p:sp>
      </p:grpSp>
      <p:sp>
        <p:nvSpPr>
          <p:cNvPr id="8" name="TextBox 7">
            <a:extLst>
              <a:ext uri="{FF2B5EF4-FFF2-40B4-BE49-F238E27FC236}">
                <a16:creationId xmlns:a16="http://schemas.microsoft.com/office/drawing/2014/main" id="{5C2E32C6-B056-1981-31FE-25E172FABF47}"/>
              </a:ext>
            </a:extLst>
          </p:cNvPr>
          <p:cNvSpPr txBox="1"/>
          <p:nvPr/>
        </p:nvSpPr>
        <p:spPr>
          <a:xfrm>
            <a:off x="2432145" y="376544"/>
            <a:ext cx="17241587" cy="923330"/>
          </a:xfrm>
          <a:prstGeom prst="rect">
            <a:avLst/>
          </a:prstGeom>
          <a:noFill/>
        </p:spPr>
        <p:txBody>
          <a:bodyPr wrap="square">
            <a:spAutoFit/>
          </a:bodyPr>
          <a:lstStyle/>
          <a:p>
            <a:r>
              <a:rPr lang="en-NG" sz="5400" b="1" dirty="0">
                <a:solidFill>
                  <a:schemeClr val="bg1"/>
                </a:solidFill>
              </a:rPr>
              <a:t>Physiology of the Respiratory System </a:t>
            </a:r>
            <a:r>
              <a:rPr lang="en-GB" sz="5400" b="1" dirty="0">
                <a:solidFill>
                  <a:schemeClr val="bg1"/>
                </a:solidFill>
              </a:rPr>
              <a:t>and </a:t>
            </a:r>
            <a:r>
              <a:rPr lang="en-NG" sz="5400" b="1" dirty="0">
                <a:solidFill>
                  <a:schemeClr val="bg1"/>
                </a:solidFill>
              </a:rPr>
              <a:t>Function</a:t>
            </a:r>
            <a:r>
              <a:rPr lang="en-GB" sz="5400" b="1" dirty="0">
                <a:solidFill>
                  <a:schemeClr val="bg1"/>
                </a:solidFill>
              </a:rPr>
              <a:t> of </a:t>
            </a:r>
            <a:r>
              <a:rPr lang="en-NG" sz="5400" b="1" dirty="0">
                <a:solidFill>
                  <a:schemeClr val="bg1"/>
                </a:solidFill>
              </a:rPr>
              <a:t>Lung</a:t>
            </a:r>
          </a:p>
        </p:txBody>
      </p:sp>
      <p:sp>
        <p:nvSpPr>
          <p:cNvPr id="5" name="TextBox 4">
            <a:extLst>
              <a:ext uri="{FF2B5EF4-FFF2-40B4-BE49-F238E27FC236}">
                <a16:creationId xmlns:a16="http://schemas.microsoft.com/office/drawing/2014/main" id="{4F5C1A68-3F7E-2B83-A75F-32B74052D9ED}"/>
              </a:ext>
            </a:extLst>
          </p:cNvPr>
          <p:cNvSpPr txBox="1"/>
          <p:nvPr/>
        </p:nvSpPr>
        <p:spPr>
          <a:xfrm>
            <a:off x="211246" y="2052314"/>
            <a:ext cx="8108149" cy="7298152"/>
          </a:xfrm>
          <a:prstGeom prst="rect">
            <a:avLst/>
          </a:prstGeom>
          <a:noFill/>
        </p:spPr>
        <p:txBody>
          <a:bodyPr wrap="square">
            <a:spAutoFit/>
          </a:bodyPr>
          <a:lstStyle/>
          <a:p>
            <a:pPr marL="342900" lvl="0" indent="-342900" algn="just">
              <a:lnSpc>
                <a:spcPct val="107000"/>
              </a:lnSpc>
              <a:spcAft>
                <a:spcPts val="800"/>
              </a:spcAft>
              <a:buSzPts val="1000"/>
              <a:buFont typeface="Symbol" panose="05050102010706020507" pitchFamily="18" charset="2"/>
              <a:buChar char=""/>
              <a:tabLst>
                <a:tab pos="457200" algn="l"/>
              </a:tabLst>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Ventilation: air enters in and out of the lungs (inhalation &amp; exhalation)</a:t>
            </a:r>
          </a:p>
          <a:p>
            <a:pPr marL="342900" lvl="0" indent="-342900" algn="just">
              <a:lnSpc>
                <a:spcPct val="107000"/>
              </a:lnSpc>
              <a:spcAft>
                <a:spcPts val="800"/>
              </a:spcAft>
              <a:buSzPts val="1000"/>
              <a:buFont typeface="Symbol" panose="05050102010706020507" pitchFamily="18" charset="2"/>
              <a:buChar char=""/>
              <a:tabLst>
                <a:tab pos="457200" algn="l"/>
              </a:tabLst>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Gas exchange takes plaice in the alveoli</a:t>
            </a:r>
          </a:p>
          <a:p>
            <a:pPr marL="342900" lvl="0" indent="-342900" algn="just">
              <a:lnSpc>
                <a:spcPct val="107000"/>
              </a:lnSpc>
              <a:spcAft>
                <a:spcPts val="800"/>
              </a:spcAft>
              <a:buSzPts val="1000"/>
              <a:buFont typeface="Symbol" panose="05050102010706020507" pitchFamily="18" charset="2"/>
              <a:buChar char=""/>
              <a:tabLst>
                <a:tab pos="457200" algn="l"/>
              </a:tabLst>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Oxygen passes from alveoli </a:t>
            </a:r>
            <a:r>
              <a:rPr lang="en-NG" sz="3000" b="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t>
            </a: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bloodstream</a:t>
            </a:r>
          </a:p>
          <a:p>
            <a:pPr marL="342900" lvl="0" indent="-342900" algn="just">
              <a:lnSpc>
                <a:spcPct val="107000"/>
              </a:lnSpc>
              <a:spcAft>
                <a:spcPts val="800"/>
              </a:spcAft>
              <a:buSzPts val="1000"/>
              <a:buFont typeface="Symbol" panose="05050102010706020507" pitchFamily="18" charset="2"/>
              <a:buChar char=""/>
              <a:tabLst>
                <a:tab pos="457200" algn="l"/>
              </a:tabLst>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Carbon dioxide circulates from blood </a:t>
            </a:r>
            <a:r>
              <a:rPr lang="en-NG" sz="3000" b="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t>
            </a: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alveoli</a:t>
            </a:r>
          </a:p>
          <a:p>
            <a:pPr marL="228600" algn="just">
              <a:lnSpc>
                <a:spcPct val="107000"/>
              </a:lnSpc>
              <a:spcAft>
                <a:spcPts val="800"/>
              </a:spcAft>
              <a:buNone/>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Process depends on:</a:t>
            </a:r>
          </a:p>
          <a:p>
            <a:pPr marL="742950" lvl="1" indent="-285750" algn="just">
              <a:lnSpc>
                <a:spcPct val="107000"/>
              </a:lnSpc>
              <a:spcAft>
                <a:spcPts val="800"/>
              </a:spcAft>
              <a:buSzPts val="1000"/>
              <a:buFont typeface="Courier New" panose="02070309020205020404" pitchFamily="49" charset="0"/>
              <a:buChar char="o"/>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Thin alveolar walls</a:t>
            </a:r>
          </a:p>
          <a:p>
            <a:pPr marL="742950" lvl="1" indent="-285750" algn="just">
              <a:lnSpc>
                <a:spcPct val="107000"/>
              </a:lnSpc>
              <a:spcAft>
                <a:spcPts val="800"/>
              </a:spcAft>
              <a:buSzPts val="1000"/>
              <a:buFont typeface="Courier New" panose="02070309020205020404" pitchFamily="49" charset="0"/>
              <a:buChar char="o"/>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Large surface area</a:t>
            </a:r>
          </a:p>
          <a:p>
            <a:pPr marL="742950" lvl="1" indent="-285750" algn="just">
              <a:lnSpc>
                <a:spcPct val="107000"/>
              </a:lnSpc>
              <a:spcAft>
                <a:spcPts val="800"/>
              </a:spcAft>
              <a:buSzPts val="1000"/>
              <a:buFont typeface="Courier New" panose="02070309020205020404" pitchFamily="49" charset="0"/>
              <a:buChar char="o"/>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Rich capillary supply</a:t>
            </a:r>
          </a:p>
          <a:p>
            <a:pPr marL="342900" lvl="0" indent="-342900" algn="just">
              <a:lnSpc>
                <a:spcPct val="107000"/>
              </a:lnSpc>
              <a:spcAft>
                <a:spcPts val="800"/>
              </a:spcAft>
              <a:buSzPts val="1000"/>
              <a:buFont typeface="Symbol" panose="05050102010706020507" pitchFamily="18" charset="2"/>
              <a:buChar char=""/>
              <a:tabLst>
                <a:tab pos="457200" algn="l"/>
              </a:tabLst>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Oxygen transported to tissues; carbon dioxide removed</a:t>
            </a:r>
          </a:p>
        </p:txBody>
      </p:sp>
      <p:graphicFrame>
        <p:nvGraphicFramePr>
          <p:cNvPr id="15" name="TextBox 9">
            <a:extLst>
              <a:ext uri="{FF2B5EF4-FFF2-40B4-BE49-F238E27FC236}">
                <a16:creationId xmlns:a16="http://schemas.microsoft.com/office/drawing/2014/main" id="{3E9CC701-107E-97F2-73FE-3B5EDE1D117B}"/>
              </a:ext>
            </a:extLst>
          </p:cNvPr>
          <p:cNvGraphicFramePr/>
          <p:nvPr>
            <p:extLst>
              <p:ext uri="{D42A27DB-BD31-4B8C-83A1-F6EECF244321}">
                <p14:modId xmlns:p14="http://schemas.microsoft.com/office/powerpoint/2010/main" val="1819714318"/>
              </p:ext>
            </p:extLst>
          </p:nvPr>
        </p:nvGraphicFramePr>
        <p:xfrm>
          <a:off x="10522750" y="1739719"/>
          <a:ext cx="8713333" cy="734406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6" name="Picture 5">
            <a:extLst>
              <a:ext uri="{FF2B5EF4-FFF2-40B4-BE49-F238E27FC236}">
                <a16:creationId xmlns:a16="http://schemas.microsoft.com/office/drawing/2014/main" id="{9E159CF9-BAA5-589F-C91A-5C8C556ADD5F}"/>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7180" y="-102870"/>
            <a:ext cx="1912122" cy="1656169"/>
          </a:xfrm>
          <a:prstGeom prst="rect">
            <a:avLst/>
          </a:prstGeom>
        </p:spPr>
      </p:pic>
      <p:pic>
        <p:nvPicPr>
          <p:cNvPr id="7" name="Audio 6">
            <a:hlinkClick r:id="" action="ppaction://media"/>
            <a:extLst>
              <a:ext uri="{FF2B5EF4-FFF2-40B4-BE49-F238E27FC236}">
                <a16:creationId xmlns:a16="http://schemas.microsoft.com/office/drawing/2014/main" id="{56385F74-7932-7F29-ACA3-17F74A40DDFE}"/>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592236793"/>
      </p:ext>
    </p:extLst>
  </p:cSld>
  <p:clrMapOvr>
    <a:masterClrMapping/>
  </p:clrMapOvr>
  <mc:AlternateContent xmlns:mc="http://schemas.openxmlformats.org/markup-compatibility/2006">
    <mc:Choice xmlns:p14="http://schemas.microsoft.com/office/powerpoint/2010/main" Requires="p14">
      <p:transition spd="slow" p14:dur="2000" advTm="43585"/>
    </mc:Choice>
    <mc:Fallback>
      <p:transition spd="slow" advTm="43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a:extLst>
            <a:ext uri="{FF2B5EF4-FFF2-40B4-BE49-F238E27FC236}">
              <a16:creationId xmlns:a16="http://schemas.microsoft.com/office/drawing/2014/main" id="{5DB52726-CC1E-7088-6B3D-540CC390909B}"/>
            </a:ext>
          </a:extLst>
        </p:cNvPr>
        <p:cNvGrpSpPr/>
        <p:nvPr/>
      </p:nvGrpSpPr>
      <p:grpSpPr>
        <a:xfrm>
          <a:off x="0" y="0"/>
          <a:ext cx="0" cy="0"/>
          <a:chOff x="0" y="0"/>
          <a:chExt cx="0" cy="0"/>
        </a:xfrm>
      </p:grpSpPr>
      <p:pic>
        <p:nvPicPr>
          <p:cNvPr id="10244" name="Picture 4" descr="Normal versus emphysematous alveoli ...">
            <a:extLst>
              <a:ext uri="{FF2B5EF4-FFF2-40B4-BE49-F238E27FC236}">
                <a16:creationId xmlns:a16="http://schemas.microsoft.com/office/drawing/2014/main" id="{5B7DC744-6BE0-9559-E07D-6E755C6D71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138450" y="161739"/>
            <a:ext cx="6035250" cy="5763111"/>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2">
            <a:extLst>
              <a:ext uri="{FF2B5EF4-FFF2-40B4-BE49-F238E27FC236}">
                <a16:creationId xmlns:a16="http://schemas.microsoft.com/office/drawing/2014/main" id="{5D47247C-56B2-C9F4-23EA-70EA398F70F5}"/>
              </a:ext>
            </a:extLst>
          </p:cNvPr>
          <p:cNvGrpSpPr/>
          <p:nvPr/>
        </p:nvGrpSpPr>
        <p:grpSpPr>
          <a:xfrm>
            <a:off x="0" y="-102870"/>
            <a:ext cx="6715932" cy="10389870"/>
            <a:chOff x="0" y="0"/>
            <a:chExt cx="1040474" cy="1609663"/>
          </a:xfrm>
        </p:grpSpPr>
        <p:sp>
          <p:nvSpPr>
            <p:cNvPr id="3" name="Freeform 3">
              <a:extLst>
                <a:ext uri="{FF2B5EF4-FFF2-40B4-BE49-F238E27FC236}">
                  <a16:creationId xmlns:a16="http://schemas.microsoft.com/office/drawing/2014/main" id="{AE3E2787-2C82-FAD2-E5F1-C488F74DFA80}"/>
                </a:ext>
              </a:extLst>
            </p:cNvPr>
            <p:cNvSpPr/>
            <p:nvPr/>
          </p:nvSpPr>
          <p:spPr>
            <a:xfrm>
              <a:off x="0" y="0"/>
              <a:ext cx="1040474" cy="1609663"/>
            </a:xfrm>
            <a:custGeom>
              <a:avLst/>
              <a:gdLst/>
              <a:ahLst/>
              <a:cxnLst/>
              <a:rect l="l" t="t" r="r" b="b"/>
              <a:pathLst>
                <a:path w="1040474" h="1609663">
                  <a:moveTo>
                    <a:pt x="0" y="0"/>
                  </a:moveTo>
                  <a:lnTo>
                    <a:pt x="1040474" y="0"/>
                  </a:lnTo>
                  <a:lnTo>
                    <a:pt x="1040474" y="1609663"/>
                  </a:lnTo>
                  <a:lnTo>
                    <a:pt x="0" y="1609663"/>
                  </a:lnTo>
                  <a:close/>
                </a:path>
              </a:pathLst>
            </a:custGeom>
            <a:blipFill>
              <a:blip r:embed="rId6"/>
              <a:stretch>
                <a:fillRect l="-2116" r="-2116"/>
              </a:stretch>
            </a:blipFill>
          </p:spPr>
          <p:txBody>
            <a:bodyPr/>
            <a:lstStyle/>
            <a:p>
              <a:endParaRPr lang="en-GB"/>
            </a:p>
          </p:txBody>
        </p:sp>
      </p:grpSp>
      <p:sp>
        <p:nvSpPr>
          <p:cNvPr id="8" name="TextBox 7">
            <a:extLst>
              <a:ext uri="{FF2B5EF4-FFF2-40B4-BE49-F238E27FC236}">
                <a16:creationId xmlns:a16="http://schemas.microsoft.com/office/drawing/2014/main" id="{A8A61FCF-0FBA-89DC-4FA8-98BC866500B6}"/>
              </a:ext>
            </a:extLst>
          </p:cNvPr>
          <p:cNvSpPr txBox="1"/>
          <p:nvPr/>
        </p:nvSpPr>
        <p:spPr>
          <a:xfrm>
            <a:off x="2896480" y="180751"/>
            <a:ext cx="9241970" cy="2123658"/>
          </a:xfrm>
          <a:prstGeom prst="rect">
            <a:avLst/>
          </a:prstGeom>
          <a:noFill/>
        </p:spPr>
        <p:txBody>
          <a:bodyPr wrap="square">
            <a:spAutoFit/>
          </a:bodyPr>
          <a:lstStyle/>
          <a:p>
            <a:r>
              <a:rPr lang="en-GB" sz="6600" b="1" dirty="0">
                <a:solidFill>
                  <a:schemeClr val="bg1"/>
                </a:solidFill>
              </a:rPr>
              <a:t>How Lung Cancer affect the Lung</a:t>
            </a:r>
            <a:endParaRPr lang="en-NG" sz="6600" b="1" dirty="0">
              <a:solidFill>
                <a:schemeClr val="bg1"/>
              </a:solidFill>
            </a:endParaRPr>
          </a:p>
        </p:txBody>
      </p:sp>
      <p:sp>
        <p:nvSpPr>
          <p:cNvPr id="9" name="TextBox 8">
            <a:extLst>
              <a:ext uri="{FF2B5EF4-FFF2-40B4-BE49-F238E27FC236}">
                <a16:creationId xmlns:a16="http://schemas.microsoft.com/office/drawing/2014/main" id="{0DBE119A-042A-69BD-5762-C434EBC8B122}"/>
              </a:ext>
            </a:extLst>
          </p:cNvPr>
          <p:cNvSpPr txBox="1"/>
          <p:nvPr/>
        </p:nvSpPr>
        <p:spPr>
          <a:xfrm>
            <a:off x="9144000" y="6208471"/>
            <a:ext cx="8948057" cy="3193950"/>
          </a:xfrm>
          <a:prstGeom prst="rect">
            <a:avLst/>
          </a:prstGeom>
          <a:noFill/>
        </p:spPr>
        <p:txBody>
          <a:bodyPr wrap="square">
            <a:spAutoFit/>
          </a:bodyPr>
          <a:lstStyle/>
          <a:p>
            <a:pPr algn="just">
              <a:lnSpc>
                <a:spcPct val="107000"/>
              </a:lnSpc>
              <a:spcAft>
                <a:spcPts val="800"/>
              </a:spcAft>
              <a:buNone/>
            </a:pPr>
            <a:r>
              <a:rPr lang="en-NG" sz="24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Long-term carcinogen exposure damages lung epithelial cells, causing DNA mutations. Uncontrolled growth builds tumours that clog airways and break down alveoli. Gas exchange fails - oxygen drops, carbon dioxide piles up. Chronic inflammation and tissue scarring further damage lung function. Tissue damage slows breathing efficiency. Advanced cancer can metastasize, spreading to other organs and worsening systemic health. </a:t>
            </a:r>
          </a:p>
        </p:txBody>
      </p:sp>
      <p:graphicFrame>
        <p:nvGraphicFramePr>
          <p:cNvPr id="10246" name="TextBox 5">
            <a:extLst>
              <a:ext uri="{FF2B5EF4-FFF2-40B4-BE49-F238E27FC236}">
                <a16:creationId xmlns:a16="http://schemas.microsoft.com/office/drawing/2014/main" id="{439070FC-3792-1338-3076-802E1E84C069}"/>
              </a:ext>
            </a:extLst>
          </p:cNvPr>
          <p:cNvGraphicFramePr/>
          <p:nvPr>
            <p:extLst>
              <p:ext uri="{D42A27DB-BD31-4B8C-83A1-F6EECF244321}">
                <p14:modId xmlns:p14="http://schemas.microsoft.com/office/powerpoint/2010/main" val="3344821349"/>
              </p:ext>
            </p:extLst>
          </p:nvPr>
        </p:nvGraphicFramePr>
        <p:xfrm>
          <a:off x="493939" y="2569766"/>
          <a:ext cx="8258176" cy="608871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 name="Picture 9">
            <a:extLst>
              <a:ext uri="{FF2B5EF4-FFF2-40B4-BE49-F238E27FC236}">
                <a16:creationId xmlns:a16="http://schemas.microsoft.com/office/drawing/2014/main" id="{B5F2CC7F-2ED2-43F7-3E9E-022AC87ADE3D}"/>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67269" y="382882"/>
            <a:ext cx="1912122" cy="1656169"/>
          </a:xfrm>
          <a:prstGeom prst="rect">
            <a:avLst/>
          </a:prstGeom>
        </p:spPr>
      </p:pic>
      <p:pic>
        <p:nvPicPr>
          <p:cNvPr id="5" name="Audio 4">
            <a:hlinkClick r:id="" action="ppaction://media"/>
            <a:extLst>
              <a:ext uri="{FF2B5EF4-FFF2-40B4-BE49-F238E27FC236}">
                <a16:creationId xmlns:a16="http://schemas.microsoft.com/office/drawing/2014/main" id="{F8E4C8F4-23F5-89BE-50AF-6560C42A67ED}"/>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1015706749"/>
      </p:ext>
    </p:extLst>
  </p:cSld>
  <p:clrMapOvr>
    <a:masterClrMapping/>
  </p:clrMapOvr>
  <mc:AlternateContent xmlns:mc="http://schemas.openxmlformats.org/markup-compatibility/2006">
    <mc:Choice xmlns:p14="http://schemas.microsoft.com/office/powerpoint/2010/main" Requires="p14">
      <p:transition spd="slow" p14:dur="2000" advTm="40900"/>
    </mc:Choice>
    <mc:Fallback>
      <p:transition spd="slow" advTm="40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a:extLst>
            <a:ext uri="{FF2B5EF4-FFF2-40B4-BE49-F238E27FC236}">
              <a16:creationId xmlns:a16="http://schemas.microsoft.com/office/drawing/2014/main" id="{6DA7EA79-007E-880E-D28F-812384ED72A6}"/>
            </a:ext>
          </a:extLst>
        </p:cNvPr>
        <p:cNvGrpSpPr/>
        <p:nvPr/>
      </p:nvGrpSpPr>
      <p:grpSpPr>
        <a:xfrm>
          <a:off x="0" y="0"/>
          <a:ext cx="0" cy="0"/>
          <a:chOff x="0" y="0"/>
          <a:chExt cx="0" cy="0"/>
        </a:xfrm>
      </p:grpSpPr>
      <p:pic>
        <p:nvPicPr>
          <p:cNvPr id="13314" name="Picture 2" descr="Lung Cancer: Types, Stages, Symptoms ...">
            <a:extLst>
              <a:ext uri="{FF2B5EF4-FFF2-40B4-BE49-F238E27FC236}">
                <a16:creationId xmlns:a16="http://schemas.microsoft.com/office/drawing/2014/main" id="{E0B5A824-9240-B56F-9A6E-BBCE27CE4E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31968" y="0"/>
            <a:ext cx="8086661" cy="9791202"/>
          </a:xfrm>
          <a:prstGeom prst="rect">
            <a:avLst/>
          </a:prstGeom>
          <a:noFill/>
          <a:extLst>
            <a:ext uri="{909E8E84-426E-40DD-AFC4-6F175D3DCCD1}">
              <a14:hiddenFill xmlns:a14="http://schemas.microsoft.com/office/drawing/2010/main">
                <a:solidFill>
                  <a:srgbClr val="FFFFFF"/>
                </a:solidFill>
              </a14:hiddenFill>
            </a:ext>
          </a:extLst>
        </p:spPr>
      </p:pic>
      <p:sp>
        <p:nvSpPr>
          <p:cNvPr id="2" name="Freeform 2">
            <a:extLst>
              <a:ext uri="{FF2B5EF4-FFF2-40B4-BE49-F238E27FC236}">
                <a16:creationId xmlns:a16="http://schemas.microsoft.com/office/drawing/2014/main" id="{F2C944D6-56DB-6DE1-11A6-AD388B62CA42}"/>
              </a:ext>
            </a:extLst>
          </p:cNvPr>
          <p:cNvSpPr/>
          <p:nvPr/>
        </p:nvSpPr>
        <p:spPr>
          <a:xfrm>
            <a:off x="-1290711" y="-791922"/>
            <a:ext cx="12919794" cy="12919794"/>
          </a:xfrm>
          <a:custGeom>
            <a:avLst/>
            <a:gdLst/>
            <a:ahLst/>
            <a:cxnLst/>
            <a:rect l="l" t="t" r="r" b="b"/>
            <a:pathLst>
              <a:path w="12919794" h="12919794">
                <a:moveTo>
                  <a:pt x="0" y="0"/>
                </a:moveTo>
                <a:lnTo>
                  <a:pt x="12919794" y="0"/>
                </a:lnTo>
                <a:lnTo>
                  <a:pt x="12919794" y="12919794"/>
                </a:lnTo>
                <a:lnTo>
                  <a:pt x="0" y="12919794"/>
                </a:lnTo>
                <a:lnTo>
                  <a:pt x="0" y="0"/>
                </a:lnTo>
                <a:close/>
              </a:path>
            </a:pathLst>
          </a:custGeom>
          <a:blipFill>
            <a:blip r:embed="rId5"/>
            <a:stretch>
              <a:fillRect/>
            </a:stretch>
          </a:blipFill>
        </p:spPr>
        <p:txBody>
          <a:bodyPr/>
          <a:lstStyle/>
          <a:p>
            <a:endParaRPr lang="en-GB" b="1" dirty="0"/>
          </a:p>
        </p:txBody>
      </p:sp>
      <p:sp>
        <p:nvSpPr>
          <p:cNvPr id="6" name="TextBox 6">
            <a:extLst>
              <a:ext uri="{FF2B5EF4-FFF2-40B4-BE49-F238E27FC236}">
                <a16:creationId xmlns:a16="http://schemas.microsoft.com/office/drawing/2014/main" id="{6FB3E767-2662-5E32-B0A2-05BBAAF0EFAB}"/>
              </a:ext>
            </a:extLst>
          </p:cNvPr>
          <p:cNvSpPr txBox="1"/>
          <p:nvPr/>
        </p:nvSpPr>
        <p:spPr>
          <a:xfrm>
            <a:off x="1201475" y="147002"/>
            <a:ext cx="8086661" cy="947002"/>
          </a:xfrm>
          <a:prstGeom prst="rect">
            <a:avLst/>
          </a:prstGeom>
        </p:spPr>
        <p:txBody>
          <a:bodyPr wrap="square" lIns="0" tIns="0" rIns="0" bIns="0" rtlCol="0" anchor="t">
            <a:spAutoFit/>
          </a:bodyPr>
          <a:lstStyle/>
          <a:p>
            <a:pPr marL="0" lvl="0" indent="0" algn="l">
              <a:lnSpc>
                <a:spcPts val="8378"/>
              </a:lnSpc>
            </a:pPr>
            <a:r>
              <a:rPr lang="en-US" sz="4000" b="1" spc="-251" dirty="0">
                <a:solidFill>
                  <a:srgbClr val="000000"/>
                </a:solidFill>
                <a:latin typeface="Raleway"/>
                <a:ea typeface="Raleway"/>
                <a:cs typeface="Raleway"/>
                <a:sym typeface="Raleway"/>
              </a:rPr>
              <a:t>Overview of cancer of the lung </a:t>
            </a:r>
          </a:p>
        </p:txBody>
      </p:sp>
      <p:graphicFrame>
        <p:nvGraphicFramePr>
          <p:cNvPr id="3078" name="TextBox 7">
            <a:extLst>
              <a:ext uri="{FF2B5EF4-FFF2-40B4-BE49-F238E27FC236}">
                <a16:creationId xmlns:a16="http://schemas.microsoft.com/office/drawing/2014/main" id="{66481534-7C56-6C26-7631-CFA373621668}"/>
              </a:ext>
            </a:extLst>
          </p:cNvPr>
          <p:cNvGraphicFramePr/>
          <p:nvPr>
            <p:extLst>
              <p:ext uri="{D42A27DB-BD31-4B8C-83A1-F6EECF244321}">
                <p14:modId xmlns:p14="http://schemas.microsoft.com/office/powerpoint/2010/main" val="1961339309"/>
              </p:ext>
            </p:extLst>
          </p:nvPr>
        </p:nvGraphicFramePr>
        <p:xfrm>
          <a:off x="-200357" y="1489373"/>
          <a:ext cx="10799805" cy="900063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Picture 4">
            <a:extLst>
              <a:ext uri="{FF2B5EF4-FFF2-40B4-BE49-F238E27FC236}">
                <a16:creationId xmlns:a16="http://schemas.microsoft.com/office/drawing/2014/main" id="{126920D8-4D34-A49C-8D83-412FBE779397}"/>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6114621" y="192431"/>
            <a:ext cx="1912122" cy="1656169"/>
          </a:xfrm>
          <a:prstGeom prst="rect">
            <a:avLst/>
          </a:prstGeom>
        </p:spPr>
      </p:pic>
      <p:pic>
        <p:nvPicPr>
          <p:cNvPr id="4" name="Audio 3">
            <a:hlinkClick r:id="" action="ppaction://media"/>
            <a:extLst>
              <a:ext uri="{FF2B5EF4-FFF2-40B4-BE49-F238E27FC236}">
                <a16:creationId xmlns:a16="http://schemas.microsoft.com/office/drawing/2014/main" id="{B9C0F757-1DC7-04E2-043E-AFF5894B74E0}"/>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2595100455"/>
      </p:ext>
    </p:extLst>
  </p:cSld>
  <p:clrMapOvr>
    <a:masterClrMapping/>
  </p:clrMapOvr>
  <mc:AlternateContent xmlns:mc="http://schemas.openxmlformats.org/markup-compatibility/2006">
    <mc:Choice xmlns:p14="http://schemas.microsoft.com/office/powerpoint/2010/main" Requires="p14">
      <p:transition spd="slow" p14:dur="2000" advTm="33183"/>
    </mc:Choice>
    <mc:Fallback>
      <p:transition spd="slow" advTm="331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3762337" y="-3843325"/>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5"/>
            <a:stretch>
              <a:fillRect l="-12888" r="-12888"/>
            </a:stretch>
          </a:blipFill>
        </p:spPr>
        <p:txBody>
          <a:bodyPr/>
          <a:lstStyle/>
          <a:p>
            <a:endParaRPr lang="en-GB"/>
          </a:p>
        </p:txBody>
      </p:sp>
      <p:grpSp>
        <p:nvGrpSpPr>
          <p:cNvPr id="3" name="Group 3"/>
          <p:cNvGrpSpPr/>
          <p:nvPr/>
        </p:nvGrpSpPr>
        <p:grpSpPr>
          <a:xfrm>
            <a:off x="8255981" y="1028700"/>
            <a:ext cx="1182699" cy="8229600"/>
            <a:chOff x="0" y="0"/>
            <a:chExt cx="311493" cy="2167467"/>
          </a:xfrm>
        </p:grpSpPr>
        <p:sp>
          <p:nvSpPr>
            <p:cNvPr id="4" name="Freeform 4"/>
            <p:cNvSpPr/>
            <p:nvPr/>
          </p:nvSpPr>
          <p:spPr>
            <a:xfrm>
              <a:off x="0" y="0"/>
              <a:ext cx="311493" cy="2167467"/>
            </a:xfrm>
            <a:custGeom>
              <a:avLst/>
              <a:gdLst/>
              <a:ahLst/>
              <a:cxnLst/>
              <a:rect l="l" t="t" r="r" b="b"/>
              <a:pathLst>
                <a:path w="311493" h="2167467">
                  <a:moveTo>
                    <a:pt x="155746" y="0"/>
                  </a:moveTo>
                  <a:lnTo>
                    <a:pt x="155746" y="0"/>
                  </a:lnTo>
                  <a:cubicBezTo>
                    <a:pt x="241763" y="0"/>
                    <a:pt x="311493" y="69730"/>
                    <a:pt x="311493" y="155746"/>
                  </a:cubicBezTo>
                  <a:lnTo>
                    <a:pt x="311493" y="2011720"/>
                  </a:lnTo>
                  <a:cubicBezTo>
                    <a:pt x="311493" y="2053027"/>
                    <a:pt x="295084" y="2092642"/>
                    <a:pt x="265876" y="2121850"/>
                  </a:cubicBezTo>
                  <a:cubicBezTo>
                    <a:pt x="236668" y="2151058"/>
                    <a:pt x="197053" y="2167467"/>
                    <a:pt x="155746" y="2167467"/>
                  </a:cubicBezTo>
                  <a:lnTo>
                    <a:pt x="155746" y="2167467"/>
                  </a:lnTo>
                  <a:cubicBezTo>
                    <a:pt x="114440" y="2167467"/>
                    <a:pt x="74825" y="2151058"/>
                    <a:pt x="45617" y="2121850"/>
                  </a:cubicBezTo>
                  <a:cubicBezTo>
                    <a:pt x="16409" y="2092642"/>
                    <a:pt x="0" y="2053027"/>
                    <a:pt x="0" y="2011720"/>
                  </a:cubicBezTo>
                  <a:lnTo>
                    <a:pt x="0" y="155746"/>
                  </a:lnTo>
                  <a:cubicBezTo>
                    <a:pt x="0" y="114440"/>
                    <a:pt x="16409" y="74825"/>
                    <a:pt x="45617" y="45617"/>
                  </a:cubicBezTo>
                  <a:cubicBezTo>
                    <a:pt x="74825" y="16409"/>
                    <a:pt x="114440" y="0"/>
                    <a:pt x="155746" y="0"/>
                  </a:cubicBezTo>
                  <a:close/>
                </a:path>
              </a:pathLst>
            </a:custGeom>
            <a:solidFill>
              <a:srgbClr val="015E9A"/>
            </a:solidFill>
          </p:spPr>
          <p:txBody>
            <a:bodyPr/>
            <a:lstStyle/>
            <a:p>
              <a:endParaRPr lang="en-GB"/>
            </a:p>
          </p:txBody>
        </p:sp>
        <p:sp>
          <p:nvSpPr>
            <p:cNvPr id="5" name="TextBox 5"/>
            <p:cNvSpPr txBox="1"/>
            <p:nvPr/>
          </p:nvSpPr>
          <p:spPr>
            <a:xfrm>
              <a:off x="0" y="-76200"/>
              <a:ext cx="311493" cy="2243667"/>
            </a:xfrm>
            <a:prstGeom prst="rect">
              <a:avLst/>
            </a:prstGeom>
          </p:spPr>
          <p:txBody>
            <a:bodyPr lIns="50800" tIns="50800" rIns="50800" bIns="50800" rtlCol="0" anchor="ctr"/>
            <a:lstStyle/>
            <a:p>
              <a:pPr marL="0" lvl="0" indent="0" algn="ctr">
                <a:lnSpc>
                  <a:spcPts val="3449"/>
                </a:lnSpc>
              </a:pPr>
              <a:endParaRPr/>
            </a:p>
          </p:txBody>
        </p:sp>
      </p:grpSp>
      <p:sp>
        <p:nvSpPr>
          <p:cNvPr id="6" name="Freeform 6"/>
          <p:cNvSpPr/>
          <p:nvPr/>
        </p:nvSpPr>
        <p:spPr>
          <a:xfrm>
            <a:off x="8655574" y="1788752"/>
            <a:ext cx="976852" cy="502635"/>
          </a:xfrm>
          <a:custGeom>
            <a:avLst/>
            <a:gdLst/>
            <a:ahLst/>
            <a:cxnLst/>
            <a:rect l="l" t="t" r="r" b="b"/>
            <a:pathLst>
              <a:path w="976852" h="502635">
                <a:moveTo>
                  <a:pt x="0" y="0"/>
                </a:moveTo>
                <a:lnTo>
                  <a:pt x="976852" y="0"/>
                </a:lnTo>
                <a:lnTo>
                  <a:pt x="976852" y="502634"/>
                </a:lnTo>
                <a:lnTo>
                  <a:pt x="0" y="50263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8655574" y="5300675"/>
            <a:ext cx="976852" cy="502635"/>
          </a:xfrm>
          <a:custGeom>
            <a:avLst/>
            <a:gdLst/>
            <a:ahLst/>
            <a:cxnLst/>
            <a:rect l="l" t="t" r="r" b="b"/>
            <a:pathLst>
              <a:path w="976852" h="502635">
                <a:moveTo>
                  <a:pt x="0" y="0"/>
                </a:moveTo>
                <a:lnTo>
                  <a:pt x="976852" y="0"/>
                </a:lnTo>
                <a:lnTo>
                  <a:pt x="976852" y="502635"/>
                </a:lnTo>
                <a:lnTo>
                  <a:pt x="0" y="5026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a:off x="8655574" y="7673643"/>
            <a:ext cx="976852" cy="502635"/>
          </a:xfrm>
          <a:custGeom>
            <a:avLst/>
            <a:gdLst/>
            <a:ahLst/>
            <a:cxnLst/>
            <a:rect l="l" t="t" r="r" b="b"/>
            <a:pathLst>
              <a:path w="976852" h="502635">
                <a:moveTo>
                  <a:pt x="0" y="0"/>
                </a:moveTo>
                <a:lnTo>
                  <a:pt x="976852" y="0"/>
                </a:lnTo>
                <a:lnTo>
                  <a:pt x="976852" y="502635"/>
                </a:lnTo>
                <a:lnTo>
                  <a:pt x="0" y="5026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TextBox 13"/>
          <p:cNvSpPr txBox="1"/>
          <p:nvPr/>
        </p:nvSpPr>
        <p:spPr>
          <a:xfrm>
            <a:off x="10556244" y="5276956"/>
            <a:ext cx="6420445" cy="4001095"/>
          </a:xfrm>
          <a:prstGeom prst="rect">
            <a:avLst/>
          </a:prstGeom>
        </p:spPr>
        <p:txBody>
          <a:bodyPr wrap="square" lIns="0" tIns="0" rIns="0" bIns="0" rtlCol="0" anchor="t">
            <a:spAutoFit/>
          </a:bodyPr>
          <a:lstStyle/>
          <a:p>
            <a:pPr algn="just"/>
            <a:r>
              <a:rPr lang="en-NG" sz="2000" b="1" dirty="0"/>
              <a:t>Lung cancer risk of Richard Smith is determined by the lifestyle and work he is doing. Smoking for many years causes mutation and damage of lung cells besides resulting in the difficulty of lung cells in gas exchanging. Airway irritation due to dust exposure can lead to an increase in the risk of cancer. </a:t>
            </a:r>
            <a:endParaRPr lang="en-GB" sz="2000" b="1" dirty="0"/>
          </a:p>
          <a:p>
            <a:pPr algn="just"/>
            <a:endParaRPr lang="en-GB" sz="1400" b="1" dirty="0"/>
          </a:p>
          <a:p>
            <a:pPr algn="just"/>
            <a:r>
              <a:rPr lang="en-NG" sz="2000" b="1" dirty="0"/>
              <a:t>Physical inactivity and poor nutrition attenuate the protective functions of the lungs. Greater age and male gender are two other factors that increase susceptibility. Learning about these risks enables the planning of measures such as quitting smoking, pulmonary check-ups, and help for changing unhealthy lifestyle habits.  </a:t>
            </a:r>
          </a:p>
        </p:txBody>
      </p:sp>
      <p:sp>
        <p:nvSpPr>
          <p:cNvPr id="21" name="TextBox 20">
            <a:extLst>
              <a:ext uri="{FF2B5EF4-FFF2-40B4-BE49-F238E27FC236}">
                <a16:creationId xmlns:a16="http://schemas.microsoft.com/office/drawing/2014/main" id="{73F4117B-B9B8-0842-1C5E-D66868AF32EC}"/>
              </a:ext>
            </a:extLst>
          </p:cNvPr>
          <p:cNvSpPr txBox="1"/>
          <p:nvPr/>
        </p:nvSpPr>
        <p:spPr>
          <a:xfrm>
            <a:off x="136209" y="377910"/>
            <a:ext cx="10309673" cy="580223"/>
          </a:xfrm>
          <a:prstGeom prst="rect">
            <a:avLst/>
          </a:prstGeom>
          <a:noFill/>
        </p:spPr>
        <p:txBody>
          <a:bodyPr wrap="square">
            <a:spAutoFit/>
          </a:bodyPr>
          <a:lstStyle/>
          <a:p>
            <a:pPr algn="just">
              <a:lnSpc>
                <a:spcPct val="107000"/>
              </a:lnSpc>
              <a:spcAft>
                <a:spcPts val="800"/>
              </a:spcAft>
              <a:buNone/>
            </a:pPr>
            <a:r>
              <a:rPr lang="en-NG" sz="3200" b="1" kern="100" dirty="0">
                <a:effectLst/>
                <a:latin typeface="Arial Nova" panose="020B0504020202020204" pitchFamily="34" charset="0"/>
                <a:ea typeface="Calibri" panose="020F0502020204030204" pitchFamily="34" charset="0"/>
                <a:cs typeface="Times New Roman" panose="02020603050405020304" pitchFamily="18" charset="0"/>
              </a:rPr>
              <a:t>Risk Factors </a:t>
            </a:r>
            <a:r>
              <a:rPr lang="en-GB" sz="3200" b="1" kern="100" dirty="0">
                <a:effectLst/>
                <a:latin typeface="Arial Nova" panose="020B0504020202020204" pitchFamily="34" charset="0"/>
                <a:ea typeface="Calibri" panose="020F0502020204030204" pitchFamily="34" charset="0"/>
                <a:cs typeface="Times New Roman" panose="02020603050405020304" pitchFamily="18" charset="0"/>
              </a:rPr>
              <a:t>and their impact on the l</a:t>
            </a:r>
            <a:r>
              <a:rPr lang="en-NG" sz="3200" b="1" kern="100" dirty="0" err="1">
                <a:effectLst/>
                <a:latin typeface="Arial Nova" panose="020B0504020202020204" pitchFamily="34" charset="0"/>
                <a:ea typeface="Calibri" panose="020F0502020204030204" pitchFamily="34" charset="0"/>
                <a:cs typeface="Times New Roman" panose="02020603050405020304" pitchFamily="18" charset="0"/>
              </a:rPr>
              <a:t>ung</a:t>
            </a:r>
            <a:r>
              <a:rPr lang="en-NG" sz="3200" b="1" kern="100" dirty="0">
                <a:effectLst/>
                <a:latin typeface="Arial Nova" panose="020B0504020202020204" pitchFamily="34" charset="0"/>
                <a:ea typeface="Calibri" panose="020F0502020204030204" pitchFamily="34" charset="0"/>
                <a:cs typeface="Times New Roman" panose="02020603050405020304" pitchFamily="18" charset="0"/>
              </a:rPr>
              <a:t> </a:t>
            </a:r>
            <a:r>
              <a:rPr lang="en-GB" sz="3200" b="1" kern="100" dirty="0">
                <a:effectLst/>
                <a:latin typeface="Arial Nova" panose="020B0504020202020204" pitchFamily="34" charset="0"/>
                <a:ea typeface="Calibri" panose="020F0502020204030204" pitchFamily="34" charset="0"/>
                <a:cs typeface="Times New Roman" panose="02020603050405020304" pitchFamily="18" charset="0"/>
              </a:rPr>
              <a:t>physiology</a:t>
            </a:r>
            <a:endParaRPr lang="en-NG" sz="3200" kern="100" dirty="0">
              <a:effectLst/>
              <a:latin typeface="Arial Nova" panose="020B0504020202020204" pitchFamily="34" charset="0"/>
              <a:ea typeface="Calibri" panose="020F0502020204030204" pitchFamily="34" charset="0"/>
              <a:cs typeface="Times New Roman" panose="02020603050405020304" pitchFamily="18" charset="0"/>
            </a:endParaRPr>
          </a:p>
        </p:txBody>
      </p:sp>
      <p:sp>
        <p:nvSpPr>
          <p:cNvPr id="26" name="TextBox 25">
            <a:extLst>
              <a:ext uri="{FF2B5EF4-FFF2-40B4-BE49-F238E27FC236}">
                <a16:creationId xmlns:a16="http://schemas.microsoft.com/office/drawing/2014/main" id="{C96FFDB8-D4DC-9332-DC81-6D56883F9EE7}"/>
              </a:ext>
            </a:extLst>
          </p:cNvPr>
          <p:cNvSpPr txBox="1"/>
          <p:nvPr/>
        </p:nvSpPr>
        <p:spPr>
          <a:xfrm>
            <a:off x="238163" y="1658618"/>
            <a:ext cx="7818022" cy="7786747"/>
          </a:xfrm>
          <a:prstGeom prst="rect">
            <a:avLst/>
          </a:prstGeom>
          <a:noFill/>
        </p:spPr>
        <p:txBody>
          <a:bodyPr wrap="square">
            <a:spAutoFit/>
          </a:bodyPr>
          <a:lstStyle/>
          <a:p>
            <a:r>
              <a:rPr lang="en-NG" sz="2500" b="1" dirty="0"/>
              <a:t>Smoking (21+ years):</a:t>
            </a:r>
          </a:p>
          <a:p>
            <a:pPr lvl="0" algn="just"/>
            <a:r>
              <a:rPr lang="en-NG" sz="2500" b="1" dirty="0"/>
              <a:t>Carcinogens alter DNA and start prolonged inflammation, weakening alveoli and blocking alveoli and make it difficult to breathe. </a:t>
            </a:r>
          </a:p>
          <a:p>
            <a:pPr lvl="0"/>
            <a:r>
              <a:rPr lang="en-NG" sz="2500" b="1" dirty="0"/>
              <a:t> </a:t>
            </a:r>
          </a:p>
          <a:p>
            <a:r>
              <a:rPr lang="en-NG" sz="2500" b="1" dirty="0"/>
              <a:t>Occupational Dust:</a:t>
            </a:r>
          </a:p>
          <a:p>
            <a:pPr lvl="0" algn="just"/>
            <a:r>
              <a:rPr lang="en-NG" sz="2500" b="1" dirty="0"/>
              <a:t>Irritated airways lead to constant coughing and tissue scarring, raising tumour risk - Mostly in heavy smokers (who often miss early signs). </a:t>
            </a:r>
          </a:p>
          <a:p>
            <a:r>
              <a:rPr lang="en-NG" sz="2500" b="1" dirty="0"/>
              <a:t> </a:t>
            </a:r>
          </a:p>
          <a:p>
            <a:r>
              <a:rPr lang="en-NG" sz="2500" b="1" dirty="0"/>
              <a:t>Low Physical Activity:</a:t>
            </a:r>
          </a:p>
          <a:p>
            <a:pPr lvl="0" algn="just"/>
            <a:r>
              <a:rPr lang="en-NG" sz="2500" b="1" dirty="0"/>
              <a:t>Older lungs fail faster. Oxygen reaches cells slower and this makes tissues weaker. </a:t>
            </a:r>
          </a:p>
          <a:p>
            <a:r>
              <a:rPr lang="en-NG" sz="2500" b="1" dirty="0"/>
              <a:t> </a:t>
            </a:r>
          </a:p>
          <a:p>
            <a:r>
              <a:rPr lang="en-NG" sz="2500" b="1" dirty="0"/>
              <a:t>Poor Diet:</a:t>
            </a:r>
            <a:r>
              <a:rPr lang="en-GB" sz="2500" b="1" dirty="0"/>
              <a:t> </a:t>
            </a:r>
            <a:endParaRPr lang="en-NG" sz="2500" b="1" dirty="0"/>
          </a:p>
          <a:p>
            <a:pPr lvl="0" algn="just"/>
            <a:r>
              <a:rPr lang="en-NG" sz="2500" b="1" dirty="0"/>
              <a:t>Low antioxidants weaken cell protection and raises the risk of mutations.</a:t>
            </a:r>
          </a:p>
          <a:p>
            <a:r>
              <a:rPr lang="en-NG" sz="2500" b="1" dirty="0"/>
              <a:t> </a:t>
            </a:r>
          </a:p>
          <a:p>
            <a:r>
              <a:rPr lang="en-NG" sz="2500" b="1" dirty="0"/>
              <a:t>Demographics (Male, 55):</a:t>
            </a:r>
          </a:p>
          <a:p>
            <a:pPr lvl="0" algn="just"/>
            <a:r>
              <a:rPr lang="en-NG" sz="2500" b="1" dirty="0"/>
              <a:t>Older lungs and weaker immunity increase vulnerability.</a:t>
            </a:r>
          </a:p>
        </p:txBody>
      </p:sp>
      <p:pic>
        <p:nvPicPr>
          <p:cNvPr id="5124" name="Picture 4" descr="Small Cell Lung Cancer Treatment ...">
            <a:extLst>
              <a:ext uri="{FF2B5EF4-FFF2-40B4-BE49-F238E27FC236}">
                <a16:creationId xmlns:a16="http://schemas.microsoft.com/office/drawing/2014/main" id="{C0EDF1A9-57B7-EC73-7E44-C60455B31C7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628048" y="512191"/>
            <a:ext cx="6414587" cy="4268616"/>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id="{63A3FF2E-FE0D-32B3-0A47-4C78DA2AA90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6319881" y="16042"/>
            <a:ext cx="1912122" cy="1656169"/>
          </a:xfrm>
          <a:prstGeom prst="rect">
            <a:avLst/>
          </a:prstGeom>
        </p:spPr>
      </p:pic>
      <p:pic>
        <p:nvPicPr>
          <p:cNvPr id="10" name="Audio 9">
            <a:hlinkClick r:id="" action="ppaction://media"/>
            <a:extLst>
              <a:ext uri="{FF2B5EF4-FFF2-40B4-BE49-F238E27FC236}">
                <a16:creationId xmlns:a16="http://schemas.microsoft.com/office/drawing/2014/main" id="{5D504760-4942-9AA2-CD56-AA41E7D6062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1875"/>
    </mc:Choice>
    <mc:Fallback>
      <p:transition spd="slow" advTm="31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4" name="Rectangle 11283">
            <a:extLst>
              <a:ext uri="{FF2B5EF4-FFF2-40B4-BE49-F238E27FC236}">
                <a16:creationId xmlns:a16="http://schemas.microsoft.com/office/drawing/2014/main" id="{C7F55EAC-550A-4BDD-9099-3F20B8FA0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5" name="Freeform: Shape 11284">
            <a:extLst>
              <a:ext uri="{FF2B5EF4-FFF2-40B4-BE49-F238E27FC236}">
                <a16:creationId xmlns:a16="http://schemas.microsoft.com/office/drawing/2014/main" id="{DC4F5A5F-493F-49AE-89B6-D5AF5EBC8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custGeom>
            <a:avLst/>
            <a:gdLst>
              <a:gd name="connsiteX0" fmla="*/ 6724001 w 12192000"/>
              <a:gd name="connsiteY0" fmla="*/ 434021 h 6858000"/>
              <a:gd name="connsiteX1" fmla="*/ 6471155 w 12192000"/>
              <a:gd name="connsiteY1" fmla="*/ 434599 h 6858000"/>
              <a:gd name="connsiteX2" fmla="*/ 5384913 w 12192000"/>
              <a:gd name="connsiteY2" fmla="*/ 497971 h 6858000"/>
              <a:gd name="connsiteX3" fmla="*/ 4818280 w 12192000"/>
              <a:gd name="connsiteY3" fmla="*/ 541802 h 6858000"/>
              <a:gd name="connsiteX4" fmla="*/ 3965428 w 12192000"/>
              <a:gd name="connsiteY4" fmla="*/ 675942 h 6858000"/>
              <a:gd name="connsiteX5" fmla="*/ 3699528 w 12192000"/>
              <a:gd name="connsiteY5" fmla="*/ 770472 h 6858000"/>
              <a:gd name="connsiteX6" fmla="*/ 3438854 w 12192000"/>
              <a:gd name="connsiteY6" fmla="*/ 834899 h 6858000"/>
              <a:gd name="connsiteX7" fmla="*/ 3367443 w 12192000"/>
              <a:gd name="connsiteY7" fmla="*/ 893518 h 6858000"/>
              <a:gd name="connsiteX8" fmla="*/ 3467301 w 12192000"/>
              <a:gd name="connsiteY8" fmla="*/ 953722 h 6858000"/>
              <a:gd name="connsiteX9" fmla="*/ 3889955 w 12192000"/>
              <a:gd name="connsiteY9" fmla="*/ 977486 h 6858000"/>
              <a:gd name="connsiteX10" fmla="*/ 3502135 w 12192000"/>
              <a:gd name="connsiteY10" fmla="*/ 1054062 h 6858000"/>
              <a:gd name="connsiteX11" fmla="*/ 4072832 w 12192000"/>
              <a:gd name="connsiteY11" fmla="*/ 1017622 h 6858000"/>
              <a:gd name="connsiteX12" fmla="*/ 4244099 w 12192000"/>
              <a:gd name="connsiteY12" fmla="*/ 1030825 h 6858000"/>
              <a:gd name="connsiteX13" fmla="*/ 4095475 w 12192000"/>
              <a:gd name="connsiteY13" fmla="*/ 1092084 h 6858000"/>
              <a:gd name="connsiteX14" fmla="*/ 3327386 w 12192000"/>
              <a:gd name="connsiteY14" fmla="*/ 1215660 h 6858000"/>
              <a:gd name="connsiteX15" fmla="*/ 3254813 w 12192000"/>
              <a:gd name="connsiteY15" fmla="*/ 1226749 h 6858000"/>
              <a:gd name="connsiteX16" fmla="*/ 2776427 w 12192000"/>
              <a:gd name="connsiteY16" fmla="*/ 1401552 h 6858000"/>
              <a:gd name="connsiteX17" fmla="*/ 3063226 w 12192000"/>
              <a:gd name="connsiteY17" fmla="*/ 1384124 h 6858000"/>
              <a:gd name="connsiteX18" fmla="*/ 2754945 w 12192000"/>
              <a:gd name="connsiteY18" fmla="*/ 1495025 h 6858000"/>
              <a:gd name="connsiteX19" fmla="*/ 2381061 w 12192000"/>
              <a:gd name="connsiteY19" fmla="*/ 1619658 h 6858000"/>
              <a:gd name="connsiteX20" fmla="*/ 2008336 w 12192000"/>
              <a:gd name="connsiteY20" fmla="*/ 1814527 h 6858000"/>
              <a:gd name="connsiteX21" fmla="*/ 1740695 w 12192000"/>
              <a:gd name="connsiteY21" fmla="*/ 1914337 h 6858000"/>
              <a:gd name="connsiteX22" fmla="*/ 1787720 w 12192000"/>
              <a:gd name="connsiteY22" fmla="*/ 1991970 h 6858000"/>
              <a:gd name="connsiteX23" fmla="*/ 1754048 w 12192000"/>
              <a:gd name="connsiteY23" fmla="*/ 2078049 h 6858000"/>
              <a:gd name="connsiteX24" fmla="*/ 2228951 w 12192000"/>
              <a:gd name="connsiteY24" fmla="*/ 1996721 h 6858000"/>
              <a:gd name="connsiteX25" fmla="*/ 2054781 w 12192000"/>
              <a:gd name="connsiteY25" fmla="*/ 2053228 h 6858000"/>
              <a:gd name="connsiteX26" fmla="*/ 1985693 w 12192000"/>
              <a:gd name="connsiteY26" fmla="*/ 2109207 h 6858000"/>
              <a:gd name="connsiteX27" fmla="*/ 2061168 w 12192000"/>
              <a:gd name="connsiteY27" fmla="*/ 2130859 h 6858000"/>
              <a:gd name="connsiteX28" fmla="*/ 2388026 w 12192000"/>
              <a:gd name="connsiteY28" fmla="*/ 2184726 h 6858000"/>
              <a:gd name="connsiteX29" fmla="*/ 1560719 w 12192000"/>
              <a:gd name="connsiteY29" fmla="*/ 2384876 h 6858000"/>
              <a:gd name="connsiteX30" fmla="*/ 1679734 w 12192000"/>
              <a:gd name="connsiteY30" fmla="*/ 2400191 h 6858000"/>
              <a:gd name="connsiteX31" fmla="*/ 2882089 w 12192000"/>
              <a:gd name="connsiteY31" fmla="*/ 2383292 h 6858000"/>
              <a:gd name="connsiteX32" fmla="*/ 3116638 w 12192000"/>
              <a:gd name="connsiteY32" fmla="*/ 2359528 h 6858000"/>
              <a:gd name="connsiteX33" fmla="*/ 2897765 w 12192000"/>
              <a:gd name="connsiteY33" fmla="*/ 2758243 h 6858000"/>
              <a:gd name="connsiteX34" fmla="*/ 2981367 w 12192000"/>
              <a:gd name="connsiteY34" fmla="*/ 2829008 h 6858000"/>
              <a:gd name="connsiteX35" fmla="*/ 2682955 w 12192000"/>
              <a:gd name="connsiteY35" fmla="*/ 2846436 h 6858000"/>
              <a:gd name="connsiteX36" fmla="*/ 2099485 w 12192000"/>
              <a:gd name="connsiteY36" fmla="*/ 3066653 h 6858000"/>
              <a:gd name="connsiteX37" fmla="*/ 1807460 w 12192000"/>
              <a:gd name="connsiteY37" fmla="*/ 3454808 h 6858000"/>
              <a:gd name="connsiteX38" fmla="*/ 1921251 w 12192000"/>
              <a:gd name="connsiteY38" fmla="*/ 3540889 h 6858000"/>
              <a:gd name="connsiteX39" fmla="*/ 1453313 w 12192000"/>
              <a:gd name="connsiteY39" fmla="*/ 3637002 h 6858000"/>
              <a:gd name="connsiteX40" fmla="*/ 1686122 w 12192000"/>
              <a:gd name="connsiteY40" fmla="*/ 3667634 h 6858000"/>
              <a:gd name="connsiteX41" fmla="*/ 1513692 w 12192000"/>
              <a:gd name="connsiteY41" fmla="*/ 3725196 h 6858000"/>
              <a:gd name="connsiteX42" fmla="*/ 1369711 w 12192000"/>
              <a:gd name="connsiteY42" fmla="*/ 3826063 h 6858000"/>
              <a:gd name="connsiteX43" fmla="*/ 2051298 w 12192000"/>
              <a:gd name="connsiteY43" fmla="*/ 3754242 h 6858000"/>
              <a:gd name="connsiteX44" fmla="*/ 2245207 w 12192000"/>
              <a:gd name="connsiteY44" fmla="*/ 3797018 h 6858000"/>
              <a:gd name="connsiteX45" fmla="*/ 2353192 w 12192000"/>
              <a:gd name="connsiteY45" fmla="*/ 3796489 h 6858000"/>
              <a:gd name="connsiteX46" fmla="*/ 2490207 w 12192000"/>
              <a:gd name="connsiteY46" fmla="*/ 3801242 h 6858000"/>
              <a:gd name="connsiteX47" fmla="*/ 2375835 w 12192000"/>
              <a:gd name="connsiteY47" fmla="*/ 3839794 h 6858000"/>
              <a:gd name="connsiteX48" fmla="*/ 2522138 w 12192000"/>
              <a:gd name="connsiteY48" fmla="*/ 4009841 h 6858000"/>
              <a:gd name="connsiteX49" fmla="*/ 1998466 w 12192000"/>
              <a:gd name="connsiteY49" fmla="*/ 4130778 h 6858000"/>
              <a:gd name="connsiteX50" fmla="*/ 2114580 w 12192000"/>
              <a:gd name="connsiteY50" fmla="*/ 4154543 h 6858000"/>
              <a:gd name="connsiteX51" fmla="*/ 2177862 w 12192000"/>
              <a:gd name="connsiteY51" fmla="*/ 4189925 h 6858000"/>
              <a:gd name="connsiteX52" fmla="*/ 1868419 w 12192000"/>
              <a:gd name="connsiteY52" fmla="*/ 4382153 h 6858000"/>
              <a:gd name="connsiteX53" fmla="*/ 2279460 w 12192000"/>
              <a:gd name="connsiteY53" fmla="*/ 4356805 h 6858000"/>
              <a:gd name="connsiteX54" fmla="*/ 2029817 w 12192000"/>
              <a:gd name="connsiteY54" fmla="*/ 4468235 h 6858000"/>
              <a:gd name="connsiteX55" fmla="*/ 1560137 w 12192000"/>
              <a:gd name="connsiteY55" fmla="*/ 4730172 h 6858000"/>
              <a:gd name="connsiteX56" fmla="*/ 1956664 w 12192000"/>
              <a:gd name="connsiteY56" fmla="*/ 4820477 h 6858000"/>
              <a:gd name="connsiteX57" fmla="*/ 3268168 w 12192000"/>
              <a:gd name="connsiteY57" fmla="*/ 4852692 h 6858000"/>
              <a:gd name="connsiteX58" fmla="*/ 2807197 w 12192000"/>
              <a:gd name="connsiteY58" fmla="*/ 4939300 h 6858000"/>
              <a:gd name="connsiteX59" fmla="*/ 2721272 w 12192000"/>
              <a:gd name="connsiteY59" fmla="*/ 4970458 h 6858000"/>
              <a:gd name="connsiteX60" fmla="*/ 2802552 w 12192000"/>
              <a:gd name="connsiteY60" fmla="*/ 5014291 h 6858000"/>
              <a:gd name="connsiteX61" fmla="*/ 2537812 w 12192000"/>
              <a:gd name="connsiteY61" fmla="*/ 5053898 h 6858000"/>
              <a:gd name="connsiteX62" fmla="*/ 2569744 w 12192000"/>
              <a:gd name="connsiteY62" fmla="*/ 5153182 h 6858000"/>
              <a:gd name="connsiteX63" fmla="*/ 1987436 w 12192000"/>
              <a:gd name="connsiteY63" fmla="*/ 5334320 h 6858000"/>
              <a:gd name="connsiteX64" fmla="*/ 1972921 w 12192000"/>
              <a:gd name="connsiteY64" fmla="*/ 5382376 h 6858000"/>
              <a:gd name="connsiteX65" fmla="*/ 2341001 w 12192000"/>
              <a:gd name="connsiteY65" fmla="*/ 5360725 h 6858000"/>
              <a:gd name="connsiteX66" fmla="*/ 2710822 w 12192000"/>
              <a:gd name="connsiteY66" fmla="*/ 5418816 h 6858000"/>
              <a:gd name="connsiteX67" fmla="*/ 2833903 w 12192000"/>
              <a:gd name="connsiteY67" fmla="*/ 5413007 h 6858000"/>
              <a:gd name="connsiteX68" fmla="*/ 3011556 w 12192000"/>
              <a:gd name="connsiteY68" fmla="*/ 5399276 h 6858000"/>
              <a:gd name="connsiteX69" fmla="*/ 3254233 w 12192000"/>
              <a:gd name="connsiteY69" fmla="*/ 5439412 h 6858000"/>
              <a:gd name="connsiteX70" fmla="*/ 2792101 w 12192000"/>
              <a:gd name="connsiteY70" fmla="*/ 5471625 h 6858000"/>
              <a:gd name="connsiteX71" fmla="*/ 2977303 w 12192000"/>
              <a:gd name="connsiteY71" fmla="*/ 5539751 h 6858000"/>
              <a:gd name="connsiteX72" fmla="*/ 3656566 w 12192000"/>
              <a:gd name="connsiteY72" fmla="*/ 5678642 h 6858000"/>
              <a:gd name="connsiteX73" fmla="*/ 4858340 w 12192000"/>
              <a:gd name="connsiteY73" fmla="*/ 5969625 h 6858000"/>
              <a:gd name="connsiteX74" fmla="*/ 5296668 w 12192000"/>
              <a:gd name="connsiteY74" fmla="*/ 6043559 h 6858000"/>
              <a:gd name="connsiteX75" fmla="*/ 5456323 w 12192000"/>
              <a:gd name="connsiteY75" fmla="*/ 6042502 h 6858000"/>
              <a:gd name="connsiteX76" fmla="*/ 5267058 w 12192000"/>
              <a:gd name="connsiteY76" fmla="*/ 6100066 h 6858000"/>
              <a:gd name="connsiteX77" fmla="*/ 7095266 w 12192000"/>
              <a:gd name="connsiteY77" fmla="*/ 6287541 h 6858000"/>
              <a:gd name="connsiteX78" fmla="*/ 9707235 w 12192000"/>
              <a:gd name="connsiteY78" fmla="*/ 5994446 h 6858000"/>
              <a:gd name="connsiteX79" fmla="*/ 10083442 w 12192000"/>
              <a:gd name="connsiteY79" fmla="*/ 5678642 h 6858000"/>
              <a:gd name="connsiteX80" fmla="*/ 10338892 w 12192000"/>
              <a:gd name="connsiteY80" fmla="*/ 4650957 h 6858000"/>
              <a:gd name="connsiteX81" fmla="*/ 10628013 w 12192000"/>
              <a:gd name="connsiteY81" fmla="*/ 4411198 h 6858000"/>
              <a:gd name="connsiteX82" fmla="*/ 10802766 w 12192000"/>
              <a:gd name="connsiteY82" fmla="*/ 4258050 h 6858000"/>
              <a:gd name="connsiteX83" fmla="*/ 10614662 w 12192000"/>
              <a:gd name="connsiteY83" fmla="*/ 4150318 h 6858000"/>
              <a:gd name="connsiteX84" fmla="*/ 10681427 w 12192000"/>
              <a:gd name="connsiteY84" fmla="*/ 4054203 h 6858000"/>
              <a:gd name="connsiteX85" fmla="*/ 10520029 w 12192000"/>
              <a:gd name="connsiteY85" fmla="*/ 3804411 h 6858000"/>
              <a:gd name="connsiteX86" fmla="*/ 10568798 w 12192000"/>
              <a:gd name="connsiteY86" fmla="*/ 3466426 h 6858000"/>
              <a:gd name="connsiteX87" fmla="*/ 10499709 w 12192000"/>
              <a:gd name="connsiteY87" fmla="*/ 3166465 h 6858000"/>
              <a:gd name="connsiteX88" fmla="*/ 10489840 w 12192000"/>
              <a:gd name="connsiteY88" fmla="*/ 2546475 h 6858000"/>
              <a:gd name="connsiteX89" fmla="*/ 10584471 w 12192000"/>
              <a:gd name="connsiteY89" fmla="*/ 2512148 h 6858000"/>
              <a:gd name="connsiteX90" fmla="*/ 10695942 w 12192000"/>
              <a:gd name="connsiteY90" fmla="*/ 2358471 h 6858000"/>
              <a:gd name="connsiteX91" fmla="*/ 10732516 w 12192000"/>
              <a:gd name="connsiteY91" fmla="*/ 2287706 h 6858000"/>
              <a:gd name="connsiteX92" fmla="*/ 10731357 w 12192000"/>
              <a:gd name="connsiteY92" fmla="*/ 2137725 h 6858000"/>
              <a:gd name="connsiteX93" fmla="*/ 10678525 w 12192000"/>
              <a:gd name="connsiteY93" fmla="*/ 2070656 h 6858000"/>
              <a:gd name="connsiteX94" fmla="*/ 10735999 w 12192000"/>
              <a:gd name="connsiteY94" fmla="*/ 1956587 h 6858000"/>
              <a:gd name="connsiteX95" fmla="*/ 10824246 w 12192000"/>
              <a:gd name="connsiteY95" fmla="*/ 1862584 h 6858000"/>
              <a:gd name="connsiteX96" fmla="*/ 10773156 w 12192000"/>
              <a:gd name="connsiteY96" fmla="*/ 1768054 h 6858000"/>
              <a:gd name="connsiteX97" fmla="*/ 10716261 w 12192000"/>
              <a:gd name="connsiteY97" fmla="*/ 1678278 h 6858000"/>
              <a:gd name="connsiteX98" fmla="*/ 10554864 w 12192000"/>
              <a:gd name="connsiteY98" fmla="*/ 1477599 h 6858000"/>
              <a:gd name="connsiteX99" fmla="*/ 10267483 w 12192000"/>
              <a:gd name="connsiteY99" fmla="*/ 1324977 h 6858000"/>
              <a:gd name="connsiteX100" fmla="*/ 9913337 w 12192000"/>
              <a:gd name="connsiteY100" fmla="*/ 1202458 h 6858000"/>
              <a:gd name="connsiteX101" fmla="*/ 10024805 w 12192000"/>
              <a:gd name="connsiteY101" fmla="*/ 1124827 h 6858000"/>
              <a:gd name="connsiteX102" fmla="*/ 9411726 w 12192000"/>
              <a:gd name="connsiteY102" fmla="*/ 980655 h 6858000"/>
              <a:gd name="connsiteX103" fmla="*/ 9930753 w 12192000"/>
              <a:gd name="connsiteY103" fmla="*/ 901968 h 6858000"/>
              <a:gd name="connsiteX104" fmla="*/ 9894178 w 12192000"/>
              <a:gd name="connsiteY104" fmla="*/ 871339 h 6858000"/>
              <a:gd name="connsiteX105" fmla="*/ 9858182 w 12192000"/>
              <a:gd name="connsiteY105" fmla="*/ 839125 h 6858000"/>
              <a:gd name="connsiteX106" fmla="*/ 10131050 w 12192000"/>
              <a:gd name="connsiteY106" fmla="*/ 792652 h 6858000"/>
              <a:gd name="connsiteX107" fmla="*/ 10006808 w 12192000"/>
              <a:gd name="connsiteY107" fmla="*/ 731920 h 6858000"/>
              <a:gd name="connsiteX108" fmla="*/ 10233809 w 12192000"/>
              <a:gd name="connsiteY108" fmla="*/ 710268 h 6858000"/>
              <a:gd name="connsiteX109" fmla="*/ 10267483 w 12192000"/>
              <a:gd name="connsiteY109" fmla="*/ 628940 h 6858000"/>
              <a:gd name="connsiteX110" fmla="*/ 10136275 w 12192000"/>
              <a:gd name="connsiteY110" fmla="*/ 589333 h 6858000"/>
              <a:gd name="connsiteX111" fmla="*/ 9131312 w 12192000"/>
              <a:gd name="connsiteY111" fmla="*/ 480544 h 6858000"/>
              <a:gd name="connsiteX112" fmla="*/ 7479600 w 12192000"/>
              <a:gd name="connsiteY112" fmla="*/ 454667 h 6858000"/>
              <a:gd name="connsiteX113" fmla="*/ 6724001 w 12192000"/>
              <a:gd name="connsiteY113" fmla="*/ 434021 h 6858000"/>
              <a:gd name="connsiteX114" fmla="*/ 0 w 12192000"/>
              <a:gd name="connsiteY114" fmla="*/ 0 h 6858000"/>
              <a:gd name="connsiteX115" fmla="*/ 12192000 w 12192000"/>
              <a:gd name="connsiteY115" fmla="*/ 0 h 6858000"/>
              <a:gd name="connsiteX116" fmla="*/ 12192000 w 12192000"/>
              <a:gd name="connsiteY116" fmla="*/ 6858000 h 6858000"/>
              <a:gd name="connsiteX117" fmla="*/ 0 w 12192000"/>
              <a:gd name="connsiteY11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2192000" h="6858000">
                <a:moveTo>
                  <a:pt x="6724001" y="434021"/>
                </a:moveTo>
                <a:cubicBezTo>
                  <a:pt x="6639882" y="433113"/>
                  <a:pt x="6555627" y="433147"/>
                  <a:pt x="6471155" y="434599"/>
                </a:cubicBezTo>
                <a:cubicBezTo>
                  <a:pt x="6109461" y="440937"/>
                  <a:pt x="5748349" y="439351"/>
                  <a:pt x="5384913" y="497971"/>
                </a:cubicBezTo>
                <a:cubicBezTo>
                  <a:pt x="5199132" y="528072"/>
                  <a:pt x="5005803" y="518038"/>
                  <a:pt x="4818280" y="541802"/>
                </a:cubicBezTo>
                <a:cubicBezTo>
                  <a:pt x="4532641" y="578242"/>
                  <a:pt x="4247003" y="621019"/>
                  <a:pt x="3965428" y="675942"/>
                </a:cubicBezTo>
                <a:cubicBezTo>
                  <a:pt x="3877181" y="693369"/>
                  <a:pt x="3768034" y="703930"/>
                  <a:pt x="3699528" y="770472"/>
                </a:cubicBezTo>
                <a:cubicBezTo>
                  <a:pt x="3590961" y="728224"/>
                  <a:pt x="3523617" y="807966"/>
                  <a:pt x="3438854" y="834899"/>
                </a:cubicBezTo>
                <a:cubicBezTo>
                  <a:pt x="3405761" y="845462"/>
                  <a:pt x="3362218" y="860248"/>
                  <a:pt x="3367443" y="893518"/>
                </a:cubicBezTo>
                <a:cubicBezTo>
                  <a:pt x="3372089" y="935238"/>
                  <a:pt x="3420855" y="962172"/>
                  <a:pt x="3467301" y="953722"/>
                </a:cubicBezTo>
                <a:cubicBezTo>
                  <a:pt x="3611863" y="927317"/>
                  <a:pt x="3741328" y="986464"/>
                  <a:pt x="3889955" y="977486"/>
                </a:cubicBezTo>
                <a:cubicBezTo>
                  <a:pt x="3760488" y="1002836"/>
                  <a:pt x="3631601" y="1028713"/>
                  <a:pt x="3502135" y="1054062"/>
                </a:cubicBezTo>
                <a:cubicBezTo>
                  <a:pt x="3694303" y="1074129"/>
                  <a:pt x="3883568" y="1038218"/>
                  <a:pt x="4072832" y="1017622"/>
                </a:cubicBezTo>
                <a:cubicBezTo>
                  <a:pt x="4133792" y="1011285"/>
                  <a:pt x="4228424" y="962699"/>
                  <a:pt x="4244099" y="1030825"/>
                </a:cubicBezTo>
                <a:cubicBezTo>
                  <a:pt x="4254550" y="1076242"/>
                  <a:pt x="4152951" y="1079410"/>
                  <a:pt x="4095475" y="1092084"/>
                </a:cubicBezTo>
                <a:cubicBezTo>
                  <a:pt x="3841766" y="1146479"/>
                  <a:pt x="3583994" y="1178165"/>
                  <a:pt x="3327386" y="1215660"/>
                </a:cubicBezTo>
                <a:cubicBezTo>
                  <a:pt x="3303001" y="1219357"/>
                  <a:pt x="3271070" y="1216188"/>
                  <a:pt x="3254813" y="1226749"/>
                </a:cubicBezTo>
                <a:cubicBezTo>
                  <a:pt x="3123605" y="1311774"/>
                  <a:pt x="2957563" y="1339765"/>
                  <a:pt x="2776427" y="1401552"/>
                </a:cubicBezTo>
                <a:cubicBezTo>
                  <a:pt x="2890798" y="1430598"/>
                  <a:pt x="2968012" y="1370921"/>
                  <a:pt x="3063226" y="1384124"/>
                </a:cubicBezTo>
                <a:cubicBezTo>
                  <a:pt x="2966272" y="1448024"/>
                  <a:pt x="2853641" y="1460171"/>
                  <a:pt x="2754945" y="1495025"/>
                </a:cubicBezTo>
                <a:cubicBezTo>
                  <a:pt x="2684117" y="1519846"/>
                  <a:pt x="2421119" y="1597477"/>
                  <a:pt x="2381061" y="1619658"/>
                </a:cubicBezTo>
                <a:cubicBezTo>
                  <a:pt x="2260302" y="1688311"/>
                  <a:pt x="2107033" y="1720525"/>
                  <a:pt x="2008336" y="1814527"/>
                </a:cubicBezTo>
                <a:cubicBezTo>
                  <a:pt x="1938668" y="1880540"/>
                  <a:pt x="1822554" y="1868393"/>
                  <a:pt x="1740695" y="1914337"/>
                </a:cubicBezTo>
                <a:cubicBezTo>
                  <a:pt x="1711667" y="1957642"/>
                  <a:pt x="1767982" y="1968733"/>
                  <a:pt x="1787720" y="1991970"/>
                </a:cubicBezTo>
                <a:cubicBezTo>
                  <a:pt x="1813846" y="2023126"/>
                  <a:pt x="1767401" y="2040555"/>
                  <a:pt x="1754048" y="2078049"/>
                </a:cubicBezTo>
                <a:cubicBezTo>
                  <a:pt x="1907898" y="2035802"/>
                  <a:pt x="2054781" y="2010981"/>
                  <a:pt x="2228951" y="1996721"/>
                </a:cubicBezTo>
                <a:cubicBezTo>
                  <a:pt x="2171475" y="2057452"/>
                  <a:pt x="2101807" y="2031048"/>
                  <a:pt x="2054781" y="2053228"/>
                </a:cubicBezTo>
                <a:cubicBezTo>
                  <a:pt x="2024011" y="2067487"/>
                  <a:pt x="1976984" y="2073824"/>
                  <a:pt x="1985693" y="2109207"/>
                </a:cubicBezTo>
                <a:cubicBezTo>
                  <a:pt x="1992660" y="2137196"/>
                  <a:pt x="2032140" y="2133500"/>
                  <a:pt x="2061168" y="2130859"/>
                </a:cubicBezTo>
                <a:cubicBezTo>
                  <a:pt x="2172636" y="2120825"/>
                  <a:pt x="2281202" y="2117656"/>
                  <a:pt x="2388026" y="2184726"/>
                </a:cubicBezTo>
                <a:cubicBezTo>
                  <a:pt x="2116321" y="2282425"/>
                  <a:pt x="1803977" y="2241233"/>
                  <a:pt x="1560719" y="2384876"/>
                </a:cubicBezTo>
                <a:cubicBezTo>
                  <a:pt x="1594973" y="2429237"/>
                  <a:pt x="1643739" y="2405472"/>
                  <a:pt x="1679734" y="2400191"/>
                </a:cubicBezTo>
                <a:cubicBezTo>
                  <a:pt x="1916026" y="2364279"/>
                  <a:pt x="2760170" y="2428180"/>
                  <a:pt x="2882089" y="2383292"/>
                </a:cubicBezTo>
                <a:cubicBezTo>
                  <a:pt x="2956983" y="2355830"/>
                  <a:pt x="3035941" y="2342628"/>
                  <a:pt x="3116638" y="2359528"/>
                </a:cubicBezTo>
                <a:cubicBezTo>
                  <a:pt x="3194434" y="2375898"/>
                  <a:pt x="3174696" y="2605622"/>
                  <a:pt x="2897765" y="2758243"/>
                </a:cubicBezTo>
                <a:cubicBezTo>
                  <a:pt x="2858286" y="2779895"/>
                  <a:pt x="3034779" y="2811053"/>
                  <a:pt x="2981367" y="2829008"/>
                </a:cubicBezTo>
                <a:cubicBezTo>
                  <a:pt x="2939566" y="2843267"/>
                  <a:pt x="2734626" y="2835346"/>
                  <a:pt x="2682955" y="2846436"/>
                </a:cubicBezTo>
                <a:cubicBezTo>
                  <a:pt x="2662635" y="2851188"/>
                  <a:pt x="2040267" y="3029159"/>
                  <a:pt x="2099485" y="3066653"/>
                </a:cubicBezTo>
                <a:cubicBezTo>
                  <a:pt x="2276558" y="3179139"/>
                  <a:pt x="2869897" y="3385098"/>
                  <a:pt x="1807460" y="3454808"/>
                </a:cubicBezTo>
                <a:cubicBezTo>
                  <a:pt x="1841132" y="3495472"/>
                  <a:pt x="1934024" y="3469596"/>
                  <a:pt x="1921251" y="3540889"/>
                </a:cubicBezTo>
                <a:cubicBezTo>
                  <a:pt x="1780173" y="3579440"/>
                  <a:pt x="1617035" y="3577328"/>
                  <a:pt x="1453313" y="3637002"/>
                </a:cubicBezTo>
                <a:cubicBezTo>
                  <a:pt x="1527047" y="3680307"/>
                  <a:pt x="1611808" y="3653902"/>
                  <a:pt x="1686122" y="3667634"/>
                </a:cubicBezTo>
                <a:cubicBezTo>
                  <a:pt x="1644320" y="3722027"/>
                  <a:pt x="1572330" y="3713578"/>
                  <a:pt x="1513692" y="3725196"/>
                </a:cubicBezTo>
                <a:cubicBezTo>
                  <a:pt x="1459700" y="3736286"/>
                  <a:pt x="1345329" y="3830816"/>
                  <a:pt x="1369711" y="3826063"/>
                </a:cubicBezTo>
                <a:cubicBezTo>
                  <a:pt x="1595553" y="3783815"/>
                  <a:pt x="1824877" y="3795434"/>
                  <a:pt x="2051298" y="3754242"/>
                </a:cubicBezTo>
                <a:cubicBezTo>
                  <a:pt x="2126192" y="3740511"/>
                  <a:pt x="2210955" y="3714106"/>
                  <a:pt x="2245207" y="3797018"/>
                </a:cubicBezTo>
                <a:cubicBezTo>
                  <a:pt x="2255659" y="3821310"/>
                  <a:pt x="2248109" y="3829232"/>
                  <a:pt x="2353192" y="3796489"/>
                </a:cubicBezTo>
                <a:cubicBezTo>
                  <a:pt x="2394414" y="3783815"/>
                  <a:pt x="2448988" y="3770085"/>
                  <a:pt x="2490207" y="3801242"/>
                </a:cubicBezTo>
                <a:cubicBezTo>
                  <a:pt x="2464082" y="3840321"/>
                  <a:pt x="2413572" y="3828703"/>
                  <a:pt x="2375835" y="3839794"/>
                </a:cubicBezTo>
                <a:cubicBezTo>
                  <a:pt x="2275978" y="3868311"/>
                  <a:pt x="2619094" y="3977100"/>
                  <a:pt x="2522138" y="4009841"/>
                </a:cubicBezTo>
                <a:cubicBezTo>
                  <a:pt x="2323584" y="4076912"/>
                  <a:pt x="2199343" y="4057372"/>
                  <a:pt x="1998466" y="4130778"/>
                </a:cubicBezTo>
                <a:cubicBezTo>
                  <a:pt x="2066973" y="4129192"/>
                  <a:pt x="2046072" y="4154543"/>
                  <a:pt x="2114580" y="4154543"/>
                </a:cubicBezTo>
                <a:cubicBezTo>
                  <a:pt x="2145350" y="4154543"/>
                  <a:pt x="2177862" y="4160878"/>
                  <a:pt x="2177862" y="4189925"/>
                </a:cubicBezTo>
                <a:cubicBezTo>
                  <a:pt x="2177862" y="4217385"/>
                  <a:pt x="1817330" y="4367895"/>
                  <a:pt x="1868419" y="4382153"/>
                </a:cubicBezTo>
                <a:cubicBezTo>
                  <a:pt x="2007755" y="4420704"/>
                  <a:pt x="2365385" y="4302410"/>
                  <a:pt x="2279460" y="4356805"/>
                </a:cubicBezTo>
                <a:cubicBezTo>
                  <a:pt x="2148834" y="4439716"/>
                  <a:pt x="2129094" y="4456088"/>
                  <a:pt x="2029817" y="4468235"/>
                </a:cubicBezTo>
                <a:cubicBezTo>
                  <a:pt x="1944474" y="4478796"/>
                  <a:pt x="1644320" y="4710633"/>
                  <a:pt x="1560137" y="4730172"/>
                </a:cubicBezTo>
                <a:cubicBezTo>
                  <a:pt x="1485825" y="4747072"/>
                  <a:pt x="1774947" y="4800410"/>
                  <a:pt x="1956664" y="4820477"/>
                </a:cubicBezTo>
                <a:cubicBezTo>
                  <a:pt x="2130256" y="4840017"/>
                  <a:pt x="3101544" y="4789319"/>
                  <a:pt x="3268168" y="4852692"/>
                </a:cubicBezTo>
                <a:cubicBezTo>
                  <a:pt x="3111993" y="4878041"/>
                  <a:pt x="2970336" y="4953030"/>
                  <a:pt x="2807197" y="4939300"/>
                </a:cubicBezTo>
                <a:cubicBezTo>
                  <a:pt x="2773524" y="4936660"/>
                  <a:pt x="2724756" y="4930323"/>
                  <a:pt x="2721272" y="4970458"/>
                </a:cubicBezTo>
                <a:cubicBezTo>
                  <a:pt x="2718369" y="5005313"/>
                  <a:pt x="2788038" y="4981548"/>
                  <a:pt x="2802552" y="5014291"/>
                </a:cubicBezTo>
                <a:cubicBezTo>
                  <a:pt x="2719531" y="5060235"/>
                  <a:pt x="2621415" y="5018515"/>
                  <a:pt x="2537812" y="5053898"/>
                </a:cubicBezTo>
                <a:cubicBezTo>
                  <a:pt x="2491948" y="5099314"/>
                  <a:pt x="2589483" y="5107236"/>
                  <a:pt x="2569744" y="5153182"/>
                </a:cubicBezTo>
                <a:cubicBezTo>
                  <a:pt x="2301522" y="5193845"/>
                  <a:pt x="2252174" y="5268836"/>
                  <a:pt x="1987436" y="5334320"/>
                </a:cubicBezTo>
                <a:cubicBezTo>
                  <a:pt x="1971179" y="5338545"/>
                  <a:pt x="1958407" y="5352274"/>
                  <a:pt x="1972921" y="5382376"/>
                </a:cubicBezTo>
                <a:cubicBezTo>
                  <a:pt x="2087874" y="5396107"/>
                  <a:pt x="2215599" y="5373399"/>
                  <a:pt x="2341001" y="5360725"/>
                </a:cubicBezTo>
                <a:cubicBezTo>
                  <a:pt x="2537812" y="5340129"/>
                  <a:pt x="2533748" y="5339072"/>
                  <a:pt x="2710822" y="5418816"/>
                </a:cubicBezTo>
                <a:cubicBezTo>
                  <a:pt x="2743914" y="5433602"/>
                  <a:pt x="2801390" y="5438355"/>
                  <a:pt x="2833903" y="5413007"/>
                </a:cubicBezTo>
                <a:cubicBezTo>
                  <a:pt x="2896604" y="5364422"/>
                  <a:pt x="2950016" y="5368646"/>
                  <a:pt x="3011556" y="5399276"/>
                </a:cubicBezTo>
                <a:cubicBezTo>
                  <a:pt x="3077160" y="5432547"/>
                  <a:pt x="3171793" y="5391882"/>
                  <a:pt x="3254233" y="5439412"/>
                </a:cubicBezTo>
                <a:cubicBezTo>
                  <a:pt x="3099802" y="5473739"/>
                  <a:pt x="2957563" y="5473739"/>
                  <a:pt x="2792101" y="5471625"/>
                </a:cubicBezTo>
                <a:cubicBezTo>
                  <a:pt x="2846095" y="5537639"/>
                  <a:pt x="2914601" y="5536582"/>
                  <a:pt x="2977303" y="5539751"/>
                </a:cubicBezTo>
                <a:cubicBezTo>
                  <a:pt x="3214174" y="5551898"/>
                  <a:pt x="3601411" y="5660686"/>
                  <a:pt x="3656566" y="5678642"/>
                </a:cubicBezTo>
                <a:cubicBezTo>
                  <a:pt x="4280675" y="5879847"/>
                  <a:pt x="4178497" y="5898332"/>
                  <a:pt x="4858340" y="5969625"/>
                </a:cubicBezTo>
                <a:cubicBezTo>
                  <a:pt x="5261253" y="6011873"/>
                  <a:pt x="4887368" y="6032469"/>
                  <a:pt x="5296668" y="6043559"/>
                </a:cubicBezTo>
                <a:cubicBezTo>
                  <a:pt x="5349500" y="6045143"/>
                  <a:pt x="5402911" y="6044087"/>
                  <a:pt x="5456323" y="6042502"/>
                </a:cubicBezTo>
                <a:cubicBezTo>
                  <a:pt x="5368077" y="6073134"/>
                  <a:pt x="5267058" y="6100066"/>
                  <a:pt x="5267058" y="6100066"/>
                </a:cubicBezTo>
                <a:cubicBezTo>
                  <a:pt x="5267058" y="6100066"/>
                  <a:pt x="5318728" y="6208854"/>
                  <a:pt x="7095266" y="6287541"/>
                </a:cubicBezTo>
                <a:cubicBezTo>
                  <a:pt x="7422124" y="6302329"/>
                  <a:pt x="9563254" y="6024548"/>
                  <a:pt x="9707235" y="5994446"/>
                </a:cubicBezTo>
                <a:cubicBezTo>
                  <a:pt x="9844249" y="5966984"/>
                  <a:pt x="10002164" y="5671247"/>
                  <a:pt x="10083442" y="5678642"/>
                </a:cubicBezTo>
                <a:cubicBezTo>
                  <a:pt x="10103183" y="5653293"/>
                  <a:pt x="10283158" y="5139979"/>
                  <a:pt x="10338892" y="4650957"/>
                </a:cubicBezTo>
                <a:cubicBezTo>
                  <a:pt x="10448618" y="4580718"/>
                  <a:pt x="10551960" y="4503088"/>
                  <a:pt x="10628013" y="4411198"/>
                </a:cubicBezTo>
                <a:cubicBezTo>
                  <a:pt x="10675040" y="4354692"/>
                  <a:pt x="10718003" y="4298185"/>
                  <a:pt x="10802766" y="4258050"/>
                </a:cubicBezTo>
                <a:cubicBezTo>
                  <a:pt x="10755739" y="4203128"/>
                  <a:pt x="10675040" y="4190453"/>
                  <a:pt x="10614662" y="4150318"/>
                </a:cubicBezTo>
                <a:cubicBezTo>
                  <a:pt x="10610017" y="4117046"/>
                  <a:pt x="10705811" y="4127081"/>
                  <a:pt x="10681427" y="4054203"/>
                </a:cubicBezTo>
                <a:cubicBezTo>
                  <a:pt x="10648335" y="3957032"/>
                  <a:pt x="10684328" y="3846131"/>
                  <a:pt x="10520029" y="3804411"/>
                </a:cubicBezTo>
                <a:cubicBezTo>
                  <a:pt x="10476485" y="3709881"/>
                  <a:pt x="10464294" y="3558845"/>
                  <a:pt x="10568798" y="3466426"/>
                </a:cubicBezTo>
                <a:cubicBezTo>
                  <a:pt x="10724388" y="3328592"/>
                  <a:pt x="10699424" y="3240927"/>
                  <a:pt x="10499709" y="3166465"/>
                </a:cubicBezTo>
                <a:cubicBezTo>
                  <a:pt x="10474164" y="3156958"/>
                  <a:pt x="10501452" y="2570768"/>
                  <a:pt x="10489840" y="2546475"/>
                </a:cubicBezTo>
                <a:cubicBezTo>
                  <a:pt x="10508418" y="2513205"/>
                  <a:pt x="10551960" y="2521126"/>
                  <a:pt x="10584471" y="2512148"/>
                </a:cubicBezTo>
                <a:cubicBezTo>
                  <a:pt x="10726711" y="2474125"/>
                  <a:pt x="10731357" y="2474125"/>
                  <a:pt x="10695942" y="2358471"/>
                </a:cubicBezTo>
                <a:cubicBezTo>
                  <a:pt x="10685490" y="2323616"/>
                  <a:pt x="10709874" y="2309357"/>
                  <a:pt x="10732516" y="2287706"/>
                </a:cubicBezTo>
                <a:cubicBezTo>
                  <a:pt x="10817280" y="2206905"/>
                  <a:pt x="10817860" y="2205850"/>
                  <a:pt x="10731357" y="2137725"/>
                </a:cubicBezTo>
                <a:cubicBezTo>
                  <a:pt x="10706391" y="2118185"/>
                  <a:pt x="10689555" y="2097061"/>
                  <a:pt x="10678525" y="2070656"/>
                </a:cubicBezTo>
                <a:cubicBezTo>
                  <a:pt x="10658203" y="2022599"/>
                  <a:pt x="10658784" y="1982463"/>
                  <a:pt x="10735999" y="1956587"/>
                </a:cubicBezTo>
                <a:cubicBezTo>
                  <a:pt x="10789993" y="1938104"/>
                  <a:pt x="10820762" y="1916978"/>
                  <a:pt x="10824246" y="1862584"/>
                </a:cubicBezTo>
                <a:cubicBezTo>
                  <a:pt x="10826570" y="1817166"/>
                  <a:pt x="10832955" y="1787594"/>
                  <a:pt x="10773156" y="1768054"/>
                </a:cubicBezTo>
                <a:cubicBezTo>
                  <a:pt x="10724969" y="1752211"/>
                  <a:pt x="10711036" y="1718412"/>
                  <a:pt x="10716261" y="1678278"/>
                </a:cubicBezTo>
                <a:cubicBezTo>
                  <a:pt x="10728452" y="1580050"/>
                  <a:pt x="10662849" y="1522487"/>
                  <a:pt x="10554864" y="1477599"/>
                </a:cubicBezTo>
                <a:cubicBezTo>
                  <a:pt x="10452101" y="1434822"/>
                  <a:pt x="10362116" y="1377259"/>
                  <a:pt x="10267483" y="1324977"/>
                </a:cubicBezTo>
                <a:cubicBezTo>
                  <a:pt x="10162399" y="1266887"/>
                  <a:pt x="10040481" y="1232031"/>
                  <a:pt x="9913337" y="1202458"/>
                </a:cubicBezTo>
                <a:cubicBezTo>
                  <a:pt x="9936561" y="1160210"/>
                  <a:pt x="10016678" y="1183974"/>
                  <a:pt x="10024805" y="1124827"/>
                </a:cubicBezTo>
                <a:cubicBezTo>
                  <a:pt x="9826251" y="1074658"/>
                  <a:pt x="9636408" y="999139"/>
                  <a:pt x="9411726" y="980655"/>
                </a:cubicBezTo>
                <a:cubicBezTo>
                  <a:pt x="9593444" y="990161"/>
                  <a:pt x="9758326" y="922036"/>
                  <a:pt x="9930753" y="901968"/>
                </a:cubicBezTo>
                <a:cubicBezTo>
                  <a:pt x="9947008" y="868698"/>
                  <a:pt x="9909273" y="877147"/>
                  <a:pt x="9894178" y="871339"/>
                </a:cubicBezTo>
                <a:cubicBezTo>
                  <a:pt x="9879083" y="865001"/>
                  <a:pt x="9860506" y="862889"/>
                  <a:pt x="9858182" y="839125"/>
                </a:cubicBezTo>
                <a:cubicBezTo>
                  <a:pt x="9941205" y="804798"/>
                  <a:pt x="10045126" y="827506"/>
                  <a:pt x="10131050" y="792652"/>
                </a:cubicBezTo>
                <a:cubicBezTo>
                  <a:pt x="10111891" y="741954"/>
                  <a:pt x="10037578" y="772583"/>
                  <a:pt x="10006808" y="731920"/>
                </a:cubicBezTo>
                <a:cubicBezTo>
                  <a:pt x="10086927" y="724526"/>
                  <a:pt x="10161239" y="721357"/>
                  <a:pt x="10233809" y="710268"/>
                </a:cubicBezTo>
                <a:cubicBezTo>
                  <a:pt x="10290705" y="701818"/>
                  <a:pt x="10306380" y="658513"/>
                  <a:pt x="10267483" y="628940"/>
                </a:cubicBezTo>
                <a:cubicBezTo>
                  <a:pt x="10232648" y="602536"/>
                  <a:pt x="10181559" y="600422"/>
                  <a:pt x="10136275" y="589333"/>
                </a:cubicBezTo>
                <a:cubicBezTo>
                  <a:pt x="9813479" y="512230"/>
                  <a:pt x="9474428" y="487409"/>
                  <a:pt x="9131312" y="480544"/>
                </a:cubicBezTo>
                <a:cubicBezTo>
                  <a:pt x="8580936" y="469453"/>
                  <a:pt x="8028817" y="469982"/>
                  <a:pt x="7479600" y="454667"/>
                </a:cubicBezTo>
                <a:cubicBezTo>
                  <a:pt x="7227489" y="447934"/>
                  <a:pt x="6976357" y="436744"/>
                  <a:pt x="6724001" y="434021"/>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D13F0517-3097-9C22-C2D3-A3BE8CAE0D48}"/>
              </a:ext>
            </a:extLst>
          </p:cNvPr>
          <p:cNvSpPr txBox="1"/>
          <p:nvPr/>
        </p:nvSpPr>
        <p:spPr>
          <a:xfrm>
            <a:off x="2700722" y="264907"/>
            <a:ext cx="10129451" cy="2554545"/>
          </a:xfrm>
          <a:prstGeom prst="rect">
            <a:avLst/>
          </a:prstGeom>
          <a:noFill/>
        </p:spPr>
        <p:txBody>
          <a:bodyPr wrap="square">
            <a:spAutoFit/>
          </a:bodyPr>
          <a:lstStyle/>
          <a:p>
            <a:pPr lvl="0"/>
            <a:r>
              <a:rPr lang="en-NG" sz="8000" b="1" dirty="0"/>
              <a:t>Clinical Manifestations and Symptoms</a:t>
            </a:r>
          </a:p>
        </p:txBody>
      </p:sp>
      <p:sp>
        <p:nvSpPr>
          <p:cNvPr id="7" name="TextBox 6">
            <a:extLst>
              <a:ext uri="{FF2B5EF4-FFF2-40B4-BE49-F238E27FC236}">
                <a16:creationId xmlns:a16="http://schemas.microsoft.com/office/drawing/2014/main" id="{26EE1FE1-B674-D5CC-790E-2425BDD6A6A5}"/>
              </a:ext>
            </a:extLst>
          </p:cNvPr>
          <p:cNvSpPr txBox="1"/>
          <p:nvPr/>
        </p:nvSpPr>
        <p:spPr>
          <a:xfrm>
            <a:off x="9764486" y="3552364"/>
            <a:ext cx="8066314" cy="6159763"/>
          </a:xfrm>
          <a:prstGeom prst="rect">
            <a:avLst/>
          </a:prstGeom>
          <a:noFill/>
        </p:spPr>
        <p:txBody>
          <a:bodyPr wrap="square">
            <a:spAutoFit/>
          </a:bodyPr>
          <a:lstStyle/>
          <a:p>
            <a:pPr algn="just">
              <a:lnSpc>
                <a:spcPct val="107000"/>
              </a:lnSpc>
              <a:spcAft>
                <a:spcPts val="800"/>
              </a:spcAft>
              <a:buNone/>
            </a:pPr>
            <a:br>
              <a:rPr lang="en-NG" sz="2700" b="1" kern="100" dirty="0">
                <a:effectLst/>
                <a:latin typeface="Arial Nova" panose="020B0504020202020204" pitchFamily="34" charset="0"/>
                <a:ea typeface="Calibri" panose="020F0502020204030204" pitchFamily="34" charset="0"/>
                <a:cs typeface="Times New Roman" panose="02020603050405020304" pitchFamily="18" charset="0"/>
              </a:rPr>
            </a:br>
            <a:r>
              <a:rPr lang="en-NG" sz="2700" b="1" kern="100" dirty="0">
                <a:effectLst/>
                <a:latin typeface="Arial Nova" panose="020B0504020202020204" pitchFamily="34" charset="0"/>
                <a:ea typeface="Calibri" panose="020F0502020204030204" pitchFamily="34" charset="0"/>
                <a:cs typeface="Times New Roman" panose="02020603050405020304" pitchFamily="18" charset="0"/>
              </a:rPr>
              <a:t>Richard Smith experiences several hallmark symptoms of lung cancer. Constant cough and shortness of breath are common early signs which are caused by blockage of airway and impaired alveolar function. </a:t>
            </a:r>
            <a:endParaRPr lang="en-GB" sz="2700" b="1" kern="100" dirty="0">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GB" sz="700" b="1" kern="100" dirty="0">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2700" b="1" kern="100" dirty="0">
                <a:effectLst/>
                <a:latin typeface="Arial Nova" panose="020B0504020202020204" pitchFamily="34" charset="0"/>
                <a:ea typeface="Calibri" panose="020F0502020204030204" pitchFamily="34" charset="0"/>
                <a:cs typeface="Times New Roman" panose="02020603050405020304" pitchFamily="18" charset="0"/>
              </a:rPr>
              <a:t>Chest pain and coughing up blood occur as the tumour grows and invades surrounding tissues. Weight loss, Fatigue, and recurrent infections shows systemic effects of the cancer and reduced lung </a:t>
            </a:r>
            <a:r>
              <a:rPr lang="en-NG" sz="2700" b="1" kern="100" dirty="0" err="1">
                <a:effectLst/>
                <a:latin typeface="Arial Nova" panose="020B0504020202020204" pitchFamily="34" charset="0"/>
                <a:ea typeface="Calibri" panose="020F0502020204030204" pitchFamily="34" charset="0"/>
                <a:cs typeface="Times New Roman" panose="02020603050405020304" pitchFamily="18" charset="0"/>
              </a:rPr>
              <a:t>defenses</a:t>
            </a:r>
            <a:r>
              <a:rPr lang="en-NG" sz="2700" b="1" kern="100" dirty="0">
                <a:effectLst/>
                <a:latin typeface="Arial Nova" panose="020B0504020202020204" pitchFamily="34" charset="0"/>
                <a:ea typeface="Calibri" panose="020F0502020204030204" pitchFamily="34" charset="0"/>
                <a:cs typeface="Times New Roman" panose="02020603050405020304" pitchFamily="18" charset="0"/>
              </a:rPr>
              <a:t>. Recognising these symptoms is crucial for early intervention and effective care planning.</a:t>
            </a:r>
          </a:p>
        </p:txBody>
      </p:sp>
      <p:pic>
        <p:nvPicPr>
          <p:cNvPr id="11268" name="Picture 4" descr="When COVID strikes cancer patients, men ...">
            <a:extLst>
              <a:ext uri="{FF2B5EF4-FFF2-40B4-BE49-F238E27FC236}">
                <a16:creationId xmlns:a16="http://schemas.microsoft.com/office/drawing/2014/main" id="{889F12A3-351A-3274-A670-AB917273CFA2}"/>
              </a:ext>
            </a:extLst>
          </p:cNvPr>
          <p:cNvPicPr>
            <a:picLocks noChangeAspect="1" noChangeArrowheads="1"/>
          </p:cNvPicPr>
          <p:nvPr/>
        </p:nvPicPr>
        <p:blipFill>
          <a:blip r:embed="rId4">
            <a:alphaModFix/>
            <a:extLst>
              <a:ext uri="{28A0092B-C50C-407E-A947-70E740481C1C}">
                <a14:useLocalDpi xmlns:a14="http://schemas.microsoft.com/office/drawing/2010/main" val="0"/>
              </a:ext>
            </a:extLst>
          </a:blip>
          <a:srcRect/>
          <a:stretch>
            <a:fillRect/>
          </a:stretch>
        </p:blipFill>
        <p:spPr bwMode="auto">
          <a:xfrm>
            <a:off x="13058773" y="141646"/>
            <a:ext cx="5000627" cy="374564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1289" name="TextBox 4">
            <a:extLst>
              <a:ext uri="{FF2B5EF4-FFF2-40B4-BE49-F238E27FC236}">
                <a16:creationId xmlns:a16="http://schemas.microsoft.com/office/drawing/2014/main" id="{CBEB8204-4F0C-A100-58AF-8894766019C5}"/>
              </a:ext>
            </a:extLst>
          </p:cNvPr>
          <p:cNvGraphicFramePr/>
          <p:nvPr>
            <p:extLst>
              <p:ext uri="{D42A27DB-BD31-4B8C-83A1-F6EECF244321}">
                <p14:modId xmlns:p14="http://schemas.microsoft.com/office/powerpoint/2010/main" val="3753111501"/>
              </p:ext>
            </p:extLst>
          </p:nvPr>
        </p:nvGraphicFramePr>
        <p:xfrm>
          <a:off x="285751" y="4081250"/>
          <a:ext cx="9192984" cy="60288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Picture 7">
            <a:extLst>
              <a:ext uri="{FF2B5EF4-FFF2-40B4-BE49-F238E27FC236}">
                <a16:creationId xmlns:a16="http://schemas.microsoft.com/office/drawing/2014/main" id="{8753E16E-466A-F4FF-0335-E7FCCCE9634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28600" y="141646"/>
            <a:ext cx="1912122" cy="1656169"/>
          </a:xfrm>
          <a:prstGeom prst="rect">
            <a:avLst/>
          </a:prstGeom>
        </p:spPr>
      </p:pic>
      <p:pic>
        <p:nvPicPr>
          <p:cNvPr id="4" name="Audio 3">
            <a:hlinkClick r:id="" action="ppaction://media"/>
            <a:extLst>
              <a:ext uri="{FF2B5EF4-FFF2-40B4-BE49-F238E27FC236}">
                <a16:creationId xmlns:a16="http://schemas.microsoft.com/office/drawing/2014/main" id="{E7FE87BE-68D4-B133-BF2B-94679A90FCA0}"/>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413120857"/>
      </p:ext>
    </p:extLst>
  </p:cSld>
  <p:clrMapOvr>
    <a:masterClrMapping/>
  </p:clrMapOvr>
  <mc:AlternateContent xmlns:mc="http://schemas.openxmlformats.org/markup-compatibility/2006">
    <mc:Choice xmlns:p14="http://schemas.microsoft.com/office/powerpoint/2010/main" Requires="p14">
      <p:transition spd="slow" p14:dur="2000" advTm="33501"/>
    </mc:Choice>
    <mc:Fallback>
      <p:transition spd="slow" advTm="33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B82E9F-CF8D-BB5E-912A-C5C7380CB1AB}"/>
            </a:ext>
          </a:extLst>
        </p:cNvPr>
        <p:cNvGrpSpPr/>
        <p:nvPr/>
      </p:nvGrpSpPr>
      <p:grpSpPr>
        <a:xfrm>
          <a:off x="0" y="0"/>
          <a:ext cx="0" cy="0"/>
          <a:chOff x="0" y="0"/>
          <a:chExt cx="0" cy="0"/>
        </a:xfrm>
      </p:grpSpPr>
      <p:sp useBgFill="1">
        <p:nvSpPr>
          <p:cNvPr id="11284" name="Rectangle 11283">
            <a:extLst>
              <a:ext uri="{FF2B5EF4-FFF2-40B4-BE49-F238E27FC236}">
                <a16:creationId xmlns:a16="http://schemas.microsoft.com/office/drawing/2014/main" id="{BE4133F6-1773-BA07-A2CD-83A51E0F5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5" name="Freeform: Shape 11284">
            <a:extLst>
              <a:ext uri="{FF2B5EF4-FFF2-40B4-BE49-F238E27FC236}">
                <a16:creationId xmlns:a16="http://schemas.microsoft.com/office/drawing/2014/main" id="{E68B9C50-BE31-198C-A474-0EB661DF88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custGeom>
            <a:avLst/>
            <a:gdLst>
              <a:gd name="connsiteX0" fmla="*/ 6724001 w 12192000"/>
              <a:gd name="connsiteY0" fmla="*/ 434021 h 6858000"/>
              <a:gd name="connsiteX1" fmla="*/ 6471155 w 12192000"/>
              <a:gd name="connsiteY1" fmla="*/ 434599 h 6858000"/>
              <a:gd name="connsiteX2" fmla="*/ 5384913 w 12192000"/>
              <a:gd name="connsiteY2" fmla="*/ 497971 h 6858000"/>
              <a:gd name="connsiteX3" fmla="*/ 4818280 w 12192000"/>
              <a:gd name="connsiteY3" fmla="*/ 541802 h 6858000"/>
              <a:gd name="connsiteX4" fmla="*/ 3965428 w 12192000"/>
              <a:gd name="connsiteY4" fmla="*/ 675942 h 6858000"/>
              <a:gd name="connsiteX5" fmla="*/ 3699528 w 12192000"/>
              <a:gd name="connsiteY5" fmla="*/ 770472 h 6858000"/>
              <a:gd name="connsiteX6" fmla="*/ 3438854 w 12192000"/>
              <a:gd name="connsiteY6" fmla="*/ 834899 h 6858000"/>
              <a:gd name="connsiteX7" fmla="*/ 3367443 w 12192000"/>
              <a:gd name="connsiteY7" fmla="*/ 893518 h 6858000"/>
              <a:gd name="connsiteX8" fmla="*/ 3467301 w 12192000"/>
              <a:gd name="connsiteY8" fmla="*/ 953722 h 6858000"/>
              <a:gd name="connsiteX9" fmla="*/ 3889955 w 12192000"/>
              <a:gd name="connsiteY9" fmla="*/ 977486 h 6858000"/>
              <a:gd name="connsiteX10" fmla="*/ 3502135 w 12192000"/>
              <a:gd name="connsiteY10" fmla="*/ 1054062 h 6858000"/>
              <a:gd name="connsiteX11" fmla="*/ 4072832 w 12192000"/>
              <a:gd name="connsiteY11" fmla="*/ 1017622 h 6858000"/>
              <a:gd name="connsiteX12" fmla="*/ 4244099 w 12192000"/>
              <a:gd name="connsiteY12" fmla="*/ 1030825 h 6858000"/>
              <a:gd name="connsiteX13" fmla="*/ 4095475 w 12192000"/>
              <a:gd name="connsiteY13" fmla="*/ 1092084 h 6858000"/>
              <a:gd name="connsiteX14" fmla="*/ 3327386 w 12192000"/>
              <a:gd name="connsiteY14" fmla="*/ 1215660 h 6858000"/>
              <a:gd name="connsiteX15" fmla="*/ 3254813 w 12192000"/>
              <a:gd name="connsiteY15" fmla="*/ 1226749 h 6858000"/>
              <a:gd name="connsiteX16" fmla="*/ 2776427 w 12192000"/>
              <a:gd name="connsiteY16" fmla="*/ 1401552 h 6858000"/>
              <a:gd name="connsiteX17" fmla="*/ 3063226 w 12192000"/>
              <a:gd name="connsiteY17" fmla="*/ 1384124 h 6858000"/>
              <a:gd name="connsiteX18" fmla="*/ 2754945 w 12192000"/>
              <a:gd name="connsiteY18" fmla="*/ 1495025 h 6858000"/>
              <a:gd name="connsiteX19" fmla="*/ 2381061 w 12192000"/>
              <a:gd name="connsiteY19" fmla="*/ 1619658 h 6858000"/>
              <a:gd name="connsiteX20" fmla="*/ 2008336 w 12192000"/>
              <a:gd name="connsiteY20" fmla="*/ 1814527 h 6858000"/>
              <a:gd name="connsiteX21" fmla="*/ 1740695 w 12192000"/>
              <a:gd name="connsiteY21" fmla="*/ 1914337 h 6858000"/>
              <a:gd name="connsiteX22" fmla="*/ 1787720 w 12192000"/>
              <a:gd name="connsiteY22" fmla="*/ 1991970 h 6858000"/>
              <a:gd name="connsiteX23" fmla="*/ 1754048 w 12192000"/>
              <a:gd name="connsiteY23" fmla="*/ 2078049 h 6858000"/>
              <a:gd name="connsiteX24" fmla="*/ 2228951 w 12192000"/>
              <a:gd name="connsiteY24" fmla="*/ 1996721 h 6858000"/>
              <a:gd name="connsiteX25" fmla="*/ 2054781 w 12192000"/>
              <a:gd name="connsiteY25" fmla="*/ 2053228 h 6858000"/>
              <a:gd name="connsiteX26" fmla="*/ 1985693 w 12192000"/>
              <a:gd name="connsiteY26" fmla="*/ 2109207 h 6858000"/>
              <a:gd name="connsiteX27" fmla="*/ 2061168 w 12192000"/>
              <a:gd name="connsiteY27" fmla="*/ 2130859 h 6858000"/>
              <a:gd name="connsiteX28" fmla="*/ 2388026 w 12192000"/>
              <a:gd name="connsiteY28" fmla="*/ 2184726 h 6858000"/>
              <a:gd name="connsiteX29" fmla="*/ 1560719 w 12192000"/>
              <a:gd name="connsiteY29" fmla="*/ 2384876 h 6858000"/>
              <a:gd name="connsiteX30" fmla="*/ 1679734 w 12192000"/>
              <a:gd name="connsiteY30" fmla="*/ 2400191 h 6858000"/>
              <a:gd name="connsiteX31" fmla="*/ 2882089 w 12192000"/>
              <a:gd name="connsiteY31" fmla="*/ 2383292 h 6858000"/>
              <a:gd name="connsiteX32" fmla="*/ 3116638 w 12192000"/>
              <a:gd name="connsiteY32" fmla="*/ 2359528 h 6858000"/>
              <a:gd name="connsiteX33" fmla="*/ 2897765 w 12192000"/>
              <a:gd name="connsiteY33" fmla="*/ 2758243 h 6858000"/>
              <a:gd name="connsiteX34" fmla="*/ 2981367 w 12192000"/>
              <a:gd name="connsiteY34" fmla="*/ 2829008 h 6858000"/>
              <a:gd name="connsiteX35" fmla="*/ 2682955 w 12192000"/>
              <a:gd name="connsiteY35" fmla="*/ 2846436 h 6858000"/>
              <a:gd name="connsiteX36" fmla="*/ 2099485 w 12192000"/>
              <a:gd name="connsiteY36" fmla="*/ 3066653 h 6858000"/>
              <a:gd name="connsiteX37" fmla="*/ 1807460 w 12192000"/>
              <a:gd name="connsiteY37" fmla="*/ 3454808 h 6858000"/>
              <a:gd name="connsiteX38" fmla="*/ 1921251 w 12192000"/>
              <a:gd name="connsiteY38" fmla="*/ 3540889 h 6858000"/>
              <a:gd name="connsiteX39" fmla="*/ 1453313 w 12192000"/>
              <a:gd name="connsiteY39" fmla="*/ 3637002 h 6858000"/>
              <a:gd name="connsiteX40" fmla="*/ 1686122 w 12192000"/>
              <a:gd name="connsiteY40" fmla="*/ 3667634 h 6858000"/>
              <a:gd name="connsiteX41" fmla="*/ 1513692 w 12192000"/>
              <a:gd name="connsiteY41" fmla="*/ 3725196 h 6858000"/>
              <a:gd name="connsiteX42" fmla="*/ 1369711 w 12192000"/>
              <a:gd name="connsiteY42" fmla="*/ 3826063 h 6858000"/>
              <a:gd name="connsiteX43" fmla="*/ 2051298 w 12192000"/>
              <a:gd name="connsiteY43" fmla="*/ 3754242 h 6858000"/>
              <a:gd name="connsiteX44" fmla="*/ 2245207 w 12192000"/>
              <a:gd name="connsiteY44" fmla="*/ 3797018 h 6858000"/>
              <a:gd name="connsiteX45" fmla="*/ 2353192 w 12192000"/>
              <a:gd name="connsiteY45" fmla="*/ 3796489 h 6858000"/>
              <a:gd name="connsiteX46" fmla="*/ 2490207 w 12192000"/>
              <a:gd name="connsiteY46" fmla="*/ 3801242 h 6858000"/>
              <a:gd name="connsiteX47" fmla="*/ 2375835 w 12192000"/>
              <a:gd name="connsiteY47" fmla="*/ 3839794 h 6858000"/>
              <a:gd name="connsiteX48" fmla="*/ 2522138 w 12192000"/>
              <a:gd name="connsiteY48" fmla="*/ 4009841 h 6858000"/>
              <a:gd name="connsiteX49" fmla="*/ 1998466 w 12192000"/>
              <a:gd name="connsiteY49" fmla="*/ 4130778 h 6858000"/>
              <a:gd name="connsiteX50" fmla="*/ 2114580 w 12192000"/>
              <a:gd name="connsiteY50" fmla="*/ 4154543 h 6858000"/>
              <a:gd name="connsiteX51" fmla="*/ 2177862 w 12192000"/>
              <a:gd name="connsiteY51" fmla="*/ 4189925 h 6858000"/>
              <a:gd name="connsiteX52" fmla="*/ 1868419 w 12192000"/>
              <a:gd name="connsiteY52" fmla="*/ 4382153 h 6858000"/>
              <a:gd name="connsiteX53" fmla="*/ 2279460 w 12192000"/>
              <a:gd name="connsiteY53" fmla="*/ 4356805 h 6858000"/>
              <a:gd name="connsiteX54" fmla="*/ 2029817 w 12192000"/>
              <a:gd name="connsiteY54" fmla="*/ 4468235 h 6858000"/>
              <a:gd name="connsiteX55" fmla="*/ 1560137 w 12192000"/>
              <a:gd name="connsiteY55" fmla="*/ 4730172 h 6858000"/>
              <a:gd name="connsiteX56" fmla="*/ 1956664 w 12192000"/>
              <a:gd name="connsiteY56" fmla="*/ 4820477 h 6858000"/>
              <a:gd name="connsiteX57" fmla="*/ 3268168 w 12192000"/>
              <a:gd name="connsiteY57" fmla="*/ 4852692 h 6858000"/>
              <a:gd name="connsiteX58" fmla="*/ 2807197 w 12192000"/>
              <a:gd name="connsiteY58" fmla="*/ 4939300 h 6858000"/>
              <a:gd name="connsiteX59" fmla="*/ 2721272 w 12192000"/>
              <a:gd name="connsiteY59" fmla="*/ 4970458 h 6858000"/>
              <a:gd name="connsiteX60" fmla="*/ 2802552 w 12192000"/>
              <a:gd name="connsiteY60" fmla="*/ 5014291 h 6858000"/>
              <a:gd name="connsiteX61" fmla="*/ 2537812 w 12192000"/>
              <a:gd name="connsiteY61" fmla="*/ 5053898 h 6858000"/>
              <a:gd name="connsiteX62" fmla="*/ 2569744 w 12192000"/>
              <a:gd name="connsiteY62" fmla="*/ 5153182 h 6858000"/>
              <a:gd name="connsiteX63" fmla="*/ 1987436 w 12192000"/>
              <a:gd name="connsiteY63" fmla="*/ 5334320 h 6858000"/>
              <a:gd name="connsiteX64" fmla="*/ 1972921 w 12192000"/>
              <a:gd name="connsiteY64" fmla="*/ 5382376 h 6858000"/>
              <a:gd name="connsiteX65" fmla="*/ 2341001 w 12192000"/>
              <a:gd name="connsiteY65" fmla="*/ 5360725 h 6858000"/>
              <a:gd name="connsiteX66" fmla="*/ 2710822 w 12192000"/>
              <a:gd name="connsiteY66" fmla="*/ 5418816 h 6858000"/>
              <a:gd name="connsiteX67" fmla="*/ 2833903 w 12192000"/>
              <a:gd name="connsiteY67" fmla="*/ 5413007 h 6858000"/>
              <a:gd name="connsiteX68" fmla="*/ 3011556 w 12192000"/>
              <a:gd name="connsiteY68" fmla="*/ 5399276 h 6858000"/>
              <a:gd name="connsiteX69" fmla="*/ 3254233 w 12192000"/>
              <a:gd name="connsiteY69" fmla="*/ 5439412 h 6858000"/>
              <a:gd name="connsiteX70" fmla="*/ 2792101 w 12192000"/>
              <a:gd name="connsiteY70" fmla="*/ 5471625 h 6858000"/>
              <a:gd name="connsiteX71" fmla="*/ 2977303 w 12192000"/>
              <a:gd name="connsiteY71" fmla="*/ 5539751 h 6858000"/>
              <a:gd name="connsiteX72" fmla="*/ 3656566 w 12192000"/>
              <a:gd name="connsiteY72" fmla="*/ 5678642 h 6858000"/>
              <a:gd name="connsiteX73" fmla="*/ 4858340 w 12192000"/>
              <a:gd name="connsiteY73" fmla="*/ 5969625 h 6858000"/>
              <a:gd name="connsiteX74" fmla="*/ 5296668 w 12192000"/>
              <a:gd name="connsiteY74" fmla="*/ 6043559 h 6858000"/>
              <a:gd name="connsiteX75" fmla="*/ 5456323 w 12192000"/>
              <a:gd name="connsiteY75" fmla="*/ 6042502 h 6858000"/>
              <a:gd name="connsiteX76" fmla="*/ 5267058 w 12192000"/>
              <a:gd name="connsiteY76" fmla="*/ 6100066 h 6858000"/>
              <a:gd name="connsiteX77" fmla="*/ 7095266 w 12192000"/>
              <a:gd name="connsiteY77" fmla="*/ 6287541 h 6858000"/>
              <a:gd name="connsiteX78" fmla="*/ 9707235 w 12192000"/>
              <a:gd name="connsiteY78" fmla="*/ 5994446 h 6858000"/>
              <a:gd name="connsiteX79" fmla="*/ 10083442 w 12192000"/>
              <a:gd name="connsiteY79" fmla="*/ 5678642 h 6858000"/>
              <a:gd name="connsiteX80" fmla="*/ 10338892 w 12192000"/>
              <a:gd name="connsiteY80" fmla="*/ 4650957 h 6858000"/>
              <a:gd name="connsiteX81" fmla="*/ 10628013 w 12192000"/>
              <a:gd name="connsiteY81" fmla="*/ 4411198 h 6858000"/>
              <a:gd name="connsiteX82" fmla="*/ 10802766 w 12192000"/>
              <a:gd name="connsiteY82" fmla="*/ 4258050 h 6858000"/>
              <a:gd name="connsiteX83" fmla="*/ 10614662 w 12192000"/>
              <a:gd name="connsiteY83" fmla="*/ 4150318 h 6858000"/>
              <a:gd name="connsiteX84" fmla="*/ 10681427 w 12192000"/>
              <a:gd name="connsiteY84" fmla="*/ 4054203 h 6858000"/>
              <a:gd name="connsiteX85" fmla="*/ 10520029 w 12192000"/>
              <a:gd name="connsiteY85" fmla="*/ 3804411 h 6858000"/>
              <a:gd name="connsiteX86" fmla="*/ 10568798 w 12192000"/>
              <a:gd name="connsiteY86" fmla="*/ 3466426 h 6858000"/>
              <a:gd name="connsiteX87" fmla="*/ 10499709 w 12192000"/>
              <a:gd name="connsiteY87" fmla="*/ 3166465 h 6858000"/>
              <a:gd name="connsiteX88" fmla="*/ 10489840 w 12192000"/>
              <a:gd name="connsiteY88" fmla="*/ 2546475 h 6858000"/>
              <a:gd name="connsiteX89" fmla="*/ 10584471 w 12192000"/>
              <a:gd name="connsiteY89" fmla="*/ 2512148 h 6858000"/>
              <a:gd name="connsiteX90" fmla="*/ 10695942 w 12192000"/>
              <a:gd name="connsiteY90" fmla="*/ 2358471 h 6858000"/>
              <a:gd name="connsiteX91" fmla="*/ 10732516 w 12192000"/>
              <a:gd name="connsiteY91" fmla="*/ 2287706 h 6858000"/>
              <a:gd name="connsiteX92" fmla="*/ 10731357 w 12192000"/>
              <a:gd name="connsiteY92" fmla="*/ 2137725 h 6858000"/>
              <a:gd name="connsiteX93" fmla="*/ 10678525 w 12192000"/>
              <a:gd name="connsiteY93" fmla="*/ 2070656 h 6858000"/>
              <a:gd name="connsiteX94" fmla="*/ 10735999 w 12192000"/>
              <a:gd name="connsiteY94" fmla="*/ 1956587 h 6858000"/>
              <a:gd name="connsiteX95" fmla="*/ 10824246 w 12192000"/>
              <a:gd name="connsiteY95" fmla="*/ 1862584 h 6858000"/>
              <a:gd name="connsiteX96" fmla="*/ 10773156 w 12192000"/>
              <a:gd name="connsiteY96" fmla="*/ 1768054 h 6858000"/>
              <a:gd name="connsiteX97" fmla="*/ 10716261 w 12192000"/>
              <a:gd name="connsiteY97" fmla="*/ 1678278 h 6858000"/>
              <a:gd name="connsiteX98" fmla="*/ 10554864 w 12192000"/>
              <a:gd name="connsiteY98" fmla="*/ 1477599 h 6858000"/>
              <a:gd name="connsiteX99" fmla="*/ 10267483 w 12192000"/>
              <a:gd name="connsiteY99" fmla="*/ 1324977 h 6858000"/>
              <a:gd name="connsiteX100" fmla="*/ 9913337 w 12192000"/>
              <a:gd name="connsiteY100" fmla="*/ 1202458 h 6858000"/>
              <a:gd name="connsiteX101" fmla="*/ 10024805 w 12192000"/>
              <a:gd name="connsiteY101" fmla="*/ 1124827 h 6858000"/>
              <a:gd name="connsiteX102" fmla="*/ 9411726 w 12192000"/>
              <a:gd name="connsiteY102" fmla="*/ 980655 h 6858000"/>
              <a:gd name="connsiteX103" fmla="*/ 9930753 w 12192000"/>
              <a:gd name="connsiteY103" fmla="*/ 901968 h 6858000"/>
              <a:gd name="connsiteX104" fmla="*/ 9894178 w 12192000"/>
              <a:gd name="connsiteY104" fmla="*/ 871339 h 6858000"/>
              <a:gd name="connsiteX105" fmla="*/ 9858182 w 12192000"/>
              <a:gd name="connsiteY105" fmla="*/ 839125 h 6858000"/>
              <a:gd name="connsiteX106" fmla="*/ 10131050 w 12192000"/>
              <a:gd name="connsiteY106" fmla="*/ 792652 h 6858000"/>
              <a:gd name="connsiteX107" fmla="*/ 10006808 w 12192000"/>
              <a:gd name="connsiteY107" fmla="*/ 731920 h 6858000"/>
              <a:gd name="connsiteX108" fmla="*/ 10233809 w 12192000"/>
              <a:gd name="connsiteY108" fmla="*/ 710268 h 6858000"/>
              <a:gd name="connsiteX109" fmla="*/ 10267483 w 12192000"/>
              <a:gd name="connsiteY109" fmla="*/ 628940 h 6858000"/>
              <a:gd name="connsiteX110" fmla="*/ 10136275 w 12192000"/>
              <a:gd name="connsiteY110" fmla="*/ 589333 h 6858000"/>
              <a:gd name="connsiteX111" fmla="*/ 9131312 w 12192000"/>
              <a:gd name="connsiteY111" fmla="*/ 480544 h 6858000"/>
              <a:gd name="connsiteX112" fmla="*/ 7479600 w 12192000"/>
              <a:gd name="connsiteY112" fmla="*/ 454667 h 6858000"/>
              <a:gd name="connsiteX113" fmla="*/ 6724001 w 12192000"/>
              <a:gd name="connsiteY113" fmla="*/ 434021 h 6858000"/>
              <a:gd name="connsiteX114" fmla="*/ 0 w 12192000"/>
              <a:gd name="connsiteY114" fmla="*/ 0 h 6858000"/>
              <a:gd name="connsiteX115" fmla="*/ 12192000 w 12192000"/>
              <a:gd name="connsiteY115" fmla="*/ 0 h 6858000"/>
              <a:gd name="connsiteX116" fmla="*/ 12192000 w 12192000"/>
              <a:gd name="connsiteY116" fmla="*/ 6858000 h 6858000"/>
              <a:gd name="connsiteX117" fmla="*/ 0 w 12192000"/>
              <a:gd name="connsiteY11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2192000" h="6858000">
                <a:moveTo>
                  <a:pt x="6724001" y="434021"/>
                </a:moveTo>
                <a:cubicBezTo>
                  <a:pt x="6639882" y="433113"/>
                  <a:pt x="6555627" y="433147"/>
                  <a:pt x="6471155" y="434599"/>
                </a:cubicBezTo>
                <a:cubicBezTo>
                  <a:pt x="6109461" y="440937"/>
                  <a:pt x="5748349" y="439351"/>
                  <a:pt x="5384913" y="497971"/>
                </a:cubicBezTo>
                <a:cubicBezTo>
                  <a:pt x="5199132" y="528072"/>
                  <a:pt x="5005803" y="518038"/>
                  <a:pt x="4818280" y="541802"/>
                </a:cubicBezTo>
                <a:cubicBezTo>
                  <a:pt x="4532641" y="578242"/>
                  <a:pt x="4247003" y="621019"/>
                  <a:pt x="3965428" y="675942"/>
                </a:cubicBezTo>
                <a:cubicBezTo>
                  <a:pt x="3877181" y="693369"/>
                  <a:pt x="3768034" y="703930"/>
                  <a:pt x="3699528" y="770472"/>
                </a:cubicBezTo>
                <a:cubicBezTo>
                  <a:pt x="3590961" y="728224"/>
                  <a:pt x="3523617" y="807966"/>
                  <a:pt x="3438854" y="834899"/>
                </a:cubicBezTo>
                <a:cubicBezTo>
                  <a:pt x="3405761" y="845462"/>
                  <a:pt x="3362218" y="860248"/>
                  <a:pt x="3367443" y="893518"/>
                </a:cubicBezTo>
                <a:cubicBezTo>
                  <a:pt x="3372089" y="935238"/>
                  <a:pt x="3420855" y="962172"/>
                  <a:pt x="3467301" y="953722"/>
                </a:cubicBezTo>
                <a:cubicBezTo>
                  <a:pt x="3611863" y="927317"/>
                  <a:pt x="3741328" y="986464"/>
                  <a:pt x="3889955" y="977486"/>
                </a:cubicBezTo>
                <a:cubicBezTo>
                  <a:pt x="3760488" y="1002836"/>
                  <a:pt x="3631601" y="1028713"/>
                  <a:pt x="3502135" y="1054062"/>
                </a:cubicBezTo>
                <a:cubicBezTo>
                  <a:pt x="3694303" y="1074129"/>
                  <a:pt x="3883568" y="1038218"/>
                  <a:pt x="4072832" y="1017622"/>
                </a:cubicBezTo>
                <a:cubicBezTo>
                  <a:pt x="4133792" y="1011285"/>
                  <a:pt x="4228424" y="962699"/>
                  <a:pt x="4244099" y="1030825"/>
                </a:cubicBezTo>
                <a:cubicBezTo>
                  <a:pt x="4254550" y="1076242"/>
                  <a:pt x="4152951" y="1079410"/>
                  <a:pt x="4095475" y="1092084"/>
                </a:cubicBezTo>
                <a:cubicBezTo>
                  <a:pt x="3841766" y="1146479"/>
                  <a:pt x="3583994" y="1178165"/>
                  <a:pt x="3327386" y="1215660"/>
                </a:cubicBezTo>
                <a:cubicBezTo>
                  <a:pt x="3303001" y="1219357"/>
                  <a:pt x="3271070" y="1216188"/>
                  <a:pt x="3254813" y="1226749"/>
                </a:cubicBezTo>
                <a:cubicBezTo>
                  <a:pt x="3123605" y="1311774"/>
                  <a:pt x="2957563" y="1339765"/>
                  <a:pt x="2776427" y="1401552"/>
                </a:cubicBezTo>
                <a:cubicBezTo>
                  <a:pt x="2890798" y="1430598"/>
                  <a:pt x="2968012" y="1370921"/>
                  <a:pt x="3063226" y="1384124"/>
                </a:cubicBezTo>
                <a:cubicBezTo>
                  <a:pt x="2966272" y="1448024"/>
                  <a:pt x="2853641" y="1460171"/>
                  <a:pt x="2754945" y="1495025"/>
                </a:cubicBezTo>
                <a:cubicBezTo>
                  <a:pt x="2684117" y="1519846"/>
                  <a:pt x="2421119" y="1597477"/>
                  <a:pt x="2381061" y="1619658"/>
                </a:cubicBezTo>
                <a:cubicBezTo>
                  <a:pt x="2260302" y="1688311"/>
                  <a:pt x="2107033" y="1720525"/>
                  <a:pt x="2008336" y="1814527"/>
                </a:cubicBezTo>
                <a:cubicBezTo>
                  <a:pt x="1938668" y="1880540"/>
                  <a:pt x="1822554" y="1868393"/>
                  <a:pt x="1740695" y="1914337"/>
                </a:cubicBezTo>
                <a:cubicBezTo>
                  <a:pt x="1711667" y="1957642"/>
                  <a:pt x="1767982" y="1968733"/>
                  <a:pt x="1787720" y="1991970"/>
                </a:cubicBezTo>
                <a:cubicBezTo>
                  <a:pt x="1813846" y="2023126"/>
                  <a:pt x="1767401" y="2040555"/>
                  <a:pt x="1754048" y="2078049"/>
                </a:cubicBezTo>
                <a:cubicBezTo>
                  <a:pt x="1907898" y="2035802"/>
                  <a:pt x="2054781" y="2010981"/>
                  <a:pt x="2228951" y="1996721"/>
                </a:cubicBezTo>
                <a:cubicBezTo>
                  <a:pt x="2171475" y="2057452"/>
                  <a:pt x="2101807" y="2031048"/>
                  <a:pt x="2054781" y="2053228"/>
                </a:cubicBezTo>
                <a:cubicBezTo>
                  <a:pt x="2024011" y="2067487"/>
                  <a:pt x="1976984" y="2073824"/>
                  <a:pt x="1985693" y="2109207"/>
                </a:cubicBezTo>
                <a:cubicBezTo>
                  <a:pt x="1992660" y="2137196"/>
                  <a:pt x="2032140" y="2133500"/>
                  <a:pt x="2061168" y="2130859"/>
                </a:cubicBezTo>
                <a:cubicBezTo>
                  <a:pt x="2172636" y="2120825"/>
                  <a:pt x="2281202" y="2117656"/>
                  <a:pt x="2388026" y="2184726"/>
                </a:cubicBezTo>
                <a:cubicBezTo>
                  <a:pt x="2116321" y="2282425"/>
                  <a:pt x="1803977" y="2241233"/>
                  <a:pt x="1560719" y="2384876"/>
                </a:cubicBezTo>
                <a:cubicBezTo>
                  <a:pt x="1594973" y="2429237"/>
                  <a:pt x="1643739" y="2405472"/>
                  <a:pt x="1679734" y="2400191"/>
                </a:cubicBezTo>
                <a:cubicBezTo>
                  <a:pt x="1916026" y="2364279"/>
                  <a:pt x="2760170" y="2428180"/>
                  <a:pt x="2882089" y="2383292"/>
                </a:cubicBezTo>
                <a:cubicBezTo>
                  <a:pt x="2956983" y="2355830"/>
                  <a:pt x="3035941" y="2342628"/>
                  <a:pt x="3116638" y="2359528"/>
                </a:cubicBezTo>
                <a:cubicBezTo>
                  <a:pt x="3194434" y="2375898"/>
                  <a:pt x="3174696" y="2605622"/>
                  <a:pt x="2897765" y="2758243"/>
                </a:cubicBezTo>
                <a:cubicBezTo>
                  <a:pt x="2858286" y="2779895"/>
                  <a:pt x="3034779" y="2811053"/>
                  <a:pt x="2981367" y="2829008"/>
                </a:cubicBezTo>
                <a:cubicBezTo>
                  <a:pt x="2939566" y="2843267"/>
                  <a:pt x="2734626" y="2835346"/>
                  <a:pt x="2682955" y="2846436"/>
                </a:cubicBezTo>
                <a:cubicBezTo>
                  <a:pt x="2662635" y="2851188"/>
                  <a:pt x="2040267" y="3029159"/>
                  <a:pt x="2099485" y="3066653"/>
                </a:cubicBezTo>
                <a:cubicBezTo>
                  <a:pt x="2276558" y="3179139"/>
                  <a:pt x="2869897" y="3385098"/>
                  <a:pt x="1807460" y="3454808"/>
                </a:cubicBezTo>
                <a:cubicBezTo>
                  <a:pt x="1841132" y="3495472"/>
                  <a:pt x="1934024" y="3469596"/>
                  <a:pt x="1921251" y="3540889"/>
                </a:cubicBezTo>
                <a:cubicBezTo>
                  <a:pt x="1780173" y="3579440"/>
                  <a:pt x="1617035" y="3577328"/>
                  <a:pt x="1453313" y="3637002"/>
                </a:cubicBezTo>
                <a:cubicBezTo>
                  <a:pt x="1527047" y="3680307"/>
                  <a:pt x="1611808" y="3653902"/>
                  <a:pt x="1686122" y="3667634"/>
                </a:cubicBezTo>
                <a:cubicBezTo>
                  <a:pt x="1644320" y="3722027"/>
                  <a:pt x="1572330" y="3713578"/>
                  <a:pt x="1513692" y="3725196"/>
                </a:cubicBezTo>
                <a:cubicBezTo>
                  <a:pt x="1459700" y="3736286"/>
                  <a:pt x="1345329" y="3830816"/>
                  <a:pt x="1369711" y="3826063"/>
                </a:cubicBezTo>
                <a:cubicBezTo>
                  <a:pt x="1595553" y="3783815"/>
                  <a:pt x="1824877" y="3795434"/>
                  <a:pt x="2051298" y="3754242"/>
                </a:cubicBezTo>
                <a:cubicBezTo>
                  <a:pt x="2126192" y="3740511"/>
                  <a:pt x="2210955" y="3714106"/>
                  <a:pt x="2245207" y="3797018"/>
                </a:cubicBezTo>
                <a:cubicBezTo>
                  <a:pt x="2255659" y="3821310"/>
                  <a:pt x="2248109" y="3829232"/>
                  <a:pt x="2353192" y="3796489"/>
                </a:cubicBezTo>
                <a:cubicBezTo>
                  <a:pt x="2394414" y="3783815"/>
                  <a:pt x="2448988" y="3770085"/>
                  <a:pt x="2490207" y="3801242"/>
                </a:cubicBezTo>
                <a:cubicBezTo>
                  <a:pt x="2464082" y="3840321"/>
                  <a:pt x="2413572" y="3828703"/>
                  <a:pt x="2375835" y="3839794"/>
                </a:cubicBezTo>
                <a:cubicBezTo>
                  <a:pt x="2275978" y="3868311"/>
                  <a:pt x="2619094" y="3977100"/>
                  <a:pt x="2522138" y="4009841"/>
                </a:cubicBezTo>
                <a:cubicBezTo>
                  <a:pt x="2323584" y="4076912"/>
                  <a:pt x="2199343" y="4057372"/>
                  <a:pt x="1998466" y="4130778"/>
                </a:cubicBezTo>
                <a:cubicBezTo>
                  <a:pt x="2066973" y="4129192"/>
                  <a:pt x="2046072" y="4154543"/>
                  <a:pt x="2114580" y="4154543"/>
                </a:cubicBezTo>
                <a:cubicBezTo>
                  <a:pt x="2145350" y="4154543"/>
                  <a:pt x="2177862" y="4160878"/>
                  <a:pt x="2177862" y="4189925"/>
                </a:cubicBezTo>
                <a:cubicBezTo>
                  <a:pt x="2177862" y="4217385"/>
                  <a:pt x="1817330" y="4367895"/>
                  <a:pt x="1868419" y="4382153"/>
                </a:cubicBezTo>
                <a:cubicBezTo>
                  <a:pt x="2007755" y="4420704"/>
                  <a:pt x="2365385" y="4302410"/>
                  <a:pt x="2279460" y="4356805"/>
                </a:cubicBezTo>
                <a:cubicBezTo>
                  <a:pt x="2148834" y="4439716"/>
                  <a:pt x="2129094" y="4456088"/>
                  <a:pt x="2029817" y="4468235"/>
                </a:cubicBezTo>
                <a:cubicBezTo>
                  <a:pt x="1944474" y="4478796"/>
                  <a:pt x="1644320" y="4710633"/>
                  <a:pt x="1560137" y="4730172"/>
                </a:cubicBezTo>
                <a:cubicBezTo>
                  <a:pt x="1485825" y="4747072"/>
                  <a:pt x="1774947" y="4800410"/>
                  <a:pt x="1956664" y="4820477"/>
                </a:cubicBezTo>
                <a:cubicBezTo>
                  <a:pt x="2130256" y="4840017"/>
                  <a:pt x="3101544" y="4789319"/>
                  <a:pt x="3268168" y="4852692"/>
                </a:cubicBezTo>
                <a:cubicBezTo>
                  <a:pt x="3111993" y="4878041"/>
                  <a:pt x="2970336" y="4953030"/>
                  <a:pt x="2807197" y="4939300"/>
                </a:cubicBezTo>
                <a:cubicBezTo>
                  <a:pt x="2773524" y="4936660"/>
                  <a:pt x="2724756" y="4930323"/>
                  <a:pt x="2721272" y="4970458"/>
                </a:cubicBezTo>
                <a:cubicBezTo>
                  <a:pt x="2718369" y="5005313"/>
                  <a:pt x="2788038" y="4981548"/>
                  <a:pt x="2802552" y="5014291"/>
                </a:cubicBezTo>
                <a:cubicBezTo>
                  <a:pt x="2719531" y="5060235"/>
                  <a:pt x="2621415" y="5018515"/>
                  <a:pt x="2537812" y="5053898"/>
                </a:cubicBezTo>
                <a:cubicBezTo>
                  <a:pt x="2491948" y="5099314"/>
                  <a:pt x="2589483" y="5107236"/>
                  <a:pt x="2569744" y="5153182"/>
                </a:cubicBezTo>
                <a:cubicBezTo>
                  <a:pt x="2301522" y="5193845"/>
                  <a:pt x="2252174" y="5268836"/>
                  <a:pt x="1987436" y="5334320"/>
                </a:cubicBezTo>
                <a:cubicBezTo>
                  <a:pt x="1971179" y="5338545"/>
                  <a:pt x="1958407" y="5352274"/>
                  <a:pt x="1972921" y="5382376"/>
                </a:cubicBezTo>
                <a:cubicBezTo>
                  <a:pt x="2087874" y="5396107"/>
                  <a:pt x="2215599" y="5373399"/>
                  <a:pt x="2341001" y="5360725"/>
                </a:cubicBezTo>
                <a:cubicBezTo>
                  <a:pt x="2537812" y="5340129"/>
                  <a:pt x="2533748" y="5339072"/>
                  <a:pt x="2710822" y="5418816"/>
                </a:cubicBezTo>
                <a:cubicBezTo>
                  <a:pt x="2743914" y="5433602"/>
                  <a:pt x="2801390" y="5438355"/>
                  <a:pt x="2833903" y="5413007"/>
                </a:cubicBezTo>
                <a:cubicBezTo>
                  <a:pt x="2896604" y="5364422"/>
                  <a:pt x="2950016" y="5368646"/>
                  <a:pt x="3011556" y="5399276"/>
                </a:cubicBezTo>
                <a:cubicBezTo>
                  <a:pt x="3077160" y="5432547"/>
                  <a:pt x="3171793" y="5391882"/>
                  <a:pt x="3254233" y="5439412"/>
                </a:cubicBezTo>
                <a:cubicBezTo>
                  <a:pt x="3099802" y="5473739"/>
                  <a:pt x="2957563" y="5473739"/>
                  <a:pt x="2792101" y="5471625"/>
                </a:cubicBezTo>
                <a:cubicBezTo>
                  <a:pt x="2846095" y="5537639"/>
                  <a:pt x="2914601" y="5536582"/>
                  <a:pt x="2977303" y="5539751"/>
                </a:cubicBezTo>
                <a:cubicBezTo>
                  <a:pt x="3214174" y="5551898"/>
                  <a:pt x="3601411" y="5660686"/>
                  <a:pt x="3656566" y="5678642"/>
                </a:cubicBezTo>
                <a:cubicBezTo>
                  <a:pt x="4280675" y="5879847"/>
                  <a:pt x="4178497" y="5898332"/>
                  <a:pt x="4858340" y="5969625"/>
                </a:cubicBezTo>
                <a:cubicBezTo>
                  <a:pt x="5261253" y="6011873"/>
                  <a:pt x="4887368" y="6032469"/>
                  <a:pt x="5296668" y="6043559"/>
                </a:cubicBezTo>
                <a:cubicBezTo>
                  <a:pt x="5349500" y="6045143"/>
                  <a:pt x="5402911" y="6044087"/>
                  <a:pt x="5456323" y="6042502"/>
                </a:cubicBezTo>
                <a:cubicBezTo>
                  <a:pt x="5368077" y="6073134"/>
                  <a:pt x="5267058" y="6100066"/>
                  <a:pt x="5267058" y="6100066"/>
                </a:cubicBezTo>
                <a:cubicBezTo>
                  <a:pt x="5267058" y="6100066"/>
                  <a:pt x="5318728" y="6208854"/>
                  <a:pt x="7095266" y="6287541"/>
                </a:cubicBezTo>
                <a:cubicBezTo>
                  <a:pt x="7422124" y="6302329"/>
                  <a:pt x="9563254" y="6024548"/>
                  <a:pt x="9707235" y="5994446"/>
                </a:cubicBezTo>
                <a:cubicBezTo>
                  <a:pt x="9844249" y="5966984"/>
                  <a:pt x="10002164" y="5671247"/>
                  <a:pt x="10083442" y="5678642"/>
                </a:cubicBezTo>
                <a:cubicBezTo>
                  <a:pt x="10103183" y="5653293"/>
                  <a:pt x="10283158" y="5139979"/>
                  <a:pt x="10338892" y="4650957"/>
                </a:cubicBezTo>
                <a:cubicBezTo>
                  <a:pt x="10448618" y="4580718"/>
                  <a:pt x="10551960" y="4503088"/>
                  <a:pt x="10628013" y="4411198"/>
                </a:cubicBezTo>
                <a:cubicBezTo>
                  <a:pt x="10675040" y="4354692"/>
                  <a:pt x="10718003" y="4298185"/>
                  <a:pt x="10802766" y="4258050"/>
                </a:cubicBezTo>
                <a:cubicBezTo>
                  <a:pt x="10755739" y="4203128"/>
                  <a:pt x="10675040" y="4190453"/>
                  <a:pt x="10614662" y="4150318"/>
                </a:cubicBezTo>
                <a:cubicBezTo>
                  <a:pt x="10610017" y="4117046"/>
                  <a:pt x="10705811" y="4127081"/>
                  <a:pt x="10681427" y="4054203"/>
                </a:cubicBezTo>
                <a:cubicBezTo>
                  <a:pt x="10648335" y="3957032"/>
                  <a:pt x="10684328" y="3846131"/>
                  <a:pt x="10520029" y="3804411"/>
                </a:cubicBezTo>
                <a:cubicBezTo>
                  <a:pt x="10476485" y="3709881"/>
                  <a:pt x="10464294" y="3558845"/>
                  <a:pt x="10568798" y="3466426"/>
                </a:cubicBezTo>
                <a:cubicBezTo>
                  <a:pt x="10724388" y="3328592"/>
                  <a:pt x="10699424" y="3240927"/>
                  <a:pt x="10499709" y="3166465"/>
                </a:cubicBezTo>
                <a:cubicBezTo>
                  <a:pt x="10474164" y="3156958"/>
                  <a:pt x="10501452" y="2570768"/>
                  <a:pt x="10489840" y="2546475"/>
                </a:cubicBezTo>
                <a:cubicBezTo>
                  <a:pt x="10508418" y="2513205"/>
                  <a:pt x="10551960" y="2521126"/>
                  <a:pt x="10584471" y="2512148"/>
                </a:cubicBezTo>
                <a:cubicBezTo>
                  <a:pt x="10726711" y="2474125"/>
                  <a:pt x="10731357" y="2474125"/>
                  <a:pt x="10695942" y="2358471"/>
                </a:cubicBezTo>
                <a:cubicBezTo>
                  <a:pt x="10685490" y="2323616"/>
                  <a:pt x="10709874" y="2309357"/>
                  <a:pt x="10732516" y="2287706"/>
                </a:cubicBezTo>
                <a:cubicBezTo>
                  <a:pt x="10817280" y="2206905"/>
                  <a:pt x="10817860" y="2205850"/>
                  <a:pt x="10731357" y="2137725"/>
                </a:cubicBezTo>
                <a:cubicBezTo>
                  <a:pt x="10706391" y="2118185"/>
                  <a:pt x="10689555" y="2097061"/>
                  <a:pt x="10678525" y="2070656"/>
                </a:cubicBezTo>
                <a:cubicBezTo>
                  <a:pt x="10658203" y="2022599"/>
                  <a:pt x="10658784" y="1982463"/>
                  <a:pt x="10735999" y="1956587"/>
                </a:cubicBezTo>
                <a:cubicBezTo>
                  <a:pt x="10789993" y="1938104"/>
                  <a:pt x="10820762" y="1916978"/>
                  <a:pt x="10824246" y="1862584"/>
                </a:cubicBezTo>
                <a:cubicBezTo>
                  <a:pt x="10826570" y="1817166"/>
                  <a:pt x="10832955" y="1787594"/>
                  <a:pt x="10773156" y="1768054"/>
                </a:cubicBezTo>
                <a:cubicBezTo>
                  <a:pt x="10724969" y="1752211"/>
                  <a:pt x="10711036" y="1718412"/>
                  <a:pt x="10716261" y="1678278"/>
                </a:cubicBezTo>
                <a:cubicBezTo>
                  <a:pt x="10728452" y="1580050"/>
                  <a:pt x="10662849" y="1522487"/>
                  <a:pt x="10554864" y="1477599"/>
                </a:cubicBezTo>
                <a:cubicBezTo>
                  <a:pt x="10452101" y="1434822"/>
                  <a:pt x="10362116" y="1377259"/>
                  <a:pt x="10267483" y="1324977"/>
                </a:cubicBezTo>
                <a:cubicBezTo>
                  <a:pt x="10162399" y="1266887"/>
                  <a:pt x="10040481" y="1232031"/>
                  <a:pt x="9913337" y="1202458"/>
                </a:cubicBezTo>
                <a:cubicBezTo>
                  <a:pt x="9936561" y="1160210"/>
                  <a:pt x="10016678" y="1183974"/>
                  <a:pt x="10024805" y="1124827"/>
                </a:cubicBezTo>
                <a:cubicBezTo>
                  <a:pt x="9826251" y="1074658"/>
                  <a:pt x="9636408" y="999139"/>
                  <a:pt x="9411726" y="980655"/>
                </a:cubicBezTo>
                <a:cubicBezTo>
                  <a:pt x="9593444" y="990161"/>
                  <a:pt x="9758326" y="922036"/>
                  <a:pt x="9930753" y="901968"/>
                </a:cubicBezTo>
                <a:cubicBezTo>
                  <a:pt x="9947008" y="868698"/>
                  <a:pt x="9909273" y="877147"/>
                  <a:pt x="9894178" y="871339"/>
                </a:cubicBezTo>
                <a:cubicBezTo>
                  <a:pt x="9879083" y="865001"/>
                  <a:pt x="9860506" y="862889"/>
                  <a:pt x="9858182" y="839125"/>
                </a:cubicBezTo>
                <a:cubicBezTo>
                  <a:pt x="9941205" y="804798"/>
                  <a:pt x="10045126" y="827506"/>
                  <a:pt x="10131050" y="792652"/>
                </a:cubicBezTo>
                <a:cubicBezTo>
                  <a:pt x="10111891" y="741954"/>
                  <a:pt x="10037578" y="772583"/>
                  <a:pt x="10006808" y="731920"/>
                </a:cubicBezTo>
                <a:cubicBezTo>
                  <a:pt x="10086927" y="724526"/>
                  <a:pt x="10161239" y="721357"/>
                  <a:pt x="10233809" y="710268"/>
                </a:cubicBezTo>
                <a:cubicBezTo>
                  <a:pt x="10290705" y="701818"/>
                  <a:pt x="10306380" y="658513"/>
                  <a:pt x="10267483" y="628940"/>
                </a:cubicBezTo>
                <a:cubicBezTo>
                  <a:pt x="10232648" y="602536"/>
                  <a:pt x="10181559" y="600422"/>
                  <a:pt x="10136275" y="589333"/>
                </a:cubicBezTo>
                <a:cubicBezTo>
                  <a:pt x="9813479" y="512230"/>
                  <a:pt x="9474428" y="487409"/>
                  <a:pt x="9131312" y="480544"/>
                </a:cubicBezTo>
                <a:cubicBezTo>
                  <a:pt x="8580936" y="469453"/>
                  <a:pt x="8028817" y="469982"/>
                  <a:pt x="7479600" y="454667"/>
                </a:cubicBezTo>
                <a:cubicBezTo>
                  <a:pt x="7227489" y="447934"/>
                  <a:pt x="6976357" y="436744"/>
                  <a:pt x="6724001" y="434021"/>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5317EA95-E278-86D6-8A18-41E067FDA59E}"/>
              </a:ext>
            </a:extLst>
          </p:cNvPr>
          <p:cNvSpPr txBox="1"/>
          <p:nvPr/>
        </p:nvSpPr>
        <p:spPr>
          <a:xfrm>
            <a:off x="1992085" y="-36169"/>
            <a:ext cx="14303829" cy="2554545"/>
          </a:xfrm>
          <a:prstGeom prst="rect">
            <a:avLst/>
          </a:prstGeom>
          <a:noFill/>
        </p:spPr>
        <p:txBody>
          <a:bodyPr wrap="square">
            <a:spAutoFit/>
          </a:bodyPr>
          <a:lstStyle/>
          <a:p>
            <a:pPr lvl="0"/>
            <a:r>
              <a:rPr lang="en-NG" sz="8000" b="1" dirty="0"/>
              <a:t>Diagnostic Tests and Investigations</a:t>
            </a:r>
          </a:p>
        </p:txBody>
      </p:sp>
      <p:sp>
        <p:nvSpPr>
          <p:cNvPr id="7" name="TextBox 6">
            <a:extLst>
              <a:ext uri="{FF2B5EF4-FFF2-40B4-BE49-F238E27FC236}">
                <a16:creationId xmlns:a16="http://schemas.microsoft.com/office/drawing/2014/main" id="{279D5CA2-BBE8-08B2-D402-8B66EBA54A0A}"/>
              </a:ext>
            </a:extLst>
          </p:cNvPr>
          <p:cNvSpPr txBox="1"/>
          <p:nvPr/>
        </p:nvSpPr>
        <p:spPr>
          <a:xfrm>
            <a:off x="9776730" y="2788588"/>
            <a:ext cx="8066314" cy="6217087"/>
          </a:xfrm>
          <a:prstGeom prst="rect">
            <a:avLst/>
          </a:prstGeom>
          <a:noFill/>
        </p:spPr>
        <p:txBody>
          <a:bodyPr wrap="square">
            <a:spAutoFit/>
          </a:bodyPr>
          <a:lstStyle/>
          <a:p>
            <a:pPr algn="just"/>
            <a:r>
              <a:rPr lang="en-NG" sz="2400" b="1" dirty="0">
                <a:latin typeface="Arial" panose="020B0604020202020204" pitchFamily="34" charset="0"/>
                <a:cs typeface="Arial" panose="020B0604020202020204" pitchFamily="34" charset="0"/>
              </a:rPr>
              <a:t>Richard Smith needs a clear diagnosis to guide treatment. We start with imaging tests such as a chest X-ray, which can uncover abnormal growth, and a Computed Tomography scan (CT scan) for detailed views of the size and location of the tumour. A biopsy, either through bronchoscopy or needle will confirm the type of lung cancer and whether it is non-small cell or small cell</a:t>
            </a:r>
            <a:r>
              <a:rPr lang="en-GB" sz="2400" b="1" dirty="0">
                <a:latin typeface="Arial" panose="020B0604020202020204" pitchFamily="34" charset="0"/>
                <a:cs typeface="Arial" panose="020B0604020202020204" pitchFamily="34" charset="0"/>
              </a:rPr>
              <a:t> </a:t>
            </a:r>
            <a:r>
              <a:rPr lang="ig-NG" sz="2400" b="1" dirty="0">
                <a:latin typeface="Arial" panose="020B0604020202020204" pitchFamily="34" charset="0"/>
                <a:cs typeface="Arial" panose="020B0604020202020204" pitchFamily="34" charset="0"/>
              </a:rPr>
              <a:t>(Maconachie et al., 2019)</a:t>
            </a:r>
            <a:r>
              <a:rPr lang="en-NG" sz="2400" b="1" dirty="0">
                <a:latin typeface="Arial" panose="020B0604020202020204" pitchFamily="34" charset="0"/>
                <a:cs typeface="Arial" panose="020B0604020202020204" pitchFamily="34" charset="0"/>
              </a:rPr>
              <a:t>. </a:t>
            </a:r>
            <a:endParaRPr lang="en-GB" sz="2400" b="1" dirty="0">
              <a:latin typeface="Arial" panose="020B0604020202020204" pitchFamily="34" charset="0"/>
              <a:cs typeface="Arial" panose="020B0604020202020204" pitchFamily="34" charset="0"/>
            </a:endParaRPr>
          </a:p>
          <a:p>
            <a:pPr algn="just"/>
            <a:endParaRPr lang="en-GB" sz="1400" b="1" dirty="0">
              <a:latin typeface="Arial" panose="020B0604020202020204" pitchFamily="34" charset="0"/>
              <a:cs typeface="Arial" panose="020B0604020202020204" pitchFamily="34" charset="0"/>
            </a:endParaRPr>
          </a:p>
          <a:p>
            <a:pPr algn="just"/>
            <a:r>
              <a:rPr lang="en-NG" sz="2400" b="1" dirty="0">
                <a:latin typeface="Arial" panose="020B0604020202020204" pitchFamily="34" charset="0"/>
                <a:cs typeface="Arial" panose="020B0604020202020204" pitchFamily="34" charset="0"/>
              </a:rPr>
              <a:t>Positron Emission Tomography scan (PET scan) helps determine if the cancer has spread. Pulmonary function tests measure how well his lungs are working, and blood tests check overall health and potential tumour markers. These investigations will identify the cancer and also show how it affects his lung function and will help care professionals plan effective interventions</a:t>
            </a:r>
            <a:r>
              <a:rPr lang="en-GB" sz="2400" b="1" dirty="0">
                <a:latin typeface="Arial" panose="020B0604020202020204" pitchFamily="34" charset="0"/>
                <a:cs typeface="Arial" panose="020B0604020202020204" pitchFamily="34" charset="0"/>
              </a:rPr>
              <a:t> </a:t>
            </a:r>
            <a:r>
              <a:rPr lang="ig-NG" sz="2400" b="1" dirty="0">
                <a:latin typeface="Arial" panose="020B0604020202020204" pitchFamily="34" charset="0"/>
                <a:cs typeface="Arial" panose="020B0604020202020204" pitchFamily="34" charset="0"/>
              </a:rPr>
              <a:t>(Siegel et al., 2021)</a:t>
            </a:r>
            <a:r>
              <a:rPr lang="en-NG" sz="2400" b="1" dirty="0">
                <a:latin typeface="Arial" panose="020B0604020202020204" pitchFamily="34" charset="0"/>
                <a:cs typeface="Arial" panose="020B0604020202020204" pitchFamily="34" charset="0"/>
              </a:rPr>
              <a:t>.</a:t>
            </a:r>
          </a:p>
        </p:txBody>
      </p:sp>
      <p:graphicFrame>
        <p:nvGraphicFramePr>
          <p:cNvPr id="11289" name="TextBox 4">
            <a:extLst>
              <a:ext uri="{FF2B5EF4-FFF2-40B4-BE49-F238E27FC236}">
                <a16:creationId xmlns:a16="http://schemas.microsoft.com/office/drawing/2014/main" id="{7380EB01-0E9F-0DB9-D9CC-2C13900D47B6}"/>
              </a:ext>
            </a:extLst>
          </p:cNvPr>
          <p:cNvGraphicFramePr/>
          <p:nvPr>
            <p:extLst>
              <p:ext uri="{D42A27DB-BD31-4B8C-83A1-F6EECF244321}">
                <p14:modId xmlns:p14="http://schemas.microsoft.com/office/powerpoint/2010/main" val="3767094651"/>
              </p:ext>
            </p:extLst>
          </p:nvPr>
        </p:nvGraphicFramePr>
        <p:xfrm>
          <a:off x="138790" y="2849315"/>
          <a:ext cx="9192984" cy="60288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Picture 1">
            <a:extLst>
              <a:ext uri="{FF2B5EF4-FFF2-40B4-BE49-F238E27FC236}">
                <a16:creationId xmlns:a16="http://schemas.microsoft.com/office/drawing/2014/main" id="{DCD959E6-50A7-9FA9-754E-DDC606811A7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6114621" y="192431"/>
            <a:ext cx="1912122" cy="1656169"/>
          </a:xfrm>
          <a:prstGeom prst="rect">
            <a:avLst/>
          </a:prstGeom>
        </p:spPr>
      </p:pic>
      <p:pic>
        <p:nvPicPr>
          <p:cNvPr id="5" name="Audio 4">
            <a:hlinkClick r:id="" action="ppaction://media"/>
            <a:extLst>
              <a:ext uri="{FF2B5EF4-FFF2-40B4-BE49-F238E27FC236}">
                <a16:creationId xmlns:a16="http://schemas.microsoft.com/office/drawing/2014/main" id="{B4EB56D2-B141-6AF9-DB8C-6B1969092F4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740188506"/>
      </p:ext>
    </p:extLst>
  </p:cSld>
  <p:clrMapOvr>
    <a:masterClrMapping/>
  </p:clrMapOvr>
  <mc:AlternateContent xmlns:mc="http://schemas.openxmlformats.org/markup-compatibility/2006">
    <mc:Choice xmlns:p14="http://schemas.microsoft.com/office/powerpoint/2010/main" Requires="p14">
      <p:transition spd="slow" p14:dur="2000" advTm="38532"/>
    </mc:Choice>
    <mc:Fallback>
      <p:transition spd="slow" advTm="38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A0DF94-73AC-9E4E-3957-C282AF6329F7}"/>
            </a:ext>
          </a:extLst>
        </p:cNvPr>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F0AED851-54B9-4765-92D2-F0BE443BE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47C43C7-99B7-A9D9-9A8B-9494330610FB}"/>
              </a:ext>
            </a:extLst>
          </p:cNvPr>
          <p:cNvSpPr txBox="1"/>
          <p:nvPr/>
        </p:nvSpPr>
        <p:spPr>
          <a:xfrm>
            <a:off x="9947669" y="551468"/>
            <a:ext cx="8046555" cy="1264475"/>
          </a:xfrm>
          <a:prstGeom prst="rect">
            <a:avLst/>
          </a:prstGeom>
        </p:spPr>
        <p:txBody>
          <a:bodyPr vert="horz" lIns="91440" tIns="45720" rIns="91440" bIns="45720" rtlCol="0" anchor="t">
            <a:normAutofit fontScale="77500" lnSpcReduction="20000"/>
          </a:bodyPr>
          <a:lstStyle/>
          <a:p>
            <a:pPr>
              <a:lnSpc>
                <a:spcPct val="90000"/>
              </a:lnSpc>
              <a:spcBef>
                <a:spcPct val="0"/>
              </a:spcBef>
              <a:spcAft>
                <a:spcPts val="600"/>
              </a:spcAft>
            </a:pPr>
            <a:r>
              <a:rPr lang="en-US" sz="6900" b="1" kern="1200" dirty="0">
                <a:solidFill>
                  <a:schemeClr val="tx1"/>
                </a:solidFill>
                <a:latin typeface="+mj-lt"/>
                <a:ea typeface="+mj-ea"/>
                <a:cs typeface="+mj-cs"/>
              </a:rPr>
              <a:t>Communication &amp; Ethical Considerations</a:t>
            </a:r>
          </a:p>
        </p:txBody>
      </p:sp>
      <p:sp>
        <p:nvSpPr>
          <p:cNvPr id="12297" name="Rectangle 1229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2241495" cy="10287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236" y="587829"/>
            <a:ext cx="9014049" cy="902561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Medical Confidentiality: Over 1,852 Royalty-Free Licensable ...">
            <a:extLst>
              <a:ext uri="{FF2B5EF4-FFF2-40B4-BE49-F238E27FC236}">
                <a16:creationId xmlns:a16="http://schemas.microsoft.com/office/drawing/2014/main" id="{89A508EB-CE01-D57D-539B-D6CDA1C07C8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241495" y="56355"/>
            <a:ext cx="4167693" cy="3942413"/>
          </a:xfrm>
          <a:prstGeom prst="rect">
            <a:avLst/>
          </a:prstGeom>
          <a:noFill/>
          <a:extLst>
            <a:ext uri="{909E8E84-426E-40DD-AFC4-6F175D3DCCD1}">
              <a14:hiddenFill xmlns:a14="http://schemas.microsoft.com/office/drawing/2010/main">
                <a:solidFill>
                  <a:srgbClr val="FFFFFF"/>
                </a:solidFill>
              </a14:hiddenFill>
            </a:ext>
          </a:extLst>
        </p:spPr>
      </p:pic>
      <p:grpSp>
        <p:nvGrpSpPr>
          <p:cNvPr id="12301" name="Group 1230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190724" y="4477488"/>
            <a:ext cx="1097283" cy="1010190"/>
            <a:chOff x="3940602" y="308034"/>
            <a:chExt cx="2116791" cy="3428999"/>
          </a:xfrm>
          <a:solidFill>
            <a:schemeClr val="accent4"/>
          </a:solidFill>
        </p:grpSpPr>
        <p:sp>
          <p:nvSpPr>
            <p:cNvPr id="12302" name="Rectangle 1230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3" name="Rectangle 1230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4" name="Rectangle 1230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58E98FC2-1E23-A162-8FF8-521C70469267}"/>
              </a:ext>
            </a:extLst>
          </p:cNvPr>
          <p:cNvSpPr txBox="1"/>
          <p:nvPr/>
        </p:nvSpPr>
        <p:spPr>
          <a:xfrm>
            <a:off x="9777214" y="2432727"/>
            <a:ext cx="8109043" cy="7110729"/>
          </a:xfrm>
          <a:prstGeom prst="rect">
            <a:avLst/>
          </a:prstGeom>
          <a:noFill/>
        </p:spPr>
        <p:txBody>
          <a:bodyPr wrap="square">
            <a:spAutoFit/>
          </a:bodyPr>
          <a:lstStyle/>
          <a:p>
            <a:pPr algn="just">
              <a:lnSpc>
                <a:spcPct val="107000"/>
              </a:lnSpc>
              <a:spcAft>
                <a:spcPts val="800"/>
              </a:spcAft>
              <a:buNone/>
            </a:pPr>
            <a:br>
              <a:rPr lang="en-NG" sz="2400" b="1" kern="100" dirty="0">
                <a:effectLst/>
                <a:latin typeface="Arial Nova" panose="020B0504020202020204" pitchFamily="34" charset="0"/>
                <a:ea typeface="Calibri" panose="020F0502020204030204" pitchFamily="34" charset="0"/>
                <a:cs typeface="Times New Roman" panose="02020603050405020304" pitchFamily="18" charset="0"/>
              </a:rPr>
            </a:br>
            <a:r>
              <a:rPr lang="en-NG" sz="2400" b="1" kern="100" dirty="0">
                <a:effectLst/>
                <a:latin typeface="Arial Nova" panose="020B0504020202020204" pitchFamily="34" charset="0"/>
                <a:ea typeface="Calibri" panose="020F0502020204030204" pitchFamily="34" charset="0"/>
                <a:cs typeface="Times New Roman" panose="02020603050405020304" pitchFamily="18" charset="0"/>
              </a:rPr>
              <a:t>Effective communication is necessary in lung cancer care</a:t>
            </a:r>
            <a:r>
              <a:rPr lang="en-GB" sz="2400" b="1" kern="100" dirty="0">
                <a:effectLst/>
                <a:latin typeface="Arial Nova" panose="020B0504020202020204" pitchFamily="34" charset="0"/>
                <a:ea typeface="Calibri" panose="020F0502020204030204" pitchFamily="34" charset="0"/>
                <a:cs typeface="Times New Roman" panose="02020603050405020304" pitchFamily="18" charset="0"/>
              </a:rPr>
              <a:t> </a:t>
            </a:r>
            <a:r>
              <a:rPr lang="ig-NG" sz="2400" b="1" dirty="0"/>
              <a:t>(Morabito et al., 2024)</a:t>
            </a:r>
            <a:r>
              <a:rPr lang="en-NG" sz="2400" b="1" kern="100" dirty="0">
                <a:effectLst/>
                <a:latin typeface="Arial Nova" panose="020B0504020202020204" pitchFamily="34" charset="0"/>
                <a:ea typeface="Calibri" panose="020F0502020204030204" pitchFamily="34" charset="0"/>
                <a:cs typeface="Times New Roman" panose="02020603050405020304" pitchFamily="18" charset="0"/>
              </a:rPr>
              <a:t>.</a:t>
            </a:r>
            <a:r>
              <a:rPr lang="en-GB" sz="2400" b="1" kern="100" dirty="0">
                <a:effectLst/>
                <a:latin typeface="Arial Nova" panose="020B0504020202020204" pitchFamily="34" charset="0"/>
                <a:ea typeface="Calibri" panose="020F0502020204030204" pitchFamily="34" charset="0"/>
                <a:cs typeface="Times New Roman" panose="02020603050405020304" pitchFamily="18" charset="0"/>
              </a:rPr>
              <a:t> </a:t>
            </a:r>
            <a:r>
              <a:rPr lang="en-NG" sz="2400" b="1" kern="100" dirty="0">
                <a:effectLst/>
                <a:latin typeface="Arial Nova" panose="020B0504020202020204" pitchFamily="34" charset="0"/>
                <a:ea typeface="Calibri" panose="020F0502020204030204" pitchFamily="34" charset="0"/>
                <a:cs typeface="Times New Roman" panose="02020603050405020304" pitchFamily="18" charset="0"/>
              </a:rPr>
              <a:t> Healthcare professionals ought to provide clear and empathetic information to Richard Smith about his diagnosis, options available for treatment, and prognosis. </a:t>
            </a:r>
            <a:endParaRPr lang="en-GB" sz="2400" b="1" kern="100" dirty="0">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GB" sz="100" b="1" kern="100" dirty="0">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2400" b="1" kern="100" dirty="0">
                <a:effectLst/>
                <a:latin typeface="Arial Nova" panose="020B0504020202020204" pitchFamily="34" charset="0"/>
                <a:ea typeface="Calibri" panose="020F0502020204030204" pitchFamily="34" charset="0"/>
                <a:cs typeface="Times New Roman" panose="02020603050405020304" pitchFamily="18" charset="0"/>
              </a:rPr>
              <a:t>The decision making that are shared between the patient and the care-giver will enable the patient to actively participate in his care. It is important to ensure that the consent of the patient is sought and obtained throughout the procedures such as CT scans and biopsies and confidentiality and privacy should be maintained. Additionally, there is need to offer psychological support to the patient and family which will help address the emotional impact of the diagnosis. All practices should align with NICE and NHS ethical guidelines</a:t>
            </a:r>
            <a:r>
              <a:rPr lang="en-GB" sz="2400" b="1" kern="100" dirty="0">
                <a:effectLst/>
                <a:latin typeface="Arial Nova" panose="020B0504020202020204" pitchFamily="34" charset="0"/>
                <a:ea typeface="Calibri" panose="020F0502020204030204" pitchFamily="34" charset="0"/>
                <a:cs typeface="Times New Roman" panose="02020603050405020304" pitchFamily="18" charset="0"/>
              </a:rPr>
              <a:t> </a:t>
            </a:r>
            <a:r>
              <a:rPr lang="ig-NG" sz="2400" b="1" dirty="0"/>
              <a:t>(NICE, 2024)</a:t>
            </a:r>
            <a:r>
              <a:rPr lang="en-NG" sz="2400" b="1" kern="100" dirty="0">
                <a:effectLst/>
                <a:latin typeface="Arial Nova" panose="020B0504020202020204" pitchFamily="34" charset="0"/>
                <a:ea typeface="Calibri" panose="020F0502020204030204" pitchFamily="34" charset="0"/>
                <a:cs typeface="Times New Roman" panose="02020603050405020304" pitchFamily="18" charset="0"/>
              </a:rPr>
              <a:t>.</a:t>
            </a:r>
          </a:p>
        </p:txBody>
      </p:sp>
      <p:graphicFrame>
        <p:nvGraphicFramePr>
          <p:cNvPr id="12316" name="TextBox 3">
            <a:extLst>
              <a:ext uri="{FF2B5EF4-FFF2-40B4-BE49-F238E27FC236}">
                <a16:creationId xmlns:a16="http://schemas.microsoft.com/office/drawing/2014/main" id="{60777B2F-2CE5-169C-915F-A72FBA980269}"/>
              </a:ext>
            </a:extLst>
          </p:cNvPr>
          <p:cNvGraphicFramePr/>
          <p:nvPr>
            <p:extLst>
              <p:ext uri="{D42A27DB-BD31-4B8C-83A1-F6EECF244321}">
                <p14:modId xmlns:p14="http://schemas.microsoft.com/office/powerpoint/2010/main" val="4076285606"/>
              </p:ext>
            </p:extLst>
          </p:nvPr>
        </p:nvGraphicFramePr>
        <p:xfrm>
          <a:off x="745236" y="3998768"/>
          <a:ext cx="8652888" cy="510293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Picture 7">
            <a:extLst>
              <a:ext uri="{FF2B5EF4-FFF2-40B4-BE49-F238E27FC236}">
                <a16:creationId xmlns:a16="http://schemas.microsoft.com/office/drawing/2014/main" id="{AF51A6F8-7B08-743C-D394-B974C94357C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72449" y="371392"/>
            <a:ext cx="1912122" cy="1656169"/>
          </a:xfrm>
          <a:prstGeom prst="rect">
            <a:avLst/>
          </a:prstGeom>
        </p:spPr>
      </p:pic>
      <p:pic>
        <p:nvPicPr>
          <p:cNvPr id="4" name="Audio 3">
            <a:hlinkClick r:id="" action="ppaction://media"/>
            <a:extLst>
              <a:ext uri="{FF2B5EF4-FFF2-40B4-BE49-F238E27FC236}">
                <a16:creationId xmlns:a16="http://schemas.microsoft.com/office/drawing/2014/main" id="{8F7A2210-6EC0-FC21-F21E-8F83FF113D4E}"/>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1687902323"/>
      </p:ext>
    </p:extLst>
  </p:cSld>
  <p:clrMapOvr>
    <a:masterClrMapping/>
  </p:clrMapOvr>
  <mc:AlternateContent xmlns:mc="http://schemas.openxmlformats.org/markup-compatibility/2006">
    <mc:Choice xmlns:p14="http://schemas.microsoft.com/office/powerpoint/2010/main" Requires="p14">
      <p:transition spd="slow" p14:dur="2000" advTm="25335"/>
    </mc:Choice>
    <mc:Fallback>
      <p:transition spd="slow" advTm="25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5F53C1-D7B4-6BC8-AB80-026B3C2FBC65}"/>
            </a:ext>
          </a:extLst>
        </p:cNvPr>
        <p:cNvGrpSpPr/>
        <p:nvPr/>
      </p:nvGrpSpPr>
      <p:grpSpPr>
        <a:xfrm>
          <a:off x="0" y="0"/>
          <a:ext cx="0" cy="0"/>
          <a:chOff x="0" y="0"/>
          <a:chExt cx="0" cy="0"/>
        </a:xfrm>
      </p:grpSpPr>
      <p:sp useBgFill="1">
        <p:nvSpPr>
          <p:cNvPr id="12309" name="Rectangle 1230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311" name="Group 12310">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 y="-1"/>
            <a:ext cx="6872291" cy="10287002"/>
            <a:chOff x="-2" y="-1"/>
            <a:chExt cx="4581527" cy="6858002"/>
          </a:xfrm>
          <a:effectLst>
            <a:outerShdw blurRad="381000" dist="50800" algn="ctr" rotWithShape="0">
              <a:srgbClr val="000000">
                <a:alpha val="10000"/>
              </a:srgbClr>
            </a:outerShdw>
          </a:effectLst>
        </p:grpSpPr>
        <p:grpSp>
          <p:nvGrpSpPr>
            <p:cNvPr id="12312" name="Group 12311">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2320" name="Freeform: Shape 12319">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21" name="Freeform: Shape 12320">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313" name="Group 12312">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2314" name="Group 12313">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2318" name="Freeform: Shape 12317">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19" name="Freeform: Shape 12318">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315" name="Group 1231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2306" name="Freeform: Shape 12305">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17" name="Freeform: Shape 12316">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3" name="TextBox 2">
            <a:extLst>
              <a:ext uri="{FF2B5EF4-FFF2-40B4-BE49-F238E27FC236}">
                <a16:creationId xmlns:a16="http://schemas.microsoft.com/office/drawing/2014/main" id="{2F24DA5A-343C-801E-8DC3-578DC1807AB3}"/>
              </a:ext>
            </a:extLst>
          </p:cNvPr>
          <p:cNvSpPr txBox="1"/>
          <p:nvPr/>
        </p:nvSpPr>
        <p:spPr>
          <a:xfrm>
            <a:off x="956066" y="488144"/>
            <a:ext cx="3983830" cy="4819915"/>
          </a:xfrm>
          <a:prstGeom prst="rect">
            <a:avLst/>
          </a:prstGeom>
        </p:spPr>
        <p:txBody>
          <a:bodyPr vert="horz" lIns="91440" tIns="45720" rIns="91440" bIns="45720" rtlCol="0" anchor="t">
            <a:normAutofit/>
          </a:bodyPr>
          <a:lstStyle/>
          <a:p>
            <a:pPr algn="just">
              <a:lnSpc>
                <a:spcPct val="90000"/>
              </a:lnSpc>
              <a:spcBef>
                <a:spcPct val="0"/>
              </a:spcBef>
              <a:spcAft>
                <a:spcPts val="600"/>
              </a:spcAft>
            </a:pPr>
            <a:r>
              <a:rPr lang="en-US" sz="6000" b="1" kern="1200" dirty="0">
                <a:solidFill>
                  <a:schemeClr val="tx1"/>
                </a:solidFill>
                <a:latin typeface="+mj-lt"/>
                <a:ea typeface="+mj-ea"/>
                <a:cs typeface="+mj-cs"/>
              </a:rPr>
              <a:t>Summary &amp; Key Highlights </a:t>
            </a:r>
          </a:p>
        </p:txBody>
      </p:sp>
      <p:sp>
        <p:nvSpPr>
          <p:cNvPr id="4" name="TextBox 3">
            <a:extLst>
              <a:ext uri="{FF2B5EF4-FFF2-40B4-BE49-F238E27FC236}">
                <a16:creationId xmlns:a16="http://schemas.microsoft.com/office/drawing/2014/main" id="{D4523EDB-1D8E-9474-4C6F-3C399055EF37}"/>
              </a:ext>
            </a:extLst>
          </p:cNvPr>
          <p:cNvSpPr txBox="1"/>
          <p:nvPr/>
        </p:nvSpPr>
        <p:spPr>
          <a:xfrm>
            <a:off x="284566" y="3615285"/>
            <a:ext cx="5708020" cy="5928972"/>
          </a:xfrm>
          <a:prstGeom prst="rect">
            <a:avLst/>
          </a:prstGeom>
        </p:spPr>
        <p:txBody>
          <a:bodyPr vert="horz" lIns="91440" tIns="45720" rIns="91440" bIns="45720" rtlCol="0">
            <a:normAutofit fontScale="77500" lnSpcReduction="20000"/>
          </a:bodyPr>
          <a:lstStyle/>
          <a:p>
            <a:pPr marL="342900" lvl="0" indent="-228600" algn="just">
              <a:lnSpc>
                <a:spcPct val="90000"/>
              </a:lnSpc>
              <a:spcAft>
                <a:spcPts val="800"/>
              </a:spcAft>
              <a:buSzPts val="1000"/>
              <a:buFont typeface="Arial" panose="020B0604020202020204" pitchFamily="34" charset="0"/>
              <a:buChar char="•"/>
              <a:tabLst>
                <a:tab pos="457200" algn="l"/>
              </a:tabLst>
            </a:pPr>
            <a:r>
              <a:rPr lang="en-US" sz="3100" b="1" dirty="0">
                <a:solidFill>
                  <a:schemeClr val="tx1">
                    <a:alpha val="80000"/>
                  </a:schemeClr>
                </a:solidFill>
                <a:effectLst/>
              </a:rPr>
              <a:t>Lung cancer significantly disrupts normal lung function and overall physiology</a:t>
            </a:r>
          </a:p>
          <a:p>
            <a:pPr marL="342900" lvl="0" indent="-228600" algn="just">
              <a:lnSpc>
                <a:spcPct val="90000"/>
              </a:lnSpc>
              <a:spcAft>
                <a:spcPts val="800"/>
              </a:spcAft>
              <a:buSzPts val="1000"/>
              <a:buFont typeface="Arial" panose="020B0604020202020204" pitchFamily="34" charset="0"/>
              <a:buChar char="•"/>
              <a:tabLst>
                <a:tab pos="457200" algn="l"/>
              </a:tabLst>
            </a:pPr>
            <a:endParaRPr lang="en-US" sz="900" b="1" dirty="0">
              <a:solidFill>
                <a:schemeClr val="tx1">
                  <a:alpha val="80000"/>
                </a:schemeClr>
              </a:solidFill>
              <a:effectLst/>
            </a:endParaRPr>
          </a:p>
          <a:p>
            <a:pPr marL="342900" lvl="0" indent="-228600" algn="just">
              <a:lnSpc>
                <a:spcPct val="90000"/>
              </a:lnSpc>
              <a:spcAft>
                <a:spcPts val="800"/>
              </a:spcAft>
              <a:buSzPts val="1000"/>
              <a:buFont typeface="Arial" panose="020B0604020202020204" pitchFamily="34" charset="0"/>
              <a:buChar char="•"/>
              <a:tabLst>
                <a:tab pos="457200" algn="l"/>
              </a:tabLst>
            </a:pPr>
            <a:r>
              <a:rPr lang="en-US" sz="3100" b="1" dirty="0">
                <a:solidFill>
                  <a:schemeClr val="tx1">
                    <a:alpha val="80000"/>
                  </a:schemeClr>
                </a:solidFill>
                <a:effectLst/>
              </a:rPr>
              <a:t>Risk factors such as prolonged smoking, exposure to occupational dust, low physical activity, poor diet, age, and gender</a:t>
            </a:r>
          </a:p>
          <a:p>
            <a:pPr marL="342900" lvl="0" indent="-228600" algn="just">
              <a:lnSpc>
                <a:spcPct val="90000"/>
              </a:lnSpc>
              <a:spcAft>
                <a:spcPts val="800"/>
              </a:spcAft>
              <a:buSzPts val="1000"/>
              <a:buFont typeface="Arial" panose="020B0604020202020204" pitchFamily="34" charset="0"/>
              <a:buChar char="•"/>
              <a:tabLst>
                <a:tab pos="457200" algn="l"/>
              </a:tabLst>
            </a:pPr>
            <a:endParaRPr lang="en-US" sz="1400" b="1" dirty="0">
              <a:solidFill>
                <a:schemeClr val="tx1">
                  <a:alpha val="80000"/>
                </a:schemeClr>
              </a:solidFill>
              <a:effectLst/>
            </a:endParaRPr>
          </a:p>
          <a:p>
            <a:pPr marL="342900" lvl="0" indent="-228600" algn="just">
              <a:lnSpc>
                <a:spcPct val="90000"/>
              </a:lnSpc>
              <a:spcAft>
                <a:spcPts val="800"/>
              </a:spcAft>
              <a:buSzPts val="1000"/>
              <a:buFont typeface="Arial" panose="020B0604020202020204" pitchFamily="34" charset="0"/>
              <a:buChar char="•"/>
              <a:tabLst>
                <a:tab pos="457200" algn="l"/>
              </a:tabLst>
            </a:pPr>
            <a:r>
              <a:rPr lang="en-US" sz="3100" b="1" dirty="0">
                <a:solidFill>
                  <a:schemeClr val="tx1">
                    <a:alpha val="80000"/>
                  </a:schemeClr>
                </a:solidFill>
                <a:effectLst/>
              </a:rPr>
              <a:t>Early detection (mainly through CT scans, biopsies, and imaging) enhances treatment results.  </a:t>
            </a:r>
          </a:p>
          <a:p>
            <a:pPr marL="342900" lvl="0" indent="-228600" algn="just">
              <a:lnSpc>
                <a:spcPct val="90000"/>
              </a:lnSpc>
              <a:spcAft>
                <a:spcPts val="800"/>
              </a:spcAft>
              <a:buSzPts val="1000"/>
              <a:buFont typeface="Arial" panose="020B0604020202020204" pitchFamily="34" charset="0"/>
              <a:buChar char="•"/>
              <a:tabLst>
                <a:tab pos="457200" algn="l"/>
              </a:tabLst>
            </a:pPr>
            <a:endParaRPr lang="en-US" sz="1000" b="1" dirty="0">
              <a:solidFill>
                <a:schemeClr val="tx1">
                  <a:alpha val="80000"/>
                </a:schemeClr>
              </a:solidFill>
              <a:effectLst/>
            </a:endParaRPr>
          </a:p>
          <a:p>
            <a:pPr marL="342900" lvl="0" indent="-228600" algn="just">
              <a:lnSpc>
                <a:spcPct val="90000"/>
              </a:lnSpc>
              <a:spcAft>
                <a:spcPts val="800"/>
              </a:spcAft>
              <a:buSzPts val="1000"/>
              <a:buFont typeface="Arial" panose="020B0604020202020204" pitchFamily="34" charset="0"/>
              <a:buChar char="•"/>
              <a:tabLst>
                <a:tab pos="457200" algn="l"/>
              </a:tabLst>
            </a:pPr>
            <a:r>
              <a:rPr lang="en-US" sz="3100" b="1" dirty="0">
                <a:solidFill>
                  <a:schemeClr val="tx1">
                    <a:alpha val="80000"/>
                  </a:schemeClr>
                </a:solidFill>
                <a:effectLst/>
              </a:rPr>
              <a:t>Treatment entails a multidisciplinary approach which includes surgery, chemotherapy, radiotherapy, and lifestyle modifications</a:t>
            </a:r>
          </a:p>
          <a:p>
            <a:pPr marL="342900" lvl="0" indent="-228600" algn="just">
              <a:lnSpc>
                <a:spcPct val="90000"/>
              </a:lnSpc>
              <a:spcAft>
                <a:spcPts val="800"/>
              </a:spcAft>
              <a:buSzPts val="1000"/>
              <a:buFont typeface="Arial" panose="020B0604020202020204" pitchFamily="34" charset="0"/>
              <a:buChar char="•"/>
              <a:tabLst>
                <a:tab pos="457200" algn="l"/>
              </a:tabLst>
            </a:pPr>
            <a:endParaRPr lang="en-US" b="1" dirty="0">
              <a:solidFill>
                <a:schemeClr val="tx1">
                  <a:alpha val="80000"/>
                </a:schemeClr>
              </a:solidFill>
              <a:effectLst/>
            </a:endParaRPr>
          </a:p>
          <a:p>
            <a:pPr marL="342900" lvl="0" indent="-228600" algn="just">
              <a:lnSpc>
                <a:spcPct val="90000"/>
              </a:lnSpc>
              <a:spcAft>
                <a:spcPts val="800"/>
              </a:spcAft>
              <a:buSzPts val="1000"/>
              <a:buFont typeface="Arial" panose="020B0604020202020204" pitchFamily="34" charset="0"/>
              <a:buChar char="•"/>
              <a:tabLst>
                <a:tab pos="457200" algn="l"/>
              </a:tabLst>
            </a:pPr>
            <a:r>
              <a:rPr lang="en-US" sz="3100" b="1" dirty="0">
                <a:solidFill>
                  <a:schemeClr val="tx1">
                    <a:alpha val="80000"/>
                  </a:schemeClr>
                </a:solidFill>
                <a:effectLst/>
              </a:rPr>
              <a:t>Communication, psychological support and ethical care, are essential for patient-centered care</a:t>
            </a:r>
          </a:p>
        </p:txBody>
      </p:sp>
      <p:sp>
        <p:nvSpPr>
          <p:cNvPr id="7" name="TextBox 6">
            <a:extLst>
              <a:ext uri="{FF2B5EF4-FFF2-40B4-BE49-F238E27FC236}">
                <a16:creationId xmlns:a16="http://schemas.microsoft.com/office/drawing/2014/main" id="{4BCDC9F3-E196-D2CC-4A15-D9F3CAD819A7}"/>
              </a:ext>
            </a:extLst>
          </p:cNvPr>
          <p:cNvSpPr txBox="1"/>
          <p:nvPr/>
        </p:nvSpPr>
        <p:spPr>
          <a:xfrm>
            <a:off x="7814067" y="2030239"/>
            <a:ext cx="9991774" cy="7509748"/>
          </a:xfrm>
          <a:prstGeom prst="rect">
            <a:avLst/>
          </a:prstGeom>
          <a:noFill/>
        </p:spPr>
        <p:txBody>
          <a:bodyPr wrap="square">
            <a:spAutoFit/>
          </a:bodyPr>
          <a:lstStyle/>
          <a:p>
            <a:pPr algn="just">
              <a:spcAft>
                <a:spcPts val="600"/>
              </a:spcAft>
            </a:pPr>
            <a:r>
              <a:rPr lang="en-NG" sz="3200" b="1" dirty="0">
                <a:effectLst/>
                <a:latin typeface="Arial Nova" panose="020B0504020202020204" pitchFamily="34" charset="0"/>
                <a:ea typeface="Calibri" panose="020F0502020204030204" pitchFamily="34" charset="0"/>
                <a:cs typeface="Times New Roman" panose="02020603050405020304" pitchFamily="18" charset="0"/>
              </a:rPr>
              <a:t>Lung cancer greatly affects functioning of the lung and overall health</a:t>
            </a:r>
            <a:r>
              <a:rPr lang="en-GB" sz="3200" b="1" dirty="0">
                <a:effectLst/>
                <a:latin typeface="Arial Nova" panose="020B0504020202020204" pitchFamily="34" charset="0"/>
                <a:ea typeface="Calibri" panose="020F0502020204030204" pitchFamily="34" charset="0"/>
                <a:cs typeface="Times New Roman" panose="02020603050405020304" pitchFamily="18" charset="0"/>
              </a:rPr>
              <a:t> </a:t>
            </a:r>
            <a:r>
              <a:rPr lang="ig-NG" sz="3200" b="1" dirty="0"/>
              <a:t>(Maconachie et al., 2019)</a:t>
            </a:r>
            <a:r>
              <a:rPr lang="en-NG" sz="3200" b="1" dirty="0">
                <a:effectLst/>
                <a:latin typeface="Arial Nova" panose="020B0504020202020204" pitchFamily="34" charset="0"/>
                <a:ea typeface="Calibri" panose="020F0502020204030204" pitchFamily="34" charset="0"/>
                <a:cs typeface="Times New Roman" panose="02020603050405020304" pitchFamily="18" charset="0"/>
              </a:rPr>
              <a:t>. Richard Smith’s risk was affected by multiple factors, such as chronic smoking, exposure to occupational dust, low activity, poor diet, age, and gender. </a:t>
            </a:r>
            <a:endParaRPr lang="en-GB" sz="3200" b="1" dirty="0">
              <a:effectLst/>
              <a:latin typeface="Arial Nova" panose="020B0504020202020204" pitchFamily="34" charset="0"/>
              <a:ea typeface="Calibri" panose="020F0502020204030204" pitchFamily="34" charset="0"/>
              <a:cs typeface="Times New Roman" panose="02020603050405020304" pitchFamily="18" charset="0"/>
            </a:endParaRPr>
          </a:p>
          <a:p>
            <a:pPr algn="just">
              <a:spcAft>
                <a:spcPts val="600"/>
              </a:spcAft>
            </a:pPr>
            <a:endParaRPr lang="en-GB" b="1" dirty="0">
              <a:latin typeface="Arial Nova" panose="020B0504020202020204" pitchFamily="34" charset="0"/>
              <a:ea typeface="Calibri" panose="020F0502020204030204" pitchFamily="34" charset="0"/>
              <a:cs typeface="Times New Roman" panose="02020603050405020304" pitchFamily="18" charset="0"/>
            </a:endParaRPr>
          </a:p>
          <a:p>
            <a:pPr algn="just">
              <a:spcAft>
                <a:spcPts val="600"/>
              </a:spcAft>
            </a:pPr>
            <a:r>
              <a:rPr lang="en-NG" sz="3200" b="1" dirty="0">
                <a:effectLst/>
                <a:latin typeface="Arial Nova" panose="020B0504020202020204" pitchFamily="34" charset="0"/>
                <a:ea typeface="Calibri" panose="020F0502020204030204" pitchFamily="34" charset="0"/>
                <a:cs typeface="Times New Roman" panose="02020603050405020304" pitchFamily="18" charset="0"/>
              </a:rPr>
              <a:t>Early detection through CT scans and biopsies is necessary for enhancing results. Treatment entails a multidisciplinary approach which combines surgery, chemotherapy, radiotherapy, and positive adjustments to harmful lifestyle</a:t>
            </a:r>
            <a:r>
              <a:rPr lang="en-GB" sz="3200" b="1" dirty="0">
                <a:effectLst/>
                <a:latin typeface="Arial Nova" panose="020B0504020202020204" pitchFamily="34" charset="0"/>
                <a:ea typeface="Calibri" panose="020F0502020204030204" pitchFamily="34" charset="0"/>
                <a:cs typeface="Times New Roman" panose="02020603050405020304" pitchFamily="18" charset="0"/>
              </a:rPr>
              <a:t> </a:t>
            </a:r>
            <a:r>
              <a:rPr lang="ig-NG" sz="3200" b="1" dirty="0"/>
              <a:t>(Eifel, 2012)</a:t>
            </a:r>
            <a:r>
              <a:rPr lang="en-NG" sz="3200" b="1" dirty="0">
                <a:effectLst/>
                <a:latin typeface="Arial Nova" panose="020B0504020202020204" pitchFamily="34" charset="0"/>
                <a:ea typeface="Calibri" panose="020F0502020204030204" pitchFamily="34" charset="0"/>
                <a:cs typeface="Times New Roman" panose="02020603050405020304" pitchFamily="18" charset="0"/>
              </a:rPr>
              <a:t>. Equally important is making sure that there is effective communication, ethical care, and psychological support to maintain a patient-</a:t>
            </a:r>
            <a:r>
              <a:rPr lang="en-NG" sz="3200" b="1" dirty="0" err="1">
                <a:effectLst/>
                <a:latin typeface="Arial Nova" panose="020B0504020202020204" pitchFamily="34" charset="0"/>
                <a:ea typeface="Calibri" panose="020F0502020204030204" pitchFamily="34" charset="0"/>
                <a:cs typeface="Times New Roman" panose="02020603050405020304" pitchFamily="18" charset="0"/>
              </a:rPr>
              <a:t>centered</a:t>
            </a:r>
            <a:r>
              <a:rPr lang="en-NG" sz="3200" b="1" dirty="0">
                <a:effectLst/>
                <a:latin typeface="Arial Nova" panose="020B0504020202020204" pitchFamily="34" charset="0"/>
                <a:ea typeface="Calibri" panose="020F0502020204030204" pitchFamily="34" charset="0"/>
                <a:cs typeface="Times New Roman" panose="02020603050405020304" pitchFamily="18" charset="0"/>
              </a:rPr>
              <a:t> approach throughout treatment</a:t>
            </a:r>
            <a:r>
              <a:rPr lang="en-GB" sz="3200" b="1" dirty="0">
                <a:effectLst/>
                <a:latin typeface="Arial Nova" panose="020B0504020202020204" pitchFamily="34" charset="0"/>
                <a:ea typeface="Calibri" panose="020F0502020204030204" pitchFamily="34" charset="0"/>
                <a:cs typeface="Times New Roman" panose="02020603050405020304" pitchFamily="18" charset="0"/>
              </a:rPr>
              <a:t>.</a:t>
            </a:r>
            <a:endParaRPr lang="en-NG" sz="3200" b="1" dirty="0"/>
          </a:p>
        </p:txBody>
      </p:sp>
      <p:pic>
        <p:nvPicPr>
          <p:cNvPr id="8" name="Picture 7">
            <a:extLst>
              <a:ext uri="{FF2B5EF4-FFF2-40B4-BE49-F238E27FC236}">
                <a16:creationId xmlns:a16="http://schemas.microsoft.com/office/drawing/2014/main" id="{A31218A7-DBAA-7967-75B2-74E6683972F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114621" y="192431"/>
            <a:ext cx="1912122" cy="1656169"/>
          </a:xfrm>
          <a:prstGeom prst="rect">
            <a:avLst/>
          </a:prstGeom>
        </p:spPr>
      </p:pic>
      <p:pic>
        <p:nvPicPr>
          <p:cNvPr id="5" name="Audio 4">
            <a:hlinkClick r:id="" action="ppaction://media"/>
            <a:extLst>
              <a:ext uri="{FF2B5EF4-FFF2-40B4-BE49-F238E27FC236}">
                <a16:creationId xmlns:a16="http://schemas.microsoft.com/office/drawing/2014/main" id="{60A27702-4CD7-5684-EF44-9C61A35D0A6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15292099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6235"/>
    </mc:Choice>
    <mc:Fallback>
      <p:transition spd="slow" advTm="36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p:cNvGrpSpPr/>
        <p:nvPr/>
      </p:nvGrpSpPr>
      <p:grpSpPr>
        <a:xfrm>
          <a:off x="0" y="0"/>
          <a:ext cx="0" cy="0"/>
          <a:chOff x="0" y="0"/>
          <a:chExt cx="0" cy="0"/>
        </a:xfrm>
      </p:grpSpPr>
      <p:sp>
        <p:nvSpPr>
          <p:cNvPr id="2" name="Freeform 2"/>
          <p:cNvSpPr/>
          <p:nvPr/>
        </p:nvSpPr>
        <p:spPr>
          <a:xfrm>
            <a:off x="-2220302" y="-1316397"/>
            <a:ext cx="12919794" cy="12919794"/>
          </a:xfrm>
          <a:custGeom>
            <a:avLst/>
            <a:gdLst/>
            <a:ahLst/>
            <a:cxnLst/>
            <a:rect l="l" t="t" r="r" b="b"/>
            <a:pathLst>
              <a:path w="12919794" h="12919794">
                <a:moveTo>
                  <a:pt x="0" y="0"/>
                </a:moveTo>
                <a:lnTo>
                  <a:pt x="12919794" y="0"/>
                </a:lnTo>
                <a:lnTo>
                  <a:pt x="12919794" y="12919794"/>
                </a:lnTo>
                <a:lnTo>
                  <a:pt x="0" y="12919794"/>
                </a:lnTo>
                <a:lnTo>
                  <a:pt x="0" y="0"/>
                </a:lnTo>
                <a:close/>
              </a:path>
            </a:pathLst>
          </a:custGeom>
          <a:blipFill>
            <a:blip r:embed="rId4"/>
            <a:stretch>
              <a:fillRect/>
            </a:stretch>
          </a:blipFill>
        </p:spPr>
        <p:txBody>
          <a:bodyPr/>
          <a:lstStyle/>
          <a:p>
            <a:endParaRPr lang="en-GB"/>
          </a:p>
        </p:txBody>
      </p:sp>
      <p:sp>
        <p:nvSpPr>
          <p:cNvPr id="3" name="Freeform 3"/>
          <p:cNvSpPr/>
          <p:nvPr/>
        </p:nvSpPr>
        <p:spPr>
          <a:xfrm>
            <a:off x="1063322" y="984225"/>
            <a:ext cx="887332" cy="889196"/>
          </a:xfrm>
          <a:custGeom>
            <a:avLst/>
            <a:gdLst/>
            <a:ahLst/>
            <a:cxnLst/>
            <a:rect l="l" t="t" r="r" b="b"/>
            <a:pathLst>
              <a:path w="887332" h="889196">
                <a:moveTo>
                  <a:pt x="0" y="0"/>
                </a:moveTo>
                <a:lnTo>
                  <a:pt x="887332" y="0"/>
                </a:lnTo>
                <a:lnTo>
                  <a:pt x="887332" y="889196"/>
                </a:lnTo>
                <a:lnTo>
                  <a:pt x="0" y="889196"/>
                </a:lnTo>
                <a:lnTo>
                  <a:pt x="0" y="0"/>
                </a:lnTo>
                <a:close/>
              </a:path>
            </a:pathLst>
          </a:custGeom>
          <a:blipFill>
            <a:blip r:embed="rId5"/>
            <a:stretch>
              <a:fillRect/>
            </a:stretch>
          </a:blipFill>
        </p:spPr>
        <p:txBody>
          <a:bodyPr/>
          <a:lstStyle/>
          <a:p>
            <a:endParaRPr lang="en-GB"/>
          </a:p>
        </p:txBody>
      </p:sp>
      <p:sp>
        <p:nvSpPr>
          <p:cNvPr id="22" name="Freeform 22"/>
          <p:cNvSpPr/>
          <p:nvPr/>
        </p:nvSpPr>
        <p:spPr>
          <a:xfrm>
            <a:off x="1130922" y="6798927"/>
            <a:ext cx="491260" cy="595161"/>
          </a:xfrm>
          <a:custGeom>
            <a:avLst/>
            <a:gdLst/>
            <a:ahLst/>
            <a:cxnLst/>
            <a:rect l="l" t="t" r="r" b="b"/>
            <a:pathLst>
              <a:path w="491260" h="595161">
                <a:moveTo>
                  <a:pt x="0" y="0"/>
                </a:moveTo>
                <a:lnTo>
                  <a:pt x="491260" y="0"/>
                </a:lnTo>
                <a:lnTo>
                  <a:pt x="491260" y="595162"/>
                </a:lnTo>
                <a:lnTo>
                  <a:pt x="0" y="595162"/>
                </a:lnTo>
                <a:lnTo>
                  <a:pt x="0" y="0"/>
                </a:lnTo>
                <a:close/>
              </a:path>
            </a:pathLst>
          </a:custGeom>
          <a:blipFill>
            <a:blip r:embed="rId6"/>
            <a:stretch>
              <a:fillRect/>
            </a:stretch>
          </a:blipFill>
        </p:spPr>
        <p:txBody>
          <a:bodyPr/>
          <a:lstStyle/>
          <a:p>
            <a:endParaRPr lang="en-GB"/>
          </a:p>
        </p:txBody>
      </p:sp>
      <p:sp>
        <p:nvSpPr>
          <p:cNvPr id="24" name="TextBox 24"/>
          <p:cNvSpPr txBox="1"/>
          <p:nvPr/>
        </p:nvSpPr>
        <p:spPr>
          <a:xfrm>
            <a:off x="203226" y="2215523"/>
            <a:ext cx="8756325" cy="7879080"/>
          </a:xfrm>
          <a:prstGeom prst="rect">
            <a:avLst/>
          </a:prstGeom>
        </p:spPr>
        <p:txBody>
          <a:bodyPr wrap="square" lIns="0" tIns="0" rIns="0" bIns="0" rtlCol="0" anchor="t">
            <a:spAutoFit/>
          </a:bodyPr>
          <a:lstStyle/>
          <a:p>
            <a:pPr marL="285750" lvl="0" indent="-285750" algn="just">
              <a:buFont typeface="Wingdings" panose="05000000000000000000" pitchFamily="2" charset="2"/>
              <a:buChar char="q"/>
            </a:pPr>
            <a:r>
              <a:rPr lang="en-NG" sz="3200" b="1" dirty="0"/>
              <a:t>Lung cancer grows through a blend of biological, environmental, and lifestyle factors</a:t>
            </a:r>
            <a:r>
              <a:rPr lang="en-GB" sz="3200" b="1" dirty="0"/>
              <a:t> </a:t>
            </a:r>
            <a:r>
              <a:rPr lang="ig-NG" sz="3200" b="1" dirty="0"/>
              <a:t>(NHS UK, 2023)</a:t>
            </a:r>
            <a:r>
              <a:rPr lang="en-NG" sz="3200" b="1" dirty="0"/>
              <a:t>.</a:t>
            </a:r>
            <a:endParaRPr lang="en-GB" sz="3200" b="1" dirty="0"/>
          </a:p>
          <a:p>
            <a:pPr lvl="0" algn="just"/>
            <a:endParaRPr lang="en-NG" sz="3200" b="1" dirty="0"/>
          </a:p>
          <a:p>
            <a:pPr marL="285750" lvl="0" indent="-285750" algn="just">
              <a:buFont typeface="Wingdings" panose="05000000000000000000" pitchFamily="2" charset="2"/>
              <a:buChar char="q"/>
            </a:pPr>
            <a:r>
              <a:rPr lang="en-NG" sz="3200" b="1" dirty="0"/>
              <a:t>Factors specific to determine disease progression and response to treatment.</a:t>
            </a:r>
            <a:endParaRPr lang="en-GB" sz="3200" b="1" dirty="0"/>
          </a:p>
          <a:p>
            <a:pPr lvl="0" algn="just"/>
            <a:endParaRPr lang="en-NG" sz="3200" b="1" dirty="0"/>
          </a:p>
          <a:p>
            <a:pPr marL="285750" lvl="0" indent="-285750" algn="just">
              <a:buFont typeface="Wingdings" panose="05000000000000000000" pitchFamily="2" charset="2"/>
              <a:buChar char="q"/>
            </a:pPr>
            <a:r>
              <a:rPr lang="en-NG" sz="3200" b="1" dirty="0"/>
              <a:t>Recognising the symptoms and risk factors on time will improve prognosis</a:t>
            </a:r>
            <a:r>
              <a:rPr lang="en-GB" sz="3200" b="1" dirty="0"/>
              <a:t> </a:t>
            </a:r>
            <a:r>
              <a:rPr lang="ig-NG" sz="3200" b="1" dirty="0"/>
              <a:t>(Siegel et al., 2021)</a:t>
            </a:r>
            <a:r>
              <a:rPr lang="en-NG" sz="3200" b="1" dirty="0"/>
              <a:t>. </a:t>
            </a:r>
            <a:endParaRPr lang="en-GB" sz="3200" b="1" dirty="0"/>
          </a:p>
          <a:p>
            <a:pPr lvl="0" algn="just"/>
            <a:endParaRPr lang="en-NG" sz="3200" b="1" dirty="0"/>
          </a:p>
          <a:p>
            <a:pPr marL="285750" lvl="0" indent="-285750" algn="just">
              <a:buFont typeface="Wingdings" panose="05000000000000000000" pitchFamily="2" charset="2"/>
              <a:buChar char="q"/>
            </a:pPr>
            <a:r>
              <a:rPr lang="en-NG" sz="3200" b="1" dirty="0"/>
              <a:t>Cross-functional care and preventive strategies are necessary to managing effect of disease.</a:t>
            </a:r>
            <a:endParaRPr lang="en-GB" sz="3200" b="1" dirty="0"/>
          </a:p>
          <a:p>
            <a:pPr lvl="0" algn="just"/>
            <a:endParaRPr lang="en-NG" sz="3200" b="1" dirty="0"/>
          </a:p>
          <a:p>
            <a:pPr marL="285750" lvl="0" indent="-285750" algn="just">
              <a:buFont typeface="Wingdings" panose="05000000000000000000" pitchFamily="2" charset="2"/>
              <a:buChar char="q"/>
            </a:pPr>
            <a:r>
              <a:rPr lang="en-NG" sz="3200" b="1" dirty="0"/>
              <a:t>Person-</a:t>
            </a:r>
            <a:r>
              <a:rPr lang="en-NG" sz="3200" b="1" dirty="0" err="1"/>
              <a:t>centered</a:t>
            </a:r>
            <a:r>
              <a:rPr lang="en-NG" sz="3200" b="1" dirty="0"/>
              <a:t> assistance empowers patients and support prolonged health results</a:t>
            </a:r>
            <a:r>
              <a:rPr lang="en-GB" sz="3200" b="1" dirty="0"/>
              <a:t> </a:t>
            </a:r>
            <a:r>
              <a:rPr lang="ig-NG" sz="3200" b="1" dirty="0"/>
              <a:t>(Tortora and Derrickson, 2018)</a:t>
            </a:r>
            <a:r>
              <a:rPr lang="en-NG" sz="3200" b="1" dirty="0"/>
              <a:t>.</a:t>
            </a:r>
          </a:p>
        </p:txBody>
      </p:sp>
      <p:sp>
        <p:nvSpPr>
          <p:cNvPr id="27" name="TextBox 27"/>
          <p:cNvSpPr txBox="1"/>
          <p:nvPr/>
        </p:nvSpPr>
        <p:spPr>
          <a:xfrm>
            <a:off x="121270" y="984225"/>
            <a:ext cx="7685275" cy="941070"/>
          </a:xfrm>
          <a:prstGeom prst="rect">
            <a:avLst/>
          </a:prstGeom>
        </p:spPr>
        <p:txBody>
          <a:bodyPr lIns="0" tIns="0" rIns="0" bIns="0" rtlCol="0" anchor="t">
            <a:spAutoFit/>
          </a:bodyPr>
          <a:lstStyle/>
          <a:p>
            <a:pPr marL="0" lvl="0" indent="0" algn="l">
              <a:lnSpc>
                <a:spcPts val="7260"/>
              </a:lnSpc>
            </a:pPr>
            <a:r>
              <a:rPr lang="en-US" sz="6600" b="1" dirty="0">
                <a:solidFill>
                  <a:srgbClr val="000000"/>
                </a:solidFill>
                <a:latin typeface="Raleway Bold"/>
                <a:ea typeface="Raleway Bold"/>
                <a:cs typeface="Raleway Bold"/>
                <a:sym typeface="Raleway Bold"/>
              </a:rPr>
              <a:t>Conclusion</a:t>
            </a:r>
          </a:p>
        </p:txBody>
      </p:sp>
      <p:sp>
        <p:nvSpPr>
          <p:cNvPr id="5" name="TextBox 4">
            <a:extLst>
              <a:ext uri="{FF2B5EF4-FFF2-40B4-BE49-F238E27FC236}">
                <a16:creationId xmlns:a16="http://schemas.microsoft.com/office/drawing/2014/main" id="{5599E764-A19D-645A-FB91-E8562DEEC1D8}"/>
              </a:ext>
            </a:extLst>
          </p:cNvPr>
          <p:cNvSpPr txBox="1"/>
          <p:nvPr/>
        </p:nvSpPr>
        <p:spPr>
          <a:xfrm>
            <a:off x="9887247" y="2699534"/>
            <a:ext cx="8197527" cy="6911059"/>
          </a:xfrm>
          <a:prstGeom prst="rect">
            <a:avLst/>
          </a:prstGeom>
          <a:noFill/>
        </p:spPr>
        <p:txBody>
          <a:bodyPr wrap="square">
            <a:spAutoFit/>
          </a:bodyPr>
          <a:lstStyle/>
          <a:p>
            <a:pPr algn="just">
              <a:lnSpc>
                <a:spcPct val="107000"/>
              </a:lnSpc>
              <a:spcAft>
                <a:spcPts val="800"/>
              </a:spcAft>
              <a:buNone/>
            </a:pPr>
            <a:r>
              <a:rPr lang="en-NG" sz="3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Lung cancer arises from an intricate blend of lifestyle, occupational exposure, and biological factors</a:t>
            </a:r>
            <a:r>
              <a:rPr lang="en-GB" sz="3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t>
            </a:r>
            <a:r>
              <a:rPr lang="ig-NG" sz="3200" b="1" dirty="0">
                <a:solidFill>
                  <a:schemeClr val="bg1"/>
                </a:solidFill>
              </a:rPr>
              <a:t>(Lewis et al., 2013)</a:t>
            </a:r>
            <a:r>
              <a:rPr lang="en-NG" sz="3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How the disease develop may differ with individual patient characteristics which highlights the necessity of timely recognition and tailored care. </a:t>
            </a:r>
            <a:endParaRPr lang="en-GB" sz="3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GB" sz="1400" b="1" kern="100" dirty="0">
              <a:solidFill>
                <a:schemeClr val="bg1"/>
              </a:solidFill>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3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Multidimensional approaches and preventive strategies not only help manage the disease but also empower patients to maintain their health and quality of life over the long term. </a:t>
            </a:r>
          </a:p>
        </p:txBody>
      </p:sp>
      <p:pic>
        <p:nvPicPr>
          <p:cNvPr id="29" name="Picture 28">
            <a:extLst>
              <a:ext uri="{FF2B5EF4-FFF2-40B4-BE49-F238E27FC236}">
                <a16:creationId xmlns:a16="http://schemas.microsoft.com/office/drawing/2014/main" id="{38FBA908-D2E9-33FE-0567-73E0D413F23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114621" y="158565"/>
            <a:ext cx="1912122" cy="1656169"/>
          </a:xfrm>
          <a:prstGeom prst="rect">
            <a:avLst/>
          </a:prstGeom>
        </p:spPr>
      </p:pic>
      <p:pic>
        <p:nvPicPr>
          <p:cNvPr id="6" name="Audio 5">
            <a:hlinkClick r:id="" action="ppaction://media"/>
            <a:extLst>
              <a:ext uri="{FF2B5EF4-FFF2-40B4-BE49-F238E27FC236}">
                <a16:creationId xmlns:a16="http://schemas.microsoft.com/office/drawing/2014/main" id="{FCC5AFE2-B67A-5BDA-A0B6-D5BABE3FC299}"/>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4813"/>
    </mc:Choice>
    <mc:Fallback>
      <p:transition spd="slow" advTm="34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AA797B2-F623-5DE7-7806-B2EF36811FB4}"/>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E47195D-EC06-4298-8805-0F0D659976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4">
            <a:extLst>
              <a:ext uri="{FF2B5EF4-FFF2-40B4-BE49-F238E27FC236}">
                <a16:creationId xmlns:a16="http://schemas.microsoft.com/office/drawing/2014/main" id="{CF898D88-1F6B-D86F-7BC3-DDCBCF7BAEF3}"/>
              </a:ext>
            </a:extLst>
          </p:cNvPr>
          <p:cNvSpPr txBox="1"/>
          <p:nvPr/>
        </p:nvSpPr>
        <p:spPr>
          <a:xfrm>
            <a:off x="13901863" y="3034665"/>
            <a:ext cx="3704436" cy="4269105"/>
          </a:xfrm>
          <a:prstGeom prst="rect">
            <a:avLst/>
          </a:prstGeom>
        </p:spPr>
        <p:txBody>
          <a:bodyPr vert="horz" lIns="91440" tIns="45720" rIns="91440" bIns="45720" rtlCol="0" anchor="ctr">
            <a:normAutofit/>
          </a:bodyPr>
          <a:lstStyle/>
          <a:p>
            <a:pPr marL="0" lvl="0" indent="0">
              <a:lnSpc>
                <a:spcPct val="90000"/>
              </a:lnSpc>
              <a:spcBef>
                <a:spcPct val="0"/>
              </a:spcBef>
              <a:spcAft>
                <a:spcPts val="600"/>
              </a:spcAft>
            </a:pPr>
            <a:r>
              <a:rPr lang="en-US" sz="5600" b="1" spc="-263" dirty="0">
                <a:latin typeface="+mj-lt"/>
                <a:ea typeface="+mj-ea"/>
                <a:cs typeface="+mj-cs"/>
                <a:sym typeface="Neue Montreal"/>
              </a:rPr>
              <a:t>Thank</a:t>
            </a:r>
            <a:r>
              <a:rPr lang="en-US" sz="5600" b="1" spc="-281" dirty="0">
                <a:latin typeface="+mj-lt"/>
                <a:ea typeface="+mj-ea"/>
                <a:cs typeface="+mj-cs"/>
                <a:sym typeface="Neue Montreal"/>
              </a:rPr>
              <a:t> </a:t>
            </a:r>
            <a:r>
              <a:rPr lang="en-US" sz="5600" b="1" spc="-263" dirty="0">
                <a:latin typeface="+mj-lt"/>
                <a:ea typeface="+mj-ea"/>
                <a:cs typeface="+mj-cs"/>
                <a:sym typeface="Neue Montreal"/>
              </a:rPr>
              <a:t>You.</a:t>
            </a:r>
          </a:p>
          <a:p>
            <a:pPr marL="0" lvl="0" indent="0">
              <a:lnSpc>
                <a:spcPct val="90000"/>
              </a:lnSpc>
              <a:spcBef>
                <a:spcPct val="0"/>
              </a:spcBef>
              <a:spcAft>
                <a:spcPts val="600"/>
              </a:spcAft>
            </a:pPr>
            <a:r>
              <a:rPr lang="en-US" sz="5600" b="1" spc="-263" dirty="0">
                <a:latin typeface="+mj-lt"/>
                <a:ea typeface="+mj-ea"/>
                <a:cs typeface="+mj-cs"/>
                <a:sym typeface="Neue Montreal"/>
              </a:rPr>
              <a:t>Questions?</a:t>
            </a:r>
          </a:p>
        </p:txBody>
      </p:sp>
      <p:sp>
        <p:nvSpPr>
          <p:cNvPr id="20" name="Rectangle 1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150960" y="-1240850"/>
            <a:ext cx="2573217" cy="128751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27" y="996462"/>
            <a:ext cx="12123948" cy="840051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925671" y="5088146"/>
            <a:ext cx="2578608" cy="22857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DA22288-C7CD-1B67-E984-5A29A93811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114621" y="192431"/>
            <a:ext cx="1912122" cy="1656169"/>
          </a:xfrm>
          <a:prstGeom prst="rect">
            <a:avLst/>
          </a:prstGeom>
        </p:spPr>
      </p:pic>
      <p:grpSp>
        <p:nvGrpSpPr>
          <p:cNvPr id="2" name="Group 2">
            <a:extLst>
              <a:ext uri="{FF2B5EF4-FFF2-40B4-BE49-F238E27FC236}">
                <a16:creationId xmlns:a16="http://schemas.microsoft.com/office/drawing/2014/main" id="{2EB8B50B-687A-754C-8973-650F0882F7CB}"/>
              </a:ext>
            </a:extLst>
          </p:cNvPr>
          <p:cNvGrpSpPr/>
          <p:nvPr/>
        </p:nvGrpSpPr>
        <p:grpSpPr>
          <a:xfrm>
            <a:off x="1054927" y="1287787"/>
            <a:ext cx="5053404" cy="7817859"/>
            <a:chOff x="0" y="0"/>
            <a:chExt cx="1040474" cy="1609663"/>
          </a:xfrm>
        </p:grpSpPr>
        <p:sp>
          <p:nvSpPr>
            <p:cNvPr id="3" name="Freeform 3">
              <a:extLst>
                <a:ext uri="{FF2B5EF4-FFF2-40B4-BE49-F238E27FC236}">
                  <a16:creationId xmlns:a16="http://schemas.microsoft.com/office/drawing/2014/main" id="{408AB828-5F19-F654-F111-452B841D5B9A}"/>
                </a:ext>
              </a:extLst>
            </p:cNvPr>
            <p:cNvSpPr/>
            <p:nvPr/>
          </p:nvSpPr>
          <p:spPr>
            <a:xfrm>
              <a:off x="0" y="0"/>
              <a:ext cx="1040474" cy="1609663"/>
            </a:xfrm>
            <a:custGeom>
              <a:avLst/>
              <a:gdLst/>
              <a:ahLst/>
              <a:cxnLst/>
              <a:rect l="l" t="t" r="r" b="b"/>
              <a:pathLst>
                <a:path w="1040474" h="1609663">
                  <a:moveTo>
                    <a:pt x="0" y="0"/>
                  </a:moveTo>
                  <a:lnTo>
                    <a:pt x="1040474" y="0"/>
                  </a:lnTo>
                  <a:lnTo>
                    <a:pt x="1040474" y="1609663"/>
                  </a:lnTo>
                  <a:lnTo>
                    <a:pt x="0" y="1609663"/>
                  </a:lnTo>
                  <a:close/>
                </a:path>
              </a:pathLst>
            </a:custGeom>
            <a:blipFill>
              <a:blip r:embed="rId5"/>
              <a:stretch>
                <a:fillRect l="-2116" r="-2116"/>
              </a:stretch>
            </a:blipFill>
          </p:spPr>
          <p:txBody>
            <a:bodyPr/>
            <a:lstStyle/>
            <a:p>
              <a:endParaRPr lang="en-GB"/>
            </a:p>
          </p:txBody>
        </p:sp>
      </p:grpSp>
      <p:pic>
        <p:nvPicPr>
          <p:cNvPr id="8" name="Audio 7">
            <a:hlinkClick r:id="" action="ppaction://media"/>
            <a:extLst>
              <a:ext uri="{FF2B5EF4-FFF2-40B4-BE49-F238E27FC236}">
                <a16:creationId xmlns:a16="http://schemas.microsoft.com/office/drawing/2014/main" id="{7AAEBDFA-23A8-568A-2A12-051F71FDC81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1910974224"/>
      </p:ext>
    </p:extLst>
  </p:cSld>
  <p:clrMapOvr>
    <a:masterClrMapping/>
  </p:clrMapOvr>
  <mc:AlternateContent xmlns:mc="http://schemas.openxmlformats.org/markup-compatibility/2006">
    <mc:Choice xmlns:p14="http://schemas.microsoft.com/office/powerpoint/2010/main" Requires="p14">
      <p:transition spd="slow" p14:dur="2000" advTm="1177"/>
    </mc:Choice>
    <mc:Fallback>
      <p:transition spd="slow" advTm="1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CBED84-BC1B-57B5-5224-4017FEE7E5D4}"/>
            </a:ext>
          </a:extLst>
        </p:cNvPr>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4">
            <a:extLst>
              <a:ext uri="{FF2B5EF4-FFF2-40B4-BE49-F238E27FC236}">
                <a16:creationId xmlns:a16="http://schemas.microsoft.com/office/drawing/2014/main" id="{97F313F2-26D1-7C66-D1A6-FE7FE7BE45B4}"/>
              </a:ext>
            </a:extLst>
          </p:cNvPr>
          <p:cNvSpPr txBox="1"/>
          <p:nvPr/>
        </p:nvSpPr>
        <p:spPr>
          <a:xfrm>
            <a:off x="960120" y="493776"/>
            <a:ext cx="10341864" cy="2674620"/>
          </a:xfrm>
          <a:prstGeom prst="rect">
            <a:avLst/>
          </a:prstGeom>
        </p:spPr>
        <p:txBody>
          <a:bodyPr vert="horz" lIns="91440" tIns="45720" rIns="91440" bIns="45720" rtlCol="0" anchor="b">
            <a:normAutofit/>
          </a:bodyPr>
          <a:lstStyle/>
          <a:p>
            <a:pPr marL="0" lvl="0" indent="0">
              <a:lnSpc>
                <a:spcPct val="90000"/>
              </a:lnSpc>
              <a:spcBef>
                <a:spcPct val="0"/>
              </a:spcBef>
              <a:spcAft>
                <a:spcPts val="600"/>
              </a:spcAft>
            </a:pPr>
            <a:r>
              <a:rPr lang="en-US" sz="8100" spc="-263">
                <a:latin typeface="+mj-lt"/>
                <a:ea typeface="+mj-ea"/>
                <a:cs typeface="+mj-cs"/>
                <a:sym typeface="Neue Montreal"/>
              </a:rPr>
              <a:t>References </a:t>
            </a:r>
          </a:p>
        </p:txBody>
      </p:sp>
      <p:sp>
        <p:nvSpPr>
          <p:cNvPr id="3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428" y="3593592"/>
            <a:ext cx="6365383" cy="27432"/>
          </a:xfrm>
          <a:custGeom>
            <a:avLst/>
            <a:gdLst>
              <a:gd name="csX0" fmla="*/ 0 w 6365383"/>
              <a:gd name="csY0" fmla="*/ 0 h 27432"/>
              <a:gd name="csX1" fmla="*/ 636538 w 6365383"/>
              <a:gd name="csY1" fmla="*/ 0 h 27432"/>
              <a:gd name="csX2" fmla="*/ 1336730 w 6365383"/>
              <a:gd name="csY2" fmla="*/ 0 h 27432"/>
              <a:gd name="csX3" fmla="*/ 1909615 w 6365383"/>
              <a:gd name="csY3" fmla="*/ 0 h 27432"/>
              <a:gd name="csX4" fmla="*/ 2418846 w 6365383"/>
              <a:gd name="csY4" fmla="*/ 0 h 27432"/>
              <a:gd name="csX5" fmla="*/ 2928076 w 6365383"/>
              <a:gd name="csY5" fmla="*/ 0 h 27432"/>
              <a:gd name="csX6" fmla="*/ 3373653 w 6365383"/>
              <a:gd name="csY6" fmla="*/ 0 h 27432"/>
              <a:gd name="csX7" fmla="*/ 4137499 w 6365383"/>
              <a:gd name="csY7" fmla="*/ 0 h 27432"/>
              <a:gd name="csX8" fmla="*/ 4901345 w 6365383"/>
              <a:gd name="csY8" fmla="*/ 0 h 27432"/>
              <a:gd name="csX9" fmla="*/ 5665191 w 6365383"/>
              <a:gd name="csY9" fmla="*/ 0 h 27432"/>
              <a:gd name="csX10" fmla="*/ 6365383 w 6365383"/>
              <a:gd name="csY10" fmla="*/ 0 h 27432"/>
              <a:gd name="csX11" fmla="*/ 6365383 w 6365383"/>
              <a:gd name="csY11" fmla="*/ 27432 h 27432"/>
              <a:gd name="csX12" fmla="*/ 5728845 w 6365383"/>
              <a:gd name="csY12" fmla="*/ 27432 h 27432"/>
              <a:gd name="csX13" fmla="*/ 5028653 w 6365383"/>
              <a:gd name="csY13" fmla="*/ 27432 h 27432"/>
              <a:gd name="csX14" fmla="*/ 4583076 w 6365383"/>
              <a:gd name="csY14" fmla="*/ 27432 h 27432"/>
              <a:gd name="csX15" fmla="*/ 4137499 w 6365383"/>
              <a:gd name="csY15" fmla="*/ 27432 h 27432"/>
              <a:gd name="csX16" fmla="*/ 3691922 w 6365383"/>
              <a:gd name="csY16" fmla="*/ 27432 h 27432"/>
              <a:gd name="csX17" fmla="*/ 3182692 w 6365383"/>
              <a:gd name="csY17" fmla="*/ 27432 h 27432"/>
              <a:gd name="csX18" fmla="*/ 2673461 w 6365383"/>
              <a:gd name="csY18" fmla="*/ 27432 h 27432"/>
              <a:gd name="csX19" fmla="*/ 2164230 w 6365383"/>
              <a:gd name="csY19" fmla="*/ 27432 h 27432"/>
              <a:gd name="csX20" fmla="*/ 1655000 w 6365383"/>
              <a:gd name="csY20" fmla="*/ 27432 h 27432"/>
              <a:gd name="csX21" fmla="*/ 1145769 w 6365383"/>
              <a:gd name="csY21" fmla="*/ 27432 h 27432"/>
              <a:gd name="csX22" fmla="*/ 0 w 6365383"/>
              <a:gd name="csY22" fmla="*/ 27432 h 27432"/>
              <a:gd name="csX23" fmla="*/ 0 w 6365383"/>
              <a:gd name="csY23"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6365383" h="27432" fill="none" extrusionOk="0">
                <a:moveTo>
                  <a:pt x="0" y="0"/>
                </a:moveTo>
                <a:cubicBezTo>
                  <a:pt x="164014" y="-28800"/>
                  <a:pt x="392589" y="16597"/>
                  <a:pt x="636538" y="0"/>
                </a:cubicBezTo>
                <a:cubicBezTo>
                  <a:pt x="880487" y="-16597"/>
                  <a:pt x="1095224" y="-7871"/>
                  <a:pt x="1336730" y="0"/>
                </a:cubicBezTo>
                <a:cubicBezTo>
                  <a:pt x="1578236" y="7871"/>
                  <a:pt x="1649337" y="-22384"/>
                  <a:pt x="1909615" y="0"/>
                </a:cubicBezTo>
                <a:cubicBezTo>
                  <a:pt x="2169893" y="22384"/>
                  <a:pt x="2279697" y="7436"/>
                  <a:pt x="2418846" y="0"/>
                </a:cubicBezTo>
                <a:cubicBezTo>
                  <a:pt x="2557995" y="-7436"/>
                  <a:pt x="2719158" y="24395"/>
                  <a:pt x="2928076" y="0"/>
                </a:cubicBezTo>
                <a:cubicBezTo>
                  <a:pt x="3136994" y="-24395"/>
                  <a:pt x="3236398" y="-16046"/>
                  <a:pt x="3373653" y="0"/>
                </a:cubicBezTo>
                <a:cubicBezTo>
                  <a:pt x="3510908" y="16046"/>
                  <a:pt x="3933654" y="-18835"/>
                  <a:pt x="4137499" y="0"/>
                </a:cubicBezTo>
                <a:cubicBezTo>
                  <a:pt x="4341344" y="18835"/>
                  <a:pt x="4634949" y="16518"/>
                  <a:pt x="4901345" y="0"/>
                </a:cubicBezTo>
                <a:cubicBezTo>
                  <a:pt x="5167741" y="-16518"/>
                  <a:pt x="5482502" y="-23233"/>
                  <a:pt x="5665191" y="0"/>
                </a:cubicBezTo>
                <a:cubicBezTo>
                  <a:pt x="5847880" y="23233"/>
                  <a:pt x="6038909" y="-19558"/>
                  <a:pt x="6365383" y="0"/>
                </a:cubicBezTo>
                <a:cubicBezTo>
                  <a:pt x="6366317" y="12270"/>
                  <a:pt x="6364320" y="20068"/>
                  <a:pt x="6365383" y="27432"/>
                </a:cubicBezTo>
                <a:cubicBezTo>
                  <a:pt x="6160909" y="45028"/>
                  <a:pt x="5918554" y="42323"/>
                  <a:pt x="5728845" y="27432"/>
                </a:cubicBezTo>
                <a:cubicBezTo>
                  <a:pt x="5539136" y="12541"/>
                  <a:pt x="5172149" y="23835"/>
                  <a:pt x="5028653" y="27432"/>
                </a:cubicBezTo>
                <a:cubicBezTo>
                  <a:pt x="4885157" y="31029"/>
                  <a:pt x="4768966" y="33290"/>
                  <a:pt x="4583076" y="27432"/>
                </a:cubicBezTo>
                <a:cubicBezTo>
                  <a:pt x="4397186" y="21574"/>
                  <a:pt x="4295537" y="38724"/>
                  <a:pt x="4137499" y="27432"/>
                </a:cubicBezTo>
                <a:cubicBezTo>
                  <a:pt x="3979461" y="16140"/>
                  <a:pt x="3895902" y="23317"/>
                  <a:pt x="3691922" y="27432"/>
                </a:cubicBezTo>
                <a:cubicBezTo>
                  <a:pt x="3487942" y="31547"/>
                  <a:pt x="3348597" y="42606"/>
                  <a:pt x="3182692" y="27432"/>
                </a:cubicBezTo>
                <a:cubicBezTo>
                  <a:pt x="3016787" y="12259"/>
                  <a:pt x="2922425" y="45987"/>
                  <a:pt x="2673461" y="27432"/>
                </a:cubicBezTo>
                <a:cubicBezTo>
                  <a:pt x="2424497" y="8877"/>
                  <a:pt x="2406338" y="46461"/>
                  <a:pt x="2164230" y="27432"/>
                </a:cubicBezTo>
                <a:cubicBezTo>
                  <a:pt x="1922122" y="8403"/>
                  <a:pt x="1843534" y="2368"/>
                  <a:pt x="1655000" y="27432"/>
                </a:cubicBezTo>
                <a:cubicBezTo>
                  <a:pt x="1466466" y="52497"/>
                  <a:pt x="1384300" y="39658"/>
                  <a:pt x="1145769" y="27432"/>
                </a:cubicBezTo>
                <a:cubicBezTo>
                  <a:pt x="907238" y="15206"/>
                  <a:pt x="344177" y="36391"/>
                  <a:pt x="0" y="27432"/>
                </a:cubicBezTo>
                <a:cubicBezTo>
                  <a:pt x="-1194" y="21937"/>
                  <a:pt x="1202" y="7917"/>
                  <a:pt x="0" y="0"/>
                </a:cubicBezTo>
                <a:close/>
              </a:path>
              <a:path w="6365383" h="27432" stroke="0" extrusionOk="0">
                <a:moveTo>
                  <a:pt x="0" y="0"/>
                </a:moveTo>
                <a:cubicBezTo>
                  <a:pt x="152654" y="12967"/>
                  <a:pt x="297359" y="-4977"/>
                  <a:pt x="509231" y="0"/>
                </a:cubicBezTo>
                <a:cubicBezTo>
                  <a:pt x="721103" y="4977"/>
                  <a:pt x="792740" y="-12744"/>
                  <a:pt x="954807" y="0"/>
                </a:cubicBezTo>
                <a:cubicBezTo>
                  <a:pt x="1116874" y="12744"/>
                  <a:pt x="1322429" y="24743"/>
                  <a:pt x="1464038" y="0"/>
                </a:cubicBezTo>
                <a:cubicBezTo>
                  <a:pt x="1605647" y="-24743"/>
                  <a:pt x="1947393" y="-20672"/>
                  <a:pt x="2100576" y="0"/>
                </a:cubicBezTo>
                <a:cubicBezTo>
                  <a:pt x="2253759" y="20672"/>
                  <a:pt x="2622231" y="-30966"/>
                  <a:pt x="2800769" y="0"/>
                </a:cubicBezTo>
                <a:cubicBezTo>
                  <a:pt x="2979307" y="30966"/>
                  <a:pt x="3356872" y="-13631"/>
                  <a:pt x="3564614" y="0"/>
                </a:cubicBezTo>
                <a:cubicBezTo>
                  <a:pt x="3772356" y="13631"/>
                  <a:pt x="4163183" y="-4973"/>
                  <a:pt x="4328460" y="0"/>
                </a:cubicBezTo>
                <a:cubicBezTo>
                  <a:pt x="4493737" y="4973"/>
                  <a:pt x="4672761" y="-9287"/>
                  <a:pt x="4901345" y="0"/>
                </a:cubicBezTo>
                <a:cubicBezTo>
                  <a:pt x="5129930" y="9287"/>
                  <a:pt x="5395146" y="9436"/>
                  <a:pt x="5601537" y="0"/>
                </a:cubicBezTo>
                <a:cubicBezTo>
                  <a:pt x="5807928" y="-9436"/>
                  <a:pt x="5983747" y="-13862"/>
                  <a:pt x="6365383" y="0"/>
                </a:cubicBezTo>
                <a:cubicBezTo>
                  <a:pt x="6365699" y="13405"/>
                  <a:pt x="6365869" y="14360"/>
                  <a:pt x="6365383" y="27432"/>
                </a:cubicBezTo>
                <a:cubicBezTo>
                  <a:pt x="6195306" y="29393"/>
                  <a:pt x="5872535" y="56613"/>
                  <a:pt x="5728845" y="27432"/>
                </a:cubicBezTo>
                <a:cubicBezTo>
                  <a:pt x="5585155" y="-1749"/>
                  <a:pt x="5272464" y="11679"/>
                  <a:pt x="5028653" y="27432"/>
                </a:cubicBezTo>
                <a:cubicBezTo>
                  <a:pt x="4784842" y="43185"/>
                  <a:pt x="4688244" y="28658"/>
                  <a:pt x="4455768" y="27432"/>
                </a:cubicBezTo>
                <a:cubicBezTo>
                  <a:pt x="4223293" y="26206"/>
                  <a:pt x="4032880" y="15477"/>
                  <a:pt x="3882884" y="27432"/>
                </a:cubicBezTo>
                <a:cubicBezTo>
                  <a:pt x="3732888" y="39387"/>
                  <a:pt x="3278726" y="-7170"/>
                  <a:pt x="3119038" y="27432"/>
                </a:cubicBezTo>
                <a:cubicBezTo>
                  <a:pt x="2959350" y="62034"/>
                  <a:pt x="2786856" y="40315"/>
                  <a:pt x="2609807" y="27432"/>
                </a:cubicBezTo>
                <a:cubicBezTo>
                  <a:pt x="2432758" y="14549"/>
                  <a:pt x="2064373" y="16547"/>
                  <a:pt x="1909615" y="27432"/>
                </a:cubicBezTo>
                <a:cubicBezTo>
                  <a:pt x="1754857" y="38317"/>
                  <a:pt x="1663685" y="27374"/>
                  <a:pt x="1464038" y="27432"/>
                </a:cubicBezTo>
                <a:cubicBezTo>
                  <a:pt x="1264391" y="27490"/>
                  <a:pt x="1071013" y="1487"/>
                  <a:pt x="827500" y="27432"/>
                </a:cubicBezTo>
                <a:cubicBezTo>
                  <a:pt x="583987" y="53377"/>
                  <a:pt x="349818" y="3910"/>
                  <a:pt x="0" y="27432"/>
                </a:cubicBezTo>
                <a:cubicBezTo>
                  <a:pt x="-116" y="21844"/>
                  <a:pt x="591" y="653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0997064-23F9-1358-F284-41013096FB28}"/>
              </a:ext>
            </a:extLst>
          </p:cNvPr>
          <p:cNvSpPr txBox="1"/>
          <p:nvPr/>
        </p:nvSpPr>
        <p:spPr>
          <a:xfrm>
            <a:off x="718457" y="4046220"/>
            <a:ext cx="10583527" cy="5239512"/>
          </a:xfrm>
          <a:prstGeom prst="rect">
            <a:avLst/>
          </a:prstGeom>
        </p:spPr>
        <p:txBody>
          <a:bodyPr vert="horz" lIns="91440" tIns="45720" rIns="91440" bIns="45720" rtlCol="0">
            <a:normAutofit fontScale="92500"/>
          </a:bodyPr>
          <a:lstStyle/>
          <a:p>
            <a:pPr lvl="0" indent="-228600" algn="just">
              <a:lnSpc>
                <a:spcPct val="90000"/>
              </a:lnSpc>
              <a:spcAft>
                <a:spcPts val="800"/>
              </a:spcAft>
              <a:buSzPts val="1000"/>
              <a:buFont typeface="Arial" panose="020B0604020202020204" pitchFamily="34" charset="0"/>
              <a:buChar char="•"/>
              <a:tabLst>
                <a:tab pos="457200" algn="l"/>
              </a:tabLst>
            </a:pPr>
            <a:r>
              <a:rPr lang="en-US" sz="1400" b="1" dirty="0">
                <a:effectLst/>
              </a:rPr>
              <a:t>Sharma, A., Gupta, N. &amp; Kumar, R., 2021. </a:t>
            </a:r>
            <a:r>
              <a:rPr lang="en-US" sz="1400" b="1" i="1" dirty="0">
                <a:effectLst/>
              </a:rPr>
              <a:t>Lung Cancer Diagnostics: Current Approaches.</a:t>
            </a:r>
            <a:r>
              <a:rPr lang="en-US" sz="1400" b="1" dirty="0">
                <a:effectLst/>
              </a:rPr>
              <a:t> Journal of Clinical Oncology, 39(15), pp.1650–1663. </a:t>
            </a:r>
          </a:p>
          <a:p>
            <a:pPr indent="-228600" algn="just">
              <a:lnSpc>
                <a:spcPct val="90000"/>
              </a:lnSpc>
              <a:buFont typeface="Arial" panose="020B0604020202020204" pitchFamily="34" charset="0"/>
              <a:buChar char="•"/>
            </a:pPr>
            <a:r>
              <a:rPr lang="en-US" sz="1400" b="1" dirty="0"/>
              <a:t>National Institute for Health and Care Excellence (NICE) (2024) </a:t>
            </a:r>
            <a:r>
              <a:rPr lang="en-US" sz="1400" b="1" i="1" dirty="0"/>
              <a:t>Lung cancer: diagnosis and management</a:t>
            </a:r>
            <a:r>
              <a:rPr lang="en-US" sz="1400" b="1" dirty="0"/>
              <a:t>. NICE guideline NG122. Available at: </a:t>
            </a:r>
            <a:r>
              <a:rPr lang="en-US" sz="1400" b="1" u="sng" dirty="0">
                <a:hlinkClick r:id="rId4">
                  <a:extLst>
                    <a:ext uri="{A12FA001-AC4F-418D-AE19-62706E023703}">
                      <ahyp:hlinkClr xmlns:ahyp="http://schemas.microsoft.com/office/drawing/2018/hyperlinkcolor" val="tx"/>
                    </a:ext>
                  </a:extLst>
                </a:hlinkClick>
              </a:rPr>
              <a:t>https://www.nice.org.uk/guidance/NG122</a:t>
            </a:r>
            <a:r>
              <a:rPr lang="en-US" sz="1400" b="1" dirty="0"/>
              <a:t> (Accessed: 9 April 2026).</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err="1"/>
              <a:t>Maconachie</a:t>
            </a:r>
            <a:r>
              <a:rPr lang="en-US" sz="1400" b="1" dirty="0"/>
              <a:t>, R., Mercer, T., Navani, N. and McVeigh, G. (2019) ‘Lung cancer: diagnosis and management: summary of updated NICE guidance’, </a:t>
            </a:r>
            <a:r>
              <a:rPr lang="en-US" sz="1400" b="1" i="1" dirty="0"/>
              <a:t>BMJ</a:t>
            </a:r>
            <a:r>
              <a:rPr lang="en-US" sz="1400" b="1" dirty="0"/>
              <a:t>, 364, l1049. </a:t>
            </a:r>
            <a:r>
              <a:rPr lang="en-US" sz="1400" b="1" dirty="0" err="1"/>
              <a:t>doi</a:t>
            </a:r>
            <a:r>
              <a:rPr lang="en-US" sz="1400" b="1" dirty="0"/>
              <a:t>: 10.1136/bmj.l1049.</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a:t>American College of Chest Physicians (2013) </a:t>
            </a:r>
            <a:r>
              <a:rPr lang="en-US" sz="1400" b="1" i="1" dirty="0"/>
              <a:t>Epidemiology of lung cancer: Diagnosis and management of lung cancer</a:t>
            </a:r>
            <a:r>
              <a:rPr lang="en-US" sz="1400" b="1" dirty="0"/>
              <a:t>, 3rd ed. </a:t>
            </a:r>
            <a:r>
              <a:rPr lang="en-US" sz="1400" b="1" i="1" dirty="0"/>
              <a:t>Chest</a:t>
            </a:r>
            <a:r>
              <a:rPr lang="en-US" sz="1400" b="1" dirty="0"/>
              <a:t>, 143(5 Suppl), e1S–e29S. Available at: </a:t>
            </a:r>
            <a:r>
              <a:rPr lang="en-US" sz="1400" b="1" u="sng" dirty="0">
                <a:hlinkClick r:id="rId5">
                  <a:extLst>
                    <a:ext uri="{A12FA001-AC4F-418D-AE19-62706E023703}">
                      <ahyp:hlinkClr xmlns:ahyp="http://schemas.microsoft.com/office/drawing/2018/hyperlinkcolor" val="tx"/>
                    </a:ext>
                  </a:extLst>
                </a:hlinkClick>
              </a:rPr>
              <a:t>https://pmc.ncbi.nlm.nih.gov/articles/PMC4694610/</a:t>
            </a:r>
            <a:r>
              <a:rPr lang="en-US" sz="1400" b="1" dirty="0"/>
              <a:t> (Accessed: 9 April 2026).</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a:t>Lewis, S.Z., Diekemper, R., </a:t>
            </a:r>
            <a:r>
              <a:rPr lang="en-US" sz="1400" b="1" dirty="0" err="1"/>
              <a:t>Addrizzo</a:t>
            </a:r>
            <a:r>
              <a:rPr lang="en-US" sz="1400" b="1" dirty="0"/>
              <a:t>-Harris, D.J., et al. (2013) ‘Methodology for development of guidelines for lung cancer: diagnosis and management of lung cancer, 3rd ed: American College of Chest Physicians evidence-based clinical practice guidelines’, </a:t>
            </a:r>
            <a:r>
              <a:rPr lang="en-US" sz="1400" b="1" i="1" dirty="0"/>
              <a:t>Chest</a:t>
            </a:r>
            <a:r>
              <a:rPr lang="en-US" sz="1400" b="1" dirty="0"/>
              <a:t>, 143(5 Suppl), pp. 41S–50S.</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a:t>NHS UK (2023) </a:t>
            </a:r>
            <a:r>
              <a:rPr lang="en-US" sz="1400" b="1" i="1" dirty="0"/>
              <a:t>Lung cancer – causes, symptoms and diagnosis</a:t>
            </a:r>
            <a:r>
              <a:rPr lang="en-US" sz="1400" b="1" dirty="0"/>
              <a:t>. Available at: </a:t>
            </a:r>
            <a:r>
              <a:rPr lang="en-US" sz="1400" b="1" u="sng" dirty="0">
                <a:hlinkClick r:id="rId6">
                  <a:extLst>
                    <a:ext uri="{A12FA001-AC4F-418D-AE19-62706E023703}">
                      <ahyp:hlinkClr xmlns:ahyp="http://schemas.microsoft.com/office/drawing/2018/hyperlinkcolor" val="tx"/>
                    </a:ext>
                  </a:extLst>
                </a:hlinkClick>
              </a:rPr>
              <a:t>https://www.nhs.uk/conditions/lung-cancer/</a:t>
            </a:r>
            <a:r>
              <a:rPr lang="en-US" sz="1400" b="1" dirty="0"/>
              <a:t> (Accessed: 9 April 2026).</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a:t>World Health Organization (WHO) (2024) </a:t>
            </a:r>
            <a:r>
              <a:rPr lang="en-US" sz="1400" b="1" i="1" dirty="0"/>
              <a:t>Cancer fact sheets: Lung cancer</a:t>
            </a:r>
            <a:r>
              <a:rPr lang="en-US" sz="1400" b="1" dirty="0"/>
              <a:t>. Available at: </a:t>
            </a:r>
            <a:r>
              <a:rPr lang="en-US" sz="1400" b="1" u="sng" dirty="0">
                <a:hlinkClick r:id="rId7">
                  <a:extLst>
                    <a:ext uri="{A12FA001-AC4F-418D-AE19-62706E023703}">
                      <ahyp:hlinkClr xmlns:ahyp="http://schemas.microsoft.com/office/drawing/2018/hyperlinkcolor" val="tx"/>
                    </a:ext>
                  </a:extLst>
                </a:hlinkClick>
              </a:rPr>
              <a:t>https://www.who.int/news-room/fact-sheets/detail/cancer</a:t>
            </a:r>
            <a:r>
              <a:rPr lang="en-US" sz="1400" b="1" dirty="0"/>
              <a:t> (Accessed: 9 April 2026).</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a:t>Tortora, G.J. and Derrickson, B.H., 2018. </a:t>
            </a:r>
            <a:r>
              <a:rPr lang="en-US" sz="1400" b="1" i="1" dirty="0"/>
              <a:t>Principles of anatomy and physiology</a:t>
            </a:r>
            <a:r>
              <a:rPr lang="en-US" sz="1400" b="1" dirty="0"/>
              <a:t>. John </a:t>
            </a:r>
            <a:r>
              <a:rPr lang="en-US" sz="1400" b="1" dirty="0" err="1"/>
              <a:t>wiley</a:t>
            </a:r>
            <a:r>
              <a:rPr lang="en-US" sz="1400" b="1" dirty="0"/>
              <a:t> &amp; sons. </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a:t>de Groot, P. and Munden, R.F., 2012. Lung cancer epidemiology, risk factors, and prevention. </a:t>
            </a:r>
            <a:r>
              <a:rPr lang="en-US" sz="1400" b="1" i="1" dirty="0"/>
              <a:t>Radiologic Clinics</a:t>
            </a:r>
            <a:r>
              <a:rPr lang="en-US" sz="1400" b="1" dirty="0"/>
              <a:t>, </a:t>
            </a:r>
            <a:r>
              <a:rPr lang="en-US" sz="1400" b="1" i="1" dirty="0"/>
              <a:t>50</a:t>
            </a:r>
            <a:r>
              <a:rPr lang="en-US" sz="1400" b="1" dirty="0"/>
              <a:t>(5), pp.863-876.</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a:t>Siegel, R.L., Miller, K.D., Fuchs, H.E. and Jemal, A., 2021. Cancer statistics, 2021. </a:t>
            </a:r>
            <a:r>
              <a:rPr lang="en-US" sz="1400" b="1" i="1" dirty="0"/>
              <a:t>CA: a cancer journal for clinicians</a:t>
            </a:r>
            <a:r>
              <a:rPr lang="en-US" sz="1400" b="1" dirty="0"/>
              <a:t>, </a:t>
            </a:r>
            <a:r>
              <a:rPr lang="en-US" sz="1400" b="1" i="1" dirty="0"/>
              <a:t>71</a:t>
            </a:r>
            <a:r>
              <a:rPr lang="en-US" sz="1400" b="1" dirty="0"/>
              <a:t>(1), pp.7-33. </a:t>
            </a:r>
          </a:p>
          <a:p>
            <a:pPr indent="-228600" algn="just">
              <a:lnSpc>
                <a:spcPct val="90000"/>
              </a:lnSpc>
              <a:buFont typeface="Arial" panose="020B0604020202020204" pitchFamily="34" charset="0"/>
              <a:buChar char="•"/>
            </a:pPr>
            <a:r>
              <a:rPr lang="en-US" sz="1400" b="1" dirty="0"/>
              <a:t>Morabito, A., Mercadante, E., Muto, P., Manzo, A., Palumbo, G., Sforza, V., Montanino, A., </a:t>
            </a:r>
            <a:r>
              <a:rPr lang="en-US" sz="1400" b="1" dirty="0" err="1"/>
              <a:t>Sandomenico</a:t>
            </a:r>
            <a:r>
              <a:rPr lang="en-US" sz="1400" b="1" dirty="0"/>
              <a:t>, C., Costanzo, R., Esposito, G. and Totaro, G., 2024. Improving the quality of patient care in lung cancer: key factors for successful multidisciplinary team working. Exploration of Targeted Anti-tumor Therapy, 5(2), p.260.</a:t>
            </a:r>
          </a:p>
          <a:p>
            <a:pPr indent="-228600" algn="just">
              <a:lnSpc>
                <a:spcPct val="90000"/>
              </a:lnSpc>
              <a:buFont typeface="Arial" panose="020B0604020202020204" pitchFamily="34" charset="0"/>
              <a:buChar char="•"/>
            </a:pPr>
            <a:r>
              <a:rPr lang="en-US" sz="1400" b="1" dirty="0"/>
              <a:t>Eifel, J., 2012. A multidisciplinary approach. Oncologic Imaging: A Multidisciplinary Approach E-Book: Expert Consult-Online and Print, 17.</a:t>
            </a:r>
          </a:p>
          <a:p>
            <a:pPr indent="-228600" algn="just">
              <a:lnSpc>
                <a:spcPct val="90000"/>
              </a:lnSpc>
              <a:buFont typeface="Arial" panose="020B0604020202020204" pitchFamily="34" charset="0"/>
              <a:buChar char="•"/>
            </a:pPr>
            <a:endParaRPr lang="en-US" sz="1400" b="1" dirty="0"/>
          </a:p>
        </p:txBody>
      </p:sp>
      <p:pic>
        <p:nvPicPr>
          <p:cNvPr id="7" name="Picture 6">
            <a:extLst>
              <a:ext uri="{FF2B5EF4-FFF2-40B4-BE49-F238E27FC236}">
                <a16:creationId xmlns:a16="http://schemas.microsoft.com/office/drawing/2014/main" id="{F1A811EB-0ECA-90C4-0882-995F17C5CCA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6114621" y="192431"/>
            <a:ext cx="1912122" cy="1656169"/>
          </a:xfrm>
          <a:prstGeom prst="rect">
            <a:avLst/>
          </a:prstGeom>
        </p:spPr>
      </p:pic>
      <p:grpSp>
        <p:nvGrpSpPr>
          <p:cNvPr id="2" name="Group 2">
            <a:extLst>
              <a:ext uri="{FF2B5EF4-FFF2-40B4-BE49-F238E27FC236}">
                <a16:creationId xmlns:a16="http://schemas.microsoft.com/office/drawing/2014/main" id="{08E9AD85-CBC6-DF36-75AF-05FDF89335F5}"/>
              </a:ext>
            </a:extLst>
          </p:cNvPr>
          <p:cNvGrpSpPr/>
          <p:nvPr/>
        </p:nvGrpSpPr>
        <p:grpSpPr>
          <a:xfrm>
            <a:off x="12788964" y="1831087"/>
            <a:ext cx="3325658" cy="5144954"/>
            <a:chOff x="-110950" y="418395"/>
            <a:chExt cx="1040474" cy="1609663"/>
          </a:xfrm>
        </p:grpSpPr>
        <p:sp>
          <p:nvSpPr>
            <p:cNvPr id="3" name="Freeform 3">
              <a:extLst>
                <a:ext uri="{FF2B5EF4-FFF2-40B4-BE49-F238E27FC236}">
                  <a16:creationId xmlns:a16="http://schemas.microsoft.com/office/drawing/2014/main" id="{14609ECB-F429-9F8E-71BD-A14B2D2BAEB1}"/>
                </a:ext>
              </a:extLst>
            </p:cNvPr>
            <p:cNvSpPr/>
            <p:nvPr/>
          </p:nvSpPr>
          <p:spPr>
            <a:xfrm>
              <a:off x="-110950" y="418395"/>
              <a:ext cx="1040474" cy="1609663"/>
            </a:xfrm>
            <a:custGeom>
              <a:avLst/>
              <a:gdLst/>
              <a:ahLst/>
              <a:cxnLst/>
              <a:rect l="l" t="t" r="r" b="b"/>
              <a:pathLst>
                <a:path w="1040474" h="1609663">
                  <a:moveTo>
                    <a:pt x="0" y="0"/>
                  </a:moveTo>
                  <a:lnTo>
                    <a:pt x="1040474" y="0"/>
                  </a:lnTo>
                  <a:lnTo>
                    <a:pt x="1040474" y="1609663"/>
                  </a:lnTo>
                  <a:lnTo>
                    <a:pt x="0" y="1609663"/>
                  </a:lnTo>
                  <a:close/>
                </a:path>
              </a:pathLst>
            </a:custGeom>
            <a:blipFill>
              <a:blip r:embed="rId9"/>
              <a:stretch>
                <a:fillRect l="-2116" r="-2116"/>
              </a:stretch>
            </a:blipFill>
          </p:spPr>
          <p:txBody>
            <a:bodyPr/>
            <a:lstStyle/>
            <a:p>
              <a:endParaRPr lang="en-GB" dirty="0"/>
            </a:p>
          </p:txBody>
        </p:sp>
      </p:grpSp>
      <p:pic>
        <p:nvPicPr>
          <p:cNvPr id="9" name="Audio 8">
            <a:hlinkClick r:id="" action="ppaction://media"/>
            <a:extLst>
              <a:ext uri="{FF2B5EF4-FFF2-40B4-BE49-F238E27FC236}">
                <a16:creationId xmlns:a16="http://schemas.microsoft.com/office/drawing/2014/main" id="{8A9C1E9E-934D-C7A3-B809-149F5C3BEF3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910027311"/>
      </p:ext>
    </p:extLst>
  </p:cSld>
  <p:clrMapOvr>
    <a:masterClrMapping/>
  </p:clrMapOvr>
  <mc:AlternateContent xmlns:mc="http://schemas.openxmlformats.org/markup-compatibility/2006">
    <mc:Choice xmlns:p14="http://schemas.microsoft.com/office/powerpoint/2010/main" Requires="p14">
      <p:transition spd="slow" p14:dur="2000" advTm="3927"/>
    </mc:Choice>
    <mc:Fallback>
      <p:transition spd="slow" advTm="39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2564</TotalTime>
  <Words>2923</Words>
  <Application>Microsoft Office PowerPoint</Application>
  <PresentationFormat>Custom</PresentationFormat>
  <Paragraphs>204</Paragraphs>
  <Slides>16</Slides>
  <Notes>4</Notes>
  <HiddenSlides>0</HiddenSlides>
  <MMClips>16</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Calibri</vt:lpstr>
      <vt:lpstr>Arial</vt:lpstr>
      <vt:lpstr>Aptos</vt:lpstr>
      <vt:lpstr>Raleway Bold</vt:lpstr>
      <vt:lpstr>Courier New</vt:lpstr>
      <vt:lpstr>Times New Roman</vt:lpstr>
      <vt:lpstr>Symbol</vt:lpstr>
      <vt:lpstr>Arial Nova</vt:lpstr>
      <vt:lpstr>Raleway</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EMTS Ltd v. Afdin Ventures: Case Review</dc:title>
  <dc:creator>Chinonso Ekuma</dc:creator>
  <cp:lastModifiedBy>Sharku Adarkwah (2419438)</cp:lastModifiedBy>
  <cp:revision>10</cp:revision>
  <dcterms:created xsi:type="dcterms:W3CDTF">2006-08-16T00:00:00Z</dcterms:created>
  <dcterms:modified xsi:type="dcterms:W3CDTF">2026-04-21T14:33:42Z</dcterms:modified>
  <dc:identifier>DAHGAJKmhWg</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1fcaacdb-9fd4-44ac-8d35-f048ad475af0_Enabled">
    <vt:lpwstr>true</vt:lpwstr>
  </property>
  <property fmtid="{D5CDD505-2E9C-101B-9397-08002B2CF9AE}" pid="3" name="MSIP_Label_1fcaacdb-9fd4-44ac-8d35-f048ad475af0_SetDate">
    <vt:lpwstr>2026-04-05T19:20:06Z</vt:lpwstr>
  </property>
  <property fmtid="{D5CDD505-2E9C-101B-9397-08002B2CF9AE}" pid="4" name="MSIP_Label_1fcaacdb-9fd4-44ac-8d35-f048ad475af0_Method">
    <vt:lpwstr>Standard</vt:lpwstr>
  </property>
  <property fmtid="{D5CDD505-2E9C-101B-9397-08002B2CF9AE}" pid="5" name="MSIP_Label_1fcaacdb-9fd4-44ac-8d35-f048ad475af0_Name">
    <vt:lpwstr>Internal</vt:lpwstr>
  </property>
  <property fmtid="{D5CDD505-2E9C-101B-9397-08002B2CF9AE}" pid="6" name="MSIP_Label_1fcaacdb-9fd4-44ac-8d35-f048ad475af0_SiteId">
    <vt:lpwstr>6c8ae6d2-c524-4067-ab68-96c3826af3b2</vt:lpwstr>
  </property>
  <property fmtid="{D5CDD505-2E9C-101B-9397-08002B2CF9AE}" pid="7" name="MSIP_Label_1fcaacdb-9fd4-44ac-8d35-f048ad475af0_ActionId">
    <vt:lpwstr>c828fa6c-b4d1-4cb1-abe2-332ef60aa4eb</vt:lpwstr>
  </property>
  <property fmtid="{D5CDD505-2E9C-101B-9397-08002B2CF9AE}" pid="8" name="MSIP_Label_1fcaacdb-9fd4-44ac-8d35-f048ad475af0_ContentBits">
    <vt:lpwstr>0</vt:lpwstr>
  </property>
  <property fmtid="{D5CDD505-2E9C-101B-9397-08002B2CF9AE}" pid="9" name="MSIP_Label_1fcaacdb-9fd4-44ac-8d35-f048ad475af0_Tag">
    <vt:lpwstr>10, 3, 0, 1</vt:lpwstr>
  </property>
</Properties>
</file>