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90E01-899D-4DD1-8020-F2BC465816F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54CDF-D038-4D1B-9B40-0F3047CF2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88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90E01-899D-4DD1-8020-F2BC465816F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54CDF-D038-4D1B-9B40-0F3047CF2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574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90E01-899D-4DD1-8020-F2BC465816F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54CDF-D038-4D1B-9B40-0F3047CF2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174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90E01-899D-4DD1-8020-F2BC465816F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54CDF-D038-4D1B-9B40-0F3047CF2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695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90E01-899D-4DD1-8020-F2BC465816F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54CDF-D038-4D1B-9B40-0F3047CF2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026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90E01-899D-4DD1-8020-F2BC465816F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54CDF-D038-4D1B-9B40-0F3047CF2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467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90E01-899D-4DD1-8020-F2BC465816F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54CDF-D038-4D1B-9B40-0F3047CF2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394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90E01-899D-4DD1-8020-F2BC465816F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54CDF-D038-4D1B-9B40-0F3047CF2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14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90E01-899D-4DD1-8020-F2BC465816F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54CDF-D038-4D1B-9B40-0F3047CF2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0708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90E01-899D-4DD1-8020-F2BC465816F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54CDF-D038-4D1B-9B40-0F3047CF2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370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90E01-899D-4DD1-8020-F2BC465816F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54CDF-D038-4D1B-9B40-0F3047CF2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220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D90E01-899D-4DD1-8020-F2BC465816F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154CDF-D038-4D1B-9B40-0F3047CF2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794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337558" y="104150"/>
            <a:ext cx="55647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stellar" panose="020A0402060406010301" pitchFamily="18" charset="0"/>
              </a:rPr>
              <a:t>El hotel Palacio </a:t>
            </a:r>
            <a:endParaRPr lang="en-GB" sz="2800" dirty="0">
              <a:solidFill>
                <a:schemeClr val="tx2">
                  <a:lumMod val="60000"/>
                  <a:lumOff val="40000"/>
                </a:schemeClr>
              </a:solidFill>
              <a:latin typeface="Castellar" panose="020A0402060406010301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867986" y="642758"/>
            <a:ext cx="8503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solidFill>
                  <a:schemeClr val="bg1"/>
                </a:solidFill>
                <a:latin typeface="Bradley Hand ITC" panose="03070402050302030203" pitchFamily="66" charset="0"/>
              </a:rPr>
              <a:t>D     E     S     A     Y     U     N     O  </a:t>
            </a:r>
          </a:p>
          <a:p>
            <a:pPr algn="ctr"/>
            <a:r>
              <a:rPr lang="en-GB" sz="1600" b="1" dirty="0" smtClean="0">
                <a:solidFill>
                  <a:schemeClr val="bg1"/>
                </a:solidFill>
                <a:latin typeface="Bradley Hand ITC" panose="03070402050302030203" pitchFamily="66" charset="0"/>
              </a:rPr>
              <a:t>B  R  E  A  K  F  A  S  T   </a:t>
            </a:r>
            <a:endParaRPr lang="en-GB" sz="1600" b="1" dirty="0">
              <a:solidFill>
                <a:schemeClr val="bg1"/>
              </a:solidFill>
              <a:latin typeface="Bradley Hand ITC" panose="03070402050302030203" pitchFamily="66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70262" y="1567649"/>
            <a:ext cx="453281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600" dirty="0">
              <a:solidFill>
                <a:schemeClr val="bg1"/>
              </a:solidFill>
            </a:endParaRPr>
          </a:p>
          <a:p>
            <a:pPr algn="ctr"/>
            <a:r>
              <a:rPr lang="en-GB" sz="1600" dirty="0" smtClean="0">
                <a:solidFill>
                  <a:schemeClr val="bg1"/>
                </a:solidFill>
              </a:rPr>
              <a:t>Tostadas de barbacoa de huevo y queso-- £6.99</a:t>
            </a:r>
          </a:p>
          <a:p>
            <a:pPr algn="ctr"/>
            <a:r>
              <a:rPr lang="en-GB" sz="1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(egg and cheese barbecue toast)</a:t>
            </a:r>
          </a:p>
          <a:p>
            <a:pPr algn="ctr"/>
            <a:endParaRPr lang="es-ES" sz="1400" dirty="0" smtClean="0">
              <a:solidFill>
                <a:schemeClr val="bg1"/>
              </a:solidFill>
            </a:endParaRPr>
          </a:p>
          <a:p>
            <a:pPr algn="ctr"/>
            <a:r>
              <a:rPr lang="es-ES" sz="1600" dirty="0" smtClean="0">
                <a:solidFill>
                  <a:schemeClr val="bg1"/>
                </a:solidFill>
              </a:rPr>
              <a:t>huevos pasados ​​por agua con cucharones--£5.00</a:t>
            </a:r>
          </a:p>
          <a:p>
            <a:pPr algn="ctr"/>
            <a:r>
              <a:rPr lang="en-GB" sz="1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(soft boiled eggs with dippers)</a:t>
            </a:r>
          </a:p>
          <a:p>
            <a:pPr algn="ctr"/>
            <a:endParaRPr lang="es-ES" sz="1400" dirty="0" smtClean="0">
              <a:solidFill>
                <a:schemeClr val="bg1"/>
              </a:solidFill>
            </a:endParaRPr>
          </a:p>
          <a:p>
            <a:pPr algn="ctr"/>
            <a:r>
              <a:rPr lang="es-ES" sz="1600" dirty="0" smtClean="0">
                <a:solidFill>
                  <a:schemeClr val="bg1"/>
                </a:solidFill>
              </a:rPr>
              <a:t>Torrijas--£7.50</a:t>
            </a:r>
          </a:p>
          <a:p>
            <a:pPr algn="ctr"/>
            <a:r>
              <a:rPr lang="es-ES" sz="1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(Spanish French toast)</a:t>
            </a:r>
          </a:p>
          <a:p>
            <a:pPr algn="ctr"/>
            <a:endParaRPr lang="es-ES" sz="1400" dirty="0" smtClean="0">
              <a:solidFill>
                <a:schemeClr val="bg1"/>
              </a:solidFill>
            </a:endParaRPr>
          </a:p>
          <a:p>
            <a:pPr algn="ctr"/>
            <a:r>
              <a:rPr lang="es-ES" sz="1600" dirty="0" smtClean="0">
                <a:solidFill>
                  <a:schemeClr val="bg1"/>
                </a:solidFill>
              </a:rPr>
              <a:t>Panqueques--£7.00</a:t>
            </a:r>
          </a:p>
          <a:p>
            <a:pPr algn="ctr"/>
            <a:r>
              <a:rPr lang="es-ES" sz="1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(Pancakes)</a:t>
            </a:r>
          </a:p>
          <a:p>
            <a:pPr algn="ctr"/>
            <a:endParaRPr lang="es-ES" sz="1400" dirty="0" smtClean="0">
              <a:solidFill>
                <a:schemeClr val="accent2"/>
              </a:solidFill>
            </a:endParaRPr>
          </a:p>
          <a:p>
            <a:pPr algn="ctr"/>
            <a:r>
              <a:rPr lang="es-ES" sz="1600" dirty="0" smtClean="0">
                <a:solidFill>
                  <a:schemeClr val="bg1"/>
                </a:solidFill>
              </a:rPr>
              <a:t>Croissant de almendra--£4.50</a:t>
            </a:r>
          </a:p>
          <a:p>
            <a:pPr algn="ctr"/>
            <a:r>
              <a:rPr lang="es-ES" sz="1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(Almond croissant)</a:t>
            </a:r>
          </a:p>
          <a:p>
            <a:pPr algn="ctr"/>
            <a:endParaRPr lang="es-ES" sz="1400" dirty="0" smtClean="0">
              <a:solidFill>
                <a:schemeClr val="accent2"/>
              </a:solidFill>
            </a:endParaRPr>
          </a:p>
          <a:p>
            <a:pPr algn="ctr"/>
            <a:r>
              <a:rPr lang="es-ES" sz="1600" dirty="0" smtClean="0">
                <a:solidFill>
                  <a:schemeClr val="bg1"/>
                </a:solidFill>
              </a:rPr>
              <a:t>Desayuno inglés completo--£9.00</a:t>
            </a:r>
          </a:p>
          <a:p>
            <a:pPr algn="ctr"/>
            <a:r>
              <a:rPr lang="es-ES" sz="1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(Full </a:t>
            </a:r>
            <a:r>
              <a:rPr lang="es-ES" sz="1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E</a:t>
            </a:r>
            <a:r>
              <a:rPr lang="es-ES" sz="1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nglish breakfast)</a:t>
            </a:r>
          </a:p>
          <a:p>
            <a:pPr algn="ctr"/>
            <a:endParaRPr lang="en-GB" dirty="0" smtClean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759338" y="1829260"/>
            <a:ext cx="2873828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err="1" smtClean="0">
                <a:solidFill>
                  <a:schemeClr val="bg1"/>
                </a:solidFill>
              </a:rPr>
              <a:t>Zumo</a:t>
            </a:r>
            <a:r>
              <a:rPr lang="en-GB" sz="2000" dirty="0" smtClean="0">
                <a:solidFill>
                  <a:schemeClr val="bg1"/>
                </a:solidFill>
              </a:rPr>
              <a:t> de </a:t>
            </a:r>
            <a:r>
              <a:rPr lang="en-GB" sz="2000" dirty="0" err="1" smtClean="0">
                <a:solidFill>
                  <a:schemeClr val="bg1"/>
                </a:solidFill>
              </a:rPr>
              <a:t>naranja</a:t>
            </a:r>
            <a:r>
              <a:rPr lang="en-GB" sz="2000" dirty="0" smtClean="0">
                <a:solidFill>
                  <a:schemeClr val="bg1"/>
                </a:solidFill>
              </a:rPr>
              <a:t>-£1.50</a:t>
            </a:r>
          </a:p>
          <a:p>
            <a:pPr algn="ctr"/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(Orange juice) </a:t>
            </a:r>
          </a:p>
          <a:p>
            <a:pPr algn="ctr"/>
            <a:endParaRPr lang="en-GB" sz="16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en-GB" sz="2000" dirty="0" smtClean="0">
                <a:solidFill>
                  <a:schemeClr val="bg1"/>
                </a:solidFill>
              </a:rPr>
              <a:t>café con </a:t>
            </a:r>
            <a:r>
              <a:rPr lang="en-GB" sz="2000" dirty="0" err="1" smtClean="0">
                <a:solidFill>
                  <a:schemeClr val="bg1"/>
                </a:solidFill>
              </a:rPr>
              <a:t>leche</a:t>
            </a:r>
            <a:r>
              <a:rPr lang="en-GB" sz="2000" dirty="0" smtClean="0">
                <a:solidFill>
                  <a:schemeClr val="bg1"/>
                </a:solidFill>
              </a:rPr>
              <a:t>--£2.00</a:t>
            </a:r>
          </a:p>
          <a:p>
            <a:pPr algn="ctr"/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(Coffee with milk)</a:t>
            </a:r>
          </a:p>
          <a:p>
            <a:pPr algn="ctr"/>
            <a:endParaRPr lang="en-GB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en-GB" sz="2000" dirty="0" smtClean="0">
                <a:solidFill>
                  <a:schemeClr val="bg1"/>
                </a:solidFill>
              </a:rPr>
              <a:t>Chocolate </a:t>
            </a:r>
            <a:r>
              <a:rPr lang="en-GB" sz="2000" dirty="0" err="1" smtClean="0">
                <a:solidFill>
                  <a:schemeClr val="bg1"/>
                </a:solidFill>
              </a:rPr>
              <a:t>caliente</a:t>
            </a:r>
            <a:r>
              <a:rPr lang="en-GB" sz="2000" dirty="0" smtClean="0">
                <a:solidFill>
                  <a:schemeClr val="bg1"/>
                </a:solidFill>
              </a:rPr>
              <a:t>--£2.00</a:t>
            </a:r>
          </a:p>
          <a:p>
            <a:pPr algn="ctr"/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(Hot chocolate)</a:t>
            </a:r>
          </a:p>
          <a:p>
            <a:pPr algn="ctr"/>
            <a:endParaRPr lang="en-GB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en-GB" sz="2000" dirty="0" err="1">
                <a:solidFill>
                  <a:schemeClr val="bg1"/>
                </a:solidFill>
              </a:rPr>
              <a:t>T</a:t>
            </a:r>
            <a:r>
              <a:rPr lang="en-GB" sz="2000" dirty="0" err="1" smtClean="0">
                <a:solidFill>
                  <a:schemeClr val="bg1"/>
                </a:solidFill>
              </a:rPr>
              <a:t>é</a:t>
            </a:r>
            <a:r>
              <a:rPr lang="en-GB" sz="2000" dirty="0" smtClean="0">
                <a:solidFill>
                  <a:schemeClr val="bg1"/>
                </a:solidFill>
              </a:rPr>
              <a:t> --£1.50</a:t>
            </a:r>
          </a:p>
          <a:p>
            <a:pPr algn="ctr"/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(English tea)</a:t>
            </a:r>
          </a:p>
          <a:p>
            <a:pPr algn="ctr"/>
            <a:endParaRPr lang="en-GB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en-GB" sz="2000" dirty="0" err="1" smtClean="0">
                <a:solidFill>
                  <a:schemeClr val="bg1"/>
                </a:solidFill>
              </a:rPr>
              <a:t>Batido</a:t>
            </a:r>
            <a:r>
              <a:rPr lang="en-GB" sz="2000" dirty="0" smtClean="0">
                <a:solidFill>
                  <a:schemeClr val="bg1"/>
                </a:solidFill>
              </a:rPr>
              <a:t> de </a:t>
            </a:r>
            <a:r>
              <a:rPr lang="en-GB" sz="2000" dirty="0" err="1" smtClean="0">
                <a:solidFill>
                  <a:schemeClr val="bg1"/>
                </a:solidFill>
              </a:rPr>
              <a:t>fresa</a:t>
            </a:r>
            <a:r>
              <a:rPr lang="en-GB" sz="2000" dirty="0" smtClean="0">
                <a:solidFill>
                  <a:schemeClr val="bg1"/>
                </a:solidFill>
              </a:rPr>
              <a:t>--£3.00</a:t>
            </a:r>
          </a:p>
          <a:p>
            <a:pPr algn="ctr"/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(strawberry smoothie)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6139543" y="1829260"/>
            <a:ext cx="0" cy="41143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117564" y="81066"/>
            <a:ext cx="2129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 smtClean="0">
                <a:solidFill>
                  <a:schemeClr val="bg1"/>
                </a:solidFill>
              </a:rPr>
              <a:t>lun</a:t>
            </a:r>
            <a:r>
              <a:rPr lang="en-GB" sz="1400" dirty="0" smtClean="0">
                <a:solidFill>
                  <a:schemeClr val="bg1"/>
                </a:solidFill>
              </a:rPr>
              <a:t>-vie 5am-11am</a:t>
            </a:r>
          </a:p>
          <a:p>
            <a:r>
              <a:rPr lang="en-GB" sz="1400" dirty="0" smtClean="0">
                <a:solidFill>
                  <a:schemeClr val="bg1"/>
                </a:solidFill>
              </a:rPr>
              <a:t>Mon-</a:t>
            </a:r>
            <a:r>
              <a:rPr lang="en-GB" sz="1400" dirty="0" err="1" smtClean="0">
                <a:solidFill>
                  <a:schemeClr val="bg1"/>
                </a:solidFill>
              </a:rPr>
              <a:t>fri</a:t>
            </a:r>
            <a:r>
              <a:rPr lang="en-GB" sz="1400" dirty="0" smtClean="0">
                <a:solidFill>
                  <a:schemeClr val="bg1"/>
                </a:solidFill>
              </a:rPr>
              <a:t>  5am-11am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0" name="Sun 9"/>
          <p:cNvSpPr/>
          <p:nvPr/>
        </p:nvSpPr>
        <p:spPr>
          <a:xfrm>
            <a:off x="8046720" y="48728"/>
            <a:ext cx="496389" cy="500136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8508" y="81066"/>
            <a:ext cx="536494" cy="53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7475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133</Words>
  <Application>Microsoft Office PowerPoint</Application>
  <PresentationFormat>Widescreen</PresentationFormat>
  <Paragraphs>37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Bradley Hand ITC</vt:lpstr>
      <vt:lpstr>Calibri</vt:lpstr>
      <vt:lpstr>Calibri Light</vt:lpstr>
      <vt:lpstr>Castellar</vt:lpstr>
      <vt:lpstr>Office Theme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Owner</dc:creator>
  <cp:lastModifiedBy>Owner</cp:lastModifiedBy>
  <cp:revision>15</cp:revision>
  <dcterms:created xsi:type="dcterms:W3CDTF">2022-03-18T15:18:42Z</dcterms:created>
  <dcterms:modified xsi:type="dcterms:W3CDTF">2022-03-22T19:09:44Z</dcterms:modified>
</cp:coreProperties>
</file>