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9" r:id="rId4"/>
    <p:sldId id="268" r:id="rId5"/>
    <p:sldId id="267" r:id="rId6"/>
    <p:sldId id="266" r:id="rId7"/>
    <p:sldId id="265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7B14-0107-465F-B0D5-93B126EE04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2394DD-B929-4242-B452-275677AD7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A2B53-84EF-4CF4-974D-9BDA1CCEB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B2517-E99F-4766-BE1F-2B3550E29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03E7F-3986-4C41-9E49-047365FE7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06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D92A2-949E-4A89-BC1E-1BD0D0D5A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C121A-3445-4898-AFA0-0CB18A5E5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3728E-AC3E-4C00-BA37-DB22B2B7C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472FB-3106-4FCC-AFDB-590BAE057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50341-B538-4705-8DF1-292B5E379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5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5D16-E963-4828-B125-A2C910979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D02E88-0C72-4581-9319-BD5A20CB9F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B6923-6F8A-42F9-ACCB-38AF416AE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6D17E-9ABC-463F-8E4E-6D6116E6A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3C09C-B605-4B41-987D-204A7FA66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04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FA9-DFCF-462F-A0FE-A37A12817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BE686-5168-425B-B112-6BAA2C1EB3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738E53-F840-4487-AF91-DA09424D94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188E6-1053-47F1-A52D-70DBB2015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AFBDCC-35C3-4FD0-9BC8-376FE1A40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33E3B-B837-4A63-A6A2-8EA92794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076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4A665-CA31-457B-9327-A11BB72D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73C6B-E02D-4B21-B296-B1EC27442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D21515-0C2D-4D5F-A193-31E291B2D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9A3E-593B-41A2-82C9-0F45D70CC6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C93F18-9735-46BD-B0BD-3A7D67442A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63788C-9387-4B17-B150-44705E453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EFCBD9-26C7-4422-8831-7BA73CFA5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A6183A-5140-479E-81A3-15548B3F5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558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F7F75-8459-4A4E-9740-693E58DB1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762C22-243C-4B15-9CC1-D24679D90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D588D1-4D30-4AE4-99F5-859C5599E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590CE7-A7B8-40EB-9657-D7AAF7A34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37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0459E3-8BB9-4EC8-AF86-2A4F4DFB3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8B45C2-115D-44BF-B8D7-4000C40E9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90970-DE0E-4F1B-B42D-ADEA31F10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F45CB-86F8-45AB-8A67-4D489CF9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05110-6EA9-4CC5-87BC-81EA4D6EF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DE6DD4-24DD-4AB6-B390-E14171FC7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22E757-41AB-4D39-811C-D0DEEB4DE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D2014-58C7-4EC3-9608-2FE6FAAAB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9FD72-6F29-4241-B6F7-A850351B8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8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16B64-C4C3-488C-872C-814C6A8F6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A43BEB-073D-445D-ACA4-206118B94F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9FCFC0-38D0-4DCE-A028-CC24A0FD37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BCCF3-BA81-4F53-9BFE-9EE75C312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62EFA1-A0A5-43A4-BED6-3575E084A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3C9A82-8201-4FA8-AA17-BD244B6FE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2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B953-EA24-4F9C-89E4-A09E204DF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4EE21A-8254-4A9B-9F65-61F90501B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18D66-1BD4-4AB2-BF94-0939973EE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1E42D-2A6F-4A29-A34F-689DA011B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7C1F6-306A-4164-BB36-6F92E55F3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14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9A66F-415E-403B-B94D-821A937C77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8ACA2-5AD1-4FD1-BEA4-14D9A9CF0C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090F6-EF0E-4B17-BE8F-0A3D887A5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CC6FD-ABA8-4DE3-A66C-114832551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8AC8B-1096-4B46-BD07-C95ADCF59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18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B9C33C-7EBF-437B-AB7F-7450A9FFD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67795-D027-4B15-B750-DACC55C69F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B1FA7-399B-417A-9B66-322BBDEAE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3FE04-0A58-44A4-801D-B636989E3630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EF7D0-B9A0-4429-9B59-17A544300F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EF618-0064-4BF7-B067-BD393B3794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66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925" y="236538"/>
            <a:ext cx="10668000" cy="3306762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/>
              <a:t>Module: </a:t>
            </a: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Assessment:</a:t>
            </a: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Topic: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600" y="5057775"/>
            <a:ext cx="10220325" cy="1638300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Student Name:   </a:t>
            </a:r>
          </a:p>
          <a:p>
            <a:pPr algn="l"/>
            <a:endParaRPr lang="en-GB" sz="2800" dirty="0"/>
          </a:p>
          <a:p>
            <a:pPr algn="l"/>
            <a:r>
              <a:rPr lang="en-GB" sz="2800" dirty="0"/>
              <a:t>Student Number:    </a:t>
            </a:r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391EF-9687-42D9-A057-A6488BF88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1C2D0-BC1C-4AC3-905E-D960C48F7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Aim of this assignment – what is the topic explored </a:t>
            </a:r>
          </a:p>
          <a:p>
            <a:r>
              <a:rPr lang="en-GB" i="1" dirty="0"/>
              <a:t>Explain why we measure lifestyle-related health information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6719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04C95-93F7-457D-ADA0-A9FFAF2FE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A5E29-22F2-4FE5-BFE7-47BF7EBFC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Provide anatomy and physiology-related description of the chosen health condition of Patient A</a:t>
            </a:r>
          </a:p>
        </p:txBody>
      </p:sp>
    </p:spTree>
    <p:extLst>
      <p:ext uri="{BB962C8B-B14F-4D97-AF65-F5344CB8AC3E}">
        <p14:creationId xmlns:p14="http://schemas.microsoft.com/office/powerpoint/2010/main" val="45471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A173-AC7C-4B73-83BC-EAC551CC3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6E5B4-3FB7-4958-B363-89E1E7F6F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Describe the main aspects included in the questionnaire used to measure lifestyle-related information</a:t>
            </a:r>
          </a:p>
        </p:txBody>
      </p:sp>
    </p:spTree>
    <p:extLst>
      <p:ext uri="{BB962C8B-B14F-4D97-AF65-F5344CB8AC3E}">
        <p14:creationId xmlns:p14="http://schemas.microsoft.com/office/powerpoint/2010/main" val="1519971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CE0F-6A71-4A68-A3B5-2604B42E6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Lifestyle health-related information of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C024-427E-4800-9842-6A7543271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Describe the information collected from the Patient A, using the above questionnaire (description of responses only – do not copy the questions)</a:t>
            </a:r>
          </a:p>
        </p:txBody>
      </p:sp>
    </p:spTree>
    <p:extLst>
      <p:ext uri="{BB962C8B-B14F-4D97-AF65-F5344CB8AC3E}">
        <p14:creationId xmlns:p14="http://schemas.microsoft.com/office/powerpoint/2010/main" val="3026019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C6C1-2CD8-45BF-A22D-F860F6ADC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3162D-13F4-4CE7-BC7E-D7DF80AAC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Identify the health risks in terms of lifestyle or health </a:t>
            </a:r>
            <a:r>
              <a:rPr lang="en-US" i="1" dirty="0" err="1"/>
              <a:t>behaviour</a:t>
            </a:r>
            <a:r>
              <a:rPr lang="en-US" i="1" dirty="0"/>
              <a:t> choices of Patient A (e.g. smoking, alcohol misuse, etc.) based on the patient’s responses to the questionnaire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3191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16301-C987-44AC-9300-A3F645855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862DB-C8ED-4653-B5F5-D958970E3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provide recommendations for improving or managing the care of Patient A, using at least two care interventions from health and social care services/</a:t>
            </a:r>
            <a:r>
              <a:rPr lang="en-US" i="1" dirty="0" err="1"/>
              <a:t>organisations</a:t>
            </a:r>
            <a:r>
              <a:rPr lang="en-US" i="1" dirty="0"/>
              <a:t> in the UK.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12710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0DF3-6785-479D-B3B1-21EDBBCAF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4C4A-0A0A-4231-98EF-6C8A4BDE1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Summary of main points of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3079278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3A91C-8C4F-458D-B5CD-36A9F777B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FD9B9-B568-4B55-89F7-FCB8334A7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81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177</Words>
  <Application>Microsoft Office PowerPoint</Application>
  <PresentationFormat>Widescreen</PresentationFormat>
  <Paragraphs>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Module:   Assessment:  Topic: </vt:lpstr>
      <vt:lpstr>Introduction</vt:lpstr>
      <vt:lpstr>Anatomy and Physiology</vt:lpstr>
      <vt:lpstr>Questionnaire</vt:lpstr>
      <vt:lpstr>Lifestyle health-related information of the patient</vt:lpstr>
      <vt:lpstr>Health Risks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  Assessment:  Topic: </dc:title>
  <dc:creator>Eleni Koutsogeorgou</dc:creator>
  <cp:lastModifiedBy>Eleni Koutsogeorgou</cp:lastModifiedBy>
  <cp:revision>1</cp:revision>
  <dcterms:created xsi:type="dcterms:W3CDTF">2022-03-05T14:08:14Z</dcterms:created>
  <dcterms:modified xsi:type="dcterms:W3CDTF">2022-03-05T14:37:24Z</dcterms:modified>
</cp:coreProperties>
</file>