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2C8B90-2E36-E260-6634-1B850A5A2C60}" v="1918" dt="2025-10-18T16:25:36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35952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53447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89014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11995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16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81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9568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0070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92554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7438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266900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10/18/2025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97210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journal.unib.ac.id/pgsd/announcement/view/232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ator.co.kr/entry/%EC%8A%A4%ED%8A%B8%EB%A0%88%EC%8A%A4%EB%A5%BC-%ED%95%B4%EC%86%8C%ED%95%98%EB%8A%94-%EA%B0%80%EC%9E%A5-%EC%9E%98-%EC%95%8C%EB%A0%A4%EC%A7%84-%EB%B0%A9%EB%B2%95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ellaheaven-ana.blogspot.com/2017/10/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ogetherforsocialjustice.com/controversial-issues-social-work/" TargetMode="External"/><Relationship Id="rId2" Type="http://schemas.openxmlformats.org/officeDocument/2006/relationships/hyperlink" Target="https://www.casebook.net/blog/9-challenges-of-social-work-and-how-to-overcome-the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686925" cy="447357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Professional Development within Social Care</a:t>
            </a:r>
            <a:br>
              <a:rPr lang="en-GB" dirty="0"/>
            </a:br>
            <a:r>
              <a:rPr lang="en-GB" dirty="0"/>
              <a:t>personal swot analysis </a:t>
            </a:r>
            <a:br>
              <a:rPr lang="en-GB" dirty="0"/>
            </a:br>
            <a:r>
              <a:rPr lang="en-GB" dirty="0"/>
              <a:t>presentation </a:t>
            </a:r>
            <a:br>
              <a:rPr lang="en-GB" dirty="0"/>
            </a:br>
            <a:r>
              <a:rPr lang="en-GB" dirty="0"/>
              <a:t>Module:LCH4009</a:t>
            </a:r>
            <a:br>
              <a:rPr lang="en-GB" dirty="0"/>
            </a:br>
            <a:r>
              <a:rPr lang="en-GB" dirty="0"/>
              <a:t>Lecture name: Farah Islam</a:t>
            </a:r>
            <a:br>
              <a:rPr lang="en-GB" dirty="0"/>
            </a:br>
            <a:r>
              <a:rPr lang="en-GB" dirty="0"/>
              <a:t>Name: Nazia Akhtar</a:t>
            </a:r>
            <a:br>
              <a:rPr lang="en-GB" dirty="0"/>
            </a:br>
            <a:r>
              <a:rPr lang="en-GB" dirty="0"/>
              <a:t>Student: 2425424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5875" y="1782763"/>
            <a:ext cx="9382125" cy="347503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BC03D-A436-ECD6-4F16-D7897D881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 anchor="t">
            <a:normAutofit/>
          </a:bodyPr>
          <a:lstStyle/>
          <a:p>
            <a:r>
              <a:rPr lang="en-GB" dirty="0"/>
              <a:t>                      Aims and Objectives 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B62B5E8-094F-69A0-E61C-2560E85FD2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Aim </a:t>
            </a:r>
          </a:p>
          <a:p>
            <a:pPr marL="0" indent="0">
              <a:buNone/>
            </a:pPr>
            <a:r>
              <a:rPr lang="en-US" dirty="0"/>
              <a:t>   My name is Nazia Akhtar and in today's presentation I will explore my Personal SWOT analysis. My future goal  is to become social worker.  </a:t>
            </a:r>
          </a:p>
          <a:p>
            <a:pPr marL="0" indent="0">
              <a:buNone/>
            </a:pPr>
            <a:r>
              <a:rPr lang="en-US" dirty="0"/>
              <a:t>Objective- My objective is to use my education to become a social worker.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5D26F276-B223-29AE-FB49-00514E9151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F548873C-CF8E-AE5E-7F5A-471A09D9DE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ABDA8EA-6EBC-4F11-8F0D-EEEE669A1A8B}" type="datetime1">
              <a:pPr>
                <a:spcAft>
                  <a:spcPts val="600"/>
                </a:spcAft>
              </a:pPr>
              <a:t>10/18/2025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77C1C257-39FE-9420-E52D-D691300A9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809D7D1D-B2DA-95CC-A0DD-6A458FA4E9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6740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5992C-3125-797F-DC36-80E500E49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F3494-6CD4-3CDD-BAAC-65CEBAB95D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main reason on why I have chosen to pursue a career as a social worker is because </a:t>
            </a:r>
            <a:r>
              <a:rPr lang="en-US" dirty="0"/>
              <a:t>I want to make a positive impact upon society whether that be upon individuals, families or even communties. Hence why to achieve my full potential I am currently studying in University in order to become more knowledgeable in this sector.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 descr="A group of kids standing on top of a planet&#10;&#10;AI-generated content may be incorrect.">
            <a:extLst>
              <a:ext uri="{FF2B5EF4-FFF2-40B4-BE49-F238E27FC236}">
                <a16:creationId xmlns:a16="http://schemas.microsoft.com/office/drawing/2014/main" id="{E1A924B0-E83D-74F3-FF17-76207CB78B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90976" y="3497991"/>
            <a:ext cx="3663264" cy="2436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174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30226-FC4C-C00E-798D-87779FB30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471" y="929148"/>
            <a:ext cx="4712240" cy="86050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kern="1200" cap="all" spc="30" baseline="0">
                <a:latin typeface="+mj-lt"/>
                <a:ea typeface="+mj-ea"/>
                <a:cs typeface="+mj-cs"/>
              </a:rPr>
              <a:t>                                  Main Body </a:t>
            </a:r>
          </a:p>
        </p:txBody>
      </p:sp>
      <p:pic>
        <p:nvPicPr>
          <p:cNvPr id="4" name="Picture 3" descr="A person with her hands on her head surrounded by various objects&#10;&#10;AI-generated content may be incorrect.">
            <a:extLst>
              <a:ext uri="{FF2B5EF4-FFF2-40B4-BE49-F238E27FC236}">
                <a16:creationId xmlns:a16="http://schemas.microsoft.com/office/drawing/2014/main" id="{835418A8-F1B6-C25D-D848-58F7A1BBDE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1853" y="2505075"/>
            <a:ext cx="5129253" cy="342377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AD262-1D2D-00A0-AD2E-137D2D69D9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76768" y="1032562"/>
            <a:ext cx="4637431" cy="489629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150" dirty="0"/>
              <a:t>My key strengths include patience and communication I have adapted this from being a mother myself and a key principle in which I have learnt is to always be patient to your kids and to be able to understand them through communication. As a result, this strength will allow me to remain calm especially in challenging situations and this will allow me to provide reliable support for individuals.</a:t>
            </a:r>
          </a:p>
          <a:p>
            <a:pPr>
              <a:lnSpc>
                <a:spcPct val="100000"/>
              </a:lnSpc>
            </a:pPr>
            <a:r>
              <a:rPr lang="en-US" sz="1150" dirty="0"/>
              <a:t>My weakness includes a lack of practical experience in such environments, by volunteering and completing placements I am strongly willing to change this weakness into a strength.</a:t>
            </a:r>
          </a:p>
          <a:p>
            <a:pPr>
              <a:lnSpc>
                <a:spcPct val="100000"/>
              </a:lnSpc>
            </a:pPr>
            <a:r>
              <a:rPr lang="en-US" sz="1150" dirty="0"/>
              <a:t>In terms of opportunities, I plan to pursue a postgraduate training in social work, this will open several opportunities for me such as becoming a registered worker.</a:t>
            </a:r>
          </a:p>
          <a:p>
            <a:pPr>
              <a:lnSpc>
                <a:spcPct val="100000"/>
              </a:lnSpc>
            </a:pPr>
            <a:r>
              <a:rPr lang="en-US" sz="1150" dirty="0"/>
              <a:t>The threats that I need to be aware of include changes in government policies,  fundings, or laws that can alter the resources available to social workers.</a:t>
            </a:r>
          </a:p>
          <a:p>
            <a:pPr>
              <a:lnSpc>
                <a:spcPct val="100000"/>
              </a:lnSpc>
            </a:pPr>
            <a:r>
              <a:rPr lang="en-US" sz="1150" dirty="0"/>
              <a:t>Work life balance- the demanding nature of social work can infringe on personal life.</a:t>
            </a:r>
          </a:p>
          <a:p>
            <a:pPr>
              <a:lnSpc>
                <a:spcPct val="100000"/>
              </a:lnSpc>
            </a:pPr>
            <a:endParaRPr lang="en-US" sz="1400" dirty="0"/>
          </a:p>
          <a:p>
            <a:pPr marL="0">
              <a:lnSpc>
                <a:spcPct val="100000"/>
              </a:lnSpc>
            </a:pPr>
            <a:endParaRPr lang="en-US" sz="110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2C04399-3BE2-F465-136D-2F585BCF52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69448" y="6356350"/>
            <a:ext cx="259259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8599FD9-C3C7-4746-8EEC-AC7A24821AD8}" type="datetime1">
              <a:rPr lang="en-US"/>
              <a:pPr>
                <a:spcAft>
                  <a:spcPts val="600"/>
                </a:spcAft>
              </a:pPr>
              <a:t>10/18/2025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7DE8A47B-451B-5D49-4093-E2E367F7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5383" y="6356350"/>
            <a:ext cx="453972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8DD79875-1C4A-E671-BD34-E2073A5668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19012" y="6356350"/>
            <a:ext cx="67235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2230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7E5C0-35DE-7BCF-7F06-EFEFDE118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Summary/Conclusion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90199-2BB6-F367-4670-034CE3562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01829"/>
            <a:ext cx="10691265" cy="40273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/>
              <a:t>To summarise I strongly believe that I have strong personality traits that align with being a social worker, as well as this the knowledge that I have gained from my course has given me confidence to reach my full potential.  I am aware to what I need to improve on such as getting placements and volunteering, in which I am hoping to complete. I also need to be prepared for things such as work life balances and one way I can overcome this is by taking time for myself by </a:t>
            </a:r>
            <a:r>
              <a:rPr lang="en-GB" sz="1600" err="1"/>
              <a:t>persuing</a:t>
            </a:r>
            <a:r>
              <a:rPr lang="en-GB" sz="1600" dirty="0"/>
              <a:t> my hobbies as well as creating a day plan to help me be organised. Overall, I am very thankful that education has given me a second chance to do the job that I would like to pursue, and my next steps are to change my weakness into a strength as I continue to pursue my education in my course throughout my time in University.</a:t>
            </a:r>
          </a:p>
        </p:txBody>
      </p:sp>
      <p:pic>
        <p:nvPicPr>
          <p:cNvPr id="4" name="Picture 3" descr="A group of cartoon children&#10;&#10;AI-generated content may be incorrect.">
            <a:extLst>
              <a:ext uri="{FF2B5EF4-FFF2-40B4-BE49-F238E27FC236}">
                <a16:creationId xmlns:a16="http://schemas.microsoft.com/office/drawing/2014/main" id="{E9BBB60B-E8E7-E723-B5C2-0AE9BFFF05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8743" y="4802262"/>
            <a:ext cx="1998613" cy="1424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662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449A4-7E5C-56E9-9F90-FF8F6458F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6D128-D4A4-5E66-34C0-5DB195DE5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dirty="0">
                <a:latin typeface="Times New Roman"/>
                <a:cs typeface="Times New Roman"/>
              </a:rPr>
              <a:t>Casebook PBC. (2025, January 8). </a:t>
            </a:r>
            <a:r>
              <a:rPr lang="en-GB" sz="1200" i="1" dirty="0">
                <a:latin typeface="Times New Roman"/>
                <a:cs typeface="Times New Roman"/>
              </a:rPr>
              <a:t>9 Challenges of social work and how to overcome them</a:t>
            </a:r>
            <a:r>
              <a:rPr lang="en-GB" sz="1200" dirty="0">
                <a:latin typeface="Times New Roman"/>
                <a:cs typeface="Times New Roman"/>
              </a:rPr>
              <a:t>. Casebook.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https://www.casebook.net/blog/9-challenges-of-social-work-and-how-to-overcome-them/</a:t>
            </a:r>
            <a:endParaRPr lang="en-GB"/>
          </a:p>
          <a:p>
            <a:r>
              <a:rPr lang="en-GB" sz="1200" dirty="0">
                <a:latin typeface="Times New Roman"/>
                <a:cs typeface="Times New Roman"/>
              </a:rPr>
              <a:t>Piolo. (2025, May 6). The most controversial issues facing social workers today - TOGETHER FOR SOCIAL JUSTICE. </a:t>
            </a:r>
            <a:r>
              <a:rPr lang="en-GB" sz="1200" i="1" dirty="0">
                <a:latin typeface="Times New Roman"/>
                <a:cs typeface="Times New Roman"/>
              </a:rPr>
              <a:t>Inside Political Science</a:t>
            </a:r>
            <a:r>
              <a:rPr lang="en-GB" sz="1200" dirty="0">
                <a:latin typeface="Times New Roman"/>
                <a:cs typeface="Times New Roman"/>
              </a:rPr>
              <a:t>. </a:t>
            </a:r>
            <a:r>
              <a:rPr lang="en-GB" sz="1200" dirty="0">
                <a:latin typeface="Times New Roman"/>
                <a:cs typeface="Times New Roman"/>
                <a:hlinkClick r:id="rId3"/>
              </a:rPr>
              <a:t>https://togetherforsocialjustice.com/controversial-issues-social-work/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468101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ChronicleVTI</vt:lpstr>
      <vt:lpstr> Professional Development within Social Care personal swot analysis  presentation  Module:LCH4009 Lecture name: Farah Islam Name: Nazia Akhtar Student: 2425424</vt:lpstr>
      <vt:lpstr>                      Aims and Objectives </vt:lpstr>
      <vt:lpstr>                                 Introduction</vt:lpstr>
      <vt:lpstr>                                  Main Body </vt:lpstr>
      <vt:lpstr>                       Summary/Conclusion</vt:lpstr>
      <vt:lpstr>                                  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452</cp:revision>
  <dcterms:created xsi:type="dcterms:W3CDTF">2025-10-17T15:24:44Z</dcterms:created>
  <dcterms:modified xsi:type="dcterms:W3CDTF">2025-10-18T16:33:25Z</dcterms:modified>
</cp:coreProperties>
</file>