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3CEADBD-0A34-9730-2E81-C551D07B6F84}" v="5" dt="2026-10-21T22:21:30.99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loe Louise Stansbie-Parkes (2615900)" userId="S::2615900@student.uwtsd.ac.uk::159ff29e-0bad-4bc3-9367-31c216420e16" providerId="AD" clId="Web-{A3CEADBD-0A34-9730-2E81-C551D07B6F84}"/>
    <pc:docChg chg="modSld">
      <pc:chgData name="Chloe Louise Stansbie-Parkes (2615900)" userId="S::2615900@student.uwtsd.ac.uk::159ff29e-0bad-4bc3-9367-31c216420e16" providerId="AD" clId="Web-{A3CEADBD-0A34-9730-2E81-C551D07B6F84}" dt="2026-10-21T22:21:30.993" v="4" actId="1076"/>
      <pc:docMkLst>
        <pc:docMk/>
      </pc:docMkLst>
      <pc:sldChg chg="addSp delSp modSp">
        <pc:chgData name="Chloe Louise Stansbie-Parkes (2615900)" userId="S::2615900@student.uwtsd.ac.uk::159ff29e-0bad-4bc3-9367-31c216420e16" providerId="AD" clId="Web-{A3CEADBD-0A34-9730-2E81-C551D07B6F84}" dt="2026-10-21T22:21:30.993" v="4" actId="1076"/>
        <pc:sldMkLst>
          <pc:docMk/>
          <pc:sldMk cId="109857222" sldId="256"/>
        </pc:sldMkLst>
        <pc:spChg chg="del">
          <ac:chgData name="Chloe Louise Stansbie-Parkes (2615900)" userId="S::2615900@student.uwtsd.ac.uk::159ff29e-0bad-4bc3-9367-31c216420e16" providerId="AD" clId="Web-{A3CEADBD-0A34-9730-2E81-C551D07B6F84}" dt="2026-10-21T22:19:07.540" v="0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Chloe Louise Stansbie-Parkes (2615900)" userId="S::2615900@student.uwtsd.ac.uk::159ff29e-0bad-4bc3-9367-31c216420e16" providerId="AD" clId="Web-{A3CEADBD-0A34-9730-2E81-C551D07B6F84}" dt="2026-10-21T22:19:10.759" v="1"/>
          <ac:spMkLst>
            <pc:docMk/>
            <pc:sldMk cId="109857222" sldId="256"/>
            <ac:spMk id="3" creationId="{00000000-0000-0000-0000-000000000000}"/>
          </ac:spMkLst>
        </pc:spChg>
        <pc:picChg chg="add mod">
          <ac:chgData name="Chloe Louise Stansbie-Parkes (2615900)" userId="S::2615900@student.uwtsd.ac.uk::159ff29e-0bad-4bc3-9367-31c216420e16" providerId="AD" clId="Web-{A3CEADBD-0A34-9730-2E81-C551D07B6F84}" dt="2026-10-21T22:21:30.993" v="4" actId="1076"/>
          <ac:picMkLst>
            <pc:docMk/>
            <pc:sldMk cId="109857222" sldId="256"/>
            <ac:picMk id="4" creationId="{98A265BD-E797-544D-0B74-C59B57A68FC3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8A265BD-E797-544D-0B74-C59B57A68F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687" y="478276"/>
            <a:ext cx="8461393" cy="5666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6</cp:revision>
  <dcterms:created xsi:type="dcterms:W3CDTF">2026-10-21T22:18:43Z</dcterms:created>
  <dcterms:modified xsi:type="dcterms:W3CDTF">2026-10-21T22:21:34Z</dcterms:modified>
</cp:coreProperties>
</file>