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5"/>
  </p:notesMasterIdLst>
  <p:sldIdLst>
    <p:sldId id="257" r:id="rId5"/>
    <p:sldId id="258" r:id="rId6"/>
    <p:sldId id="270" r:id="rId7"/>
    <p:sldId id="260" r:id="rId8"/>
    <p:sldId id="281" r:id="rId9"/>
    <p:sldId id="267" r:id="rId10"/>
    <p:sldId id="263" r:id="rId11"/>
    <p:sldId id="271" r:id="rId12"/>
    <p:sldId id="272" r:id="rId13"/>
    <p:sldId id="261" r:id="rId14"/>
    <p:sldId id="282" r:id="rId15"/>
    <p:sldId id="273" r:id="rId16"/>
    <p:sldId id="279" r:id="rId17"/>
    <p:sldId id="280" r:id="rId18"/>
    <p:sldId id="266" r:id="rId19"/>
    <p:sldId id="275" r:id="rId20"/>
    <p:sldId id="277" r:id="rId21"/>
    <p:sldId id="283" r:id="rId22"/>
    <p:sldId id="264" r:id="rId23"/>
    <p:sldId id="276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2C504FD-E6F9-7AA2-6F43-31FDA4B7E6BF}" v="67" dt="2025-12-12T00:13:43.87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Relationship Id="rId30" Type="http://schemas.microsoft.com/office/2015/10/relationships/revisionInfo" Target="revisionInfo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10" Type="http://schemas.openxmlformats.org/officeDocument/2006/relationships/image" Target="../media/image24.svg"/><Relationship Id="rId4" Type="http://schemas.openxmlformats.org/officeDocument/2006/relationships/image" Target="../media/image18.svg"/><Relationship Id="rId9" Type="http://schemas.openxmlformats.org/officeDocument/2006/relationships/image" Target="../media/image23.pn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svg"/><Relationship Id="rId1" Type="http://schemas.openxmlformats.org/officeDocument/2006/relationships/image" Target="../media/image15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10" Type="http://schemas.openxmlformats.org/officeDocument/2006/relationships/image" Target="../media/image39.svg"/><Relationship Id="rId4" Type="http://schemas.openxmlformats.org/officeDocument/2006/relationships/image" Target="../media/image33.svg"/><Relationship Id="rId9" Type="http://schemas.openxmlformats.org/officeDocument/2006/relationships/image" Target="../media/image38.png"/></Relationships>
</file>

<file path=ppt/diagrams/_rels/data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svg"/><Relationship Id="rId1" Type="http://schemas.openxmlformats.org/officeDocument/2006/relationships/image" Target="../media/image43.png"/><Relationship Id="rId4" Type="http://schemas.openxmlformats.org/officeDocument/2006/relationships/image" Target="../media/image46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10" Type="http://schemas.openxmlformats.org/officeDocument/2006/relationships/image" Target="../media/image24.svg"/><Relationship Id="rId4" Type="http://schemas.openxmlformats.org/officeDocument/2006/relationships/image" Target="../media/image18.svg"/><Relationship Id="rId9" Type="http://schemas.openxmlformats.org/officeDocument/2006/relationships/image" Target="../media/image23.pn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svg"/><Relationship Id="rId1" Type="http://schemas.openxmlformats.org/officeDocument/2006/relationships/image" Target="../media/image15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10" Type="http://schemas.openxmlformats.org/officeDocument/2006/relationships/image" Target="../media/image39.svg"/><Relationship Id="rId4" Type="http://schemas.openxmlformats.org/officeDocument/2006/relationships/image" Target="../media/image33.svg"/><Relationship Id="rId9" Type="http://schemas.openxmlformats.org/officeDocument/2006/relationships/image" Target="../media/image38.png"/></Relationships>
</file>

<file path=ppt/diagrams/_rels/drawing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svg"/><Relationship Id="rId1" Type="http://schemas.openxmlformats.org/officeDocument/2006/relationships/image" Target="../media/image43.png"/><Relationship Id="rId4" Type="http://schemas.openxmlformats.org/officeDocument/2006/relationships/image" Target="../media/image4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2F7DC75-30CD-46F8-91FA-4E5A536EFE34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678510F-1250-4424-8945-F7B9C8EBA290}">
      <dgm:prSet/>
      <dgm:spPr/>
      <dgm:t>
        <a:bodyPr/>
        <a:lstStyle/>
        <a:p>
          <a:r>
            <a:rPr lang="en-GB" dirty="0"/>
            <a:t>1: Introduction                                                                   	             Tejas Mehta                               </a:t>
          </a:r>
          <a:r>
            <a:rPr lang="en-GB" dirty="0">
              <a:latin typeface="Aptos Display" panose="02110004020202020204"/>
            </a:rPr>
            <a:t>S3</a:t>
          </a:r>
          <a:r>
            <a:rPr lang="en-GB" dirty="0"/>
            <a:t>                 </a:t>
          </a:r>
          <a:endParaRPr lang="en-US" dirty="0"/>
        </a:p>
      </dgm:t>
    </dgm:pt>
    <dgm:pt modelId="{3927077E-F40B-40B8-94C8-085D5AAB766D}" type="parTrans" cxnId="{62EC46AA-49D8-414A-8085-DF5E45E6D7F9}">
      <dgm:prSet/>
      <dgm:spPr/>
      <dgm:t>
        <a:bodyPr/>
        <a:lstStyle/>
        <a:p>
          <a:endParaRPr lang="en-US"/>
        </a:p>
      </dgm:t>
    </dgm:pt>
    <dgm:pt modelId="{06CA35F3-4D29-408B-9288-88D45FA3A429}" type="sibTrans" cxnId="{62EC46AA-49D8-414A-8085-DF5E45E6D7F9}">
      <dgm:prSet/>
      <dgm:spPr/>
      <dgm:t>
        <a:bodyPr/>
        <a:lstStyle/>
        <a:p>
          <a:endParaRPr lang="en-US"/>
        </a:p>
      </dgm:t>
    </dgm:pt>
    <dgm:pt modelId="{977349FB-9F06-4634-BCF9-2BC07ABCC4AF}">
      <dgm:prSet/>
      <dgm:spPr/>
      <dgm:t>
        <a:bodyPr/>
        <a:lstStyle/>
        <a:p>
          <a:pPr rtl="0"/>
          <a:r>
            <a:rPr lang="en-GB" dirty="0"/>
            <a:t>2.Physical and Environmental barrier  and Solution </a:t>
          </a:r>
          <a:r>
            <a:rPr lang="en-GB" dirty="0">
              <a:latin typeface="Aptos Display" panose="02110004020202020204"/>
            </a:rPr>
            <a:t> </a:t>
          </a:r>
          <a:r>
            <a:rPr lang="en-GB" dirty="0"/>
            <a:t> </a:t>
          </a:r>
          <a:r>
            <a:rPr lang="en-GB" dirty="0">
              <a:latin typeface="Aptos Display" panose="02110004020202020204"/>
            </a:rPr>
            <a:t>       </a:t>
          </a:r>
          <a:r>
            <a:rPr lang="en-GB" dirty="0"/>
            <a:t>Tejas Mehta                               </a:t>
          </a:r>
          <a:r>
            <a:rPr lang="en-GB" dirty="0">
              <a:latin typeface="Aptos Display" panose="02110004020202020204"/>
            </a:rPr>
            <a:t>S4-</a:t>
          </a:r>
          <a:r>
            <a:rPr lang="en-GB" dirty="0"/>
            <a:t> S6         </a:t>
          </a:r>
          <a:endParaRPr lang="en-US" dirty="0"/>
        </a:p>
      </dgm:t>
    </dgm:pt>
    <dgm:pt modelId="{0D484451-A162-4DFB-86B2-8AC1C8DC8414}" type="parTrans" cxnId="{1FF65712-D6C5-4ED1-B0E8-9980E8D4C685}">
      <dgm:prSet/>
      <dgm:spPr/>
      <dgm:t>
        <a:bodyPr/>
        <a:lstStyle/>
        <a:p>
          <a:endParaRPr lang="en-US"/>
        </a:p>
      </dgm:t>
    </dgm:pt>
    <dgm:pt modelId="{4E2E7C79-5F5E-411B-887C-51CD0F640837}" type="sibTrans" cxnId="{1FF65712-D6C5-4ED1-B0E8-9980E8D4C685}">
      <dgm:prSet/>
      <dgm:spPr/>
      <dgm:t>
        <a:bodyPr/>
        <a:lstStyle/>
        <a:p>
          <a:endParaRPr lang="en-US"/>
        </a:p>
      </dgm:t>
    </dgm:pt>
    <dgm:pt modelId="{361E08F5-4374-49A7-BAEC-CE1F6F987E39}">
      <dgm:prSet/>
      <dgm:spPr/>
      <dgm:t>
        <a:bodyPr/>
        <a:lstStyle/>
        <a:p>
          <a:pPr rtl="0"/>
          <a:r>
            <a:rPr lang="en-GB" dirty="0"/>
            <a:t>3.Language</a:t>
          </a:r>
          <a:r>
            <a:rPr lang="en-GB" b="0" i="0" baseline="0" dirty="0"/>
            <a:t> Barrier and Solution </a:t>
          </a:r>
          <a:r>
            <a:rPr lang="en-GB" b="0" i="0" baseline="0" dirty="0">
              <a:latin typeface="Aptos Display" panose="02110004020202020204"/>
            </a:rPr>
            <a:t> </a:t>
          </a:r>
          <a:r>
            <a:rPr lang="en-GB" b="0" i="0" baseline="0" dirty="0"/>
            <a:t>                                          </a:t>
          </a:r>
          <a:r>
            <a:rPr lang="en-GB" dirty="0">
              <a:latin typeface="Aptos Display" panose="02110004020202020204"/>
            </a:rPr>
            <a:t>     </a:t>
          </a:r>
          <a:r>
            <a:rPr lang="en-GB" dirty="0"/>
            <a:t>Peppy Christiane                  </a:t>
          </a:r>
          <a:r>
            <a:rPr lang="en-GB" dirty="0">
              <a:latin typeface="Aptos Display" panose="02110004020202020204"/>
            </a:rPr>
            <a:t> </a:t>
          </a:r>
          <a:r>
            <a:rPr lang="en-GB" dirty="0"/>
            <a:t> S7-S9</a:t>
          </a:r>
          <a:r>
            <a:rPr lang="en-GB" b="0" i="0" baseline="0" dirty="0"/>
            <a:t>                                                          </a:t>
          </a:r>
          <a:endParaRPr lang="en-US" dirty="0"/>
        </a:p>
      </dgm:t>
    </dgm:pt>
    <dgm:pt modelId="{61C1AC6B-B6A1-4F26-ADBA-93FB83E23012}" type="parTrans" cxnId="{A92389E4-F79A-4B2D-A06B-9F2B06FEB1BD}">
      <dgm:prSet/>
      <dgm:spPr/>
      <dgm:t>
        <a:bodyPr/>
        <a:lstStyle/>
        <a:p>
          <a:endParaRPr lang="en-US"/>
        </a:p>
      </dgm:t>
    </dgm:pt>
    <dgm:pt modelId="{57BCF163-5935-49B0-B7FA-DD8D1A57972F}" type="sibTrans" cxnId="{A92389E4-F79A-4B2D-A06B-9F2B06FEB1BD}">
      <dgm:prSet/>
      <dgm:spPr/>
      <dgm:t>
        <a:bodyPr/>
        <a:lstStyle/>
        <a:p>
          <a:endParaRPr lang="en-US"/>
        </a:p>
      </dgm:t>
    </dgm:pt>
    <dgm:pt modelId="{EDC15D9E-14C0-4C4D-8CB9-A0C0209DDB16}">
      <dgm:prSet/>
      <dgm:spPr/>
      <dgm:t>
        <a:bodyPr/>
        <a:lstStyle/>
        <a:p>
          <a:pPr rtl="0"/>
          <a:r>
            <a:rPr lang="en-GB" b="0" i="0" baseline="0" dirty="0"/>
            <a:t>4. Attitudinal Barrier and Solution </a:t>
          </a:r>
          <a:r>
            <a:rPr lang="en-GB" b="0" i="0" baseline="0" dirty="0">
              <a:latin typeface="Aptos Display" panose="02110004020202020204"/>
            </a:rPr>
            <a:t> </a:t>
          </a:r>
          <a:r>
            <a:rPr lang="en-GB" b="0" i="0" baseline="0" dirty="0"/>
            <a:t>   </a:t>
          </a:r>
          <a:r>
            <a:rPr lang="en-GB" b="0" i="0" baseline="0" dirty="0">
              <a:latin typeface="Aptos Display" panose="02110004020202020204"/>
            </a:rPr>
            <a:t> </a:t>
          </a:r>
          <a:r>
            <a:rPr lang="en-GB" b="0" i="0" baseline="0" dirty="0"/>
            <a:t>                                   </a:t>
          </a:r>
          <a:r>
            <a:rPr lang="en-GB" dirty="0">
              <a:latin typeface="Aptos Display" panose="02110004020202020204"/>
            </a:rPr>
            <a:t>     </a:t>
          </a:r>
          <a:r>
            <a:rPr lang="en-GB" dirty="0"/>
            <a:t>Tahmina Liza                             S10-S12</a:t>
          </a:r>
          <a:endParaRPr lang="en-US" dirty="0"/>
        </a:p>
      </dgm:t>
    </dgm:pt>
    <dgm:pt modelId="{4B3FEB14-C2B2-4F43-8E92-7947FEE3E81A}" type="parTrans" cxnId="{B27B3828-FF8E-44D3-AF55-7C7F5A310824}">
      <dgm:prSet/>
      <dgm:spPr/>
      <dgm:t>
        <a:bodyPr/>
        <a:lstStyle/>
        <a:p>
          <a:endParaRPr lang="en-US"/>
        </a:p>
      </dgm:t>
    </dgm:pt>
    <dgm:pt modelId="{BE462942-D8FD-46A6-8192-17813BFC2B60}" type="sibTrans" cxnId="{B27B3828-FF8E-44D3-AF55-7C7F5A310824}">
      <dgm:prSet/>
      <dgm:spPr/>
      <dgm:t>
        <a:bodyPr/>
        <a:lstStyle/>
        <a:p>
          <a:endParaRPr lang="en-US"/>
        </a:p>
      </dgm:t>
    </dgm:pt>
    <dgm:pt modelId="{78BC6503-8A09-46D4-9DBE-78780F2011FA}">
      <dgm:prSet/>
      <dgm:spPr/>
      <dgm:t>
        <a:bodyPr/>
        <a:lstStyle/>
        <a:p>
          <a:pPr rtl="0"/>
          <a:r>
            <a:rPr lang="en-GB" b="0" i="0" baseline="0" dirty="0"/>
            <a:t>5. Age Barrier and Solution </a:t>
          </a:r>
          <a:r>
            <a:rPr lang="en-GB" b="0" i="0" baseline="0" dirty="0">
              <a:latin typeface="Aptos Display" panose="02110004020202020204"/>
            </a:rPr>
            <a:t> </a:t>
          </a:r>
          <a:r>
            <a:rPr lang="en-GB" b="0" i="0" baseline="0" dirty="0"/>
            <a:t>                                                        </a:t>
          </a:r>
          <a:r>
            <a:rPr lang="en-GB" dirty="0">
              <a:latin typeface="Aptos Display" panose="02110004020202020204"/>
            </a:rPr>
            <a:t>  </a:t>
          </a:r>
          <a:r>
            <a:rPr lang="en-GB" dirty="0"/>
            <a:t>Luna Begum                              S13-S14</a:t>
          </a:r>
          <a:endParaRPr lang="en-US" dirty="0"/>
        </a:p>
      </dgm:t>
    </dgm:pt>
    <dgm:pt modelId="{D1CA649A-77F9-46C4-B92A-5E7F383FD695}" type="parTrans" cxnId="{0BB6643D-63F5-4A94-B441-ACCB2028BE83}">
      <dgm:prSet/>
      <dgm:spPr/>
      <dgm:t>
        <a:bodyPr/>
        <a:lstStyle/>
        <a:p>
          <a:endParaRPr lang="en-US"/>
        </a:p>
      </dgm:t>
    </dgm:pt>
    <dgm:pt modelId="{1C1F9F7D-B216-4C3B-A420-914DF98D6FDC}" type="sibTrans" cxnId="{0BB6643D-63F5-4A94-B441-ACCB2028BE83}">
      <dgm:prSet/>
      <dgm:spPr/>
      <dgm:t>
        <a:bodyPr/>
        <a:lstStyle/>
        <a:p>
          <a:endParaRPr lang="en-US"/>
        </a:p>
      </dgm:t>
    </dgm:pt>
    <dgm:pt modelId="{53CD4D09-AF5A-4109-95EB-BC375945E2F5}">
      <dgm:prSet/>
      <dgm:spPr/>
      <dgm:t>
        <a:bodyPr/>
        <a:lstStyle/>
        <a:p>
          <a:pPr rtl="0"/>
          <a:r>
            <a:rPr lang="en-GB" b="0" i="0" baseline="0" dirty="0"/>
            <a:t>6. Cultural Barrier and Solution </a:t>
          </a:r>
          <a:r>
            <a:rPr lang="en-GB" b="0" i="0" baseline="0" dirty="0">
              <a:latin typeface="Aptos Display" panose="02110004020202020204"/>
            </a:rPr>
            <a:t> </a:t>
          </a:r>
          <a:r>
            <a:rPr lang="en-GB" b="0" i="0" baseline="0" dirty="0"/>
            <a:t>                                             </a:t>
          </a:r>
          <a:r>
            <a:rPr lang="en-GB" dirty="0">
              <a:latin typeface="Aptos Display" panose="02110004020202020204"/>
            </a:rPr>
            <a:t>   </a:t>
          </a:r>
          <a:r>
            <a:rPr lang="en-GB" dirty="0" err="1"/>
            <a:t>Minan</a:t>
          </a:r>
          <a:r>
            <a:rPr lang="en-GB" dirty="0"/>
            <a:t> Pinto                                </a:t>
          </a:r>
          <a:r>
            <a:rPr lang="en-GB" dirty="0">
              <a:latin typeface="Aptos Display" panose="02110004020202020204"/>
            </a:rPr>
            <a:t>S15-S17</a:t>
          </a:r>
          <a:endParaRPr lang="en-US" dirty="0"/>
        </a:p>
      </dgm:t>
    </dgm:pt>
    <dgm:pt modelId="{DF0E43D5-2A66-4D2D-A71B-37723B52B41D}" type="parTrans" cxnId="{DFC7165C-FDFC-46D0-AD73-4EECA963DDC5}">
      <dgm:prSet/>
      <dgm:spPr/>
      <dgm:t>
        <a:bodyPr/>
        <a:lstStyle/>
        <a:p>
          <a:endParaRPr lang="en-US"/>
        </a:p>
      </dgm:t>
    </dgm:pt>
    <dgm:pt modelId="{BE3FA24D-1625-413E-81D2-FFCC036F9F33}" type="sibTrans" cxnId="{DFC7165C-FDFC-46D0-AD73-4EECA963DDC5}">
      <dgm:prSet/>
      <dgm:spPr/>
      <dgm:t>
        <a:bodyPr/>
        <a:lstStyle/>
        <a:p>
          <a:endParaRPr lang="en-US"/>
        </a:p>
      </dgm:t>
    </dgm:pt>
    <dgm:pt modelId="{560A35A7-2D3D-4FAA-97F6-3CEC641FBC88}">
      <dgm:prSet/>
      <dgm:spPr/>
      <dgm:t>
        <a:bodyPr/>
        <a:lstStyle/>
        <a:p>
          <a:pPr rtl="0"/>
          <a:r>
            <a:rPr lang="en-GB" dirty="0"/>
            <a:t>7. Conclusion                                                                                     </a:t>
          </a:r>
          <a:r>
            <a:rPr lang="en-GB" dirty="0">
              <a:latin typeface="Aptos Display" panose="02110004020202020204"/>
            </a:rPr>
            <a:t> </a:t>
          </a:r>
          <a:r>
            <a:rPr lang="en-GB" dirty="0" err="1"/>
            <a:t>Minan</a:t>
          </a:r>
          <a:r>
            <a:rPr lang="en-GB" dirty="0"/>
            <a:t> Pinto                                </a:t>
          </a:r>
          <a:r>
            <a:rPr lang="en-GB" dirty="0">
              <a:latin typeface="Aptos Display" panose="02110004020202020204"/>
            </a:rPr>
            <a:t>S18</a:t>
          </a:r>
          <a:endParaRPr lang="en-US" dirty="0"/>
        </a:p>
      </dgm:t>
    </dgm:pt>
    <dgm:pt modelId="{9FA3173C-5B77-47C3-AC58-E574211B7BC1}" type="parTrans" cxnId="{03C752F2-01E4-4D36-861F-608CE0E1207C}">
      <dgm:prSet/>
      <dgm:spPr/>
      <dgm:t>
        <a:bodyPr/>
        <a:lstStyle/>
        <a:p>
          <a:endParaRPr lang="en-US"/>
        </a:p>
      </dgm:t>
    </dgm:pt>
    <dgm:pt modelId="{209F2EFE-A52B-40E3-B547-8832DE77B3C3}" type="sibTrans" cxnId="{03C752F2-01E4-4D36-861F-608CE0E1207C}">
      <dgm:prSet/>
      <dgm:spPr/>
      <dgm:t>
        <a:bodyPr/>
        <a:lstStyle/>
        <a:p>
          <a:endParaRPr lang="en-US"/>
        </a:p>
      </dgm:t>
    </dgm:pt>
    <dgm:pt modelId="{61D6209B-6D6B-4A76-9AE7-E8045052DD4C}">
      <dgm:prSet/>
      <dgm:spPr/>
      <dgm:t>
        <a:bodyPr/>
        <a:lstStyle/>
        <a:p>
          <a:pPr rtl="0"/>
          <a:r>
            <a:rPr lang="en-GB" dirty="0"/>
            <a:t>8. Reference    </a:t>
          </a:r>
          <a:r>
            <a:rPr lang="en-GB" dirty="0">
              <a:latin typeface="Aptos Display" panose="02110004020202020204"/>
            </a:rPr>
            <a:t> </a:t>
          </a:r>
          <a:r>
            <a:rPr lang="en-GB" dirty="0"/>
            <a:t>                                                                                                                                             S20 </a:t>
          </a:r>
          <a:endParaRPr lang="en-US" dirty="0"/>
        </a:p>
      </dgm:t>
    </dgm:pt>
    <dgm:pt modelId="{E5FBB6E6-2F94-4372-86BE-1314C7040168}" type="parTrans" cxnId="{AB4F0F37-03BD-4BA4-A820-B7C2AE0AA5A9}">
      <dgm:prSet/>
      <dgm:spPr/>
      <dgm:t>
        <a:bodyPr/>
        <a:lstStyle/>
        <a:p>
          <a:endParaRPr lang="en-US"/>
        </a:p>
      </dgm:t>
    </dgm:pt>
    <dgm:pt modelId="{9F010393-4C7E-4EE5-809F-F7EBB77C3C79}" type="sibTrans" cxnId="{AB4F0F37-03BD-4BA4-A820-B7C2AE0AA5A9}">
      <dgm:prSet/>
      <dgm:spPr/>
      <dgm:t>
        <a:bodyPr/>
        <a:lstStyle/>
        <a:p>
          <a:endParaRPr lang="en-US"/>
        </a:p>
      </dgm:t>
    </dgm:pt>
    <dgm:pt modelId="{299A2B6B-845D-E64F-A885-5BEE547E9D19}" type="pres">
      <dgm:prSet presAssocID="{E2F7DC75-30CD-46F8-91FA-4E5A536EFE34}" presName="vert0" presStyleCnt="0">
        <dgm:presLayoutVars>
          <dgm:dir/>
          <dgm:animOne val="branch"/>
          <dgm:animLvl val="lvl"/>
        </dgm:presLayoutVars>
      </dgm:prSet>
      <dgm:spPr/>
    </dgm:pt>
    <dgm:pt modelId="{6BA8FA64-71C5-CC46-B203-031EC4571134}" type="pres">
      <dgm:prSet presAssocID="{5678510F-1250-4424-8945-F7B9C8EBA290}" presName="thickLine" presStyleLbl="alignNode1" presStyleIdx="0" presStyleCnt="8"/>
      <dgm:spPr/>
    </dgm:pt>
    <dgm:pt modelId="{1516B416-DA8B-F649-B30D-E145FEB460EE}" type="pres">
      <dgm:prSet presAssocID="{5678510F-1250-4424-8945-F7B9C8EBA290}" presName="horz1" presStyleCnt="0"/>
      <dgm:spPr/>
    </dgm:pt>
    <dgm:pt modelId="{19383E8E-AF74-6D4E-AF0C-E21769E389AD}" type="pres">
      <dgm:prSet presAssocID="{5678510F-1250-4424-8945-F7B9C8EBA290}" presName="tx1" presStyleLbl="revTx" presStyleIdx="0" presStyleCnt="8"/>
      <dgm:spPr/>
    </dgm:pt>
    <dgm:pt modelId="{5D6115A7-3CBB-5546-9D27-17BC890E8FDE}" type="pres">
      <dgm:prSet presAssocID="{5678510F-1250-4424-8945-F7B9C8EBA290}" presName="vert1" presStyleCnt="0"/>
      <dgm:spPr/>
    </dgm:pt>
    <dgm:pt modelId="{816138AC-AC46-9F44-8393-AD0C36E07161}" type="pres">
      <dgm:prSet presAssocID="{977349FB-9F06-4634-BCF9-2BC07ABCC4AF}" presName="thickLine" presStyleLbl="alignNode1" presStyleIdx="1" presStyleCnt="8"/>
      <dgm:spPr/>
    </dgm:pt>
    <dgm:pt modelId="{16044262-EE2F-0348-B8F8-99164AFDD8DA}" type="pres">
      <dgm:prSet presAssocID="{977349FB-9F06-4634-BCF9-2BC07ABCC4AF}" presName="horz1" presStyleCnt="0"/>
      <dgm:spPr/>
    </dgm:pt>
    <dgm:pt modelId="{6D2CEA74-6E10-3F40-997D-A8B366483D5A}" type="pres">
      <dgm:prSet presAssocID="{977349FB-9F06-4634-BCF9-2BC07ABCC4AF}" presName="tx1" presStyleLbl="revTx" presStyleIdx="1" presStyleCnt="8"/>
      <dgm:spPr/>
    </dgm:pt>
    <dgm:pt modelId="{953E1E66-0A83-624A-B159-3F1E7B3653A5}" type="pres">
      <dgm:prSet presAssocID="{977349FB-9F06-4634-BCF9-2BC07ABCC4AF}" presName="vert1" presStyleCnt="0"/>
      <dgm:spPr/>
    </dgm:pt>
    <dgm:pt modelId="{232F51A8-2C2D-9A43-8479-03653D62E6B6}" type="pres">
      <dgm:prSet presAssocID="{361E08F5-4374-49A7-BAEC-CE1F6F987E39}" presName="thickLine" presStyleLbl="alignNode1" presStyleIdx="2" presStyleCnt="8"/>
      <dgm:spPr/>
    </dgm:pt>
    <dgm:pt modelId="{FEF7B122-DAB8-024C-8642-8B7B27F81038}" type="pres">
      <dgm:prSet presAssocID="{361E08F5-4374-49A7-BAEC-CE1F6F987E39}" presName="horz1" presStyleCnt="0"/>
      <dgm:spPr/>
    </dgm:pt>
    <dgm:pt modelId="{AA2526DF-AA3A-3E43-A369-304314B7A197}" type="pres">
      <dgm:prSet presAssocID="{361E08F5-4374-49A7-BAEC-CE1F6F987E39}" presName="tx1" presStyleLbl="revTx" presStyleIdx="2" presStyleCnt="8"/>
      <dgm:spPr/>
    </dgm:pt>
    <dgm:pt modelId="{61AB3AE3-0D07-A14A-B900-69EDAE9B8485}" type="pres">
      <dgm:prSet presAssocID="{361E08F5-4374-49A7-BAEC-CE1F6F987E39}" presName="vert1" presStyleCnt="0"/>
      <dgm:spPr/>
    </dgm:pt>
    <dgm:pt modelId="{58DAE3E0-7923-1A45-BAFF-5DB384BB4037}" type="pres">
      <dgm:prSet presAssocID="{EDC15D9E-14C0-4C4D-8CB9-A0C0209DDB16}" presName="thickLine" presStyleLbl="alignNode1" presStyleIdx="3" presStyleCnt="8"/>
      <dgm:spPr/>
    </dgm:pt>
    <dgm:pt modelId="{56A24952-89F4-1748-A92A-727FD7FF92D6}" type="pres">
      <dgm:prSet presAssocID="{EDC15D9E-14C0-4C4D-8CB9-A0C0209DDB16}" presName="horz1" presStyleCnt="0"/>
      <dgm:spPr/>
    </dgm:pt>
    <dgm:pt modelId="{E5452EAC-4B54-0C4C-8AEF-DABAC28D2D79}" type="pres">
      <dgm:prSet presAssocID="{EDC15D9E-14C0-4C4D-8CB9-A0C0209DDB16}" presName="tx1" presStyleLbl="revTx" presStyleIdx="3" presStyleCnt="8"/>
      <dgm:spPr/>
    </dgm:pt>
    <dgm:pt modelId="{2DF30438-D8C4-E242-ABCA-4553D57533BF}" type="pres">
      <dgm:prSet presAssocID="{EDC15D9E-14C0-4C4D-8CB9-A0C0209DDB16}" presName="vert1" presStyleCnt="0"/>
      <dgm:spPr/>
    </dgm:pt>
    <dgm:pt modelId="{E97E687E-C272-DE4F-80FE-4858A7089974}" type="pres">
      <dgm:prSet presAssocID="{78BC6503-8A09-46D4-9DBE-78780F2011FA}" presName="thickLine" presStyleLbl="alignNode1" presStyleIdx="4" presStyleCnt="8"/>
      <dgm:spPr/>
    </dgm:pt>
    <dgm:pt modelId="{23713ADF-9BB0-3741-8A15-7D6E43DEBF33}" type="pres">
      <dgm:prSet presAssocID="{78BC6503-8A09-46D4-9DBE-78780F2011FA}" presName="horz1" presStyleCnt="0"/>
      <dgm:spPr/>
    </dgm:pt>
    <dgm:pt modelId="{ACEA4541-DBA6-CD40-BC9A-C6C3CCBDD4B2}" type="pres">
      <dgm:prSet presAssocID="{78BC6503-8A09-46D4-9DBE-78780F2011FA}" presName="tx1" presStyleLbl="revTx" presStyleIdx="4" presStyleCnt="8"/>
      <dgm:spPr/>
    </dgm:pt>
    <dgm:pt modelId="{99EDA2D9-2C57-FA48-9547-CF27E391272F}" type="pres">
      <dgm:prSet presAssocID="{78BC6503-8A09-46D4-9DBE-78780F2011FA}" presName="vert1" presStyleCnt="0"/>
      <dgm:spPr/>
    </dgm:pt>
    <dgm:pt modelId="{5EBFB915-C8A6-D249-8972-9E833A11C8C6}" type="pres">
      <dgm:prSet presAssocID="{53CD4D09-AF5A-4109-95EB-BC375945E2F5}" presName="thickLine" presStyleLbl="alignNode1" presStyleIdx="5" presStyleCnt="8"/>
      <dgm:spPr/>
    </dgm:pt>
    <dgm:pt modelId="{03E48FD1-367D-5446-BDAE-A8E7FD4D0264}" type="pres">
      <dgm:prSet presAssocID="{53CD4D09-AF5A-4109-95EB-BC375945E2F5}" presName="horz1" presStyleCnt="0"/>
      <dgm:spPr/>
    </dgm:pt>
    <dgm:pt modelId="{2E51235C-2F8F-F34E-9955-0E0B9DBFE746}" type="pres">
      <dgm:prSet presAssocID="{53CD4D09-AF5A-4109-95EB-BC375945E2F5}" presName="tx1" presStyleLbl="revTx" presStyleIdx="5" presStyleCnt="8"/>
      <dgm:spPr/>
    </dgm:pt>
    <dgm:pt modelId="{6FDB2746-1868-8F4C-8279-833885DB9F88}" type="pres">
      <dgm:prSet presAssocID="{53CD4D09-AF5A-4109-95EB-BC375945E2F5}" presName="vert1" presStyleCnt="0"/>
      <dgm:spPr/>
    </dgm:pt>
    <dgm:pt modelId="{4891B375-B647-C24E-8543-2CB7934FBA6B}" type="pres">
      <dgm:prSet presAssocID="{560A35A7-2D3D-4FAA-97F6-3CEC641FBC88}" presName="thickLine" presStyleLbl="alignNode1" presStyleIdx="6" presStyleCnt="8"/>
      <dgm:spPr/>
    </dgm:pt>
    <dgm:pt modelId="{0E297ABE-7D5E-E84A-B5E2-35B0C2B5D658}" type="pres">
      <dgm:prSet presAssocID="{560A35A7-2D3D-4FAA-97F6-3CEC641FBC88}" presName="horz1" presStyleCnt="0"/>
      <dgm:spPr/>
    </dgm:pt>
    <dgm:pt modelId="{F6A979EC-5DBF-4C43-89E4-C286529985F8}" type="pres">
      <dgm:prSet presAssocID="{560A35A7-2D3D-4FAA-97F6-3CEC641FBC88}" presName="tx1" presStyleLbl="revTx" presStyleIdx="6" presStyleCnt="8"/>
      <dgm:spPr/>
    </dgm:pt>
    <dgm:pt modelId="{B8F63C1A-4162-2A4A-A7BE-12A2AC48DD24}" type="pres">
      <dgm:prSet presAssocID="{560A35A7-2D3D-4FAA-97F6-3CEC641FBC88}" presName="vert1" presStyleCnt="0"/>
      <dgm:spPr/>
    </dgm:pt>
    <dgm:pt modelId="{56EB0359-8DBF-6C46-AB50-FAB731448396}" type="pres">
      <dgm:prSet presAssocID="{61D6209B-6D6B-4A76-9AE7-E8045052DD4C}" presName="thickLine" presStyleLbl="alignNode1" presStyleIdx="7" presStyleCnt="8"/>
      <dgm:spPr/>
    </dgm:pt>
    <dgm:pt modelId="{184835E7-5C2E-4547-8DCC-3B613E203526}" type="pres">
      <dgm:prSet presAssocID="{61D6209B-6D6B-4A76-9AE7-E8045052DD4C}" presName="horz1" presStyleCnt="0"/>
      <dgm:spPr/>
    </dgm:pt>
    <dgm:pt modelId="{022B7F02-A8F3-3F49-B607-308BC9C8E5F5}" type="pres">
      <dgm:prSet presAssocID="{61D6209B-6D6B-4A76-9AE7-E8045052DD4C}" presName="tx1" presStyleLbl="revTx" presStyleIdx="7" presStyleCnt="8"/>
      <dgm:spPr/>
    </dgm:pt>
    <dgm:pt modelId="{83FE38BD-D6FF-704A-96C5-51790F9E4445}" type="pres">
      <dgm:prSet presAssocID="{61D6209B-6D6B-4A76-9AE7-E8045052DD4C}" presName="vert1" presStyleCnt="0"/>
      <dgm:spPr/>
    </dgm:pt>
  </dgm:ptLst>
  <dgm:cxnLst>
    <dgm:cxn modelId="{74B74101-5D58-5F41-8A84-FB5F3C646897}" type="presOf" srcId="{53CD4D09-AF5A-4109-95EB-BC375945E2F5}" destId="{2E51235C-2F8F-F34E-9955-0E0B9DBFE746}" srcOrd="0" destOrd="0" presId="urn:microsoft.com/office/officeart/2008/layout/LinedList"/>
    <dgm:cxn modelId="{F423E804-112D-8B4F-88F9-8D9CB6CA3475}" type="presOf" srcId="{977349FB-9F06-4634-BCF9-2BC07ABCC4AF}" destId="{6D2CEA74-6E10-3F40-997D-A8B366483D5A}" srcOrd="0" destOrd="0" presId="urn:microsoft.com/office/officeart/2008/layout/LinedList"/>
    <dgm:cxn modelId="{BB93AA0D-49D7-F74C-AB7E-55BDB93881AF}" type="presOf" srcId="{361E08F5-4374-49A7-BAEC-CE1F6F987E39}" destId="{AA2526DF-AA3A-3E43-A369-304314B7A197}" srcOrd="0" destOrd="0" presId="urn:microsoft.com/office/officeart/2008/layout/LinedList"/>
    <dgm:cxn modelId="{1FF65712-D6C5-4ED1-B0E8-9980E8D4C685}" srcId="{E2F7DC75-30CD-46F8-91FA-4E5A536EFE34}" destId="{977349FB-9F06-4634-BCF9-2BC07ABCC4AF}" srcOrd="1" destOrd="0" parTransId="{0D484451-A162-4DFB-86B2-8AC1C8DC8414}" sibTransId="{4E2E7C79-5F5E-411B-887C-51CD0F640837}"/>
    <dgm:cxn modelId="{B27B3828-FF8E-44D3-AF55-7C7F5A310824}" srcId="{E2F7DC75-30CD-46F8-91FA-4E5A536EFE34}" destId="{EDC15D9E-14C0-4C4D-8CB9-A0C0209DDB16}" srcOrd="3" destOrd="0" parTransId="{4B3FEB14-C2B2-4F43-8E92-7947FEE3E81A}" sibTransId="{BE462942-D8FD-46A6-8192-17813BFC2B60}"/>
    <dgm:cxn modelId="{EC8B7134-4EF9-6348-8A3D-7019A68FB8A3}" type="presOf" srcId="{61D6209B-6D6B-4A76-9AE7-E8045052DD4C}" destId="{022B7F02-A8F3-3F49-B607-308BC9C8E5F5}" srcOrd="0" destOrd="0" presId="urn:microsoft.com/office/officeart/2008/layout/LinedList"/>
    <dgm:cxn modelId="{AB4F0F37-03BD-4BA4-A820-B7C2AE0AA5A9}" srcId="{E2F7DC75-30CD-46F8-91FA-4E5A536EFE34}" destId="{61D6209B-6D6B-4A76-9AE7-E8045052DD4C}" srcOrd="7" destOrd="0" parTransId="{E5FBB6E6-2F94-4372-86BE-1314C7040168}" sibTransId="{9F010393-4C7E-4EE5-809F-F7EBB77C3C79}"/>
    <dgm:cxn modelId="{0BB6643D-63F5-4A94-B441-ACCB2028BE83}" srcId="{E2F7DC75-30CD-46F8-91FA-4E5A536EFE34}" destId="{78BC6503-8A09-46D4-9DBE-78780F2011FA}" srcOrd="4" destOrd="0" parTransId="{D1CA649A-77F9-46C4-B92A-5E7F383FD695}" sibTransId="{1C1F9F7D-B216-4C3B-A420-914DF98D6FDC}"/>
    <dgm:cxn modelId="{DFC7165C-FDFC-46D0-AD73-4EECA963DDC5}" srcId="{E2F7DC75-30CD-46F8-91FA-4E5A536EFE34}" destId="{53CD4D09-AF5A-4109-95EB-BC375945E2F5}" srcOrd="5" destOrd="0" parTransId="{DF0E43D5-2A66-4D2D-A71B-37723B52B41D}" sibTransId="{BE3FA24D-1625-413E-81D2-FFCC036F9F33}"/>
    <dgm:cxn modelId="{A7A7BE5E-6C2C-4941-95B1-29C3A1F8E899}" type="presOf" srcId="{5678510F-1250-4424-8945-F7B9C8EBA290}" destId="{19383E8E-AF74-6D4E-AF0C-E21769E389AD}" srcOrd="0" destOrd="0" presId="urn:microsoft.com/office/officeart/2008/layout/LinedList"/>
    <dgm:cxn modelId="{30D72C97-0F57-3544-9D68-F3B42F6605E6}" type="presOf" srcId="{E2F7DC75-30CD-46F8-91FA-4E5A536EFE34}" destId="{299A2B6B-845D-E64F-A885-5BEE547E9D19}" srcOrd="0" destOrd="0" presId="urn:microsoft.com/office/officeart/2008/layout/LinedList"/>
    <dgm:cxn modelId="{62EC46AA-49D8-414A-8085-DF5E45E6D7F9}" srcId="{E2F7DC75-30CD-46F8-91FA-4E5A536EFE34}" destId="{5678510F-1250-4424-8945-F7B9C8EBA290}" srcOrd="0" destOrd="0" parTransId="{3927077E-F40B-40B8-94C8-085D5AAB766D}" sibTransId="{06CA35F3-4D29-408B-9288-88D45FA3A429}"/>
    <dgm:cxn modelId="{529F58BD-CACE-CA40-8984-A2BC120B4DE8}" type="presOf" srcId="{EDC15D9E-14C0-4C4D-8CB9-A0C0209DDB16}" destId="{E5452EAC-4B54-0C4C-8AEF-DABAC28D2D79}" srcOrd="0" destOrd="0" presId="urn:microsoft.com/office/officeart/2008/layout/LinedList"/>
    <dgm:cxn modelId="{0C054DD5-ED43-C940-AB21-B02650A12FFB}" type="presOf" srcId="{560A35A7-2D3D-4FAA-97F6-3CEC641FBC88}" destId="{F6A979EC-5DBF-4C43-89E4-C286529985F8}" srcOrd="0" destOrd="0" presId="urn:microsoft.com/office/officeart/2008/layout/LinedList"/>
    <dgm:cxn modelId="{A92389E4-F79A-4B2D-A06B-9F2B06FEB1BD}" srcId="{E2F7DC75-30CD-46F8-91FA-4E5A536EFE34}" destId="{361E08F5-4374-49A7-BAEC-CE1F6F987E39}" srcOrd="2" destOrd="0" parTransId="{61C1AC6B-B6A1-4F26-ADBA-93FB83E23012}" sibTransId="{57BCF163-5935-49B0-B7FA-DD8D1A57972F}"/>
    <dgm:cxn modelId="{857F9BEE-FAAA-4F45-A003-3E509180F7F9}" type="presOf" srcId="{78BC6503-8A09-46D4-9DBE-78780F2011FA}" destId="{ACEA4541-DBA6-CD40-BC9A-C6C3CCBDD4B2}" srcOrd="0" destOrd="0" presId="urn:microsoft.com/office/officeart/2008/layout/LinedList"/>
    <dgm:cxn modelId="{03C752F2-01E4-4D36-861F-608CE0E1207C}" srcId="{E2F7DC75-30CD-46F8-91FA-4E5A536EFE34}" destId="{560A35A7-2D3D-4FAA-97F6-3CEC641FBC88}" srcOrd="6" destOrd="0" parTransId="{9FA3173C-5B77-47C3-AC58-E574211B7BC1}" sibTransId="{209F2EFE-A52B-40E3-B547-8832DE77B3C3}"/>
    <dgm:cxn modelId="{5E39D620-7B9F-5448-A4CF-F9449D84A71B}" type="presParOf" srcId="{299A2B6B-845D-E64F-A885-5BEE547E9D19}" destId="{6BA8FA64-71C5-CC46-B203-031EC4571134}" srcOrd="0" destOrd="0" presId="urn:microsoft.com/office/officeart/2008/layout/LinedList"/>
    <dgm:cxn modelId="{DB2B3799-7800-6C41-ADED-5EC09ACEF6C1}" type="presParOf" srcId="{299A2B6B-845D-E64F-A885-5BEE547E9D19}" destId="{1516B416-DA8B-F649-B30D-E145FEB460EE}" srcOrd="1" destOrd="0" presId="urn:microsoft.com/office/officeart/2008/layout/LinedList"/>
    <dgm:cxn modelId="{712E8322-CA33-B945-B0B0-9A829BC8BC2C}" type="presParOf" srcId="{1516B416-DA8B-F649-B30D-E145FEB460EE}" destId="{19383E8E-AF74-6D4E-AF0C-E21769E389AD}" srcOrd="0" destOrd="0" presId="urn:microsoft.com/office/officeart/2008/layout/LinedList"/>
    <dgm:cxn modelId="{7E3751D3-59F1-8347-A3AE-D2C3860C28F7}" type="presParOf" srcId="{1516B416-DA8B-F649-B30D-E145FEB460EE}" destId="{5D6115A7-3CBB-5546-9D27-17BC890E8FDE}" srcOrd="1" destOrd="0" presId="urn:microsoft.com/office/officeart/2008/layout/LinedList"/>
    <dgm:cxn modelId="{5E18D887-500D-5040-A17F-0D967FC766D0}" type="presParOf" srcId="{299A2B6B-845D-E64F-A885-5BEE547E9D19}" destId="{816138AC-AC46-9F44-8393-AD0C36E07161}" srcOrd="2" destOrd="0" presId="urn:microsoft.com/office/officeart/2008/layout/LinedList"/>
    <dgm:cxn modelId="{1284D6EF-F5CD-2E45-8ECB-B991335F4FF4}" type="presParOf" srcId="{299A2B6B-845D-E64F-A885-5BEE547E9D19}" destId="{16044262-EE2F-0348-B8F8-99164AFDD8DA}" srcOrd="3" destOrd="0" presId="urn:microsoft.com/office/officeart/2008/layout/LinedList"/>
    <dgm:cxn modelId="{DABA2332-E3B2-2C4D-BC31-C553D683DDA5}" type="presParOf" srcId="{16044262-EE2F-0348-B8F8-99164AFDD8DA}" destId="{6D2CEA74-6E10-3F40-997D-A8B366483D5A}" srcOrd="0" destOrd="0" presId="urn:microsoft.com/office/officeart/2008/layout/LinedList"/>
    <dgm:cxn modelId="{04034246-34B2-BD48-A01C-3B34C9CF83FE}" type="presParOf" srcId="{16044262-EE2F-0348-B8F8-99164AFDD8DA}" destId="{953E1E66-0A83-624A-B159-3F1E7B3653A5}" srcOrd="1" destOrd="0" presId="urn:microsoft.com/office/officeart/2008/layout/LinedList"/>
    <dgm:cxn modelId="{138D3373-E785-0949-9EAB-C0D4AF5867B5}" type="presParOf" srcId="{299A2B6B-845D-E64F-A885-5BEE547E9D19}" destId="{232F51A8-2C2D-9A43-8479-03653D62E6B6}" srcOrd="4" destOrd="0" presId="urn:microsoft.com/office/officeart/2008/layout/LinedList"/>
    <dgm:cxn modelId="{CCD1FAD0-F8CE-4648-9605-152EE0158503}" type="presParOf" srcId="{299A2B6B-845D-E64F-A885-5BEE547E9D19}" destId="{FEF7B122-DAB8-024C-8642-8B7B27F81038}" srcOrd="5" destOrd="0" presId="urn:microsoft.com/office/officeart/2008/layout/LinedList"/>
    <dgm:cxn modelId="{3B36ADED-FD0F-7F42-A655-FDFD18D281BD}" type="presParOf" srcId="{FEF7B122-DAB8-024C-8642-8B7B27F81038}" destId="{AA2526DF-AA3A-3E43-A369-304314B7A197}" srcOrd="0" destOrd="0" presId="urn:microsoft.com/office/officeart/2008/layout/LinedList"/>
    <dgm:cxn modelId="{68052990-C023-0143-8214-2259E946AE13}" type="presParOf" srcId="{FEF7B122-DAB8-024C-8642-8B7B27F81038}" destId="{61AB3AE3-0D07-A14A-B900-69EDAE9B8485}" srcOrd="1" destOrd="0" presId="urn:microsoft.com/office/officeart/2008/layout/LinedList"/>
    <dgm:cxn modelId="{063EB4CE-B241-DE46-AB45-83EA2CADE554}" type="presParOf" srcId="{299A2B6B-845D-E64F-A885-5BEE547E9D19}" destId="{58DAE3E0-7923-1A45-BAFF-5DB384BB4037}" srcOrd="6" destOrd="0" presId="urn:microsoft.com/office/officeart/2008/layout/LinedList"/>
    <dgm:cxn modelId="{F4069F0F-85B7-3545-AC48-B0A1AE015878}" type="presParOf" srcId="{299A2B6B-845D-E64F-A885-5BEE547E9D19}" destId="{56A24952-89F4-1748-A92A-727FD7FF92D6}" srcOrd="7" destOrd="0" presId="urn:microsoft.com/office/officeart/2008/layout/LinedList"/>
    <dgm:cxn modelId="{76B2102A-01E4-3F4C-97C5-1E2F16F953D6}" type="presParOf" srcId="{56A24952-89F4-1748-A92A-727FD7FF92D6}" destId="{E5452EAC-4B54-0C4C-8AEF-DABAC28D2D79}" srcOrd="0" destOrd="0" presId="urn:microsoft.com/office/officeart/2008/layout/LinedList"/>
    <dgm:cxn modelId="{501C9195-EB34-314F-A8E7-E10E0068545D}" type="presParOf" srcId="{56A24952-89F4-1748-A92A-727FD7FF92D6}" destId="{2DF30438-D8C4-E242-ABCA-4553D57533BF}" srcOrd="1" destOrd="0" presId="urn:microsoft.com/office/officeart/2008/layout/LinedList"/>
    <dgm:cxn modelId="{9DFA5EFE-F337-FD4A-B3A5-9DF7496E20A4}" type="presParOf" srcId="{299A2B6B-845D-E64F-A885-5BEE547E9D19}" destId="{E97E687E-C272-DE4F-80FE-4858A7089974}" srcOrd="8" destOrd="0" presId="urn:microsoft.com/office/officeart/2008/layout/LinedList"/>
    <dgm:cxn modelId="{461FC379-AC33-9D4E-963C-4E16A1CB616A}" type="presParOf" srcId="{299A2B6B-845D-E64F-A885-5BEE547E9D19}" destId="{23713ADF-9BB0-3741-8A15-7D6E43DEBF33}" srcOrd="9" destOrd="0" presId="urn:microsoft.com/office/officeart/2008/layout/LinedList"/>
    <dgm:cxn modelId="{99F246F3-1AF5-BF4F-847F-25138B1FA17E}" type="presParOf" srcId="{23713ADF-9BB0-3741-8A15-7D6E43DEBF33}" destId="{ACEA4541-DBA6-CD40-BC9A-C6C3CCBDD4B2}" srcOrd="0" destOrd="0" presId="urn:microsoft.com/office/officeart/2008/layout/LinedList"/>
    <dgm:cxn modelId="{956F9BD2-B99A-AE44-AD27-E5617804AF5D}" type="presParOf" srcId="{23713ADF-9BB0-3741-8A15-7D6E43DEBF33}" destId="{99EDA2D9-2C57-FA48-9547-CF27E391272F}" srcOrd="1" destOrd="0" presId="urn:microsoft.com/office/officeart/2008/layout/LinedList"/>
    <dgm:cxn modelId="{BFE86F01-462F-9644-A18B-20446D1A11E3}" type="presParOf" srcId="{299A2B6B-845D-E64F-A885-5BEE547E9D19}" destId="{5EBFB915-C8A6-D249-8972-9E833A11C8C6}" srcOrd="10" destOrd="0" presId="urn:microsoft.com/office/officeart/2008/layout/LinedList"/>
    <dgm:cxn modelId="{141260B2-AF19-7D4B-9884-06A240FF8CCE}" type="presParOf" srcId="{299A2B6B-845D-E64F-A885-5BEE547E9D19}" destId="{03E48FD1-367D-5446-BDAE-A8E7FD4D0264}" srcOrd="11" destOrd="0" presId="urn:microsoft.com/office/officeart/2008/layout/LinedList"/>
    <dgm:cxn modelId="{16E19AC2-CA9D-2B49-8E88-6FE132241C85}" type="presParOf" srcId="{03E48FD1-367D-5446-BDAE-A8E7FD4D0264}" destId="{2E51235C-2F8F-F34E-9955-0E0B9DBFE746}" srcOrd="0" destOrd="0" presId="urn:microsoft.com/office/officeart/2008/layout/LinedList"/>
    <dgm:cxn modelId="{5DB2A952-7481-C44F-A487-8E75B5EEA127}" type="presParOf" srcId="{03E48FD1-367D-5446-BDAE-A8E7FD4D0264}" destId="{6FDB2746-1868-8F4C-8279-833885DB9F88}" srcOrd="1" destOrd="0" presId="urn:microsoft.com/office/officeart/2008/layout/LinedList"/>
    <dgm:cxn modelId="{58E72769-1AEE-9C43-B441-21F07C34CD49}" type="presParOf" srcId="{299A2B6B-845D-E64F-A885-5BEE547E9D19}" destId="{4891B375-B647-C24E-8543-2CB7934FBA6B}" srcOrd="12" destOrd="0" presId="urn:microsoft.com/office/officeart/2008/layout/LinedList"/>
    <dgm:cxn modelId="{015C55BC-0A69-CB49-B27D-637E9D7531B0}" type="presParOf" srcId="{299A2B6B-845D-E64F-A885-5BEE547E9D19}" destId="{0E297ABE-7D5E-E84A-B5E2-35B0C2B5D658}" srcOrd="13" destOrd="0" presId="urn:microsoft.com/office/officeart/2008/layout/LinedList"/>
    <dgm:cxn modelId="{0F560734-6180-6C4D-8528-AB1359567BC4}" type="presParOf" srcId="{0E297ABE-7D5E-E84A-B5E2-35B0C2B5D658}" destId="{F6A979EC-5DBF-4C43-89E4-C286529985F8}" srcOrd="0" destOrd="0" presId="urn:microsoft.com/office/officeart/2008/layout/LinedList"/>
    <dgm:cxn modelId="{4F8CBA75-93EA-C946-BDE5-8DAF7B30B369}" type="presParOf" srcId="{0E297ABE-7D5E-E84A-B5E2-35B0C2B5D658}" destId="{B8F63C1A-4162-2A4A-A7BE-12A2AC48DD24}" srcOrd="1" destOrd="0" presId="urn:microsoft.com/office/officeart/2008/layout/LinedList"/>
    <dgm:cxn modelId="{41688E88-FF91-F240-B7E2-E858433623A5}" type="presParOf" srcId="{299A2B6B-845D-E64F-A885-5BEE547E9D19}" destId="{56EB0359-8DBF-6C46-AB50-FAB731448396}" srcOrd="14" destOrd="0" presId="urn:microsoft.com/office/officeart/2008/layout/LinedList"/>
    <dgm:cxn modelId="{CDD9227F-C6B1-604F-A092-28857AD9D1AF}" type="presParOf" srcId="{299A2B6B-845D-E64F-A885-5BEE547E9D19}" destId="{184835E7-5C2E-4547-8DCC-3B613E203526}" srcOrd="15" destOrd="0" presId="urn:microsoft.com/office/officeart/2008/layout/LinedList"/>
    <dgm:cxn modelId="{AFAA2EC0-EA9C-4D40-A6F3-A62919A172C4}" type="presParOf" srcId="{184835E7-5C2E-4547-8DCC-3B613E203526}" destId="{022B7F02-A8F3-3F49-B607-308BC9C8E5F5}" srcOrd="0" destOrd="0" presId="urn:microsoft.com/office/officeart/2008/layout/LinedList"/>
    <dgm:cxn modelId="{4EEC0891-14D1-D841-936E-C50A811BE5C6}" type="presParOf" srcId="{184835E7-5C2E-4547-8DCC-3B613E203526}" destId="{83FE38BD-D6FF-704A-96C5-51790F9E444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8B607D5-D4C2-468B-A2B4-A65E97AC6F45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E379B27-846A-40C2-AC85-562F9016C21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Any physical object or sound that hinders effective communication is a physical barrier</a:t>
          </a:r>
          <a:endParaRPr lang="en-US"/>
        </a:p>
      </dgm:t>
    </dgm:pt>
    <dgm:pt modelId="{42F55CB8-6C66-4FF6-8775-8A7326CF529E}" type="parTrans" cxnId="{CBE2A007-96E7-4F6A-B2E6-2883A203B806}">
      <dgm:prSet/>
      <dgm:spPr/>
      <dgm:t>
        <a:bodyPr/>
        <a:lstStyle/>
        <a:p>
          <a:endParaRPr lang="en-US"/>
        </a:p>
      </dgm:t>
    </dgm:pt>
    <dgm:pt modelId="{AF41BA44-317F-439E-9EE5-5CA308C7767B}" type="sibTrans" cxnId="{CBE2A007-96E7-4F6A-B2E6-2883A203B806}">
      <dgm:prSet/>
      <dgm:spPr/>
      <dgm:t>
        <a:bodyPr/>
        <a:lstStyle/>
        <a:p>
          <a:endParaRPr lang="en-US"/>
        </a:p>
      </dgm:t>
    </dgm:pt>
    <dgm:pt modelId="{B50E8012-2C0B-4DA5-918C-70D70D06AEE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Physical barriers also encompass the effect of distance between the sender and the receiver of a message.</a:t>
          </a:r>
          <a:endParaRPr lang="en-US"/>
        </a:p>
      </dgm:t>
    </dgm:pt>
    <dgm:pt modelId="{A6434B77-7607-4084-A78A-F08D87415862}" type="parTrans" cxnId="{28A4206D-8F59-4F75-80BF-EDB0A4DF90E6}">
      <dgm:prSet/>
      <dgm:spPr/>
      <dgm:t>
        <a:bodyPr/>
        <a:lstStyle/>
        <a:p>
          <a:endParaRPr lang="en-US"/>
        </a:p>
      </dgm:t>
    </dgm:pt>
    <dgm:pt modelId="{F68BB68A-7F49-495A-BBD9-5590517A604B}" type="sibTrans" cxnId="{28A4206D-8F59-4F75-80BF-EDB0A4DF90E6}">
      <dgm:prSet/>
      <dgm:spPr/>
      <dgm:t>
        <a:bodyPr/>
        <a:lstStyle/>
        <a:p>
          <a:endParaRPr lang="en-US"/>
        </a:p>
      </dgm:t>
    </dgm:pt>
    <dgm:pt modelId="{B4F96A53-276E-40A4-8BE4-2769223EA84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factory floor is described as “noisy,” which could make it harder for staff to hear important instructions or concentrate on tasks.</a:t>
          </a:r>
          <a:endParaRPr lang="en-US"/>
        </a:p>
      </dgm:t>
    </dgm:pt>
    <dgm:pt modelId="{06120BBD-923F-4BAB-8FA6-2764FC388D17}" type="parTrans" cxnId="{C52494CF-C329-4AA2-9A53-C990E2E1F80C}">
      <dgm:prSet/>
      <dgm:spPr/>
      <dgm:t>
        <a:bodyPr/>
        <a:lstStyle/>
        <a:p>
          <a:endParaRPr lang="en-US"/>
        </a:p>
      </dgm:t>
    </dgm:pt>
    <dgm:pt modelId="{3FCAE204-1B90-479A-BCDB-409F6987E30A}" type="sibTrans" cxnId="{C52494CF-C329-4AA2-9A53-C990E2E1F80C}">
      <dgm:prSet/>
      <dgm:spPr/>
      <dgm:t>
        <a:bodyPr/>
        <a:lstStyle/>
        <a:p>
          <a:endParaRPr lang="en-US"/>
        </a:p>
      </dgm:t>
    </dgm:pt>
    <dgm:pt modelId="{9D4AE6FE-0C10-7046-BE41-1F361E1B7ECD}" type="pres">
      <dgm:prSet presAssocID="{48B607D5-D4C2-468B-A2B4-A65E97AC6F45}" presName="linear" presStyleCnt="0">
        <dgm:presLayoutVars>
          <dgm:animLvl val="lvl"/>
          <dgm:resizeHandles val="exact"/>
        </dgm:presLayoutVars>
      </dgm:prSet>
      <dgm:spPr/>
    </dgm:pt>
    <dgm:pt modelId="{59E915F2-1DFA-614D-BC98-17D1515291B3}" type="pres">
      <dgm:prSet presAssocID="{AE379B27-846A-40C2-AC85-562F9016C21B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407205F-43F1-B043-A3A5-6ABAF3245EE6}" type="pres">
      <dgm:prSet presAssocID="{AF41BA44-317F-439E-9EE5-5CA308C7767B}" presName="spacer" presStyleCnt="0"/>
      <dgm:spPr/>
    </dgm:pt>
    <dgm:pt modelId="{0D09792F-F5F3-0F40-A368-5890C44AA4D0}" type="pres">
      <dgm:prSet presAssocID="{B50E8012-2C0B-4DA5-918C-70D70D06AEE5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9BE2D80-4F81-A645-B391-2D5957744E9E}" type="pres">
      <dgm:prSet presAssocID="{F68BB68A-7F49-495A-BBD9-5590517A604B}" presName="spacer" presStyleCnt="0"/>
      <dgm:spPr/>
    </dgm:pt>
    <dgm:pt modelId="{2E4656BD-00BE-5D4D-A9BC-23F8C196E465}" type="pres">
      <dgm:prSet presAssocID="{B4F96A53-276E-40A4-8BE4-2769223EA84C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64697D04-B834-4E49-8F09-A437B6066CB7}" type="presOf" srcId="{48B607D5-D4C2-468B-A2B4-A65E97AC6F45}" destId="{9D4AE6FE-0C10-7046-BE41-1F361E1B7ECD}" srcOrd="0" destOrd="0" presId="urn:microsoft.com/office/officeart/2005/8/layout/vList2"/>
    <dgm:cxn modelId="{CBE2A007-96E7-4F6A-B2E6-2883A203B806}" srcId="{48B607D5-D4C2-468B-A2B4-A65E97AC6F45}" destId="{AE379B27-846A-40C2-AC85-562F9016C21B}" srcOrd="0" destOrd="0" parTransId="{42F55CB8-6C66-4FF6-8775-8A7326CF529E}" sibTransId="{AF41BA44-317F-439E-9EE5-5CA308C7767B}"/>
    <dgm:cxn modelId="{CDFD5B47-9B77-483C-987D-0811A67A6231}" type="presOf" srcId="{B4F96A53-276E-40A4-8BE4-2769223EA84C}" destId="{2E4656BD-00BE-5D4D-A9BC-23F8C196E465}" srcOrd="0" destOrd="0" presId="urn:microsoft.com/office/officeart/2005/8/layout/vList2"/>
    <dgm:cxn modelId="{28A4206D-8F59-4F75-80BF-EDB0A4DF90E6}" srcId="{48B607D5-D4C2-468B-A2B4-A65E97AC6F45}" destId="{B50E8012-2C0B-4DA5-918C-70D70D06AEE5}" srcOrd="1" destOrd="0" parTransId="{A6434B77-7607-4084-A78A-F08D87415862}" sibTransId="{F68BB68A-7F49-495A-BBD9-5590517A604B}"/>
    <dgm:cxn modelId="{E3E0D4A1-F4F4-4E5E-8B2D-A84B03D19F32}" type="presOf" srcId="{AE379B27-846A-40C2-AC85-562F9016C21B}" destId="{59E915F2-1DFA-614D-BC98-17D1515291B3}" srcOrd="0" destOrd="0" presId="urn:microsoft.com/office/officeart/2005/8/layout/vList2"/>
    <dgm:cxn modelId="{1587DDAF-1B13-4D26-A510-6E443A99D2E3}" type="presOf" srcId="{B50E8012-2C0B-4DA5-918C-70D70D06AEE5}" destId="{0D09792F-F5F3-0F40-A368-5890C44AA4D0}" srcOrd="0" destOrd="0" presId="urn:microsoft.com/office/officeart/2005/8/layout/vList2"/>
    <dgm:cxn modelId="{C52494CF-C329-4AA2-9A53-C990E2E1F80C}" srcId="{48B607D5-D4C2-468B-A2B4-A65E97AC6F45}" destId="{B4F96A53-276E-40A4-8BE4-2769223EA84C}" srcOrd="2" destOrd="0" parTransId="{06120BBD-923F-4BAB-8FA6-2764FC388D17}" sibTransId="{3FCAE204-1B90-479A-BCDB-409F6987E30A}"/>
    <dgm:cxn modelId="{F8FE82B7-FDBB-462E-BA54-5E216151EB46}" type="presParOf" srcId="{9D4AE6FE-0C10-7046-BE41-1F361E1B7ECD}" destId="{59E915F2-1DFA-614D-BC98-17D1515291B3}" srcOrd="0" destOrd="0" presId="urn:microsoft.com/office/officeart/2005/8/layout/vList2"/>
    <dgm:cxn modelId="{42A1B28E-7A3D-4645-894F-3D2793E1C017}" type="presParOf" srcId="{9D4AE6FE-0C10-7046-BE41-1F361E1B7ECD}" destId="{0407205F-43F1-B043-A3A5-6ABAF3245EE6}" srcOrd="1" destOrd="0" presId="urn:microsoft.com/office/officeart/2005/8/layout/vList2"/>
    <dgm:cxn modelId="{AE57BDD4-067D-4BB5-9043-010205B0DF13}" type="presParOf" srcId="{9D4AE6FE-0C10-7046-BE41-1F361E1B7ECD}" destId="{0D09792F-F5F3-0F40-A368-5890C44AA4D0}" srcOrd="2" destOrd="0" presId="urn:microsoft.com/office/officeart/2005/8/layout/vList2"/>
    <dgm:cxn modelId="{D1615D4F-0A5B-4C83-9B78-655A53C924B9}" type="presParOf" srcId="{9D4AE6FE-0C10-7046-BE41-1F361E1B7ECD}" destId="{39BE2D80-4F81-A645-B391-2D5957744E9E}" srcOrd="3" destOrd="0" presId="urn:microsoft.com/office/officeart/2005/8/layout/vList2"/>
    <dgm:cxn modelId="{506A2BFE-5573-42E1-A927-A611F7758D2C}" type="presParOf" srcId="{9D4AE6FE-0C10-7046-BE41-1F361E1B7ECD}" destId="{2E4656BD-00BE-5D4D-A9BC-23F8C196E465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38E0A6E-6889-481A-8E57-B003D34E52D5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11C324E7-453F-4326-8A37-FE228E33353A}">
      <dgm:prSet/>
      <dgm:spPr/>
      <dgm:t>
        <a:bodyPr/>
        <a:lstStyle/>
        <a:p>
          <a:r>
            <a:rPr lang="en-GB" b="1"/>
            <a:t>Noise</a:t>
          </a:r>
          <a:r>
            <a:rPr lang="en-GB"/>
            <a:t> is a key concept in this model. Noise can be anything that disrupts the communication process. In the case of Flight Foods ltd , noise could be both  the loud factory floor and language and cultural differences.</a:t>
          </a:r>
          <a:endParaRPr lang="en-US"/>
        </a:p>
      </dgm:t>
    </dgm:pt>
    <dgm:pt modelId="{212909D2-6C39-4AF1-B6FA-682AACC17EF0}" type="parTrans" cxnId="{CEFF5375-FC68-40CA-9A96-3F834FBC57EA}">
      <dgm:prSet/>
      <dgm:spPr/>
      <dgm:t>
        <a:bodyPr/>
        <a:lstStyle/>
        <a:p>
          <a:endParaRPr lang="en-US"/>
        </a:p>
      </dgm:t>
    </dgm:pt>
    <dgm:pt modelId="{2FB832AC-A230-419B-8DBB-93C40F25E9BE}" type="sibTrans" cxnId="{CEFF5375-FC68-40CA-9A96-3F834FBC57EA}">
      <dgm:prSet/>
      <dgm:spPr/>
      <dgm:t>
        <a:bodyPr/>
        <a:lstStyle/>
        <a:p>
          <a:endParaRPr lang="en-US"/>
        </a:p>
      </dgm:t>
    </dgm:pt>
    <dgm:pt modelId="{8C76E8DF-0126-4738-9E2D-3B9A85453944}">
      <dgm:prSet/>
      <dgm:spPr/>
      <dgm:t>
        <a:bodyPr/>
        <a:lstStyle/>
        <a:p>
          <a:pPr algn="l"/>
          <a:r>
            <a:rPr lang="en-GB"/>
            <a:t>The </a:t>
          </a:r>
          <a:r>
            <a:rPr lang="en-GB" b="1"/>
            <a:t>sender</a:t>
          </a:r>
          <a:r>
            <a:rPr lang="en-GB"/>
            <a:t> (Gary) and the </a:t>
          </a:r>
          <a:r>
            <a:rPr lang="en-GB" b="1"/>
            <a:t>receiver</a:t>
          </a:r>
          <a:r>
            <a:rPr lang="en-GB"/>
            <a:t> (the staff) are not tune in, which results in misunderstandings and poor communication.</a:t>
          </a:r>
          <a:endParaRPr lang="en-US"/>
        </a:p>
      </dgm:t>
    </dgm:pt>
    <dgm:pt modelId="{871AA690-D195-4C48-9969-BD00BE8CA149}" type="parTrans" cxnId="{5E32872D-E822-4F5E-84B8-B0CA0D427613}">
      <dgm:prSet/>
      <dgm:spPr/>
      <dgm:t>
        <a:bodyPr/>
        <a:lstStyle/>
        <a:p>
          <a:endParaRPr lang="en-US"/>
        </a:p>
      </dgm:t>
    </dgm:pt>
    <dgm:pt modelId="{808850B7-AD10-4829-BE7C-FD351493B99B}" type="sibTrans" cxnId="{5E32872D-E822-4F5E-84B8-B0CA0D427613}">
      <dgm:prSet/>
      <dgm:spPr/>
      <dgm:t>
        <a:bodyPr/>
        <a:lstStyle/>
        <a:p>
          <a:endParaRPr lang="en-US"/>
        </a:p>
      </dgm:t>
    </dgm:pt>
    <dgm:pt modelId="{2831220B-5CE7-4CFF-B33E-CE284632006C}" type="pres">
      <dgm:prSet presAssocID="{E38E0A6E-6889-481A-8E57-B003D34E52D5}" presName="root" presStyleCnt="0">
        <dgm:presLayoutVars>
          <dgm:dir/>
          <dgm:resizeHandles val="exact"/>
        </dgm:presLayoutVars>
      </dgm:prSet>
      <dgm:spPr/>
    </dgm:pt>
    <dgm:pt modelId="{C8CDEF4C-387D-4625-A9BD-DCBDCEE34906}" type="pres">
      <dgm:prSet presAssocID="{E38E0A6E-6889-481A-8E57-B003D34E52D5}" presName="container" presStyleCnt="0">
        <dgm:presLayoutVars>
          <dgm:dir/>
          <dgm:resizeHandles val="exact"/>
        </dgm:presLayoutVars>
      </dgm:prSet>
      <dgm:spPr/>
    </dgm:pt>
    <dgm:pt modelId="{FBDD8828-3DE1-4719-864E-A54993213C3E}" type="pres">
      <dgm:prSet presAssocID="{11C324E7-453F-4326-8A37-FE228E33353A}" presName="compNode" presStyleCnt="0"/>
      <dgm:spPr/>
    </dgm:pt>
    <dgm:pt modelId="{DA6EBFD9-B96A-4C9E-A87C-B34937279F50}" type="pres">
      <dgm:prSet presAssocID="{11C324E7-453F-4326-8A37-FE228E33353A}" presName="iconBgRect" presStyleLbl="bgShp" presStyleIdx="0" presStyleCnt="2"/>
      <dgm:spPr/>
    </dgm:pt>
    <dgm:pt modelId="{F934B889-EF21-4213-B852-9AF84DCA2523}" type="pres">
      <dgm:prSet presAssocID="{11C324E7-453F-4326-8A37-FE228E33353A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af"/>
        </a:ext>
      </dgm:extLst>
    </dgm:pt>
    <dgm:pt modelId="{2A9F6B9A-E9B7-4BF5-A6E6-C155DE913D8C}" type="pres">
      <dgm:prSet presAssocID="{11C324E7-453F-4326-8A37-FE228E33353A}" presName="spaceRect" presStyleCnt="0"/>
      <dgm:spPr/>
    </dgm:pt>
    <dgm:pt modelId="{2065B559-3273-413E-B0EF-BDFF4BFD1BC5}" type="pres">
      <dgm:prSet presAssocID="{11C324E7-453F-4326-8A37-FE228E33353A}" presName="textRect" presStyleLbl="revTx" presStyleIdx="0" presStyleCnt="2">
        <dgm:presLayoutVars>
          <dgm:chMax val="1"/>
          <dgm:chPref val="1"/>
        </dgm:presLayoutVars>
      </dgm:prSet>
      <dgm:spPr/>
    </dgm:pt>
    <dgm:pt modelId="{893A9F9E-EE93-4F57-AFC4-848F6F272172}" type="pres">
      <dgm:prSet presAssocID="{2FB832AC-A230-419B-8DBB-93C40F25E9BE}" presName="sibTrans" presStyleLbl="sibTrans2D1" presStyleIdx="0" presStyleCnt="0"/>
      <dgm:spPr/>
    </dgm:pt>
    <dgm:pt modelId="{C3691F82-7BAC-45DB-9088-F97B6AD01F44}" type="pres">
      <dgm:prSet presAssocID="{8C76E8DF-0126-4738-9E2D-3B9A85453944}" presName="compNode" presStyleCnt="0"/>
      <dgm:spPr/>
    </dgm:pt>
    <dgm:pt modelId="{4EDE16AB-FDDB-4999-A2B1-9B93C5204E2B}" type="pres">
      <dgm:prSet presAssocID="{8C76E8DF-0126-4738-9E2D-3B9A85453944}" presName="iconBgRect" presStyleLbl="bgShp" presStyleIdx="1" presStyleCnt="2"/>
      <dgm:spPr/>
    </dgm:pt>
    <dgm:pt modelId="{43517C86-4FD0-4A2F-A6BC-B817E062CE2A}" type="pres">
      <dgm:prSet presAssocID="{8C76E8DF-0126-4738-9E2D-3B9A85453944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 Network"/>
        </a:ext>
      </dgm:extLst>
    </dgm:pt>
    <dgm:pt modelId="{9581DD69-2603-4E79-9A5B-6DBE8898AAB3}" type="pres">
      <dgm:prSet presAssocID="{8C76E8DF-0126-4738-9E2D-3B9A85453944}" presName="spaceRect" presStyleCnt="0"/>
      <dgm:spPr/>
    </dgm:pt>
    <dgm:pt modelId="{9DED4E48-4C77-4E8B-BDA5-12E16DED2B18}" type="pres">
      <dgm:prSet presAssocID="{8C76E8DF-0126-4738-9E2D-3B9A85453944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5E32872D-E822-4F5E-84B8-B0CA0D427613}" srcId="{E38E0A6E-6889-481A-8E57-B003D34E52D5}" destId="{8C76E8DF-0126-4738-9E2D-3B9A85453944}" srcOrd="1" destOrd="0" parTransId="{871AA690-D195-4C48-9969-BD00BE8CA149}" sibTransId="{808850B7-AD10-4829-BE7C-FD351493B99B}"/>
    <dgm:cxn modelId="{CEFF5375-FC68-40CA-9A96-3F834FBC57EA}" srcId="{E38E0A6E-6889-481A-8E57-B003D34E52D5}" destId="{11C324E7-453F-4326-8A37-FE228E33353A}" srcOrd="0" destOrd="0" parTransId="{212909D2-6C39-4AF1-B6FA-682AACC17EF0}" sibTransId="{2FB832AC-A230-419B-8DBB-93C40F25E9BE}"/>
    <dgm:cxn modelId="{5F526C58-3386-41BF-B891-4610B6F11B23}" type="presOf" srcId="{8C76E8DF-0126-4738-9E2D-3B9A85453944}" destId="{9DED4E48-4C77-4E8B-BDA5-12E16DED2B18}" srcOrd="0" destOrd="0" presId="urn:microsoft.com/office/officeart/2018/2/layout/IconCircleList"/>
    <dgm:cxn modelId="{98EC15BD-6419-4FA2-926F-38320142A786}" type="presOf" srcId="{11C324E7-453F-4326-8A37-FE228E33353A}" destId="{2065B559-3273-413E-B0EF-BDFF4BFD1BC5}" srcOrd="0" destOrd="0" presId="urn:microsoft.com/office/officeart/2018/2/layout/IconCircleList"/>
    <dgm:cxn modelId="{D3AF36D0-6743-4138-9579-E33926E9675C}" type="presOf" srcId="{2FB832AC-A230-419B-8DBB-93C40F25E9BE}" destId="{893A9F9E-EE93-4F57-AFC4-848F6F272172}" srcOrd="0" destOrd="0" presId="urn:microsoft.com/office/officeart/2018/2/layout/IconCircleList"/>
    <dgm:cxn modelId="{8FB897D4-41EF-4328-8E6C-17B3A8AEA8C5}" type="presOf" srcId="{E38E0A6E-6889-481A-8E57-B003D34E52D5}" destId="{2831220B-5CE7-4CFF-B33E-CE284632006C}" srcOrd="0" destOrd="0" presId="urn:microsoft.com/office/officeart/2018/2/layout/IconCircleList"/>
    <dgm:cxn modelId="{1079A254-0AE8-4025-969E-A682C67C1932}" type="presParOf" srcId="{2831220B-5CE7-4CFF-B33E-CE284632006C}" destId="{C8CDEF4C-387D-4625-A9BD-DCBDCEE34906}" srcOrd="0" destOrd="0" presId="urn:microsoft.com/office/officeart/2018/2/layout/IconCircleList"/>
    <dgm:cxn modelId="{A6239174-C6BF-4048-A4A9-17D4F333996F}" type="presParOf" srcId="{C8CDEF4C-387D-4625-A9BD-DCBDCEE34906}" destId="{FBDD8828-3DE1-4719-864E-A54993213C3E}" srcOrd="0" destOrd="0" presId="urn:microsoft.com/office/officeart/2018/2/layout/IconCircleList"/>
    <dgm:cxn modelId="{B47FA4EB-DF3E-4EB0-A783-D8E7300307F6}" type="presParOf" srcId="{FBDD8828-3DE1-4719-864E-A54993213C3E}" destId="{DA6EBFD9-B96A-4C9E-A87C-B34937279F50}" srcOrd="0" destOrd="0" presId="urn:microsoft.com/office/officeart/2018/2/layout/IconCircleList"/>
    <dgm:cxn modelId="{DA8306FD-000F-4DA0-8C45-5A1819E95048}" type="presParOf" srcId="{FBDD8828-3DE1-4719-864E-A54993213C3E}" destId="{F934B889-EF21-4213-B852-9AF84DCA2523}" srcOrd="1" destOrd="0" presId="urn:microsoft.com/office/officeart/2018/2/layout/IconCircleList"/>
    <dgm:cxn modelId="{4378ADA5-3ABE-473B-87C3-D08C5D2298E5}" type="presParOf" srcId="{FBDD8828-3DE1-4719-864E-A54993213C3E}" destId="{2A9F6B9A-E9B7-4BF5-A6E6-C155DE913D8C}" srcOrd="2" destOrd="0" presId="urn:microsoft.com/office/officeart/2018/2/layout/IconCircleList"/>
    <dgm:cxn modelId="{8946CF67-9DE8-4CF3-B8DE-9B47FBDBE9B5}" type="presParOf" srcId="{FBDD8828-3DE1-4719-864E-A54993213C3E}" destId="{2065B559-3273-413E-B0EF-BDFF4BFD1BC5}" srcOrd="3" destOrd="0" presId="urn:microsoft.com/office/officeart/2018/2/layout/IconCircleList"/>
    <dgm:cxn modelId="{75AC3B0A-ECF5-461C-A73A-2138B69D76DF}" type="presParOf" srcId="{C8CDEF4C-387D-4625-A9BD-DCBDCEE34906}" destId="{893A9F9E-EE93-4F57-AFC4-848F6F272172}" srcOrd="1" destOrd="0" presId="urn:microsoft.com/office/officeart/2018/2/layout/IconCircleList"/>
    <dgm:cxn modelId="{69BB4101-D572-4539-B4D3-6CBAC0E0214D}" type="presParOf" srcId="{C8CDEF4C-387D-4625-A9BD-DCBDCEE34906}" destId="{C3691F82-7BAC-45DB-9088-F97B6AD01F44}" srcOrd="2" destOrd="0" presId="urn:microsoft.com/office/officeart/2018/2/layout/IconCircleList"/>
    <dgm:cxn modelId="{16ECACE7-2701-4D29-B03D-D97C197FE342}" type="presParOf" srcId="{C3691F82-7BAC-45DB-9088-F97B6AD01F44}" destId="{4EDE16AB-FDDB-4999-A2B1-9B93C5204E2B}" srcOrd="0" destOrd="0" presId="urn:microsoft.com/office/officeart/2018/2/layout/IconCircleList"/>
    <dgm:cxn modelId="{AC765A1F-ED54-4A12-A1E5-4BA4445F509A}" type="presParOf" srcId="{C3691F82-7BAC-45DB-9088-F97B6AD01F44}" destId="{43517C86-4FD0-4A2F-A6BC-B817E062CE2A}" srcOrd="1" destOrd="0" presId="urn:microsoft.com/office/officeart/2018/2/layout/IconCircleList"/>
    <dgm:cxn modelId="{AC36DCC5-8906-4BD4-A9FA-FEACAC87B7D7}" type="presParOf" srcId="{C3691F82-7BAC-45DB-9088-F97B6AD01F44}" destId="{9581DD69-2603-4E79-9A5B-6DBE8898AAB3}" srcOrd="2" destOrd="0" presId="urn:microsoft.com/office/officeart/2018/2/layout/IconCircleList"/>
    <dgm:cxn modelId="{D131AFC4-5CB2-4BEA-8A7A-3AE9B4BBF866}" type="presParOf" srcId="{C3691F82-7BAC-45DB-9088-F97B6AD01F44}" destId="{9DED4E48-4C77-4E8B-BDA5-12E16DED2B18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1DD6A63-0669-4C7D-AAC7-B5E9F3B93C82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D345C8C6-ED03-4BD6-8BB6-87D1151B4126}">
      <dgm:prSet/>
      <dgm:spPr/>
      <dgm:t>
        <a:bodyPr/>
        <a:lstStyle/>
        <a:p>
          <a:pPr>
            <a:defRPr cap="all"/>
          </a:pPr>
          <a:r>
            <a:rPr lang="en-GB" b="1"/>
            <a:t>Improved Workplace Environment</a:t>
          </a:r>
          <a:endParaRPr lang="en-US"/>
        </a:p>
      </dgm:t>
    </dgm:pt>
    <dgm:pt modelId="{F00C175A-0A5A-4785-B9BB-3F65DAFE8CAC}" type="parTrans" cxnId="{F28B9D12-04DE-42F9-A232-B97C5EF86B89}">
      <dgm:prSet/>
      <dgm:spPr/>
      <dgm:t>
        <a:bodyPr/>
        <a:lstStyle/>
        <a:p>
          <a:endParaRPr lang="en-US"/>
        </a:p>
      </dgm:t>
    </dgm:pt>
    <dgm:pt modelId="{51DD54D0-C13D-4234-AA11-9B51DD7A6032}" type="sibTrans" cxnId="{F28B9D12-04DE-42F9-A232-B97C5EF86B89}">
      <dgm:prSet/>
      <dgm:spPr/>
      <dgm:t>
        <a:bodyPr/>
        <a:lstStyle/>
        <a:p>
          <a:endParaRPr lang="en-US"/>
        </a:p>
      </dgm:t>
    </dgm:pt>
    <dgm:pt modelId="{51478844-5F26-4EF8-98F3-EF82288EFF37}">
      <dgm:prSet/>
      <dgm:spPr/>
      <dgm:t>
        <a:bodyPr/>
        <a:lstStyle/>
        <a:p>
          <a:pPr>
            <a:defRPr cap="all"/>
          </a:pPr>
          <a:r>
            <a:rPr lang="en-GB"/>
            <a:t>Address the noise and distractions on the factory floor by using noise-reducing headphones </a:t>
          </a:r>
          <a:endParaRPr lang="en-US"/>
        </a:p>
      </dgm:t>
    </dgm:pt>
    <dgm:pt modelId="{CD9EA02B-7974-4DB8-B0C2-71BC57022515}" type="parTrans" cxnId="{3554376B-0F68-4F31-BF05-E09332F824BA}">
      <dgm:prSet/>
      <dgm:spPr/>
      <dgm:t>
        <a:bodyPr/>
        <a:lstStyle/>
        <a:p>
          <a:endParaRPr lang="en-US"/>
        </a:p>
      </dgm:t>
    </dgm:pt>
    <dgm:pt modelId="{04F8BDE5-8B41-4B26-A56E-7C15A72141BC}" type="sibTrans" cxnId="{3554376B-0F68-4F31-BF05-E09332F824BA}">
      <dgm:prSet/>
      <dgm:spPr/>
      <dgm:t>
        <a:bodyPr/>
        <a:lstStyle/>
        <a:p>
          <a:endParaRPr lang="en-US"/>
        </a:p>
      </dgm:t>
    </dgm:pt>
    <dgm:pt modelId="{E1EF700A-3101-4555-8C16-8CB7A5425D46}">
      <dgm:prSet/>
      <dgm:spPr/>
      <dgm:t>
        <a:bodyPr/>
        <a:lstStyle/>
        <a:p>
          <a:pPr>
            <a:defRPr cap="all"/>
          </a:pPr>
          <a:r>
            <a:rPr lang="en-GB"/>
            <a:t>creating designated areas for important meetings or instructions. </a:t>
          </a:r>
          <a:endParaRPr lang="en-US"/>
        </a:p>
      </dgm:t>
    </dgm:pt>
    <dgm:pt modelId="{58806977-AA2B-4E58-8D89-4504420463F5}" type="parTrans" cxnId="{D5A40048-93AA-4301-9561-1DCA6D2D99A6}">
      <dgm:prSet/>
      <dgm:spPr/>
      <dgm:t>
        <a:bodyPr/>
        <a:lstStyle/>
        <a:p>
          <a:endParaRPr lang="en-US"/>
        </a:p>
      </dgm:t>
    </dgm:pt>
    <dgm:pt modelId="{DE995112-7DD9-4F07-AF0E-EE0D6183A6E4}" type="sibTrans" cxnId="{D5A40048-93AA-4301-9561-1DCA6D2D99A6}">
      <dgm:prSet/>
      <dgm:spPr/>
      <dgm:t>
        <a:bodyPr/>
        <a:lstStyle/>
        <a:p>
          <a:endParaRPr lang="en-US"/>
        </a:p>
      </dgm:t>
    </dgm:pt>
    <dgm:pt modelId="{CEC72DA7-A05E-4E8F-B8AF-39247F91A425}">
      <dgm:prSet/>
      <dgm:spPr/>
      <dgm:t>
        <a:bodyPr/>
        <a:lstStyle/>
        <a:p>
          <a:pPr>
            <a:defRPr cap="all"/>
          </a:pPr>
          <a:r>
            <a:rPr lang="en-GB"/>
            <a:t>This would help improve the concentration of staff and the clarity of verbal communication.</a:t>
          </a:r>
          <a:endParaRPr lang="en-US"/>
        </a:p>
      </dgm:t>
    </dgm:pt>
    <dgm:pt modelId="{1D82B22E-D2F2-4A06-A31F-6C456EC4F5AB}" type="parTrans" cxnId="{8699D744-8022-4715-8D40-618083426F2F}">
      <dgm:prSet/>
      <dgm:spPr/>
      <dgm:t>
        <a:bodyPr/>
        <a:lstStyle/>
        <a:p>
          <a:endParaRPr lang="en-US"/>
        </a:p>
      </dgm:t>
    </dgm:pt>
    <dgm:pt modelId="{BA298799-C075-4424-961B-5084DDCB519C}" type="sibTrans" cxnId="{8699D744-8022-4715-8D40-618083426F2F}">
      <dgm:prSet/>
      <dgm:spPr/>
      <dgm:t>
        <a:bodyPr/>
        <a:lstStyle/>
        <a:p>
          <a:endParaRPr lang="en-US"/>
        </a:p>
      </dgm:t>
    </dgm:pt>
    <dgm:pt modelId="{D3BFD5D0-FB38-46C0-90A3-8ACA2DB286EB}" type="pres">
      <dgm:prSet presAssocID="{E1DD6A63-0669-4C7D-AAC7-B5E9F3B93C82}" presName="root" presStyleCnt="0">
        <dgm:presLayoutVars>
          <dgm:dir/>
          <dgm:resizeHandles val="exact"/>
        </dgm:presLayoutVars>
      </dgm:prSet>
      <dgm:spPr/>
    </dgm:pt>
    <dgm:pt modelId="{796DF6FD-EBCD-463A-9522-A2E3752D094D}" type="pres">
      <dgm:prSet presAssocID="{D345C8C6-ED03-4BD6-8BB6-87D1151B4126}" presName="compNode" presStyleCnt="0"/>
      <dgm:spPr/>
    </dgm:pt>
    <dgm:pt modelId="{E9284566-5BFB-4CD4-86BA-00B09D169A07}" type="pres">
      <dgm:prSet presAssocID="{D345C8C6-ED03-4BD6-8BB6-87D1151B4126}" presName="iconBgRect" presStyleLbl="bgShp" presStyleIdx="0" presStyleCnt="4"/>
      <dgm:spPr/>
    </dgm:pt>
    <dgm:pt modelId="{3DFC2B28-A11B-4E04-B87B-A44E7A4FA671}" type="pres">
      <dgm:prSet presAssocID="{D345C8C6-ED03-4BD6-8BB6-87D1151B412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EC6BF6D7-5C98-46DA-8D27-1132571B2D82}" type="pres">
      <dgm:prSet presAssocID="{D345C8C6-ED03-4BD6-8BB6-87D1151B4126}" presName="spaceRect" presStyleCnt="0"/>
      <dgm:spPr/>
    </dgm:pt>
    <dgm:pt modelId="{5A259A46-E6DF-4502-8A21-DD6B1DAD7CF2}" type="pres">
      <dgm:prSet presAssocID="{D345C8C6-ED03-4BD6-8BB6-87D1151B4126}" presName="textRect" presStyleLbl="revTx" presStyleIdx="0" presStyleCnt="4">
        <dgm:presLayoutVars>
          <dgm:chMax val="1"/>
          <dgm:chPref val="1"/>
        </dgm:presLayoutVars>
      </dgm:prSet>
      <dgm:spPr/>
    </dgm:pt>
    <dgm:pt modelId="{AB7E8E69-57A4-479D-A02F-002E3E3CC6EE}" type="pres">
      <dgm:prSet presAssocID="{51DD54D0-C13D-4234-AA11-9B51DD7A6032}" presName="sibTrans" presStyleCnt="0"/>
      <dgm:spPr/>
    </dgm:pt>
    <dgm:pt modelId="{8100ACC6-D44B-4AD1-A1BB-3992133CD38F}" type="pres">
      <dgm:prSet presAssocID="{51478844-5F26-4EF8-98F3-EF82288EFF37}" presName="compNode" presStyleCnt="0"/>
      <dgm:spPr/>
    </dgm:pt>
    <dgm:pt modelId="{CE360D6A-0EE4-4009-AB0E-75A9133118F8}" type="pres">
      <dgm:prSet presAssocID="{51478844-5F26-4EF8-98F3-EF82288EFF37}" presName="iconBgRect" presStyleLbl="bgShp" presStyleIdx="1" presStyleCnt="4"/>
      <dgm:spPr/>
    </dgm:pt>
    <dgm:pt modelId="{93793AC3-0D85-4E18-92EA-743614F3001F}" type="pres">
      <dgm:prSet presAssocID="{51478844-5F26-4EF8-98F3-EF82288EFF3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phones"/>
        </a:ext>
      </dgm:extLst>
    </dgm:pt>
    <dgm:pt modelId="{A9AF0B72-BE89-4ED1-BB7D-A05E1A557CD1}" type="pres">
      <dgm:prSet presAssocID="{51478844-5F26-4EF8-98F3-EF82288EFF37}" presName="spaceRect" presStyleCnt="0"/>
      <dgm:spPr/>
    </dgm:pt>
    <dgm:pt modelId="{0A192FAB-F367-4C23-9992-4951CC931E36}" type="pres">
      <dgm:prSet presAssocID="{51478844-5F26-4EF8-98F3-EF82288EFF37}" presName="textRect" presStyleLbl="revTx" presStyleIdx="1" presStyleCnt="4">
        <dgm:presLayoutVars>
          <dgm:chMax val="1"/>
          <dgm:chPref val="1"/>
        </dgm:presLayoutVars>
      </dgm:prSet>
      <dgm:spPr/>
    </dgm:pt>
    <dgm:pt modelId="{6DAE7D46-60F0-4A64-B691-387556FC5346}" type="pres">
      <dgm:prSet presAssocID="{04F8BDE5-8B41-4B26-A56E-7C15A72141BC}" presName="sibTrans" presStyleCnt="0"/>
      <dgm:spPr/>
    </dgm:pt>
    <dgm:pt modelId="{A549D119-6C07-4410-9DAB-9237D065A47D}" type="pres">
      <dgm:prSet presAssocID="{E1EF700A-3101-4555-8C16-8CB7A5425D46}" presName="compNode" presStyleCnt="0"/>
      <dgm:spPr/>
    </dgm:pt>
    <dgm:pt modelId="{B9D9912F-D994-46DD-B5C7-8332E369A3DA}" type="pres">
      <dgm:prSet presAssocID="{E1EF700A-3101-4555-8C16-8CB7A5425D46}" presName="iconBgRect" presStyleLbl="bgShp" presStyleIdx="2" presStyleCnt="4"/>
      <dgm:spPr/>
    </dgm:pt>
    <dgm:pt modelId="{79FFD419-B6F5-4A21-BC70-84182743B464}" type="pres">
      <dgm:prSet presAssocID="{E1EF700A-3101-4555-8C16-8CB7A5425D4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D169B9D2-11D5-4C7D-B6A9-CCDA9A10A50C}" type="pres">
      <dgm:prSet presAssocID="{E1EF700A-3101-4555-8C16-8CB7A5425D46}" presName="spaceRect" presStyleCnt="0"/>
      <dgm:spPr/>
    </dgm:pt>
    <dgm:pt modelId="{30B5BBFA-8558-42AB-8059-B7F4AD1313D5}" type="pres">
      <dgm:prSet presAssocID="{E1EF700A-3101-4555-8C16-8CB7A5425D46}" presName="textRect" presStyleLbl="revTx" presStyleIdx="2" presStyleCnt="4">
        <dgm:presLayoutVars>
          <dgm:chMax val="1"/>
          <dgm:chPref val="1"/>
        </dgm:presLayoutVars>
      </dgm:prSet>
      <dgm:spPr/>
    </dgm:pt>
    <dgm:pt modelId="{4A087617-7F24-4D24-ACA8-FC7AB75F0C41}" type="pres">
      <dgm:prSet presAssocID="{DE995112-7DD9-4F07-AF0E-EE0D6183A6E4}" presName="sibTrans" presStyleCnt="0"/>
      <dgm:spPr/>
    </dgm:pt>
    <dgm:pt modelId="{89C9D605-FF9C-43AB-80F5-46FDD223C287}" type="pres">
      <dgm:prSet presAssocID="{CEC72DA7-A05E-4E8F-B8AF-39247F91A425}" presName="compNode" presStyleCnt="0"/>
      <dgm:spPr/>
    </dgm:pt>
    <dgm:pt modelId="{819FBB0E-2AE4-4A05-BE38-B578F91B9E2F}" type="pres">
      <dgm:prSet presAssocID="{CEC72DA7-A05E-4E8F-B8AF-39247F91A425}" presName="iconBgRect" presStyleLbl="bgShp" presStyleIdx="3" presStyleCnt="4"/>
      <dgm:spPr/>
    </dgm:pt>
    <dgm:pt modelId="{BF66353E-F5CC-4307-B680-955ED70234EE}" type="pres">
      <dgm:prSet presAssocID="{CEC72DA7-A05E-4E8F-B8AF-39247F91A42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 Network"/>
        </a:ext>
      </dgm:extLst>
    </dgm:pt>
    <dgm:pt modelId="{9B2CD15F-CF90-4E61-B85D-CCEEE1E372CB}" type="pres">
      <dgm:prSet presAssocID="{CEC72DA7-A05E-4E8F-B8AF-39247F91A425}" presName="spaceRect" presStyleCnt="0"/>
      <dgm:spPr/>
    </dgm:pt>
    <dgm:pt modelId="{2271C976-7D14-4670-8989-FC0B9D48C990}" type="pres">
      <dgm:prSet presAssocID="{CEC72DA7-A05E-4E8F-B8AF-39247F91A425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16AB0B03-F230-4900-AF52-EF3E0E25AA05}" type="presOf" srcId="{51478844-5F26-4EF8-98F3-EF82288EFF37}" destId="{0A192FAB-F367-4C23-9992-4951CC931E36}" srcOrd="0" destOrd="0" presId="urn:microsoft.com/office/officeart/2018/5/layout/IconCircleLabelList"/>
    <dgm:cxn modelId="{F28B9D12-04DE-42F9-A232-B97C5EF86B89}" srcId="{E1DD6A63-0669-4C7D-AAC7-B5E9F3B93C82}" destId="{D345C8C6-ED03-4BD6-8BB6-87D1151B4126}" srcOrd="0" destOrd="0" parTransId="{F00C175A-0A5A-4785-B9BB-3F65DAFE8CAC}" sibTransId="{51DD54D0-C13D-4234-AA11-9B51DD7A6032}"/>
    <dgm:cxn modelId="{B42AFC22-2AB1-4E13-A10E-1FD7256479B2}" type="presOf" srcId="{D345C8C6-ED03-4BD6-8BB6-87D1151B4126}" destId="{5A259A46-E6DF-4502-8A21-DD6B1DAD7CF2}" srcOrd="0" destOrd="0" presId="urn:microsoft.com/office/officeart/2018/5/layout/IconCircleLabelList"/>
    <dgm:cxn modelId="{8699D744-8022-4715-8D40-618083426F2F}" srcId="{E1DD6A63-0669-4C7D-AAC7-B5E9F3B93C82}" destId="{CEC72DA7-A05E-4E8F-B8AF-39247F91A425}" srcOrd="3" destOrd="0" parTransId="{1D82B22E-D2F2-4A06-A31F-6C456EC4F5AB}" sibTransId="{BA298799-C075-4424-961B-5084DDCB519C}"/>
    <dgm:cxn modelId="{D5A40048-93AA-4301-9561-1DCA6D2D99A6}" srcId="{E1DD6A63-0669-4C7D-AAC7-B5E9F3B93C82}" destId="{E1EF700A-3101-4555-8C16-8CB7A5425D46}" srcOrd="2" destOrd="0" parTransId="{58806977-AA2B-4E58-8D89-4504420463F5}" sibTransId="{DE995112-7DD9-4F07-AF0E-EE0D6183A6E4}"/>
    <dgm:cxn modelId="{3554376B-0F68-4F31-BF05-E09332F824BA}" srcId="{E1DD6A63-0669-4C7D-AAC7-B5E9F3B93C82}" destId="{51478844-5F26-4EF8-98F3-EF82288EFF37}" srcOrd="1" destOrd="0" parTransId="{CD9EA02B-7974-4DB8-B0C2-71BC57022515}" sibTransId="{04F8BDE5-8B41-4B26-A56E-7C15A72141BC}"/>
    <dgm:cxn modelId="{504F9B4B-2BA9-4698-8B00-3B5A90EDF77D}" type="presOf" srcId="{E1EF700A-3101-4555-8C16-8CB7A5425D46}" destId="{30B5BBFA-8558-42AB-8059-B7F4AD1313D5}" srcOrd="0" destOrd="0" presId="urn:microsoft.com/office/officeart/2018/5/layout/IconCircleLabelList"/>
    <dgm:cxn modelId="{34CD11D6-E380-4FBC-B1CC-2D477F861DAA}" type="presOf" srcId="{E1DD6A63-0669-4C7D-AAC7-B5E9F3B93C82}" destId="{D3BFD5D0-FB38-46C0-90A3-8ACA2DB286EB}" srcOrd="0" destOrd="0" presId="urn:microsoft.com/office/officeart/2018/5/layout/IconCircleLabelList"/>
    <dgm:cxn modelId="{D1F201D8-5508-4E5E-A15D-BEF1D701D96A}" type="presOf" srcId="{CEC72DA7-A05E-4E8F-B8AF-39247F91A425}" destId="{2271C976-7D14-4670-8989-FC0B9D48C990}" srcOrd="0" destOrd="0" presId="urn:microsoft.com/office/officeart/2018/5/layout/IconCircleLabelList"/>
    <dgm:cxn modelId="{83926930-318B-4165-8619-F0C398D56427}" type="presParOf" srcId="{D3BFD5D0-FB38-46C0-90A3-8ACA2DB286EB}" destId="{796DF6FD-EBCD-463A-9522-A2E3752D094D}" srcOrd="0" destOrd="0" presId="urn:microsoft.com/office/officeart/2018/5/layout/IconCircleLabelList"/>
    <dgm:cxn modelId="{39093C9E-255E-4C69-8D26-061279613F5F}" type="presParOf" srcId="{796DF6FD-EBCD-463A-9522-A2E3752D094D}" destId="{E9284566-5BFB-4CD4-86BA-00B09D169A07}" srcOrd="0" destOrd="0" presId="urn:microsoft.com/office/officeart/2018/5/layout/IconCircleLabelList"/>
    <dgm:cxn modelId="{1B59F8B7-9C42-45F7-9282-7DA33642B060}" type="presParOf" srcId="{796DF6FD-EBCD-463A-9522-A2E3752D094D}" destId="{3DFC2B28-A11B-4E04-B87B-A44E7A4FA671}" srcOrd="1" destOrd="0" presId="urn:microsoft.com/office/officeart/2018/5/layout/IconCircleLabelList"/>
    <dgm:cxn modelId="{DA57CEAC-4A13-4F60-A010-1E3997FDF025}" type="presParOf" srcId="{796DF6FD-EBCD-463A-9522-A2E3752D094D}" destId="{EC6BF6D7-5C98-46DA-8D27-1132571B2D82}" srcOrd="2" destOrd="0" presId="urn:microsoft.com/office/officeart/2018/5/layout/IconCircleLabelList"/>
    <dgm:cxn modelId="{579CA4C0-F7CF-4566-8AD2-7B3A80F0A4E1}" type="presParOf" srcId="{796DF6FD-EBCD-463A-9522-A2E3752D094D}" destId="{5A259A46-E6DF-4502-8A21-DD6B1DAD7CF2}" srcOrd="3" destOrd="0" presId="urn:microsoft.com/office/officeart/2018/5/layout/IconCircleLabelList"/>
    <dgm:cxn modelId="{A814202E-07A6-49CD-89AF-B5BA6929CB74}" type="presParOf" srcId="{D3BFD5D0-FB38-46C0-90A3-8ACA2DB286EB}" destId="{AB7E8E69-57A4-479D-A02F-002E3E3CC6EE}" srcOrd="1" destOrd="0" presId="urn:microsoft.com/office/officeart/2018/5/layout/IconCircleLabelList"/>
    <dgm:cxn modelId="{C8FC523D-F11B-4494-91A2-19B96328F294}" type="presParOf" srcId="{D3BFD5D0-FB38-46C0-90A3-8ACA2DB286EB}" destId="{8100ACC6-D44B-4AD1-A1BB-3992133CD38F}" srcOrd="2" destOrd="0" presId="urn:microsoft.com/office/officeart/2018/5/layout/IconCircleLabelList"/>
    <dgm:cxn modelId="{F866916E-A304-46B3-83D8-F3466B0ADD25}" type="presParOf" srcId="{8100ACC6-D44B-4AD1-A1BB-3992133CD38F}" destId="{CE360D6A-0EE4-4009-AB0E-75A9133118F8}" srcOrd="0" destOrd="0" presId="urn:microsoft.com/office/officeart/2018/5/layout/IconCircleLabelList"/>
    <dgm:cxn modelId="{A1F99900-9624-481B-A024-636797615BA1}" type="presParOf" srcId="{8100ACC6-D44B-4AD1-A1BB-3992133CD38F}" destId="{93793AC3-0D85-4E18-92EA-743614F3001F}" srcOrd="1" destOrd="0" presId="urn:microsoft.com/office/officeart/2018/5/layout/IconCircleLabelList"/>
    <dgm:cxn modelId="{B2C61D98-6F03-4440-B5DC-7C3DA4EA81C3}" type="presParOf" srcId="{8100ACC6-D44B-4AD1-A1BB-3992133CD38F}" destId="{A9AF0B72-BE89-4ED1-BB7D-A05E1A557CD1}" srcOrd="2" destOrd="0" presId="urn:microsoft.com/office/officeart/2018/5/layout/IconCircleLabelList"/>
    <dgm:cxn modelId="{3130FEC7-B8B2-4CF9-9A57-9DB5D3AE972E}" type="presParOf" srcId="{8100ACC6-D44B-4AD1-A1BB-3992133CD38F}" destId="{0A192FAB-F367-4C23-9992-4951CC931E36}" srcOrd="3" destOrd="0" presId="urn:microsoft.com/office/officeart/2018/5/layout/IconCircleLabelList"/>
    <dgm:cxn modelId="{1F1AB167-ABDD-4D32-9BE4-AF8A8ACCA23A}" type="presParOf" srcId="{D3BFD5D0-FB38-46C0-90A3-8ACA2DB286EB}" destId="{6DAE7D46-60F0-4A64-B691-387556FC5346}" srcOrd="3" destOrd="0" presId="urn:microsoft.com/office/officeart/2018/5/layout/IconCircleLabelList"/>
    <dgm:cxn modelId="{C00C9102-3A5F-4509-8982-17C61380B48C}" type="presParOf" srcId="{D3BFD5D0-FB38-46C0-90A3-8ACA2DB286EB}" destId="{A549D119-6C07-4410-9DAB-9237D065A47D}" srcOrd="4" destOrd="0" presId="urn:microsoft.com/office/officeart/2018/5/layout/IconCircleLabelList"/>
    <dgm:cxn modelId="{8CAD2043-200F-4B15-B884-916E2A6F5F8C}" type="presParOf" srcId="{A549D119-6C07-4410-9DAB-9237D065A47D}" destId="{B9D9912F-D994-46DD-B5C7-8332E369A3DA}" srcOrd="0" destOrd="0" presId="urn:microsoft.com/office/officeart/2018/5/layout/IconCircleLabelList"/>
    <dgm:cxn modelId="{D9B4142E-E4B0-4578-A0B4-97A26B2EAA4A}" type="presParOf" srcId="{A549D119-6C07-4410-9DAB-9237D065A47D}" destId="{79FFD419-B6F5-4A21-BC70-84182743B464}" srcOrd="1" destOrd="0" presId="urn:microsoft.com/office/officeart/2018/5/layout/IconCircleLabelList"/>
    <dgm:cxn modelId="{149E66E9-81F6-4CA7-8496-1A3553D68FDD}" type="presParOf" srcId="{A549D119-6C07-4410-9DAB-9237D065A47D}" destId="{D169B9D2-11D5-4C7D-B6A9-CCDA9A10A50C}" srcOrd="2" destOrd="0" presId="urn:microsoft.com/office/officeart/2018/5/layout/IconCircleLabelList"/>
    <dgm:cxn modelId="{DF0A13BF-6F71-4631-8394-BFEDCB2F1A26}" type="presParOf" srcId="{A549D119-6C07-4410-9DAB-9237D065A47D}" destId="{30B5BBFA-8558-42AB-8059-B7F4AD1313D5}" srcOrd="3" destOrd="0" presId="urn:microsoft.com/office/officeart/2018/5/layout/IconCircleLabelList"/>
    <dgm:cxn modelId="{15738FCE-5435-42B5-A025-4B5790830467}" type="presParOf" srcId="{D3BFD5D0-FB38-46C0-90A3-8ACA2DB286EB}" destId="{4A087617-7F24-4D24-ACA8-FC7AB75F0C41}" srcOrd="5" destOrd="0" presId="urn:microsoft.com/office/officeart/2018/5/layout/IconCircleLabelList"/>
    <dgm:cxn modelId="{EE22FBCD-5843-4BDC-87D1-2625E29F7A42}" type="presParOf" srcId="{D3BFD5D0-FB38-46C0-90A3-8ACA2DB286EB}" destId="{89C9D605-FF9C-43AB-80F5-46FDD223C287}" srcOrd="6" destOrd="0" presId="urn:microsoft.com/office/officeart/2018/5/layout/IconCircleLabelList"/>
    <dgm:cxn modelId="{03696F33-1D15-48B0-90D6-C8349686DE9B}" type="presParOf" srcId="{89C9D605-FF9C-43AB-80F5-46FDD223C287}" destId="{819FBB0E-2AE4-4A05-BE38-B578F91B9E2F}" srcOrd="0" destOrd="0" presId="urn:microsoft.com/office/officeart/2018/5/layout/IconCircleLabelList"/>
    <dgm:cxn modelId="{BD3CFB35-6F80-481C-B46E-A7756964DB5A}" type="presParOf" srcId="{89C9D605-FF9C-43AB-80F5-46FDD223C287}" destId="{BF66353E-F5CC-4307-B680-955ED70234EE}" srcOrd="1" destOrd="0" presId="urn:microsoft.com/office/officeart/2018/5/layout/IconCircleLabelList"/>
    <dgm:cxn modelId="{9E364687-19C1-4AC4-B590-253FCC16E783}" type="presParOf" srcId="{89C9D605-FF9C-43AB-80F5-46FDD223C287}" destId="{9B2CD15F-CF90-4E61-B85D-CCEEE1E372CB}" srcOrd="2" destOrd="0" presId="urn:microsoft.com/office/officeart/2018/5/layout/IconCircleLabelList"/>
    <dgm:cxn modelId="{B47733A3-1BA4-4666-B3A1-C5CB5901479C}" type="presParOf" srcId="{89C9D605-FF9C-43AB-80F5-46FDD223C287}" destId="{2271C976-7D14-4670-8989-FC0B9D48C990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0D8DE8A-DFDD-4C73-B4E1-2575D7596CEA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3159A48-BB29-4AC1-BB6E-EF076467FC4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b="1">
              <a:latin typeface="Arial" panose="020B0604020202020204" pitchFamily="34" charset="0"/>
              <a:cs typeface="Arial" panose="020B0604020202020204" pitchFamily="34" charset="0"/>
            </a:rPr>
            <a:t>Lack and Limited to understanding of English 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4F963E3-A5C2-4E28-8EC9-BA53382AF2E3}" type="parTrans" cxnId="{9B707EFC-A61E-44EF-8105-B3A0736EF47A}">
      <dgm:prSet/>
      <dgm:spPr/>
      <dgm:t>
        <a:bodyPr/>
        <a:lstStyle/>
        <a:p>
          <a:endParaRPr lang="en-US"/>
        </a:p>
      </dgm:t>
    </dgm:pt>
    <dgm:pt modelId="{45B868F9-7A6B-4132-8ADA-CAD01981E033}" type="sibTrans" cxnId="{9B707EFC-A61E-44EF-8105-B3A0736EF47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5C2BBC1-9495-4677-8C56-86C92531777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b="1">
              <a:latin typeface="Arial" panose="020B0604020202020204" pitchFamily="34" charset="0"/>
              <a:cs typeface="Arial" panose="020B0604020202020204" pitchFamily="34" charset="0"/>
            </a:rPr>
            <a:t>Grouping by their own language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D558BDA-B128-47D6-B1F5-DA80D775F0D4}" type="parTrans" cxnId="{82E668E2-7301-489B-B140-177EE6E0B371}">
      <dgm:prSet/>
      <dgm:spPr/>
      <dgm:t>
        <a:bodyPr/>
        <a:lstStyle/>
        <a:p>
          <a:endParaRPr lang="en-US"/>
        </a:p>
      </dgm:t>
    </dgm:pt>
    <dgm:pt modelId="{92241D9C-1FD4-4541-A7E6-9100363733FE}" type="sibTrans" cxnId="{82E668E2-7301-489B-B140-177EE6E0B37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4B50640-7790-4E8C-A6DF-3F03FD15EAB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b="1">
              <a:latin typeface="Arial" panose="020B0604020202020204" pitchFamily="34" charset="0"/>
              <a:cs typeface="Arial" panose="020B0604020202020204" pitchFamily="34" charset="0"/>
            </a:rPr>
            <a:t>Misinterpret gesture by cultures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549BAE4-76FB-468A-855C-CF4AB94EAD1F}" type="parTrans" cxnId="{AAF906F9-D7D6-48AF-A53A-7241535792EA}">
      <dgm:prSet/>
      <dgm:spPr/>
      <dgm:t>
        <a:bodyPr/>
        <a:lstStyle/>
        <a:p>
          <a:endParaRPr lang="en-US"/>
        </a:p>
      </dgm:t>
    </dgm:pt>
    <dgm:pt modelId="{FDF3A01B-7852-4631-A9CF-BE6F20B0DA17}" type="sibTrans" cxnId="{AAF906F9-D7D6-48AF-A53A-7241535792E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CA3B9AF-38EC-4882-95E4-D823F722802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b="1">
              <a:latin typeface="Arial" panose="020B0604020202020204" pitchFamily="34" charset="0"/>
              <a:cs typeface="Arial" panose="020B0604020202020204" pitchFamily="34" charset="0"/>
            </a:rPr>
            <a:t>Language and dialect differences 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368A6AC-AD8C-498F-BA4E-AC2D5A2E736D}" type="parTrans" cxnId="{5EC5BBFE-F1CE-4CB0-ACB2-E62A80044DFC}">
      <dgm:prSet/>
      <dgm:spPr/>
      <dgm:t>
        <a:bodyPr/>
        <a:lstStyle/>
        <a:p>
          <a:endParaRPr lang="en-US"/>
        </a:p>
      </dgm:t>
    </dgm:pt>
    <dgm:pt modelId="{98474FF5-73B7-47BC-9854-F8787981AF64}" type="sibTrans" cxnId="{5EC5BBFE-F1CE-4CB0-ACB2-E62A80044DF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9AEBCED-9BDB-4DB3-AE2E-3CC064BA8BA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b="1">
              <a:latin typeface="Arial" panose="020B0604020202020204" pitchFamily="34" charset="0"/>
              <a:cs typeface="Arial" panose="020B0604020202020204" pitchFamily="34" charset="0"/>
            </a:rPr>
            <a:t>Misunderstand the meaning simple instruction because lack of pronunciation 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6CF616E-D762-4F5E-BE02-514F9A2ADE62}" type="parTrans" cxnId="{F41A757F-AFAA-4E16-8BAF-79C52D4BFB1D}">
      <dgm:prSet/>
      <dgm:spPr/>
      <dgm:t>
        <a:bodyPr/>
        <a:lstStyle/>
        <a:p>
          <a:endParaRPr lang="en-US"/>
        </a:p>
      </dgm:t>
    </dgm:pt>
    <dgm:pt modelId="{554EFDAF-8712-4E7A-9CB6-42C200312525}" type="sibTrans" cxnId="{F41A757F-AFAA-4E16-8BAF-79C52D4BFB1D}">
      <dgm:prSet/>
      <dgm:spPr/>
      <dgm:t>
        <a:bodyPr/>
        <a:lstStyle/>
        <a:p>
          <a:endParaRPr lang="en-US"/>
        </a:p>
      </dgm:t>
    </dgm:pt>
    <dgm:pt modelId="{3620F36B-8029-4DB0-AEAA-75370BB38766}" type="pres">
      <dgm:prSet presAssocID="{F0D8DE8A-DFDD-4C73-B4E1-2575D7596CEA}" presName="root" presStyleCnt="0">
        <dgm:presLayoutVars>
          <dgm:dir/>
          <dgm:resizeHandles val="exact"/>
        </dgm:presLayoutVars>
      </dgm:prSet>
      <dgm:spPr/>
    </dgm:pt>
    <dgm:pt modelId="{88FF1CD7-E73A-4FB0-895F-4A8673432B0B}" type="pres">
      <dgm:prSet presAssocID="{F0D8DE8A-DFDD-4C73-B4E1-2575D7596CEA}" presName="container" presStyleCnt="0">
        <dgm:presLayoutVars>
          <dgm:dir/>
          <dgm:resizeHandles val="exact"/>
        </dgm:presLayoutVars>
      </dgm:prSet>
      <dgm:spPr/>
    </dgm:pt>
    <dgm:pt modelId="{22B8E15B-424E-4D56-BAC9-C5FC0B4220F5}" type="pres">
      <dgm:prSet presAssocID="{B3159A48-BB29-4AC1-BB6E-EF076467FC42}" presName="compNode" presStyleCnt="0"/>
      <dgm:spPr/>
    </dgm:pt>
    <dgm:pt modelId="{97FC456D-5194-4767-AE20-F767698E2854}" type="pres">
      <dgm:prSet presAssocID="{B3159A48-BB29-4AC1-BB6E-EF076467FC42}" presName="iconBgRect" presStyleLbl="bgShp" presStyleIdx="0" presStyleCnt="5"/>
      <dgm:spPr/>
    </dgm:pt>
    <dgm:pt modelId="{23206F35-54CF-4C7B-92BF-E56F0D4A63BF}" type="pres">
      <dgm:prSet presAssocID="{B3159A48-BB29-4AC1-BB6E-EF076467FC42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AD5CEDCF-46C6-4256-AF7F-473C2812D301}" type="pres">
      <dgm:prSet presAssocID="{B3159A48-BB29-4AC1-BB6E-EF076467FC42}" presName="spaceRect" presStyleCnt="0"/>
      <dgm:spPr/>
    </dgm:pt>
    <dgm:pt modelId="{C2A604A1-3E45-4C60-B565-9CB18478BE41}" type="pres">
      <dgm:prSet presAssocID="{B3159A48-BB29-4AC1-BB6E-EF076467FC42}" presName="textRect" presStyleLbl="revTx" presStyleIdx="0" presStyleCnt="5">
        <dgm:presLayoutVars>
          <dgm:chMax val="1"/>
          <dgm:chPref val="1"/>
        </dgm:presLayoutVars>
      </dgm:prSet>
      <dgm:spPr/>
    </dgm:pt>
    <dgm:pt modelId="{AD1B1E1D-ABCD-4B43-9AA1-57A99114E2D0}" type="pres">
      <dgm:prSet presAssocID="{45B868F9-7A6B-4132-8ADA-CAD01981E033}" presName="sibTrans" presStyleLbl="sibTrans2D1" presStyleIdx="0" presStyleCnt="0"/>
      <dgm:spPr/>
    </dgm:pt>
    <dgm:pt modelId="{EDDB92A4-B75A-46BD-BAA5-DE1F725021E2}" type="pres">
      <dgm:prSet presAssocID="{95C2BBC1-9495-4677-8C56-86C925317777}" presName="compNode" presStyleCnt="0"/>
      <dgm:spPr/>
    </dgm:pt>
    <dgm:pt modelId="{B9502446-70EB-41C8-943E-0B3A05CBE4FC}" type="pres">
      <dgm:prSet presAssocID="{95C2BBC1-9495-4677-8C56-86C925317777}" presName="iconBgRect" presStyleLbl="bgShp" presStyleIdx="1" presStyleCnt="5"/>
      <dgm:spPr/>
    </dgm:pt>
    <dgm:pt modelId="{FF4C5F06-F9DA-438E-AFC7-F5AACC488FE2}" type="pres">
      <dgm:prSet presAssocID="{95C2BBC1-9495-4677-8C56-86C925317777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DF472286-831C-4B18-B389-4B6CFD5CC3D3}" type="pres">
      <dgm:prSet presAssocID="{95C2BBC1-9495-4677-8C56-86C925317777}" presName="spaceRect" presStyleCnt="0"/>
      <dgm:spPr/>
    </dgm:pt>
    <dgm:pt modelId="{E778CF6F-BFA1-4B14-8B3A-AE0758F749A8}" type="pres">
      <dgm:prSet presAssocID="{95C2BBC1-9495-4677-8C56-86C925317777}" presName="textRect" presStyleLbl="revTx" presStyleIdx="1" presStyleCnt="5">
        <dgm:presLayoutVars>
          <dgm:chMax val="1"/>
          <dgm:chPref val="1"/>
        </dgm:presLayoutVars>
      </dgm:prSet>
      <dgm:spPr/>
    </dgm:pt>
    <dgm:pt modelId="{F364111F-5182-4672-98E6-68BEB5203321}" type="pres">
      <dgm:prSet presAssocID="{92241D9C-1FD4-4541-A7E6-9100363733FE}" presName="sibTrans" presStyleLbl="sibTrans2D1" presStyleIdx="0" presStyleCnt="0"/>
      <dgm:spPr/>
    </dgm:pt>
    <dgm:pt modelId="{4ADC09D5-1483-4E7B-99A3-DBC674CEBDCC}" type="pres">
      <dgm:prSet presAssocID="{14B50640-7790-4E8C-A6DF-3F03FD15EABA}" presName="compNode" presStyleCnt="0"/>
      <dgm:spPr/>
    </dgm:pt>
    <dgm:pt modelId="{7FC5B23E-DCC0-4BB5-B5AA-93E58FB86364}" type="pres">
      <dgm:prSet presAssocID="{14B50640-7790-4E8C-A6DF-3F03FD15EABA}" presName="iconBgRect" presStyleLbl="bgShp" presStyleIdx="2" presStyleCnt="5"/>
      <dgm:spPr/>
    </dgm:pt>
    <dgm:pt modelId="{B1534EB3-2E58-451F-AC30-26CF1229D1CC}" type="pres">
      <dgm:prSet presAssocID="{14B50640-7790-4E8C-A6DF-3F03FD15EABA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rt"/>
        </a:ext>
      </dgm:extLst>
    </dgm:pt>
    <dgm:pt modelId="{67A0E5B6-B075-471E-9EFB-94B562067FC3}" type="pres">
      <dgm:prSet presAssocID="{14B50640-7790-4E8C-A6DF-3F03FD15EABA}" presName="spaceRect" presStyleCnt="0"/>
      <dgm:spPr/>
    </dgm:pt>
    <dgm:pt modelId="{070A7B22-FC2F-4FA3-9036-77980A53DEDF}" type="pres">
      <dgm:prSet presAssocID="{14B50640-7790-4E8C-A6DF-3F03FD15EABA}" presName="textRect" presStyleLbl="revTx" presStyleIdx="2" presStyleCnt="5">
        <dgm:presLayoutVars>
          <dgm:chMax val="1"/>
          <dgm:chPref val="1"/>
        </dgm:presLayoutVars>
      </dgm:prSet>
      <dgm:spPr/>
    </dgm:pt>
    <dgm:pt modelId="{5645B0B3-0125-4E95-86D0-C55B1C4E3A22}" type="pres">
      <dgm:prSet presAssocID="{FDF3A01B-7852-4631-A9CF-BE6F20B0DA17}" presName="sibTrans" presStyleLbl="sibTrans2D1" presStyleIdx="0" presStyleCnt="0"/>
      <dgm:spPr/>
    </dgm:pt>
    <dgm:pt modelId="{17E2F6D6-A550-4A1F-A4BE-7B7A52D6A27A}" type="pres">
      <dgm:prSet presAssocID="{1CA3B9AF-38EC-4882-95E4-D823F7228024}" presName="compNode" presStyleCnt="0"/>
      <dgm:spPr/>
    </dgm:pt>
    <dgm:pt modelId="{69E7CA8D-D11A-43B5-AC70-1137BBED733C}" type="pres">
      <dgm:prSet presAssocID="{1CA3B9AF-38EC-4882-95E4-D823F7228024}" presName="iconBgRect" presStyleLbl="bgShp" presStyleIdx="3" presStyleCnt="5"/>
      <dgm:spPr/>
    </dgm:pt>
    <dgm:pt modelId="{1963B10A-E200-4C2B-809D-863CB3BC1305}" type="pres">
      <dgm:prSet presAssocID="{1CA3B9AF-38EC-4882-95E4-D823F7228024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3E64AD58-FEAD-4C0A-BC1E-961286A9D2A8}" type="pres">
      <dgm:prSet presAssocID="{1CA3B9AF-38EC-4882-95E4-D823F7228024}" presName="spaceRect" presStyleCnt="0"/>
      <dgm:spPr/>
    </dgm:pt>
    <dgm:pt modelId="{2256D008-1FBE-4C18-AF73-B7ED45CED901}" type="pres">
      <dgm:prSet presAssocID="{1CA3B9AF-38EC-4882-95E4-D823F7228024}" presName="textRect" presStyleLbl="revTx" presStyleIdx="3" presStyleCnt="5">
        <dgm:presLayoutVars>
          <dgm:chMax val="1"/>
          <dgm:chPref val="1"/>
        </dgm:presLayoutVars>
      </dgm:prSet>
      <dgm:spPr/>
    </dgm:pt>
    <dgm:pt modelId="{87824C96-A604-4DD5-903F-FEB7AA5F29F7}" type="pres">
      <dgm:prSet presAssocID="{98474FF5-73B7-47BC-9854-F8787981AF64}" presName="sibTrans" presStyleLbl="sibTrans2D1" presStyleIdx="0" presStyleCnt="0"/>
      <dgm:spPr/>
    </dgm:pt>
    <dgm:pt modelId="{D2D05C80-AB95-4696-98FE-D053C3485314}" type="pres">
      <dgm:prSet presAssocID="{59AEBCED-9BDB-4DB3-AE2E-3CC064BA8BA0}" presName="compNode" presStyleCnt="0"/>
      <dgm:spPr/>
    </dgm:pt>
    <dgm:pt modelId="{A9CD28C5-AAC4-48C6-9723-4CAD89FBA9A6}" type="pres">
      <dgm:prSet presAssocID="{59AEBCED-9BDB-4DB3-AE2E-3CC064BA8BA0}" presName="iconBgRect" presStyleLbl="bgShp" presStyleIdx="4" presStyleCnt="5"/>
      <dgm:spPr/>
    </dgm:pt>
    <dgm:pt modelId="{AFAA0C2C-0918-44C4-AD9D-066DAA3C7673}" type="pres">
      <dgm:prSet presAssocID="{59AEBCED-9BDB-4DB3-AE2E-3CC064BA8BA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89F22275-A5ED-4F6E-8807-6886F56234BA}" type="pres">
      <dgm:prSet presAssocID="{59AEBCED-9BDB-4DB3-AE2E-3CC064BA8BA0}" presName="spaceRect" presStyleCnt="0"/>
      <dgm:spPr/>
    </dgm:pt>
    <dgm:pt modelId="{CA14E0BC-B61A-4F71-8208-8FF3D47EA735}" type="pres">
      <dgm:prSet presAssocID="{59AEBCED-9BDB-4DB3-AE2E-3CC064BA8BA0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F9F8D102-2C0F-9941-94E4-3E950CD0C0D0}" type="presOf" srcId="{92241D9C-1FD4-4541-A7E6-9100363733FE}" destId="{F364111F-5182-4672-98E6-68BEB5203321}" srcOrd="0" destOrd="0" presId="urn:microsoft.com/office/officeart/2018/2/layout/IconCircleList"/>
    <dgm:cxn modelId="{BD0ECF0C-047A-FF43-A4C4-8AA986628FFE}" type="presOf" srcId="{F0D8DE8A-DFDD-4C73-B4E1-2575D7596CEA}" destId="{3620F36B-8029-4DB0-AEAA-75370BB38766}" srcOrd="0" destOrd="0" presId="urn:microsoft.com/office/officeart/2018/2/layout/IconCircleList"/>
    <dgm:cxn modelId="{D82B6542-F9C3-D34E-87F9-345DB5EDB6C6}" type="presOf" srcId="{98474FF5-73B7-47BC-9854-F8787981AF64}" destId="{87824C96-A604-4DD5-903F-FEB7AA5F29F7}" srcOrd="0" destOrd="0" presId="urn:microsoft.com/office/officeart/2018/2/layout/IconCircleList"/>
    <dgm:cxn modelId="{160AA64B-13F8-7C40-964D-E11BA7EF6BE8}" type="presOf" srcId="{59AEBCED-9BDB-4DB3-AE2E-3CC064BA8BA0}" destId="{CA14E0BC-B61A-4F71-8208-8FF3D47EA735}" srcOrd="0" destOrd="0" presId="urn:microsoft.com/office/officeart/2018/2/layout/IconCircleList"/>
    <dgm:cxn modelId="{3A42A571-B57C-8D41-AD5F-E7429619F171}" type="presOf" srcId="{FDF3A01B-7852-4631-A9CF-BE6F20B0DA17}" destId="{5645B0B3-0125-4E95-86D0-C55B1C4E3A22}" srcOrd="0" destOrd="0" presId="urn:microsoft.com/office/officeart/2018/2/layout/IconCircleList"/>
    <dgm:cxn modelId="{7CDB7455-0EAB-1440-9862-C95442EB4052}" type="presOf" srcId="{14B50640-7790-4E8C-A6DF-3F03FD15EABA}" destId="{070A7B22-FC2F-4FA3-9036-77980A53DEDF}" srcOrd="0" destOrd="0" presId="urn:microsoft.com/office/officeart/2018/2/layout/IconCircleList"/>
    <dgm:cxn modelId="{F41A757F-AFAA-4E16-8BAF-79C52D4BFB1D}" srcId="{F0D8DE8A-DFDD-4C73-B4E1-2575D7596CEA}" destId="{59AEBCED-9BDB-4DB3-AE2E-3CC064BA8BA0}" srcOrd="4" destOrd="0" parTransId="{C6CF616E-D762-4F5E-BE02-514F9A2ADE62}" sibTransId="{554EFDAF-8712-4E7A-9CB6-42C200312525}"/>
    <dgm:cxn modelId="{93E7158B-7B22-2D4A-B35D-41DB7BFB9945}" type="presOf" srcId="{1CA3B9AF-38EC-4882-95E4-D823F7228024}" destId="{2256D008-1FBE-4C18-AF73-B7ED45CED901}" srcOrd="0" destOrd="0" presId="urn:microsoft.com/office/officeart/2018/2/layout/IconCircleList"/>
    <dgm:cxn modelId="{4A659699-A6E9-A24F-86B0-393B52EC1819}" type="presOf" srcId="{95C2BBC1-9495-4677-8C56-86C925317777}" destId="{E778CF6F-BFA1-4B14-8B3A-AE0758F749A8}" srcOrd="0" destOrd="0" presId="urn:microsoft.com/office/officeart/2018/2/layout/IconCircleList"/>
    <dgm:cxn modelId="{C77C3CC1-1E5D-7A44-9BF0-3400E3B7EAD4}" type="presOf" srcId="{B3159A48-BB29-4AC1-BB6E-EF076467FC42}" destId="{C2A604A1-3E45-4C60-B565-9CB18478BE41}" srcOrd="0" destOrd="0" presId="urn:microsoft.com/office/officeart/2018/2/layout/IconCircleList"/>
    <dgm:cxn modelId="{4908B8DC-3103-244E-AE2C-3A2815C3600A}" type="presOf" srcId="{45B868F9-7A6B-4132-8ADA-CAD01981E033}" destId="{AD1B1E1D-ABCD-4B43-9AA1-57A99114E2D0}" srcOrd="0" destOrd="0" presId="urn:microsoft.com/office/officeart/2018/2/layout/IconCircleList"/>
    <dgm:cxn modelId="{82E668E2-7301-489B-B140-177EE6E0B371}" srcId="{F0D8DE8A-DFDD-4C73-B4E1-2575D7596CEA}" destId="{95C2BBC1-9495-4677-8C56-86C925317777}" srcOrd="1" destOrd="0" parTransId="{7D558BDA-B128-47D6-B1F5-DA80D775F0D4}" sibTransId="{92241D9C-1FD4-4541-A7E6-9100363733FE}"/>
    <dgm:cxn modelId="{AAF906F9-D7D6-48AF-A53A-7241535792EA}" srcId="{F0D8DE8A-DFDD-4C73-B4E1-2575D7596CEA}" destId="{14B50640-7790-4E8C-A6DF-3F03FD15EABA}" srcOrd="2" destOrd="0" parTransId="{F549BAE4-76FB-468A-855C-CF4AB94EAD1F}" sibTransId="{FDF3A01B-7852-4631-A9CF-BE6F20B0DA17}"/>
    <dgm:cxn modelId="{9B707EFC-A61E-44EF-8105-B3A0736EF47A}" srcId="{F0D8DE8A-DFDD-4C73-B4E1-2575D7596CEA}" destId="{B3159A48-BB29-4AC1-BB6E-EF076467FC42}" srcOrd="0" destOrd="0" parTransId="{D4F963E3-A5C2-4E28-8EC9-BA53382AF2E3}" sibTransId="{45B868F9-7A6B-4132-8ADA-CAD01981E033}"/>
    <dgm:cxn modelId="{5EC5BBFE-F1CE-4CB0-ACB2-E62A80044DFC}" srcId="{F0D8DE8A-DFDD-4C73-B4E1-2575D7596CEA}" destId="{1CA3B9AF-38EC-4882-95E4-D823F7228024}" srcOrd="3" destOrd="0" parTransId="{8368A6AC-AD8C-498F-BA4E-AC2D5A2E736D}" sibTransId="{98474FF5-73B7-47BC-9854-F8787981AF64}"/>
    <dgm:cxn modelId="{A39AFEC8-D17E-DF48-A6DC-E40148B034D3}" type="presParOf" srcId="{3620F36B-8029-4DB0-AEAA-75370BB38766}" destId="{88FF1CD7-E73A-4FB0-895F-4A8673432B0B}" srcOrd="0" destOrd="0" presId="urn:microsoft.com/office/officeart/2018/2/layout/IconCircleList"/>
    <dgm:cxn modelId="{9D084E2A-89CD-1E46-A75C-CA04B047ED27}" type="presParOf" srcId="{88FF1CD7-E73A-4FB0-895F-4A8673432B0B}" destId="{22B8E15B-424E-4D56-BAC9-C5FC0B4220F5}" srcOrd="0" destOrd="0" presId="urn:microsoft.com/office/officeart/2018/2/layout/IconCircleList"/>
    <dgm:cxn modelId="{2276B96F-E0A4-7149-8FC3-44D3805B44C5}" type="presParOf" srcId="{22B8E15B-424E-4D56-BAC9-C5FC0B4220F5}" destId="{97FC456D-5194-4767-AE20-F767698E2854}" srcOrd="0" destOrd="0" presId="urn:microsoft.com/office/officeart/2018/2/layout/IconCircleList"/>
    <dgm:cxn modelId="{594AAF2E-41A1-DE49-B17D-8D098931F2DC}" type="presParOf" srcId="{22B8E15B-424E-4D56-BAC9-C5FC0B4220F5}" destId="{23206F35-54CF-4C7B-92BF-E56F0D4A63BF}" srcOrd="1" destOrd="0" presId="urn:microsoft.com/office/officeart/2018/2/layout/IconCircleList"/>
    <dgm:cxn modelId="{B02EE741-7D0A-B84F-8D1C-C563BDA24FE7}" type="presParOf" srcId="{22B8E15B-424E-4D56-BAC9-C5FC0B4220F5}" destId="{AD5CEDCF-46C6-4256-AF7F-473C2812D301}" srcOrd="2" destOrd="0" presId="urn:microsoft.com/office/officeart/2018/2/layout/IconCircleList"/>
    <dgm:cxn modelId="{34E5F996-9C0F-C345-8270-709808BFBB2A}" type="presParOf" srcId="{22B8E15B-424E-4D56-BAC9-C5FC0B4220F5}" destId="{C2A604A1-3E45-4C60-B565-9CB18478BE41}" srcOrd="3" destOrd="0" presId="urn:microsoft.com/office/officeart/2018/2/layout/IconCircleList"/>
    <dgm:cxn modelId="{E0B9CA6E-C13E-2945-AD2A-7C1FF94A11C6}" type="presParOf" srcId="{88FF1CD7-E73A-4FB0-895F-4A8673432B0B}" destId="{AD1B1E1D-ABCD-4B43-9AA1-57A99114E2D0}" srcOrd="1" destOrd="0" presId="urn:microsoft.com/office/officeart/2018/2/layout/IconCircleList"/>
    <dgm:cxn modelId="{8CD090A1-2CF6-064C-98BD-A60DD245B837}" type="presParOf" srcId="{88FF1CD7-E73A-4FB0-895F-4A8673432B0B}" destId="{EDDB92A4-B75A-46BD-BAA5-DE1F725021E2}" srcOrd="2" destOrd="0" presId="urn:microsoft.com/office/officeart/2018/2/layout/IconCircleList"/>
    <dgm:cxn modelId="{6474F85C-A09D-8A48-922A-30A860B4189B}" type="presParOf" srcId="{EDDB92A4-B75A-46BD-BAA5-DE1F725021E2}" destId="{B9502446-70EB-41C8-943E-0B3A05CBE4FC}" srcOrd="0" destOrd="0" presId="urn:microsoft.com/office/officeart/2018/2/layout/IconCircleList"/>
    <dgm:cxn modelId="{9D350C27-B323-2740-9C4C-2C797AE0F45C}" type="presParOf" srcId="{EDDB92A4-B75A-46BD-BAA5-DE1F725021E2}" destId="{FF4C5F06-F9DA-438E-AFC7-F5AACC488FE2}" srcOrd="1" destOrd="0" presId="urn:microsoft.com/office/officeart/2018/2/layout/IconCircleList"/>
    <dgm:cxn modelId="{22C8C4C0-4225-2847-AB14-BD80B44CA36F}" type="presParOf" srcId="{EDDB92A4-B75A-46BD-BAA5-DE1F725021E2}" destId="{DF472286-831C-4B18-B389-4B6CFD5CC3D3}" srcOrd="2" destOrd="0" presId="urn:microsoft.com/office/officeart/2018/2/layout/IconCircleList"/>
    <dgm:cxn modelId="{F2A60CC5-E848-B34A-A635-A3BCDA227AB9}" type="presParOf" srcId="{EDDB92A4-B75A-46BD-BAA5-DE1F725021E2}" destId="{E778CF6F-BFA1-4B14-8B3A-AE0758F749A8}" srcOrd="3" destOrd="0" presId="urn:microsoft.com/office/officeart/2018/2/layout/IconCircleList"/>
    <dgm:cxn modelId="{8BC3B65B-311B-AE4B-95D8-18F2329B7E4C}" type="presParOf" srcId="{88FF1CD7-E73A-4FB0-895F-4A8673432B0B}" destId="{F364111F-5182-4672-98E6-68BEB5203321}" srcOrd="3" destOrd="0" presId="urn:microsoft.com/office/officeart/2018/2/layout/IconCircleList"/>
    <dgm:cxn modelId="{32C023C3-E33D-B341-B1ED-97D9A7FD8972}" type="presParOf" srcId="{88FF1CD7-E73A-4FB0-895F-4A8673432B0B}" destId="{4ADC09D5-1483-4E7B-99A3-DBC674CEBDCC}" srcOrd="4" destOrd="0" presId="urn:microsoft.com/office/officeart/2018/2/layout/IconCircleList"/>
    <dgm:cxn modelId="{2350A205-F590-6D45-87DD-5A861FA73B66}" type="presParOf" srcId="{4ADC09D5-1483-4E7B-99A3-DBC674CEBDCC}" destId="{7FC5B23E-DCC0-4BB5-B5AA-93E58FB86364}" srcOrd="0" destOrd="0" presId="urn:microsoft.com/office/officeart/2018/2/layout/IconCircleList"/>
    <dgm:cxn modelId="{67A60C14-BDAF-794D-A842-E905C35088DE}" type="presParOf" srcId="{4ADC09D5-1483-4E7B-99A3-DBC674CEBDCC}" destId="{B1534EB3-2E58-451F-AC30-26CF1229D1CC}" srcOrd="1" destOrd="0" presId="urn:microsoft.com/office/officeart/2018/2/layout/IconCircleList"/>
    <dgm:cxn modelId="{8340B6AD-017D-2F47-8F52-15C3A9A806C2}" type="presParOf" srcId="{4ADC09D5-1483-4E7B-99A3-DBC674CEBDCC}" destId="{67A0E5B6-B075-471E-9EFB-94B562067FC3}" srcOrd="2" destOrd="0" presId="urn:microsoft.com/office/officeart/2018/2/layout/IconCircleList"/>
    <dgm:cxn modelId="{81283D4E-7845-C140-9EE6-34BAA75DAC4A}" type="presParOf" srcId="{4ADC09D5-1483-4E7B-99A3-DBC674CEBDCC}" destId="{070A7B22-FC2F-4FA3-9036-77980A53DEDF}" srcOrd="3" destOrd="0" presId="urn:microsoft.com/office/officeart/2018/2/layout/IconCircleList"/>
    <dgm:cxn modelId="{D4DEBE7B-87AD-A84A-8BF6-F59ACB4A1696}" type="presParOf" srcId="{88FF1CD7-E73A-4FB0-895F-4A8673432B0B}" destId="{5645B0B3-0125-4E95-86D0-C55B1C4E3A22}" srcOrd="5" destOrd="0" presId="urn:microsoft.com/office/officeart/2018/2/layout/IconCircleList"/>
    <dgm:cxn modelId="{6F3F8923-C327-CC4A-AEAA-1262988576D5}" type="presParOf" srcId="{88FF1CD7-E73A-4FB0-895F-4A8673432B0B}" destId="{17E2F6D6-A550-4A1F-A4BE-7B7A52D6A27A}" srcOrd="6" destOrd="0" presId="urn:microsoft.com/office/officeart/2018/2/layout/IconCircleList"/>
    <dgm:cxn modelId="{53805736-18D9-474A-B93A-581E1F20351B}" type="presParOf" srcId="{17E2F6D6-A550-4A1F-A4BE-7B7A52D6A27A}" destId="{69E7CA8D-D11A-43B5-AC70-1137BBED733C}" srcOrd="0" destOrd="0" presId="urn:microsoft.com/office/officeart/2018/2/layout/IconCircleList"/>
    <dgm:cxn modelId="{F3335F67-F627-5E44-8B7E-0BEA90DB2E74}" type="presParOf" srcId="{17E2F6D6-A550-4A1F-A4BE-7B7A52D6A27A}" destId="{1963B10A-E200-4C2B-809D-863CB3BC1305}" srcOrd="1" destOrd="0" presId="urn:microsoft.com/office/officeart/2018/2/layout/IconCircleList"/>
    <dgm:cxn modelId="{6989C556-4AD8-EE4D-9DB3-3F404476CDAA}" type="presParOf" srcId="{17E2F6D6-A550-4A1F-A4BE-7B7A52D6A27A}" destId="{3E64AD58-FEAD-4C0A-BC1E-961286A9D2A8}" srcOrd="2" destOrd="0" presId="urn:microsoft.com/office/officeart/2018/2/layout/IconCircleList"/>
    <dgm:cxn modelId="{5CBB0839-AF94-624C-BA95-0DD54186DAB5}" type="presParOf" srcId="{17E2F6D6-A550-4A1F-A4BE-7B7A52D6A27A}" destId="{2256D008-1FBE-4C18-AF73-B7ED45CED901}" srcOrd="3" destOrd="0" presId="urn:microsoft.com/office/officeart/2018/2/layout/IconCircleList"/>
    <dgm:cxn modelId="{E2634AA2-35B3-DF44-B14F-036D9F47F3DF}" type="presParOf" srcId="{88FF1CD7-E73A-4FB0-895F-4A8673432B0B}" destId="{87824C96-A604-4DD5-903F-FEB7AA5F29F7}" srcOrd="7" destOrd="0" presId="urn:microsoft.com/office/officeart/2018/2/layout/IconCircleList"/>
    <dgm:cxn modelId="{8C960ADA-5FE4-5443-9F32-FE2E41B2A93F}" type="presParOf" srcId="{88FF1CD7-E73A-4FB0-895F-4A8673432B0B}" destId="{D2D05C80-AB95-4696-98FE-D053C3485314}" srcOrd="8" destOrd="0" presId="urn:microsoft.com/office/officeart/2018/2/layout/IconCircleList"/>
    <dgm:cxn modelId="{92328358-858B-0D43-8B45-EF5E035547AF}" type="presParOf" srcId="{D2D05C80-AB95-4696-98FE-D053C3485314}" destId="{A9CD28C5-AAC4-48C6-9723-4CAD89FBA9A6}" srcOrd="0" destOrd="0" presId="urn:microsoft.com/office/officeart/2018/2/layout/IconCircleList"/>
    <dgm:cxn modelId="{5B6B2EB0-ED4F-3D4B-A721-A48AA6ADACC8}" type="presParOf" srcId="{D2D05C80-AB95-4696-98FE-D053C3485314}" destId="{AFAA0C2C-0918-44C4-AD9D-066DAA3C7673}" srcOrd="1" destOrd="0" presId="urn:microsoft.com/office/officeart/2018/2/layout/IconCircleList"/>
    <dgm:cxn modelId="{DEF1395A-1D13-9844-87AD-01CBC5175CD2}" type="presParOf" srcId="{D2D05C80-AB95-4696-98FE-D053C3485314}" destId="{89F22275-A5ED-4F6E-8807-6886F56234BA}" srcOrd="2" destOrd="0" presId="urn:microsoft.com/office/officeart/2018/2/layout/IconCircleList"/>
    <dgm:cxn modelId="{471D30F5-DE2F-E647-8193-EA999302C093}" type="presParOf" srcId="{D2D05C80-AB95-4696-98FE-D053C3485314}" destId="{CA14E0BC-B61A-4F71-8208-8FF3D47EA735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E9FCEED-CC2C-486F-B3C1-F29EBA0AECCB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7825A9A-9FB6-486D-9EDF-EE39A6529DF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Schramm’s model of communication, (1954) able to help Gary to help the problem. </a:t>
          </a:r>
        </a:p>
      </dgm:t>
    </dgm:pt>
    <dgm:pt modelId="{7D115E0D-4E30-458F-883A-A68EA7BC915F}" type="parTrans" cxnId="{8BFF9F25-D543-4E49-BB98-EB7922B7F2B4}">
      <dgm:prSet/>
      <dgm:spPr/>
      <dgm:t>
        <a:bodyPr/>
        <a:lstStyle/>
        <a:p>
          <a:endParaRPr lang="en-US"/>
        </a:p>
      </dgm:t>
    </dgm:pt>
    <dgm:pt modelId="{4FF88DFE-08EC-4553-9659-8554D3E5FD2A}" type="sibTrans" cxnId="{8BFF9F25-D543-4E49-BB98-EB7922B7F2B4}">
      <dgm:prSet/>
      <dgm:spPr/>
      <dgm:t>
        <a:bodyPr/>
        <a:lstStyle/>
        <a:p>
          <a:endParaRPr lang="en-US"/>
        </a:p>
      </dgm:t>
    </dgm:pt>
    <dgm:pt modelId="{86A1B274-B0DE-42D3-B913-30CC9469723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“ a circular process that emphasizes communication  as a two –way street with no distinct sender and receiver, but rather as participants who take turns encoding and decoding  message”.</a:t>
          </a:r>
        </a:p>
      </dgm:t>
    </dgm:pt>
    <dgm:pt modelId="{DFF8C1B6-9D26-4DF4-BBDF-20D8DE0E67EF}" type="parTrans" cxnId="{69A559B5-F38D-469A-BE2B-2DE281BCB878}">
      <dgm:prSet/>
      <dgm:spPr/>
      <dgm:t>
        <a:bodyPr/>
        <a:lstStyle/>
        <a:p>
          <a:endParaRPr lang="en-US"/>
        </a:p>
      </dgm:t>
    </dgm:pt>
    <dgm:pt modelId="{9BE500D8-18E9-4870-A2CA-3626D87CC132}" type="sibTrans" cxnId="{69A559B5-F38D-469A-BE2B-2DE281BCB878}">
      <dgm:prSet/>
      <dgm:spPr/>
      <dgm:t>
        <a:bodyPr/>
        <a:lstStyle/>
        <a:p>
          <a:endParaRPr lang="en-US"/>
        </a:p>
      </dgm:t>
    </dgm:pt>
    <dgm:pt modelId="{8E38C479-AF66-4DA9-B8C3-AC36C659FE1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As Gary will be the sender and the staffs will be the receiver by giving instruction on task also the is signs on wall (sender)will help the staffs understand as well. </a:t>
          </a:r>
        </a:p>
      </dgm:t>
    </dgm:pt>
    <dgm:pt modelId="{20DB6DCE-280F-40DC-BBE8-52773E1C622E}" type="parTrans" cxnId="{5AA0E2EE-1350-4F91-BF5F-B3D65F072E34}">
      <dgm:prSet/>
      <dgm:spPr/>
      <dgm:t>
        <a:bodyPr/>
        <a:lstStyle/>
        <a:p>
          <a:endParaRPr lang="en-US"/>
        </a:p>
      </dgm:t>
    </dgm:pt>
    <dgm:pt modelId="{5B9D1080-E691-4DFF-BBC2-5F12B2B07CCB}" type="sibTrans" cxnId="{5AA0E2EE-1350-4F91-BF5F-B3D65F072E34}">
      <dgm:prSet/>
      <dgm:spPr/>
      <dgm:t>
        <a:bodyPr/>
        <a:lstStyle/>
        <a:p>
          <a:endParaRPr lang="en-US"/>
        </a:p>
      </dgm:t>
    </dgm:pt>
    <dgm:pt modelId="{A49BBAFF-72F4-44C5-8124-E32F1F58EFBA}" type="pres">
      <dgm:prSet presAssocID="{BE9FCEED-CC2C-486F-B3C1-F29EBA0AECCB}" presName="root" presStyleCnt="0">
        <dgm:presLayoutVars>
          <dgm:dir/>
          <dgm:resizeHandles val="exact"/>
        </dgm:presLayoutVars>
      </dgm:prSet>
      <dgm:spPr/>
    </dgm:pt>
    <dgm:pt modelId="{4FA6F81E-5613-4E8A-A77F-103EDC0E5B8E}" type="pres">
      <dgm:prSet presAssocID="{97825A9A-9FB6-486D-9EDF-EE39A6529DF8}" presName="compNode" presStyleCnt="0"/>
      <dgm:spPr/>
    </dgm:pt>
    <dgm:pt modelId="{9CB09712-72BF-4AE5-A664-3D21D2BEA40C}" type="pres">
      <dgm:prSet presAssocID="{97825A9A-9FB6-486D-9EDF-EE39A6529DF8}" presName="bgRect" presStyleLbl="bgShp" presStyleIdx="0" presStyleCnt="3"/>
      <dgm:spPr/>
    </dgm:pt>
    <dgm:pt modelId="{1AEC950F-3118-4727-B3F3-46E91C82EE81}" type="pres">
      <dgm:prSet presAssocID="{97825A9A-9FB6-486D-9EDF-EE39A6529DF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F20BE4BA-8810-40A5-92E5-8E784CAE3B7E}" type="pres">
      <dgm:prSet presAssocID="{97825A9A-9FB6-486D-9EDF-EE39A6529DF8}" presName="spaceRect" presStyleCnt="0"/>
      <dgm:spPr/>
    </dgm:pt>
    <dgm:pt modelId="{5D3B70E9-7945-4A5E-B2B8-F96B2CCA86F8}" type="pres">
      <dgm:prSet presAssocID="{97825A9A-9FB6-486D-9EDF-EE39A6529DF8}" presName="parTx" presStyleLbl="revTx" presStyleIdx="0" presStyleCnt="3">
        <dgm:presLayoutVars>
          <dgm:chMax val="0"/>
          <dgm:chPref val="0"/>
        </dgm:presLayoutVars>
      </dgm:prSet>
      <dgm:spPr/>
    </dgm:pt>
    <dgm:pt modelId="{F7B49DB6-4727-4CEA-A907-6D4E17956032}" type="pres">
      <dgm:prSet presAssocID="{4FF88DFE-08EC-4553-9659-8554D3E5FD2A}" presName="sibTrans" presStyleCnt="0"/>
      <dgm:spPr/>
    </dgm:pt>
    <dgm:pt modelId="{B70E4D7E-C944-41C3-B1C5-9DFB65F2DC05}" type="pres">
      <dgm:prSet presAssocID="{86A1B274-B0DE-42D3-B913-30CC94697236}" presName="compNode" presStyleCnt="0"/>
      <dgm:spPr/>
    </dgm:pt>
    <dgm:pt modelId="{53DF3D31-BD6D-470B-A2CE-34C7392C48C4}" type="pres">
      <dgm:prSet presAssocID="{86A1B274-B0DE-42D3-B913-30CC94697236}" presName="bgRect" presStyleLbl="bgShp" presStyleIdx="1" presStyleCnt="3"/>
      <dgm:spPr/>
    </dgm:pt>
    <dgm:pt modelId="{F3D232C1-578A-4624-B94D-A4127C0D7CB1}" type="pres">
      <dgm:prSet presAssocID="{86A1B274-B0DE-42D3-B913-30CC9469723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rketing"/>
        </a:ext>
      </dgm:extLst>
    </dgm:pt>
    <dgm:pt modelId="{06FCF9AC-164C-4D5B-B799-EA9FB20A4C52}" type="pres">
      <dgm:prSet presAssocID="{86A1B274-B0DE-42D3-B913-30CC94697236}" presName="spaceRect" presStyleCnt="0"/>
      <dgm:spPr/>
    </dgm:pt>
    <dgm:pt modelId="{86D45200-ECA8-438E-B304-07943BD84C60}" type="pres">
      <dgm:prSet presAssocID="{86A1B274-B0DE-42D3-B913-30CC94697236}" presName="parTx" presStyleLbl="revTx" presStyleIdx="1" presStyleCnt="3">
        <dgm:presLayoutVars>
          <dgm:chMax val="0"/>
          <dgm:chPref val="0"/>
        </dgm:presLayoutVars>
      </dgm:prSet>
      <dgm:spPr/>
    </dgm:pt>
    <dgm:pt modelId="{FE0DBDC0-9489-4D07-BBA5-ECC5D9EEA7A5}" type="pres">
      <dgm:prSet presAssocID="{9BE500D8-18E9-4870-A2CA-3626D87CC132}" presName="sibTrans" presStyleCnt="0"/>
      <dgm:spPr/>
    </dgm:pt>
    <dgm:pt modelId="{21F80AD2-C338-430D-B6E5-84B989F47B6D}" type="pres">
      <dgm:prSet presAssocID="{8E38C479-AF66-4DA9-B8C3-AC36C659FE1C}" presName="compNode" presStyleCnt="0"/>
      <dgm:spPr/>
    </dgm:pt>
    <dgm:pt modelId="{D22C34D0-B329-4E88-B6E3-CE6D93045BFB}" type="pres">
      <dgm:prSet presAssocID="{8E38C479-AF66-4DA9-B8C3-AC36C659FE1C}" presName="bgRect" presStyleLbl="bgShp" presStyleIdx="2" presStyleCnt="3"/>
      <dgm:spPr/>
    </dgm:pt>
    <dgm:pt modelId="{271B4410-C1D8-411A-B0FB-106EA7C41A4F}" type="pres">
      <dgm:prSet presAssocID="{8E38C479-AF66-4DA9-B8C3-AC36C659FE1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nvelope"/>
        </a:ext>
      </dgm:extLst>
    </dgm:pt>
    <dgm:pt modelId="{695E528F-2E8B-448A-AD00-379397040FC7}" type="pres">
      <dgm:prSet presAssocID="{8E38C479-AF66-4DA9-B8C3-AC36C659FE1C}" presName="spaceRect" presStyleCnt="0"/>
      <dgm:spPr/>
    </dgm:pt>
    <dgm:pt modelId="{B6BE8DC0-8B30-4D3D-92DC-D7E33093BCF6}" type="pres">
      <dgm:prSet presAssocID="{8E38C479-AF66-4DA9-B8C3-AC36C659FE1C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758F009-A618-40B7-8CA9-E57F23CFA896}" type="presOf" srcId="{86A1B274-B0DE-42D3-B913-30CC94697236}" destId="{86D45200-ECA8-438E-B304-07943BD84C60}" srcOrd="0" destOrd="0" presId="urn:microsoft.com/office/officeart/2018/2/layout/IconVerticalSolidList"/>
    <dgm:cxn modelId="{8BFF9F25-D543-4E49-BB98-EB7922B7F2B4}" srcId="{BE9FCEED-CC2C-486F-B3C1-F29EBA0AECCB}" destId="{97825A9A-9FB6-486D-9EDF-EE39A6529DF8}" srcOrd="0" destOrd="0" parTransId="{7D115E0D-4E30-458F-883A-A68EA7BC915F}" sibTransId="{4FF88DFE-08EC-4553-9659-8554D3E5FD2A}"/>
    <dgm:cxn modelId="{AF88F529-D261-46F6-B4C5-A87C74A402F0}" type="presOf" srcId="{8E38C479-AF66-4DA9-B8C3-AC36C659FE1C}" destId="{B6BE8DC0-8B30-4D3D-92DC-D7E33093BCF6}" srcOrd="0" destOrd="0" presId="urn:microsoft.com/office/officeart/2018/2/layout/IconVerticalSolidList"/>
    <dgm:cxn modelId="{6C227755-8CCC-4992-ADF6-B16DD65D4B9F}" type="presOf" srcId="{97825A9A-9FB6-486D-9EDF-EE39A6529DF8}" destId="{5D3B70E9-7945-4A5E-B2B8-F96B2CCA86F8}" srcOrd="0" destOrd="0" presId="urn:microsoft.com/office/officeart/2018/2/layout/IconVerticalSolidList"/>
    <dgm:cxn modelId="{69A559B5-F38D-469A-BE2B-2DE281BCB878}" srcId="{BE9FCEED-CC2C-486F-B3C1-F29EBA0AECCB}" destId="{86A1B274-B0DE-42D3-B913-30CC94697236}" srcOrd="1" destOrd="0" parTransId="{DFF8C1B6-9D26-4DF4-BBDF-20D8DE0E67EF}" sibTransId="{9BE500D8-18E9-4870-A2CA-3626D87CC132}"/>
    <dgm:cxn modelId="{B21064B6-4DE7-440C-B863-0975B27EE64F}" type="presOf" srcId="{BE9FCEED-CC2C-486F-B3C1-F29EBA0AECCB}" destId="{A49BBAFF-72F4-44C5-8124-E32F1F58EFBA}" srcOrd="0" destOrd="0" presId="urn:microsoft.com/office/officeart/2018/2/layout/IconVerticalSolidList"/>
    <dgm:cxn modelId="{5AA0E2EE-1350-4F91-BF5F-B3D65F072E34}" srcId="{BE9FCEED-CC2C-486F-B3C1-F29EBA0AECCB}" destId="{8E38C479-AF66-4DA9-B8C3-AC36C659FE1C}" srcOrd="2" destOrd="0" parTransId="{20DB6DCE-280F-40DC-BBE8-52773E1C622E}" sibTransId="{5B9D1080-E691-4DFF-BBC2-5F12B2B07CCB}"/>
    <dgm:cxn modelId="{BBE05718-A4D0-450B-9B0E-83EEB3E3B977}" type="presParOf" srcId="{A49BBAFF-72F4-44C5-8124-E32F1F58EFBA}" destId="{4FA6F81E-5613-4E8A-A77F-103EDC0E5B8E}" srcOrd="0" destOrd="0" presId="urn:microsoft.com/office/officeart/2018/2/layout/IconVerticalSolidList"/>
    <dgm:cxn modelId="{E239BCBA-8DCE-4819-9BF4-D19D55DE6F9F}" type="presParOf" srcId="{4FA6F81E-5613-4E8A-A77F-103EDC0E5B8E}" destId="{9CB09712-72BF-4AE5-A664-3D21D2BEA40C}" srcOrd="0" destOrd="0" presId="urn:microsoft.com/office/officeart/2018/2/layout/IconVerticalSolidList"/>
    <dgm:cxn modelId="{88036F29-C25D-4F04-A43F-1E3714926037}" type="presParOf" srcId="{4FA6F81E-5613-4E8A-A77F-103EDC0E5B8E}" destId="{1AEC950F-3118-4727-B3F3-46E91C82EE81}" srcOrd="1" destOrd="0" presId="urn:microsoft.com/office/officeart/2018/2/layout/IconVerticalSolidList"/>
    <dgm:cxn modelId="{45EBA523-BB7C-47E0-8747-BF138CCE0967}" type="presParOf" srcId="{4FA6F81E-5613-4E8A-A77F-103EDC0E5B8E}" destId="{F20BE4BA-8810-40A5-92E5-8E784CAE3B7E}" srcOrd="2" destOrd="0" presId="urn:microsoft.com/office/officeart/2018/2/layout/IconVerticalSolidList"/>
    <dgm:cxn modelId="{8B26B3F5-7635-45CA-BE72-55ECF9A5FC4C}" type="presParOf" srcId="{4FA6F81E-5613-4E8A-A77F-103EDC0E5B8E}" destId="{5D3B70E9-7945-4A5E-B2B8-F96B2CCA86F8}" srcOrd="3" destOrd="0" presId="urn:microsoft.com/office/officeart/2018/2/layout/IconVerticalSolidList"/>
    <dgm:cxn modelId="{C9F601D9-7219-4AEF-AF0F-7FA4AF3AB745}" type="presParOf" srcId="{A49BBAFF-72F4-44C5-8124-E32F1F58EFBA}" destId="{F7B49DB6-4727-4CEA-A907-6D4E17956032}" srcOrd="1" destOrd="0" presId="urn:microsoft.com/office/officeart/2018/2/layout/IconVerticalSolidList"/>
    <dgm:cxn modelId="{D1A8834C-EB82-4A8F-B6B4-4CEE63C20735}" type="presParOf" srcId="{A49BBAFF-72F4-44C5-8124-E32F1F58EFBA}" destId="{B70E4D7E-C944-41C3-B1C5-9DFB65F2DC05}" srcOrd="2" destOrd="0" presId="urn:microsoft.com/office/officeart/2018/2/layout/IconVerticalSolidList"/>
    <dgm:cxn modelId="{B2B64D7D-34AA-45B3-B5BC-37BE8C8807B4}" type="presParOf" srcId="{B70E4D7E-C944-41C3-B1C5-9DFB65F2DC05}" destId="{53DF3D31-BD6D-470B-A2CE-34C7392C48C4}" srcOrd="0" destOrd="0" presId="urn:microsoft.com/office/officeart/2018/2/layout/IconVerticalSolidList"/>
    <dgm:cxn modelId="{01B04AAE-ED26-4569-BBB5-A384F0653756}" type="presParOf" srcId="{B70E4D7E-C944-41C3-B1C5-9DFB65F2DC05}" destId="{F3D232C1-578A-4624-B94D-A4127C0D7CB1}" srcOrd="1" destOrd="0" presId="urn:microsoft.com/office/officeart/2018/2/layout/IconVerticalSolidList"/>
    <dgm:cxn modelId="{087E7EAA-3752-449E-A699-CCEDE9292214}" type="presParOf" srcId="{B70E4D7E-C944-41C3-B1C5-9DFB65F2DC05}" destId="{06FCF9AC-164C-4D5B-B799-EA9FB20A4C52}" srcOrd="2" destOrd="0" presId="urn:microsoft.com/office/officeart/2018/2/layout/IconVerticalSolidList"/>
    <dgm:cxn modelId="{7C2BE188-9534-4525-BAEA-1DD1E8B0A852}" type="presParOf" srcId="{B70E4D7E-C944-41C3-B1C5-9DFB65F2DC05}" destId="{86D45200-ECA8-438E-B304-07943BD84C60}" srcOrd="3" destOrd="0" presId="urn:microsoft.com/office/officeart/2018/2/layout/IconVerticalSolidList"/>
    <dgm:cxn modelId="{D77998D5-1723-4409-ACF3-72097FE1C28B}" type="presParOf" srcId="{A49BBAFF-72F4-44C5-8124-E32F1F58EFBA}" destId="{FE0DBDC0-9489-4D07-BBA5-ECC5D9EEA7A5}" srcOrd="3" destOrd="0" presId="urn:microsoft.com/office/officeart/2018/2/layout/IconVerticalSolidList"/>
    <dgm:cxn modelId="{D4AB9FC7-89E7-453E-87FE-DA80E8957903}" type="presParOf" srcId="{A49BBAFF-72F4-44C5-8124-E32F1F58EFBA}" destId="{21F80AD2-C338-430D-B6E5-84B989F47B6D}" srcOrd="4" destOrd="0" presId="urn:microsoft.com/office/officeart/2018/2/layout/IconVerticalSolidList"/>
    <dgm:cxn modelId="{389441D4-8528-4B55-9F40-1CE0B1E0DF39}" type="presParOf" srcId="{21F80AD2-C338-430D-B6E5-84B989F47B6D}" destId="{D22C34D0-B329-4E88-B6E3-CE6D93045BFB}" srcOrd="0" destOrd="0" presId="urn:microsoft.com/office/officeart/2018/2/layout/IconVerticalSolidList"/>
    <dgm:cxn modelId="{67C1985A-989F-45E9-82FB-5675BF4CE517}" type="presParOf" srcId="{21F80AD2-C338-430D-B6E5-84B989F47B6D}" destId="{271B4410-C1D8-411A-B0FB-106EA7C41A4F}" srcOrd="1" destOrd="0" presId="urn:microsoft.com/office/officeart/2018/2/layout/IconVerticalSolidList"/>
    <dgm:cxn modelId="{CF24C079-4A87-4C5F-8747-D4A516113527}" type="presParOf" srcId="{21F80AD2-C338-430D-B6E5-84B989F47B6D}" destId="{695E528F-2E8B-448A-AD00-379397040FC7}" srcOrd="2" destOrd="0" presId="urn:microsoft.com/office/officeart/2018/2/layout/IconVerticalSolidList"/>
    <dgm:cxn modelId="{A9386E5F-1E7B-410F-8581-AA1FFB10AD7A}" type="presParOf" srcId="{21F80AD2-C338-430D-B6E5-84B989F47B6D}" destId="{B6BE8DC0-8B30-4D3D-92DC-D7E33093BCF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2BE424C-FECB-45CF-9ABB-4FDB96CFB6E6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67DA471-542C-40A0-AD1D-3C0A62952EE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Having short training of English language outside the work hours like e.g. ESOL </a:t>
          </a:r>
        </a:p>
      </dgm:t>
    </dgm:pt>
    <dgm:pt modelId="{8E4EA6EC-9958-4739-A373-4F05CACDBFBF}" type="parTrans" cxnId="{99881E17-4835-42CA-9FED-2957C8F57B9E}">
      <dgm:prSet/>
      <dgm:spPr/>
      <dgm:t>
        <a:bodyPr/>
        <a:lstStyle/>
        <a:p>
          <a:endParaRPr lang="en-US"/>
        </a:p>
      </dgm:t>
    </dgm:pt>
    <dgm:pt modelId="{DECB9FCA-2AFD-4EA6-A41C-201AFD75CA3E}" type="sibTrans" cxnId="{99881E17-4835-42CA-9FED-2957C8F57B9E}">
      <dgm:prSet/>
      <dgm:spPr/>
      <dgm:t>
        <a:bodyPr/>
        <a:lstStyle/>
        <a:p>
          <a:endParaRPr lang="en-US"/>
        </a:p>
      </dgm:t>
    </dgm:pt>
    <dgm:pt modelId="{B321EC53-E423-4603-A1E5-DA3D99A5FC0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Grouping the staffs using their knowledge, skills,able understand simple instruction in English to theirs task. E.g chopping fruits or veg, etc.</a:t>
          </a:r>
        </a:p>
      </dgm:t>
    </dgm:pt>
    <dgm:pt modelId="{B7798DF7-2F0C-45A2-A6EE-19784CC418DE}" type="parTrans" cxnId="{57657128-20FB-4014-982F-CABEFE15C335}">
      <dgm:prSet/>
      <dgm:spPr/>
      <dgm:t>
        <a:bodyPr/>
        <a:lstStyle/>
        <a:p>
          <a:endParaRPr lang="en-US"/>
        </a:p>
      </dgm:t>
    </dgm:pt>
    <dgm:pt modelId="{355CF66F-A9CF-45C0-8403-8E76A3A1B7D1}" type="sibTrans" cxnId="{57657128-20FB-4014-982F-CABEFE15C335}">
      <dgm:prSet/>
      <dgm:spPr/>
      <dgm:t>
        <a:bodyPr/>
        <a:lstStyle/>
        <a:p>
          <a:endParaRPr lang="en-US"/>
        </a:p>
      </dgm:t>
    </dgm:pt>
    <dgm:pt modelId="{0D0C0700-CC41-4FB6-9C27-57FC3ED76B2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Put signs or picture on wall for simple instructions before, during and after work. E.g put hairnet before enter work station. </a:t>
          </a:r>
        </a:p>
      </dgm:t>
    </dgm:pt>
    <dgm:pt modelId="{D00FED40-2E8C-4DE5-AFB9-B2DB8A62FDB1}" type="parTrans" cxnId="{51E94674-0FC4-4A13-8C15-8F1D8E204867}">
      <dgm:prSet/>
      <dgm:spPr/>
      <dgm:t>
        <a:bodyPr/>
        <a:lstStyle/>
        <a:p>
          <a:endParaRPr lang="en-US"/>
        </a:p>
      </dgm:t>
    </dgm:pt>
    <dgm:pt modelId="{BB180A65-4877-4780-B7FE-6FAEA89A6204}" type="sibTrans" cxnId="{51E94674-0FC4-4A13-8C15-8F1D8E204867}">
      <dgm:prSet/>
      <dgm:spPr/>
      <dgm:t>
        <a:bodyPr/>
        <a:lstStyle/>
        <a:p>
          <a:endParaRPr lang="en-US"/>
        </a:p>
      </dgm:t>
    </dgm:pt>
    <dgm:pt modelId="{94EA87D0-481F-4613-9092-905E6A2A7C3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Organise outing after work like having coffee or watching football or crickets to getting to know the rest of the staffs.</a:t>
          </a:r>
        </a:p>
      </dgm:t>
    </dgm:pt>
    <dgm:pt modelId="{3E9897C5-6B68-4D81-9E87-412A09D6338D}" type="parTrans" cxnId="{A6EB9252-E66B-4577-886F-44B6A0EAA0F7}">
      <dgm:prSet/>
      <dgm:spPr/>
      <dgm:t>
        <a:bodyPr/>
        <a:lstStyle/>
        <a:p>
          <a:endParaRPr lang="en-US"/>
        </a:p>
      </dgm:t>
    </dgm:pt>
    <dgm:pt modelId="{E645323D-92C7-4E79-BDF6-998B9E7C3869}" type="sibTrans" cxnId="{A6EB9252-E66B-4577-886F-44B6A0EAA0F7}">
      <dgm:prSet/>
      <dgm:spPr/>
      <dgm:t>
        <a:bodyPr/>
        <a:lstStyle/>
        <a:p>
          <a:endParaRPr lang="en-US"/>
        </a:p>
      </dgm:t>
    </dgm:pt>
    <dgm:pt modelId="{A7325E62-D7D6-4EF2-9161-69BB96B461B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Helping other staffs who is the same culture/language to understand the work etos, aim also teamworks in hoping will helps them easy task during works. </a:t>
          </a:r>
        </a:p>
      </dgm:t>
    </dgm:pt>
    <dgm:pt modelId="{4754C218-356C-4AA0-9E31-25AE3C1C49CA}" type="parTrans" cxnId="{B50B361C-CD71-47FB-A865-15B790F603D5}">
      <dgm:prSet/>
      <dgm:spPr/>
      <dgm:t>
        <a:bodyPr/>
        <a:lstStyle/>
        <a:p>
          <a:endParaRPr lang="en-US"/>
        </a:p>
      </dgm:t>
    </dgm:pt>
    <dgm:pt modelId="{BF3A103F-3667-42DD-B053-930EF459200A}" type="sibTrans" cxnId="{B50B361C-CD71-47FB-A865-15B790F603D5}">
      <dgm:prSet/>
      <dgm:spPr/>
      <dgm:t>
        <a:bodyPr/>
        <a:lstStyle/>
        <a:p>
          <a:endParaRPr lang="en-US"/>
        </a:p>
      </dgm:t>
    </dgm:pt>
    <dgm:pt modelId="{179BB121-C36F-48A5-BCD3-0C02E061360A}" type="pres">
      <dgm:prSet presAssocID="{62BE424C-FECB-45CF-9ABB-4FDB96CFB6E6}" presName="root" presStyleCnt="0">
        <dgm:presLayoutVars>
          <dgm:dir/>
          <dgm:resizeHandles val="exact"/>
        </dgm:presLayoutVars>
      </dgm:prSet>
      <dgm:spPr/>
    </dgm:pt>
    <dgm:pt modelId="{B0C6C5C8-F240-4850-9248-27287F941ADA}" type="pres">
      <dgm:prSet presAssocID="{267DA471-542C-40A0-AD1D-3C0A62952EE3}" presName="compNode" presStyleCnt="0"/>
      <dgm:spPr/>
    </dgm:pt>
    <dgm:pt modelId="{65E6D142-8368-41D2-980A-1EBEB755D42C}" type="pres">
      <dgm:prSet presAssocID="{267DA471-542C-40A0-AD1D-3C0A62952EE3}" presName="bgRect" presStyleLbl="bgShp" presStyleIdx="0" presStyleCnt="5"/>
      <dgm:spPr/>
    </dgm:pt>
    <dgm:pt modelId="{4873C7C0-2E6F-4FEB-A317-16755FE67045}" type="pres">
      <dgm:prSet presAssocID="{267DA471-542C-40A0-AD1D-3C0A62952EE3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0EE52CF8-90BB-4065-A5E6-15139A3485ED}" type="pres">
      <dgm:prSet presAssocID="{267DA471-542C-40A0-AD1D-3C0A62952EE3}" presName="spaceRect" presStyleCnt="0"/>
      <dgm:spPr/>
    </dgm:pt>
    <dgm:pt modelId="{2F919842-3251-496C-B3AD-976EFDE24A33}" type="pres">
      <dgm:prSet presAssocID="{267DA471-542C-40A0-AD1D-3C0A62952EE3}" presName="parTx" presStyleLbl="revTx" presStyleIdx="0" presStyleCnt="5">
        <dgm:presLayoutVars>
          <dgm:chMax val="0"/>
          <dgm:chPref val="0"/>
        </dgm:presLayoutVars>
      </dgm:prSet>
      <dgm:spPr/>
    </dgm:pt>
    <dgm:pt modelId="{5DBCFB5A-2AF7-40B6-889E-6810049A7186}" type="pres">
      <dgm:prSet presAssocID="{DECB9FCA-2AFD-4EA6-A41C-201AFD75CA3E}" presName="sibTrans" presStyleCnt="0"/>
      <dgm:spPr/>
    </dgm:pt>
    <dgm:pt modelId="{CF0B0D50-E359-4D5B-9C88-257C588F5F24}" type="pres">
      <dgm:prSet presAssocID="{B321EC53-E423-4603-A1E5-DA3D99A5FC0A}" presName="compNode" presStyleCnt="0"/>
      <dgm:spPr/>
    </dgm:pt>
    <dgm:pt modelId="{BB85D550-45D0-4EE3-B67A-F15ACA364321}" type="pres">
      <dgm:prSet presAssocID="{B321EC53-E423-4603-A1E5-DA3D99A5FC0A}" presName="bgRect" presStyleLbl="bgShp" presStyleIdx="1" presStyleCnt="5"/>
      <dgm:spPr/>
    </dgm:pt>
    <dgm:pt modelId="{F0FF00D6-D704-4AE2-ACB4-4A35208216B9}" type="pres">
      <dgm:prSet presAssocID="{B321EC53-E423-4603-A1E5-DA3D99A5FC0A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DFE9F075-5E84-455F-A521-1E8ECD402E50}" type="pres">
      <dgm:prSet presAssocID="{B321EC53-E423-4603-A1E5-DA3D99A5FC0A}" presName="spaceRect" presStyleCnt="0"/>
      <dgm:spPr/>
    </dgm:pt>
    <dgm:pt modelId="{E8219367-7950-483E-BDE3-616C04B9098B}" type="pres">
      <dgm:prSet presAssocID="{B321EC53-E423-4603-A1E5-DA3D99A5FC0A}" presName="parTx" presStyleLbl="revTx" presStyleIdx="1" presStyleCnt="5">
        <dgm:presLayoutVars>
          <dgm:chMax val="0"/>
          <dgm:chPref val="0"/>
        </dgm:presLayoutVars>
      </dgm:prSet>
      <dgm:spPr/>
    </dgm:pt>
    <dgm:pt modelId="{2ED39019-6749-4AE3-96EF-93297ACC80B3}" type="pres">
      <dgm:prSet presAssocID="{355CF66F-A9CF-45C0-8403-8E76A3A1B7D1}" presName="sibTrans" presStyleCnt="0"/>
      <dgm:spPr/>
    </dgm:pt>
    <dgm:pt modelId="{C70662B0-D376-47C1-8BEB-EBEB35AF6007}" type="pres">
      <dgm:prSet presAssocID="{0D0C0700-CC41-4FB6-9C27-57FC3ED76B25}" presName="compNode" presStyleCnt="0"/>
      <dgm:spPr/>
    </dgm:pt>
    <dgm:pt modelId="{BE82C2A5-C68B-4581-B6BA-920C625D97D2}" type="pres">
      <dgm:prSet presAssocID="{0D0C0700-CC41-4FB6-9C27-57FC3ED76B25}" presName="bgRect" presStyleLbl="bgShp" presStyleIdx="2" presStyleCnt="5"/>
      <dgm:spPr/>
    </dgm:pt>
    <dgm:pt modelId="{34E2FE0C-72A8-44C6-B148-C68D44D1FF66}" type="pres">
      <dgm:prSet presAssocID="{0D0C0700-CC41-4FB6-9C27-57FC3ED76B25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mera"/>
        </a:ext>
      </dgm:extLst>
    </dgm:pt>
    <dgm:pt modelId="{BC99BE8C-C96D-4F52-B398-AA128625B606}" type="pres">
      <dgm:prSet presAssocID="{0D0C0700-CC41-4FB6-9C27-57FC3ED76B25}" presName="spaceRect" presStyleCnt="0"/>
      <dgm:spPr/>
    </dgm:pt>
    <dgm:pt modelId="{903C6F04-B620-4D56-9F13-23213FB8ADA8}" type="pres">
      <dgm:prSet presAssocID="{0D0C0700-CC41-4FB6-9C27-57FC3ED76B25}" presName="parTx" presStyleLbl="revTx" presStyleIdx="2" presStyleCnt="5">
        <dgm:presLayoutVars>
          <dgm:chMax val="0"/>
          <dgm:chPref val="0"/>
        </dgm:presLayoutVars>
      </dgm:prSet>
      <dgm:spPr/>
    </dgm:pt>
    <dgm:pt modelId="{30CCB522-3531-4693-A0DC-D2D7E871E93B}" type="pres">
      <dgm:prSet presAssocID="{BB180A65-4877-4780-B7FE-6FAEA89A6204}" presName="sibTrans" presStyleCnt="0"/>
      <dgm:spPr/>
    </dgm:pt>
    <dgm:pt modelId="{844D6C81-EC66-4E8D-9106-8F62F2B4F6F1}" type="pres">
      <dgm:prSet presAssocID="{94EA87D0-481F-4613-9092-905E6A2A7C35}" presName="compNode" presStyleCnt="0"/>
      <dgm:spPr/>
    </dgm:pt>
    <dgm:pt modelId="{426D44C7-7DA5-4FF2-9CE1-2969F0F7D81E}" type="pres">
      <dgm:prSet presAssocID="{94EA87D0-481F-4613-9092-905E6A2A7C35}" presName="bgRect" presStyleLbl="bgShp" presStyleIdx="3" presStyleCnt="5"/>
      <dgm:spPr/>
    </dgm:pt>
    <dgm:pt modelId="{0418B1B1-BA3B-49EE-9441-F9E56A878FD1}" type="pres">
      <dgm:prSet presAssocID="{94EA87D0-481F-4613-9092-905E6A2A7C35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ootball"/>
        </a:ext>
      </dgm:extLst>
    </dgm:pt>
    <dgm:pt modelId="{D3F75223-F378-494C-A5F2-4B7FF91CA65A}" type="pres">
      <dgm:prSet presAssocID="{94EA87D0-481F-4613-9092-905E6A2A7C35}" presName="spaceRect" presStyleCnt="0"/>
      <dgm:spPr/>
    </dgm:pt>
    <dgm:pt modelId="{F9386DE5-7F08-49C5-97BE-CD58F0E2D1E7}" type="pres">
      <dgm:prSet presAssocID="{94EA87D0-481F-4613-9092-905E6A2A7C35}" presName="parTx" presStyleLbl="revTx" presStyleIdx="3" presStyleCnt="5">
        <dgm:presLayoutVars>
          <dgm:chMax val="0"/>
          <dgm:chPref val="0"/>
        </dgm:presLayoutVars>
      </dgm:prSet>
      <dgm:spPr/>
    </dgm:pt>
    <dgm:pt modelId="{0AC0ACE3-6FDB-43E3-9670-55A274AAEEBB}" type="pres">
      <dgm:prSet presAssocID="{E645323D-92C7-4E79-BDF6-998B9E7C3869}" presName="sibTrans" presStyleCnt="0"/>
      <dgm:spPr/>
    </dgm:pt>
    <dgm:pt modelId="{3A5823A7-4A35-44E6-966C-A66F9C1FF7F6}" type="pres">
      <dgm:prSet presAssocID="{A7325E62-D7D6-4EF2-9161-69BB96B461B7}" presName="compNode" presStyleCnt="0"/>
      <dgm:spPr/>
    </dgm:pt>
    <dgm:pt modelId="{7281C968-78E0-45C2-8E12-CCB7CA232AB9}" type="pres">
      <dgm:prSet presAssocID="{A7325E62-D7D6-4EF2-9161-69BB96B461B7}" presName="bgRect" presStyleLbl="bgShp" presStyleIdx="4" presStyleCnt="5"/>
      <dgm:spPr/>
    </dgm:pt>
    <dgm:pt modelId="{8181FFD1-7507-4D6C-B542-70FD925266EC}" type="pres">
      <dgm:prSet presAssocID="{A7325E62-D7D6-4EF2-9161-69BB96B461B7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 Network"/>
        </a:ext>
      </dgm:extLst>
    </dgm:pt>
    <dgm:pt modelId="{2BA02B4E-9555-4B41-BD2A-AC6896366D5A}" type="pres">
      <dgm:prSet presAssocID="{A7325E62-D7D6-4EF2-9161-69BB96B461B7}" presName="spaceRect" presStyleCnt="0"/>
      <dgm:spPr/>
    </dgm:pt>
    <dgm:pt modelId="{B83ADFE2-C89A-43E6-AB09-2B09375CAB87}" type="pres">
      <dgm:prSet presAssocID="{A7325E62-D7D6-4EF2-9161-69BB96B461B7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99881E17-4835-42CA-9FED-2957C8F57B9E}" srcId="{62BE424C-FECB-45CF-9ABB-4FDB96CFB6E6}" destId="{267DA471-542C-40A0-AD1D-3C0A62952EE3}" srcOrd="0" destOrd="0" parTransId="{8E4EA6EC-9958-4739-A373-4F05CACDBFBF}" sibTransId="{DECB9FCA-2AFD-4EA6-A41C-201AFD75CA3E}"/>
    <dgm:cxn modelId="{B50B361C-CD71-47FB-A865-15B790F603D5}" srcId="{62BE424C-FECB-45CF-9ABB-4FDB96CFB6E6}" destId="{A7325E62-D7D6-4EF2-9161-69BB96B461B7}" srcOrd="4" destOrd="0" parTransId="{4754C218-356C-4AA0-9E31-25AE3C1C49CA}" sibTransId="{BF3A103F-3667-42DD-B053-930EF459200A}"/>
    <dgm:cxn modelId="{57657128-20FB-4014-982F-CABEFE15C335}" srcId="{62BE424C-FECB-45CF-9ABB-4FDB96CFB6E6}" destId="{B321EC53-E423-4603-A1E5-DA3D99A5FC0A}" srcOrd="1" destOrd="0" parTransId="{B7798DF7-2F0C-45A2-A6EE-19784CC418DE}" sibTransId="{355CF66F-A9CF-45C0-8403-8E76A3A1B7D1}"/>
    <dgm:cxn modelId="{1889915E-C383-4642-A283-5DFB5186130D}" type="presOf" srcId="{62BE424C-FECB-45CF-9ABB-4FDB96CFB6E6}" destId="{179BB121-C36F-48A5-BCD3-0C02E061360A}" srcOrd="0" destOrd="0" presId="urn:microsoft.com/office/officeart/2018/2/layout/IconVerticalSolidList"/>
    <dgm:cxn modelId="{A6EB9252-E66B-4577-886F-44B6A0EAA0F7}" srcId="{62BE424C-FECB-45CF-9ABB-4FDB96CFB6E6}" destId="{94EA87D0-481F-4613-9092-905E6A2A7C35}" srcOrd="3" destOrd="0" parTransId="{3E9897C5-6B68-4D81-9E87-412A09D6338D}" sibTransId="{E645323D-92C7-4E79-BDF6-998B9E7C3869}"/>
    <dgm:cxn modelId="{51E94674-0FC4-4A13-8C15-8F1D8E204867}" srcId="{62BE424C-FECB-45CF-9ABB-4FDB96CFB6E6}" destId="{0D0C0700-CC41-4FB6-9C27-57FC3ED76B25}" srcOrd="2" destOrd="0" parTransId="{D00FED40-2E8C-4DE5-AFB9-B2DB8A62FDB1}" sibTransId="{BB180A65-4877-4780-B7FE-6FAEA89A6204}"/>
    <dgm:cxn modelId="{CAC60EA6-B31D-4F13-92BA-62B1DC9EBED1}" type="presOf" srcId="{0D0C0700-CC41-4FB6-9C27-57FC3ED76B25}" destId="{903C6F04-B620-4D56-9F13-23213FB8ADA8}" srcOrd="0" destOrd="0" presId="urn:microsoft.com/office/officeart/2018/2/layout/IconVerticalSolidList"/>
    <dgm:cxn modelId="{8FD63DBE-8D74-4B9F-BC69-5309B3465032}" type="presOf" srcId="{267DA471-542C-40A0-AD1D-3C0A62952EE3}" destId="{2F919842-3251-496C-B3AD-976EFDE24A33}" srcOrd="0" destOrd="0" presId="urn:microsoft.com/office/officeart/2018/2/layout/IconVerticalSolidList"/>
    <dgm:cxn modelId="{AE5296C8-448F-481F-9130-18AF83778D4D}" type="presOf" srcId="{A7325E62-D7D6-4EF2-9161-69BB96B461B7}" destId="{B83ADFE2-C89A-43E6-AB09-2B09375CAB87}" srcOrd="0" destOrd="0" presId="urn:microsoft.com/office/officeart/2018/2/layout/IconVerticalSolidList"/>
    <dgm:cxn modelId="{999F98CC-A09C-4932-AAE0-846D37D7FEE6}" type="presOf" srcId="{B321EC53-E423-4603-A1E5-DA3D99A5FC0A}" destId="{E8219367-7950-483E-BDE3-616C04B9098B}" srcOrd="0" destOrd="0" presId="urn:microsoft.com/office/officeart/2018/2/layout/IconVerticalSolidList"/>
    <dgm:cxn modelId="{161782D8-911C-4223-906B-25560FF20DF5}" type="presOf" srcId="{94EA87D0-481F-4613-9092-905E6A2A7C35}" destId="{F9386DE5-7F08-49C5-97BE-CD58F0E2D1E7}" srcOrd="0" destOrd="0" presId="urn:microsoft.com/office/officeart/2018/2/layout/IconVerticalSolidList"/>
    <dgm:cxn modelId="{1ADEDBCE-9091-4934-BDA4-944CE4A11A52}" type="presParOf" srcId="{179BB121-C36F-48A5-BCD3-0C02E061360A}" destId="{B0C6C5C8-F240-4850-9248-27287F941ADA}" srcOrd="0" destOrd="0" presId="urn:microsoft.com/office/officeart/2018/2/layout/IconVerticalSolidList"/>
    <dgm:cxn modelId="{074FC865-85D2-456F-BF94-17F55E8E8BA6}" type="presParOf" srcId="{B0C6C5C8-F240-4850-9248-27287F941ADA}" destId="{65E6D142-8368-41D2-980A-1EBEB755D42C}" srcOrd="0" destOrd="0" presId="urn:microsoft.com/office/officeart/2018/2/layout/IconVerticalSolidList"/>
    <dgm:cxn modelId="{2832CA01-DBEF-44BD-84DD-6B3ECC8DC3D4}" type="presParOf" srcId="{B0C6C5C8-F240-4850-9248-27287F941ADA}" destId="{4873C7C0-2E6F-4FEB-A317-16755FE67045}" srcOrd="1" destOrd="0" presId="urn:microsoft.com/office/officeart/2018/2/layout/IconVerticalSolidList"/>
    <dgm:cxn modelId="{76630ECC-B07F-4BE6-8E87-D3F0E572E219}" type="presParOf" srcId="{B0C6C5C8-F240-4850-9248-27287F941ADA}" destId="{0EE52CF8-90BB-4065-A5E6-15139A3485ED}" srcOrd="2" destOrd="0" presId="urn:microsoft.com/office/officeart/2018/2/layout/IconVerticalSolidList"/>
    <dgm:cxn modelId="{8F6FDAD1-581E-456F-89D6-2F0E9739B6BA}" type="presParOf" srcId="{B0C6C5C8-F240-4850-9248-27287F941ADA}" destId="{2F919842-3251-496C-B3AD-976EFDE24A33}" srcOrd="3" destOrd="0" presId="urn:microsoft.com/office/officeart/2018/2/layout/IconVerticalSolidList"/>
    <dgm:cxn modelId="{74CC0C2D-B3FB-4369-8292-2A3A7F86E6FD}" type="presParOf" srcId="{179BB121-C36F-48A5-BCD3-0C02E061360A}" destId="{5DBCFB5A-2AF7-40B6-889E-6810049A7186}" srcOrd="1" destOrd="0" presId="urn:microsoft.com/office/officeart/2018/2/layout/IconVerticalSolidList"/>
    <dgm:cxn modelId="{6AF931C8-F974-4951-9220-FCE1781790D4}" type="presParOf" srcId="{179BB121-C36F-48A5-BCD3-0C02E061360A}" destId="{CF0B0D50-E359-4D5B-9C88-257C588F5F24}" srcOrd="2" destOrd="0" presId="urn:microsoft.com/office/officeart/2018/2/layout/IconVerticalSolidList"/>
    <dgm:cxn modelId="{CFC99A21-6526-46A9-817A-43846331D293}" type="presParOf" srcId="{CF0B0D50-E359-4D5B-9C88-257C588F5F24}" destId="{BB85D550-45D0-4EE3-B67A-F15ACA364321}" srcOrd="0" destOrd="0" presId="urn:microsoft.com/office/officeart/2018/2/layout/IconVerticalSolidList"/>
    <dgm:cxn modelId="{2DB4CEDB-F5BA-4FCD-B6A9-88EC449EAE1D}" type="presParOf" srcId="{CF0B0D50-E359-4D5B-9C88-257C588F5F24}" destId="{F0FF00D6-D704-4AE2-ACB4-4A35208216B9}" srcOrd="1" destOrd="0" presId="urn:microsoft.com/office/officeart/2018/2/layout/IconVerticalSolidList"/>
    <dgm:cxn modelId="{B7D5DAFC-3A29-4F54-ACD8-E7A85ADB3BE9}" type="presParOf" srcId="{CF0B0D50-E359-4D5B-9C88-257C588F5F24}" destId="{DFE9F075-5E84-455F-A521-1E8ECD402E50}" srcOrd="2" destOrd="0" presId="urn:microsoft.com/office/officeart/2018/2/layout/IconVerticalSolidList"/>
    <dgm:cxn modelId="{BA7E8520-5ABB-4682-AC74-E0A52EF92B4D}" type="presParOf" srcId="{CF0B0D50-E359-4D5B-9C88-257C588F5F24}" destId="{E8219367-7950-483E-BDE3-616C04B9098B}" srcOrd="3" destOrd="0" presId="urn:microsoft.com/office/officeart/2018/2/layout/IconVerticalSolidList"/>
    <dgm:cxn modelId="{47C785CA-2D24-41F6-AF06-B9677216CC85}" type="presParOf" srcId="{179BB121-C36F-48A5-BCD3-0C02E061360A}" destId="{2ED39019-6749-4AE3-96EF-93297ACC80B3}" srcOrd="3" destOrd="0" presId="urn:microsoft.com/office/officeart/2018/2/layout/IconVerticalSolidList"/>
    <dgm:cxn modelId="{91C35E34-5C19-433D-AB9E-80FCFEFACB9E}" type="presParOf" srcId="{179BB121-C36F-48A5-BCD3-0C02E061360A}" destId="{C70662B0-D376-47C1-8BEB-EBEB35AF6007}" srcOrd="4" destOrd="0" presId="urn:microsoft.com/office/officeart/2018/2/layout/IconVerticalSolidList"/>
    <dgm:cxn modelId="{1B4F0113-C1C1-406B-8C2E-33A007A47EA9}" type="presParOf" srcId="{C70662B0-D376-47C1-8BEB-EBEB35AF6007}" destId="{BE82C2A5-C68B-4581-B6BA-920C625D97D2}" srcOrd="0" destOrd="0" presId="urn:microsoft.com/office/officeart/2018/2/layout/IconVerticalSolidList"/>
    <dgm:cxn modelId="{024B385F-C800-4E22-8E47-51BE4463FA67}" type="presParOf" srcId="{C70662B0-D376-47C1-8BEB-EBEB35AF6007}" destId="{34E2FE0C-72A8-44C6-B148-C68D44D1FF66}" srcOrd="1" destOrd="0" presId="urn:microsoft.com/office/officeart/2018/2/layout/IconVerticalSolidList"/>
    <dgm:cxn modelId="{566D6328-4E9E-4387-837D-332B7E34BD6C}" type="presParOf" srcId="{C70662B0-D376-47C1-8BEB-EBEB35AF6007}" destId="{BC99BE8C-C96D-4F52-B398-AA128625B606}" srcOrd="2" destOrd="0" presId="urn:microsoft.com/office/officeart/2018/2/layout/IconVerticalSolidList"/>
    <dgm:cxn modelId="{BB6B04E9-64BE-4862-A115-D0F133A78CBC}" type="presParOf" srcId="{C70662B0-D376-47C1-8BEB-EBEB35AF6007}" destId="{903C6F04-B620-4D56-9F13-23213FB8ADA8}" srcOrd="3" destOrd="0" presId="urn:microsoft.com/office/officeart/2018/2/layout/IconVerticalSolidList"/>
    <dgm:cxn modelId="{F274F7C7-B467-447D-999B-3BBAC610448F}" type="presParOf" srcId="{179BB121-C36F-48A5-BCD3-0C02E061360A}" destId="{30CCB522-3531-4693-A0DC-D2D7E871E93B}" srcOrd="5" destOrd="0" presId="urn:microsoft.com/office/officeart/2018/2/layout/IconVerticalSolidList"/>
    <dgm:cxn modelId="{BEE32ADC-D7D4-4CCE-AC60-47B1A6F6C243}" type="presParOf" srcId="{179BB121-C36F-48A5-BCD3-0C02E061360A}" destId="{844D6C81-EC66-4E8D-9106-8F62F2B4F6F1}" srcOrd="6" destOrd="0" presId="urn:microsoft.com/office/officeart/2018/2/layout/IconVerticalSolidList"/>
    <dgm:cxn modelId="{86C19B21-B324-4F4D-95C9-C93F91728643}" type="presParOf" srcId="{844D6C81-EC66-4E8D-9106-8F62F2B4F6F1}" destId="{426D44C7-7DA5-4FF2-9CE1-2969F0F7D81E}" srcOrd="0" destOrd="0" presId="urn:microsoft.com/office/officeart/2018/2/layout/IconVerticalSolidList"/>
    <dgm:cxn modelId="{872D97CA-9763-4E16-8C4E-6CF266756557}" type="presParOf" srcId="{844D6C81-EC66-4E8D-9106-8F62F2B4F6F1}" destId="{0418B1B1-BA3B-49EE-9441-F9E56A878FD1}" srcOrd="1" destOrd="0" presId="urn:microsoft.com/office/officeart/2018/2/layout/IconVerticalSolidList"/>
    <dgm:cxn modelId="{19EF7055-3216-487C-A593-11C59027E7ED}" type="presParOf" srcId="{844D6C81-EC66-4E8D-9106-8F62F2B4F6F1}" destId="{D3F75223-F378-494C-A5F2-4B7FF91CA65A}" srcOrd="2" destOrd="0" presId="urn:microsoft.com/office/officeart/2018/2/layout/IconVerticalSolidList"/>
    <dgm:cxn modelId="{9ACBE48C-157D-46F1-B1B8-3C375B22D8C9}" type="presParOf" srcId="{844D6C81-EC66-4E8D-9106-8F62F2B4F6F1}" destId="{F9386DE5-7F08-49C5-97BE-CD58F0E2D1E7}" srcOrd="3" destOrd="0" presId="urn:microsoft.com/office/officeart/2018/2/layout/IconVerticalSolidList"/>
    <dgm:cxn modelId="{A252C82A-CC71-49B4-95A2-E8C41AC29268}" type="presParOf" srcId="{179BB121-C36F-48A5-BCD3-0C02E061360A}" destId="{0AC0ACE3-6FDB-43E3-9670-55A274AAEEBB}" srcOrd="7" destOrd="0" presId="urn:microsoft.com/office/officeart/2018/2/layout/IconVerticalSolidList"/>
    <dgm:cxn modelId="{1F225076-D8A9-4F03-A37E-2061D660D13D}" type="presParOf" srcId="{179BB121-C36F-48A5-BCD3-0C02E061360A}" destId="{3A5823A7-4A35-44E6-966C-A66F9C1FF7F6}" srcOrd="8" destOrd="0" presId="urn:microsoft.com/office/officeart/2018/2/layout/IconVerticalSolidList"/>
    <dgm:cxn modelId="{98717752-2234-4027-A421-CFB8B57CA592}" type="presParOf" srcId="{3A5823A7-4A35-44E6-966C-A66F9C1FF7F6}" destId="{7281C968-78E0-45C2-8E12-CCB7CA232AB9}" srcOrd="0" destOrd="0" presId="urn:microsoft.com/office/officeart/2018/2/layout/IconVerticalSolidList"/>
    <dgm:cxn modelId="{4A2FD2FD-005C-4E9D-B634-F12939E6728C}" type="presParOf" srcId="{3A5823A7-4A35-44E6-966C-A66F9C1FF7F6}" destId="{8181FFD1-7507-4D6C-B542-70FD925266EC}" srcOrd="1" destOrd="0" presId="urn:microsoft.com/office/officeart/2018/2/layout/IconVerticalSolidList"/>
    <dgm:cxn modelId="{6B4EF145-96C8-4ACA-A213-BA8ED65D033B}" type="presParOf" srcId="{3A5823A7-4A35-44E6-966C-A66F9C1FF7F6}" destId="{2BA02B4E-9555-4B41-BD2A-AC6896366D5A}" srcOrd="2" destOrd="0" presId="urn:microsoft.com/office/officeart/2018/2/layout/IconVerticalSolidList"/>
    <dgm:cxn modelId="{DA873114-EFD4-4E53-A2D9-6A33839B9CC2}" type="presParOf" srcId="{3A5823A7-4A35-44E6-966C-A66F9C1FF7F6}" destId="{B83ADFE2-C89A-43E6-AB09-2B09375CAB8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3E7A9F0-C09A-414E-BE78-D8AE0E6DE10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9029FCB-F88A-4FEC-B7ED-B40A2563C4A3}">
      <dgm:prSet/>
      <dgm:spPr/>
      <dgm:t>
        <a:bodyPr/>
        <a:lstStyle/>
        <a:p>
          <a:r>
            <a:rPr lang="en-US"/>
            <a:t>Attitude barrier is  when negative emotions or attitudes(such as stress, frustration, lack of interest or assumptions) block effective communication.</a:t>
          </a:r>
        </a:p>
      </dgm:t>
    </dgm:pt>
    <dgm:pt modelId="{E834D582-8FFC-4A07-9BEB-867519C4F38B}" type="parTrans" cxnId="{3DC39600-F44D-46A9-9B4E-C62067833B7D}">
      <dgm:prSet/>
      <dgm:spPr/>
      <dgm:t>
        <a:bodyPr/>
        <a:lstStyle/>
        <a:p>
          <a:endParaRPr lang="en-US"/>
        </a:p>
      </dgm:t>
    </dgm:pt>
    <dgm:pt modelId="{3848F15C-F99A-45D1-80E4-3D3A965FB24D}" type="sibTrans" cxnId="{3DC39600-F44D-46A9-9B4E-C62067833B7D}">
      <dgm:prSet/>
      <dgm:spPr/>
      <dgm:t>
        <a:bodyPr/>
        <a:lstStyle/>
        <a:p>
          <a:endParaRPr lang="en-US"/>
        </a:p>
      </dgm:t>
    </dgm:pt>
    <dgm:pt modelId="{4DF732BF-181E-4DE4-901B-0F6D682E941E}">
      <dgm:prSet/>
      <dgm:spPr/>
      <dgm:t>
        <a:bodyPr/>
        <a:lstStyle/>
        <a:p>
          <a:r>
            <a:rPr lang="en-US"/>
            <a:t>Gary’s negative attitude toward staff.</a:t>
          </a:r>
        </a:p>
      </dgm:t>
    </dgm:pt>
    <dgm:pt modelId="{604B0BDD-C389-4970-A7F9-D597B94FCDC8}" type="parTrans" cxnId="{FAF9A36C-8DDB-4153-9702-44D117712CBF}">
      <dgm:prSet/>
      <dgm:spPr/>
      <dgm:t>
        <a:bodyPr/>
        <a:lstStyle/>
        <a:p>
          <a:endParaRPr lang="en-US"/>
        </a:p>
      </dgm:t>
    </dgm:pt>
    <dgm:pt modelId="{315B389A-083B-4837-8391-C5A9EC450EA4}" type="sibTrans" cxnId="{FAF9A36C-8DDB-4153-9702-44D117712CBF}">
      <dgm:prSet/>
      <dgm:spPr/>
      <dgm:t>
        <a:bodyPr/>
        <a:lstStyle/>
        <a:p>
          <a:endParaRPr lang="en-US"/>
        </a:p>
      </dgm:t>
    </dgm:pt>
    <dgm:pt modelId="{C633E7FA-687E-4D45-A993-FC8BE490BEEB}">
      <dgm:prSet/>
      <dgm:spPr/>
      <dgm:t>
        <a:bodyPr/>
        <a:lstStyle/>
        <a:p>
          <a:r>
            <a:rPr lang="en-US"/>
            <a:t>Staffs low motivation and careless attitude.</a:t>
          </a:r>
        </a:p>
      </dgm:t>
    </dgm:pt>
    <dgm:pt modelId="{6418157B-3852-4FC8-BECF-70419265E023}" type="parTrans" cxnId="{23E97443-DF12-4C8A-99D2-05AC9F2008C4}">
      <dgm:prSet/>
      <dgm:spPr/>
      <dgm:t>
        <a:bodyPr/>
        <a:lstStyle/>
        <a:p>
          <a:endParaRPr lang="en-US"/>
        </a:p>
      </dgm:t>
    </dgm:pt>
    <dgm:pt modelId="{E54F670B-47EC-4C36-AAE7-0D622DA35132}" type="sibTrans" cxnId="{23E97443-DF12-4C8A-99D2-05AC9F2008C4}">
      <dgm:prSet/>
      <dgm:spPr/>
      <dgm:t>
        <a:bodyPr/>
        <a:lstStyle/>
        <a:p>
          <a:endParaRPr lang="en-US"/>
        </a:p>
      </dgm:t>
    </dgm:pt>
    <dgm:pt modelId="{9373534F-B29D-449A-80D0-3B316893DDA4}">
      <dgm:prSet/>
      <dgm:spPr/>
      <dgm:t>
        <a:bodyPr/>
        <a:lstStyle/>
        <a:p>
          <a:r>
            <a:rPr lang="en-US"/>
            <a:t>Trust problem between manager and staff.</a:t>
          </a:r>
        </a:p>
      </dgm:t>
    </dgm:pt>
    <dgm:pt modelId="{C72AB1A1-BC65-48CC-BB85-FE2722414ED0}" type="parTrans" cxnId="{8B746F6B-BCDB-4950-80E3-60CEF9B5E162}">
      <dgm:prSet/>
      <dgm:spPr/>
      <dgm:t>
        <a:bodyPr/>
        <a:lstStyle/>
        <a:p>
          <a:endParaRPr lang="en-US"/>
        </a:p>
      </dgm:t>
    </dgm:pt>
    <dgm:pt modelId="{F9390536-AAEA-43D0-BE50-89CDB9F72163}" type="sibTrans" cxnId="{8B746F6B-BCDB-4950-80E3-60CEF9B5E162}">
      <dgm:prSet/>
      <dgm:spPr/>
      <dgm:t>
        <a:bodyPr/>
        <a:lstStyle/>
        <a:p>
          <a:endParaRPr lang="en-US"/>
        </a:p>
      </dgm:t>
    </dgm:pt>
    <dgm:pt modelId="{364CA880-2328-404E-AFBF-B0BA3D4B20DB}">
      <dgm:prSet/>
      <dgm:spPr/>
      <dgm:t>
        <a:bodyPr/>
        <a:lstStyle/>
        <a:p>
          <a:r>
            <a:rPr lang="en-US"/>
            <a:t>Gary’s manager careless for own stress.</a:t>
          </a:r>
        </a:p>
      </dgm:t>
    </dgm:pt>
    <dgm:pt modelId="{25349AEB-CB3F-400B-B58A-C0A1C42CD520}" type="parTrans" cxnId="{03DCB5A1-BB6D-4333-B358-42F686A382D5}">
      <dgm:prSet/>
      <dgm:spPr/>
      <dgm:t>
        <a:bodyPr/>
        <a:lstStyle/>
        <a:p>
          <a:endParaRPr lang="en-US"/>
        </a:p>
      </dgm:t>
    </dgm:pt>
    <dgm:pt modelId="{581B3E62-4A2A-49B0-9100-3329DD12EFFB}" type="sibTrans" cxnId="{03DCB5A1-BB6D-4333-B358-42F686A382D5}">
      <dgm:prSet/>
      <dgm:spPr/>
      <dgm:t>
        <a:bodyPr/>
        <a:lstStyle/>
        <a:p>
          <a:endParaRPr lang="en-US"/>
        </a:p>
      </dgm:t>
    </dgm:pt>
    <dgm:pt modelId="{D30D46A2-4C61-4B42-8A01-BEB5E3547376}">
      <dgm:prSet/>
      <dgm:spPr/>
      <dgm:t>
        <a:bodyPr/>
        <a:lstStyle/>
        <a:p>
          <a:r>
            <a:rPr lang="en-US"/>
            <a:t>Controlling negative attitude.</a:t>
          </a:r>
        </a:p>
      </dgm:t>
    </dgm:pt>
    <dgm:pt modelId="{C4D1F77E-0B1A-4C6C-9D81-F2954279F5DD}" type="parTrans" cxnId="{EF0DE72F-4A2D-41DC-AB3C-5455D6291AAF}">
      <dgm:prSet/>
      <dgm:spPr/>
      <dgm:t>
        <a:bodyPr/>
        <a:lstStyle/>
        <a:p>
          <a:endParaRPr lang="en-US"/>
        </a:p>
      </dgm:t>
    </dgm:pt>
    <dgm:pt modelId="{E8665BAB-BE87-4FDC-BA87-61C4C4204F43}" type="sibTrans" cxnId="{EF0DE72F-4A2D-41DC-AB3C-5455D6291AAF}">
      <dgm:prSet/>
      <dgm:spPr/>
      <dgm:t>
        <a:bodyPr/>
        <a:lstStyle/>
        <a:p>
          <a:endParaRPr lang="en-US"/>
        </a:p>
      </dgm:t>
    </dgm:pt>
    <dgm:pt modelId="{4296516A-BBB7-4268-86C0-AD905F393017}" type="pres">
      <dgm:prSet presAssocID="{B3E7A9F0-C09A-414E-BE78-D8AE0E6DE105}" presName="linear" presStyleCnt="0">
        <dgm:presLayoutVars>
          <dgm:animLvl val="lvl"/>
          <dgm:resizeHandles val="exact"/>
        </dgm:presLayoutVars>
      </dgm:prSet>
      <dgm:spPr/>
    </dgm:pt>
    <dgm:pt modelId="{68CA1AF4-76C5-4AF5-8C5B-72C1F0B2C29E}" type="pres">
      <dgm:prSet presAssocID="{E9029FCB-F88A-4FEC-B7ED-B40A2563C4A3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33E6DC14-B6E5-478E-9944-CBE4094B17E0}" type="pres">
      <dgm:prSet presAssocID="{3848F15C-F99A-45D1-80E4-3D3A965FB24D}" presName="spacer" presStyleCnt="0"/>
      <dgm:spPr/>
    </dgm:pt>
    <dgm:pt modelId="{68BA6C9D-83E6-4451-89CE-8A1D5D2D80DF}" type="pres">
      <dgm:prSet presAssocID="{4DF732BF-181E-4DE4-901B-0F6D682E941E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BD9AC4E7-452E-4BC9-9008-C2701C2AC448}" type="pres">
      <dgm:prSet presAssocID="{315B389A-083B-4837-8391-C5A9EC450EA4}" presName="spacer" presStyleCnt="0"/>
      <dgm:spPr/>
    </dgm:pt>
    <dgm:pt modelId="{0E6364D3-9CCB-4B7D-9A62-53A12C60FE9D}" type="pres">
      <dgm:prSet presAssocID="{C633E7FA-687E-4D45-A993-FC8BE490BEEB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E031C880-9062-4763-9B64-9A3DDA50BEEA}" type="pres">
      <dgm:prSet presAssocID="{E54F670B-47EC-4C36-AAE7-0D622DA35132}" presName="spacer" presStyleCnt="0"/>
      <dgm:spPr/>
    </dgm:pt>
    <dgm:pt modelId="{98C7239D-B9C7-4C9B-9F77-76EC348BDDAE}" type="pres">
      <dgm:prSet presAssocID="{9373534F-B29D-449A-80D0-3B316893DDA4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27346252-2F9B-47FB-9A11-6BA9549427EA}" type="pres">
      <dgm:prSet presAssocID="{F9390536-AAEA-43D0-BE50-89CDB9F72163}" presName="spacer" presStyleCnt="0"/>
      <dgm:spPr/>
    </dgm:pt>
    <dgm:pt modelId="{755DCA21-8322-4505-83EE-CB3EB69ED284}" type="pres">
      <dgm:prSet presAssocID="{364CA880-2328-404E-AFBF-B0BA3D4B20DB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A9F96ADC-A439-429A-82AA-8A7FCE843CCC}" type="pres">
      <dgm:prSet presAssocID="{581B3E62-4A2A-49B0-9100-3329DD12EFFB}" presName="spacer" presStyleCnt="0"/>
      <dgm:spPr/>
    </dgm:pt>
    <dgm:pt modelId="{91C44B40-72C5-4718-B421-9F80BC47FA31}" type="pres">
      <dgm:prSet presAssocID="{D30D46A2-4C61-4B42-8A01-BEB5E3547376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3DC39600-F44D-46A9-9B4E-C62067833B7D}" srcId="{B3E7A9F0-C09A-414E-BE78-D8AE0E6DE105}" destId="{E9029FCB-F88A-4FEC-B7ED-B40A2563C4A3}" srcOrd="0" destOrd="0" parTransId="{E834D582-8FFC-4A07-9BEB-867519C4F38B}" sibTransId="{3848F15C-F99A-45D1-80E4-3D3A965FB24D}"/>
    <dgm:cxn modelId="{5445081E-56A1-4964-BA36-C529B28EB184}" type="presOf" srcId="{9373534F-B29D-449A-80D0-3B316893DDA4}" destId="{98C7239D-B9C7-4C9B-9F77-76EC348BDDAE}" srcOrd="0" destOrd="0" presId="urn:microsoft.com/office/officeart/2005/8/layout/vList2"/>
    <dgm:cxn modelId="{EF0DE72F-4A2D-41DC-AB3C-5455D6291AAF}" srcId="{B3E7A9F0-C09A-414E-BE78-D8AE0E6DE105}" destId="{D30D46A2-4C61-4B42-8A01-BEB5E3547376}" srcOrd="5" destOrd="0" parTransId="{C4D1F77E-0B1A-4C6C-9D81-F2954279F5DD}" sibTransId="{E8665BAB-BE87-4FDC-BA87-61C4C4204F43}"/>
    <dgm:cxn modelId="{23E97443-DF12-4C8A-99D2-05AC9F2008C4}" srcId="{B3E7A9F0-C09A-414E-BE78-D8AE0E6DE105}" destId="{C633E7FA-687E-4D45-A993-FC8BE490BEEB}" srcOrd="2" destOrd="0" parTransId="{6418157B-3852-4FC8-BECF-70419265E023}" sibTransId="{E54F670B-47EC-4C36-AAE7-0D622DA35132}"/>
    <dgm:cxn modelId="{D5D17E49-EA31-4065-B529-717C8E9031EA}" type="presOf" srcId="{B3E7A9F0-C09A-414E-BE78-D8AE0E6DE105}" destId="{4296516A-BBB7-4268-86C0-AD905F393017}" srcOrd="0" destOrd="0" presId="urn:microsoft.com/office/officeart/2005/8/layout/vList2"/>
    <dgm:cxn modelId="{8B746F6B-BCDB-4950-80E3-60CEF9B5E162}" srcId="{B3E7A9F0-C09A-414E-BE78-D8AE0E6DE105}" destId="{9373534F-B29D-449A-80D0-3B316893DDA4}" srcOrd="3" destOrd="0" parTransId="{C72AB1A1-BC65-48CC-BB85-FE2722414ED0}" sibTransId="{F9390536-AAEA-43D0-BE50-89CDB9F72163}"/>
    <dgm:cxn modelId="{FAF9A36C-8DDB-4153-9702-44D117712CBF}" srcId="{B3E7A9F0-C09A-414E-BE78-D8AE0E6DE105}" destId="{4DF732BF-181E-4DE4-901B-0F6D682E941E}" srcOrd="1" destOrd="0" parTransId="{604B0BDD-C389-4970-A7F9-D597B94FCDC8}" sibTransId="{315B389A-083B-4837-8391-C5A9EC450EA4}"/>
    <dgm:cxn modelId="{19FC028B-171A-4D48-A9B8-EC1A40B67677}" type="presOf" srcId="{4DF732BF-181E-4DE4-901B-0F6D682E941E}" destId="{68BA6C9D-83E6-4451-89CE-8A1D5D2D80DF}" srcOrd="0" destOrd="0" presId="urn:microsoft.com/office/officeart/2005/8/layout/vList2"/>
    <dgm:cxn modelId="{03DCB5A1-BB6D-4333-B358-42F686A382D5}" srcId="{B3E7A9F0-C09A-414E-BE78-D8AE0E6DE105}" destId="{364CA880-2328-404E-AFBF-B0BA3D4B20DB}" srcOrd="4" destOrd="0" parTransId="{25349AEB-CB3F-400B-B58A-C0A1C42CD520}" sibTransId="{581B3E62-4A2A-49B0-9100-3329DD12EFFB}"/>
    <dgm:cxn modelId="{E8907EB6-AB05-4927-9E48-1255C3BDBA06}" type="presOf" srcId="{D30D46A2-4C61-4B42-8A01-BEB5E3547376}" destId="{91C44B40-72C5-4718-B421-9F80BC47FA31}" srcOrd="0" destOrd="0" presId="urn:microsoft.com/office/officeart/2005/8/layout/vList2"/>
    <dgm:cxn modelId="{3C64C3D1-1561-48FD-BB5A-5AEEAA462C52}" type="presOf" srcId="{C633E7FA-687E-4D45-A993-FC8BE490BEEB}" destId="{0E6364D3-9CCB-4B7D-9A62-53A12C60FE9D}" srcOrd="0" destOrd="0" presId="urn:microsoft.com/office/officeart/2005/8/layout/vList2"/>
    <dgm:cxn modelId="{88D3A0FD-D9EA-4553-848A-BCA1A5ECB588}" type="presOf" srcId="{364CA880-2328-404E-AFBF-B0BA3D4B20DB}" destId="{755DCA21-8322-4505-83EE-CB3EB69ED284}" srcOrd="0" destOrd="0" presId="urn:microsoft.com/office/officeart/2005/8/layout/vList2"/>
    <dgm:cxn modelId="{D10976FE-E06D-47A7-92CB-CA7BAE329877}" type="presOf" srcId="{E9029FCB-F88A-4FEC-B7ED-B40A2563C4A3}" destId="{68CA1AF4-76C5-4AF5-8C5B-72C1F0B2C29E}" srcOrd="0" destOrd="0" presId="urn:microsoft.com/office/officeart/2005/8/layout/vList2"/>
    <dgm:cxn modelId="{B54DA3C3-8C75-464D-ADEC-583801161D0E}" type="presParOf" srcId="{4296516A-BBB7-4268-86C0-AD905F393017}" destId="{68CA1AF4-76C5-4AF5-8C5B-72C1F0B2C29E}" srcOrd="0" destOrd="0" presId="urn:microsoft.com/office/officeart/2005/8/layout/vList2"/>
    <dgm:cxn modelId="{AC6EFDEF-A847-403A-91DF-751D1B6407BA}" type="presParOf" srcId="{4296516A-BBB7-4268-86C0-AD905F393017}" destId="{33E6DC14-B6E5-478E-9944-CBE4094B17E0}" srcOrd="1" destOrd="0" presId="urn:microsoft.com/office/officeart/2005/8/layout/vList2"/>
    <dgm:cxn modelId="{FFB56FA1-DDF4-4B38-BB96-96E96E99CF3E}" type="presParOf" srcId="{4296516A-BBB7-4268-86C0-AD905F393017}" destId="{68BA6C9D-83E6-4451-89CE-8A1D5D2D80DF}" srcOrd="2" destOrd="0" presId="urn:microsoft.com/office/officeart/2005/8/layout/vList2"/>
    <dgm:cxn modelId="{20B2AB7C-B61A-4868-B817-BB40551DC7DB}" type="presParOf" srcId="{4296516A-BBB7-4268-86C0-AD905F393017}" destId="{BD9AC4E7-452E-4BC9-9008-C2701C2AC448}" srcOrd="3" destOrd="0" presId="urn:microsoft.com/office/officeart/2005/8/layout/vList2"/>
    <dgm:cxn modelId="{B223A63D-20C3-43B1-AF3A-CBC863B121D5}" type="presParOf" srcId="{4296516A-BBB7-4268-86C0-AD905F393017}" destId="{0E6364D3-9CCB-4B7D-9A62-53A12C60FE9D}" srcOrd="4" destOrd="0" presId="urn:microsoft.com/office/officeart/2005/8/layout/vList2"/>
    <dgm:cxn modelId="{4F923F5B-3AAB-4A2B-8504-7C0A73AC8893}" type="presParOf" srcId="{4296516A-BBB7-4268-86C0-AD905F393017}" destId="{E031C880-9062-4763-9B64-9A3DDA50BEEA}" srcOrd="5" destOrd="0" presId="urn:microsoft.com/office/officeart/2005/8/layout/vList2"/>
    <dgm:cxn modelId="{2AC489BF-F09B-4B1F-BF4C-F5C0F78524DC}" type="presParOf" srcId="{4296516A-BBB7-4268-86C0-AD905F393017}" destId="{98C7239D-B9C7-4C9B-9F77-76EC348BDDAE}" srcOrd="6" destOrd="0" presId="urn:microsoft.com/office/officeart/2005/8/layout/vList2"/>
    <dgm:cxn modelId="{C99E63BF-E987-43BA-871A-9B2192CBF270}" type="presParOf" srcId="{4296516A-BBB7-4268-86C0-AD905F393017}" destId="{27346252-2F9B-47FB-9A11-6BA9549427EA}" srcOrd="7" destOrd="0" presId="urn:microsoft.com/office/officeart/2005/8/layout/vList2"/>
    <dgm:cxn modelId="{AF1C45DB-76A0-4DD6-A46C-3AD545F0722D}" type="presParOf" srcId="{4296516A-BBB7-4268-86C0-AD905F393017}" destId="{755DCA21-8322-4505-83EE-CB3EB69ED284}" srcOrd="8" destOrd="0" presId="urn:microsoft.com/office/officeart/2005/8/layout/vList2"/>
    <dgm:cxn modelId="{5F343761-95E9-4D4A-99B7-390AB6601F73}" type="presParOf" srcId="{4296516A-BBB7-4268-86C0-AD905F393017}" destId="{A9F96ADC-A439-429A-82AA-8A7FCE843CCC}" srcOrd="9" destOrd="0" presId="urn:microsoft.com/office/officeart/2005/8/layout/vList2"/>
    <dgm:cxn modelId="{688B7F3B-124F-4431-A657-25D8322F8E3E}" type="presParOf" srcId="{4296516A-BBB7-4268-86C0-AD905F393017}" destId="{91C44B40-72C5-4718-B421-9F80BC47FA31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FA9F76DA-92ED-4E30-818B-AE82A1EF2517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63622BE-195B-4EA1-85AE-EB36540E8368}">
      <dgm:prSet/>
      <dgm:spPr/>
      <dgm:t>
        <a:bodyPr/>
        <a:lstStyle/>
        <a:p>
          <a:r>
            <a:rPr lang="en-US"/>
            <a:t>Fear of asking anything.</a:t>
          </a:r>
        </a:p>
      </dgm:t>
    </dgm:pt>
    <dgm:pt modelId="{3DD68E25-3159-4F59-BA8B-7F0CFDE99CAF}" type="parTrans" cxnId="{5371D3E7-B626-45F6-95F0-9F1244882187}">
      <dgm:prSet/>
      <dgm:spPr/>
      <dgm:t>
        <a:bodyPr/>
        <a:lstStyle/>
        <a:p>
          <a:endParaRPr lang="en-US"/>
        </a:p>
      </dgm:t>
    </dgm:pt>
    <dgm:pt modelId="{7641CB6D-A5A5-4658-9EF1-F60620390787}" type="sibTrans" cxnId="{5371D3E7-B626-45F6-95F0-9F1244882187}">
      <dgm:prSet/>
      <dgm:spPr/>
      <dgm:t>
        <a:bodyPr/>
        <a:lstStyle/>
        <a:p>
          <a:endParaRPr lang="en-US"/>
        </a:p>
      </dgm:t>
    </dgm:pt>
    <dgm:pt modelId="{D3EFFB9D-1FC0-4061-9F1A-C15513F4DFFC}">
      <dgm:prSet/>
      <dgm:spPr/>
      <dgm:t>
        <a:bodyPr/>
        <a:lstStyle/>
        <a:p>
          <a:r>
            <a:rPr lang="en-US"/>
            <a:t>Don’t follow instruction</a:t>
          </a:r>
        </a:p>
      </dgm:t>
    </dgm:pt>
    <dgm:pt modelId="{FEBFE770-B80B-4F75-82B9-196258441C1F}" type="parTrans" cxnId="{AB3DCE66-F812-44F0-A4DB-6E681A60AD1D}">
      <dgm:prSet/>
      <dgm:spPr/>
      <dgm:t>
        <a:bodyPr/>
        <a:lstStyle/>
        <a:p>
          <a:endParaRPr lang="en-US"/>
        </a:p>
      </dgm:t>
    </dgm:pt>
    <dgm:pt modelId="{A8795951-33DC-4607-9E72-C6624686130A}" type="sibTrans" cxnId="{AB3DCE66-F812-44F0-A4DB-6E681A60AD1D}">
      <dgm:prSet/>
      <dgm:spPr/>
      <dgm:t>
        <a:bodyPr/>
        <a:lstStyle/>
        <a:p>
          <a:endParaRPr lang="en-US"/>
        </a:p>
      </dgm:t>
    </dgm:pt>
    <dgm:pt modelId="{57600F60-47D2-4610-8F99-CDC63BF1E593}">
      <dgm:prSet/>
      <dgm:spPr/>
      <dgm:t>
        <a:bodyPr/>
        <a:lstStyle/>
        <a:p>
          <a:r>
            <a:rPr lang="en-US"/>
            <a:t>Gary’s is the manager of flight foods ltd. </a:t>
          </a:r>
        </a:p>
      </dgm:t>
    </dgm:pt>
    <dgm:pt modelId="{468A2B4D-916E-475D-BBFA-674612477B78}" type="parTrans" cxnId="{76C3A72B-BE6B-4C84-8100-1EFBC8D598C8}">
      <dgm:prSet/>
      <dgm:spPr/>
      <dgm:t>
        <a:bodyPr/>
        <a:lstStyle/>
        <a:p>
          <a:endParaRPr lang="en-US"/>
        </a:p>
      </dgm:t>
    </dgm:pt>
    <dgm:pt modelId="{8B16686C-D941-4634-89E3-8B5095D8C6D8}" type="sibTrans" cxnId="{76C3A72B-BE6B-4C84-8100-1EFBC8D598C8}">
      <dgm:prSet/>
      <dgm:spPr/>
      <dgm:t>
        <a:bodyPr/>
        <a:lstStyle/>
        <a:p>
          <a:endParaRPr lang="en-US"/>
        </a:p>
      </dgm:t>
    </dgm:pt>
    <dgm:pt modelId="{56AB4DD4-04A9-494A-90AB-F8887C7A1400}">
      <dgm:prSet/>
      <dgm:spPr/>
      <dgm:t>
        <a:bodyPr/>
        <a:lstStyle/>
        <a:p>
          <a:r>
            <a:rPr lang="en-US"/>
            <a:t>Gray became stressed and angry.  He think staff don’t understand him.</a:t>
          </a:r>
        </a:p>
      </dgm:t>
    </dgm:pt>
    <dgm:pt modelId="{CBD240B0-B0F2-4547-8173-8F3A79FE68CB}" type="parTrans" cxnId="{3A63B795-6925-46CB-9C30-121C3A8C0B70}">
      <dgm:prSet/>
      <dgm:spPr/>
      <dgm:t>
        <a:bodyPr/>
        <a:lstStyle/>
        <a:p>
          <a:endParaRPr lang="en-US"/>
        </a:p>
      </dgm:t>
    </dgm:pt>
    <dgm:pt modelId="{C22210CA-427D-4DEE-B4CA-3402928EE2A2}" type="sibTrans" cxnId="{3A63B795-6925-46CB-9C30-121C3A8C0B70}">
      <dgm:prSet/>
      <dgm:spPr/>
      <dgm:t>
        <a:bodyPr/>
        <a:lstStyle/>
        <a:p>
          <a:endParaRPr lang="en-US"/>
        </a:p>
      </dgm:t>
    </dgm:pt>
    <dgm:pt modelId="{B09F256B-C918-4E91-AB92-A6962E3710BC}">
      <dgm:prSet/>
      <dgm:spPr/>
      <dgm:t>
        <a:bodyPr/>
        <a:lstStyle/>
        <a:p>
          <a:r>
            <a:rPr lang="en-US"/>
            <a:t>Younger staff ignore what I tell them to do. it does not matter what I tell them, they seem to do something else.</a:t>
          </a:r>
        </a:p>
      </dgm:t>
    </dgm:pt>
    <dgm:pt modelId="{5700FCA6-AA79-4C7E-BF16-68E88C5A3E10}" type="parTrans" cxnId="{987F622A-3687-4976-A9F8-50E51947F71D}">
      <dgm:prSet/>
      <dgm:spPr/>
      <dgm:t>
        <a:bodyPr/>
        <a:lstStyle/>
        <a:p>
          <a:endParaRPr lang="en-US"/>
        </a:p>
      </dgm:t>
    </dgm:pt>
    <dgm:pt modelId="{35B71795-BA52-46AC-AE0A-12366F758715}" type="sibTrans" cxnId="{987F622A-3687-4976-A9F8-50E51947F71D}">
      <dgm:prSet/>
      <dgm:spPr/>
      <dgm:t>
        <a:bodyPr/>
        <a:lstStyle/>
        <a:p>
          <a:endParaRPr lang="en-US"/>
        </a:p>
      </dgm:t>
    </dgm:pt>
    <dgm:pt modelId="{6EAD518B-5615-490A-81DD-2AF26DDA9329}" type="pres">
      <dgm:prSet presAssocID="{FA9F76DA-92ED-4E30-818B-AE82A1EF2517}" presName="outerComposite" presStyleCnt="0">
        <dgm:presLayoutVars>
          <dgm:chMax val="5"/>
          <dgm:dir/>
          <dgm:resizeHandles val="exact"/>
        </dgm:presLayoutVars>
      </dgm:prSet>
      <dgm:spPr/>
    </dgm:pt>
    <dgm:pt modelId="{94ED2C1E-203E-4192-9530-6F0E16072701}" type="pres">
      <dgm:prSet presAssocID="{FA9F76DA-92ED-4E30-818B-AE82A1EF2517}" presName="dummyMaxCanvas" presStyleCnt="0">
        <dgm:presLayoutVars/>
      </dgm:prSet>
      <dgm:spPr/>
    </dgm:pt>
    <dgm:pt modelId="{D8934A4F-4341-457C-BFE9-F3481E3D1FD7}" type="pres">
      <dgm:prSet presAssocID="{FA9F76DA-92ED-4E30-818B-AE82A1EF2517}" presName="FiveNodes_1" presStyleLbl="node1" presStyleIdx="0" presStyleCnt="5">
        <dgm:presLayoutVars>
          <dgm:bulletEnabled val="1"/>
        </dgm:presLayoutVars>
      </dgm:prSet>
      <dgm:spPr/>
    </dgm:pt>
    <dgm:pt modelId="{3145F835-88EE-4DFD-BD7C-03E9C2B8E3B1}" type="pres">
      <dgm:prSet presAssocID="{FA9F76DA-92ED-4E30-818B-AE82A1EF2517}" presName="FiveNodes_2" presStyleLbl="node1" presStyleIdx="1" presStyleCnt="5">
        <dgm:presLayoutVars>
          <dgm:bulletEnabled val="1"/>
        </dgm:presLayoutVars>
      </dgm:prSet>
      <dgm:spPr/>
    </dgm:pt>
    <dgm:pt modelId="{5E1D8537-CABB-4299-8DDC-D62FB9302A38}" type="pres">
      <dgm:prSet presAssocID="{FA9F76DA-92ED-4E30-818B-AE82A1EF2517}" presName="FiveNodes_3" presStyleLbl="node1" presStyleIdx="2" presStyleCnt="5">
        <dgm:presLayoutVars>
          <dgm:bulletEnabled val="1"/>
        </dgm:presLayoutVars>
      </dgm:prSet>
      <dgm:spPr/>
    </dgm:pt>
    <dgm:pt modelId="{DB752989-22E1-4466-9927-23DBFE0D112E}" type="pres">
      <dgm:prSet presAssocID="{FA9F76DA-92ED-4E30-818B-AE82A1EF2517}" presName="FiveNodes_4" presStyleLbl="node1" presStyleIdx="3" presStyleCnt="5">
        <dgm:presLayoutVars>
          <dgm:bulletEnabled val="1"/>
        </dgm:presLayoutVars>
      </dgm:prSet>
      <dgm:spPr/>
    </dgm:pt>
    <dgm:pt modelId="{6F46A6B4-739A-429E-9F8A-DDFD8B0DF3CB}" type="pres">
      <dgm:prSet presAssocID="{FA9F76DA-92ED-4E30-818B-AE82A1EF2517}" presName="FiveNodes_5" presStyleLbl="node1" presStyleIdx="4" presStyleCnt="5">
        <dgm:presLayoutVars>
          <dgm:bulletEnabled val="1"/>
        </dgm:presLayoutVars>
      </dgm:prSet>
      <dgm:spPr/>
    </dgm:pt>
    <dgm:pt modelId="{2417BE08-12CC-4EE1-949A-43F7C94FE8BF}" type="pres">
      <dgm:prSet presAssocID="{FA9F76DA-92ED-4E30-818B-AE82A1EF2517}" presName="FiveConn_1-2" presStyleLbl="fgAccFollowNode1" presStyleIdx="0" presStyleCnt="4">
        <dgm:presLayoutVars>
          <dgm:bulletEnabled val="1"/>
        </dgm:presLayoutVars>
      </dgm:prSet>
      <dgm:spPr/>
    </dgm:pt>
    <dgm:pt modelId="{90068BC3-7D42-416F-9A4D-D3399F5C0D3E}" type="pres">
      <dgm:prSet presAssocID="{FA9F76DA-92ED-4E30-818B-AE82A1EF2517}" presName="FiveConn_2-3" presStyleLbl="fgAccFollowNode1" presStyleIdx="1" presStyleCnt="4">
        <dgm:presLayoutVars>
          <dgm:bulletEnabled val="1"/>
        </dgm:presLayoutVars>
      </dgm:prSet>
      <dgm:spPr/>
    </dgm:pt>
    <dgm:pt modelId="{29870063-496E-4CD2-A2FC-2B35D1998AAB}" type="pres">
      <dgm:prSet presAssocID="{FA9F76DA-92ED-4E30-818B-AE82A1EF2517}" presName="FiveConn_3-4" presStyleLbl="fgAccFollowNode1" presStyleIdx="2" presStyleCnt="4">
        <dgm:presLayoutVars>
          <dgm:bulletEnabled val="1"/>
        </dgm:presLayoutVars>
      </dgm:prSet>
      <dgm:spPr/>
    </dgm:pt>
    <dgm:pt modelId="{5909CED5-EC18-433D-A500-DF6E722CD715}" type="pres">
      <dgm:prSet presAssocID="{FA9F76DA-92ED-4E30-818B-AE82A1EF2517}" presName="FiveConn_4-5" presStyleLbl="fgAccFollowNode1" presStyleIdx="3" presStyleCnt="4">
        <dgm:presLayoutVars>
          <dgm:bulletEnabled val="1"/>
        </dgm:presLayoutVars>
      </dgm:prSet>
      <dgm:spPr/>
    </dgm:pt>
    <dgm:pt modelId="{78275900-BC5B-46A6-BFAC-6A606220B9B1}" type="pres">
      <dgm:prSet presAssocID="{FA9F76DA-92ED-4E30-818B-AE82A1EF2517}" presName="FiveNodes_1_text" presStyleLbl="node1" presStyleIdx="4" presStyleCnt="5">
        <dgm:presLayoutVars>
          <dgm:bulletEnabled val="1"/>
        </dgm:presLayoutVars>
      </dgm:prSet>
      <dgm:spPr/>
    </dgm:pt>
    <dgm:pt modelId="{8BB8CCBF-7720-4AE3-A637-68AAE552D6FB}" type="pres">
      <dgm:prSet presAssocID="{FA9F76DA-92ED-4E30-818B-AE82A1EF2517}" presName="FiveNodes_2_text" presStyleLbl="node1" presStyleIdx="4" presStyleCnt="5">
        <dgm:presLayoutVars>
          <dgm:bulletEnabled val="1"/>
        </dgm:presLayoutVars>
      </dgm:prSet>
      <dgm:spPr/>
    </dgm:pt>
    <dgm:pt modelId="{4561338F-FDB5-4CF3-B218-5A741A57C2F5}" type="pres">
      <dgm:prSet presAssocID="{FA9F76DA-92ED-4E30-818B-AE82A1EF2517}" presName="FiveNodes_3_text" presStyleLbl="node1" presStyleIdx="4" presStyleCnt="5">
        <dgm:presLayoutVars>
          <dgm:bulletEnabled val="1"/>
        </dgm:presLayoutVars>
      </dgm:prSet>
      <dgm:spPr/>
    </dgm:pt>
    <dgm:pt modelId="{84031282-B1E7-4BC8-BCEA-8C953CB57420}" type="pres">
      <dgm:prSet presAssocID="{FA9F76DA-92ED-4E30-818B-AE82A1EF2517}" presName="FiveNodes_4_text" presStyleLbl="node1" presStyleIdx="4" presStyleCnt="5">
        <dgm:presLayoutVars>
          <dgm:bulletEnabled val="1"/>
        </dgm:presLayoutVars>
      </dgm:prSet>
      <dgm:spPr/>
    </dgm:pt>
    <dgm:pt modelId="{2D328818-08D4-4521-B963-FB5B3937B050}" type="pres">
      <dgm:prSet presAssocID="{FA9F76DA-92ED-4E30-818B-AE82A1EF2517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066D5016-D3FB-4DA2-B113-4B3AA3A6815B}" type="presOf" srcId="{C22210CA-427D-4DEE-B4CA-3402928EE2A2}" destId="{5909CED5-EC18-433D-A500-DF6E722CD715}" srcOrd="0" destOrd="0" presId="urn:microsoft.com/office/officeart/2005/8/layout/vProcess5"/>
    <dgm:cxn modelId="{B73E0A23-A162-4717-A7BE-40F10B40FBA2}" type="presOf" srcId="{B09F256B-C918-4E91-AB92-A6962E3710BC}" destId="{2D328818-08D4-4521-B963-FB5B3937B050}" srcOrd="1" destOrd="0" presId="urn:microsoft.com/office/officeart/2005/8/layout/vProcess5"/>
    <dgm:cxn modelId="{987F622A-3687-4976-A9F8-50E51947F71D}" srcId="{FA9F76DA-92ED-4E30-818B-AE82A1EF2517}" destId="{B09F256B-C918-4E91-AB92-A6962E3710BC}" srcOrd="4" destOrd="0" parTransId="{5700FCA6-AA79-4C7E-BF16-68E88C5A3E10}" sibTransId="{35B71795-BA52-46AC-AE0A-12366F758715}"/>
    <dgm:cxn modelId="{76C3A72B-BE6B-4C84-8100-1EFBC8D598C8}" srcId="{FA9F76DA-92ED-4E30-818B-AE82A1EF2517}" destId="{57600F60-47D2-4610-8F99-CDC63BF1E593}" srcOrd="2" destOrd="0" parTransId="{468A2B4D-916E-475D-BBFA-674612477B78}" sibTransId="{8B16686C-D941-4634-89E3-8B5095D8C6D8}"/>
    <dgm:cxn modelId="{1C4FEB2F-3640-40B1-A6B9-6AAA32D4FFC3}" type="presOf" srcId="{D3EFFB9D-1FC0-4061-9F1A-C15513F4DFFC}" destId="{8BB8CCBF-7720-4AE3-A637-68AAE552D6FB}" srcOrd="1" destOrd="0" presId="urn:microsoft.com/office/officeart/2005/8/layout/vProcess5"/>
    <dgm:cxn modelId="{08179D3A-8A02-4962-90B9-153F4A03A6DA}" type="presOf" srcId="{8B16686C-D941-4634-89E3-8B5095D8C6D8}" destId="{29870063-496E-4CD2-A2FC-2B35D1998AAB}" srcOrd="0" destOrd="0" presId="urn:microsoft.com/office/officeart/2005/8/layout/vProcess5"/>
    <dgm:cxn modelId="{09B2ED40-1E22-4C11-84D3-0A521878E880}" type="presOf" srcId="{A8795951-33DC-4607-9E72-C6624686130A}" destId="{90068BC3-7D42-416F-9A4D-D3399F5C0D3E}" srcOrd="0" destOrd="0" presId="urn:microsoft.com/office/officeart/2005/8/layout/vProcess5"/>
    <dgm:cxn modelId="{04BEFC64-D530-40F7-9CED-3AEC0FC2A107}" type="presOf" srcId="{56AB4DD4-04A9-494A-90AB-F8887C7A1400}" destId="{84031282-B1E7-4BC8-BCEA-8C953CB57420}" srcOrd="1" destOrd="0" presId="urn:microsoft.com/office/officeart/2005/8/layout/vProcess5"/>
    <dgm:cxn modelId="{AB3DCE66-F812-44F0-A4DB-6E681A60AD1D}" srcId="{FA9F76DA-92ED-4E30-818B-AE82A1EF2517}" destId="{D3EFFB9D-1FC0-4061-9F1A-C15513F4DFFC}" srcOrd="1" destOrd="0" parTransId="{FEBFE770-B80B-4F75-82B9-196258441C1F}" sibTransId="{A8795951-33DC-4607-9E72-C6624686130A}"/>
    <dgm:cxn modelId="{E8943E76-BC3F-422A-9BF6-407AF79C78A7}" type="presOf" srcId="{56AB4DD4-04A9-494A-90AB-F8887C7A1400}" destId="{DB752989-22E1-4466-9927-23DBFE0D112E}" srcOrd="0" destOrd="0" presId="urn:microsoft.com/office/officeart/2005/8/layout/vProcess5"/>
    <dgm:cxn modelId="{3A63B795-6925-46CB-9C30-121C3A8C0B70}" srcId="{FA9F76DA-92ED-4E30-818B-AE82A1EF2517}" destId="{56AB4DD4-04A9-494A-90AB-F8887C7A1400}" srcOrd="3" destOrd="0" parTransId="{CBD240B0-B0F2-4547-8173-8F3A79FE68CB}" sibTransId="{C22210CA-427D-4DEE-B4CA-3402928EE2A2}"/>
    <dgm:cxn modelId="{8EBB2799-F898-452C-9D0A-3AC8E20A1996}" type="presOf" srcId="{7641CB6D-A5A5-4658-9EF1-F60620390787}" destId="{2417BE08-12CC-4EE1-949A-43F7C94FE8BF}" srcOrd="0" destOrd="0" presId="urn:microsoft.com/office/officeart/2005/8/layout/vProcess5"/>
    <dgm:cxn modelId="{5DFA07AB-E57C-4D48-A704-D8AF0DB3A5A3}" type="presOf" srcId="{B09F256B-C918-4E91-AB92-A6962E3710BC}" destId="{6F46A6B4-739A-429E-9F8A-DDFD8B0DF3CB}" srcOrd="0" destOrd="0" presId="urn:microsoft.com/office/officeart/2005/8/layout/vProcess5"/>
    <dgm:cxn modelId="{E3E33BAC-333C-4723-8534-0E1D11A196D4}" type="presOf" srcId="{57600F60-47D2-4610-8F99-CDC63BF1E593}" destId="{4561338F-FDB5-4CF3-B218-5A741A57C2F5}" srcOrd="1" destOrd="0" presId="urn:microsoft.com/office/officeart/2005/8/layout/vProcess5"/>
    <dgm:cxn modelId="{1DC713B1-1318-4796-B8BB-0B61E6CE8102}" type="presOf" srcId="{57600F60-47D2-4610-8F99-CDC63BF1E593}" destId="{5E1D8537-CABB-4299-8DDC-D62FB9302A38}" srcOrd="0" destOrd="0" presId="urn:microsoft.com/office/officeart/2005/8/layout/vProcess5"/>
    <dgm:cxn modelId="{B45A25B7-D095-4E31-B456-63929E7DFCE5}" type="presOf" srcId="{563622BE-195B-4EA1-85AE-EB36540E8368}" destId="{D8934A4F-4341-457C-BFE9-F3481E3D1FD7}" srcOrd="0" destOrd="0" presId="urn:microsoft.com/office/officeart/2005/8/layout/vProcess5"/>
    <dgm:cxn modelId="{3C8686CE-B712-4F7D-B93E-138F91C58797}" type="presOf" srcId="{563622BE-195B-4EA1-85AE-EB36540E8368}" destId="{78275900-BC5B-46A6-BFAC-6A606220B9B1}" srcOrd="1" destOrd="0" presId="urn:microsoft.com/office/officeart/2005/8/layout/vProcess5"/>
    <dgm:cxn modelId="{98BA32E2-2B87-4A61-AE61-B52F25F9BA03}" type="presOf" srcId="{FA9F76DA-92ED-4E30-818B-AE82A1EF2517}" destId="{6EAD518B-5615-490A-81DD-2AF26DDA9329}" srcOrd="0" destOrd="0" presId="urn:microsoft.com/office/officeart/2005/8/layout/vProcess5"/>
    <dgm:cxn modelId="{5371D3E7-B626-45F6-95F0-9F1244882187}" srcId="{FA9F76DA-92ED-4E30-818B-AE82A1EF2517}" destId="{563622BE-195B-4EA1-85AE-EB36540E8368}" srcOrd="0" destOrd="0" parTransId="{3DD68E25-3159-4F59-BA8B-7F0CFDE99CAF}" sibTransId="{7641CB6D-A5A5-4658-9EF1-F60620390787}"/>
    <dgm:cxn modelId="{CB41E8F3-A7D0-4FC0-8169-0FFDF5A25CCF}" type="presOf" srcId="{D3EFFB9D-1FC0-4061-9F1A-C15513F4DFFC}" destId="{3145F835-88EE-4DFD-BD7C-03E9C2B8E3B1}" srcOrd="0" destOrd="0" presId="urn:microsoft.com/office/officeart/2005/8/layout/vProcess5"/>
    <dgm:cxn modelId="{7494935F-7ECE-4484-92CE-6CA537D150D8}" type="presParOf" srcId="{6EAD518B-5615-490A-81DD-2AF26DDA9329}" destId="{94ED2C1E-203E-4192-9530-6F0E16072701}" srcOrd="0" destOrd="0" presId="urn:microsoft.com/office/officeart/2005/8/layout/vProcess5"/>
    <dgm:cxn modelId="{BCE385E8-B89D-4354-ADEB-129AF4034671}" type="presParOf" srcId="{6EAD518B-5615-490A-81DD-2AF26DDA9329}" destId="{D8934A4F-4341-457C-BFE9-F3481E3D1FD7}" srcOrd="1" destOrd="0" presId="urn:microsoft.com/office/officeart/2005/8/layout/vProcess5"/>
    <dgm:cxn modelId="{BC9C2902-801E-4B5E-BC90-47D4D9775015}" type="presParOf" srcId="{6EAD518B-5615-490A-81DD-2AF26DDA9329}" destId="{3145F835-88EE-4DFD-BD7C-03E9C2B8E3B1}" srcOrd="2" destOrd="0" presId="urn:microsoft.com/office/officeart/2005/8/layout/vProcess5"/>
    <dgm:cxn modelId="{B1ACA371-244E-4E60-B135-B7BDF001AE1A}" type="presParOf" srcId="{6EAD518B-5615-490A-81DD-2AF26DDA9329}" destId="{5E1D8537-CABB-4299-8DDC-D62FB9302A38}" srcOrd="3" destOrd="0" presId="urn:microsoft.com/office/officeart/2005/8/layout/vProcess5"/>
    <dgm:cxn modelId="{58A80240-6D81-40DF-B9AC-3AA5343849C3}" type="presParOf" srcId="{6EAD518B-5615-490A-81DD-2AF26DDA9329}" destId="{DB752989-22E1-4466-9927-23DBFE0D112E}" srcOrd="4" destOrd="0" presId="urn:microsoft.com/office/officeart/2005/8/layout/vProcess5"/>
    <dgm:cxn modelId="{0415848A-0BCF-472A-B04F-1A3716ABB82E}" type="presParOf" srcId="{6EAD518B-5615-490A-81DD-2AF26DDA9329}" destId="{6F46A6B4-739A-429E-9F8A-DDFD8B0DF3CB}" srcOrd="5" destOrd="0" presId="urn:microsoft.com/office/officeart/2005/8/layout/vProcess5"/>
    <dgm:cxn modelId="{CC255A7C-9371-4F11-B4DC-FD6E7CDBA615}" type="presParOf" srcId="{6EAD518B-5615-490A-81DD-2AF26DDA9329}" destId="{2417BE08-12CC-4EE1-949A-43F7C94FE8BF}" srcOrd="6" destOrd="0" presId="urn:microsoft.com/office/officeart/2005/8/layout/vProcess5"/>
    <dgm:cxn modelId="{D03335AB-AB0D-478D-B8F8-EF27DD148A36}" type="presParOf" srcId="{6EAD518B-5615-490A-81DD-2AF26DDA9329}" destId="{90068BC3-7D42-416F-9A4D-D3399F5C0D3E}" srcOrd="7" destOrd="0" presId="urn:microsoft.com/office/officeart/2005/8/layout/vProcess5"/>
    <dgm:cxn modelId="{24F24A9F-7C44-48A3-97D7-83A0ECDB7A59}" type="presParOf" srcId="{6EAD518B-5615-490A-81DD-2AF26DDA9329}" destId="{29870063-496E-4CD2-A2FC-2B35D1998AAB}" srcOrd="8" destOrd="0" presId="urn:microsoft.com/office/officeart/2005/8/layout/vProcess5"/>
    <dgm:cxn modelId="{2DBA6BD2-8258-4A1E-8133-D885B38BD576}" type="presParOf" srcId="{6EAD518B-5615-490A-81DD-2AF26DDA9329}" destId="{5909CED5-EC18-433D-A500-DF6E722CD715}" srcOrd="9" destOrd="0" presId="urn:microsoft.com/office/officeart/2005/8/layout/vProcess5"/>
    <dgm:cxn modelId="{E1867EBA-FBEA-41E3-B843-42EF144211DC}" type="presParOf" srcId="{6EAD518B-5615-490A-81DD-2AF26DDA9329}" destId="{78275900-BC5B-46A6-BFAC-6A606220B9B1}" srcOrd="10" destOrd="0" presId="urn:microsoft.com/office/officeart/2005/8/layout/vProcess5"/>
    <dgm:cxn modelId="{C16FE40B-0FFF-45D5-AE45-E031144C4665}" type="presParOf" srcId="{6EAD518B-5615-490A-81DD-2AF26DDA9329}" destId="{8BB8CCBF-7720-4AE3-A637-68AAE552D6FB}" srcOrd="11" destOrd="0" presId="urn:microsoft.com/office/officeart/2005/8/layout/vProcess5"/>
    <dgm:cxn modelId="{39177007-E048-49CF-A808-19010265459E}" type="presParOf" srcId="{6EAD518B-5615-490A-81DD-2AF26DDA9329}" destId="{4561338F-FDB5-4CF3-B218-5A741A57C2F5}" srcOrd="12" destOrd="0" presId="urn:microsoft.com/office/officeart/2005/8/layout/vProcess5"/>
    <dgm:cxn modelId="{5219B34C-F1C0-414E-A643-9C6A72B5E68E}" type="presParOf" srcId="{6EAD518B-5615-490A-81DD-2AF26DDA9329}" destId="{84031282-B1E7-4BC8-BCEA-8C953CB57420}" srcOrd="13" destOrd="0" presId="urn:microsoft.com/office/officeart/2005/8/layout/vProcess5"/>
    <dgm:cxn modelId="{B8BC42D6-718F-4CE6-8EF8-0A6E68EFD5BA}" type="presParOf" srcId="{6EAD518B-5615-490A-81DD-2AF26DDA9329}" destId="{2D328818-08D4-4521-B963-FB5B3937B050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B4A6A515-034B-4068-8C78-59D6B4C8051B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F9F9DF3-4219-45F4-B8D6-4C00DFF78DFA}">
      <dgm:prSet/>
      <dgm:spPr/>
      <dgm:t>
        <a:bodyPr/>
        <a:lstStyle/>
        <a:p>
          <a:r>
            <a:rPr lang="en-US"/>
            <a:t>Attitude barrier solutions are action or strategies used to improve people's mindsets, emotion, motivation and behavior, so that communication become clearer and more effective.</a:t>
          </a:r>
        </a:p>
      </dgm:t>
    </dgm:pt>
    <dgm:pt modelId="{ADB339F5-591F-474F-A8B2-FF2B5D17FF1B}" type="parTrans" cxnId="{E37F00E3-8197-4A66-8978-BA95A4731261}">
      <dgm:prSet/>
      <dgm:spPr/>
      <dgm:t>
        <a:bodyPr/>
        <a:lstStyle/>
        <a:p>
          <a:endParaRPr lang="en-US"/>
        </a:p>
      </dgm:t>
    </dgm:pt>
    <dgm:pt modelId="{064B2869-4B36-4C26-956A-D36F20F2FBEF}" type="sibTrans" cxnId="{E37F00E3-8197-4A66-8978-BA95A4731261}">
      <dgm:prSet/>
      <dgm:spPr/>
      <dgm:t>
        <a:bodyPr/>
        <a:lstStyle/>
        <a:p>
          <a:endParaRPr lang="en-US"/>
        </a:p>
      </dgm:t>
    </dgm:pt>
    <dgm:pt modelId="{F7B6FD3F-9C5C-416D-AFA1-F2875620ACA8}">
      <dgm:prSet/>
      <dgm:spPr/>
      <dgm:t>
        <a:bodyPr/>
        <a:lstStyle/>
        <a:p>
          <a:r>
            <a:rPr lang="en-US"/>
            <a:t>Management support.</a:t>
          </a:r>
        </a:p>
      </dgm:t>
    </dgm:pt>
    <dgm:pt modelId="{947161C4-0670-4698-A4AE-1E11643F6A48}" type="parTrans" cxnId="{97311CBC-4895-4DAE-AEF5-21BDE90DE67F}">
      <dgm:prSet/>
      <dgm:spPr/>
      <dgm:t>
        <a:bodyPr/>
        <a:lstStyle/>
        <a:p>
          <a:endParaRPr lang="en-US"/>
        </a:p>
      </dgm:t>
    </dgm:pt>
    <dgm:pt modelId="{CB46A8D1-948E-4D51-9678-E2F177EE3DED}" type="sibTrans" cxnId="{97311CBC-4895-4DAE-AEF5-21BDE90DE67F}">
      <dgm:prSet/>
      <dgm:spPr/>
      <dgm:t>
        <a:bodyPr/>
        <a:lstStyle/>
        <a:p>
          <a:endParaRPr lang="en-US"/>
        </a:p>
      </dgm:t>
    </dgm:pt>
    <dgm:pt modelId="{C553812D-4324-49CB-91CE-CE801B296DDA}">
      <dgm:prSet/>
      <dgm:spPr/>
      <dgm:t>
        <a:bodyPr/>
        <a:lstStyle/>
        <a:p>
          <a:r>
            <a:rPr lang="en-US"/>
            <a:t>Regular break from work to reduce stress.</a:t>
          </a:r>
        </a:p>
      </dgm:t>
    </dgm:pt>
    <dgm:pt modelId="{18B53838-B2ED-4E38-9B13-33552F9C81A7}" type="parTrans" cxnId="{EF80A0F1-ABE9-4308-AB72-36705C117E8B}">
      <dgm:prSet/>
      <dgm:spPr/>
      <dgm:t>
        <a:bodyPr/>
        <a:lstStyle/>
        <a:p>
          <a:endParaRPr lang="en-US"/>
        </a:p>
      </dgm:t>
    </dgm:pt>
    <dgm:pt modelId="{033D2856-E624-4040-ADC9-3E14475364D7}" type="sibTrans" cxnId="{EF80A0F1-ABE9-4308-AB72-36705C117E8B}">
      <dgm:prSet/>
      <dgm:spPr/>
      <dgm:t>
        <a:bodyPr/>
        <a:lstStyle/>
        <a:p>
          <a:endParaRPr lang="en-US"/>
        </a:p>
      </dgm:t>
    </dgm:pt>
    <dgm:pt modelId="{67136611-4840-418C-8428-89B7260305A8}">
      <dgm:prSet/>
      <dgm:spPr/>
      <dgm:t>
        <a:bodyPr/>
        <a:lstStyle/>
        <a:p>
          <a:r>
            <a:rPr lang="en-US"/>
            <a:t>Reward systems or bonuses systems for staff.</a:t>
          </a:r>
        </a:p>
      </dgm:t>
    </dgm:pt>
    <dgm:pt modelId="{B6FADFD8-6894-4619-97BC-5D9622030755}" type="parTrans" cxnId="{26C7D3ED-6DA0-4000-A274-7FB1D71D37E1}">
      <dgm:prSet/>
      <dgm:spPr/>
      <dgm:t>
        <a:bodyPr/>
        <a:lstStyle/>
        <a:p>
          <a:endParaRPr lang="en-US"/>
        </a:p>
      </dgm:t>
    </dgm:pt>
    <dgm:pt modelId="{CBB99C96-402B-43FB-B1DB-8A0338B60C58}" type="sibTrans" cxnId="{26C7D3ED-6DA0-4000-A274-7FB1D71D37E1}">
      <dgm:prSet/>
      <dgm:spPr/>
      <dgm:t>
        <a:bodyPr/>
        <a:lstStyle/>
        <a:p>
          <a:endParaRPr lang="en-US"/>
        </a:p>
      </dgm:t>
    </dgm:pt>
    <dgm:pt modelId="{19D0EA91-BEA9-4B9B-AC29-859533CDE2C4}">
      <dgm:prSet/>
      <dgm:spPr/>
      <dgm:t>
        <a:bodyPr/>
        <a:lstStyle/>
        <a:p>
          <a:r>
            <a:rPr lang="en-US"/>
            <a:t>Make nonjudgmental environment .</a:t>
          </a:r>
        </a:p>
      </dgm:t>
    </dgm:pt>
    <dgm:pt modelId="{5F48754D-271E-44AC-96B8-5445F9AC4687}" type="parTrans" cxnId="{01F7FB33-D430-4582-ACAE-9823CAAB3056}">
      <dgm:prSet/>
      <dgm:spPr/>
      <dgm:t>
        <a:bodyPr/>
        <a:lstStyle/>
        <a:p>
          <a:endParaRPr lang="en-US"/>
        </a:p>
      </dgm:t>
    </dgm:pt>
    <dgm:pt modelId="{2D814A4B-03D5-4269-B936-B673822CD138}" type="sibTrans" cxnId="{01F7FB33-D430-4582-ACAE-9823CAAB3056}">
      <dgm:prSet/>
      <dgm:spPr/>
      <dgm:t>
        <a:bodyPr/>
        <a:lstStyle/>
        <a:p>
          <a:endParaRPr lang="en-US"/>
        </a:p>
      </dgm:t>
    </dgm:pt>
    <dgm:pt modelId="{70FC10A0-4B7F-4645-848B-3A5679641EF8}">
      <dgm:prSet/>
      <dgm:spPr/>
      <dgm:t>
        <a:bodyPr/>
        <a:lstStyle/>
        <a:p>
          <a:r>
            <a:rPr lang="en-US"/>
            <a:t>Team leader from each language group.</a:t>
          </a:r>
        </a:p>
      </dgm:t>
    </dgm:pt>
    <dgm:pt modelId="{F7E2A432-966C-417F-B5EE-9865C47A16DE}" type="parTrans" cxnId="{B69F0350-E418-40DC-A463-B22467C94B2A}">
      <dgm:prSet/>
      <dgm:spPr/>
      <dgm:t>
        <a:bodyPr/>
        <a:lstStyle/>
        <a:p>
          <a:endParaRPr lang="en-US"/>
        </a:p>
      </dgm:t>
    </dgm:pt>
    <dgm:pt modelId="{57055147-30E0-4770-9CA1-58938A280705}" type="sibTrans" cxnId="{B69F0350-E418-40DC-A463-B22467C94B2A}">
      <dgm:prSet/>
      <dgm:spPr/>
      <dgm:t>
        <a:bodyPr/>
        <a:lstStyle/>
        <a:p>
          <a:endParaRPr lang="en-US"/>
        </a:p>
      </dgm:t>
    </dgm:pt>
    <dgm:pt modelId="{5627A417-D402-47D8-9169-5466C4DDC189}" type="pres">
      <dgm:prSet presAssocID="{B4A6A515-034B-4068-8C78-59D6B4C8051B}" presName="vert0" presStyleCnt="0">
        <dgm:presLayoutVars>
          <dgm:dir/>
          <dgm:animOne val="branch"/>
          <dgm:animLvl val="lvl"/>
        </dgm:presLayoutVars>
      </dgm:prSet>
      <dgm:spPr/>
    </dgm:pt>
    <dgm:pt modelId="{DAB06427-43D1-451C-AC6C-9B1967C2E7E2}" type="pres">
      <dgm:prSet presAssocID="{3F9F9DF3-4219-45F4-B8D6-4C00DFF78DFA}" presName="thickLine" presStyleLbl="alignNode1" presStyleIdx="0" presStyleCnt="6"/>
      <dgm:spPr/>
    </dgm:pt>
    <dgm:pt modelId="{48825BA6-81CC-4552-A48F-B1A440BAC08B}" type="pres">
      <dgm:prSet presAssocID="{3F9F9DF3-4219-45F4-B8D6-4C00DFF78DFA}" presName="horz1" presStyleCnt="0"/>
      <dgm:spPr/>
    </dgm:pt>
    <dgm:pt modelId="{C16BF89E-6DDA-4C9A-AE53-79DF3FEBB937}" type="pres">
      <dgm:prSet presAssocID="{3F9F9DF3-4219-45F4-B8D6-4C00DFF78DFA}" presName="tx1" presStyleLbl="revTx" presStyleIdx="0" presStyleCnt="6"/>
      <dgm:spPr/>
    </dgm:pt>
    <dgm:pt modelId="{D4E4D1FC-9C9A-4449-89C1-5AE46F31E0A3}" type="pres">
      <dgm:prSet presAssocID="{3F9F9DF3-4219-45F4-B8D6-4C00DFF78DFA}" presName="vert1" presStyleCnt="0"/>
      <dgm:spPr/>
    </dgm:pt>
    <dgm:pt modelId="{6C96A6A6-B3EF-4DD3-8963-2CB4A3ED2C62}" type="pres">
      <dgm:prSet presAssocID="{F7B6FD3F-9C5C-416D-AFA1-F2875620ACA8}" presName="thickLine" presStyleLbl="alignNode1" presStyleIdx="1" presStyleCnt="6"/>
      <dgm:spPr/>
    </dgm:pt>
    <dgm:pt modelId="{5B222C2F-440C-46FC-96E6-6D22F2C9BF1E}" type="pres">
      <dgm:prSet presAssocID="{F7B6FD3F-9C5C-416D-AFA1-F2875620ACA8}" presName="horz1" presStyleCnt="0"/>
      <dgm:spPr/>
    </dgm:pt>
    <dgm:pt modelId="{45489730-6BE3-4BF6-846F-CC61C836D4EC}" type="pres">
      <dgm:prSet presAssocID="{F7B6FD3F-9C5C-416D-AFA1-F2875620ACA8}" presName="tx1" presStyleLbl="revTx" presStyleIdx="1" presStyleCnt="6"/>
      <dgm:spPr/>
    </dgm:pt>
    <dgm:pt modelId="{FFF03FDA-C45B-415D-950F-250BC4283D36}" type="pres">
      <dgm:prSet presAssocID="{F7B6FD3F-9C5C-416D-AFA1-F2875620ACA8}" presName="vert1" presStyleCnt="0"/>
      <dgm:spPr/>
    </dgm:pt>
    <dgm:pt modelId="{0F02FDFA-9D86-43DF-B83E-2C54C4809414}" type="pres">
      <dgm:prSet presAssocID="{C553812D-4324-49CB-91CE-CE801B296DDA}" presName="thickLine" presStyleLbl="alignNode1" presStyleIdx="2" presStyleCnt="6"/>
      <dgm:spPr/>
    </dgm:pt>
    <dgm:pt modelId="{A39A7670-6FA3-477E-A6CE-6996B8B339BB}" type="pres">
      <dgm:prSet presAssocID="{C553812D-4324-49CB-91CE-CE801B296DDA}" presName="horz1" presStyleCnt="0"/>
      <dgm:spPr/>
    </dgm:pt>
    <dgm:pt modelId="{B518AB92-2F64-436D-B4E2-428A17868215}" type="pres">
      <dgm:prSet presAssocID="{C553812D-4324-49CB-91CE-CE801B296DDA}" presName="tx1" presStyleLbl="revTx" presStyleIdx="2" presStyleCnt="6"/>
      <dgm:spPr/>
    </dgm:pt>
    <dgm:pt modelId="{41D647B8-7E40-4A7D-9698-5029772D3B5D}" type="pres">
      <dgm:prSet presAssocID="{C553812D-4324-49CB-91CE-CE801B296DDA}" presName="vert1" presStyleCnt="0"/>
      <dgm:spPr/>
    </dgm:pt>
    <dgm:pt modelId="{C86CA07D-E167-49AE-89EC-47CA865525B9}" type="pres">
      <dgm:prSet presAssocID="{67136611-4840-418C-8428-89B7260305A8}" presName="thickLine" presStyleLbl="alignNode1" presStyleIdx="3" presStyleCnt="6"/>
      <dgm:spPr/>
    </dgm:pt>
    <dgm:pt modelId="{D8B7AE9E-C404-4561-BF7B-77A968FFAEAA}" type="pres">
      <dgm:prSet presAssocID="{67136611-4840-418C-8428-89B7260305A8}" presName="horz1" presStyleCnt="0"/>
      <dgm:spPr/>
    </dgm:pt>
    <dgm:pt modelId="{BA840052-02F7-47F4-A78B-DD6A1E379BB3}" type="pres">
      <dgm:prSet presAssocID="{67136611-4840-418C-8428-89B7260305A8}" presName="tx1" presStyleLbl="revTx" presStyleIdx="3" presStyleCnt="6"/>
      <dgm:spPr/>
    </dgm:pt>
    <dgm:pt modelId="{2A46E45D-CF0A-41D5-9A37-122913DC9EC8}" type="pres">
      <dgm:prSet presAssocID="{67136611-4840-418C-8428-89B7260305A8}" presName="vert1" presStyleCnt="0"/>
      <dgm:spPr/>
    </dgm:pt>
    <dgm:pt modelId="{4F0CD7E6-ACC7-4555-B23A-95AD40598A68}" type="pres">
      <dgm:prSet presAssocID="{19D0EA91-BEA9-4B9B-AC29-859533CDE2C4}" presName="thickLine" presStyleLbl="alignNode1" presStyleIdx="4" presStyleCnt="6"/>
      <dgm:spPr/>
    </dgm:pt>
    <dgm:pt modelId="{43DF65EC-4DD9-4E13-8A5D-43F9049CC40F}" type="pres">
      <dgm:prSet presAssocID="{19D0EA91-BEA9-4B9B-AC29-859533CDE2C4}" presName="horz1" presStyleCnt="0"/>
      <dgm:spPr/>
    </dgm:pt>
    <dgm:pt modelId="{DA8492A6-6C6A-48B3-AC58-EDE3C3314441}" type="pres">
      <dgm:prSet presAssocID="{19D0EA91-BEA9-4B9B-AC29-859533CDE2C4}" presName="tx1" presStyleLbl="revTx" presStyleIdx="4" presStyleCnt="6"/>
      <dgm:spPr/>
    </dgm:pt>
    <dgm:pt modelId="{71D6E66B-2E5B-4FED-8488-4A98E2C58944}" type="pres">
      <dgm:prSet presAssocID="{19D0EA91-BEA9-4B9B-AC29-859533CDE2C4}" presName="vert1" presStyleCnt="0"/>
      <dgm:spPr/>
    </dgm:pt>
    <dgm:pt modelId="{EFA31C1C-8CCD-4BA4-87D2-39A5FCDB2E4C}" type="pres">
      <dgm:prSet presAssocID="{70FC10A0-4B7F-4645-848B-3A5679641EF8}" presName="thickLine" presStyleLbl="alignNode1" presStyleIdx="5" presStyleCnt="6"/>
      <dgm:spPr/>
    </dgm:pt>
    <dgm:pt modelId="{FB8E3C7D-5C91-4377-B409-95A2D61893A1}" type="pres">
      <dgm:prSet presAssocID="{70FC10A0-4B7F-4645-848B-3A5679641EF8}" presName="horz1" presStyleCnt="0"/>
      <dgm:spPr/>
    </dgm:pt>
    <dgm:pt modelId="{9291B559-6F31-43E9-ACF0-FE338CB3A2C8}" type="pres">
      <dgm:prSet presAssocID="{70FC10A0-4B7F-4645-848B-3A5679641EF8}" presName="tx1" presStyleLbl="revTx" presStyleIdx="5" presStyleCnt="6"/>
      <dgm:spPr/>
    </dgm:pt>
    <dgm:pt modelId="{4E46A756-5DE4-4EB8-8AB2-D4FA8FB36A83}" type="pres">
      <dgm:prSet presAssocID="{70FC10A0-4B7F-4645-848B-3A5679641EF8}" presName="vert1" presStyleCnt="0"/>
      <dgm:spPr/>
    </dgm:pt>
  </dgm:ptLst>
  <dgm:cxnLst>
    <dgm:cxn modelId="{716F340F-C53A-449A-97E3-25448EE6C1DA}" type="presOf" srcId="{19D0EA91-BEA9-4B9B-AC29-859533CDE2C4}" destId="{DA8492A6-6C6A-48B3-AC58-EDE3C3314441}" srcOrd="0" destOrd="0" presId="urn:microsoft.com/office/officeart/2008/layout/LinedList"/>
    <dgm:cxn modelId="{D4BB9D1F-8F8E-479F-816D-D303A2E853F6}" type="presOf" srcId="{3F9F9DF3-4219-45F4-B8D6-4C00DFF78DFA}" destId="{C16BF89E-6DDA-4C9A-AE53-79DF3FEBB937}" srcOrd="0" destOrd="0" presId="urn:microsoft.com/office/officeart/2008/layout/LinedList"/>
    <dgm:cxn modelId="{929C7F2D-DF3C-4D1C-9B21-DAB55E0826C3}" type="presOf" srcId="{70FC10A0-4B7F-4645-848B-3A5679641EF8}" destId="{9291B559-6F31-43E9-ACF0-FE338CB3A2C8}" srcOrd="0" destOrd="0" presId="urn:microsoft.com/office/officeart/2008/layout/LinedList"/>
    <dgm:cxn modelId="{01F7FB33-D430-4582-ACAE-9823CAAB3056}" srcId="{B4A6A515-034B-4068-8C78-59D6B4C8051B}" destId="{19D0EA91-BEA9-4B9B-AC29-859533CDE2C4}" srcOrd="4" destOrd="0" parTransId="{5F48754D-271E-44AC-96B8-5445F9AC4687}" sibTransId="{2D814A4B-03D5-4269-B936-B673822CD138}"/>
    <dgm:cxn modelId="{0BCE8E5F-D883-4138-A37E-35F8273D792A}" type="presOf" srcId="{B4A6A515-034B-4068-8C78-59D6B4C8051B}" destId="{5627A417-D402-47D8-9169-5466C4DDC189}" srcOrd="0" destOrd="0" presId="urn:microsoft.com/office/officeart/2008/layout/LinedList"/>
    <dgm:cxn modelId="{B69F0350-E418-40DC-A463-B22467C94B2A}" srcId="{B4A6A515-034B-4068-8C78-59D6B4C8051B}" destId="{70FC10A0-4B7F-4645-848B-3A5679641EF8}" srcOrd="5" destOrd="0" parTransId="{F7E2A432-966C-417F-B5EE-9865C47A16DE}" sibTransId="{57055147-30E0-4770-9CA1-58938A280705}"/>
    <dgm:cxn modelId="{9669A782-5FE4-4502-A11C-86D0E5B75576}" type="presOf" srcId="{C553812D-4324-49CB-91CE-CE801B296DDA}" destId="{B518AB92-2F64-436D-B4E2-428A17868215}" srcOrd="0" destOrd="0" presId="urn:microsoft.com/office/officeart/2008/layout/LinedList"/>
    <dgm:cxn modelId="{8FCC2594-4ED3-4960-96C8-DDC2785D26B2}" type="presOf" srcId="{F7B6FD3F-9C5C-416D-AFA1-F2875620ACA8}" destId="{45489730-6BE3-4BF6-846F-CC61C836D4EC}" srcOrd="0" destOrd="0" presId="urn:microsoft.com/office/officeart/2008/layout/LinedList"/>
    <dgm:cxn modelId="{97311CBC-4895-4DAE-AEF5-21BDE90DE67F}" srcId="{B4A6A515-034B-4068-8C78-59D6B4C8051B}" destId="{F7B6FD3F-9C5C-416D-AFA1-F2875620ACA8}" srcOrd="1" destOrd="0" parTransId="{947161C4-0670-4698-A4AE-1E11643F6A48}" sibTransId="{CB46A8D1-948E-4D51-9678-E2F177EE3DED}"/>
    <dgm:cxn modelId="{5BDF8BCA-3883-488C-87C2-1B23FF88ACA7}" type="presOf" srcId="{67136611-4840-418C-8428-89B7260305A8}" destId="{BA840052-02F7-47F4-A78B-DD6A1E379BB3}" srcOrd="0" destOrd="0" presId="urn:microsoft.com/office/officeart/2008/layout/LinedList"/>
    <dgm:cxn modelId="{E37F00E3-8197-4A66-8978-BA95A4731261}" srcId="{B4A6A515-034B-4068-8C78-59D6B4C8051B}" destId="{3F9F9DF3-4219-45F4-B8D6-4C00DFF78DFA}" srcOrd="0" destOrd="0" parTransId="{ADB339F5-591F-474F-A8B2-FF2B5D17FF1B}" sibTransId="{064B2869-4B36-4C26-956A-D36F20F2FBEF}"/>
    <dgm:cxn modelId="{26C7D3ED-6DA0-4000-A274-7FB1D71D37E1}" srcId="{B4A6A515-034B-4068-8C78-59D6B4C8051B}" destId="{67136611-4840-418C-8428-89B7260305A8}" srcOrd="3" destOrd="0" parTransId="{B6FADFD8-6894-4619-97BC-5D9622030755}" sibTransId="{CBB99C96-402B-43FB-B1DB-8A0338B60C58}"/>
    <dgm:cxn modelId="{EF80A0F1-ABE9-4308-AB72-36705C117E8B}" srcId="{B4A6A515-034B-4068-8C78-59D6B4C8051B}" destId="{C553812D-4324-49CB-91CE-CE801B296DDA}" srcOrd="2" destOrd="0" parTransId="{18B53838-B2ED-4E38-9B13-33552F9C81A7}" sibTransId="{033D2856-E624-4040-ADC9-3E14475364D7}"/>
    <dgm:cxn modelId="{0D7B07E8-34FC-400C-901B-21E0D475F613}" type="presParOf" srcId="{5627A417-D402-47D8-9169-5466C4DDC189}" destId="{DAB06427-43D1-451C-AC6C-9B1967C2E7E2}" srcOrd="0" destOrd="0" presId="urn:microsoft.com/office/officeart/2008/layout/LinedList"/>
    <dgm:cxn modelId="{970D4DF8-B175-484E-B2E5-337B316729D7}" type="presParOf" srcId="{5627A417-D402-47D8-9169-5466C4DDC189}" destId="{48825BA6-81CC-4552-A48F-B1A440BAC08B}" srcOrd="1" destOrd="0" presId="urn:microsoft.com/office/officeart/2008/layout/LinedList"/>
    <dgm:cxn modelId="{945ECDC0-8EBD-47D2-A1EF-B757E932E88D}" type="presParOf" srcId="{48825BA6-81CC-4552-A48F-B1A440BAC08B}" destId="{C16BF89E-6DDA-4C9A-AE53-79DF3FEBB937}" srcOrd="0" destOrd="0" presId="urn:microsoft.com/office/officeart/2008/layout/LinedList"/>
    <dgm:cxn modelId="{49044E6C-6394-41AB-A2A5-6EA273B93139}" type="presParOf" srcId="{48825BA6-81CC-4552-A48F-B1A440BAC08B}" destId="{D4E4D1FC-9C9A-4449-89C1-5AE46F31E0A3}" srcOrd="1" destOrd="0" presId="urn:microsoft.com/office/officeart/2008/layout/LinedList"/>
    <dgm:cxn modelId="{0DAEF9E0-71EA-4AE7-9923-BBEFF6E374C2}" type="presParOf" srcId="{5627A417-D402-47D8-9169-5466C4DDC189}" destId="{6C96A6A6-B3EF-4DD3-8963-2CB4A3ED2C62}" srcOrd="2" destOrd="0" presId="urn:microsoft.com/office/officeart/2008/layout/LinedList"/>
    <dgm:cxn modelId="{B84785C8-17AE-4779-A147-8C3F3E487365}" type="presParOf" srcId="{5627A417-D402-47D8-9169-5466C4DDC189}" destId="{5B222C2F-440C-46FC-96E6-6D22F2C9BF1E}" srcOrd="3" destOrd="0" presId="urn:microsoft.com/office/officeart/2008/layout/LinedList"/>
    <dgm:cxn modelId="{9774B4C3-6F47-4DA8-8D25-7E8901F33A0C}" type="presParOf" srcId="{5B222C2F-440C-46FC-96E6-6D22F2C9BF1E}" destId="{45489730-6BE3-4BF6-846F-CC61C836D4EC}" srcOrd="0" destOrd="0" presId="urn:microsoft.com/office/officeart/2008/layout/LinedList"/>
    <dgm:cxn modelId="{36950A51-19EE-4A5A-AC8E-A8727BB34A1F}" type="presParOf" srcId="{5B222C2F-440C-46FC-96E6-6D22F2C9BF1E}" destId="{FFF03FDA-C45B-415D-950F-250BC4283D36}" srcOrd="1" destOrd="0" presId="urn:microsoft.com/office/officeart/2008/layout/LinedList"/>
    <dgm:cxn modelId="{2D5D0277-5427-4B1F-BB7A-45B9F6883E73}" type="presParOf" srcId="{5627A417-D402-47D8-9169-5466C4DDC189}" destId="{0F02FDFA-9D86-43DF-B83E-2C54C4809414}" srcOrd="4" destOrd="0" presId="urn:microsoft.com/office/officeart/2008/layout/LinedList"/>
    <dgm:cxn modelId="{AC942834-DC5F-4831-88A0-6BE225291CC5}" type="presParOf" srcId="{5627A417-D402-47D8-9169-5466C4DDC189}" destId="{A39A7670-6FA3-477E-A6CE-6996B8B339BB}" srcOrd="5" destOrd="0" presId="urn:microsoft.com/office/officeart/2008/layout/LinedList"/>
    <dgm:cxn modelId="{2E0F8EF5-268C-4C68-A2A9-C42E03694B0B}" type="presParOf" srcId="{A39A7670-6FA3-477E-A6CE-6996B8B339BB}" destId="{B518AB92-2F64-436D-B4E2-428A17868215}" srcOrd="0" destOrd="0" presId="urn:microsoft.com/office/officeart/2008/layout/LinedList"/>
    <dgm:cxn modelId="{D68AB79A-2CA9-483B-ADB3-7B643D973A79}" type="presParOf" srcId="{A39A7670-6FA3-477E-A6CE-6996B8B339BB}" destId="{41D647B8-7E40-4A7D-9698-5029772D3B5D}" srcOrd="1" destOrd="0" presId="urn:microsoft.com/office/officeart/2008/layout/LinedList"/>
    <dgm:cxn modelId="{FF59D41F-1AD5-460D-93E0-6CB99486122E}" type="presParOf" srcId="{5627A417-D402-47D8-9169-5466C4DDC189}" destId="{C86CA07D-E167-49AE-89EC-47CA865525B9}" srcOrd="6" destOrd="0" presId="urn:microsoft.com/office/officeart/2008/layout/LinedList"/>
    <dgm:cxn modelId="{1DE8A1C4-FB15-47B0-8203-A0488F7686E5}" type="presParOf" srcId="{5627A417-D402-47D8-9169-5466C4DDC189}" destId="{D8B7AE9E-C404-4561-BF7B-77A968FFAEAA}" srcOrd="7" destOrd="0" presId="urn:microsoft.com/office/officeart/2008/layout/LinedList"/>
    <dgm:cxn modelId="{D20D2DA3-1677-46D5-997B-F3A88B3163E2}" type="presParOf" srcId="{D8B7AE9E-C404-4561-BF7B-77A968FFAEAA}" destId="{BA840052-02F7-47F4-A78B-DD6A1E379BB3}" srcOrd="0" destOrd="0" presId="urn:microsoft.com/office/officeart/2008/layout/LinedList"/>
    <dgm:cxn modelId="{193195CB-FD2D-4EC1-B4FF-DABAB53E8F93}" type="presParOf" srcId="{D8B7AE9E-C404-4561-BF7B-77A968FFAEAA}" destId="{2A46E45D-CF0A-41D5-9A37-122913DC9EC8}" srcOrd="1" destOrd="0" presId="urn:microsoft.com/office/officeart/2008/layout/LinedList"/>
    <dgm:cxn modelId="{F5808E2A-BE5A-4B32-AF4A-F35D70DEBD19}" type="presParOf" srcId="{5627A417-D402-47D8-9169-5466C4DDC189}" destId="{4F0CD7E6-ACC7-4555-B23A-95AD40598A68}" srcOrd="8" destOrd="0" presId="urn:microsoft.com/office/officeart/2008/layout/LinedList"/>
    <dgm:cxn modelId="{D20727AA-C1E4-4A75-8E06-B12F5FF29F92}" type="presParOf" srcId="{5627A417-D402-47D8-9169-5466C4DDC189}" destId="{43DF65EC-4DD9-4E13-8A5D-43F9049CC40F}" srcOrd="9" destOrd="0" presId="urn:microsoft.com/office/officeart/2008/layout/LinedList"/>
    <dgm:cxn modelId="{5E4FC2AA-DDF0-4C37-B85B-6D2B0F2338A9}" type="presParOf" srcId="{43DF65EC-4DD9-4E13-8A5D-43F9049CC40F}" destId="{DA8492A6-6C6A-48B3-AC58-EDE3C3314441}" srcOrd="0" destOrd="0" presId="urn:microsoft.com/office/officeart/2008/layout/LinedList"/>
    <dgm:cxn modelId="{D855678D-9C0D-4074-8361-7C6ABDC38D01}" type="presParOf" srcId="{43DF65EC-4DD9-4E13-8A5D-43F9049CC40F}" destId="{71D6E66B-2E5B-4FED-8488-4A98E2C58944}" srcOrd="1" destOrd="0" presId="urn:microsoft.com/office/officeart/2008/layout/LinedList"/>
    <dgm:cxn modelId="{5598A11C-9921-44ED-A88C-A05B0057C6A7}" type="presParOf" srcId="{5627A417-D402-47D8-9169-5466C4DDC189}" destId="{EFA31C1C-8CCD-4BA4-87D2-39A5FCDB2E4C}" srcOrd="10" destOrd="0" presId="urn:microsoft.com/office/officeart/2008/layout/LinedList"/>
    <dgm:cxn modelId="{B89036DC-4064-47E9-BBCA-D22282E44268}" type="presParOf" srcId="{5627A417-D402-47D8-9169-5466C4DDC189}" destId="{FB8E3C7D-5C91-4377-B409-95A2D61893A1}" srcOrd="11" destOrd="0" presId="urn:microsoft.com/office/officeart/2008/layout/LinedList"/>
    <dgm:cxn modelId="{15E49B8C-951E-41C1-9C8E-42CA5AD83316}" type="presParOf" srcId="{FB8E3C7D-5C91-4377-B409-95A2D61893A1}" destId="{9291B559-6F31-43E9-ACF0-FE338CB3A2C8}" srcOrd="0" destOrd="0" presId="urn:microsoft.com/office/officeart/2008/layout/LinedList"/>
    <dgm:cxn modelId="{8C19A104-AF46-492A-956D-75B8618810B8}" type="presParOf" srcId="{FB8E3C7D-5C91-4377-B409-95A2D61893A1}" destId="{4E46A756-5DE4-4EB8-8AB2-D4FA8FB36A8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379289C7-03B4-4452-899C-62EF55CE907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B4238C0-B300-4FE2-B80A-30AC3D3BA0AB}">
      <dgm:prSet/>
      <dgm:spPr/>
      <dgm:t>
        <a:bodyPr/>
        <a:lstStyle/>
        <a:p>
          <a:r>
            <a:rPr lang="en-US"/>
            <a:t>An age barrier is a limit, discrimination  or an  obstacle, related to age.</a:t>
          </a:r>
        </a:p>
      </dgm:t>
    </dgm:pt>
    <dgm:pt modelId="{074A6220-1575-4592-BCEC-25B20E1E51B5}" type="parTrans" cxnId="{D58889ED-B36E-4F92-AEF7-067C442D9BD7}">
      <dgm:prSet/>
      <dgm:spPr/>
      <dgm:t>
        <a:bodyPr/>
        <a:lstStyle/>
        <a:p>
          <a:endParaRPr lang="en-US"/>
        </a:p>
      </dgm:t>
    </dgm:pt>
    <dgm:pt modelId="{C82941D2-2776-4581-AFA9-0A989EAFE4B0}" type="sibTrans" cxnId="{D58889ED-B36E-4F92-AEF7-067C442D9BD7}">
      <dgm:prSet/>
      <dgm:spPr/>
      <dgm:t>
        <a:bodyPr/>
        <a:lstStyle/>
        <a:p>
          <a:endParaRPr lang="en-US"/>
        </a:p>
      </dgm:t>
    </dgm:pt>
    <dgm:pt modelId="{78617113-17FE-4ED9-8FE0-702239BB27A4}">
      <dgm:prSet/>
      <dgm:spPr/>
      <dgm:t>
        <a:bodyPr/>
        <a:lstStyle/>
        <a:p>
          <a:r>
            <a:rPr lang="en-US"/>
            <a:t>Age barriers are often created by stereotypes or misconceptions</a:t>
          </a:r>
        </a:p>
      </dgm:t>
    </dgm:pt>
    <dgm:pt modelId="{6EC7B8AA-7FEC-45B7-8A20-4CA2BA7F3FAB}" type="parTrans" cxnId="{77D7CA78-8BAD-499C-B8C1-566B5FDB93C1}">
      <dgm:prSet/>
      <dgm:spPr/>
      <dgm:t>
        <a:bodyPr/>
        <a:lstStyle/>
        <a:p>
          <a:endParaRPr lang="en-US"/>
        </a:p>
      </dgm:t>
    </dgm:pt>
    <dgm:pt modelId="{3980328A-779F-4BDF-B4E6-A691D1A21BE9}" type="sibTrans" cxnId="{77D7CA78-8BAD-499C-B8C1-566B5FDB93C1}">
      <dgm:prSet/>
      <dgm:spPr/>
      <dgm:t>
        <a:bodyPr/>
        <a:lstStyle/>
        <a:p>
          <a:endParaRPr lang="en-US"/>
        </a:p>
      </dgm:t>
    </dgm:pt>
    <dgm:pt modelId="{78C28025-1EEE-44DA-9062-D2F81841E41C}">
      <dgm:prSet/>
      <dgm:spPr/>
      <dgm:t>
        <a:bodyPr/>
        <a:lstStyle/>
        <a:p>
          <a:r>
            <a:rPr lang="en-US"/>
            <a:t>At flight food there are 40 staff ranging between 16-60 years old.</a:t>
          </a:r>
        </a:p>
      </dgm:t>
    </dgm:pt>
    <dgm:pt modelId="{EAB21DEA-4DD6-4764-A331-70B8118A74C6}" type="parTrans" cxnId="{6FBCD1E4-736B-4A96-8620-520FA22B83CC}">
      <dgm:prSet/>
      <dgm:spPr/>
      <dgm:t>
        <a:bodyPr/>
        <a:lstStyle/>
        <a:p>
          <a:endParaRPr lang="en-US"/>
        </a:p>
      </dgm:t>
    </dgm:pt>
    <dgm:pt modelId="{69CD99E8-54D5-409B-8C83-3E994E8F6EE4}" type="sibTrans" cxnId="{6FBCD1E4-736B-4A96-8620-520FA22B83CC}">
      <dgm:prSet/>
      <dgm:spPr/>
      <dgm:t>
        <a:bodyPr/>
        <a:lstStyle/>
        <a:p>
          <a:endParaRPr lang="en-US"/>
        </a:p>
      </dgm:t>
    </dgm:pt>
    <dgm:pt modelId="{039E4776-5B97-47AA-A55E-8A1989F5E382}">
      <dgm:prSet/>
      <dgm:spPr/>
      <dgm:t>
        <a:bodyPr/>
        <a:lstStyle/>
        <a:p>
          <a:r>
            <a:rPr lang="en-US"/>
            <a:t>Staff are mainly immigrants and from 5 cultural groups.</a:t>
          </a:r>
        </a:p>
      </dgm:t>
    </dgm:pt>
    <dgm:pt modelId="{0D019828-E41A-4978-ABC9-4931FA6BAF49}" type="parTrans" cxnId="{7D703F2B-5AE6-48BE-B0F5-477F818E0732}">
      <dgm:prSet/>
      <dgm:spPr/>
      <dgm:t>
        <a:bodyPr/>
        <a:lstStyle/>
        <a:p>
          <a:endParaRPr lang="en-US"/>
        </a:p>
      </dgm:t>
    </dgm:pt>
    <dgm:pt modelId="{791260F3-82E5-4E02-A310-3FF44507BFCE}" type="sibTrans" cxnId="{7D703F2B-5AE6-48BE-B0F5-477F818E0732}">
      <dgm:prSet/>
      <dgm:spPr/>
      <dgm:t>
        <a:bodyPr/>
        <a:lstStyle/>
        <a:p>
          <a:endParaRPr lang="en-US"/>
        </a:p>
      </dgm:t>
    </dgm:pt>
    <dgm:pt modelId="{C4CCA9E7-5F9D-4145-BD72-6635857C99DA}">
      <dgm:prSet/>
      <dgm:spPr/>
      <dgm:t>
        <a:bodyPr/>
        <a:lstStyle/>
        <a:p>
          <a:r>
            <a:rPr lang="en-US"/>
            <a:t>Age barrier prevents older people from accessing new career opportunities. </a:t>
          </a:r>
        </a:p>
      </dgm:t>
    </dgm:pt>
    <dgm:pt modelId="{228254A7-D359-4C50-BAFF-44DB447D5B57}" type="parTrans" cxnId="{61A7F8C4-46AB-4DF8-B5F8-2AC9127F1946}">
      <dgm:prSet/>
      <dgm:spPr/>
      <dgm:t>
        <a:bodyPr/>
        <a:lstStyle/>
        <a:p>
          <a:endParaRPr lang="en-US"/>
        </a:p>
      </dgm:t>
    </dgm:pt>
    <dgm:pt modelId="{BE7D1B8B-8F62-44B6-9400-34DADE19729A}" type="sibTrans" cxnId="{61A7F8C4-46AB-4DF8-B5F8-2AC9127F1946}">
      <dgm:prSet/>
      <dgm:spPr/>
      <dgm:t>
        <a:bodyPr/>
        <a:lstStyle/>
        <a:p>
          <a:endParaRPr lang="en-US"/>
        </a:p>
      </dgm:t>
    </dgm:pt>
    <dgm:pt modelId="{5CD3FFF8-07A9-45EA-8773-55E280483776}">
      <dgm:prSet/>
      <dgm:spPr/>
      <dgm:t>
        <a:bodyPr/>
        <a:lstStyle/>
        <a:p>
          <a:r>
            <a:rPr lang="en-US"/>
            <a:t>Can reduce career prospects</a:t>
          </a:r>
        </a:p>
      </dgm:t>
    </dgm:pt>
    <dgm:pt modelId="{2B7EC393-677A-4A9F-BB73-2634CE056838}" type="parTrans" cxnId="{BFA6E28F-B734-4AAC-97D2-F8762AEF5908}">
      <dgm:prSet/>
      <dgm:spPr/>
      <dgm:t>
        <a:bodyPr/>
        <a:lstStyle/>
        <a:p>
          <a:endParaRPr lang="en-US"/>
        </a:p>
      </dgm:t>
    </dgm:pt>
    <dgm:pt modelId="{D5D80ECD-99A9-43B8-8E66-FBD946B54721}" type="sibTrans" cxnId="{BFA6E28F-B734-4AAC-97D2-F8762AEF5908}">
      <dgm:prSet/>
      <dgm:spPr/>
      <dgm:t>
        <a:bodyPr/>
        <a:lstStyle/>
        <a:p>
          <a:endParaRPr lang="en-US"/>
        </a:p>
      </dgm:t>
    </dgm:pt>
    <dgm:pt modelId="{3EE289C6-8D6A-43FA-A3F9-CE35C9DB3973}" type="pres">
      <dgm:prSet presAssocID="{379289C7-03B4-4452-899C-62EF55CE9073}" presName="linear" presStyleCnt="0">
        <dgm:presLayoutVars>
          <dgm:animLvl val="lvl"/>
          <dgm:resizeHandles val="exact"/>
        </dgm:presLayoutVars>
      </dgm:prSet>
      <dgm:spPr/>
    </dgm:pt>
    <dgm:pt modelId="{8FFE5698-F9E7-4EFA-A7DC-2453AA8D428A}" type="pres">
      <dgm:prSet presAssocID="{FB4238C0-B300-4FE2-B80A-30AC3D3BA0AB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132FB5B2-4DC1-4C40-9CCB-0A870B08FBEA}" type="pres">
      <dgm:prSet presAssocID="{C82941D2-2776-4581-AFA9-0A989EAFE4B0}" presName="spacer" presStyleCnt="0"/>
      <dgm:spPr/>
    </dgm:pt>
    <dgm:pt modelId="{59740285-DE02-4219-B5EA-C538A8C5D437}" type="pres">
      <dgm:prSet presAssocID="{78617113-17FE-4ED9-8FE0-702239BB27A4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FEA0AD2B-8137-4DA2-9558-B3F5C6C8AAA2}" type="pres">
      <dgm:prSet presAssocID="{3980328A-779F-4BDF-B4E6-A691D1A21BE9}" presName="spacer" presStyleCnt="0"/>
      <dgm:spPr/>
    </dgm:pt>
    <dgm:pt modelId="{42D845DB-2262-4705-83A2-32309C150209}" type="pres">
      <dgm:prSet presAssocID="{78C28025-1EEE-44DA-9062-D2F81841E41C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76F34650-BDA5-425A-B6FB-96AB27D03683}" type="pres">
      <dgm:prSet presAssocID="{69CD99E8-54D5-409B-8C83-3E994E8F6EE4}" presName="spacer" presStyleCnt="0"/>
      <dgm:spPr/>
    </dgm:pt>
    <dgm:pt modelId="{48167557-70A5-4A99-8D50-84BC5C089EA8}" type="pres">
      <dgm:prSet presAssocID="{039E4776-5B97-47AA-A55E-8A1989F5E382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D841BD9B-7716-4198-A959-4AF433F45C53}" type="pres">
      <dgm:prSet presAssocID="{791260F3-82E5-4E02-A310-3FF44507BFCE}" presName="spacer" presStyleCnt="0"/>
      <dgm:spPr/>
    </dgm:pt>
    <dgm:pt modelId="{9F99F3C6-0D55-47C5-8B4D-F8458A321C07}" type="pres">
      <dgm:prSet presAssocID="{C4CCA9E7-5F9D-4145-BD72-6635857C99DA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A3C36D09-E04C-4588-B48E-147AFF932402}" type="pres">
      <dgm:prSet presAssocID="{BE7D1B8B-8F62-44B6-9400-34DADE19729A}" presName="spacer" presStyleCnt="0"/>
      <dgm:spPr/>
    </dgm:pt>
    <dgm:pt modelId="{4852F0E1-37F5-4749-AC67-CE1423905A9C}" type="pres">
      <dgm:prSet presAssocID="{5CD3FFF8-07A9-45EA-8773-55E280483776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F74F0603-0F19-411F-86DC-6C4B019C925B}" type="presOf" srcId="{C4CCA9E7-5F9D-4145-BD72-6635857C99DA}" destId="{9F99F3C6-0D55-47C5-8B4D-F8458A321C07}" srcOrd="0" destOrd="0" presId="urn:microsoft.com/office/officeart/2005/8/layout/vList2"/>
    <dgm:cxn modelId="{C9B50D06-69A2-4E7A-AA6E-D6474A41E99B}" type="presOf" srcId="{379289C7-03B4-4452-899C-62EF55CE9073}" destId="{3EE289C6-8D6A-43FA-A3F9-CE35C9DB3973}" srcOrd="0" destOrd="0" presId="urn:microsoft.com/office/officeart/2005/8/layout/vList2"/>
    <dgm:cxn modelId="{8D8D471B-8B95-44F1-86A8-3D123D6E8496}" type="presOf" srcId="{78C28025-1EEE-44DA-9062-D2F81841E41C}" destId="{42D845DB-2262-4705-83A2-32309C150209}" srcOrd="0" destOrd="0" presId="urn:microsoft.com/office/officeart/2005/8/layout/vList2"/>
    <dgm:cxn modelId="{7D703F2B-5AE6-48BE-B0F5-477F818E0732}" srcId="{379289C7-03B4-4452-899C-62EF55CE9073}" destId="{039E4776-5B97-47AA-A55E-8A1989F5E382}" srcOrd="3" destOrd="0" parTransId="{0D019828-E41A-4978-ABC9-4931FA6BAF49}" sibTransId="{791260F3-82E5-4E02-A310-3FF44507BFCE}"/>
    <dgm:cxn modelId="{802C8A3F-26F4-434E-9DCE-94C88C63972D}" type="presOf" srcId="{78617113-17FE-4ED9-8FE0-702239BB27A4}" destId="{59740285-DE02-4219-B5EA-C538A8C5D437}" srcOrd="0" destOrd="0" presId="urn:microsoft.com/office/officeart/2005/8/layout/vList2"/>
    <dgm:cxn modelId="{77D7CA78-8BAD-499C-B8C1-566B5FDB93C1}" srcId="{379289C7-03B4-4452-899C-62EF55CE9073}" destId="{78617113-17FE-4ED9-8FE0-702239BB27A4}" srcOrd="1" destOrd="0" parTransId="{6EC7B8AA-7FEC-45B7-8A20-4CA2BA7F3FAB}" sibTransId="{3980328A-779F-4BDF-B4E6-A691D1A21BE9}"/>
    <dgm:cxn modelId="{D164E97F-384A-499D-BD70-EA487688723D}" type="presOf" srcId="{FB4238C0-B300-4FE2-B80A-30AC3D3BA0AB}" destId="{8FFE5698-F9E7-4EFA-A7DC-2453AA8D428A}" srcOrd="0" destOrd="0" presId="urn:microsoft.com/office/officeart/2005/8/layout/vList2"/>
    <dgm:cxn modelId="{BFA6E28F-B734-4AAC-97D2-F8762AEF5908}" srcId="{379289C7-03B4-4452-899C-62EF55CE9073}" destId="{5CD3FFF8-07A9-45EA-8773-55E280483776}" srcOrd="5" destOrd="0" parTransId="{2B7EC393-677A-4A9F-BB73-2634CE056838}" sibTransId="{D5D80ECD-99A9-43B8-8E66-FBD946B54721}"/>
    <dgm:cxn modelId="{61A7F8C4-46AB-4DF8-B5F8-2AC9127F1946}" srcId="{379289C7-03B4-4452-899C-62EF55CE9073}" destId="{C4CCA9E7-5F9D-4145-BD72-6635857C99DA}" srcOrd="4" destOrd="0" parTransId="{228254A7-D359-4C50-BAFF-44DB447D5B57}" sibTransId="{BE7D1B8B-8F62-44B6-9400-34DADE19729A}"/>
    <dgm:cxn modelId="{DA68ABC6-9802-45C1-B8A2-FE682E0A8DD9}" type="presOf" srcId="{039E4776-5B97-47AA-A55E-8A1989F5E382}" destId="{48167557-70A5-4A99-8D50-84BC5C089EA8}" srcOrd="0" destOrd="0" presId="urn:microsoft.com/office/officeart/2005/8/layout/vList2"/>
    <dgm:cxn modelId="{6FBCD1E4-736B-4A96-8620-520FA22B83CC}" srcId="{379289C7-03B4-4452-899C-62EF55CE9073}" destId="{78C28025-1EEE-44DA-9062-D2F81841E41C}" srcOrd="2" destOrd="0" parTransId="{EAB21DEA-4DD6-4764-A331-70B8118A74C6}" sibTransId="{69CD99E8-54D5-409B-8C83-3E994E8F6EE4}"/>
    <dgm:cxn modelId="{D58889ED-B36E-4F92-AEF7-067C442D9BD7}" srcId="{379289C7-03B4-4452-899C-62EF55CE9073}" destId="{FB4238C0-B300-4FE2-B80A-30AC3D3BA0AB}" srcOrd="0" destOrd="0" parTransId="{074A6220-1575-4592-BCEC-25B20E1E51B5}" sibTransId="{C82941D2-2776-4581-AFA9-0A989EAFE4B0}"/>
    <dgm:cxn modelId="{6A12F4FD-1F17-46B1-9DCC-8F0B1A07ACA9}" type="presOf" srcId="{5CD3FFF8-07A9-45EA-8773-55E280483776}" destId="{4852F0E1-37F5-4749-AC67-CE1423905A9C}" srcOrd="0" destOrd="0" presId="urn:microsoft.com/office/officeart/2005/8/layout/vList2"/>
    <dgm:cxn modelId="{89A27FA8-B289-447A-9704-13AEFA2717ED}" type="presParOf" srcId="{3EE289C6-8D6A-43FA-A3F9-CE35C9DB3973}" destId="{8FFE5698-F9E7-4EFA-A7DC-2453AA8D428A}" srcOrd="0" destOrd="0" presId="urn:microsoft.com/office/officeart/2005/8/layout/vList2"/>
    <dgm:cxn modelId="{0C082287-07FB-4C05-BFEA-C1A8C259256C}" type="presParOf" srcId="{3EE289C6-8D6A-43FA-A3F9-CE35C9DB3973}" destId="{132FB5B2-4DC1-4C40-9CCB-0A870B08FBEA}" srcOrd="1" destOrd="0" presId="urn:microsoft.com/office/officeart/2005/8/layout/vList2"/>
    <dgm:cxn modelId="{A22A8CCA-EBEE-4E20-A0F7-D5FA1AC49720}" type="presParOf" srcId="{3EE289C6-8D6A-43FA-A3F9-CE35C9DB3973}" destId="{59740285-DE02-4219-B5EA-C538A8C5D437}" srcOrd="2" destOrd="0" presId="urn:microsoft.com/office/officeart/2005/8/layout/vList2"/>
    <dgm:cxn modelId="{ABA8C1A3-4CC2-47AE-A0DD-979055581503}" type="presParOf" srcId="{3EE289C6-8D6A-43FA-A3F9-CE35C9DB3973}" destId="{FEA0AD2B-8137-4DA2-9558-B3F5C6C8AAA2}" srcOrd="3" destOrd="0" presId="urn:microsoft.com/office/officeart/2005/8/layout/vList2"/>
    <dgm:cxn modelId="{C9D6AC88-AF0A-4AAF-9C0F-84F11CD535B5}" type="presParOf" srcId="{3EE289C6-8D6A-43FA-A3F9-CE35C9DB3973}" destId="{42D845DB-2262-4705-83A2-32309C150209}" srcOrd="4" destOrd="0" presId="urn:microsoft.com/office/officeart/2005/8/layout/vList2"/>
    <dgm:cxn modelId="{8559FF3F-099B-4962-A3BD-4856BCB5B94C}" type="presParOf" srcId="{3EE289C6-8D6A-43FA-A3F9-CE35C9DB3973}" destId="{76F34650-BDA5-425A-B6FB-96AB27D03683}" srcOrd="5" destOrd="0" presId="urn:microsoft.com/office/officeart/2005/8/layout/vList2"/>
    <dgm:cxn modelId="{2F899DBA-DEF2-4066-94F9-AF15E945001C}" type="presParOf" srcId="{3EE289C6-8D6A-43FA-A3F9-CE35C9DB3973}" destId="{48167557-70A5-4A99-8D50-84BC5C089EA8}" srcOrd="6" destOrd="0" presId="urn:microsoft.com/office/officeart/2005/8/layout/vList2"/>
    <dgm:cxn modelId="{3DF3BA9A-64AC-4BA4-A283-E6CF7A370C49}" type="presParOf" srcId="{3EE289C6-8D6A-43FA-A3F9-CE35C9DB3973}" destId="{D841BD9B-7716-4198-A959-4AF433F45C53}" srcOrd="7" destOrd="0" presId="urn:microsoft.com/office/officeart/2005/8/layout/vList2"/>
    <dgm:cxn modelId="{F9DEBBDB-013C-4157-ABF5-2A103AFFCC55}" type="presParOf" srcId="{3EE289C6-8D6A-43FA-A3F9-CE35C9DB3973}" destId="{9F99F3C6-0D55-47C5-8B4D-F8458A321C07}" srcOrd="8" destOrd="0" presId="urn:microsoft.com/office/officeart/2005/8/layout/vList2"/>
    <dgm:cxn modelId="{E9B3D701-D31D-4731-B596-6A919BD88BF5}" type="presParOf" srcId="{3EE289C6-8D6A-43FA-A3F9-CE35C9DB3973}" destId="{A3C36D09-E04C-4588-B48E-147AFF932402}" srcOrd="9" destOrd="0" presId="urn:microsoft.com/office/officeart/2005/8/layout/vList2"/>
    <dgm:cxn modelId="{31BDDE55-7955-4267-BE20-B8CFB13E754D}" type="presParOf" srcId="{3EE289C6-8D6A-43FA-A3F9-CE35C9DB3973}" destId="{4852F0E1-37F5-4749-AC67-CE1423905A9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6B0629D9-2E89-4B62-9B81-5967B924AC16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29E4BFE-0BFC-4F61-A9BB-C77848898A52}">
      <dgm:prSet/>
      <dgm:spPr/>
      <dgm:t>
        <a:bodyPr/>
        <a:lstStyle/>
        <a:p>
          <a:r>
            <a:rPr lang="en-US"/>
            <a:t>Implementing inclusive hiring practices</a:t>
          </a:r>
        </a:p>
      </dgm:t>
    </dgm:pt>
    <dgm:pt modelId="{4462674F-7009-4D45-AA7D-FFB0CA30D4CF}" type="parTrans" cxnId="{25C4AE0F-E29C-469E-A2E1-C77A8FC7C83C}">
      <dgm:prSet/>
      <dgm:spPr/>
      <dgm:t>
        <a:bodyPr/>
        <a:lstStyle/>
        <a:p>
          <a:endParaRPr lang="en-US"/>
        </a:p>
      </dgm:t>
    </dgm:pt>
    <dgm:pt modelId="{85414ED8-136F-4E6A-94CC-11B87DB4716A}" type="sibTrans" cxnId="{25C4AE0F-E29C-469E-A2E1-C77A8FC7C83C}">
      <dgm:prSet/>
      <dgm:spPr/>
      <dgm:t>
        <a:bodyPr/>
        <a:lstStyle/>
        <a:p>
          <a:endParaRPr lang="en-US"/>
        </a:p>
      </dgm:t>
    </dgm:pt>
    <dgm:pt modelId="{1DD7A744-9362-4284-8617-6EE276FFA78F}">
      <dgm:prSet/>
      <dgm:spPr/>
      <dgm:t>
        <a:bodyPr/>
        <a:lstStyle/>
        <a:p>
          <a:r>
            <a:rPr lang="en-US"/>
            <a:t>Creating age diverse training</a:t>
          </a:r>
        </a:p>
      </dgm:t>
    </dgm:pt>
    <dgm:pt modelId="{72B08354-DE83-4615-8960-BE732035E445}" type="parTrans" cxnId="{F9545F6C-3EE1-41E9-942B-61D9B9146B4E}">
      <dgm:prSet/>
      <dgm:spPr/>
      <dgm:t>
        <a:bodyPr/>
        <a:lstStyle/>
        <a:p>
          <a:endParaRPr lang="en-US"/>
        </a:p>
      </dgm:t>
    </dgm:pt>
    <dgm:pt modelId="{ABE6F357-734B-447F-BC21-0FFE49F35AB3}" type="sibTrans" cxnId="{F9545F6C-3EE1-41E9-942B-61D9B9146B4E}">
      <dgm:prSet/>
      <dgm:spPr/>
      <dgm:t>
        <a:bodyPr/>
        <a:lstStyle/>
        <a:p>
          <a:endParaRPr lang="en-US"/>
        </a:p>
      </dgm:t>
    </dgm:pt>
    <dgm:pt modelId="{12395090-2589-4793-9006-9DA809CF0A1B}">
      <dgm:prSet/>
      <dgm:spPr/>
      <dgm:t>
        <a:bodyPr/>
        <a:lstStyle/>
        <a:p>
          <a:r>
            <a:rPr lang="en-US"/>
            <a:t>Changing company policies to support flexible work and career development for all ages</a:t>
          </a:r>
        </a:p>
      </dgm:t>
    </dgm:pt>
    <dgm:pt modelId="{E2F25313-F863-442C-97F8-6FCA330F0780}" type="parTrans" cxnId="{518DAA6C-2423-4E4B-9260-6E05F77930E7}">
      <dgm:prSet/>
      <dgm:spPr/>
      <dgm:t>
        <a:bodyPr/>
        <a:lstStyle/>
        <a:p>
          <a:endParaRPr lang="en-US"/>
        </a:p>
      </dgm:t>
    </dgm:pt>
    <dgm:pt modelId="{E5D60CF7-884F-45D5-A284-20A9C3F2C182}" type="sibTrans" cxnId="{518DAA6C-2423-4E4B-9260-6E05F77930E7}">
      <dgm:prSet/>
      <dgm:spPr/>
      <dgm:t>
        <a:bodyPr/>
        <a:lstStyle/>
        <a:p>
          <a:endParaRPr lang="en-US"/>
        </a:p>
      </dgm:t>
    </dgm:pt>
    <dgm:pt modelId="{3B60289B-FDAB-4124-929F-850B781E849D}">
      <dgm:prSet/>
      <dgm:spPr/>
      <dgm:t>
        <a:bodyPr/>
        <a:lstStyle/>
        <a:p>
          <a:r>
            <a:rPr lang="en-US"/>
            <a:t>Foster cross generational collaboration</a:t>
          </a:r>
        </a:p>
      </dgm:t>
    </dgm:pt>
    <dgm:pt modelId="{79AD3AD0-20EC-4D1F-BC12-4FC64BA515A6}" type="parTrans" cxnId="{55147877-96B1-4191-AC45-D05631A1F5F6}">
      <dgm:prSet/>
      <dgm:spPr/>
      <dgm:t>
        <a:bodyPr/>
        <a:lstStyle/>
        <a:p>
          <a:endParaRPr lang="en-US"/>
        </a:p>
      </dgm:t>
    </dgm:pt>
    <dgm:pt modelId="{4C99B22E-A4BB-4063-AF16-8F4DA33BA906}" type="sibTrans" cxnId="{55147877-96B1-4191-AC45-D05631A1F5F6}">
      <dgm:prSet/>
      <dgm:spPr/>
      <dgm:t>
        <a:bodyPr/>
        <a:lstStyle/>
        <a:p>
          <a:endParaRPr lang="en-US"/>
        </a:p>
      </dgm:t>
    </dgm:pt>
    <dgm:pt modelId="{E9FC94B4-AE36-4D23-9062-B7AA1B8E4D37}">
      <dgm:prSet/>
      <dgm:spPr/>
      <dgm:t>
        <a:bodyPr/>
        <a:lstStyle/>
        <a:p>
          <a:r>
            <a:rPr lang="en-US"/>
            <a:t>Promote flexible work and development </a:t>
          </a:r>
        </a:p>
      </dgm:t>
    </dgm:pt>
    <dgm:pt modelId="{98D409D9-AB5B-4651-B81B-83B2ECD0B42F}" type="parTrans" cxnId="{26DEEE0E-8333-417F-85D6-50FFEC53FF8A}">
      <dgm:prSet/>
      <dgm:spPr/>
      <dgm:t>
        <a:bodyPr/>
        <a:lstStyle/>
        <a:p>
          <a:endParaRPr lang="en-US"/>
        </a:p>
      </dgm:t>
    </dgm:pt>
    <dgm:pt modelId="{AF699DFC-644B-485A-8F22-62E82F64F425}" type="sibTrans" cxnId="{26DEEE0E-8333-417F-85D6-50FFEC53FF8A}">
      <dgm:prSet/>
      <dgm:spPr/>
      <dgm:t>
        <a:bodyPr/>
        <a:lstStyle/>
        <a:p>
          <a:endParaRPr lang="en-US"/>
        </a:p>
      </dgm:t>
    </dgm:pt>
    <dgm:pt modelId="{BC09460C-B338-45D6-AA45-298B3C5A4A3F}" type="pres">
      <dgm:prSet presAssocID="{6B0629D9-2E89-4B62-9B81-5967B924AC16}" presName="outerComposite" presStyleCnt="0">
        <dgm:presLayoutVars>
          <dgm:chMax val="5"/>
          <dgm:dir/>
          <dgm:resizeHandles val="exact"/>
        </dgm:presLayoutVars>
      </dgm:prSet>
      <dgm:spPr/>
    </dgm:pt>
    <dgm:pt modelId="{2282C73B-5C00-4E94-901D-85640E45C2DA}" type="pres">
      <dgm:prSet presAssocID="{6B0629D9-2E89-4B62-9B81-5967B924AC16}" presName="dummyMaxCanvas" presStyleCnt="0">
        <dgm:presLayoutVars/>
      </dgm:prSet>
      <dgm:spPr/>
    </dgm:pt>
    <dgm:pt modelId="{E327F26C-AA98-408B-8D47-4B3D9B302983}" type="pres">
      <dgm:prSet presAssocID="{6B0629D9-2E89-4B62-9B81-5967B924AC16}" presName="FiveNodes_1" presStyleLbl="node1" presStyleIdx="0" presStyleCnt="5">
        <dgm:presLayoutVars>
          <dgm:bulletEnabled val="1"/>
        </dgm:presLayoutVars>
      </dgm:prSet>
      <dgm:spPr/>
    </dgm:pt>
    <dgm:pt modelId="{A718EE6E-ECA9-48C2-BBF4-9AFB0C00F787}" type="pres">
      <dgm:prSet presAssocID="{6B0629D9-2E89-4B62-9B81-5967B924AC16}" presName="FiveNodes_2" presStyleLbl="node1" presStyleIdx="1" presStyleCnt="5">
        <dgm:presLayoutVars>
          <dgm:bulletEnabled val="1"/>
        </dgm:presLayoutVars>
      </dgm:prSet>
      <dgm:spPr/>
    </dgm:pt>
    <dgm:pt modelId="{0247354D-24AD-4127-A139-495BEE8A2C95}" type="pres">
      <dgm:prSet presAssocID="{6B0629D9-2E89-4B62-9B81-5967B924AC16}" presName="FiveNodes_3" presStyleLbl="node1" presStyleIdx="2" presStyleCnt="5">
        <dgm:presLayoutVars>
          <dgm:bulletEnabled val="1"/>
        </dgm:presLayoutVars>
      </dgm:prSet>
      <dgm:spPr/>
    </dgm:pt>
    <dgm:pt modelId="{D80A1499-DC57-4E1F-B080-665E9CA6C384}" type="pres">
      <dgm:prSet presAssocID="{6B0629D9-2E89-4B62-9B81-5967B924AC16}" presName="FiveNodes_4" presStyleLbl="node1" presStyleIdx="3" presStyleCnt="5">
        <dgm:presLayoutVars>
          <dgm:bulletEnabled val="1"/>
        </dgm:presLayoutVars>
      </dgm:prSet>
      <dgm:spPr/>
    </dgm:pt>
    <dgm:pt modelId="{02BB5087-CF8D-4DA5-8F52-9E2137DB57E7}" type="pres">
      <dgm:prSet presAssocID="{6B0629D9-2E89-4B62-9B81-5967B924AC16}" presName="FiveNodes_5" presStyleLbl="node1" presStyleIdx="4" presStyleCnt="5">
        <dgm:presLayoutVars>
          <dgm:bulletEnabled val="1"/>
        </dgm:presLayoutVars>
      </dgm:prSet>
      <dgm:spPr/>
    </dgm:pt>
    <dgm:pt modelId="{EB334992-0C7C-42EE-B553-597722DA2598}" type="pres">
      <dgm:prSet presAssocID="{6B0629D9-2E89-4B62-9B81-5967B924AC16}" presName="FiveConn_1-2" presStyleLbl="fgAccFollowNode1" presStyleIdx="0" presStyleCnt="4">
        <dgm:presLayoutVars>
          <dgm:bulletEnabled val="1"/>
        </dgm:presLayoutVars>
      </dgm:prSet>
      <dgm:spPr/>
    </dgm:pt>
    <dgm:pt modelId="{8D7A66C6-CF92-4DD8-804B-91DED102CB0C}" type="pres">
      <dgm:prSet presAssocID="{6B0629D9-2E89-4B62-9B81-5967B924AC16}" presName="FiveConn_2-3" presStyleLbl="fgAccFollowNode1" presStyleIdx="1" presStyleCnt="4">
        <dgm:presLayoutVars>
          <dgm:bulletEnabled val="1"/>
        </dgm:presLayoutVars>
      </dgm:prSet>
      <dgm:spPr/>
    </dgm:pt>
    <dgm:pt modelId="{16C0D75F-F6F6-4049-9BF5-31C7FBDBE6EB}" type="pres">
      <dgm:prSet presAssocID="{6B0629D9-2E89-4B62-9B81-5967B924AC16}" presName="FiveConn_3-4" presStyleLbl="fgAccFollowNode1" presStyleIdx="2" presStyleCnt="4">
        <dgm:presLayoutVars>
          <dgm:bulletEnabled val="1"/>
        </dgm:presLayoutVars>
      </dgm:prSet>
      <dgm:spPr/>
    </dgm:pt>
    <dgm:pt modelId="{5B79E7E8-92BD-4B3A-A890-B9C0D0B6D306}" type="pres">
      <dgm:prSet presAssocID="{6B0629D9-2E89-4B62-9B81-5967B924AC16}" presName="FiveConn_4-5" presStyleLbl="fgAccFollowNode1" presStyleIdx="3" presStyleCnt="4">
        <dgm:presLayoutVars>
          <dgm:bulletEnabled val="1"/>
        </dgm:presLayoutVars>
      </dgm:prSet>
      <dgm:spPr/>
    </dgm:pt>
    <dgm:pt modelId="{94B5EBF7-E8ED-455A-87A0-6D32E5D1A9EB}" type="pres">
      <dgm:prSet presAssocID="{6B0629D9-2E89-4B62-9B81-5967B924AC16}" presName="FiveNodes_1_text" presStyleLbl="node1" presStyleIdx="4" presStyleCnt="5">
        <dgm:presLayoutVars>
          <dgm:bulletEnabled val="1"/>
        </dgm:presLayoutVars>
      </dgm:prSet>
      <dgm:spPr/>
    </dgm:pt>
    <dgm:pt modelId="{DB552F80-B12D-4EA8-945F-C63EC54F8AFB}" type="pres">
      <dgm:prSet presAssocID="{6B0629D9-2E89-4B62-9B81-5967B924AC16}" presName="FiveNodes_2_text" presStyleLbl="node1" presStyleIdx="4" presStyleCnt="5">
        <dgm:presLayoutVars>
          <dgm:bulletEnabled val="1"/>
        </dgm:presLayoutVars>
      </dgm:prSet>
      <dgm:spPr/>
    </dgm:pt>
    <dgm:pt modelId="{03AB271E-6467-44FD-BB77-C27C34CC208B}" type="pres">
      <dgm:prSet presAssocID="{6B0629D9-2E89-4B62-9B81-5967B924AC16}" presName="FiveNodes_3_text" presStyleLbl="node1" presStyleIdx="4" presStyleCnt="5">
        <dgm:presLayoutVars>
          <dgm:bulletEnabled val="1"/>
        </dgm:presLayoutVars>
      </dgm:prSet>
      <dgm:spPr/>
    </dgm:pt>
    <dgm:pt modelId="{0DA6CE67-342D-4C97-8FDD-822FBECC1365}" type="pres">
      <dgm:prSet presAssocID="{6B0629D9-2E89-4B62-9B81-5967B924AC16}" presName="FiveNodes_4_text" presStyleLbl="node1" presStyleIdx="4" presStyleCnt="5">
        <dgm:presLayoutVars>
          <dgm:bulletEnabled val="1"/>
        </dgm:presLayoutVars>
      </dgm:prSet>
      <dgm:spPr/>
    </dgm:pt>
    <dgm:pt modelId="{D5675823-5A26-475D-93CB-0F4777CF8F32}" type="pres">
      <dgm:prSet presAssocID="{6B0629D9-2E89-4B62-9B81-5967B924AC16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26DEEE0E-8333-417F-85D6-50FFEC53FF8A}" srcId="{6B0629D9-2E89-4B62-9B81-5967B924AC16}" destId="{E9FC94B4-AE36-4D23-9062-B7AA1B8E4D37}" srcOrd="4" destOrd="0" parTransId="{98D409D9-AB5B-4651-B81B-83B2ECD0B42F}" sibTransId="{AF699DFC-644B-485A-8F22-62E82F64F425}"/>
    <dgm:cxn modelId="{25C4AE0F-E29C-469E-A2E1-C77A8FC7C83C}" srcId="{6B0629D9-2E89-4B62-9B81-5967B924AC16}" destId="{629E4BFE-0BFC-4F61-A9BB-C77848898A52}" srcOrd="0" destOrd="0" parTransId="{4462674F-7009-4D45-AA7D-FFB0CA30D4CF}" sibTransId="{85414ED8-136F-4E6A-94CC-11B87DB4716A}"/>
    <dgm:cxn modelId="{9E26E532-F540-43FB-B2CD-A47B145A847E}" type="presOf" srcId="{629E4BFE-0BFC-4F61-A9BB-C77848898A52}" destId="{E327F26C-AA98-408B-8D47-4B3D9B302983}" srcOrd="0" destOrd="0" presId="urn:microsoft.com/office/officeart/2005/8/layout/vProcess5"/>
    <dgm:cxn modelId="{674C9E5C-FE37-4C38-BEF7-A39B137BD8C4}" type="presOf" srcId="{E9FC94B4-AE36-4D23-9062-B7AA1B8E4D37}" destId="{D5675823-5A26-475D-93CB-0F4777CF8F32}" srcOrd="1" destOrd="0" presId="urn:microsoft.com/office/officeart/2005/8/layout/vProcess5"/>
    <dgm:cxn modelId="{CFE6FA5C-C69B-4399-B350-B799D06BD79C}" type="presOf" srcId="{4C99B22E-A4BB-4063-AF16-8F4DA33BA906}" destId="{5B79E7E8-92BD-4B3A-A890-B9C0D0B6D306}" srcOrd="0" destOrd="0" presId="urn:microsoft.com/office/officeart/2005/8/layout/vProcess5"/>
    <dgm:cxn modelId="{BA8E3664-8F05-48C5-B49B-EB40A35A89A4}" type="presOf" srcId="{85414ED8-136F-4E6A-94CC-11B87DB4716A}" destId="{EB334992-0C7C-42EE-B553-597722DA2598}" srcOrd="0" destOrd="0" presId="urn:microsoft.com/office/officeart/2005/8/layout/vProcess5"/>
    <dgm:cxn modelId="{C79ED069-E4A3-486D-9A3D-A5CFF4335745}" type="presOf" srcId="{3B60289B-FDAB-4124-929F-850B781E849D}" destId="{0DA6CE67-342D-4C97-8FDD-822FBECC1365}" srcOrd="1" destOrd="0" presId="urn:microsoft.com/office/officeart/2005/8/layout/vProcess5"/>
    <dgm:cxn modelId="{F9545F6C-3EE1-41E9-942B-61D9B9146B4E}" srcId="{6B0629D9-2E89-4B62-9B81-5967B924AC16}" destId="{1DD7A744-9362-4284-8617-6EE276FFA78F}" srcOrd="1" destOrd="0" parTransId="{72B08354-DE83-4615-8960-BE732035E445}" sibTransId="{ABE6F357-734B-447F-BC21-0FFE49F35AB3}"/>
    <dgm:cxn modelId="{518DAA6C-2423-4E4B-9260-6E05F77930E7}" srcId="{6B0629D9-2E89-4B62-9B81-5967B924AC16}" destId="{12395090-2589-4793-9006-9DA809CF0A1B}" srcOrd="2" destOrd="0" parTransId="{E2F25313-F863-442C-97F8-6FCA330F0780}" sibTransId="{E5D60CF7-884F-45D5-A284-20A9C3F2C182}"/>
    <dgm:cxn modelId="{3FFFC370-408F-4284-8D70-F4E405B194CA}" type="presOf" srcId="{1DD7A744-9362-4284-8617-6EE276FFA78F}" destId="{DB552F80-B12D-4EA8-945F-C63EC54F8AFB}" srcOrd="1" destOrd="0" presId="urn:microsoft.com/office/officeart/2005/8/layout/vProcess5"/>
    <dgm:cxn modelId="{7BE0F951-AD54-4CFE-8167-116324BAB479}" type="presOf" srcId="{6B0629D9-2E89-4B62-9B81-5967B924AC16}" destId="{BC09460C-B338-45D6-AA45-298B3C5A4A3F}" srcOrd="0" destOrd="0" presId="urn:microsoft.com/office/officeart/2005/8/layout/vProcess5"/>
    <dgm:cxn modelId="{55147877-96B1-4191-AC45-D05631A1F5F6}" srcId="{6B0629D9-2E89-4B62-9B81-5967B924AC16}" destId="{3B60289B-FDAB-4124-929F-850B781E849D}" srcOrd="3" destOrd="0" parTransId="{79AD3AD0-20EC-4D1F-BC12-4FC64BA515A6}" sibTransId="{4C99B22E-A4BB-4063-AF16-8F4DA33BA906}"/>
    <dgm:cxn modelId="{DAC68980-72B7-457E-973B-20B8DC6440D3}" type="presOf" srcId="{12395090-2589-4793-9006-9DA809CF0A1B}" destId="{0247354D-24AD-4127-A139-495BEE8A2C95}" srcOrd="0" destOrd="0" presId="urn:microsoft.com/office/officeart/2005/8/layout/vProcess5"/>
    <dgm:cxn modelId="{3BF5E19C-2B03-4EF8-9BFF-35FD5AAC7A63}" type="presOf" srcId="{E5D60CF7-884F-45D5-A284-20A9C3F2C182}" destId="{16C0D75F-F6F6-4049-9BF5-31C7FBDBE6EB}" srcOrd="0" destOrd="0" presId="urn:microsoft.com/office/officeart/2005/8/layout/vProcess5"/>
    <dgm:cxn modelId="{0A4AA8B4-2E6E-4B74-83D7-A80EEF8CC8C5}" type="presOf" srcId="{629E4BFE-0BFC-4F61-A9BB-C77848898A52}" destId="{94B5EBF7-E8ED-455A-87A0-6D32E5D1A9EB}" srcOrd="1" destOrd="0" presId="urn:microsoft.com/office/officeart/2005/8/layout/vProcess5"/>
    <dgm:cxn modelId="{BCB874B7-9E28-480C-87E3-AB42696981E6}" type="presOf" srcId="{E9FC94B4-AE36-4D23-9062-B7AA1B8E4D37}" destId="{02BB5087-CF8D-4DA5-8F52-9E2137DB57E7}" srcOrd="0" destOrd="0" presId="urn:microsoft.com/office/officeart/2005/8/layout/vProcess5"/>
    <dgm:cxn modelId="{E83C1DBD-FE11-4435-A964-ACB6CD7A17CE}" type="presOf" srcId="{12395090-2589-4793-9006-9DA809CF0A1B}" destId="{03AB271E-6467-44FD-BB77-C27C34CC208B}" srcOrd="1" destOrd="0" presId="urn:microsoft.com/office/officeart/2005/8/layout/vProcess5"/>
    <dgm:cxn modelId="{62B640C2-EF24-4668-B848-B8AF7EBE23F1}" type="presOf" srcId="{ABE6F357-734B-447F-BC21-0FFE49F35AB3}" destId="{8D7A66C6-CF92-4DD8-804B-91DED102CB0C}" srcOrd="0" destOrd="0" presId="urn:microsoft.com/office/officeart/2005/8/layout/vProcess5"/>
    <dgm:cxn modelId="{0E0D4DDA-27A5-40C1-BE82-1655538144CB}" type="presOf" srcId="{1DD7A744-9362-4284-8617-6EE276FFA78F}" destId="{A718EE6E-ECA9-48C2-BBF4-9AFB0C00F787}" srcOrd="0" destOrd="0" presId="urn:microsoft.com/office/officeart/2005/8/layout/vProcess5"/>
    <dgm:cxn modelId="{0DA476F9-96C5-4486-9BF6-3D6149E7A662}" type="presOf" srcId="{3B60289B-FDAB-4124-929F-850B781E849D}" destId="{D80A1499-DC57-4E1F-B080-665E9CA6C384}" srcOrd="0" destOrd="0" presId="urn:microsoft.com/office/officeart/2005/8/layout/vProcess5"/>
    <dgm:cxn modelId="{19291CF1-C1AE-448A-A655-73811528B5BE}" type="presParOf" srcId="{BC09460C-B338-45D6-AA45-298B3C5A4A3F}" destId="{2282C73B-5C00-4E94-901D-85640E45C2DA}" srcOrd="0" destOrd="0" presId="urn:microsoft.com/office/officeart/2005/8/layout/vProcess5"/>
    <dgm:cxn modelId="{B3F8C20D-0B0F-4E41-8DD4-9219E481012B}" type="presParOf" srcId="{BC09460C-B338-45D6-AA45-298B3C5A4A3F}" destId="{E327F26C-AA98-408B-8D47-4B3D9B302983}" srcOrd="1" destOrd="0" presId="urn:microsoft.com/office/officeart/2005/8/layout/vProcess5"/>
    <dgm:cxn modelId="{9CD4C689-5E81-473E-80CA-169139D341FC}" type="presParOf" srcId="{BC09460C-B338-45D6-AA45-298B3C5A4A3F}" destId="{A718EE6E-ECA9-48C2-BBF4-9AFB0C00F787}" srcOrd="2" destOrd="0" presId="urn:microsoft.com/office/officeart/2005/8/layout/vProcess5"/>
    <dgm:cxn modelId="{BEEF9F99-83F7-48C9-BBC9-22EEE7919C67}" type="presParOf" srcId="{BC09460C-B338-45D6-AA45-298B3C5A4A3F}" destId="{0247354D-24AD-4127-A139-495BEE8A2C95}" srcOrd="3" destOrd="0" presId="urn:microsoft.com/office/officeart/2005/8/layout/vProcess5"/>
    <dgm:cxn modelId="{DB72BF2D-B6F8-4089-A562-1BD14BB1E094}" type="presParOf" srcId="{BC09460C-B338-45D6-AA45-298B3C5A4A3F}" destId="{D80A1499-DC57-4E1F-B080-665E9CA6C384}" srcOrd="4" destOrd="0" presId="urn:microsoft.com/office/officeart/2005/8/layout/vProcess5"/>
    <dgm:cxn modelId="{4DA2A763-6F8D-442B-A2EE-E2D5C65235AF}" type="presParOf" srcId="{BC09460C-B338-45D6-AA45-298B3C5A4A3F}" destId="{02BB5087-CF8D-4DA5-8F52-9E2137DB57E7}" srcOrd="5" destOrd="0" presId="urn:microsoft.com/office/officeart/2005/8/layout/vProcess5"/>
    <dgm:cxn modelId="{084771B0-F59F-4201-87A6-ED06A4750CFC}" type="presParOf" srcId="{BC09460C-B338-45D6-AA45-298B3C5A4A3F}" destId="{EB334992-0C7C-42EE-B553-597722DA2598}" srcOrd="6" destOrd="0" presId="urn:microsoft.com/office/officeart/2005/8/layout/vProcess5"/>
    <dgm:cxn modelId="{473FB137-FEF7-441B-AD5D-4D55C9E3260D}" type="presParOf" srcId="{BC09460C-B338-45D6-AA45-298B3C5A4A3F}" destId="{8D7A66C6-CF92-4DD8-804B-91DED102CB0C}" srcOrd="7" destOrd="0" presId="urn:microsoft.com/office/officeart/2005/8/layout/vProcess5"/>
    <dgm:cxn modelId="{875E6E6A-2318-4B37-931A-CD941D50CE4C}" type="presParOf" srcId="{BC09460C-B338-45D6-AA45-298B3C5A4A3F}" destId="{16C0D75F-F6F6-4049-9BF5-31C7FBDBE6EB}" srcOrd="8" destOrd="0" presId="urn:microsoft.com/office/officeart/2005/8/layout/vProcess5"/>
    <dgm:cxn modelId="{E4FE2A75-A42C-4883-9D50-014EA297891C}" type="presParOf" srcId="{BC09460C-B338-45D6-AA45-298B3C5A4A3F}" destId="{5B79E7E8-92BD-4B3A-A890-B9C0D0B6D306}" srcOrd="9" destOrd="0" presId="urn:microsoft.com/office/officeart/2005/8/layout/vProcess5"/>
    <dgm:cxn modelId="{A2821148-E79C-40ED-AFD6-520158261479}" type="presParOf" srcId="{BC09460C-B338-45D6-AA45-298B3C5A4A3F}" destId="{94B5EBF7-E8ED-455A-87A0-6D32E5D1A9EB}" srcOrd="10" destOrd="0" presId="urn:microsoft.com/office/officeart/2005/8/layout/vProcess5"/>
    <dgm:cxn modelId="{143DA597-8E6A-4711-9AEB-BDB3763E835A}" type="presParOf" srcId="{BC09460C-B338-45D6-AA45-298B3C5A4A3F}" destId="{DB552F80-B12D-4EA8-945F-C63EC54F8AFB}" srcOrd="11" destOrd="0" presId="urn:microsoft.com/office/officeart/2005/8/layout/vProcess5"/>
    <dgm:cxn modelId="{BE155B78-DA66-407B-9C35-5787FCABA641}" type="presParOf" srcId="{BC09460C-B338-45D6-AA45-298B3C5A4A3F}" destId="{03AB271E-6467-44FD-BB77-C27C34CC208B}" srcOrd="12" destOrd="0" presId="urn:microsoft.com/office/officeart/2005/8/layout/vProcess5"/>
    <dgm:cxn modelId="{36AB2CC6-B659-4FCA-9884-9D27CA3E9916}" type="presParOf" srcId="{BC09460C-B338-45D6-AA45-298B3C5A4A3F}" destId="{0DA6CE67-342D-4C97-8FDD-822FBECC1365}" srcOrd="13" destOrd="0" presId="urn:microsoft.com/office/officeart/2005/8/layout/vProcess5"/>
    <dgm:cxn modelId="{BFCD6C38-5BC2-4EEB-8EE7-5B54E48919B4}" type="presParOf" srcId="{BC09460C-B338-45D6-AA45-298B3C5A4A3F}" destId="{D5675823-5A26-475D-93CB-0F4777CF8F32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5ACE4300-45D3-49D7-9CE5-906D8E6E8646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51BDBCB-1C4B-4A53-AD95-80876C77566F}">
      <dgm:prSet/>
      <dgm:spPr/>
      <dgm:t>
        <a:bodyPr/>
        <a:lstStyle/>
        <a:p>
          <a:r>
            <a:rPr lang="en-GB"/>
            <a:t>The cultural barrier refers to differences in values, beliefs, customs, and behaviours between different cultural groups.</a:t>
          </a:r>
          <a:endParaRPr lang="en-US"/>
        </a:p>
      </dgm:t>
    </dgm:pt>
    <dgm:pt modelId="{91095962-1179-4291-8507-F58096C5EF91}" type="parTrans" cxnId="{09B86F16-8766-4C11-AD58-B848993BD507}">
      <dgm:prSet/>
      <dgm:spPr/>
      <dgm:t>
        <a:bodyPr/>
        <a:lstStyle/>
        <a:p>
          <a:endParaRPr lang="en-US"/>
        </a:p>
      </dgm:t>
    </dgm:pt>
    <dgm:pt modelId="{8C678D86-346B-43EB-96C4-66AFDFFE866B}" type="sibTrans" cxnId="{09B86F16-8766-4C11-AD58-B848993BD507}">
      <dgm:prSet/>
      <dgm:spPr/>
      <dgm:t>
        <a:bodyPr/>
        <a:lstStyle/>
        <a:p>
          <a:endParaRPr lang="en-US"/>
        </a:p>
      </dgm:t>
    </dgm:pt>
    <dgm:pt modelId="{711C319C-6C88-4FB7-9B4A-9D2502A4E8DA}">
      <dgm:prSet/>
      <dgm:spPr/>
      <dgm:t>
        <a:bodyPr/>
        <a:lstStyle/>
        <a:p>
          <a:r>
            <a:rPr lang="en-GB"/>
            <a:t>Cultural barriers can hinder effective communication and make mutual understanding challenging.</a:t>
          </a:r>
          <a:endParaRPr lang="en-US"/>
        </a:p>
      </dgm:t>
    </dgm:pt>
    <dgm:pt modelId="{3EC049FF-1F91-4548-966F-A5F685CA36AF}" type="parTrans" cxnId="{3329D743-38F1-4693-9912-6E19EA195945}">
      <dgm:prSet/>
      <dgm:spPr/>
      <dgm:t>
        <a:bodyPr/>
        <a:lstStyle/>
        <a:p>
          <a:endParaRPr lang="en-US"/>
        </a:p>
      </dgm:t>
    </dgm:pt>
    <dgm:pt modelId="{71D0228E-554E-43B3-87AE-0F086D9ED083}" type="sibTrans" cxnId="{3329D743-38F1-4693-9912-6E19EA195945}">
      <dgm:prSet/>
      <dgm:spPr/>
      <dgm:t>
        <a:bodyPr/>
        <a:lstStyle/>
        <a:p>
          <a:endParaRPr lang="en-US"/>
        </a:p>
      </dgm:t>
    </dgm:pt>
    <dgm:pt modelId="{538F7770-775E-48C9-ADCC-B1B9DBF7A44A}">
      <dgm:prSet/>
      <dgm:spPr/>
      <dgm:t>
        <a:bodyPr/>
        <a:lstStyle/>
        <a:p>
          <a:r>
            <a:rPr lang="en-GB"/>
            <a:t>Flight Foods Ltd. represent five cultural groups, each with distinct languages, social norms, and expectations, which can lead to misunderstandings.</a:t>
          </a:r>
          <a:endParaRPr lang="en-US"/>
        </a:p>
      </dgm:t>
    </dgm:pt>
    <dgm:pt modelId="{BDEF2953-C5BC-47A5-8030-D50F15B2DEB4}" type="parTrans" cxnId="{1EC44FD2-B6BE-4296-AC02-898B64CA588D}">
      <dgm:prSet/>
      <dgm:spPr/>
      <dgm:t>
        <a:bodyPr/>
        <a:lstStyle/>
        <a:p>
          <a:endParaRPr lang="en-US"/>
        </a:p>
      </dgm:t>
    </dgm:pt>
    <dgm:pt modelId="{518C68F4-9FD8-449A-A49E-CB065433CFDF}" type="sibTrans" cxnId="{1EC44FD2-B6BE-4296-AC02-898B64CA588D}">
      <dgm:prSet/>
      <dgm:spPr/>
      <dgm:t>
        <a:bodyPr/>
        <a:lstStyle/>
        <a:p>
          <a:endParaRPr lang="en-US"/>
        </a:p>
      </dgm:t>
    </dgm:pt>
    <dgm:pt modelId="{03E1FA7B-EDDD-4920-8BEC-924DC507DEB4}" type="pres">
      <dgm:prSet presAssocID="{5ACE4300-45D3-49D7-9CE5-906D8E6E8646}" presName="linear" presStyleCnt="0">
        <dgm:presLayoutVars>
          <dgm:animLvl val="lvl"/>
          <dgm:resizeHandles val="exact"/>
        </dgm:presLayoutVars>
      </dgm:prSet>
      <dgm:spPr/>
    </dgm:pt>
    <dgm:pt modelId="{8327F620-BB35-42E0-9C0F-6830DB3E0238}" type="pres">
      <dgm:prSet presAssocID="{551BDBCB-1C4B-4A53-AD95-80876C77566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85654A0B-52D8-483E-BDDB-79280AF9E464}" type="pres">
      <dgm:prSet presAssocID="{8C678D86-346B-43EB-96C4-66AFDFFE866B}" presName="spacer" presStyleCnt="0"/>
      <dgm:spPr/>
    </dgm:pt>
    <dgm:pt modelId="{3C900B2A-2101-457E-9E1C-EA79568CC0F0}" type="pres">
      <dgm:prSet presAssocID="{711C319C-6C88-4FB7-9B4A-9D2502A4E8DA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EF4F1F90-D0A7-461E-A094-9DFBA593DCBD}" type="pres">
      <dgm:prSet presAssocID="{71D0228E-554E-43B3-87AE-0F086D9ED083}" presName="spacer" presStyleCnt="0"/>
      <dgm:spPr/>
    </dgm:pt>
    <dgm:pt modelId="{BB749177-4D59-42DE-BF8C-A2F7C33A333E}" type="pres">
      <dgm:prSet presAssocID="{538F7770-775E-48C9-ADCC-B1B9DBF7A44A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09B86F16-8766-4C11-AD58-B848993BD507}" srcId="{5ACE4300-45D3-49D7-9CE5-906D8E6E8646}" destId="{551BDBCB-1C4B-4A53-AD95-80876C77566F}" srcOrd="0" destOrd="0" parTransId="{91095962-1179-4291-8507-F58096C5EF91}" sibTransId="{8C678D86-346B-43EB-96C4-66AFDFFE866B}"/>
    <dgm:cxn modelId="{3329D743-38F1-4693-9912-6E19EA195945}" srcId="{5ACE4300-45D3-49D7-9CE5-906D8E6E8646}" destId="{711C319C-6C88-4FB7-9B4A-9D2502A4E8DA}" srcOrd="1" destOrd="0" parTransId="{3EC049FF-1F91-4548-966F-A5F685CA36AF}" sibTransId="{71D0228E-554E-43B3-87AE-0F086D9ED083}"/>
    <dgm:cxn modelId="{090A244A-32E9-4C7B-AA19-CB713C3FFB48}" type="presOf" srcId="{538F7770-775E-48C9-ADCC-B1B9DBF7A44A}" destId="{BB749177-4D59-42DE-BF8C-A2F7C33A333E}" srcOrd="0" destOrd="0" presId="urn:microsoft.com/office/officeart/2005/8/layout/vList2"/>
    <dgm:cxn modelId="{A51B5F87-757C-405E-B0A5-757B4B136876}" type="presOf" srcId="{5ACE4300-45D3-49D7-9CE5-906D8E6E8646}" destId="{03E1FA7B-EDDD-4920-8BEC-924DC507DEB4}" srcOrd="0" destOrd="0" presId="urn:microsoft.com/office/officeart/2005/8/layout/vList2"/>
    <dgm:cxn modelId="{2AC408A0-56AE-47C6-A7BD-D8799D89DA14}" type="presOf" srcId="{711C319C-6C88-4FB7-9B4A-9D2502A4E8DA}" destId="{3C900B2A-2101-457E-9E1C-EA79568CC0F0}" srcOrd="0" destOrd="0" presId="urn:microsoft.com/office/officeart/2005/8/layout/vList2"/>
    <dgm:cxn modelId="{6EAEEBAE-AED6-4F2A-9E15-D792E1DD375A}" type="presOf" srcId="{551BDBCB-1C4B-4A53-AD95-80876C77566F}" destId="{8327F620-BB35-42E0-9C0F-6830DB3E0238}" srcOrd="0" destOrd="0" presId="urn:microsoft.com/office/officeart/2005/8/layout/vList2"/>
    <dgm:cxn modelId="{1EC44FD2-B6BE-4296-AC02-898B64CA588D}" srcId="{5ACE4300-45D3-49D7-9CE5-906D8E6E8646}" destId="{538F7770-775E-48C9-ADCC-B1B9DBF7A44A}" srcOrd="2" destOrd="0" parTransId="{BDEF2953-C5BC-47A5-8030-D50F15B2DEB4}" sibTransId="{518C68F4-9FD8-449A-A49E-CB065433CFDF}"/>
    <dgm:cxn modelId="{BCB0FF86-4A8F-4399-91D2-D71B66C7B1A4}" type="presParOf" srcId="{03E1FA7B-EDDD-4920-8BEC-924DC507DEB4}" destId="{8327F620-BB35-42E0-9C0F-6830DB3E0238}" srcOrd="0" destOrd="0" presId="urn:microsoft.com/office/officeart/2005/8/layout/vList2"/>
    <dgm:cxn modelId="{32B2E6FA-E42E-498A-8D0E-7A1CCF9EDFBE}" type="presParOf" srcId="{03E1FA7B-EDDD-4920-8BEC-924DC507DEB4}" destId="{85654A0B-52D8-483E-BDDB-79280AF9E464}" srcOrd="1" destOrd="0" presId="urn:microsoft.com/office/officeart/2005/8/layout/vList2"/>
    <dgm:cxn modelId="{58D52EE7-7A8E-454F-8F64-7B6FC7D17838}" type="presParOf" srcId="{03E1FA7B-EDDD-4920-8BEC-924DC507DEB4}" destId="{3C900B2A-2101-457E-9E1C-EA79568CC0F0}" srcOrd="2" destOrd="0" presId="urn:microsoft.com/office/officeart/2005/8/layout/vList2"/>
    <dgm:cxn modelId="{D6BC9C1B-5F5B-4ECE-AC7B-304EAE238B09}" type="presParOf" srcId="{03E1FA7B-EDDD-4920-8BEC-924DC507DEB4}" destId="{EF4F1F90-D0A7-461E-A094-9DFBA593DCBD}" srcOrd="3" destOrd="0" presId="urn:microsoft.com/office/officeart/2005/8/layout/vList2"/>
    <dgm:cxn modelId="{A7DB4596-5913-461D-8880-51168D61ACE2}" type="presParOf" srcId="{03E1FA7B-EDDD-4920-8BEC-924DC507DEB4}" destId="{BB749177-4D59-42DE-BF8C-A2F7C33A333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D08A2A73-A881-48B1-982F-1F3A99CACA68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2FE31E0-9B5C-4D6C-94C2-038D64736483}">
      <dgm:prSet/>
      <dgm:spPr/>
      <dgm:t>
        <a:bodyPr/>
        <a:lstStyle/>
        <a:p>
          <a:r>
            <a:rPr lang="en-GB"/>
            <a:t>create more inclusive and effective learning environments for all.</a:t>
          </a:r>
          <a:endParaRPr lang="en-US"/>
        </a:p>
      </dgm:t>
    </dgm:pt>
    <dgm:pt modelId="{07474E24-66D9-465A-81A4-EF563E8350C7}" type="parTrans" cxnId="{9BFAC0B7-332F-4825-8FEF-20943E658336}">
      <dgm:prSet/>
      <dgm:spPr/>
      <dgm:t>
        <a:bodyPr/>
        <a:lstStyle/>
        <a:p>
          <a:endParaRPr lang="en-US"/>
        </a:p>
      </dgm:t>
    </dgm:pt>
    <dgm:pt modelId="{7CE0E4C1-026A-4658-9306-D245811520D3}" type="sibTrans" cxnId="{9BFAC0B7-332F-4825-8FEF-20943E658336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F05C9F1A-DB71-4F1C-9354-27C0C6273141}">
      <dgm:prSet/>
      <dgm:spPr/>
      <dgm:t>
        <a:bodyPr/>
        <a:lstStyle/>
        <a:p>
          <a:r>
            <a:rPr lang="en-GB"/>
            <a:t>Team training to effectively eliminate cultural barriers within the educational team.</a:t>
          </a:r>
          <a:endParaRPr lang="en-US"/>
        </a:p>
      </dgm:t>
    </dgm:pt>
    <dgm:pt modelId="{48A5316F-22FF-4323-B2A2-2E90A4E7A796}" type="parTrans" cxnId="{B3DF1CA2-80A1-40F0-B566-8612A59DF19D}">
      <dgm:prSet/>
      <dgm:spPr/>
      <dgm:t>
        <a:bodyPr/>
        <a:lstStyle/>
        <a:p>
          <a:endParaRPr lang="en-US"/>
        </a:p>
      </dgm:t>
    </dgm:pt>
    <dgm:pt modelId="{3D24E192-926F-4002-8A2C-64A0607BC1BB}" type="sibTrans" cxnId="{B3DF1CA2-80A1-40F0-B566-8612A59DF19D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D47BF902-EC72-478F-AE79-7D1CF4064ABD}">
      <dgm:prSet/>
      <dgm:spPr/>
      <dgm:t>
        <a:bodyPr/>
        <a:lstStyle/>
        <a:p>
          <a:r>
            <a:rPr lang="en-GB"/>
            <a:t>Implement continuos feedbacks on cultural initiatives to indetify areas for improvements.</a:t>
          </a:r>
          <a:endParaRPr lang="en-US"/>
        </a:p>
      </dgm:t>
    </dgm:pt>
    <dgm:pt modelId="{3FBD2D4A-DDBF-4E0D-A110-3A6A4BFADAAF}" type="parTrans" cxnId="{6FD83B9E-4688-41C4-A8D8-AD87EF08C730}">
      <dgm:prSet/>
      <dgm:spPr/>
      <dgm:t>
        <a:bodyPr/>
        <a:lstStyle/>
        <a:p>
          <a:endParaRPr lang="en-US"/>
        </a:p>
      </dgm:t>
    </dgm:pt>
    <dgm:pt modelId="{7F8FC188-7863-47F7-B6F9-7CD204407F3B}" type="sibTrans" cxnId="{6FD83B9E-4688-41C4-A8D8-AD87EF08C730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6D82BE86-1121-4D4F-A18D-659929F9306F}" type="pres">
      <dgm:prSet presAssocID="{D08A2A73-A881-48B1-982F-1F3A99CACA68}" presName="Name0" presStyleCnt="0">
        <dgm:presLayoutVars>
          <dgm:animLvl val="lvl"/>
          <dgm:resizeHandles val="exact"/>
        </dgm:presLayoutVars>
      </dgm:prSet>
      <dgm:spPr/>
    </dgm:pt>
    <dgm:pt modelId="{F67F68F2-A906-49CA-859B-92219339BA8A}" type="pres">
      <dgm:prSet presAssocID="{22FE31E0-9B5C-4D6C-94C2-038D64736483}" presName="compositeNode" presStyleCnt="0">
        <dgm:presLayoutVars>
          <dgm:bulletEnabled val="1"/>
        </dgm:presLayoutVars>
      </dgm:prSet>
      <dgm:spPr/>
    </dgm:pt>
    <dgm:pt modelId="{A3CAE5C3-4595-4D6B-9CE0-8B6A94743F58}" type="pres">
      <dgm:prSet presAssocID="{22FE31E0-9B5C-4D6C-94C2-038D64736483}" presName="bgRect" presStyleLbl="alignNode1" presStyleIdx="0" presStyleCnt="3"/>
      <dgm:spPr/>
    </dgm:pt>
    <dgm:pt modelId="{6B3C77FA-8FD5-49C9-9636-2A1D2A49F889}" type="pres">
      <dgm:prSet presAssocID="{7CE0E4C1-026A-4658-9306-D245811520D3}" presName="sibTransNodeRect" presStyleLbl="alignNode1" presStyleIdx="0" presStyleCnt="3">
        <dgm:presLayoutVars>
          <dgm:chMax val="0"/>
          <dgm:bulletEnabled val="1"/>
        </dgm:presLayoutVars>
      </dgm:prSet>
      <dgm:spPr/>
    </dgm:pt>
    <dgm:pt modelId="{18BA00B0-FB95-4B99-AFB1-9D11A52162D2}" type="pres">
      <dgm:prSet presAssocID="{22FE31E0-9B5C-4D6C-94C2-038D64736483}" presName="nodeRect" presStyleLbl="alignNode1" presStyleIdx="0" presStyleCnt="3">
        <dgm:presLayoutVars>
          <dgm:bulletEnabled val="1"/>
        </dgm:presLayoutVars>
      </dgm:prSet>
      <dgm:spPr/>
    </dgm:pt>
    <dgm:pt modelId="{E0C9F8E9-D192-4F08-845B-0D9E3CD8A60D}" type="pres">
      <dgm:prSet presAssocID="{7CE0E4C1-026A-4658-9306-D245811520D3}" presName="sibTrans" presStyleCnt="0"/>
      <dgm:spPr/>
    </dgm:pt>
    <dgm:pt modelId="{1ECAEB13-38F5-460A-9704-7C397316A01C}" type="pres">
      <dgm:prSet presAssocID="{F05C9F1A-DB71-4F1C-9354-27C0C6273141}" presName="compositeNode" presStyleCnt="0">
        <dgm:presLayoutVars>
          <dgm:bulletEnabled val="1"/>
        </dgm:presLayoutVars>
      </dgm:prSet>
      <dgm:spPr/>
    </dgm:pt>
    <dgm:pt modelId="{66C5D459-7464-4CF1-8BC2-A44E72DAFA54}" type="pres">
      <dgm:prSet presAssocID="{F05C9F1A-DB71-4F1C-9354-27C0C6273141}" presName="bgRect" presStyleLbl="alignNode1" presStyleIdx="1" presStyleCnt="3"/>
      <dgm:spPr/>
    </dgm:pt>
    <dgm:pt modelId="{0B4B4EF7-5218-40A4-B757-74596A496003}" type="pres">
      <dgm:prSet presAssocID="{3D24E192-926F-4002-8A2C-64A0607BC1BB}" presName="sibTransNodeRect" presStyleLbl="alignNode1" presStyleIdx="1" presStyleCnt="3">
        <dgm:presLayoutVars>
          <dgm:chMax val="0"/>
          <dgm:bulletEnabled val="1"/>
        </dgm:presLayoutVars>
      </dgm:prSet>
      <dgm:spPr/>
    </dgm:pt>
    <dgm:pt modelId="{8D187504-73A3-4042-8835-F96F2B5482F8}" type="pres">
      <dgm:prSet presAssocID="{F05C9F1A-DB71-4F1C-9354-27C0C6273141}" presName="nodeRect" presStyleLbl="alignNode1" presStyleIdx="1" presStyleCnt="3">
        <dgm:presLayoutVars>
          <dgm:bulletEnabled val="1"/>
        </dgm:presLayoutVars>
      </dgm:prSet>
      <dgm:spPr/>
    </dgm:pt>
    <dgm:pt modelId="{52F6DAC9-6237-465A-8B41-E741D56BD8C2}" type="pres">
      <dgm:prSet presAssocID="{3D24E192-926F-4002-8A2C-64A0607BC1BB}" presName="sibTrans" presStyleCnt="0"/>
      <dgm:spPr/>
    </dgm:pt>
    <dgm:pt modelId="{B2CDA1D4-71EF-4A22-9BF4-30D6B8C5BF35}" type="pres">
      <dgm:prSet presAssocID="{D47BF902-EC72-478F-AE79-7D1CF4064ABD}" presName="compositeNode" presStyleCnt="0">
        <dgm:presLayoutVars>
          <dgm:bulletEnabled val="1"/>
        </dgm:presLayoutVars>
      </dgm:prSet>
      <dgm:spPr/>
    </dgm:pt>
    <dgm:pt modelId="{33BFB796-F025-47E3-A3C7-811ECE48B4DC}" type="pres">
      <dgm:prSet presAssocID="{D47BF902-EC72-478F-AE79-7D1CF4064ABD}" presName="bgRect" presStyleLbl="alignNode1" presStyleIdx="2" presStyleCnt="3"/>
      <dgm:spPr/>
    </dgm:pt>
    <dgm:pt modelId="{7BAEF335-51FC-4FF9-A774-2300DC45ACCD}" type="pres">
      <dgm:prSet presAssocID="{7F8FC188-7863-47F7-B6F9-7CD204407F3B}" presName="sibTransNodeRect" presStyleLbl="alignNode1" presStyleIdx="2" presStyleCnt="3">
        <dgm:presLayoutVars>
          <dgm:chMax val="0"/>
          <dgm:bulletEnabled val="1"/>
        </dgm:presLayoutVars>
      </dgm:prSet>
      <dgm:spPr/>
    </dgm:pt>
    <dgm:pt modelId="{96C9BEE8-736C-41C4-96FA-E4F1614BDB67}" type="pres">
      <dgm:prSet presAssocID="{D47BF902-EC72-478F-AE79-7D1CF4064ABD}" presName="nodeRect" presStyleLbl="alignNode1" presStyleIdx="2" presStyleCnt="3">
        <dgm:presLayoutVars>
          <dgm:bulletEnabled val="1"/>
        </dgm:presLayoutVars>
      </dgm:prSet>
      <dgm:spPr/>
    </dgm:pt>
  </dgm:ptLst>
  <dgm:cxnLst>
    <dgm:cxn modelId="{AA18FF27-5490-45E6-9FE4-205FA4BE7854}" type="presOf" srcId="{D47BF902-EC72-478F-AE79-7D1CF4064ABD}" destId="{33BFB796-F025-47E3-A3C7-811ECE48B4DC}" srcOrd="0" destOrd="0" presId="urn:microsoft.com/office/officeart/2016/7/layout/LinearBlockProcessNumbered"/>
    <dgm:cxn modelId="{FA74D666-4049-48DF-8F9A-21BA10842205}" type="presOf" srcId="{D08A2A73-A881-48B1-982F-1F3A99CACA68}" destId="{6D82BE86-1121-4D4F-A18D-659929F9306F}" srcOrd="0" destOrd="0" presId="urn:microsoft.com/office/officeart/2016/7/layout/LinearBlockProcessNumbered"/>
    <dgm:cxn modelId="{139D6981-7FEC-40C7-A603-0550BAFB48F0}" type="presOf" srcId="{22FE31E0-9B5C-4D6C-94C2-038D64736483}" destId="{18BA00B0-FB95-4B99-AFB1-9D11A52162D2}" srcOrd="1" destOrd="0" presId="urn:microsoft.com/office/officeart/2016/7/layout/LinearBlockProcessNumbered"/>
    <dgm:cxn modelId="{DF1E0F83-A87E-4A25-BDA5-4EF8995C2DF9}" type="presOf" srcId="{7CE0E4C1-026A-4658-9306-D245811520D3}" destId="{6B3C77FA-8FD5-49C9-9636-2A1D2A49F889}" srcOrd="0" destOrd="0" presId="urn:microsoft.com/office/officeart/2016/7/layout/LinearBlockProcessNumbered"/>
    <dgm:cxn modelId="{47B77F95-AD06-4BCA-9B8B-B8B5C3245295}" type="presOf" srcId="{F05C9F1A-DB71-4F1C-9354-27C0C6273141}" destId="{66C5D459-7464-4CF1-8BC2-A44E72DAFA54}" srcOrd="0" destOrd="0" presId="urn:microsoft.com/office/officeart/2016/7/layout/LinearBlockProcessNumbered"/>
    <dgm:cxn modelId="{6FD83B9E-4688-41C4-A8D8-AD87EF08C730}" srcId="{D08A2A73-A881-48B1-982F-1F3A99CACA68}" destId="{D47BF902-EC72-478F-AE79-7D1CF4064ABD}" srcOrd="2" destOrd="0" parTransId="{3FBD2D4A-DDBF-4E0D-A110-3A6A4BFADAAF}" sibTransId="{7F8FC188-7863-47F7-B6F9-7CD204407F3B}"/>
    <dgm:cxn modelId="{B3DF1CA2-80A1-40F0-B566-8612A59DF19D}" srcId="{D08A2A73-A881-48B1-982F-1F3A99CACA68}" destId="{F05C9F1A-DB71-4F1C-9354-27C0C6273141}" srcOrd="1" destOrd="0" parTransId="{48A5316F-22FF-4323-B2A2-2E90A4E7A796}" sibTransId="{3D24E192-926F-4002-8A2C-64A0607BC1BB}"/>
    <dgm:cxn modelId="{119195A8-FEA7-4E56-80C9-73AD5F9BB3F4}" type="presOf" srcId="{F05C9F1A-DB71-4F1C-9354-27C0C6273141}" destId="{8D187504-73A3-4042-8835-F96F2B5482F8}" srcOrd="1" destOrd="0" presId="urn:microsoft.com/office/officeart/2016/7/layout/LinearBlockProcessNumbered"/>
    <dgm:cxn modelId="{BE33FCB1-F481-42F1-ACED-DED448CE0CDA}" type="presOf" srcId="{7F8FC188-7863-47F7-B6F9-7CD204407F3B}" destId="{7BAEF335-51FC-4FF9-A774-2300DC45ACCD}" srcOrd="0" destOrd="0" presId="urn:microsoft.com/office/officeart/2016/7/layout/LinearBlockProcessNumbered"/>
    <dgm:cxn modelId="{9BFAC0B7-332F-4825-8FEF-20943E658336}" srcId="{D08A2A73-A881-48B1-982F-1F3A99CACA68}" destId="{22FE31E0-9B5C-4D6C-94C2-038D64736483}" srcOrd="0" destOrd="0" parTransId="{07474E24-66D9-465A-81A4-EF563E8350C7}" sibTransId="{7CE0E4C1-026A-4658-9306-D245811520D3}"/>
    <dgm:cxn modelId="{A19821CC-E04D-41EC-ADF9-DEA5C3BFF2CA}" type="presOf" srcId="{3D24E192-926F-4002-8A2C-64A0607BC1BB}" destId="{0B4B4EF7-5218-40A4-B757-74596A496003}" srcOrd="0" destOrd="0" presId="urn:microsoft.com/office/officeart/2016/7/layout/LinearBlockProcessNumbered"/>
    <dgm:cxn modelId="{6E888BD9-0483-42F8-AF19-848214B33F0B}" type="presOf" srcId="{D47BF902-EC72-478F-AE79-7D1CF4064ABD}" destId="{96C9BEE8-736C-41C4-96FA-E4F1614BDB67}" srcOrd="1" destOrd="0" presId="urn:microsoft.com/office/officeart/2016/7/layout/LinearBlockProcessNumbered"/>
    <dgm:cxn modelId="{846DBBED-159C-4878-8432-28E299336C63}" type="presOf" srcId="{22FE31E0-9B5C-4D6C-94C2-038D64736483}" destId="{A3CAE5C3-4595-4D6B-9CE0-8B6A94743F58}" srcOrd="0" destOrd="0" presId="urn:microsoft.com/office/officeart/2016/7/layout/LinearBlockProcessNumbered"/>
    <dgm:cxn modelId="{2C633145-1F98-44A5-80C8-298F627EEAB1}" type="presParOf" srcId="{6D82BE86-1121-4D4F-A18D-659929F9306F}" destId="{F67F68F2-A906-49CA-859B-92219339BA8A}" srcOrd="0" destOrd="0" presId="urn:microsoft.com/office/officeart/2016/7/layout/LinearBlockProcessNumbered"/>
    <dgm:cxn modelId="{76C6EE65-7B2F-4229-8E24-F9D516B3C166}" type="presParOf" srcId="{F67F68F2-A906-49CA-859B-92219339BA8A}" destId="{A3CAE5C3-4595-4D6B-9CE0-8B6A94743F58}" srcOrd="0" destOrd="0" presId="urn:microsoft.com/office/officeart/2016/7/layout/LinearBlockProcessNumbered"/>
    <dgm:cxn modelId="{29C93DF3-6A2B-4D1A-812A-E2FC0C68B709}" type="presParOf" srcId="{F67F68F2-A906-49CA-859B-92219339BA8A}" destId="{6B3C77FA-8FD5-49C9-9636-2A1D2A49F889}" srcOrd="1" destOrd="0" presId="urn:microsoft.com/office/officeart/2016/7/layout/LinearBlockProcessNumbered"/>
    <dgm:cxn modelId="{0F2FF68F-2A31-48CF-A4C0-2EFA00864942}" type="presParOf" srcId="{F67F68F2-A906-49CA-859B-92219339BA8A}" destId="{18BA00B0-FB95-4B99-AFB1-9D11A52162D2}" srcOrd="2" destOrd="0" presId="urn:microsoft.com/office/officeart/2016/7/layout/LinearBlockProcessNumbered"/>
    <dgm:cxn modelId="{ADE6D15B-0DD2-475B-8331-F7CA0F9D7D84}" type="presParOf" srcId="{6D82BE86-1121-4D4F-A18D-659929F9306F}" destId="{E0C9F8E9-D192-4F08-845B-0D9E3CD8A60D}" srcOrd="1" destOrd="0" presId="urn:microsoft.com/office/officeart/2016/7/layout/LinearBlockProcessNumbered"/>
    <dgm:cxn modelId="{B326C07A-310B-4700-9D9F-CF9D642DD743}" type="presParOf" srcId="{6D82BE86-1121-4D4F-A18D-659929F9306F}" destId="{1ECAEB13-38F5-460A-9704-7C397316A01C}" srcOrd="2" destOrd="0" presId="urn:microsoft.com/office/officeart/2016/7/layout/LinearBlockProcessNumbered"/>
    <dgm:cxn modelId="{92C25DCB-28FC-4736-826B-C2FEE51FB24B}" type="presParOf" srcId="{1ECAEB13-38F5-460A-9704-7C397316A01C}" destId="{66C5D459-7464-4CF1-8BC2-A44E72DAFA54}" srcOrd="0" destOrd="0" presId="urn:microsoft.com/office/officeart/2016/7/layout/LinearBlockProcessNumbered"/>
    <dgm:cxn modelId="{8C92D738-68B4-4B2B-B083-F281CAA23567}" type="presParOf" srcId="{1ECAEB13-38F5-460A-9704-7C397316A01C}" destId="{0B4B4EF7-5218-40A4-B757-74596A496003}" srcOrd="1" destOrd="0" presId="urn:microsoft.com/office/officeart/2016/7/layout/LinearBlockProcessNumbered"/>
    <dgm:cxn modelId="{9796221F-DD3B-47C8-BCC0-49AA45E7FC5B}" type="presParOf" srcId="{1ECAEB13-38F5-460A-9704-7C397316A01C}" destId="{8D187504-73A3-4042-8835-F96F2B5482F8}" srcOrd="2" destOrd="0" presId="urn:microsoft.com/office/officeart/2016/7/layout/LinearBlockProcessNumbered"/>
    <dgm:cxn modelId="{226FD8C5-4978-4C32-A71C-0B006482B6C4}" type="presParOf" srcId="{6D82BE86-1121-4D4F-A18D-659929F9306F}" destId="{52F6DAC9-6237-465A-8B41-E741D56BD8C2}" srcOrd="3" destOrd="0" presId="urn:microsoft.com/office/officeart/2016/7/layout/LinearBlockProcessNumbered"/>
    <dgm:cxn modelId="{2C749426-3963-467D-8CB7-D117BEA35CD0}" type="presParOf" srcId="{6D82BE86-1121-4D4F-A18D-659929F9306F}" destId="{B2CDA1D4-71EF-4A22-9BF4-30D6B8C5BF35}" srcOrd="4" destOrd="0" presId="urn:microsoft.com/office/officeart/2016/7/layout/LinearBlockProcessNumbered"/>
    <dgm:cxn modelId="{56740FD7-B84D-45BF-B26D-FA8579640F25}" type="presParOf" srcId="{B2CDA1D4-71EF-4A22-9BF4-30D6B8C5BF35}" destId="{33BFB796-F025-47E3-A3C7-811ECE48B4DC}" srcOrd="0" destOrd="0" presId="urn:microsoft.com/office/officeart/2016/7/layout/LinearBlockProcessNumbered"/>
    <dgm:cxn modelId="{BF7101B3-BF72-4ACE-977A-0FA1B6EDFC71}" type="presParOf" srcId="{B2CDA1D4-71EF-4A22-9BF4-30D6B8C5BF35}" destId="{7BAEF335-51FC-4FF9-A774-2300DC45ACCD}" srcOrd="1" destOrd="0" presId="urn:microsoft.com/office/officeart/2016/7/layout/LinearBlockProcessNumbered"/>
    <dgm:cxn modelId="{3AE35B98-285A-4229-A8AE-9B42A109E5EA}" type="presParOf" srcId="{B2CDA1D4-71EF-4A22-9BF4-30D6B8C5BF35}" destId="{96C9BEE8-736C-41C4-96FA-E4F1614BDB67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42D91DED-9739-4C9B-BA70-682F8F8A17F4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A9BAE311-5F82-4DAF-ADEF-9AB3240D408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Thank you </a:t>
          </a:r>
        </a:p>
      </dgm:t>
    </dgm:pt>
    <dgm:pt modelId="{1D3B1A8C-7E07-46BD-B963-0EAB6EE75838}" type="parTrans" cxnId="{12B25049-174C-417E-9FC9-A7F8EC7CF75D}">
      <dgm:prSet/>
      <dgm:spPr/>
      <dgm:t>
        <a:bodyPr/>
        <a:lstStyle/>
        <a:p>
          <a:endParaRPr lang="en-US"/>
        </a:p>
      </dgm:t>
    </dgm:pt>
    <dgm:pt modelId="{D2DC082B-BD77-42EB-ABE8-E0E69060BFBB}" type="sibTrans" cxnId="{12B25049-174C-417E-9FC9-A7F8EC7CF75D}">
      <dgm:prSet/>
      <dgm:spPr/>
      <dgm:t>
        <a:bodyPr/>
        <a:lstStyle/>
        <a:p>
          <a:endParaRPr lang="en-US"/>
        </a:p>
      </dgm:t>
    </dgm:pt>
    <dgm:pt modelId="{A26918C4-EC84-4C00-91F9-8F45E02FF80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Q&amp;A</a:t>
          </a:r>
        </a:p>
      </dgm:t>
    </dgm:pt>
    <dgm:pt modelId="{96085F52-A1CD-43E5-8678-BDDEBE23C1F4}" type="parTrans" cxnId="{4402DEDC-A957-4812-ADCD-44833B62701F}">
      <dgm:prSet/>
      <dgm:spPr/>
      <dgm:t>
        <a:bodyPr/>
        <a:lstStyle/>
        <a:p>
          <a:endParaRPr lang="en-US"/>
        </a:p>
      </dgm:t>
    </dgm:pt>
    <dgm:pt modelId="{65327B0F-297A-4065-886D-4300865BA558}" type="sibTrans" cxnId="{4402DEDC-A957-4812-ADCD-44833B62701F}">
      <dgm:prSet/>
      <dgm:spPr/>
      <dgm:t>
        <a:bodyPr/>
        <a:lstStyle/>
        <a:p>
          <a:endParaRPr lang="en-US"/>
        </a:p>
      </dgm:t>
    </dgm:pt>
    <dgm:pt modelId="{B5338243-B352-46AD-B695-54EDB6D341DB}" type="pres">
      <dgm:prSet presAssocID="{42D91DED-9739-4C9B-BA70-682F8F8A17F4}" presName="root" presStyleCnt="0">
        <dgm:presLayoutVars>
          <dgm:dir/>
          <dgm:resizeHandles val="exact"/>
        </dgm:presLayoutVars>
      </dgm:prSet>
      <dgm:spPr/>
    </dgm:pt>
    <dgm:pt modelId="{BBE12C98-0295-4C17-9729-9E93F64993E8}" type="pres">
      <dgm:prSet presAssocID="{A9BAE311-5F82-4DAF-ADEF-9AB3240D4081}" presName="compNode" presStyleCnt="0"/>
      <dgm:spPr/>
    </dgm:pt>
    <dgm:pt modelId="{D51B39FF-25D2-4C01-9BC4-B96B0DD153FD}" type="pres">
      <dgm:prSet presAssocID="{A9BAE311-5F82-4DAF-ADEF-9AB3240D4081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0737E7F2-EED3-4875-AAF3-C3EAE377ECB0}" type="pres">
      <dgm:prSet presAssocID="{A9BAE311-5F82-4DAF-ADEF-9AB3240D4081}" presName="spaceRect" presStyleCnt="0"/>
      <dgm:spPr/>
    </dgm:pt>
    <dgm:pt modelId="{F84562FC-6462-47D7-87D6-9AAB796AB5E3}" type="pres">
      <dgm:prSet presAssocID="{A9BAE311-5F82-4DAF-ADEF-9AB3240D4081}" presName="textRect" presStyleLbl="revTx" presStyleIdx="0" presStyleCnt="2">
        <dgm:presLayoutVars>
          <dgm:chMax val="1"/>
          <dgm:chPref val="1"/>
        </dgm:presLayoutVars>
      </dgm:prSet>
      <dgm:spPr/>
    </dgm:pt>
    <dgm:pt modelId="{8FB2E7B5-8A6B-474A-A6E7-589FE0C5CAFA}" type="pres">
      <dgm:prSet presAssocID="{D2DC082B-BD77-42EB-ABE8-E0E69060BFBB}" presName="sibTrans" presStyleCnt="0"/>
      <dgm:spPr/>
    </dgm:pt>
    <dgm:pt modelId="{C299C162-0923-48D8-B61F-B7105FCDB4F5}" type="pres">
      <dgm:prSet presAssocID="{A26918C4-EC84-4C00-91F9-8F45E02FF808}" presName="compNode" presStyleCnt="0"/>
      <dgm:spPr/>
    </dgm:pt>
    <dgm:pt modelId="{66CD2DC6-4412-46B5-BE19-FF61FC96B871}" type="pres">
      <dgm:prSet presAssocID="{A26918C4-EC84-4C00-91F9-8F45E02FF808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0E33ED5C-847B-4512-AAAB-C6A90C5C46B4}" type="pres">
      <dgm:prSet presAssocID="{A26918C4-EC84-4C00-91F9-8F45E02FF808}" presName="spaceRect" presStyleCnt="0"/>
      <dgm:spPr/>
    </dgm:pt>
    <dgm:pt modelId="{41F9EFE0-462E-4BEA-9C73-9E9BD277D0E7}" type="pres">
      <dgm:prSet presAssocID="{A26918C4-EC84-4C00-91F9-8F45E02FF808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9B56DB0D-9B08-794B-8C5B-22B68D992912}" type="presOf" srcId="{A9BAE311-5F82-4DAF-ADEF-9AB3240D4081}" destId="{F84562FC-6462-47D7-87D6-9AAB796AB5E3}" srcOrd="0" destOrd="0" presId="urn:microsoft.com/office/officeart/2018/2/layout/IconLabelList"/>
    <dgm:cxn modelId="{12B25049-174C-417E-9FC9-A7F8EC7CF75D}" srcId="{42D91DED-9739-4C9B-BA70-682F8F8A17F4}" destId="{A9BAE311-5F82-4DAF-ADEF-9AB3240D4081}" srcOrd="0" destOrd="0" parTransId="{1D3B1A8C-7E07-46BD-B963-0EAB6EE75838}" sibTransId="{D2DC082B-BD77-42EB-ABE8-E0E69060BFBB}"/>
    <dgm:cxn modelId="{4715EFD0-78DA-5842-9781-55A590BC7205}" type="presOf" srcId="{42D91DED-9739-4C9B-BA70-682F8F8A17F4}" destId="{B5338243-B352-46AD-B695-54EDB6D341DB}" srcOrd="0" destOrd="0" presId="urn:microsoft.com/office/officeart/2018/2/layout/IconLabelList"/>
    <dgm:cxn modelId="{4402DEDC-A957-4812-ADCD-44833B62701F}" srcId="{42D91DED-9739-4C9B-BA70-682F8F8A17F4}" destId="{A26918C4-EC84-4C00-91F9-8F45E02FF808}" srcOrd="1" destOrd="0" parTransId="{96085F52-A1CD-43E5-8678-BDDEBE23C1F4}" sibTransId="{65327B0F-297A-4065-886D-4300865BA558}"/>
    <dgm:cxn modelId="{9E7939FF-8A4F-344C-A435-353F19E0C3A0}" type="presOf" srcId="{A26918C4-EC84-4C00-91F9-8F45E02FF808}" destId="{41F9EFE0-462E-4BEA-9C73-9E9BD277D0E7}" srcOrd="0" destOrd="0" presId="urn:microsoft.com/office/officeart/2018/2/layout/IconLabelList"/>
    <dgm:cxn modelId="{47D019F5-ADB5-B545-8BBD-A6D7D5E3BF3E}" type="presParOf" srcId="{B5338243-B352-46AD-B695-54EDB6D341DB}" destId="{BBE12C98-0295-4C17-9729-9E93F64993E8}" srcOrd="0" destOrd="0" presId="urn:microsoft.com/office/officeart/2018/2/layout/IconLabelList"/>
    <dgm:cxn modelId="{DA9C94D7-C5BB-6A40-9697-DB9A583E086F}" type="presParOf" srcId="{BBE12C98-0295-4C17-9729-9E93F64993E8}" destId="{D51B39FF-25D2-4C01-9BC4-B96B0DD153FD}" srcOrd="0" destOrd="0" presId="urn:microsoft.com/office/officeart/2018/2/layout/IconLabelList"/>
    <dgm:cxn modelId="{B6C3A356-015C-E64A-A0BA-B92389546F19}" type="presParOf" srcId="{BBE12C98-0295-4C17-9729-9E93F64993E8}" destId="{0737E7F2-EED3-4875-AAF3-C3EAE377ECB0}" srcOrd="1" destOrd="0" presId="urn:microsoft.com/office/officeart/2018/2/layout/IconLabelList"/>
    <dgm:cxn modelId="{AF49746E-AE39-4E43-8220-D0DEA3CEE9F9}" type="presParOf" srcId="{BBE12C98-0295-4C17-9729-9E93F64993E8}" destId="{F84562FC-6462-47D7-87D6-9AAB796AB5E3}" srcOrd="2" destOrd="0" presId="urn:microsoft.com/office/officeart/2018/2/layout/IconLabelList"/>
    <dgm:cxn modelId="{F5739389-1DAA-E348-817E-BCCFBA69220A}" type="presParOf" srcId="{B5338243-B352-46AD-B695-54EDB6D341DB}" destId="{8FB2E7B5-8A6B-474A-A6E7-589FE0C5CAFA}" srcOrd="1" destOrd="0" presId="urn:microsoft.com/office/officeart/2018/2/layout/IconLabelList"/>
    <dgm:cxn modelId="{286D8949-77D3-D841-8491-B8F10514A3C2}" type="presParOf" srcId="{B5338243-B352-46AD-B695-54EDB6D341DB}" destId="{C299C162-0923-48D8-B61F-B7105FCDB4F5}" srcOrd="2" destOrd="0" presId="urn:microsoft.com/office/officeart/2018/2/layout/IconLabelList"/>
    <dgm:cxn modelId="{708A1560-FBBA-634D-9789-AA8EE8DA5EC8}" type="presParOf" srcId="{C299C162-0923-48D8-B61F-B7105FCDB4F5}" destId="{66CD2DC6-4412-46B5-BE19-FF61FC96B871}" srcOrd="0" destOrd="0" presId="urn:microsoft.com/office/officeart/2018/2/layout/IconLabelList"/>
    <dgm:cxn modelId="{F1BAE503-C14F-CA43-91CB-3C7F9E5A4327}" type="presParOf" srcId="{C299C162-0923-48D8-B61F-B7105FCDB4F5}" destId="{0E33ED5C-847B-4512-AAAB-C6A90C5C46B4}" srcOrd="1" destOrd="0" presId="urn:microsoft.com/office/officeart/2018/2/layout/IconLabelList"/>
    <dgm:cxn modelId="{092852BB-C535-1544-B7D4-1A7CFCE4FE75}" type="presParOf" srcId="{C299C162-0923-48D8-B61F-B7105FCDB4F5}" destId="{41F9EFE0-462E-4BEA-9C73-9E9BD277D0E7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A8FA64-71C5-CC46-B203-031EC4571134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383E8E-AF74-6D4E-AF0C-E21769E389AD}">
      <dsp:nvSpPr>
        <dsp:cNvPr id="0" name=""/>
        <dsp:cNvSpPr/>
      </dsp:nvSpPr>
      <dsp:spPr>
        <a:xfrm>
          <a:off x="0" y="0"/>
          <a:ext cx="10515600" cy="6002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1: Introduction                                                                   	             Tejas Mehta                               </a:t>
          </a:r>
          <a:r>
            <a:rPr lang="en-GB" sz="2100" kern="1200" dirty="0">
              <a:latin typeface="Aptos Display" panose="02110004020202020204"/>
            </a:rPr>
            <a:t>S3</a:t>
          </a:r>
          <a:r>
            <a:rPr lang="en-GB" sz="2100" kern="1200" dirty="0"/>
            <a:t>                 </a:t>
          </a:r>
          <a:endParaRPr lang="en-US" sz="2100" kern="1200" dirty="0"/>
        </a:p>
      </dsp:txBody>
      <dsp:txXfrm>
        <a:off x="0" y="0"/>
        <a:ext cx="10515600" cy="600273"/>
      </dsp:txXfrm>
    </dsp:sp>
    <dsp:sp modelId="{816138AC-AC46-9F44-8393-AD0C36E07161}">
      <dsp:nvSpPr>
        <dsp:cNvPr id="0" name=""/>
        <dsp:cNvSpPr/>
      </dsp:nvSpPr>
      <dsp:spPr>
        <a:xfrm>
          <a:off x="0" y="60027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2CEA74-6E10-3F40-997D-A8B366483D5A}">
      <dsp:nvSpPr>
        <dsp:cNvPr id="0" name=""/>
        <dsp:cNvSpPr/>
      </dsp:nvSpPr>
      <dsp:spPr>
        <a:xfrm>
          <a:off x="0" y="600273"/>
          <a:ext cx="10515600" cy="6002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2.Physical and Environmental barrier  and Solution </a:t>
          </a:r>
          <a:r>
            <a:rPr lang="en-GB" sz="2100" kern="1200" dirty="0">
              <a:latin typeface="Aptos Display" panose="02110004020202020204"/>
            </a:rPr>
            <a:t> </a:t>
          </a:r>
          <a:r>
            <a:rPr lang="en-GB" sz="2100" kern="1200" dirty="0"/>
            <a:t> </a:t>
          </a:r>
          <a:r>
            <a:rPr lang="en-GB" sz="2100" kern="1200" dirty="0">
              <a:latin typeface="Aptos Display" panose="02110004020202020204"/>
            </a:rPr>
            <a:t>       </a:t>
          </a:r>
          <a:r>
            <a:rPr lang="en-GB" sz="2100" kern="1200" dirty="0"/>
            <a:t>Tejas Mehta                               </a:t>
          </a:r>
          <a:r>
            <a:rPr lang="en-GB" sz="2100" kern="1200" dirty="0">
              <a:latin typeface="Aptos Display" panose="02110004020202020204"/>
            </a:rPr>
            <a:t>S4-</a:t>
          </a:r>
          <a:r>
            <a:rPr lang="en-GB" sz="2100" kern="1200" dirty="0"/>
            <a:t> S6         </a:t>
          </a:r>
          <a:endParaRPr lang="en-US" sz="2100" kern="1200" dirty="0"/>
        </a:p>
      </dsp:txBody>
      <dsp:txXfrm>
        <a:off x="0" y="600273"/>
        <a:ext cx="10515600" cy="600273"/>
      </dsp:txXfrm>
    </dsp:sp>
    <dsp:sp modelId="{232F51A8-2C2D-9A43-8479-03653D62E6B6}">
      <dsp:nvSpPr>
        <dsp:cNvPr id="0" name=""/>
        <dsp:cNvSpPr/>
      </dsp:nvSpPr>
      <dsp:spPr>
        <a:xfrm>
          <a:off x="0" y="1200546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2526DF-AA3A-3E43-A369-304314B7A197}">
      <dsp:nvSpPr>
        <dsp:cNvPr id="0" name=""/>
        <dsp:cNvSpPr/>
      </dsp:nvSpPr>
      <dsp:spPr>
        <a:xfrm>
          <a:off x="0" y="1200546"/>
          <a:ext cx="10515600" cy="6002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3.Language</a:t>
          </a:r>
          <a:r>
            <a:rPr lang="en-GB" sz="2100" b="0" i="0" kern="1200" baseline="0" dirty="0"/>
            <a:t> Barrier and Solution </a:t>
          </a:r>
          <a:r>
            <a:rPr lang="en-GB" sz="2100" b="0" i="0" kern="1200" baseline="0" dirty="0">
              <a:latin typeface="Aptos Display" panose="02110004020202020204"/>
            </a:rPr>
            <a:t> </a:t>
          </a:r>
          <a:r>
            <a:rPr lang="en-GB" sz="2100" b="0" i="0" kern="1200" baseline="0" dirty="0"/>
            <a:t>                                          </a:t>
          </a:r>
          <a:r>
            <a:rPr lang="en-GB" sz="2100" kern="1200" dirty="0">
              <a:latin typeface="Aptos Display" panose="02110004020202020204"/>
            </a:rPr>
            <a:t>     </a:t>
          </a:r>
          <a:r>
            <a:rPr lang="en-GB" sz="2100" kern="1200" dirty="0"/>
            <a:t>Peppy Christiane                  </a:t>
          </a:r>
          <a:r>
            <a:rPr lang="en-GB" sz="2100" kern="1200" dirty="0">
              <a:latin typeface="Aptos Display" panose="02110004020202020204"/>
            </a:rPr>
            <a:t> </a:t>
          </a:r>
          <a:r>
            <a:rPr lang="en-GB" sz="2100" kern="1200" dirty="0"/>
            <a:t> S7-S9</a:t>
          </a:r>
          <a:r>
            <a:rPr lang="en-GB" sz="2100" b="0" i="0" kern="1200" baseline="0" dirty="0"/>
            <a:t>                                                          </a:t>
          </a:r>
          <a:endParaRPr lang="en-US" sz="2100" kern="1200" dirty="0"/>
        </a:p>
      </dsp:txBody>
      <dsp:txXfrm>
        <a:off x="0" y="1200546"/>
        <a:ext cx="10515600" cy="600273"/>
      </dsp:txXfrm>
    </dsp:sp>
    <dsp:sp modelId="{58DAE3E0-7923-1A45-BAFF-5DB384BB4037}">
      <dsp:nvSpPr>
        <dsp:cNvPr id="0" name=""/>
        <dsp:cNvSpPr/>
      </dsp:nvSpPr>
      <dsp:spPr>
        <a:xfrm>
          <a:off x="0" y="180082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452EAC-4B54-0C4C-8AEF-DABAC28D2D79}">
      <dsp:nvSpPr>
        <dsp:cNvPr id="0" name=""/>
        <dsp:cNvSpPr/>
      </dsp:nvSpPr>
      <dsp:spPr>
        <a:xfrm>
          <a:off x="0" y="1800820"/>
          <a:ext cx="10515600" cy="6002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 baseline="0" dirty="0"/>
            <a:t>4. Attitudinal Barrier and Solution </a:t>
          </a:r>
          <a:r>
            <a:rPr lang="en-GB" sz="2100" b="0" i="0" kern="1200" baseline="0" dirty="0">
              <a:latin typeface="Aptos Display" panose="02110004020202020204"/>
            </a:rPr>
            <a:t> </a:t>
          </a:r>
          <a:r>
            <a:rPr lang="en-GB" sz="2100" b="0" i="0" kern="1200" baseline="0" dirty="0"/>
            <a:t>   </a:t>
          </a:r>
          <a:r>
            <a:rPr lang="en-GB" sz="2100" b="0" i="0" kern="1200" baseline="0" dirty="0">
              <a:latin typeface="Aptos Display" panose="02110004020202020204"/>
            </a:rPr>
            <a:t> </a:t>
          </a:r>
          <a:r>
            <a:rPr lang="en-GB" sz="2100" b="0" i="0" kern="1200" baseline="0" dirty="0"/>
            <a:t>                                   </a:t>
          </a:r>
          <a:r>
            <a:rPr lang="en-GB" sz="2100" kern="1200" dirty="0">
              <a:latin typeface="Aptos Display" panose="02110004020202020204"/>
            </a:rPr>
            <a:t>     </a:t>
          </a:r>
          <a:r>
            <a:rPr lang="en-GB" sz="2100" kern="1200" dirty="0"/>
            <a:t>Tahmina Liza                             S10-S12</a:t>
          </a:r>
          <a:endParaRPr lang="en-US" sz="2100" kern="1200" dirty="0"/>
        </a:p>
      </dsp:txBody>
      <dsp:txXfrm>
        <a:off x="0" y="1800820"/>
        <a:ext cx="10515600" cy="600273"/>
      </dsp:txXfrm>
    </dsp:sp>
    <dsp:sp modelId="{E97E687E-C272-DE4F-80FE-4858A7089974}">
      <dsp:nvSpPr>
        <dsp:cNvPr id="0" name=""/>
        <dsp:cNvSpPr/>
      </dsp:nvSpPr>
      <dsp:spPr>
        <a:xfrm>
          <a:off x="0" y="240109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EA4541-DBA6-CD40-BC9A-C6C3CCBDD4B2}">
      <dsp:nvSpPr>
        <dsp:cNvPr id="0" name=""/>
        <dsp:cNvSpPr/>
      </dsp:nvSpPr>
      <dsp:spPr>
        <a:xfrm>
          <a:off x="0" y="2401093"/>
          <a:ext cx="10515600" cy="6002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 baseline="0" dirty="0"/>
            <a:t>5. Age Barrier and Solution </a:t>
          </a:r>
          <a:r>
            <a:rPr lang="en-GB" sz="2100" b="0" i="0" kern="1200" baseline="0" dirty="0">
              <a:latin typeface="Aptos Display" panose="02110004020202020204"/>
            </a:rPr>
            <a:t> </a:t>
          </a:r>
          <a:r>
            <a:rPr lang="en-GB" sz="2100" b="0" i="0" kern="1200" baseline="0" dirty="0"/>
            <a:t>                                                        </a:t>
          </a:r>
          <a:r>
            <a:rPr lang="en-GB" sz="2100" kern="1200" dirty="0">
              <a:latin typeface="Aptos Display" panose="02110004020202020204"/>
            </a:rPr>
            <a:t>  </a:t>
          </a:r>
          <a:r>
            <a:rPr lang="en-GB" sz="2100" kern="1200" dirty="0"/>
            <a:t>Luna Begum                              S13-S14</a:t>
          </a:r>
          <a:endParaRPr lang="en-US" sz="2100" kern="1200" dirty="0"/>
        </a:p>
      </dsp:txBody>
      <dsp:txXfrm>
        <a:off x="0" y="2401093"/>
        <a:ext cx="10515600" cy="600273"/>
      </dsp:txXfrm>
    </dsp:sp>
    <dsp:sp modelId="{5EBFB915-C8A6-D249-8972-9E833A11C8C6}">
      <dsp:nvSpPr>
        <dsp:cNvPr id="0" name=""/>
        <dsp:cNvSpPr/>
      </dsp:nvSpPr>
      <dsp:spPr>
        <a:xfrm>
          <a:off x="0" y="3001366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51235C-2F8F-F34E-9955-0E0B9DBFE746}">
      <dsp:nvSpPr>
        <dsp:cNvPr id="0" name=""/>
        <dsp:cNvSpPr/>
      </dsp:nvSpPr>
      <dsp:spPr>
        <a:xfrm>
          <a:off x="0" y="3001366"/>
          <a:ext cx="10515600" cy="6002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 baseline="0" dirty="0"/>
            <a:t>6. Cultural Barrier and Solution </a:t>
          </a:r>
          <a:r>
            <a:rPr lang="en-GB" sz="2100" b="0" i="0" kern="1200" baseline="0" dirty="0">
              <a:latin typeface="Aptos Display" panose="02110004020202020204"/>
            </a:rPr>
            <a:t> </a:t>
          </a:r>
          <a:r>
            <a:rPr lang="en-GB" sz="2100" b="0" i="0" kern="1200" baseline="0" dirty="0"/>
            <a:t>                                             </a:t>
          </a:r>
          <a:r>
            <a:rPr lang="en-GB" sz="2100" kern="1200" dirty="0">
              <a:latin typeface="Aptos Display" panose="02110004020202020204"/>
            </a:rPr>
            <a:t>   </a:t>
          </a:r>
          <a:r>
            <a:rPr lang="en-GB" sz="2100" kern="1200" dirty="0" err="1"/>
            <a:t>Minan</a:t>
          </a:r>
          <a:r>
            <a:rPr lang="en-GB" sz="2100" kern="1200" dirty="0"/>
            <a:t> Pinto                                </a:t>
          </a:r>
          <a:r>
            <a:rPr lang="en-GB" sz="2100" kern="1200" dirty="0">
              <a:latin typeface="Aptos Display" panose="02110004020202020204"/>
            </a:rPr>
            <a:t>S15-S17</a:t>
          </a:r>
          <a:endParaRPr lang="en-US" sz="2100" kern="1200" dirty="0"/>
        </a:p>
      </dsp:txBody>
      <dsp:txXfrm>
        <a:off x="0" y="3001366"/>
        <a:ext cx="10515600" cy="600273"/>
      </dsp:txXfrm>
    </dsp:sp>
    <dsp:sp modelId="{4891B375-B647-C24E-8543-2CB7934FBA6B}">
      <dsp:nvSpPr>
        <dsp:cNvPr id="0" name=""/>
        <dsp:cNvSpPr/>
      </dsp:nvSpPr>
      <dsp:spPr>
        <a:xfrm>
          <a:off x="0" y="360164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A979EC-5DBF-4C43-89E4-C286529985F8}">
      <dsp:nvSpPr>
        <dsp:cNvPr id="0" name=""/>
        <dsp:cNvSpPr/>
      </dsp:nvSpPr>
      <dsp:spPr>
        <a:xfrm>
          <a:off x="0" y="3601640"/>
          <a:ext cx="10515600" cy="6002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7. Conclusion                                                                                     </a:t>
          </a:r>
          <a:r>
            <a:rPr lang="en-GB" sz="2100" kern="1200" dirty="0">
              <a:latin typeface="Aptos Display" panose="02110004020202020204"/>
            </a:rPr>
            <a:t> </a:t>
          </a:r>
          <a:r>
            <a:rPr lang="en-GB" sz="2100" kern="1200" dirty="0" err="1"/>
            <a:t>Minan</a:t>
          </a:r>
          <a:r>
            <a:rPr lang="en-GB" sz="2100" kern="1200" dirty="0"/>
            <a:t> Pinto                                </a:t>
          </a:r>
          <a:r>
            <a:rPr lang="en-GB" sz="2100" kern="1200" dirty="0">
              <a:latin typeface="Aptos Display" panose="02110004020202020204"/>
            </a:rPr>
            <a:t>S18</a:t>
          </a:r>
          <a:endParaRPr lang="en-US" sz="2100" kern="1200" dirty="0"/>
        </a:p>
      </dsp:txBody>
      <dsp:txXfrm>
        <a:off x="0" y="3601640"/>
        <a:ext cx="10515600" cy="600273"/>
      </dsp:txXfrm>
    </dsp:sp>
    <dsp:sp modelId="{56EB0359-8DBF-6C46-AB50-FAB731448396}">
      <dsp:nvSpPr>
        <dsp:cNvPr id="0" name=""/>
        <dsp:cNvSpPr/>
      </dsp:nvSpPr>
      <dsp:spPr>
        <a:xfrm>
          <a:off x="0" y="420191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2B7F02-A8F3-3F49-B607-308BC9C8E5F5}">
      <dsp:nvSpPr>
        <dsp:cNvPr id="0" name=""/>
        <dsp:cNvSpPr/>
      </dsp:nvSpPr>
      <dsp:spPr>
        <a:xfrm>
          <a:off x="0" y="4201913"/>
          <a:ext cx="10515600" cy="6002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8. Reference    </a:t>
          </a:r>
          <a:r>
            <a:rPr lang="en-GB" sz="2100" kern="1200" dirty="0">
              <a:latin typeface="Aptos Display" panose="02110004020202020204"/>
            </a:rPr>
            <a:t> </a:t>
          </a:r>
          <a:r>
            <a:rPr lang="en-GB" sz="2100" kern="1200" dirty="0"/>
            <a:t>                                                                                                                                             S20 </a:t>
          </a:r>
          <a:endParaRPr lang="en-US" sz="2100" kern="1200" dirty="0"/>
        </a:p>
      </dsp:txBody>
      <dsp:txXfrm>
        <a:off x="0" y="4201913"/>
        <a:ext cx="10515600" cy="60027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E915F2-1DFA-614D-BC98-17D1515291B3}">
      <dsp:nvSpPr>
        <dsp:cNvPr id="0" name=""/>
        <dsp:cNvSpPr/>
      </dsp:nvSpPr>
      <dsp:spPr>
        <a:xfrm>
          <a:off x="0" y="33572"/>
          <a:ext cx="6615395" cy="1949952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Any physical object or sound that hinders effective communication is a physical barrier</a:t>
          </a:r>
          <a:endParaRPr lang="en-US" sz="2500" kern="1200"/>
        </a:p>
      </dsp:txBody>
      <dsp:txXfrm>
        <a:off x="95189" y="128761"/>
        <a:ext cx="6425017" cy="1759574"/>
      </dsp:txXfrm>
    </dsp:sp>
    <dsp:sp modelId="{0D09792F-F5F3-0F40-A368-5890C44AA4D0}">
      <dsp:nvSpPr>
        <dsp:cNvPr id="0" name=""/>
        <dsp:cNvSpPr/>
      </dsp:nvSpPr>
      <dsp:spPr>
        <a:xfrm>
          <a:off x="0" y="2055525"/>
          <a:ext cx="6615395" cy="1949952"/>
        </a:xfrm>
        <a:prstGeom prst="roundRect">
          <a:avLst/>
        </a:prstGeom>
        <a:gradFill rotWithShape="0">
          <a:gsLst>
            <a:gs pos="0">
              <a:schemeClr val="accent2">
                <a:hueOff val="3221807"/>
                <a:satOff val="-9246"/>
                <a:lumOff val="-148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221807"/>
                <a:satOff val="-9246"/>
                <a:lumOff val="-148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221807"/>
                <a:satOff val="-9246"/>
                <a:lumOff val="-148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Physical barriers also encompass the effect of distance between the sender and the receiver of a message.</a:t>
          </a:r>
          <a:endParaRPr lang="en-US" sz="2500" kern="1200"/>
        </a:p>
      </dsp:txBody>
      <dsp:txXfrm>
        <a:off x="95189" y="2150714"/>
        <a:ext cx="6425017" cy="1759574"/>
      </dsp:txXfrm>
    </dsp:sp>
    <dsp:sp modelId="{2E4656BD-00BE-5D4D-A9BC-23F8C196E465}">
      <dsp:nvSpPr>
        <dsp:cNvPr id="0" name=""/>
        <dsp:cNvSpPr/>
      </dsp:nvSpPr>
      <dsp:spPr>
        <a:xfrm>
          <a:off x="0" y="4077477"/>
          <a:ext cx="6615395" cy="1949952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 factory floor is described as “noisy,” which could make it harder for staff to hear important instructions or concentrate on tasks.</a:t>
          </a:r>
          <a:endParaRPr lang="en-US" sz="2500" kern="1200"/>
        </a:p>
      </dsp:txBody>
      <dsp:txXfrm>
        <a:off x="95189" y="4172666"/>
        <a:ext cx="6425017" cy="175957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6EBFD9-B96A-4C9E-A87C-B34937279F50}">
      <dsp:nvSpPr>
        <dsp:cNvPr id="0" name=""/>
        <dsp:cNvSpPr/>
      </dsp:nvSpPr>
      <dsp:spPr>
        <a:xfrm>
          <a:off x="95269" y="1425125"/>
          <a:ext cx="1521197" cy="1521197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34B889-EF21-4213-B852-9AF84DCA2523}">
      <dsp:nvSpPr>
        <dsp:cNvPr id="0" name=""/>
        <dsp:cNvSpPr/>
      </dsp:nvSpPr>
      <dsp:spPr>
        <a:xfrm>
          <a:off x="414720" y="1744577"/>
          <a:ext cx="882294" cy="88229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65B559-3273-413E-B0EF-BDFF4BFD1BC5}">
      <dsp:nvSpPr>
        <dsp:cNvPr id="0" name=""/>
        <dsp:cNvSpPr/>
      </dsp:nvSpPr>
      <dsp:spPr>
        <a:xfrm>
          <a:off x="1942437" y="1425125"/>
          <a:ext cx="3585679" cy="15211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Noise</a:t>
          </a:r>
          <a:r>
            <a:rPr lang="en-GB" sz="1700" kern="1200"/>
            <a:t> is a key concept in this model. Noise can be anything that disrupts the communication process. In the case of Flight Foods ltd , noise could be both  the loud factory floor and language and cultural differences.</a:t>
          </a:r>
          <a:endParaRPr lang="en-US" sz="1700" kern="1200"/>
        </a:p>
      </dsp:txBody>
      <dsp:txXfrm>
        <a:off x="1942437" y="1425125"/>
        <a:ext cx="3585679" cy="1521197"/>
      </dsp:txXfrm>
    </dsp:sp>
    <dsp:sp modelId="{4EDE16AB-FDDB-4999-A2B1-9B93C5204E2B}">
      <dsp:nvSpPr>
        <dsp:cNvPr id="0" name=""/>
        <dsp:cNvSpPr/>
      </dsp:nvSpPr>
      <dsp:spPr>
        <a:xfrm>
          <a:off x="6152894" y="1425125"/>
          <a:ext cx="1521197" cy="1521197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517C86-4FD0-4A2F-A6BC-B817E062CE2A}">
      <dsp:nvSpPr>
        <dsp:cNvPr id="0" name=""/>
        <dsp:cNvSpPr/>
      </dsp:nvSpPr>
      <dsp:spPr>
        <a:xfrm>
          <a:off x="6472346" y="1744577"/>
          <a:ext cx="882294" cy="88229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ED4E48-4C77-4E8B-BDA5-12E16DED2B18}">
      <dsp:nvSpPr>
        <dsp:cNvPr id="0" name=""/>
        <dsp:cNvSpPr/>
      </dsp:nvSpPr>
      <dsp:spPr>
        <a:xfrm>
          <a:off x="8000063" y="1425125"/>
          <a:ext cx="3585679" cy="15211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 </a:t>
          </a:r>
          <a:r>
            <a:rPr lang="en-GB" sz="1700" b="1" kern="1200"/>
            <a:t>sender</a:t>
          </a:r>
          <a:r>
            <a:rPr lang="en-GB" sz="1700" kern="1200"/>
            <a:t> (Gary) and the </a:t>
          </a:r>
          <a:r>
            <a:rPr lang="en-GB" sz="1700" b="1" kern="1200"/>
            <a:t>receiver</a:t>
          </a:r>
          <a:r>
            <a:rPr lang="en-GB" sz="1700" kern="1200"/>
            <a:t> (the staff) are not tune in, which results in misunderstandings and poor communication.</a:t>
          </a:r>
          <a:endParaRPr lang="en-US" sz="1700" kern="1200"/>
        </a:p>
      </dsp:txBody>
      <dsp:txXfrm>
        <a:off x="8000063" y="1425125"/>
        <a:ext cx="3585679" cy="152119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284566-5BFB-4CD4-86BA-00B09D169A07}">
      <dsp:nvSpPr>
        <dsp:cNvPr id="0" name=""/>
        <dsp:cNvSpPr/>
      </dsp:nvSpPr>
      <dsp:spPr>
        <a:xfrm>
          <a:off x="562927" y="788206"/>
          <a:ext cx="1445998" cy="144599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FC2B28-A11B-4E04-B87B-A44E7A4FA671}">
      <dsp:nvSpPr>
        <dsp:cNvPr id="0" name=""/>
        <dsp:cNvSpPr/>
      </dsp:nvSpPr>
      <dsp:spPr>
        <a:xfrm>
          <a:off x="871091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259A46-E6DF-4502-8A21-DD6B1DAD7CF2}">
      <dsp:nvSpPr>
        <dsp:cNvPr id="0" name=""/>
        <dsp:cNvSpPr/>
      </dsp:nvSpPr>
      <dsp:spPr>
        <a:xfrm>
          <a:off x="100682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b="1" kern="1200"/>
            <a:t>Improved Workplace Environment</a:t>
          </a:r>
          <a:endParaRPr lang="en-US" sz="1200" kern="1200"/>
        </a:p>
      </dsp:txBody>
      <dsp:txXfrm>
        <a:off x="100682" y="2684598"/>
        <a:ext cx="2370489" cy="720000"/>
      </dsp:txXfrm>
    </dsp:sp>
    <dsp:sp modelId="{CE360D6A-0EE4-4009-AB0E-75A9133118F8}">
      <dsp:nvSpPr>
        <dsp:cNvPr id="0" name=""/>
        <dsp:cNvSpPr/>
      </dsp:nvSpPr>
      <dsp:spPr>
        <a:xfrm>
          <a:off x="3348252" y="788206"/>
          <a:ext cx="1445998" cy="144599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793AC3-0D85-4E18-92EA-743614F3001F}">
      <dsp:nvSpPr>
        <dsp:cNvPr id="0" name=""/>
        <dsp:cNvSpPr/>
      </dsp:nvSpPr>
      <dsp:spPr>
        <a:xfrm>
          <a:off x="3656416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192FAB-F367-4C23-9992-4951CC931E36}">
      <dsp:nvSpPr>
        <dsp:cNvPr id="0" name=""/>
        <dsp:cNvSpPr/>
      </dsp:nvSpPr>
      <dsp:spPr>
        <a:xfrm>
          <a:off x="2886007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Address the noise and distractions on the factory floor by using noise-reducing headphones </a:t>
          </a:r>
          <a:endParaRPr lang="en-US" sz="1200" kern="1200"/>
        </a:p>
      </dsp:txBody>
      <dsp:txXfrm>
        <a:off x="2886007" y="2684598"/>
        <a:ext cx="2370489" cy="720000"/>
      </dsp:txXfrm>
    </dsp:sp>
    <dsp:sp modelId="{B9D9912F-D994-46DD-B5C7-8332E369A3DA}">
      <dsp:nvSpPr>
        <dsp:cNvPr id="0" name=""/>
        <dsp:cNvSpPr/>
      </dsp:nvSpPr>
      <dsp:spPr>
        <a:xfrm>
          <a:off x="6133577" y="788206"/>
          <a:ext cx="1445998" cy="144599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FFD419-B6F5-4A21-BC70-84182743B464}">
      <dsp:nvSpPr>
        <dsp:cNvPr id="0" name=""/>
        <dsp:cNvSpPr/>
      </dsp:nvSpPr>
      <dsp:spPr>
        <a:xfrm>
          <a:off x="6441741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B5BBFA-8558-42AB-8059-B7F4AD1313D5}">
      <dsp:nvSpPr>
        <dsp:cNvPr id="0" name=""/>
        <dsp:cNvSpPr/>
      </dsp:nvSpPr>
      <dsp:spPr>
        <a:xfrm>
          <a:off x="5671332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creating designated areas for important meetings or instructions. </a:t>
          </a:r>
          <a:endParaRPr lang="en-US" sz="1200" kern="1200"/>
        </a:p>
      </dsp:txBody>
      <dsp:txXfrm>
        <a:off x="5671332" y="2684598"/>
        <a:ext cx="2370489" cy="720000"/>
      </dsp:txXfrm>
    </dsp:sp>
    <dsp:sp modelId="{819FBB0E-2AE4-4A05-BE38-B578F91B9E2F}">
      <dsp:nvSpPr>
        <dsp:cNvPr id="0" name=""/>
        <dsp:cNvSpPr/>
      </dsp:nvSpPr>
      <dsp:spPr>
        <a:xfrm>
          <a:off x="8918902" y="788206"/>
          <a:ext cx="1445998" cy="144599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66353E-F5CC-4307-B680-955ED70234EE}">
      <dsp:nvSpPr>
        <dsp:cNvPr id="0" name=""/>
        <dsp:cNvSpPr/>
      </dsp:nvSpPr>
      <dsp:spPr>
        <a:xfrm>
          <a:off x="9227066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71C976-7D14-4670-8989-FC0B9D48C990}">
      <dsp:nvSpPr>
        <dsp:cNvPr id="0" name=""/>
        <dsp:cNvSpPr/>
      </dsp:nvSpPr>
      <dsp:spPr>
        <a:xfrm>
          <a:off x="8456657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This would help improve the concentration of staff and the clarity of verbal communication.</a:t>
          </a:r>
          <a:endParaRPr lang="en-US" sz="1200" kern="1200"/>
        </a:p>
      </dsp:txBody>
      <dsp:txXfrm>
        <a:off x="8456657" y="2684598"/>
        <a:ext cx="2370489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FC456D-5194-4767-AE20-F767698E2854}">
      <dsp:nvSpPr>
        <dsp:cNvPr id="0" name=""/>
        <dsp:cNvSpPr/>
      </dsp:nvSpPr>
      <dsp:spPr>
        <a:xfrm>
          <a:off x="76087" y="1017190"/>
          <a:ext cx="1043699" cy="104369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206F35-54CF-4C7B-92BF-E56F0D4A63BF}">
      <dsp:nvSpPr>
        <dsp:cNvPr id="0" name=""/>
        <dsp:cNvSpPr/>
      </dsp:nvSpPr>
      <dsp:spPr>
        <a:xfrm>
          <a:off x="295264" y="1236367"/>
          <a:ext cx="605345" cy="60534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A604A1-3E45-4C60-B565-9CB18478BE41}">
      <dsp:nvSpPr>
        <dsp:cNvPr id="0" name=""/>
        <dsp:cNvSpPr/>
      </dsp:nvSpPr>
      <dsp:spPr>
        <a:xfrm>
          <a:off x="1343437" y="1017190"/>
          <a:ext cx="2460149" cy="10436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>
              <a:latin typeface="Arial" panose="020B0604020202020204" pitchFamily="34" charset="0"/>
              <a:cs typeface="Arial" panose="020B0604020202020204" pitchFamily="34" charset="0"/>
            </a:rPr>
            <a:t>Lack and Limited to understanding of English 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343437" y="1017190"/>
        <a:ext cx="2460149" cy="1043699"/>
      </dsp:txXfrm>
    </dsp:sp>
    <dsp:sp modelId="{B9502446-70EB-41C8-943E-0B3A05CBE4FC}">
      <dsp:nvSpPr>
        <dsp:cNvPr id="0" name=""/>
        <dsp:cNvSpPr/>
      </dsp:nvSpPr>
      <dsp:spPr>
        <a:xfrm>
          <a:off x="4232249" y="1017190"/>
          <a:ext cx="1043699" cy="104369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4C5F06-F9DA-438E-AFC7-F5AACC488FE2}">
      <dsp:nvSpPr>
        <dsp:cNvPr id="0" name=""/>
        <dsp:cNvSpPr/>
      </dsp:nvSpPr>
      <dsp:spPr>
        <a:xfrm>
          <a:off x="4451426" y="1236367"/>
          <a:ext cx="605345" cy="60534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78CF6F-BFA1-4B14-8B3A-AE0758F749A8}">
      <dsp:nvSpPr>
        <dsp:cNvPr id="0" name=""/>
        <dsp:cNvSpPr/>
      </dsp:nvSpPr>
      <dsp:spPr>
        <a:xfrm>
          <a:off x="5499599" y="1017190"/>
          <a:ext cx="2460149" cy="10436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>
              <a:latin typeface="Arial" panose="020B0604020202020204" pitchFamily="34" charset="0"/>
              <a:cs typeface="Arial" panose="020B0604020202020204" pitchFamily="34" charset="0"/>
            </a:rPr>
            <a:t>Grouping by their own language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499599" y="1017190"/>
        <a:ext cx="2460149" cy="1043699"/>
      </dsp:txXfrm>
    </dsp:sp>
    <dsp:sp modelId="{7FC5B23E-DCC0-4BB5-B5AA-93E58FB86364}">
      <dsp:nvSpPr>
        <dsp:cNvPr id="0" name=""/>
        <dsp:cNvSpPr/>
      </dsp:nvSpPr>
      <dsp:spPr>
        <a:xfrm>
          <a:off x="8388411" y="1017190"/>
          <a:ext cx="1043699" cy="104369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534EB3-2E58-451F-AC30-26CF1229D1CC}">
      <dsp:nvSpPr>
        <dsp:cNvPr id="0" name=""/>
        <dsp:cNvSpPr/>
      </dsp:nvSpPr>
      <dsp:spPr>
        <a:xfrm>
          <a:off x="8607588" y="1236367"/>
          <a:ext cx="605345" cy="60534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0A7B22-FC2F-4FA3-9036-77980A53DEDF}">
      <dsp:nvSpPr>
        <dsp:cNvPr id="0" name=""/>
        <dsp:cNvSpPr/>
      </dsp:nvSpPr>
      <dsp:spPr>
        <a:xfrm>
          <a:off x="9655761" y="1017190"/>
          <a:ext cx="2460149" cy="10436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>
              <a:latin typeface="Arial" panose="020B0604020202020204" pitchFamily="34" charset="0"/>
              <a:cs typeface="Arial" panose="020B0604020202020204" pitchFamily="34" charset="0"/>
            </a:rPr>
            <a:t>Misinterpret gesture by cultures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655761" y="1017190"/>
        <a:ext cx="2460149" cy="1043699"/>
      </dsp:txXfrm>
    </dsp:sp>
    <dsp:sp modelId="{69E7CA8D-D11A-43B5-AC70-1137BBED733C}">
      <dsp:nvSpPr>
        <dsp:cNvPr id="0" name=""/>
        <dsp:cNvSpPr/>
      </dsp:nvSpPr>
      <dsp:spPr>
        <a:xfrm>
          <a:off x="76087" y="2905110"/>
          <a:ext cx="1043699" cy="104369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63B10A-E200-4C2B-809D-863CB3BC1305}">
      <dsp:nvSpPr>
        <dsp:cNvPr id="0" name=""/>
        <dsp:cNvSpPr/>
      </dsp:nvSpPr>
      <dsp:spPr>
        <a:xfrm>
          <a:off x="295264" y="3124287"/>
          <a:ext cx="605345" cy="60534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56D008-1FBE-4C18-AF73-B7ED45CED901}">
      <dsp:nvSpPr>
        <dsp:cNvPr id="0" name=""/>
        <dsp:cNvSpPr/>
      </dsp:nvSpPr>
      <dsp:spPr>
        <a:xfrm>
          <a:off x="1343437" y="2905110"/>
          <a:ext cx="2460149" cy="10436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>
              <a:latin typeface="Arial" panose="020B0604020202020204" pitchFamily="34" charset="0"/>
              <a:cs typeface="Arial" panose="020B0604020202020204" pitchFamily="34" charset="0"/>
            </a:rPr>
            <a:t>Language and dialect differences 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343437" y="2905110"/>
        <a:ext cx="2460149" cy="1043699"/>
      </dsp:txXfrm>
    </dsp:sp>
    <dsp:sp modelId="{A9CD28C5-AAC4-48C6-9723-4CAD89FBA9A6}">
      <dsp:nvSpPr>
        <dsp:cNvPr id="0" name=""/>
        <dsp:cNvSpPr/>
      </dsp:nvSpPr>
      <dsp:spPr>
        <a:xfrm>
          <a:off x="4232249" y="2905110"/>
          <a:ext cx="1043699" cy="104369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AA0C2C-0918-44C4-AD9D-066DAA3C7673}">
      <dsp:nvSpPr>
        <dsp:cNvPr id="0" name=""/>
        <dsp:cNvSpPr/>
      </dsp:nvSpPr>
      <dsp:spPr>
        <a:xfrm>
          <a:off x="4451426" y="3124287"/>
          <a:ext cx="605345" cy="60534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14E0BC-B61A-4F71-8208-8FF3D47EA735}">
      <dsp:nvSpPr>
        <dsp:cNvPr id="0" name=""/>
        <dsp:cNvSpPr/>
      </dsp:nvSpPr>
      <dsp:spPr>
        <a:xfrm>
          <a:off x="5499599" y="2905110"/>
          <a:ext cx="2460149" cy="10436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>
              <a:latin typeface="Arial" panose="020B0604020202020204" pitchFamily="34" charset="0"/>
              <a:cs typeface="Arial" panose="020B0604020202020204" pitchFamily="34" charset="0"/>
            </a:rPr>
            <a:t>Misunderstand the meaning simple instruction because lack of pronunciation 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499599" y="2905110"/>
        <a:ext cx="2460149" cy="104369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B09712-72BF-4AE5-A664-3D21D2BEA40C}">
      <dsp:nvSpPr>
        <dsp:cNvPr id="0" name=""/>
        <dsp:cNvSpPr/>
      </dsp:nvSpPr>
      <dsp:spPr>
        <a:xfrm>
          <a:off x="0" y="53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EC950F-3118-4727-B3F3-46E91C82EE81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3B70E9-7945-4A5E-B2B8-F96B2CCA86F8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Schramm’s model of communication, (1954) able to help Gary to help the problem. </a:t>
          </a:r>
        </a:p>
      </dsp:txBody>
      <dsp:txXfrm>
        <a:off x="1435590" y="531"/>
        <a:ext cx="9080009" cy="1242935"/>
      </dsp:txXfrm>
    </dsp:sp>
    <dsp:sp modelId="{53DF3D31-BD6D-470B-A2CE-34C7392C48C4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D232C1-578A-4624-B94D-A4127C0D7CB1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D45200-ECA8-438E-B304-07943BD84C60}">
      <dsp:nvSpPr>
        <dsp:cNvPr id="0" name=""/>
        <dsp:cNvSpPr/>
      </dsp:nvSpPr>
      <dsp:spPr>
        <a:xfrm>
          <a:off x="1435590" y="155420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“ a circular process that emphasizes communication  as a two –way street with no distinct sender and receiver, but rather as participants who take turns encoding and decoding  message”.</a:t>
          </a:r>
        </a:p>
      </dsp:txBody>
      <dsp:txXfrm>
        <a:off x="1435590" y="1554201"/>
        <a:ext cx="9080009" cy="1242935"/>
      </dsp:txXfrm>
    </dsp:sp>
    <dsp:sp modelId="{D22C34D0-B329-4E88-B6E3-CE6D93045BFB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1B4410-C1D8-411A-B0FB-106EA7C41A4F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BE8DC0-8B30-4D3D-92DC-D7E33093BCF6}">
      <dsp:nvSpPr>
        <dsp:cNvPr id="0" name=""/>
        <dsp:cNvSpPr/>
      </dsp:nvSpPr>
      <dsp:spPr>
        <a:xfrm>
          <a:off x="1435590" y="3107870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As Gary will be the sender and the staffs will be the receiver by giving instruction on task also the is signs on wall (sender)will help the staffs understand as well. </a:t>
          </a:r>
        </a:p>
      </dsp:txBody>
      <dsp:txXfrm>
        <a:off x="1435590" y="3107870"/>
        <a:ext cx="9080009" cy="124293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E6D142-8368-41D2-980A-1EBEB755D42C}">
      <dsp:nvSpPr>
        <dsp:cNvPr id="0" name=""/>
        <dsp:cNvSpPr/>
      </dsp:nvSpPr>
      <dsp:spPr>
        <a:xfrm>
          <a:off x="0" y="3399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73C7C0-2E6F-4FEB-A317-16755FE67045}">
      <dsp:nvSpPr>
        <dsp:cNvPr id="0" name=""/>
        <dsp:cNvSpPr/>
      </dsp:nvSpPr>
      <dsp:spPr>
        <a:xfrm>
          <a:off x="219037" y="166319"/>
          <a:ext cx="398249" cy="3982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919842-3251-496C-B3AD-976EFDE24A33}">
      <dsp:nvSpPr>
        <dsp:cNvPr id="0" name=""/>
        <dsp:cNvSpPr/>
      </dsp:nvSpPr>
      <dsp:spPr>
        <a:xfrm>
          <a:off x="836323" y="3399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Having short training of English language outside the work hours like e.g. ESOL </a:t>
          </a:r>
        </a:p>
      </dsp:txBody>
      <dsp:txXfrm>
        <a:off x="836323" y="3399"/>
        <a:ext cx="9679276" cy="724089"/>
      </dsp:txXfrm>
    </dsp:sp>
    <dsp:sp modelId="{BB85D550-45D0-4EE3-B67A-F15ACA364321}">
      <dsp:nvSpPr>
        <dsp:cNvPr id="0" name=""/>
        <dsp:cNvSpPr/>
      </dsp:nvSpPr>
      <dsp:spPr>
        <a:xfrm>
          <a:off x="0" y="908511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FF00D6-D704-4AE2-ACB4-4A35208216B9}">
      <dsp:nvSpPr>
        <dsp:cNvPr id="0" name=""/>
        <dsp:cNvSpPr/>
      </dsp:nvSpPr>
      <dsp:spPr>
        <a:xfrm>
          <a:off x="219037" y="1071431"/>
          <a:ext cx="398249" cy="3982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219367-7950-483E-BDE3-616C04B9098B}">
      <dsp:nvSpPr>
        <dsp:cNvPr id="0" name=""/>
        <dsp:cNvSpPr/>
      </dsp:nvSpPr>
      <dsp:spPr>
        <a:xfrm>
          <a:off x="836323" y="908511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Grouping the staffs using their knowledge, skills,able understand simple instruction in English to theirs task. E.g chopping fruits or veg, etc.</a:t>
          </a:r>
        </a:p>
      </dsp:txBody>
      <dsp:txXfrm>
        <a:off x="836323" y="908511"/>
        <a:ext cx="9679276" cy="724089"/>
      </dsp:txXfrm>
    </dsp:sp>
    <dsp:sp modelId="{BE82C2A5-C68B-4581-B6BA-920C625D97D2}">
      <dsp:nvSpPr>
        <dsp:cNvPr id="0" name=""/>
        <dsp:cNvSpPr/>
      </dsp:nvSpPr>
      <dsp:spPr>
        <a:xfrm>
          <a:off x="0" y="1813624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E2FE0C-72A8-44C6-B148-C68D44D1FF66}">
      <dsp:nvSpPr>
        <dsp:cNvPr id="0" name=""/>
        <dsp:cNvSpPr/>
      </dsp:nvSpPr>
      <dsp:spPr>
        <a:xfrm>
          <a:off x="219037" y="1976544"/>
          <a:ext cx="398249" cy="3982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3C6F04-B620-4D56-9F13-23213FB8ADA8}">
      <dsp:nvSpPr>
        <dsp:cNvPr id="0" name=""/>
        <dsp:cNvSpPr/>
      </dsp:nvSpPr>
      <dsp:spPr>
        <a:xfrm>
          <a:off x="836323" y="1813624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Put signs or picture on wall for simple instructions before, during and after work. E.g put hairnet before enter work station. </a:t>
          </a:r>
        </a:p>
      </dsp:txBody>
      <dsp:txXfrm>
        <a:off x="836323" y="1813624"/>
        <a:ext cx="9679276" cy="724089"/>
      </dsp:txXfrm>
    </dsp:sp>
    <dsp:sp modelId="{426D44C7-7DA5-4FF2-9CE1-2969F0F7D81E}">
      <dsp:nvSpPr>
        <dsp:cNvPr id="0" name=""/>
        <dsp:cNvSpPr/>
      </dsp:nvSpPr>
      <dsp:spPr>
        <a:xfrm>
          <a:off x="0" y="2718736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18B1B1-BA3B-49EE-9441-F9E56A878FD1}">
      <dsp:nvSpPr>
        <dsp:cNvPr id="0" name=""/>
        <dsp:cNvSpPr/>
      </dsp:nvSpPr>
      <dsp:spPr>
        <a:xfrm>
          <a:off x="219037" y="2881656"/>
          <a:ext cx="398249" cy="39824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386DE5-7F08-49C5-97BE-CD58F0E2D1E7}">
      <dsp:nvSpPr>
        <dsp:cNvPr id="0" name=""/>
        <dsp:cNvSpPr/>
      </dsp:nvSpPr>
      <dsp:spPr>
        <a:xfrm>
          <a:off x="836323" y="2718736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Organise outing after work like having coffee or watching football or crickets to getting to know the rest of the staffs.</a:t>
          </a:r>
        </a:p>
      </dsp:txBody>
      <dsp:txXfrm>
        <a:off x="836323" y="2718736"/>
        <a:ext cx="9679276" cy="724089"/>
      </dsp:txXfrm>
    </dsp:sp>
    <dsp:sp modelId="{7281C968-78E0-45C2-8E12-CCB7CA232AB9}">
      <dsp:nvSpPr>
        <dsp:cNvPr id="0" name=""/>
        <dsp:cNvSpPr/>
      </dsp:nvSpPr>
      <dsp:spPr>
        <a:xfrm>
          <a:off x="0" y="3623848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81FFD1-7507-4D6C-B542-70FD925266EC}">
      <dsp:nvSpPr>
        <dsp:cNvPr id="0" name=""/>
        <dsp:cNvSpPr/>
      </dsp:nvSpPr>
      <dsp:spPr>
        <a:xfrm>
          <a:off x="219037" y="3786768"/>
          <a:ext cx="398249" cy="39824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3ADFE2-C89A-43E6-AB09-2B09375CAB87}">
      <dsp:nvSpPr>
        <dsp:cNvPr id="0" name=""/>
        <dsp:cNvSpPr/>
      </dsp:nvSpPr>
      <dsp:spPr>
        <a:xfrm>
          <a:off x="836323" y="3623848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Helping other staffs who is the same culture/language to understand the work etos, aim also teamworks in hoping will helps them easy task during works. </a:t>
          </a:r>
        </a:p>
      </dsp:txBody>
      <dsp:txXfrm>
        <a:off x="836323" y="3623848"/>
        <a:ext cx="9679276" cy="72408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CA1AF4-76C5-4AF5-8C5B-72C1F0B2C29E}">
      <dsp:nvSpPr>
        <dsp:cNvPr id="0" name=""/>
        <dsp:cNvSpPr/>
      </dsp:nvSpPr>
      <dsp:spPr>
        <a:xfrm>
          <a:off x="0" y="102578"/>
          <a:ext cx="7482755" cy="989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Attitude barrier is  when negative emotions or attitudes(such as stress, frustration, lack of interest or assumptions) block effective communication.</a:t>
          </a:r>
        </a:p>
      </dsp:txBody>
      <dsp:txXfrm>
        <a:off x="48319" y="150897"/>
        <a:ext cx="7386117" cy="893182"/>
      </dsp:txXfrm>
    </dsp:sp>
    <dsp:sp modelId="{68BA6C9D-83E6-4451-89CE-8A1D5D2D80DF}">
      <dsp:nvSpPr>
        <dsp:cNvPr id="0" name=""/>
        <dsp:cNvSpPr/>
      </dsp:nvSpPr>
      <dsp:spPr>
        <a:xfrm>
          <a:off x="0" y="1144238"/>
          <a:ext cx="7482755" cy="989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Gary’s negative attitude toward staff.</a:t>
          </a:r>
        </a:p>
      </dsp:txBody>
      <dsp:txXfrm>
        <a:off x="48319" y="1192557"/>
        <a:ext cx="7386117" cy="893182"/>
      </dsp:txXfrm>
    </dsp:sp>
    <dsp:sp modelId="{0E6364D3-9CCB-4B7D-9A62-53A12C60FE9D}">
      <dsp:nvSpPr>
        <dsp:cNvPr id="0" name=""/>
        <dsp:cNvSpPr/>
      </dsp:nvSpPr>
      <dsp:spPr>
        <a:xfrm>
          <a:off x="0" y="2185898"/>
          <a:ext cx="7482755" cy="989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Staffs low motivation and careless attitude.</a:t>
          </a:r>
        </a:p>
      </dsp:txBody>
      <dsp:txXfrm>
        <a:off x="48319" y="2234217"/>
        <a:ext cx="7386117" cy="893182"/>
      </dsp:txXfrm>
    </dsp:sp>
    <dsp:sp modelId="{98C7239D-B9C7-4C9B-9F77-76EC348BDDAE}">
      <dsp:nvSpPr>
        <dsp:cNvPr id="0" name=""/>
        <dsp:cNvSpPr/>
      </dsp:nvSpPr>
      <dsp:spPr>
        <a:xfrm>
          <a:off x="0" y="3227558"/>
          <a:ext cx="7482755" cy="989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Trust problem between manager and staff.</a:t>
          </a:r>
        </a:p>
      </dsp:txBody>
      <dsp:txXfrm>
        <a:off x="48319" y="3275877"/>
        <a:ext cx="7386117" cy="893182"/>
      </dsp:txXfrm>
    </dsp:sp>
    <dsp:sp modelId="{755DCA21-8322-4505-83EE-CB3EB69ED284}">
      <dsp:nvSpPr>
        <dsp:cNvPr id="0" name=""/>
        <dsp:cNvSpPr/>
      </dsp:nvSpPr>
      <dsp:spPr>
        <a:xfrm>
          <a:off x="0" y="4269218"/>
          <a:ext cx="7482755" cy="989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Gary’s manager careless for own stress.</a:t>
          </a:r>
        </a:p>
      </dsp:txBody>
      <dsp:txXfrm>
        <a:off x="48319" y="4317537"/>
        <a:ext cx="7386117" cy="893182"/>
      </dsp:txXfrm>
    </dsp:sp>
    <dsp:sp modelId="{91C44B40-72C5-4718-B421-9F80BC47FA31}">
      <dsp:nvSpPr>
        <dsp:cNvPr id="0" name=""/>
        <dsp:cNvSpPr/>
      </dsp:nvSpPr>
      <dsp:spPr>
        <a:xfrm>
          <a:off x="0" y="5310878"/>
          <a:ext cx="7482755" cy="989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Controlling negative attitude.</a:t>
          </a:r>
        </a:p>
      </dsp:txBody>
      <dsp:txXfrm>
        <a:off x="48319" y="5359197"/>
        <a:ext cx="7386117" cy="89318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934A4F-4341-457C-BFE9-F3481E3D1FD7}">
      <dsp:nvSpPr>
        <dsp:cNvPr id="0" name=""/>
        <dsp:cNvSpPr/>
      </dsp:nvSpPr>
      <dsp:spPr>
        <a:xfrm>
          <a:off x="0" y="0"/>
          <a:ext cx="8414428" cy="75470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Fear of asking anything.</a:t>
          </a:r>
        </a:p>
      </dsp:txBody>
      <dsp:txXfrm>
        <a:off x="22105" y="22105"/>
        <a:ext cx="7511741" cy="710494"/>
      </dsp:txXfrm>
    </dsp:sp>
    <dsp:sp modelId="{3145F835-88EE-4DFD-BD7C-03E9C2B8E3B1}">
      <dsp:nvSpPr>
        <dsp:cNvPr id="0" name=""/>
        <dsp:cNvSpPr/>
      </dsp:nvSpPr>
      <dsp:spPr>
        <a:xfrm>
          <a:off x="628350" y="859525"/>
          <a:ext cx="8414428" cy="754704"/>
        </a:xfrm>
        <a:prstGeom prst="roundRect">
          <a:avLst>
            <a:gd name="adj" fmla="val 10000"/>
          </a:avLst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Don’t follow instruction</a:t>
          </a:r>
        </a:p>
      </dsp:txBody>
      <dsp:txXfrm>
        <a:off x="650455" y="881630"/>
        <a:ext cx="7251309" cy="710494"/>
      </dsp:txXfrm>
    </dsp:sp>
    <dsp:sp modelId="{5E1D8537-CABB-4299-8DDC-D62FB9302A38}">
      <dsp:nvSpPr>
        <dsp:cNvPr id="0" name=""/>
        <dsp:cNvSpPr/>
      </dsp:nvSpPr>
      <dsp:spPr>
        <a:xfrm>
          <a:off x="1256700" y="1719050"/>
          <a:ext cx="8414428" cy="754704"/>
        </a:xfrm>
        <a:prstGeom prst="roundRect">
          <a:avLst>
            <a:gd name="adj" fmla="val 10000"/>
          </a:avLst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Gary’s is the manager of flight foods ltd. </a:t>
          </a:r>
        </a:p>
      </dsp:txBody>
      <dsp:txXfrm>
        <a:off x="1278805" y="1741155"/>
        <a:ext cx="7251309" cy="710494"/>
      </dsp:txXfrm>
    </dsp:sp>
    <dsp:sp modelId="{DB752989-22E1-4466-9927-23DBFE0D112E}">
      <dsp:nvSpPr>
        <dsp:cNvPr id="0" name=""/>
        <dsp:cNvSpPr/>
      </dsp:nvSpPr>
      <dsp:spPr>
        <a:xfrm>
          <a:off x="1885050" y="2578575"/>
          <a:ext cx="8414428" cy="754704"/>
        </a:xfrm>
        <a:prstGeom prst="roundRect">
          <a:avLst>
            <a:gd name="adj" fmla="val 10000"/>
          </a:avLst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Gray became stressed and angry.  He think staff don’t understand him.</a:t>
          </a:r>
        </a:p>
      </dsp:txBody>
      <dsp:txXfrm>
        <a:off x="1907155" y="2600680"/>
        <a:ext cx="7251309" cy="710494"/>
      </dsp:txXfrm>
    </dsp:sp>
    <dsp:sp modelId="{6F46A6B4-739A-429E-9F8A-DDFD8B0DF3CB}">
      <dsp:nvSpPr>
        <dsp:cNvPr id="0" name=""/>
        <dsp:cNvSpPr/>
      </dsp:nvSpPr>
      <dsp:spPr>
        <a:xfrm>
          <a:off x="2513400" y="3438100"/>
          <a:ext cx="8414428" cy="754704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Younger staff ignore what I tell them to do. it does not matter what I tell them, they seem to do something else.</a:t>
          </a:r>
        </a:p>
      </dsp:txBody>
      <dsp:txXfrm>
        <a:off x="2535505" y="3460205"/>
        <a:ext cx="7251309" cy="710494"/>
      </dsp:txXfrm>
    </dsp:sp>
    <dsp:sp modelId="{2417BE08-12CC-4EE1-949A-43F7C94FE8BF}">
      <dsp:nvSpPr>
        <dsp:cNvPr id="0" name=""/>
        <dsp:cNvSpPr/>
      </dsp:nvSpPr>
      <dsp:spPr>
        <a:xfrm>
          <a:off x="7923870" y="551353"/>
          <a:ext cx="490558" cy="49055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8034246" y="551353"/>
        <a:ext cx="269806" cy="369145"/>
      </dsp:txXfrm>
    </dsp:sp>
    <dsp:sp modelId="{90068BC3-7D42-416F-9A4D-D3399F5C0D3E}">
      <dsp:nvSpPr>
        <dsp:cNvPr id="0" name=""/>
        <dsp:cNvSpPr/>
      </dsp:nvSpPr>
      <dsp:spPr>
        <a:xfrm>
          <a:off x="8552220" y="1410878"/>
          <a:ext cx="490558" cy="49055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2244906"/>
            <a:satOff val="-20744"/>
            <a:lumOff val="-233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2244906"/>
              <a:satOff val="-20744"/>
              <a:lumOff val="-23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8662596" y="1410878"/>
        <a:ext cx="269806" cy="369145"/>
      </dsp:txXfrm>
    </dsp:sp>
    <dsp:sp modelId="{29870063-496E-4CD2-A2FC-2B35D1998AAB}">
      <dsp:nvSpPr>
        <dsp:cNvPr id="0" name=""/>
        <dsp:cNvSpPr/>
      </dsp:nvSpPr>
      <dsp:spPr>
        <a:xfrm>
          <a:off x="9180570" y="2257825"/>
          <a:ext cx="490558" cy="49055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4489812"/>
            <a:satOff val="-41488"/>
            <a:lumOff val="-4677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4489812"/>
              <a:satOff val="-41488"/>
              <a:lumOff val="-46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9290946" y="2257825"/>
        <a:ext cx="269806" cy="369145"/>
      </dsp:txXfrm>
    </dsp:sp>
    <dsp:sp modelId="{5909CED5-EC18-433D-A500-DF6E722CD715}">
      <dsp:nvSpPr>
        <dsp:cNvPr id="0" name=""/>
        <dsp:cNvSpPr/>
      </dsp:nvSpPr>
      <dsp:spPr>
        <a:xfrm>
          <a:off x="9808920" y="3125736"/>
          <a:ext cx="490558" cy="49055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9919296" y="3125736"/>
        <a:ext cx="269806" cy="369145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B06427-43D1-451C-AC6C-9B1967C2E7E2}">
      <dsp:nvSpPr>
        <dsp:cNvPr id="0" name=""/>
        <dsp:cNvSpPr/>
      </dsp:nvSpPr>
      <dsp:spPr>
        <a:xfrm>
          <a:off x="0" y="2195"/>
          <a:ext cx="896456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6BF89E-6DDA-4C9A-AE53-79DF3FEBB937}">
      <dsp:nvSpPr>
        <dsp:cNvPr id="0" name=""/>
        <dsp:cNvSpPr/>
      </dsp:nvSpPr>
      <dsp:spPr>
        <a:xfrm>
          <a:off x="0" y="2195"/>
          <a:ext cx="8964568" cy="7486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Attitude barrier solutions are action or strategies used to improve people's mindsets, emotion, motivation and behavior, so that communication become clearer and more effective.</a:t>
          </a:r>
        </a:p>
      </dsp:txBody>
      <dsp:txXfrm>
        <a:off x="0" y="2195"/>
        <a:ext cx="8964568" cy="748699"/>
      </dsp:txXfrm>
    </dsp:sp>
    <dsp:sp modelId="{6C96A6A6-B3EF-4DD3-8963-2CB4A3ED2C62}">
      <dsp:nvSpPr>
        <dsp:cNvPr id="0" name=""/>
        <dsp:cNvSpPr/>
      </dsp:nvSpPr>
      <dsp:spPr>
        <a:xfrm>
          <a:off x="0" y="750895"/>
          <a:ext cx="896456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489730-6BE3-4BF6-846F-CC61C836D4EC}">
      <dsp:nvSpPr>
        <dsp:cNvPr id="0" name=""/>
        <dsp:cNvSpPr/>
      </dsp:nvSpPr>
      <dsp:spPr>
        <a:xfrm>
          <a:off x="0" y="750895"/>
          <a:ext cx="8964568" cy="7486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Management support.</a:t>
          </a:r>
        </a:p>
      </dsp:txBody>
      <dsp:txXfrm>
        <a:off x="0" y="750895"/>
        <a:ext cx="8964568" cy="748699"/>
      </dsp:txXfrm>
    </dsp:sp>
    <dsp:sp modelId="{0F02FDFA-9D86-43DF-B83E-2C54C4809414}">
      <dsp:nvSpPr>
        <dsp:cNvPr id="0" name=""/>
        <dsp:cNvSpPr/>
      </dsp:nvSpPr>
      <dsp:spPr>
        <a:xfrm>
          <a:off x="0" y="1499595"/>
          <a:ext cx="896456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18AB92-2F64-436D-B4E2-428A17868215}">
      <dsp:nvSpPr>
        <dsp:cNvPr id="0" name=""/>
        <dsp:cNvSpPr/>
      </dsp:nvSpPr>
      <dsp:spPr>
        <a:xfrm>
          <a:off x="0" y="1499595"/>
          <a:ext cx="8964568" cy="7486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Regular break from work to reduce stress.</a:t>
          </a:r>
        </a:p>
      </dsp:txBody>
      <dsp:txXfrm>
        <a:off x="0" y="1499595"/>
        <a:ext cx="8964568" cy="748699"/>
      </dsp:txXfrm>
    </dsp:sp>
    <dsp:sp modelId="{C86CA07D-E167-49AE-89EC-47CA865525B9}">
      <dsp:nvSpPr>
        <dsp:cNvPr id="0" name=""/>
        <dsp:cNvSpPr/>
      </dsp:nvSpPr>
      <dsp:spPr>
        <a:xfrm>
          <a:off x="0" y="2248294"/>
          <a:ext cx="896456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840052-02F7-47F4-A78B-DD6A1E379BB3}">
      <dsp:nvSpPr>
        <dsp:cNvPr id="0" name=""/>
        <dsp:cNvSpPr/>
      </dsp:nvSpPr>
      <dsp:spPr>
        <a:xfrm>
          <a:off x="0" y="2248295"/>
          <a:ext cx="8964568" cy="7486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Reward systems or bonuses systems for staff.</a:t>
          </a:r>
        </a:p>
      </dsp:txBody>
      <dsp:txXfrm>
        <a:off x="0" y="2248295"/>
        <a:ext cx="8964568" cy="748699"/>
      </dsp:txXfrm>
    </dsp:sp>
    <dsp:sp modelId="{4F0CD7E6-ACC7-4555-B23A-95AD40598A68}">
      <dsp:nvSpPr>
        <dsp:cNvPr id="0" name=""/>
        <dsp:cNvSpPr/>
      </dsp:nvSpPr>
      <dsp:spPr>
        <a:xfrm>
          <a:off x="0" y="2996994"/>
          <a:ext cx="896456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8492A6-6C6A-48B3-AC58-EDE3C3314441}">
      <dsp:nvSpPr>
        <dsp:cNvPr id="0" name=""/>
        <dsp:cNvSpPr/>
      </dsp:nvSpPr>
      <dsp:spPr>
        <a:xfrm>
          <a:off x="0" y="2996994"/>
          <a:ext cx="8964568" cy="7486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Make nonjudgmental environment .</a:t>
          </a:r>
        </a:p>
      </dsp:txBody>
      <dsp:txXfrm>
        <a:off x="0" y="2996994"/>
        <a:ext cx="8964568" cy="748699"/>
      </dsp:txXfrm>
    </dsp:sp>
    <dsp:sp modelId="{EFA31C1C-8CCD-4BA4-87D2-39A5FCDB2E4C}">
      <dsp:nvSpPr>
        <dsp:cNvPr id="0" name=""/>
        <dsp:cNvSpPr/>
      </dsp:nvSpPr>
      <dsp:spPr>
        <a:xfrm>
          <a:off x="0" y="3745694"/>
          <a:ext cx="896456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91B559-6F31-43E9-ACF0-FE338CB3A2C8}">
      <dsp:nvSpPr>
        <dsp:cNvPr id="0" name=""/>
        <dsp:cNvSpPr/>
      </dsp:nvSpPr>
      <dsp:spPr>
        <a:xfrm>
          <a:off x="0" y="3745694"/>
          <a:ext cx="8964568" cy="7486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Team leader from each language group.</a:t>
          </a:r>
        </a:p>
      </dsp:txBody>
      <dsp:txXfrm>
        <a:off x="0" y="3745694"/>
        <a:ext cx="8964568" cy="748699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FE5698-F9E7-4EFA-A7DC-2453AA8D428A}">
      <dsp:nvSpPr>
        <dsp:cNvPr id="0" name=""/>
        <dsp:cNvSpPr/>
      </dsp:nvSpPr>
      <dsp:spPr>
        <a:xfrm>
          <a:off x="0" y="61658"/>
          <a:ext cx="9724031" cy="5405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An age barrier is a limit, discrimination  or an  obstacle, related to age.</a:t>
          </a:r>
        </a:p>
      </dsp:txBody>
      <dsp:txXfrm>
        <a:off x="26387" y="88045"/>
        <a:ext cx="9671257" cy="487766"/>
      </dsp:txXfrm>
    </dsp:sp>
    <dsp:sp modelId="{59740285-DE02-4219-B5EA-C538A8C5D437}">
      <dsp:nvSpPr>
        <dsp:cNvPr id="0" name=""/>
        <dsp:cNvSpPr/>
      </dsp:nvSpPr>
      <dsp:spPr>
        <a:xfrm>
          <a:off x="0" y="665558"/>
          <a:ext cx="9724031" cy="5405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Age barriers are often created by stereotypes or misconceptions</a:t>
          </a:r>
        </a:p>
      </dsp:txBody>
      <dsp:txXfrm>
        <a:off x="26387" y="691945"/>
        <a:ext cx="9671257" cy="487766"/>
      </dsp:txXfrm>
    </dsp:sp>
    <dsp:sp modelId="{42D845DB-2262-4705-83A2-32309C150209}">
      <dsp:nvSpPr>
        <dsp:cNvPr id="0" name=""/>
        <dsp:cNvSpPr/>
      </dsp:nvSpPr>
      <dsp:spPr>
        <a:xfrm>
          <a:off x="0" y="1269458"/>
          <a:ext cx="9724031" cy="5405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At flight food there are 40 staff ranging between 16-60 years old.</a:t>
          </a:r>
        </a:p>
      </dsp:txBody>
      <dsp:txXfrm>
        <a:off x="26387" y="1295845"/>
        <a:ext cx="9671257" cy="487766"/>
      </dsp:txXfrm>
    </dsp:sp>
    <dsp:sp modelId="{48167557-70A5-4A99-8D50-84BC5C089EA8}">
      <dsp:nvSpPr>
        <dsp:cNvPr id="0" name=""/>
        <dsp:cNvSpPr/>
      </dsp:nvSpPr>
      <dsp:spPr>
        <a:xfrm>
          <a:off x="0" y="1873359"/>
          <a:ext cx="9724031" cy="5405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Staff are mainly immigrants and from 5 cultural groups.</a:t>
          </a:r>
        </a:p>
      </dsp:txBody>
      <dsp:txXfrm>
        <a:off x="26387" y="1899746"/>
        <a:ext cx="9671257" cy="487766"/>
      </dsp:txXfrm>
    </dsp:sp>
    <dsp:sp modelId="{9F99F3C6-0D55-47C5-8B4D-F8458A321C07}">
      <dsp:nvSpPr>
        <dsp:cNvPr id="0" name=""/>
        <dsp:cNvSpPr/>
      </dsp:nvSpPr>
      <dsp:spPr>
        <a:xfrm>
          <a:off x="0" y="2477259"/>
          <a:ext cx="9724031" cy="5405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Age barrier prevents older people from accessing new career opportunities. </a:t>
          </a:r>
        </a:p>
      </dsp:txBody>
      <dsp:txXfrm>
        <a:off x="26387" y="2503646"/>
        <a:ext cx="9671257" cy="487766"/>
      </dsp:txXfrm>
    </dsp:sp>
    <dsp:sp modelId="{4852F0E1-37F5-4749-AC67-CE1423905A9C}">
      <dsp:nvSpPr>
        <dsp:cNvPr id="0" name=""/>
        <dsp:cNvSpPr/>
      </dsp:nvSpPr>
      <dsp:spPr>
        <a:xfrm>
          <a:off x="0" y="3081159"/>
          <a:ext cx="9724031" cy="5405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Can reduce career prospects</a:t>
          </a:r>
        </a:p>
      </dsp:txBody>
      <dsp:txXfrm>
        <a:off x="26387" y="3107546"/>
        <a:ext cx="9671257" cy="487766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27F26C-AA98-408B-8D47-4B3D9B302983}">
      <dsp:nvSpPr>
        <dsp:cNvPr id="0" name=""/>
        <dsp:cNvSpPr/>
      </dsp:nvSpPr>
      <dsp:spPr>
        <a:xfrm>
          <a:off x="0" y="0"/>
          <a:ext cx="8414428" cy="75470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Implementing inclusive hiring practices</a:t>
          </a:r>
        </a:p>
      </dsp:txBody>
      <dsp:txXfrm>
        <a:off x="22105" y="22105"/>
        <a:ext cx="7511741" cy="710494"/>
      </dsp:txXfrm>
    </dsp:sp>
    <dsp:sp modelId="{A718EE6E-ECA9-48C2-BBF4-9AFB0C00F787}">
      <dsp:nvSpPr>
        <dsp:cNvPr id="0" name=""/>
        <dsp:cNvSpPr/>
      </dsp:nvSpPr>
      <dsp:spPr>
        <a:xfrm>
          <a:off x="628350" y="859525"/>
          <a:ext cx="8414428" cy="754704"/>
        </a:xfrm>
        <a:prstGeom prst="roundRect">
          <a:avLst>
            <a:gd name="adj" fmla="val 10000"/>
          </a:avLst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Creating age diverse training</a:t>
          </a:r>
        </a:p>
      </dsp:txBody>
      <dsp:txXfrm>
        <a:off x="650455" y="881630"/>
        <a:ext cx="7251309" cy="710494"/>
      </dsp:txXfrm>
    </dsp:sp>
    <dsp:sp modelId="{0247354D-24AD-4127-A139-495BEE8A2C95}">
      <dsp:nvSpPr>
        <dsp:cNvPr id="0" name=""/>
        <dsp:cNvSpPr/>
      </dsp:nvSpPr>
      <dsp:spPr>
        <a:xfrm>
          <a:off x="1256700" y="1719050"/>
          <a:ext cx="8414428" cy="754704"/>
        </a:xfrm>
        <a:prstGeom prst="roundRect">
          <a:avLst>
            <a:gd name="adj" fmla="val 10000"/>
          </a:avLst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Changing company policies to support flexible work and career development for all ages</a:t>
          </a:r>
        </a:p>
      </dsp:txBody>
      <dsp:txXfrm>
        <a:off x="1278805" y="1741155"/>
        <a:ext cx="7251309" cy="710494"/>
      </dsp:txXfrm>
    </dsp:sp>
    <dsp:sp modelId="{D80A1499-DC57-4E1F-B080-665E9CA6C384}">
      <dsp:nvSpPr>
        <dsp:cNvPr id="0" name=""/>
        <dsp:cNvSpPr/>
      </dsp:nvSpPr>
      <dsp:spPr>
        <a:xfrm>
          <a:off x="1885050" y="2578575"/>
          <a:ext cx="8414428" cy="754704"/>
        </a:xfrm>
        <a:prstGeom prst="roundRect">
          <a:avLst>
            <a:gd name="adj" fmla="val 10000"/>
          </a:avLst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Foster cross generational collaboration</a:t>
          </a:r>
        </a:p>
      </dsp:txBody>
      <dsp:txXfrm>
        <a:off x="1907155" y="2600680"/>
        <a:ext cx="7251309" cy="710494"/>
      </dsp:txXfrm>
    </dsp:sp>
    <dsp:sp modelId="{02BB5087-CF8D-4DA5-8F52-9E2137DB57E7}">
      <dsp:nvSpPr>
        <dsp:cNvPr id="0" name=""/>
        <dsp:cNvSpPr/>
      </dsp:nvSpPr>
      <dsp:spPr>
        <a:xfrm>
          <a:off x="2513400" y="3438100"/>
          <a:ext cx="8414428" cy="754704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Promote flexible work and development </a:t>
          </a:r>
        </a:p>
      </dsp:txBody>
      <dsp:txXfrm>
        <a:off x="2535505" y="3460205"/>
        <a:ext cx="7251309" cy="710494"/>
      </dsp:txXfrm>
    </dsp:sp>
    <dsp:sp modelId="{EB334992-0C7C-42EE-B553-597722DA2598}">
      <dsp:nvSpPr>
        <dsp:cNvPr id="0" name=""/>
        <dsp:cNvSpPr/>
      </dsp:nvSpPr>
      <dsp:spPr>
        <a:xfrm>
          <a:off x="7923870" y="551353"/>
          <a:ext cx="490558" cy="49055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8034246" y="551353"/>
        <a:ext cx="269806" cy="369145"/>
      </dsp:txXfrm>
    </dsp:sp>
    <dsp:sp modelId="{8D7A66C6-CF92-4DD8-804B-91DED102CB0C}">
      <dsp:nvSpPr>
        <dsp:cNvPr id="0" name=""/>
        <dsp:cNvSpPr/>
      </dsp:nvSpPr>
      <dsp:spPr>
        <a:xfrm>
          <a:off x="8552220" y="1410878"/>
          <a:ext cx="490558" cy="49055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2244906"/>
            <a:satOff val="-20744"/>
            <a:lumOff val="-233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2244906"/>
              <a:satOff val="-20744"/>
              <a:lumOff val="-23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8662596" y="1410878"/>
        <a:ext cx="269806" cy="369145"/>
      </dsp:txXfrm>
    </dsp:sp>
    <dsp:sp modelId="{16C0D75F-F6F6-4049-9BF5-31C7FBDBE6EB}">
      <dsp:nvSpPr>
        <dsp:cNvPr id="0" name=""/>
        <dsp:cNvSpPr/>
      </dsp:nvSpPr>
      <dsp:spPr>
        <a:xfrm>
          <a:off x="9180570" y="2257825"/>
          <a:ext cx="490558" cy="49055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4489812"/>
            <a:satOff val="-41488"/>
            <a:lumOff val="-4677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4489812"/>
              <a:satOff val="-41488"/>
              <a:lumOff val="-46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9290946" y="2257825"/>
        <a:ext cx="269806" cy="369145"/>
      </dsp:txXfrm>
    </dsp:sp>
    <dsp:sp modelId="{5B79E7E8-92BD-4B3A-A890-B9C0D0B6D306}">
      <dsp:nvSpPr>
        <dsp:cNvPr id="0" name=""/>
        <dsp:cNvSpPr/>
      </dsp:nvSpPr>
      <dsp:spPr>
        <a:xfrm>
          <a:off x="9808920" y="3125736"/>
          <a:ext cx="490558" cy="49055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9919296" y="3125736"/>
        <a:ext cx="269806" cy="369145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27F620-BB35-42E0-9C0F-6830DB3E0238}">
      <dsp:nvSpPr>
        <dsp:cNvPr id="0" name=""/>
        <dsp:cNvSpPr/>
      </dsp:nvSpPr>
      <dsp:spPr>
        <a:xfrm>
          <a:off x="0" y="80711"/>
          <a:ext cx="6259738" cy="1761398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 cultural barrier refers to differences in values, beliefs, customs, and behaviours between different cultural groups.</a:t>
          </a:r>
          <a:endParaRPr lang="en-US" sz="2500" kern="1200"/>
        </a:p>
      </dsp:txBody>
      <dsp:txXfrm>
        <a:off x="85984" y="166695"/>
        <a:ext cx="6087770" cy="1589430"/>
      </dsp:txXfrm>
    </dsp:sp>
    <dsp:sp modelId="{3C900B2A-2101-457E-9E1C-EA79568CC0F0}">
      <dsp:nvSpPr>
        <dsp:cNvPr id="0" name=""/>
        <dsp:cNvSpPr/>
      </dsp:nvSpPr>
      <dsp:spPr>
        <a:xfrm>
          <a:off x="0" y="1914109"/>
          <a:ext cx="6259738" cy="1761398"/>
        </a:xfrm>
        <a:prstGeom prst="roundRect">
          <a:avLst/>
        </a:prstGeom>
        <a:gradFill rotWithShape="0">
          <a:gsLst>
            <a:gs pos="0">
              <a:schemeClr val="accent2">
                <a:hueOff val="3221807"/>
                <a:satOff val="-9246"/>
                <a:lumOff val="-148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221807"/>
                <a:satOff val="-9246"/>
                <a:lumOff val="-148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221807"/>
                <a:satOff val="-9246"/>
                <a:lumOff val="-148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Cultural barriers can hinder effective communication and make mutual understanding challenging.</a:t>
          </a:r>
          <a:endParaRPr lang="en-US" sz="2500" kern="1200"/>
        </a:p>
      </dsp:txBody>
      <dsp:txXfrm>
        <a:off x="85984" y="2000093"/>
        <a:ext cx="6087770" cy="1589430"/>
      </dsp:txXfrm>
    </dsp:sp>
    <dsp:sp modelId="{BB749177-4D59-42DE-BF8C-A2F7C33A333E}">
      <dsp:nvSpPr>
        <dsp:cNvPr id="0" name=""/>
        <dsp:cNvSpPr/>
      </dsp:nvSpPr>
      <dsp:spPr>
        <a:xfrm>
          <a:off x="0" y="3747508"/>
          <a:ext cx="6259738" cy="1761398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Flight Foods Ltd. represent five cultural groups, each with distinct languages, social norms, and expectations, which can lead to misunderstandings.</a:t>
          </a:r>
          <a:endParaRPr lang="en-US" sz="2500" kern="1200"/>
        </a:p>
      </dsp:txBody>
      <dsp:txXfrm>
        <a:off x="85984" y="3833492"/>
        <a:ext cx="6087770" cy="1589430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CAE5C3-4595-4D6B-9CE0-8B6A94743F58}">
      <dsp:nvSpPr>
        <dsp:cNvPr id="0" name=""/>
        <dsp:cNvSpPr/>
      </dsp:nvSpPr>
      <dsp:spPr>
        <a:xfrm>
          <a:off x="853" y="21822"/>
          <a:ext cx="3457633" cy="414916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1537" tIns="0" rIns="341537" bIns="33020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create more inclusive and effective learning environments for all.</a:t>
          </a:r>
          <a:endParaRPr lang="en-US" sz="2500" kern="1200"/>
        </a:p>
      </dsp:txBody>
      <dsp:txXfrm>
        <a:off x="853" y="1681486"/>
        <a:ext cx="3457633" cy="2489496"/>
      </dsp:txXfrm>
    </dsp:sp>
    <dsp:sp modelId="{6B3C77FA-8FD5-49C9-9636-2A1D2A49F889}">
      <dsp:nvSpPr>
        <dsp:cNvPr id="0" name=""/>
        <dsp:cNvSpPr/>
      </dsp:nvSpPr>
      <dsp:spPr>
        <a:xfrm>
          <a:off x="853" y="21822"/>
          <a:ext cx="3457633" cy="1659664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1537" tIns="165100" rIns="341537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01</a:t>
          </a:r>
        </a:p>
      </dsp:txBody>
      <dsp:txXfrm>
        <a:off x="853" y="21822"/>
        <a:ext cx="3457633" cy="1659664"/>
      </dsp:txXfrm>
    </dsp:sp>
    <dsp:sp modelId="{66C5D459-7464-4CF1-8BC2-A44E72DAFA54}">
      <dsp:nvSpPr>
        <dsp:cNvPr id="0" name=""/>
        <dsp:cNvSpPr/>
      </dsp:nvSpPr>
      <dsp:spPr>
        <a:xfrm>
          <a:off x="3735097" y="21822"/>
          <a:ext cx="3457633" cy="4149160"/>
        </a:xfrm>
        <a:prstGeom prst="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accent2">
              <a:hueOff val="3221807"/>
              <a:satOff val="-9246"/>
              <a:lumOff val="-148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1537" tIns="0" rIns="341537" bIns="33020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Team training to effectively eliminate cultural barriers within the educational team.</a:t>
          </a:r>
          <a:endParaRPr lang="en-US" sz="2500" kern="1200"/>
        </a:p>
      </dsp:txBody>
      <dsp:txXfrm>
        <a:off x="3735097" y="1681486"/>
        <a:ext cx="3457633" cy="2489496"/>
      </dsp:txXfrm>
    </dsp:sp>
    <dsp:sp modelId="{0B4B4EF7-5218-40A4-B757-74596A496003}">
      <dsp:nvSpPr>
        <dsp:cNvPr id="0" name=""/>
        <dsp:cNvSpPr/>
      </dsp:nvSpPr>
      <dsp:spPr>
        <a:xfrm>
          <a:off x="3735097" y="21822"/>
          <a:ext cx="3457633" cy="1659664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1537" tIns="165100" rIns="341537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02</a:t>
          </a:r>
        </a:p>
      </dsp:txBody>
      <dsp:txXfrm>
        <a:off x="3735097" y="21822"/>
        <a:ext cx="3457633" cy="1659664"/>
      </dsp:txXfrm>
    </dsp:sp>
    <dsp:sp modelId="{33BFB796-F025-47E3-A3C7-811ECE48B4DC}">
      <dsp:nvSpPr>
        <dsp:cNvPr id="0" name=""/>
        <dsp:cNvSpPr/>
      </dsp:nvSpPr>
      <dsp:spPr>
        <a:xfrm>
          <a:off x="7469341" y="21822"/>
          <a:ext cx="3457633" cy="4149160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1537" tIns="0" rIns="341537" bIns="33020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Implement continuos feedbacks on cultural initiatives to indetify areas for improvements.</a:t>
          </a:r>
          <a:endParaRPr lang="en-US" sz="2500" kern="1200"/>
        </a:p>
      </dsp:txBody>
      <dsp:txXfrm>
        <a:off x="7469341" y="1681486"/>
        <a:ext cx="3457633" cy="2489496"/>
      </dsp:txXfrm>
    </dsp:sp>
    <dsp:sp modelId="{7BAEF335-51FC-4FF9-A774-2300DC45ACCD}">
      <dsp:nvSpPr>
        <dsp:cNvPr id="0" name=""/>
        <dsp:cNvSpPr/>
      </dsp:nvSpPr>
      <dsp:spPr>
        <a:xfrm>
          <a:off x="7469341" y="21822"/>
          <a:ext cx="3457633" cy="1659664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1537" tIns="165100" rIns="341537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03</a:t>
          </a:r>
        </a:p>
      </dsp:txBody>
      <dsp:txXfrm>
        <a:off x="7469341" y="21822"/>
        <a:ext cx="3457633" cy="1659664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1B39FF-25D2-4C01-9BC4-B96B0DD153FD}">
      <dsp:nvSpPr>
        <dsp:cNvPr id="0" name=""/>
        <dsp:cNvSpPr/>
      </dsp:nvSpPr>
      <dsp:spPr>
        <a:xfrm>
          <a:off x="1953914" y="529294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4562FC-6462-47D7-87D6-9AAB796AB5E3}">
      <dsp:nvSpPr>
        <dsp:cNvPr id="0" name=""/>
        <dsp:cNvSpPr/>
      </dsp:nvSpPr>
      <dsp:spPr>
        <a:xfrm>
          <a:off x="765914" y="2943510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2044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/>
            <a:t>Thank you </a:t>
          </a:r>
        </a:p>
      </dsp:txBody>
      <dsp:txXfrm>
        <a:off x="765914" y="2943510"/>
        <a:ext cx="4320000" cy="720000"/>
      </dsp:txXfrm>
    </dsp:sp>
    <dsp:sp modelId="{66CD2DC6-4412-46B5-BE19-FF61FC96B871}">
      <dsp:nvSpPr>
        <dsp:cNvPr id="0" name=""/>
        <dsp:cNvSpPr/>
      </dsp:nvSpPr>
      <dsp:spPr>
        <a:xfrm>
          <a:off x="7029914" y="529294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F9EFE0-462E-4BEA-9C73-9E9BD277D0E7}">
      <dsp:nvSpPr>
        <dsp:cNvPr id="0" name=""/>
        <dsp:cNvSpPr/>
      </dsp:nvSpPr>
      <dsp:spPr>
        <a:xfrm>
          <a:off x="5841914" y="2943510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2044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/>
            <a:t>Q&amp;A</a:t>
          </a:r>
        </a:p>
      </dsp:txBody>
      <dsp:txXfrm>
        <a:off x="5841914" y="2943510"/>
        <a:ext cx="432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910DAF-4C75-3F4F-A596-2E9990D038F4}" type="datetimeFigureOut">
              <a:rPr lang="en-US" smtClean="0"/>
              <a:t>12/11/2025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0640F5-AC33-1443-9E51-E85CC200A3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55584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0640F5-AC33-1443-9E51-E85CC200A36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73161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0640F5-AC33-1443-9E51-E85CC200A36E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22549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C10B8E-2CD4-A381-5DBA-4EA56A04BF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5B1C0-6BC8-3958-B6F3-2C6E05445E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03F338-7345-DE61-6BA5-51670CB632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441A4C-1796-21E7-88E7-7B10E69523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D05F7C-560A-5FD0-41C5-3ADF47235F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77998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3A5E7-0A75-9AA1-DA9D-823F3FE61F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B4FF9C-8B57-E454-B4C6-3505A1E6E5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031AF5-5186-9A7B-4451-D13FD7BB27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351B69-16B6-37CA-99A3-E8CAA27662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1A36A9-59AA-282E-E224-C2D376341F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38230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0B4B2-6972-5FAB-1130-043C2945A8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72A5CB-479E-5727-31BB-B9BE81B7E0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5746E8-8F7B-BB7F-069E-AECF98700F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253A9B-2D7F-EC42-057A-A9901988A1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3938C2-2E24-261B-2DAA-4B3E2F423C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56508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E35CD5-6D58-A352-B2E1-B36D1EFCA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B5C726-06D7-1E3B-E166-12DB6001E6D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CC56F7-2AC3-2B9E-0FD2-C9B99DC8D4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45F5A6-76F5-17CC-EBE9-9F9601D6CB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11/12/2025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CE93D4-462A-7FBD-F0F3-B5374DE08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147950-9784-8DC7-BEB2-B260C5F6A3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40552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3C2D57-3E26-8D4E-EE8D-58D5743F93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49C5EB-8B48-76D3-4533-E43070BB99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88E185-044C-9342-4585-9DEEABE5C2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E434EE4-A1AE-5FC6-D526-9E200343DC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99C57B-1E3F-6BBE-5F1E-F7A83236096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AC527A1-0326-6B0C-D73A-3E301863DF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11/12/2025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F43E37-1D7C-A357-BBDC-CBCB6E1FFC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44B1F53-7079-CEC7-47AD-5C71838C03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20798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BBD16E-1200-A847-FC83-23FDF3D873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DA4BA67-C4E1-6A4E-A167-1D8A75E10F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11/12/2025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52B622-514E-B28E-25AE-1A9CC83739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80313B-5C7E-F333-99CF-E37A4787C0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1533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71F0C0-3E53-950D-07E7-887FDD0D87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11/12/2025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3C74C96-037F-C10D-D1DF-48E7F556FF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569C53-41B7-3FC0-4E7B-630DC70A82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5006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E7D87D-18B4-0909-90E4-6224004E76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1F9A35-FCF4-2AA7-382B-65A9FA41C5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2A2B91B-67EC-6C65-4B62-49E44D70BC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0C96FA-FED4-B5FF-3291-A7577EB451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11/12/2025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8983CE-3DC0-020D-1822-FFD53FE03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91712C-D30D-C634-2FC6-21CD18E6BB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3322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B9E3E6-F2BA-8DCA-3DE2-9A5434ADBE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8C62BBD-31BD-4DA5-7A2F-35CFD7A8953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776F34-0936-B6F2-E9CC-1D2B8E68F5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8D9E5E-A8A4-68ED-7B9E-374327D64D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11/12/2025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63C12C-8EBD-F06F-DB3C-9A164F5610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7E1C15-AA35-0299-393A-AF99402113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7885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5BF0E-570D-8BC4-6CDE-F7DB70392B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03FA0E7-F635-FC58-F309-97C4B752743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7D47D6-4D90-4174-8DC4-E389794B45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60E04A-D7D8-0FB1-1EC0-65373A828C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23F5E-4D8B-75C9-10B7-E6EAADC516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4663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452446E-C41B-868D-F662-0336FDAC177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BF9219-209F-9110-134E-1F4319903CE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C8AEB1-B4D8-9830-EC11-8E758C07D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A15607-8196-132F-9FC6-3169F66056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80DD75-1701-8953-0B59-7E3D185AE7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211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DD6DC6-C980-4960-3664-D5CDAE7AB8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30F093-C2A2-CAB8-DA87-45B0BAD949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DD3BE0-C811-AA39-1C65-455F07B34D8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CD6C34D-D6A3-4364-94BE-B972A086586D}" type="datetimeFigureOut">
              <a:rPr lang="en-GB" smtClean="0"/>
              <a:t>11/12/2025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22CA03-8CB8-4ACD-0643-131BC2BDADA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C0FD6C-99AB-FD10-45BB-AEF1095506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1596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mmunicationtheory.org/language-barriers-in-communication/" TargetMode="External"/><Relationship Id="rId2" Type="http://schemas.openxmlformats.org/officeDocument/2006/relationships/hyperlink" Target="https://www.managementstudyguide.com/schramm-model-of-communication.htm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9584BA-2061-58AC-2E65-C3ED29D21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599856"/>
            <a:ext cx="11185634" cy="1103488"/>
          </a:xfrm>
        </p:spPr>
        <p:txBody>
          <a:bodyPr>
            <a:normAutofit fontScale="90000"/>
          </a:bodyPr>
          <a:lstStyle/>
          <a:p>
            <a:r>
              <a:rPr kumimoji="0" lang="en-GB" sz="4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				</a:t>
            </a:r>
            <a:br>
              <a:rPr kumimoji="0" lang="en-GB" sz="4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</a:br>
            <a:br>
              <a:rPr kumimoji="0" lang="en-GB" sz="4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1D03CD-7242-3EB9-6C43-8091398570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919" y="2877754"/>
            <a:ext cx="10515600" cy="398024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/>
              <a:t>	</a:t>
            </a:r>
          </a:p>
          <a:p>
            <a:pPr marL="0" indent="0" algn="ctr">
              <a:buNone/>
            </a:pPr>
            <a:r>
              <a:rPr lang="en-GB"/>
              <a:t>Tejas Mehta                          2437947</a:t>
            </a:r>
          </a:p>
          <a:p>
            <a:pPr marL="0" indent="0" algn="ctr">
              <a:buNone/>
            </a:pPr>
            <a:r>
              <a:rPr lang="en-GB"/>
              <a:t>Peppy C Prabowo               2437826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Tahmina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Liza                         2441554</a:t>
            </a:r>
            <a:endParaRPr lang="en-GB" sz="2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Luna Begum                          2437661</a:t>
            </a:r>
          </a:p>
          <a:p>
            <a:pPr marL="0" lvl="0" indent="0" algn="ctr">
              <a:buNone/>
              <a:defRPr/>
            </a:pPr>
            <a:r>
              <a:rPr lang="en-GB" err="1">
                <a:solidFill>
                  <a:prstClr val="black"/>
                </a:solidFill>
              </a:rPr>
              <a:t>Minan</a:t>
            </a:r>
            <a:r>
              <a:rPr lang="en-GB">
                <a:solidFill>
                  <a:prstClr val="black"/>
                </a:solidFill>
              </a:rPr>
              <a:t> Pinto                           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2439396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endParaRPr kumimoji="0" lang="en-GB" sz="2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Tutor’s Name:           </a:t>
            </a:r>
            <a:r>
              <a:rPr kumimoji="0" lang="en-GB" sz="2800" b="1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Rejwan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Bin </a:t>
            </a:r>
            <a:r>
              <a:rPr kumimoji="0" lang="en-GB" sz="2800" b="1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Sulaiman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</a:t>
            </a:r>
            <a:endParaRPr lang="en-GB" sz="2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endParaRPr lang="en-GB"/>
          </a:p>
        </p:txBody>
      </p:sp>
      <p:pic>
        <p:nvPicPr>
          <p:cNvPr id="5" name="Picture 4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D4DF0CF5-7A54-9B2B-FBB2-6599C9F40CB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103488"/>
          </a:xfrm>
          <a:prstGeom prst="rect">
            <a:avLst/>
          </a:prstGeom>
        </p:spPr>
      </p:pic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21DB0D83-B7B0-A143-5847-FFA019D417E3}"/>
              </a:ext>
            </a:extLst>
          </p:cNvPr>
          <p:cNvSpPr/>
          <p:nvPr/>
        </p:nvSpPr>
        <p:spPr>
          <a:xfrm>
            <a:off x="1326292" y="2157842"/>
            <a:ext cx="9539416" cy="719912"/>
          </a:xfrm>
          <a:prstGeom prst="roundRect">
            <a:avLst/>
          </a:prstGeom>
          <a:solidFill>
            <a:schemeClr val="tx2">
              <a:lumMod val="75000"/>
              <a:lumOff val="2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ASSIGNMENT 2: Group Presentation (Flight foods Ltd</a:t>
            </a:r>
            <a:r>
              <a:rPr lang="en-GB" sz="2800" b="1"/>
              <a:t>)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A7F7D518-6AE2-6F13-EAFA-637EC142660A}"/>
              </a:ext>
            </a:extLst>
          </p:cNvPr>
          <p:cNvSpPr/>
          <p:nvPr/>
        </p:nvSpPr>
        <p:spPr>
          <a:xfrm>
            <a:off x="270819" y="1277898"/>
            <a:ext cx="11353800" cy="679731"/>
          </a:xfrm>
          <a:prstGeom prst="roundRect">
            <a:avLst/>
          </a:prstGeom>
          <a:solidFill>
            <a:schemeClr val="tx2">
              <a:lumMod val="75000"/>
              <a:lumOff val="25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 Teamwork and Communication (LCLM4003) </a:t>
            </a:r>
            <a:r>
              <a:rPr lang="en-GB">
                <a:solidFill>
                  <a:prstClr val="black"/>
                </a:solidFill>
                <a:latin typeface="Aptos Display" panose="02110004020202020204"/>
              </a:rPr>
              <a:t>	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27412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AC0925-C80D-03B2-9CB2-80754DE534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Overview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DC68456F-98F8-5CB5-5EF7-2EBD94AF3BF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87811458"/>
              </p:ext>
            </p:extLst>
          </p:nvPr>
        </p:nvGraphicFramePr>
        <p:xfrm>
          <a:off x="838200" y="1690688"/>
          <a:ext cx="10515600" cy="48021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621173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F821940F-7A1D-4ACC-85B4-A932898A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Freeform: Shape 55">
            <a:extLst>
              <a:ext uri="{FF2B5EF4-FFF2-40B4-BE49-F238E27FC236}">
                <a16:creationId xmlns:a16="http://schemas.microsoft.com/office/drawing/2014/main" id="{16674508-81D3-48CF-96BF-7FC60EAA5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741994" cy="6858000"/>
          </a:xfrm>
          <a:custGeom>
            <a:avLst/>
            <a:gdLst>
              <a:gd name="connsiteX0" fmla="*/ 0 w 6568309"/>
              <a:gd name="connsiteY0" fmla="*/ 0 h 6858000"/>
              <a:gd name="connsiteX1" fmla="*/ 362841 w 6568309"/>
              <a:gd name="connsiteY1" fmla="*/ 0 h 6858000"/>
              <a:gd name="connsiteX2" fmla="*/ 523269 w 6568309"/>
              <a:gd name="connsiteY2" fmla="*/ 0 h 6858000"/>
              <a:gd name="connsiteX3" fmla="*/ 1343025 w 6568309"/>
              <a:gd name="connsiteY3" fmla="*/ 0 h 6858000"/>
              <a:gd name="connsiteX4" fmla="*/ 1705866 w 6568309"/>
              <a:gd name="connsiteY4" fmla="*/ 0 h 6858000"/>
              <a:gd name="connsiteX5" fmla="*/ 1866294 w 6568309"/>
              <a:gd name="connsiteY5" fmla="*/ 0 h 6858000"/>
              <a:gd name="connsiteX6" fmla="*/ 5225154 w 6568309"/>
              <a:gd name="connsiteY6" fmla="*/ 0 h 6858000"/>
              <a:gd name="connsiteX7" fmla="*/ 6568179 w 6568309"/>
              <a:gd name="connsiteY7" fmla="*/ 0 h 6858000"/>
              <a:gd name="connsiteX8" fmla="*/ 6568309 w 6568309"/>
              <a:gd name="connsiteY8" fmla="*/ 1 h 6858000"/>
              <a:gd name="connsiteX9" fmla="*/ 6562951 w 6568309"/>
              <a:gd name="connsiteY9" fmla="*/ 30700 h 6858000"/>
              <a:gd name="connsiteX10" fmla="*/ 6547446 w 6568309"/>
              <a:gd name="connsiteY10" fmla="*/ 310025 h 6858000"/>
              <a:gd name="connsiteX11" fmla="*/ 6558316 w 6568309"/>
              <a:gd name="connsiteY11" fmla="*/ 443960 h 6858000"/>
              <a:gd name="connsiteX12" fmla="*/ 6528896 w 6568309"/>
              <a:gd name="connsiteY12" fmla="*/ 642659 h 6858000"/>
              <a:gd name="connsiteX13" fmla="*/ 6523095 w 6568309"/>
              <a:gd name="connsiteY13" fmla="*/ 673307 h 6858000"/>
              <a:gd name="connsiteX14" fmla="*/ 6496169 w 6568309"/>
              <a:gd name="connsiteY14" fmla="*/ 839641 h 6858000"/>
              <a:gd name="connsiteX15" fmla="*/ 6450789 w 6568309"/>
              <a:gd name="connsiteY15" fmla="*/ 958357 h 6858000"/>
              <a:gd name="connsiteX16" fmla="*/ 6453996 w 6568309"/>
              <a:gd name="connsiteY16" fmla="*/ 963398 h 6858000"/>
              <a:gd name="connsiteX17" fmla="*/ 6419467 w 6568309"/>
              <a:gd name="connsiteY17" fmla="*/ 1117169 h 6858000"/>
              <a:gd name="connsiteX18" fmla="*/ 6417348 w 6568309"/>
              <a:gd name="connsiteY18" fmla="*/ 1144352 h 6858000"/>
              <a:gd name="connsiteX19" fmla="*/ 6418473 w 6568309"/>
              <a:gd name="connsiteY19" fmla="*/ 1164484 h 6858000"/>
              <a:gd name="connsiteX20" fmla="*/ 6406979 w 6568309"/>
              <a:gd name="connsiteY20" fmla="*/ 1213829 h 6858000"/>
              <a:gd name="connsiteX21" fmla="*/ 6381928 w 6568309"/>
              <a:gd name="connsiteY21" fmla="*/ 1294823 h 6858000"/>
              <a:gd name="connsiteX22" fmla="*/ 6377948 w 6568309"/>
              <a:gd name="connsiteY22" fmla="*/ 1312193 h 6858000"/>
              <a:gd name="connsiteX23" fmla="*/ 6379894 w 6568309"/>
              <a:gd name="connsiteY23" fmla="*/ 1327626 h 6858000"/>
              <a:gd name="connsiteX24" fmla="*/ 6385024 w 6568309"/>
              <a:gd name="connsiteY24" fmla="*/ 1331644 h 6858000"/>
              <a:gd name="connsiteX25" fmla="*/ 6383696 w 6568309"/>
              <a:gd name="connsiteY25" fmla="*/ 1341276 h 6858000"/>
              <a:gd name="connsiteX26" fmla="*/ 6384464 w 6568309"/>
              <a:gd name="connsiteY26" fmla="*/ 1343945 h 6858000"/>
              <a:gd name="connsiteX27" fmla="*/ 6387748 w 6568309"/>
              <a:gd name="connsiteY27" fmla="*/ 1359134 h 6858000"/>
              <a:gd name="connsiteX28" fmla="*/ 6364157 w 6568309"/>
              <a:gd name="connsiteY28" fmla="*/ 1427803 h 6858000"/>
              <a:gd name="connsiteX29" fmla="*/ 6335874 w 6568309"/>
              <a:gd name="connsiteY29" fmla="*/ 1540278 h 6858000"/>
              <a:gd name="connsiteX30" fmla="*/ 6331892 w 6568309"/>
              <a:gd name="connsiteY30" fmla="*/ 1547262 h 6858000"/>
              <a:gd name="connsiteX31" fmla="*/ 6332744 w 6568309"/>
              <a:gd name="connsiteY31" fmla="*/ 1577056 h 6858000"/>
              <a:gd name="connsiteX32" fmla="*/ 6333604 w 6568309"/>
              <a:gd name="connsiteY32" fmla="*/ 1595898 h 6858000"/>
              <a:gd name="connsiteX33" fmla="*/ 6324749 w 6568309"/>
              <a:gd name="connsiteY33" fmla="*/ 1703726 h 6858000"/>
              <a:gd name="connsiteX34" fmla="*/ 6329594 w 6568309"/>
              <a:gd name="connsiteY34" fmla="*/ 1809535 h 6858000"/>
              <a:gd name="connsiteX35" fmla="*/ 6329062 w 6568309"/>
              <a:gd name="connsiteY35" fmla="*/ 2018310 h 6858000"/>
              <a:gd name="connsiteX36" fmla="*/ 6321735 w 6568309"/>
              <a:gd name="connsiteY36" fmla="*/ 2071355 h 6858000"/>
              <a:gd name="connsiteX37" fmla="*/ 6322678 w 6568309"/>
              <a:gd name="connsiteY37" fmla="*/ 2141166 h 6858000"/>
              <a:gd name="connsiteX38" fmla="*/ 6321340 w 6568309"/>
              <a:gd name="connsiteY38" fmla="*/ 2154548 h 6858000"/>
              <a:gd name="connsiteX39" fmla="*/ 6316582 w 6568309"/>
              <a:gd name="connsiteY39" fmla="*/ 2158153 h 6858000"/>
              <a:gd name="connsiteX40" fmla="*/ 6311428 w 6568309"/>
              <a:gd name="connsiteY40" fmla="*/ 2178174 h 6858000"/>
              <a:gd name="connsiteX41" fmla="*/ 6310192 w 6568309"/>
              <a:gd name="connsiteY41" fmla="*/ 2202858 h 6858000"/>
              <a:gd name="connsiteX42" fmla="*/ 6309211 w 6568309"/>
              <a:gd name="connsiteY42" fmla="*/ 2320214 h 6858000"/>
              <a:gd name="connsiteX43" fmla="*/ 6300151 w 6568309"/>
              <a:gd name="connsiteY43" fmla="*/ 2417011 h 6858000"/>
              <a:gd name="connsiteX44" fmla="*/ 6295176 w 6568309"/>
              <a:gd name="connsiteY44" fmla="*/ 2454207 h 6858000"/>
              <a:gd name="connsiteX45" fmla="*/ 6293727 w 6568309"/>
              <a:gd name="connsiteY45" fmla="*/ 2487203 h 6858000"/>
              <a:gd name="connsiteX46" fmla="*/ 6285477 w 6568309"/>
              <a:gd name="connsiteY46" fmla="*/ 2512282 h 6858000"/>
              <a:gd name="connsiteX47" fmla="*/ 6286205 w 6568309"/>
              <a:gd name="connsiteY47" fmla="*/ 2514318 h 6858000"/>
              <a:gd name="connsiteX48" fmla="*/ 6304629 w 6568309"/>
              <a:gd name="connsiteY48" fmla="*/ 2574334 h 6858000"/>
              <a:gd name="connsiteX49" fmla="*/ 6303842 w 6568309"/>
              <a:gd name="connsiteY49" fmla="*/ 2579877 h 6858000"/>
              <a:gd name="connsiteX50" fmla="*/ 6303953 w 6568309"/>
              <a:gd name="connsiteY50" fmla="*/ 2608928 h 6858000"/>
              <a:gd name="connsiteX51" fmla="*/ 6303530 w 6568309"/>
              <a:gd name="connsiteY51" fmla="*/ 2613111 h 6858000"/>
              <a:gd name="connsiteX52" fmla="*/ 6297474 w 6568309"/>
              <a:gd name="connsiteY52" fmla="*/ 2621996 h 6858000"/>
              <a:gd name="connsiteX53" fmla="*/ 6299263 w 6568309"/>
              <a:gd name="connsiteY53" fmla="*/ 2634265 h 6858000"/>
              <a:gd name="connsiteX54" fmla="*/ 6293065 w 6568309"/>
              <a:gd name="connsiteY54" fmla="*/ 2647237 h 6858000"/>
              <a:gd name="connsiteX55" fmla="*/ 6297496 w 6568309"/>
              <a:gd name="connsiteY55" fmla="*/ 2650786 h 6858000"/>
              <a:gd name="connsiteX56" fmla="*/ 6301708 w 6568309"/>
              <a:gd name="connsiteY56" fmla="*/ 2661993 h 6858000"/>
              <a:gd name="connsiteX57" fmla="*/ 6295884 w 6568309"/>
              <a:gd name="connsiteY57" fmla="*/ 2670949 h 6858000"/>
              <a:gd name="connsiteX58" fmla="*/ 6291714 w 6568309"/>
              <a:gd name="connsiteY58" fmla="*/ 2690255 h 6858000"/>
              <a:gd name="connsiteX59" fmla="*/ 6292327 w 6568309"/>
              <a:gd name="connsiteY59" fmla="*/ 2695683 h 6858000"/>
              <a:gd name="connsiteX60" fmla="*/ 6284410 w 6568309"/>
              <a:gd name="connsiteY60" fmla="*/ 2713964 h 6858000"/>
              <a:gd name="connsiteX61" fmla="*/ 6280410 w 6568309"/>
              <a:gd name="connsiteY61" fmla="*/ 2730175 h 6858000"/>
              <a:gd name="connsiteX62" fmla="*/ 6288082 w 6568309"/>
              <a:gd name="connsiteY62" fmla="*/ 2763497 h 6858000"/>
              <a:gd name="connsiteX63" fmla="*/ 6260924 w 6568309"/>
              <a:gd name="connsiteY63" fmla="*/ 3051539 h 6858000"/>
              <a:gd name="connsiteX64" fmla="*/ 6210151 w 6568309"/>
              <a:gd name="connsiteY64" fmla="*/ 3335396 h 6858000"/>
              <a:gd name="connsiteX65" fmla="*/ 6212034 w 6568309"/>
              <a:gd name="connsiteY65" fmla="*/ 3456509 h 6858000"/>
              <a:gd name="connsiteX66" fmla="*/ 6197490 w 6568309"/>
              <a:gd name="connsiteY66" fmla="*/ 3531827 h 6858000"/>
              <a:gd name="connsiteX67" fmla="*/ 6208018 w 6568309"/>
              <a:gd name="connsiteY67" fmla="*/ 3570877 h 6858000"/>
              <a:gd name="connsiteX68" fmla="*/ 6205920 w 6568309"/>
              <a:gd name="connsiteY68" fmla="*/ 3583849 h 6858000"/>
              <a:gd name="connsiteX69" fmla="*/ 6199616 w 6568309"/>
              <a:gd name="connsiteY69" fmla="*/ 3592763 h 6858000"/>
              <a:gd name="connsiteX70" fmla="*/ 6181288 w 6568309"/>
              <a:gd name="connsiteY70" fmla="*/ 3653485 h 6858000"/>
              <a:gd name="connsiteX71" fmla="*/ 6175963 w 6568309"/>
              <a:gd name="connsiteY71" fmla="*/ 3670528 h 6858000"/>
              <a:gd name="connsiteX72" fmla="*/ 6176722 w 6568309"/>
              <a:gd name="connsiteY72" fmla="*/ 3685990 h 6858000"/>
              <a:gd name="connsiteX73" fmla="*/ 6181549 w 6568309"/>
              <a:gd name="connsiteY73" fmla="*/ 3690283 h 6858000"/>
              <a:gd name="connsiteX74" fmla="*/ 6179476 w 6568309"/>
              <a:gd name="connsiteY74" fmla="*/ 3699787 h 6858000"/>
              <a:gd name="connsiteX75" fmla="*/ 6180040 w 6568309"/>
              <a:gd name="connsiteY75" fmla="*/ 3702486 h 6858000"/>
              <a:gd name="connsiteX76" fmla="*/ 6182155 w 6568309"/>
              <a:gd name="connsiteY76" fmla="*/ 3717784 h 6858000"/>
              <a:gd name="connsiteX77" fmla="*/ 6158980 w 6568309"/>
              <a:gd name="connsiteY77" fmla="*/ 3746229 h 6858000"/>
              <a:gd name="connsiteX78" fmla="*/ 6096049 w 6568309"/>
              <a:gd name="connsiteY78" fmla="*/ 3924910 h 6858000"/>
              <a:gd name="connsiteX79" fmla="*/ 6069712 w 6568309"/>
              <a:gd name="connsiteY79" fmla="*/ 3989353 h 6858000"/>
              <a:gd name="connsiteX80" fmla="*/ 6067330 w 6568309"/>
              <a:gd name="connsiteY80" fmla="*/ 4033899 h 6858000"/>
              <a:gd name="connsiteX81" fmla="*/ 6061081 w 6568309"/>
              <a:gd name="connsiteY81" fmla="*/ 4142250 h 6858000"/>
              <a:gd name="connsiteX82" fmla="*/ 6042858 w 6568309"/>
              <a:gd name="connsiteY82" fmla="*/ 4329442 h 6858000"/>
              <a:gd name="connsiteX83" fmla="*/ 6034182 w 6568309"/>
              <a:gd name="connsiteY83" fmla="*/ 4456184 h 6858000"/>
              <a:gd name="connsiteX84" fmla="*/ 6029178 w 6568309"/>
              <a:gd name="connsiteY84" fmla="*/ 4468478 h 6858000"/>
              <a:gd name="connsiteX85" fmla="*/ 6029974 w 6568309"/>
              <a:gd name="connsiteY85" fmla="*/ 4469862 h 6858000"/>
              <a:gd name="connsiteX86" fmla="*/ 6028340 w 6568309"/>
              <a:gd name="connsiteY86" fmla="*/ 4483797 h 6858000"/>
              <a:gd name="connsiteX87" fmla="*/ 6025168 w 6568309"/>
              <a:gd name="connsiteY87" fmla="*/ 4487091 h 6858000"/>
              <a:gd name="connsiteX88" fmla="*/ 6023164 w 6568309"/>
              <a:gd name="connsiteY88" fmla="*/ 4496728 h 6858000"/>
              <a:gd name="connsiteX89" fmla="*/ 6016839 w 6568309"/>
              <a:gd name="connsiteY89" fmla="*/ 4515918 h 6858000"/>
              <a:gd name="connsiteX90" fmla="*/ 6017886 w 6568309"/>
              <a:gd name="connsiteY90" fmla="*/ 4519316 h 6858000"/>
              <a:gd name="connsiteX91" fmla="*/ 6011819 w 6568309"/>
              <a:gd name="connsiteY91" fmla="*/ 4547957 h 6858000"/>
              <a:gd name="connsiteX92" fmla="*/ 6012791 w 6568309"/>
              <a:gd name="connsiteY92" fmla="*/ 4548262 h 6858000"/>
              <a:gd name="connsiteX93" fmla="*/ 6015703 w 6568309"/>
              <a:gd name="connsiteY93" fmla="*/ 4555939 h 6858000"/>
              <a:gd name="connsiteX94" fmla="*/ 6018854 w 6568309"/>
              <a:gd name="connsiteY94" fmla="*/ 4570815 h 6858000"/>
              <a:gd name="connsiteX95" fmla="*/ 6033000 w 6568309"/>
              <a:gd name="connsiteY95" fmla="*/ 4633846 h 6858000"/>
              <a:gd name="connsiteX96" fmla="*/ 6032325 w 6568309"/>
              <a:gd name="connsiteY96" fmla="*/ 4639816 h 6858000"/>
              <a:gd name="connsiteX97" fmla="*/ 6032549 w 6568309"/>
              <a:gd name="connsiteY97" fmla="*/ 4639923 h 6858000"/>
              <a:gd name="connsiteX98" fmla="*/ 6032309 w 6568309"/>
              <a:gd name="connsiteY98" fmla="*/ 4646192 h 6858000"/>
              <a:gd name="connsiteX99" fmla="*/ 6031095 w 6568309"/>
              <a:gd name="connsiteY99" fmla="*/ 4650706 h 6858000"/>
              <a:gd name="connsiteX100" fmla="*/ 6029786 w 6568309"/>
              <a:gd name="connsiteY100" fmla="*/ 4662290 h 6858000"/>
              <a:gd name="connsiteX101" fmla="*/ 6030911 w 6568309"/>
              <a:gd name="connsiteY101" fmla="*/ 4666180 h 6858000"/>
              <a:gd name="connsiteX102" fmla="*/ 6033630 w 6568309"/>
              <a:gd name="connsiteY102" fmla="*/ 4667585 h 6858000"/>
              <a:gd name="connsiteX103" fmla="*/ 6033189 w 6568309"/>
              <a:gd name="connsiteY103" fmla="*/ 4668660 h 6858000"/>
              <a:gd name="connsiteX104" fmla="*/ 6038764 w 6568309"/>
              <a:gd name="connsiteY104" fmla="*/ 4689807 h 6858000"/>
              <a:gd name="connsiteX105" fmla="*/ 6042217 w 6568309"/>
              <a:gd name="connsiteY105" fmla="*/ 4737890 h 6858000"/>
              <a:gd name="connsiteX106" fmla="*/ 6040543 w 6568309"/>
              <a:gd name="connsiteY106" fmla="*/ 4765657 h 6858000"/>
              <a:gd name="connsiteX107" fmla="*/ 6039956 w 6568309"/>
              <a:gd name="connsiteY107" fmla="*/ 4841463 h 6858000"/>
              <a:gd name="connsiteX108" fmla="*/ 6057123 w 6568309"/>
              <a:gd name="connsiteY108" fmla="*/ 4969863 h 6858000"/>
              <a:gd name="connsiteX109" fmla="*/ 6055039 w 6568309"/>
              <a:gd name="connsiteY109" fmla="*/ 4974028 h 6858000"/>
              <a:gd name="connsiteX110" fmla="*/ 6053462 w 6568309"/>
              <a:gd name="connsiteY110" fmla="*/ 4980318 h 6858000"/>
              <a:gd name="connsiteX111" fmla="*/ 6053643 w 6568309"/>
              <a:gd name="connsiteY111" fmla="*/ 4980501 h 6858000"/>
              <a:gd name="connsiteX112" fmla="*/ 6051733 w 6568309"/>
              <a:gd name="connsiteY112" fmla="*/ 4986338 h 6858000"/>
              <a:gd name="connsiteX113" fmla="*/ 6049602 w 6568309"/>
              <a:gd name="connsiteY113" fmla="*/ 4991296 h 6858000"/>
              <a:gd name="connsiteX114" fmla="*/ 6075165 w 6568309"/>
              <a:gd name="connsiteY114" fmla="*/ 5076895 h 6858000"/>
              <a:gd name="connsiteX115" fmla="*/ 6073751 w 6568309"/>
              <a:gd name="connsiteY115" fmla="*/ 5081568 h 6858000"/>
              <a:gd name="connsiteX116" fmla="*/ 6073150 w 6568309"/>
              <a:gd name="connsiteY116" fmla="*/ 5088173 h 6858000"/>
              <a:gd name="connsiteX117" fmla="*/ 6073355 w 6568309"/>
              <a:gd name="connsiteY117" fmla="*/ 5088300 h 6858000"/>
              <a:gd name="connsiteX118" fmla="*/ 6072362 w 6568309"/>
              <a:gd name="connsiteY118" fmla="*/ 5094558 h 6858000"/>
              <a:gd name="connsiteX119" fmla="*/ 6064726 w 6568309"/>
              <a:gd name="connsiteY119" fmla="*/ 5125620 h 6858000"/>
              <a:gd name="connsiteX120" fmla="*/ 6065415 w 6568309"/>
              <a:gd name="connsiteY120" fmla="*/ 5268004 h 6858000"/>
              <a:gd name="connsiteX121" fmla="*/ 6066081 w 6568309"/>
              <a:gd name="connsiteY121" fmla="*/ 5269530 h 6858000"/>
              <a:gd name="connsiteX122" fmla="*/ 6043407 w 6568309"/>
              <a:gd name="connsiteY122" fmla="*/ 5390941 h 6858000"/>
              <a:gd name="connsiteX123" fmla="*/ 6025377 w 6568309"/>
              <a:gd name="connsiteY123" fmla="*/ 5539927 h 6858000"/>
              <a:gd name="connsiteX124" fmla="*/ 6010052 w 6568309"/>
              <a:gd name="connsiteY124" fmla="*/ 5791594 h 6858000"/>
              <a:gd name="connsiteX125" fmla="*/ 5994220 w 6568309"/>
              <a:gd name="connsiteY125" fmla="*/ 5855206 h 6858000"/>
              <a:gd name="connsiteX126" fmla="*/ 5982580 w 6568309"/>
              <a:gd name="connsiteY126" fmla="*/ 5873582 h 6858000"/>
              <a:gd name="connsiteX127" fmla="*/ 5983608 w 6568309"/>
              <a:gd name="connsiteY127" fmla="*/ 5876037 h 6858000"/>
              <a:gd name="connsiteX128" fmla="*/ 5983535 w 6568309"/>
              <a:gd name="connsiteY128" fmla="*/ 5886534 h 6858000"/>
              <a:gd name="connsiteX129" fmla="*/ 5988737 w 6568309"/>
              <a:gd name="connsiteY129" fmla="*/ 5888644 h 6858000"/>
              <a:gd name="connsiteX130" fmla="*/ 5992371 w 6568309"/>
              <a:gd name="connsiteY130" fmla="*/ 5903832 h 6858000"/>
              <a:gd name="connsiteX131" fmla="*/ 5990780 w 6568309"/>
              <a:gd name="connsiteY131" fmla="*/ 5923391 h 6858000"/>
              <a:gd name="connsiteX132" fmla="*/ 5993870 w 6568309"/>
              <a:gd name="connsiteY132" fmla="*/ 6013205 h 6858000"/>
              <a:gd name="connsiteX133" fmla="*/ 5997673 w 6568309"/>
              <a:gd name="connsiteY133" fmla="*/ 6074018 h 6858000"/>
              <a:gd name="connsiteX134" fmla="*/ 6014840 w 6568309"/>
              <a:gd name="connsiteY134" fmla="*/ 6130837 h 6858000"/>
              <a:gd name="connsiteX135" fmla="*/ 6010704 w 6568309"/>
              <a:gd name="connsiteY135" fmla="*/ 6152982 h 6858000"/>
              <a:gd name="connsiteX136" fmla="*/ 6038294 w 6568309"/>
              <a:gd name="connsiteY136" fmla="*/ 6221100 h 6858000"/>
              <a:gd name="connsiteX137" fmla="*/ 6052331 w 6568309"/>
              <a:gd name="connsiteY137" fmla="*/ 6287550 h 6858000"/>
              <a:gd name="connsiteX138" fmla="*/ 6074143 w 6568309"/>
              <a:gd name="connsiteY138" fmla="*/ 6401595 h 6858000"/>
              <a:gd name="connsiteX139" fmla="*/ 6060199 w 6568309"/>
              <a:gd name="connsiteY139" fmla="*/ 6487110 h 6858000"/>
              <a:gd name="connsiteX140" fmla="*/ 6081156 w 6568309"/>
              <a:gd name="connsiteY140" fmla="*/ 6588589 h 6858000"/>
              <a:gd name="connsiteX141" fmla="*/ 6114944 w 6568309"/>
              <a:gd name="connsiteY141" fmla="*/ 6769963 h 6858000"/>
              <a:gd name="connsiteX142" fmla="*/ 6128950 w 6568309"/>
              <a:gd name="connsiteY142" fmla="*/ 6835814 h 6858000"/>
              <a:gd name="connsiteX143" fmla="*/ 6132536 w 6568309"/>
              <a:gd name="connsiteY143" fmla="*/ 6858000 h 6858000"/>
              <a:gd name="connsiteX144" fmla="*/ 4789511 w 6568309"/>
              <a:gd name="connsiteY144" fmla="*/ 6858000 h 6858000"/>
              <a:gd name="connsiteX145" fmla="*/ 1866294 w 6568309"/>
              <a:gd name="connsiteY145" fmla="*/ 6858000 h 6858000"/>
              <a:gd name="connsiteX146" fmla="*/ 1705866 w 6568309"/>
              <a:gd name="connsiteY146" fmla="*/ 6858000 h 6858000"/>
              <a:gd name="connsiteX147" fmla="*/ 1343025 w 6568309"/>
              <a:gd name="connsiteY147" fmla="*/ 6858000 h 6858000"/>
              <a:gd name="connsiteX148" fmla="*/ 523269 w 6568309"/>
              <a:gd name="connsiteY148" fmla="*/ 6858000 h 6858000"/>
              <a:gd name="connsiteX149" fmla="*/ 362841 w 6568309"/>
              <a:gd name="connsiteY149" fmla="*/ 6858000 h 6858000"/>
              <a:gd name="connsiteX150" fmla="*/ 0 w 6568309"/>
              <a:gd name="connsiteY15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6568309" h="6858000">
                <a:moveTo>
                  <a:pt x="0" y="0"/>
                </a:moveTo>
                <a:lnTo>
                  <a:pt x="362841" y="0"/>
                </a:lnTo>
                <a:lnTo>
                  <a:pt x="523269" y="0"/>
                </a:lnTo>
                <a:lnTo>
                  <a:pt x="1343025" y="0"/>
                </a:lnTo>
                <a:lnTo>
                  <a:pt x="1705866" y="0"/>
                </a:lnTo>
                <a:lnTo>
                  <a:pt x="1866294" y="0"/>
                </a:lnTo>
                <a:lnTo>
                  <a:pt x="5225154" y="0"/>
                </a:lnTo>
                <a:lnTo>
                  <a:pt x="6568179" y="0"/>
                </a:lnTo>
                <a:lnTo>
                  <a:pt x="6568309" y="1"/>
                </a:lnTo>
                <a:lnTo>
                  <a:pt x="6562951" y="30700"/>
                </a:lnTo>
                <a:cubicBezTo>
                  <a:pt x="6559126" y="84364"/>
                  <a:pt x="6548218" y="241149"/>
                  <a:pt x="6547446" y="310025"/>
                </a:cubicBezTo>
                <a:cubicBezTo>
                  <a:pt x="6550151" y="367544"/>
                  <a:pt x="6557712" y="408251"/>
                  <a:pt x="6558316" y="443960"/>
                </a:cubicBezTo>
                <a:cubicBezTo>
                  <a:pt x="6555224" y="499397"/>
                  <a:pt x="6534767" y="604434"/>
                  <a:pt x="6528896" y="642659"/>
                </a:cubicBezTo>
                <a:cubicBezTo>
                  <a:pt x="6535204" y="657287"/>
                  <a:pt x="6515365" y="658191"/>
                  <a:pt x="6523095" y="673307"/>
                </a:cubicBezTo>
                <a:cubicBezTo>
                  <a:pt x="6523388" y="693769"/>
                  <a:pt x="6506868" y="797295"/>
                  <a:pt x="6496169" y="839641"/>
                </a:cubicBezTo>
                <a:cubicBezTo>
                  <a:pt x="6484119" y="887148"/>
                  <a:pt x="6457817" y="937731"/>
                  <a:pt x="6450789" y="958357"/>
                </a:cubicBezTo>
                <a:cubicBezTo>
                  <a:pt x="6443760" y="978983"/>
                  <a:pt x="6459217" y="936930"/>
                  <a:pt x="6453996" y="963398"/>
                </a:cubicBezTo>
                <a:cubicBezTo>
                  <a:pt x="6448777" y="989867"/>
                  <a:pt x="6425575" y="1087010"/>
                  <a:pt x="6419467" y="1117169"/>
                </a:cubicBezTo>
                <a:cubicBezTo>
                  <a:pt x="6431540" y="1118586"/>
                  <a:pt x="6409651" y="1135372"/>
                  <a:pt x="6417348" y="1144352"/>
                </a:cubicBezTo>
                <a:cubicBezTo>
                  <a:pt x="6424109" y="1150681"/>
                  <a:pt x="6419047" y="1157251"/>
                  <a:pt x="6418473" y="1164484"/>
                </a:cubicBezTo>
                <a:cubicBezTo>
                  <a:pt x="6423767" y="1173524"/>
                  <a:pt x="6413947" y="1205209"/>
                  <a:pt x="6406979" y="1213829"/>
                </a:cubicBezTo>
                <a:cubicBezTo>
                  <a:pt x="6382818" y="1235037"/>
                  <a:pt x="6400452" y="1277327"/>
                  <a:pt x="6381928" y="1294823"/>
                </a:cubicBezTo>
                <a:cubicBezTo>
                  <a:pt x="6379195" y="1300845"/>
                  <a:pt x="6378069" y="1306615"/>
                  <a:pt x="6377948" y="1312193"/>
                </a:cubicBezTo>
                <a:lnTo>
                  <a:pt x="6379894" y="1327626"/>
                </a:lnTo>
                <a:lnTo>
                  <a:pt x="6385024" y="1331644"/>
                </a:lnTo>
                <a:lnTo>
                  <a:pt x="6383696" y="1341276"/>
                </a:lnTo>
                <a:cubicBezTo>
                  <a:pt x="6383952" y="1342166"/>
                  <a:pt x="6384208" y="1343055"/>
                  <a:pt x="6384464" y="1343945"/>
                </a:cubicBezTo>
                <a:cubicBezTo>
                  <a:pt x="6385957" y="1349040"/>
                  <a:pt x="6387253" y="1354080"/>
                  <a:pt x="6387748" y="1359134"/>
                </a:cubicBezTo>
                <a:cubicBezTo>
                  <a:pt x="6384363" y="1373109"/>
                  <a:pt x="6372802" y="1397612"/>
                  <a:pt x="6364157" y="1427803"/>
                </a:cubicBezTo>
                <a:cubicBezTo>
                  <a:pt x="6348141" y="1460349"/>
                  <a:pt x="6348362" y="1505076"/>
                  <a:pt x="6335874" y="1540278"/>
                </a:cubicBezTo>
                <a:lnTo>
                  <a:pt x="6331892" y="1547262"/>
                </a:lnTo>
                <a:lnTo>
                  <a:pt x="6332744" y="1577056"/>
                </a:lnTo>
                <a:cubicBezTo>
                  <a:pt x="6335859" y="1582205"/>
                  <a:pt x="6336674" y="1589568"/>
                  <a:pt x="6333604" y="1595898"/>
                </a:cubicBezTo>
                <a:lnTo>
                  <a:pt x="6324749" y="1703726"/>
                </a:lnTo>
                <a:cubicBezTo>
                  <a:pt x="6324080" y="1739332"/>
                  <a:pt x="6318019" y="1754453"/>
                  <a:pt x="6329594" y="1809535"/>
                </a:cubicBezTo>
                <a:cubicBezTo>
                  <a:pt x="6344930" y="1868036"/>
                  <a:pt x="6323725" y="1952670"/>
                  <a:pt x="6329062" y="2018310"/>
                </a:cubicBezTo>
                <a:cubicBezTo>
                  <a:pt x="6308075" y="2053162"/>
                  <a:pt x="6326925" y="2034561"/>
                  <a:pt x="6321735" y="2071355"/>
                </a:cubicBezTo>
                <a:lnTo>
                  <a:pt x="6322678" y="2141166"/>
                </a:lnTo>
                <a:lnTo>
                  <a:pt x="6321340" y="2154548"/>
                </a:lnTo>
                <a:lnTo>
                  <a:pt x="6316582" y="2158153"/>
                </a:lnTo>
                <a:lnTo>
                  <a:pt x="6311428" y="2178174"/>
                </a:lnTo>
                <a:cubicBezTo>
                  <a:pt x="6310177" y="2185696"/>
                  <a:pt x="6309622" y="2193828"/>
                  <a:pt x="6310192" y="2202858"/>
                </a:cubicBezTo>
                <a:cubicBezTo>
                  <a:pt x="6319667" y="2232772"/>
                  <a:pt x="6296459" y="2283357"/>
                  <a:pt x="6309211" y="2320214"/>
                </a:cubicBezTo>
                <a:cubicBezTo>
                  <a:pt x="6307537" y="2355906"/>
                  <a:pt x="6302490" y="2394678"/>
                  <a:pt x="6300151" y="2417011"/>
                </a:cubicBezTo>
                <a:cubicBezTo>
                  <a:pt x="6292303" y="2426377"/>
                  <a:pt x="6304439" y="2456509"/>
                  <a:pt x="6295176" y="2454207"/>
                </a:cubicBezTo>
                <a:cubicBezTo>
                  <a:pt x="6299335" y="2464947"/>
                  <a:pt x="6297305" y="2476105"/>
                  <a:pt x="6293727" y="2487203"/>
                </a:cubicBezTo>
                <a:lnTo>
                  <a:pt x="6285477" y="2512282"/>
                </a:lnTo>
                <a:cubicBezTo>
                  <a:pt x="6285720" y="2512961"/>
                  <a:pt x="6285962" y="2513640"/>
                  <a:pt x="6286205" y="2514318"/>
                </a:cubicBezTo>
                <a:cubicBezTo>
                  <a:pt x="6292347" y="2534324"/>
                  <a:pt x="6298487" y="2554328"/>
                  <a:pt x="6304629" y="2574334"/>
                </a:cubicBezTo>
                <a:lnTo>
                  <a:pt x="6303842" y="2579877"/>
                </a:lnTo>
                <a:cubicBezTo>
                  <a:pt x="6303729" y="2585644"/>
                  <a:pt x="6304006" y="2603388"/>
                  <a:pt x="6303953" y="2608928"/>
                </a:cubicBezTo>
                <a:lnTo>
                  <a:pt x="6303530" y="2613111"/>
                </a:lnTo>
                <a:lnTo>
                  <a:pt x="6297474" y="2621996"/>
                </a:lnTo>
                <a:lnTo>
                  <a:pt x="6299263" y="2634265"/>
                </a:lnTo>
                <a:lnTo>
                  <a:pt x="6293065" y="2647237"/>
                </a:lnTo>
                <a:cubicBezTo>
                  <a:pt x="6294685" y="2648158"/>
                  <a:pt x="6296180" y="2649356"/>
                  <a:pt x="6297496" y="2650786"/>
                </a:cubicBezTo>
                <a:lnTo>
                  <a:pt x="6301708" y="2661993"/>
                </a:lnTo>
                <a:lnTo>
                  <a:pt x="6295884" y="2670949"/>
                </a:lnTo>
                <a:cubicBezTo>
                  <a:pt x="6304913" y="2672007"/>
                  <a:pt x="6294429" y="2681695"/>
                  <a:pt x="6291714" y="2690255"/>
                </a:cubicBezTo>
                <a:lnTo>
                  <a:pt x="6292327" y="2695683"/>
                </a:lnTo>
                <a:lnTo>
                  <a:pt x="6284410" y="2713964"/>
                </a:lnTo>
                <a:lnTo>
                  <a:pt x="6280410" y="2730175"/>
                </a:lnTo>
                <a:lnTo>
                  <a:pt x="6288082" y="2763497"/>
                </a:lnTo>
                <a:lnTo>
                  <a:pt x="6260924" y="3051539"/>
                </a:lnTo>
                <a:cubicBezTo>
                  <a:pt x="6251455" y="3165645"/>
                  <a:pt x="6222174" y="3216611"/>
                  <a:pt x="6210151" y="3335396"/>
                </a:cubicBezTo>
                <a:lnTo>
                  <a:pt x="6212034" y="3456509"/>
                </a:lnTo>
                <a:lnTo>
                  <a:pt x="6197490" y="3531827"/>
                </a:lnTo>
                <a:lnTo>
                  <a:pt x="6208018" y="3570877"/>
                </a:lnTo>
                <a:lnTo>
                  <a:pt x="6205920" y="3583849"/>
                </a:lnTo>
                <a:lnTo>
                  <a:pt x="6199616" y="3592763"/>
                </a:lnTo>
                <a:cubicBezTo>
                  <a:pt x="6191839" y="3613948"/>
                  <a:pt x="6196204" y="3641245"/>
                  <a:pt x="6181288" y="3653485"/>
                </a:cubicBezTo>
                <a:cubicBezTo>
                  <a:pt x="6178087" y="3659316"/>
                  <a:pt x="6176516" y="3664985"/>
                  <a:pt x="6175963" y="3670528"/>
                </a:cubicBezTo>
                <a:lnTo>
                  <a:pt x="6176722" y="3685990"/>
                </a:lnTo>
                <a:lnTo>
                  <a:pt x="6181549" y="3690283"/>
                </a:lnTo>
                <a:lnTo>
                  <a:pt x="6179476" y="3699787"/>
                </a:lnTo>
                <a:cubicBezTo>
                  <a:pt x="6179664" y="3700686"/>
                  <a:pt x="6179852" y="3701586"/>
                  <a:pt x="6180040" y="3702486"/>
                </a:cubicBezTo>
                <a:cubicBezTo>
                  <a:pt x="6181140" y="3707637"/>
                  <a:pt x="6182047" y="3712728"/>
                  <a:pt x="6182155" y="3717784"/>
                </a:cubicBezTo>
                <a:cubicBezTo>
                  <a:pt x="6156678" y="3711701"/>
                  <a:pt x="6178864" y="3759789"/>
                  <a:pt x="6158980" y="3746229"/>
                </a:cubicBezTo>
                <a:cubicBezTo>
                  <a:pt x="6144630" y="3780750"/>
                  <a:pt x="6117520" y="3867558"/>
                  <a:pt x="6096049" y="3924910"/>
                </a:cubicBezTo>
                <a:lnTo>
                  <a:pt x="6069712" y="3989353"/>
                </a:lnTo>
                <a:lnTo>
                  <a:pt x="6067330" y="4033899"/>
                </a:lnTo>
                <a:cubicBezTo>
                  <a:pt x="6065506" y="4070470"/>
                  <a:pt x="6063599" y="4110146"/>
                  <a:pt x="6061081" y="4142250"/>
                </a:cubicBezTo>
                <a:cubicBezTo>
                  <a:pt x="6055260" y="4200007"/>
                  <a:pt x="6045907" y="4278998"/>
                  <a:pt x="6042858" y="4329442"/>
                </a:cubicBezTo>
                <a:cubicBezTo>
                  <a:pt x="6038376" y="4381764"/>
                  <a:pt x="6036461" y="4433012"/>
                  <a:pt x="6034182" y="4456184"/>
                </a:cubicBezTo>
                <a:lnTo>
                  <a:pt x="6029178" y="4468478"/>
                </a:lnTo>
                <a:lnTo>
                  <a:pt x="6029974" y="4469862"/>
                </a:lnTo>
                <a:cubicBezTo>
                  <a:pt x="6031287" y="4476321"/>
                  <a:pt x="6030316" y="4480555"/>
                  <a:pt x="6028340" y="4483797"/>
                </a:cubicBezTo>
                <a:lnTo>
                  <a:pt x="6025168" y="4487091"/>
                </a:lnTo>
                <a:lnTo>
                  <a:pt x="6023164" y="4496728"/>
                </a:lnTo>
                <a:lnTo>
                  <a:pt x="6016839" y="4515918"/>
                </a:lnTo>
                <a:cubicBezTo>
                  <a:pt x="6017189" y="4517049"/>
                  <a:pt x="6017537" y="4518182"/>
                  <a:pt x="6017886" y="4519316"/>
                </a:cubicBezTo>
                <a:lnTo>
                  <a:pt x="6011819" y="4547957"/>
                </a:lnTo>
                <a:lnTo>
                  <a:pt x="6012791" y="4548262"/>
                </a:lnTo>
                <a:cubicBezTo>
                  <a:pt x="6014837" y="4549595"/>
                  <a:pt x="6016087" y="4551811"/>
                  <a:pt x="6015703" y="4555939"/>
                </a:cubicBezTo>
                <a:cubicBezTo>
                  <a:pt x="6031790" y="4548276"/>
                  <a:pt x="6021405" y="4557977"/>
                  <a:pt x="6018854" y="4570815"/>
                </a:cubicBezTo>
                <a:cubicBezTo>
                  <a:pt x="6021736" y="4583801"/>
                  <a:pt x="6030754" y="4622347"/>
                  <a:pt x="6033000" y="4633846"/>
                </a:cubicBezTo>
                <a:lnTo>
                  <a:pt x="6032325" y="4639816"/>
                </a:lnTo>
                <a:lnTo>
                  <a:pt x="6032549" y="4639923"/>
                </a:lnTo>
                <a:cubicBezTo>
                  <a:pt x="6032911" y="4641190"/>
                  <a:pt x="6032878" y="4643141"/>
                  <a:pt x="6032309" y="4646192"/>
                </a:cubicBezTo>
                <a:lnTo>
                  <a:pt x="6031095" y="4650706"/>
                </a:lnTo>
                <a:lnTo>
                  <a:pt x="6029786" y="4662290"/>
                </a:lnTo>
                <a:cubicBezTo>
                  <a:pt x="6030161" y="4663587"/>
                  <a:pt x="6030536" y="4664883"/>
                  <a:pt x="6030911" y="4666180"/>
                </a:cubicBezTo>
                <a:lnTo>
                  <a:pt x="6033630" y="4667585"/>
                </a:lnTo>
                <a:lnTo>
                  <a:pt x="6033189" y="4668660"/>
                </a:lnTo>
                <a:cubicBezTo>
                  <a:pt x="6027286" y="4676831"/>
                  <a:pt x="6019767" y="4679345"/>
                  <a:pt x="6038764" y="4689807"/>
                </a:cubicBezTo>
                <a:cubicBezTo>
                  <a:pt x="6028616" y="4708535"/>
                  <a:pt x="6040474" y="4712235"/>
                  <a:pt x="6042217" y="4737890"/>
                </a:cubicBezTo>
                <a:cubicBezTo>
                  <a:pt x="6033362" y="4748600"/>
                  <a:pt x="6035273" y="4757223"/>
                  <a:pt x="6040543" y="4765657"/>
                </a:cubicBezTo>
                <a:cubicBezTo>
                  <a:pt x="6034416" y="4790618"/>
                  <a:pt x="6040696" y="4813399"/>
                  <a:pt x="6039956" y="4841463"/>
                </a:cubicBezTo>
                <a:lnTo>
                  <a:pt x="6057123" y="4969863"/>
                </a:lnTo>
                <a:lnTo>
                  <a:pt x="6055039" y="4974028"/>
                </a:lnTo>
                <a:cubicBezTo>
                  <a:pt x="6053860" y="4976933"/>
                  <a:pt x="6053409" y="4978909"/>
                  <a:pt x="6053462" y="4980318"/>
                </a:cubicBezTo>
                <a:lnTo>
                  <a:pt x="6053643" y="4980501"/>
                </a:lnTo>
                <a:lnTo>
                  <a:pt x="6051733" y="4986338"/>
                </a:lnTo>
                <a:lnTo>
                  <a:pt x="6049602" y="4991296"/>
                </a:lnTo>
                <a:cubicBezTo>
                  <a:pt x="6058123" y="5019829"/>
                  <a:pt x="6066643" y="5048361"/>
                  <a:pt x="6075165" y="5076895"/>
                </a:cubicBezTo>
                <a:lnTo>
                  <a:pt x="6073751" y="5081568"/>
                </a:lnTo>
                <a:cubicBezTo>
                  <a:pt x="6073034" y="5084748"/>
                  <a:pt x="6072888" y="5086810"/>
                  <a:pt x="6073150" y="5088173"/>
                </a:cubicBezTo>
                <a:lnTo>
                  <a:pt x="6073355" y="5088300"/>
                </a:lnTo>
                <a:lnTo>
                  <a:pt x="6072362" y="5094558"/>
                </a:lnTo>
                <a:cubicBezTo>
                  <a:pt x="6070184" y="5105196"/>
                  <a:pt x="6067588" y="5115626"/>
                  <a:pt x="6064726" y="5125620"/>
                </a:cubicBezTo>
                <a:cubicBezTo>
                  <a:pt x="6063568" y="5154527"/>
                  <a:pt x="6065189" y="5244020"/>
                  <a:pt x="6065415" y="5268004"/>
                </a:cubicBezTo>
                <a:cubicBezTo>
                  <a:pt x="6065637" y="5268513"/>
                  <a:pt x="6065860" y="5269021"/>
                  <a:pt x="6066081" y="5269530"/>
                </a:cubicBezTo>
                <a:lnTo>
                  <a:pt x="6043407" y="5390941"/>
                </a:lnTo>
                <a:cubicBezTo>
                  <a:pt x="6032545" y="5438194"/>
                  <a:pt x="6020942" y="5465286"/>
                  <a:pt x="6025377" y="5539927"/>
                </a:cubicBezTo>
                <a:cubicBezTo>
                  <a:pt x="6019787" y="5610775"/>
                  <a:pt x="6013913" y="5740573"/>
                  <a:pt x="6010052" y="5791594"/>
                </a:cubicBezTo>
                <a:cubicBezTo>
                  <a:pt x="5989401" y="5787060"/>
                  <a:pt x="6018524" y="5849672"/>
                  <a:pt x="5994220" y="5855206"/>
                </a:cubicBezTo>
                <a:cubicBezTo>
                  <a:pt x="5995282" y="5860240"/>
                  <a:pt x="5980598" y="5868910"/>
                  <a:pt x="5982580" y="5873582"/>
                </a:cubicBezTo>
                <a:cubicBezTo>
                  <a:pt x="5982922" y="5874401"/>
                  <a:pt x="5983265" y="5875218"/>
                  <a:pt x="5983608" y="5876037"/>
                </a:cubicBezTo>
                <a:lnTo>
                  <a:pt x="5983535" y="5886534"/>
                </a:lnTo>
                <a:lnTo>
                  <a:pt x="5988737" y="5888644"/>
                </a:lnTo>
                <a:cubicBezTo>
                  <a:pt x="5989948" y="5893707"/>
                  <a:pt x="5991159" y="5898769"/>
                  <a:pt x="5992371" y="5903832"/>
                </a:cubicBezTo>
                <a:cubicBezTo>
                  <a:pt x="5992924" y="5909651"/>
                  <a:pt x="5992578" y="5916068"/>
                  <a:pt x="5990780" y="5923391"/>
                </a:cubicBezTo>
                <a:cubicBezTo>
                  <a:pt x="5975822" y="5948880"/>
                  <a:pt x="6013580" y="5981626"/>
                  <a:pt x="5993870" y="6013205"/>
                </a:cubicBezTo>
                <a:cubicBezTo>
                  <a:pt x="5988486" y="6024901"/>
                  <a:pt x="5991718" y="6066777"/>
                  <a:pt x="5997673" y="6074018"/>
                </a:cubicBezTo>
                <a:cubicBezTo>
                  <a:pt x="5998007" y="6081731"/>
                  <a:pt x="6007861" y="6126985"/>
                  <a:pt x="6014840" y="6130837"/>
                </a:cubicBezTo>
                <a:cubicBezTo>
                  <a:pt x="6022998" y="6137057"/>
                  <a:pt x="5999420" y="6156330"/>
                  <a:pt x="6010704" y="6152982"/>
                </a:cubicBezTo>
                <a:cubicBezTo>
                  <a:pt x="6008682" y="6186619"/>
                  <a:pt x="6039938" y="6191636"/>
                  <a:pt x="6038294" y="6221100"/>
                </a:cubicBezTo>
                <a:cubicBezTo>
                  <a:pt x="6039643" y="6222126"/>
                  <a:pt x="6046356" y="6257468"/>
                  <a:pt x="6052331" y="6287550"/>
                </a:cubicBezTo>
                <a:cubicBezTo>
                  <a:pt x="6058307" y="6317632"/>
                  <a:pt x="6082079" y="6391312"/>
                  <a:pt x="6074143" y="6401595"/>
                </a:cubicBezTo>
                <a:cubicBezTo>
                  <a:pt x="6074931" y="6423902"/>
                  <a:pt x="6059614" y="6432919"/>
                  <a:pt x="6060199" y="6487110"/>
                </a:cubicBezTo>
                <a:cubicBezTo>
                  <a:pt x="6075583" y="6574474"/>
                  <a:pt x="6076150" y="6553611"/>
                  <a:pt x="6081156" y="6588589"/>
                </a:cubicBezTo>
                <a:cubicBezTo>
                  <a:pt x="6102088" y="6637976"/>
                  <a:pt x="6067660" y="6687723"/>
                  <a:pt x="6114944" y="6769963"/>
                </a:cubicBezTo>
                <a:cubicBezTo>
                  <a:pt x="6130462" y="6819284"/>
                  <a:pt x="6119243" y="6817955"/>
                  <a:pt x="6128950" y="6835814"/>
                </a:cubicBezTo>
                <a:lnTo>
                  <a:pt x="6132536" y="6858000"/>
                </a:lnTo>
                <a:lnTo>
                  <a:pt x="4789511" y="6858000"/>
                </a:lnTo>
                <a:lnTo>
                  <a:pt x="1866294" y="6858000"/>
                </a:lnTo>
                <a:lnTo>
                  <a:pt x="1705866" y="6858000"/>
                </a:lnTo>
                <a:lnTo>
                  <a:pt x="1343025" y="6858000"/>
                </a:lnTo>
                <a:lnTo>
                  <a:pt x="523269" y="6858000"/>
                </a:lnTo>
                <a:lnTo>
                  <a:pt x="362841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E3A49BD-02D0-9DB4-AF52-2AC975B54BC3}"/>
              </a:ext>
            </a:extLst>
          </p:cNvPr>
          <p:cNvSpPr txBox="1"/>
          <p:nvPr/>
        </p:nvSpPr>
        <p:spPr>
          <a:xfrm>
            <a:off x="346202" y="127687"/>
            <a:ext cx="4784796" cy="13308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ECEBB5C-C286-A537-64C2-2D0380B25A7F}"/>
              </a:ext>
            </a:extLst>
          </p:cNvPr>
          <p:cNvSpPr txBox="1"/>
          <p:nvPr/>
        </p:nvSpPr>
        <p:spPr>
          <a:xfrm>
            <a:off x="155726" y="1738183"/>
            <a:ext cx="6315998" cy="499213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>
                <a:latin typeface="Arial" panose="020B0604020202020204" pitchFamily="34" charset="0"/>
                <a:cs typeface="Arial" panose="020B0604020202020204" pitchFamily="34" charset="0"/>
              </a:rPr>
              <a:t>Flight Foods Ltd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>
                <a:latin typeface="Arial" panose="020B0604020202020204" pitchFamily="34" charset="0"/>
                <a:cs typeface="Arial" panose="020B0604020202020204" pitchFamily="34" charset="0"/>
              </a:rPr>
              <a:t>Mid size company of 40 peoples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>
                <a:latin typeface="Arial" panose="020B0604020202020204" pitchFamily="34" charset="0"/>
                <a:cs typeface="Arial" panose="020B0604020202020204" pitchFamily="34" charset="0"/>
              </a:rPr>
              <a:t>Manufacturing of ready meals for airlines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45720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v"/>
            </a:pPr>
            <a:r>
              <a:rPr lang="en-US" sz="2200" b="1">
                <a:latin typeface="Arial" panose="020B0604020202020204" pitchFamily="34" charset="0"/>
                <a:cs typeface="Arial" panose="020B0604020202020204" pitchFamily="34" charset="0"/>
              </a:rPr>
              <a:t>Main Problems</a:t>
            </a:r>
          </a:p>
          <a:p>
            <a:pPr marL="628650" indent="-45720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US" sz="2200">
                <a:latin typeface="Arial" panose="020B0604020202020204" pitchFamily="34" charset="0"/>
                <a:cs typeface="Arial" panose="020B0604020202020204" pitchFamily="34" charset="0"/>
              </a:rPr>
              <a:t>Decline in Market shares</a:t>
            </a:r>
          </a:p>
          <a:p>
            <a:pPr marL="628650" indent="-45720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US" sz="2200">
                <a:latin typeface="Arial" panose="020B0604020202020204" pitchFamily="34" charset="0"/>
                <a:cs typeface="Arial" panose="020B0604020202020204" pitchFamily="34" charset="0"/>
              </a:rPr>
              <a:t>Undercooked food</a:t>
            </a:r>
          </a:p>
          <a:p>
            <a:pPr marL="628650" indent="-45720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US" sz="2200">
                <a:latin typeface="Arial" panose="020B0604020202020204" pitchFamily="34" charset="0"/>
                <a:cs typeface="Arial" panose="020B0604020202020204" pitchFamily="34" charset="0"/>
              </a:rPr>
              <a:t>Poor food standard and complaint</a:t>
            </a:r>
          </a:p>
          <a:p>
            <a:pPr marL="628650" indent="-45720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US" sz="2200">
                <a:latin typeface="Arial" panose="020B0604020202020204" pitchFamily="34" charset="0"/>
                <a:cs typeface="Arial" panose="020B0604020202020204" pitchFamily="34" charset="0"/>
              </a:rPr>
              <a:t>Poor Packaging </a:t>
            </a:r>
          </a:p>
          <a:p>
            <a:pPr marL="628650" indent="-45720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US" sz="2200">
                <a:latin typeface="Arial" panose="020B0604020202020204" pitchFamily="34" charset="0"/>
                <a:cs typeface="Arial" panose="020B0604020202020204" pitchFamily="34" charset="0"/>
              </a:rPr>
              <a:t>Cultural difference </a:t>
            </a:r>
          </a:p>
          <a:p>
            <a:pPr marL="628650" indent="-45720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US" sz="2200">
                <a:latin typeface="Arial" panose="020B0604020202020204" pitchFamily="34" charset="0"/>
                <a:cs typeface="Arial" panose="020B0604020202020204" pitchFamily="34" charset="0"/>
              </a:rPr>
              <a:t>Barely use English words in their language</a:t>
            </a:r>
          </a:p>
          <a:p>
            <a:pPr marL="628650" indent="-45720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US" sz="2200">
                <a:latin typeface="Arial" panose="020B0604020202020204" pitchFamily="34" charset="0"/>
                <a:cs typeface="Arial" panose="020B0604020202020204" pitchFamily="34" charset="0"/>
              </a:rPr>
              <a:t>No Proper training provided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9A701A2-AA01-17D4-4E10-6C123CE172D1}"/>
              </a:ext>
            </a:extLst>
          </p:cNvPr>
          <p:cNvSpPr txBox="1"/>
          <p:nvPr/>
        </p:nvSpPr>
        <p:spPr>
          <a:xfrm>
            <a:off x="6882714" y="186587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  <p:sp>
        <p:nvSpPr>
          <p:cNvPr id="42" name="Rounded Rectangle 41">
            <a:extLst>
              <a:ext uri="{FF2B5EF4-FFF2-40B4-BE49-F238E27FC236}">
                <a16:creationId xmlns:a16="http://schemas.microsoft.com/office/drawing/2014/main" id="{A9DF6313-FBC2-9722-6464-B3C609F1595A}"/>
              </a:ext>
            </a:extLst>
          </p:cNvPr>
          <p:cNvSpPr/>
          <p:nvPr/>
        </p:nvSpPr>
        <p:spPr>
          <a:xfrm>
            <a:off x="248312" y="222637"/>
            <a:ext cx="4564226" cy="114094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>
                <a:solidFill>
                  <a:schemeClr val="bg1"/>
                </a:solidFill>
              </a:rPr>
              <a:t>Introduction</a:t>
            </a:r>
            <a:endParaRPr lang="en-US" sz="4800">
              <a:solidFill>
                <a:schemeClr val="bg1"/>
              </a:solidFill>
            </a:endParaRPr>
          </a:p>
        </p:txBody>
      </p:sp>
      <p:pic>
        <p:nvPicPr>
          <p:cNvPr id="71" name="Picture 70" descr="A white airplane with blue and orange stripes&#10;&#10;AI-generated content may be incorrect.">
            <a:extLst>
              <a:ext uri="{FF2B5EF4-FFF2-40B4-BE49-F238E27FC236}">
                <a16:creationId xmlns:a16="http://schemas.microsoft.com/office/drawing/2014/main" id="{1555B10A-113D-20DA-0BE6-8FE32E9521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12982" y="963827"/>
            <a:ext cx="5181128" cy="518112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5B7838D-5D44-CA36-8B19-D468F4609F7D}"/>
              </a:ext>
            </a:extLst>
          </p:cNvPr>
          <p:cNvSpPr txBox="1"/>
          <p:nvPr/>
        </p:nvSpPr>
        <p:spPr>
          <a:xfrm>
            <a:off x="10539168" y="6407147"/>
            <a:ext cx="14971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/>
              <a:t>Tejas Mehta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53410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A213C4-C906-11C6-1048-937434CAE9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700">
                <a:solidFill>
                  <a:srgbClr val="FFFFFF"/>
                </a:solidFill>
              </a:rPr>
              <a:t>Physical and Environmental Barrier </a:t>
            </a:r>
          </a:p>
        </p:txBody>
      </p:sp>
      <p:graphicFrame>
        <p:nvGraphicFramePr>
          <p:cNvPr id="31" name="Content Placeholder 2">
            <a:extLst>
              <a:ext uri="{FF2B5EF4-FFF2-40B4-BE49-F238E27FC236}">
                <a16:creationId xmlns:a16="http://schemas.microsoft.com/office/drawing/2014/main" id="{282ECE08-51C4-0F4B-2540-97D7AB4698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7158257"/>
              </p:ext>
            </p:extLst>
          </p:nvPr>
        </p:nvGraphicFramePr>
        <p:xfrm>
          <a:off x="4572558" y="412375"/>
          <a:ext cx="6615395" cy="60610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F66E1F85-ACAA-EBA5-04A4-FBF70057A743}"/>
              </a:ext>
            </a:extLst>
          </p:cNvPr>
          <p:cNvSpPr txBox="1"/>
          <p:nvPr/>
        </p:nvSpPr>
        <p:spPr>
          <a:xfrm>
            <a:off x="10694894" y="6445625"/>
            <a:ext cx="14971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/>
              <a:t>Tejas Mehta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91732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CB95732-565A-4D2C-A3AB-CC460C0D38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19B653C-798C-4333-8452-3DF3AE3C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FE50278-E2EC-42B2-A1F1-921DD3990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5305994" y="-5310547"/>
            <a:ext cx="1580014" cy="12192002"/>
          </a:xfrm>
          <a:prstGeom prst="rect">
            <a:avLst/>
          </a:prstGeom>
          <a:gradFill>
            <a:gsLst>
              <a:gs pos="19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1236153F-0DB4-40DD-87C6-B40C1B7E28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25434" y="0"/>
            <a:ext cx="4303422" cy="1575461"/>
          </a:xfrm>
          <a:prstGeom prst="rect">
            <a:avLst/>
          </a:prstGeom>
          <a:gradFill>
            <a:gsLst>
              <a:gs pos="0">
                <a:schemeClr val="accent1">
                  <a:alpha val="72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12C2E4-7935-5E0E-204D-1A2C272AF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5" y="288404"/>
            <a:ext cx="7170656" cy="97744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100" b="1">
                <a:solidFill>
                  <a:srgbClr val="FFFFFF"/>
                </a:solidFill>
              </a:rPr>
              <a:t>Shannon and Weaver Model of Communication</a:t>
            </a:r>
            <a:endParaRPr lang="en-US" sz="3100">
              <a:solidFill>
                <a:srgbClr val="FFFFFF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94B5328-E6FF-ACB3-5A19-1EE31EBBD3EC}"/>
              </a:ext>
            </a:extLst>
          </p:cNvPr>
          <p:cNvSpPr txBox="1"/>
          <p:nvPr/>
        </p:nvSpPr>
        <p:spPr>
          <a:xfrm>
            <a:off x="9955802" y="6395300"/>
            <a:ext cx="2235926" cy="46035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>
                <a:solidFill>
                  <a:srgbClr val="000000"/>
                </a:solidFill>
              </a:rPr>
              <a:t>Tejas Mehta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2000">
              <a:solidFill>
                <a:srgbClr val="000000"/>
              </a:solidFill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88E55072-B34C-C454-C5C7-E39473461F3D}"/>
              </a:ext>
            </a:extLst>
          </p:cNvPr>
          <p:cNvSpPr/>
          <p:nvPr/>
        </p:nvSpPr>
        <p:spPr>
          <a:xfrm>
            <a:off x="1156783" y="2034913"/>
            <a:ext cx="10049436" cy="100404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GB" b="0" i="0">
                <a:solidFill>
                  <a:srgbClr val="E6E8F0"/>
                </a:solidFill>
                <a:effectLst/>
                <a:latin typeface="Google Sans"/>
              </a:rPr>
              <a:t> </a:t>
            </a:r>
            <a:r>
              <a:rPr lang="en-GB" b="0" i="0">
                <a:effectLst/>
                <a:latin typeface="Google Sans"/>
              </a:rPr>
              <a:t>According to Shannon and Weaver (1949), noise represents any disruption in the channel such as                       loud sounds or technical issues, that can distort the message. 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CC8C231F-D930-949E-FCEE-7380918987A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30726410"/>
              </p:ext>
            </p:extLst>
          </p:nvPr>
        </p:nvGraphicFramePr>
        <p:xfrm>
          <a:off x="254653" y="2254041"/>
          <a:ext cx="11681012" cy="43714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358499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98B444-EA3D-C008-3D4D-A6FA7AA8D5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Solution </a:t>
            </a:r>
          </a:p>
        </p:txBody>
      </p:sp>
      <p:graphicFrame>
        <p:nvGraphicFramePr>
          <p:cNvPr id="55" name="Content Placeholder 2">
            <a:extLst>
              <a:ext uri="{FF2B5EF4-FFF2-40B4-BE49-F238E27FC236}">
                <a16:creationId xmlns:a16="http://schemas.microsoft.com/office/drawing/2014/main" id="{03833A82-855D-9BCE-2E79-D5EBCEF6E4D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32599470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20573F5C-104D-4CB8-95A8-013B14D1BB93}"/>
              </a:ext>
            </a:extLst>
          </p:cNvPr>
          <p:cNvSpPr txBox="1"/>
          <p:nvPr/>
        </p:nvSpPr>
        <p:spPr>
          <a:xfrm>
            <a:off x="10575027" y="6305384"/>
            <a:ext cx="14971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/>
              <a:t>Tejas Mehta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5021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DD25FC5-1873-62E9-D27E-B7550A99E5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64990532"/>
              </p:ext>
            </p:extLst>
          </p:nvPr>
        </p:nvGraphicFramePr>
        <p:xfrm>
          <a:off x="1" y="1891999"/>
          <a:ext cx="12191999" cy="49660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94E1F783-6831-222B-99B7-7C07684F3D99}"/>
              </a:ext>
            </a:extLst>
          </p:cNvPr>
          <p:cNvSpPr/>
          <p:nvPr/>
        </p:nvSpPr>
        <p:spPr>
          <a:xfrm>
            <a:off x="127687" y="191526"/>
            <a:ext cx="5161005" cy="903461"/>
          </a:xfrm>
          <a:prstGeom prst="round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4400" b="1"/>
              <a:t>Language Barrier</a:t>
            </a:r>
            <a:endParaRPr lang="en-US" sz="4400"/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E29974DC-D608-E024-935C-96726336975D}"/>
              </a:ext>
            </a:extLst>
          </p:cNvPr>
          <p:cNvSpPr/>
          <p:nvPr/>
        </p:nvSpPr>
        <p:spPr>
          <a:xfrm>
            <a:off x="127687" y="1360658"/>
            <a:ext cx="11936626" cy="106268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457200" indent="-457200">
              <a:buFont typeface="Wingdings" pitchFamily="2" charset="2"/>
              <a:buChar char="v"/>
            </a:pPr>
            <a:r>
              <a:rPr lang="en-US" sz="2800"/>
              <a:t>According to Shannon and Weaver (1949) “Communication is a linear process which goes from sender to receiver through a channel”</a:t>
            </a:r>
          </a:p>
          <a:p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A3606E9-F827-9AA7-10B6-0ABB7C8DCC18}"/>
              </a:ext>
            </a:extLst>
          </p:cNvPr>
          <p:cNvSpPr txBox="1"/>
          <p:nvPr/>
        </p:nvSpPr>
        <p:spPr>
          <a:xfrm>
            <a:off x="10013229" y="6364052"/>
            <a:ext cx="205108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/>
              <a:t>Peppy Christiane</a:t>
            </a:r>
            <a:r>
              <a:rPr lang="en-GB" b="0" i="0" baseline="0"/>
              <a:t>                                                         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71276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BEE49E8-D610-F0E8-9801-73546CEBAFC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43397640"/>
              </p:ext>
            </p:extLst>
          </p:nvPr>
        </p:nvGraphicFramePr>
        <p:xfrm>
          <a:off x="520528" y="1479636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911DC387-A257-2709-682A-FFF47F8ACD9A}"/>
              </a:ext>
            </a:extLst>
          </p:cNvPr>
          <p:cNvSpPr txBox="1"/>
          <p:nvPr/>
        </p:nvSpPr>
        <p:spPr>
          <a:xfrm>
            <a:off x="10013229" y="6364052"/>
            <a:ext cx="205108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/>
              <a:t>Peppy Christiane</a:t>
            </a:r>
            <a:r>
              <a:rPr lang="en-GB" b="0" i="0" baseline="0"/>
              <a:t>                                                          </a:t>
            </a:r>
            <a:endParaRPr lang="en-GB"/>
          </a:p>
        </p:txBody>
      </p:sp>
      <p:sp>
        <p:nvSpPr>
          <p:cNvPr id="25" name="Rounded Rectangle 3">
            <a:extLst>
              <a:ext uri="{FF2B5EF4-FFF2-40B4-BE49-F238E27FC236}">
                <a16:creationId xmlns:a16="http://schemas.microsoft.com/office/drawing/2014/main" id="{B2177A58-874B-7BDF-6E52-4B736AA162EB}"/>
              </a:ext>
            </a:extLst>
          </p:cNvPr>
          <p:cNvSpPr/>
          <p:nvPr/>
        </p:nvSpPr>
        <p:spPr>
          <a:xfrm>
            <a:off x="518212" y="182001"/>
            <a:ext cx="5161005" cy="903461"/>
          </a:xfrm>
          <a:prstGeom prst="round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4400" b="1"/>
              <a:t>Language Barrier</a:t>
            </a:r>
            <a:endParaRPr lang="en-US" sz="4400"/>
          </a:p>
        </p:txBody>
      </p:sp>
    </p:spTree>
    <p:extLst>
      <p:ext uri="{BB962C8B-B14F-4D97-AF65-F5344CB8AC3E}">
        <p14:creationId xmlns:p14="http://schemas.microsoft.com/office/powerpoint/2010/main" val="25352080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B6846F02-8774-0D5A-61E2-F5EE81DF3A0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6446937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E55582CB-03FB-9783-EC27-5BDD76D290C8}"/>
              </a:ext>
            </a:extLst>
          </p:cNvPr>
          <p:cNvSpPr/>
          <p:nvPr/>
        </p:nvSpPr>
        <p:spPr>
          <a:xfrm>
            <a:off x="691979" y="395416"/>
            <a:ext cx="4053016" cy="9144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/>
              <a:t>Solution</a:t>
            </a:r>
            <a:r>
              <a:rPr lang="en-US"/>
              <a:t>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470A356-B9CE-783C-2E1D-2200E58D6829}"/>
              </a:ext>
            </a:extLst>
          </p:cNvPr>
          <p:cNvSpPr txBox="1"/>
          <p:nvPr/>
        </p:nvSpPr>
        <p:spPr>
          <a:xfrm>
            <a:off x="10228382" y="6390946"/>
            <a:ext cx="196361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/>
              <a:t>Peppy Christiane</a:t>
            </a:r>
            <a:r>
              <a:rPr lang="en-GB" b="0" i="0" baseline="0"/>
              <a:t>                                                         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91904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" name="Rectangle 78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7" name="Freeform: Shape 8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6D4B1E9-897C-8D1C-A2AE-ECFC06C2C939}"/>
              </a:ext>
            </a:extLst>
          </p:cNvPr>
          <p:cNvSpPr txBox="1"/>
          <p:nvPr/>
        </p:nvSpPr>
        <p:spPr>
          <a:xfrm>
            <a:off x="127518" y="535899"/>
            <a:ext cx="3201366" cy="33874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Attitudinal Barriers</a:t>
            </a:r>
          </a:p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C5423AE-F59D-B8A0-9562-7896934D5D9E}"/>
              </a:ext>
            </a:extLst>
          </p:cNvPr>
          <p:cNvSpPr txBox="1"/>
          <p:nvPr/>
        </p:nvSpPr>
        <p:spPr>
          <a:xfrm>
            <a:off x="10559334" y="6435269"/>
            <a:ext cx="16326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spcAft>
                <a:spcPts val="600"/>
              </a:spcAft>
            </a:pPr>
            <a:r>
              <a:rPr lang="en-GB" err="1"/>
              <a:t>Tahmina</a:t>
            </a:r>
            <a:r>
              <a:rPr lang="en-GB"/>
              <a:t> Liza</a:t>
            </a:r>
          </a:p>
        </p:txBody>
      </p:sp>
      <p:graphicFrame>
        <p:nvGraphicFramePr>
          <p:cNvPr id="60" name="Content Placeholder 2">
            <a:extLst>
              <a:ext uri="{FF2B5EF4-FFF2-40B4-BE49-F238E27FC236}">
                <a16:creationId xmlns:a16="http://schemas.microsoft.com/office/drawing/2014/main" id="{2F7D82BE-F170-D7A8-9D6D-5662C5F4C7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31536628"/>
              </p:ext>
            </p:extLst>
          </p:nvPr>
        </p:nvGraphicFramePr>
        <p:xfrm>
          <a:off x="4343602" y="30376"/>
          <a:ext cx="7482755" cy="6403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226891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2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14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16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3" name="TextBox 4">
            <a:extLst>
              <a:ext uri="{FF2B5EF4-FFF2-40B4-BE49-F238E27FC236}">
                <a16:creationId xmlns:a16="http://schemas.microsoft.com/office/drawing/2014/main" id="{00B4F4AB-B7C4-792E-2788-9BE1D3FFC8B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39922283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A6214084-D525-486F-DE19-E084D8CBE230}"/>
              </a:ext>
            </a:extLst>
          </p:cNvPr>
          <p:cNvSpPr txBox="1"/>
          <p:nvPr/>
        </p:nvSpPr>
        <p:spPr>
          <a:xfrm>
            <a:off x="10559334" y="6435269"/>
            <a:ext cx="16326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err="1"/>
              <a:t>Tahmina</a:t>
            </a:r>
            <a:r>
              <a:rPr lang="en-GB"/>
              <a:t> Liza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5459825-2A79-8887-196A-E7FC579FEF59}"/>
              </a:ext>
            </a:extLst>
          </p:cNvPr>
          <p:cNvSpPr txBox="1"/>
          <p:nvPr/>
        </p:nvSpPr>
        <p:spPr>
          <a:xfrm>
            <a:off x="340659" y="463016"/>
            <a:ext cx="4168588" cy="6499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Attitudinal Barriers</a:t>
            </a:r>
          </a:p>
        </p:txBody>
      </p:sp>
    </p:spTree>
    <p:extLst>
      <p:ext uri="{BB962C8B-B14F-4D97-AF65-F5344CB8AC3E}">
        <p14:creationId xmlns:p14="http://schemas.microsoft.com/office/powerpoint/2010/main" val="2249966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20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22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24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26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28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80AF2C-1844-3CF6-67F6-7644F70B4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  <a:latin typeface="Aptos"/>
              </a:rPr>
              <a:t>Solution </a:t>
            </a:r>
            <a:endParaRPr lang="en-US" sz="4000">
              <a:solidFill>
                <a:srgbClr val="FFFFFF"/>
              </a:solidFill>
            </a:endParaRPr>
          </a:p>
        </p:txBody>
      </p:sp>
      <p:graphicFrame>
        <p:nvGraphicFramePr>
          <p:cNvPr id="39" name="Content Placeholder 2">
            <a:extLst>
              <a:ext uri="{FF2B5EF4-FFF2-40B4-BE49-F238E27FC236}">
                <a16:creationId xmlns:a16="http://schemas.microsoft.com/office/drawing/2014/main" id="{DA7422B4-8DB4-6474-43BA-3B67926196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9460569"/>
              </p:ext>
            </p:extLst>
          </p:nvPr>
        </p:nvGraphicFramePr>
        <p:xfrm>
          <a:off x="459350" y="1885279"/>
          <a:ext cx="8964568" cy="44965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2E352818-83FC-957B-28A0-EFB3C060FB0F}"/>
              </a:ext>
            </a:extLst>
          </p:cNvPr>
          <p:cNvSpPr txBox="1"/>
          <p:nvPr/>
        </p:nvSpPr>
        <p:spPr>
          <a:xfrm>
            <a:off x="10559334" y="6435269"/>
            <a:ext cx="16326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err="1"/>
              <a:t>Tahmina</a:t>
            </a:r>
            <a:r>
              <a:rPr lang="en-GB"/>
              <a:t> Liza</a:t>
            </a:r>
          </a:p>
        </p:txBody>
      </p:sp>
    </p:spTree>
    <p:extLst>
      <p:ext uri="{BB962C8B-B14F-4D97-AF65-F5344CB8AC3E}">
        <p14:creationId xmlns:p14="http://schemas.microsoft.com/office/powerpoint/2010/main" val="3267459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A55B38-98B8-445C-43A2-BCD5CB20BB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Age Barrier</a:t>
            </a:r>
          </a:p>
        </p:txBody>
      </p:sp>
      <p:graphicFrame>
        <p:nvGraphicFramePr>
          <p:cNvPr id="28" name="Content Placeholder 2">
            <a:extLst>
              <a:ext uri="{FF2B5EF4-FFF2-40B4-BE49-F238E27FC236}">
                <a16:creationId xmlns:a16="http://schemas.microsoft.com/office/drawing/2014/main" id="{29B4D67E-2C9A-D0FE-950C-8914638555C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371599" y="2318197"/>
          <a:ext cx="9724031" cy="36833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1" name="TextBox 9">
            <a:extLst>
              <a:ext uri="{FF2B5EF4-FFF2-40B4-BE49-F238E27FC236}">
                <a16:creationId xmlns:a16="http://schemas.microsoft.com/office/drawing/2014/main" id="{AEDBF42C-F803-8373-2C21-7022AF7FD0C9}"/>
              </a:ext>
            </a:extLst>
          </p:cNvPr>
          <p:cNvSpPr txBox="1"/>
          <p:nvPr/>
        </p:nvSpPr>
        <p:spPr>
          <a:xfrm>
            <a:off x="10272713" y="6319838"/>
            <a:ext cx="1519238" cy="646331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aseline="0">
                <a:latin typeface="Calibri"/>
              </a:rPr>
              <a:t>Luna Begum </a:t>
            </a:r>
            <a:endParaRPr lang="en-GB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10256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EE50F3-FE45-E687-41F8-44EB664D57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Solution </a:t>
            </a:r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D1F8560B-038A-A84D-CE1F-76BB451FF39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7519378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3" name="TextBox 9">
            <a:extLst>
              <a:ext uri="{FF2B5EF4-FFF2-40B4-BE49-F238E27FC236}">
                <a16:creationId xmlns:a16="http://schemas.microsoft.com/office/drawing/2014/main" id="{62F9BA3B-7711-F1C7-AFA0-A1A4770D2E1D}"/>
              </a:ext>
            </a:extLst>
          </p:cNvPr>
          <p:cNvSpPr txBox="1"/>
          <p:nvPr/>
        </p:nvSpPr>
        <p:spPr>
          <a:xfrm>
            <a:off x="10272713" y="6319838"/>
            <a:ext cx="1519238" cy="646331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aseline="0">
                <a:latin typeface="Calibri"/>
              </a:rPr>
              <a:t>Luna Begum </a:t>
            </a:r>
            <a:endParaRPr lang="en-GB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02158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270C30-6DAB-C6C5-2295-53F8FDEF55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Cultural Barrier </a:t>
            </a:r>
          </a:p>
        </p:txBody>
      </p: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709A795A-7063-AC24-13DE-6DF208F167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99903865"/>
              </p:ext>
            </p:extLst>
          </p:nvPr>
        </p:nvGraphicFramePr>
        <p:xfrm>
          <a:off x="4905052" y="614742"/>
          <a:ext cx="6259738" cy="55896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DD1E21D3-7B7B-6B28-509E-62DD436C4271}"/>
              </a:ext>
            </a:extLst>
          </p:cNvPr>
          <p:cNvSpPr txBox="1"/>
          <p:nvPr/>
        </p:nvSpPr>
        <p:spPr>
          <a:xfrm>
            <a:off x="10443883" y="6449770"/>
            <a:ext cx="155415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err="1"/>
              <a:t>Minan</a:t>
            </a:r>
            <a:r>
              <a:rPr lang="en-GB"/>
              <a:t> Pinto</a:t>
            </a:r>
          </a:p>
          <a:p>
            <a:pPr lvl="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97792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CFAF2D-AC9B-E647-5AB1-5F0346238D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19802" y="496019"/>
            <a:ext cx="6978868" cy="788519"/>
          </a:xfrm>
        </p:spPr>
        <p:txBody>
          <a:bodyPr>
            <a:normAutofit/>
          </a:bodyPr>
          <a:lstStyle/>
          <a:p>
            <a:r>
              <a:rPr lang="en-US" sz="3600" b="1">
                <a:solidFill>
                  <a:schemeClr val="tx2"/>
                </a:solidFill>
                <a:latin typeface="Poppins"/>
                <a:cs typeface="Poppins"/>
              </a:rPr>
              <a:t> </a:t>
            </a:r>
            <a:endParaRPr lang="en-US" sz="3600">
              <a:solidFill>
                <a:schemeClr val="tx2"/>
              </a:solidFill>
              <a:latin typeface="Aptos Display"/>
              <a:cs typeface="Poppins"/>
            </a:endParaRPr>
          </a:p>
          <a:p>
            <a:endParaRPr lang="en-US" sz="3600" b="1">
              <a:solidFill>
                <a:schemeClr val="tx2"/>
              </a:solidFill>
              <a:latin typeface="Poppins"/>
              <a:cs typeface="Poppin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372FFB-BCCD-9CD6-6837-B29852424E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0891" y="1183435"/>
            <a:ext cx="9826104" cy="1127006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r>
              <a:rPr lang="en-US" sz="1800">
                <a:solidFill>
                  <a:srgbClr val="181818"/>
                </a:solidFill>
                <a:latin typeface="Arial"/>
                <a:ea typeface="+mn-lt"/>
                <a:cs typeface="Poppins"/>
              </a:rPr>
              <a:t>According to Schramm’s model (1954), coding and decoding are the two essential processes </a:t>
            </a:r>
            <a:r>
              <a:rPr lang="en-US" sz="1800" err="1">
                <a:solidFill>
                  <a:srgbClr val="181818"/>
                </a:solidFill>
                <a:latin typeface="Arial"/>
                <a:ea typeface="+mn-lt"/>
                <a:cs typeface="Poppins"/>
              </a:rPr>
              <a:t>processes</a:t>
            </a:r>
            <a:r>
              <a:rPr lang="en-US" sz="1800">
                <a:solidFill>
                  <a:srgbClr val="181818"/>
                </a:solidFill>
                <a:latin typeface="Arial"/>
                <a:ea typeface="+mn-lt"/>
                <a:cs typeface="Poppins"/>
              </a:rPr>
              <a:t> of </a:t>
            </a:r>
            <a:r>
              <a:rPr lang="en-US" sz="1800" err="1">
                <a:solidFill>
                  <a:srgbClr val="181818"/>
                </a:solidFill>
                <a:latin typeface="Arial"/>
                <a:ea typeface="+mn-lt"/>
                <a:cs typeface="Poppins"/>
              </a:rPr>
              <a:t>aneffective</a:t>
            </a:r>
            <a:r>
              <a:rPr lang="en-US" sz="1800">
                <a:solidFill>
                  <a:srgbClr val="181818"/>
                </a:solidFill>
                <a:latin typeface="Arial"/>
                <a:ea typeface="+mn-lt"/>
                <a:cs typeface="Poppins"/>
              </a:rPr>
              <a:t> communication</a:t>
            </a:r>
            <a:r>
              <a:rPr lang="en-US" sz="1800">
                <a:solidFill>
                  <a:srgbClr val="000000"/>
                </a:solidFill>
                <a:latin typeface="Arial"/>
                <a:ea typeface="+mn-lt"/>
                <a:cs typeface="Poppins"/>
              </a:rPr>
              <a:t>.</a:t>
            </a:r>
            <a:endParaRPr lang="en-US" sz="1800">
              <a:latin typeface="Arial"/>
              <a:cs typeface="Arial"/>
            </a:endParaRPr>
          </a:p>
          <a:p>
            <a:pPr>
              <a:buNone/>
            </a:pPr>
            <a:r>
              <a:rPr lang="en-US" sz="1800">
                <a:solidFill>
                  <a:srgbClr val="000000"/>
                </a:solidFill>
                <a:latin typeface="Arial"/>
                <a:ea typeface="+mn-lt"/>
                <a:cs typeface="Poppins"/>
              </a:rPr>
              <a:t>He also emphasizes that the communication is incomplete unless and until the sender receives a feedback from the recipient.</a:t>
            </a:r>
            <a:endParaRPr lang="en-US" sz="1800">
              <a:latin typeface="Arial"/>
              <a:cs typeface="Arial"/>
            </a:endParaRPr>
          </a:p>
          <a:p>
            <a:pPr marL="0" indent="0">
              <a:buNone/>
            </a:pPr>
            <a:endParaRPr lang="en-US" sz="1800">
              <a:solidFill>
                <a:schemeClr val="tx2"/>
              </a:solidFill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endParaRPr lang="en-US" sz="1800">
              <a:solidFill>
                <a:schemeClr val="tx2"/>
              </a:solidFill>
            </a:endParaRPr>
          </a:p>
          <a:p>
            <a:endParaRPr lang="en-US" sz="1800">
              <a:solidFill>
                <a:schemeClr val="tx2"/>
              </a:solidFill>
            </a:endParaRPr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36522" y="336406"/>
            <a:ext cx="6355479" cy="6521594"/>
            <a:chOff x="5836522" y="353119"/>
            <a:chExt cx="6355479" cy="6521594"/>
          </a:xfrm>
        </p:grpSpPr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90126" y="1955319"/>
              <a:ext cx="2448743" cy="491939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6522" y="2340594"/>
              <a:ext cx="2243554" cy="4534119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0F238C6B-0406-3B8D-4DDC-416503AAB7E4}"/>
              </a:ext>
            </a:extLst>
          </p:cNvPr>
          <p:cNvSpPr txBox="1"/>
          <p:nvPr/>
        </p:nvSpPr>
        <p:spPr>
          <a:xfrm>
            <a:off x="9852085" y="4812221"/>
            <a:ext cx="1416170" cy="202482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pic>
        <p:nvPicPr>
          <p:cNvPr id="8" name="Picture 7" descr="illustration giving orders. businessman in suit pointing ahead ...">
            <a:extLst>
              <a:ext uri="{FF2B5EF4-FFF2-40B4-BE49-F238E27FC236}">
                <a16:creationId xmlns:a16="http://schemas.microsoft.com/office/drawing/2014/main" id="{0F8975E8-EDB3-A28F-1055-2386937347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1570" y="3313322"/>
            <a:ext cx="1853547" cy="202254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B54C364-0681-6122-FC35-5F82D69AD18B}"/>
              </a:ext>
            </a:extLst>
          </p:cNvPr>
          <p:cNvSpPr txBox="1"/>
          <p:nvPr/>
        </p:nvSpPr>
        <p:spPr>
          <a:xfrm>
            <a:off x="2146704" y="1295344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5FEAAF2-C456-B5F8-413C-50EFB8612FB6}"/>
              </a:ext>
            </a:extLst>
          </p:cNvPr>
          <p:cNvSpPr txBox="1"/>
          <p:nvPr/>
        </p:nvSpPr>
        <p:spPr>
          <a:xfrm>
            <a:off x="4708409" y="2392666"/>
            <a:ext cx="1857633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000">
                <a:latin typeface="Arial"/>
                <a:ea typeface="Roboto"/>
                <a:cs typeface="Roboto"/>
              </a:rPr>
              <a:t>message</a:t>
            </a:r>
            <a:endParaRPr lang="en-US" sz="3000">
              <a:latin typeface="Arial"/>
              <a:cs typeface="Arial"/>
            </a:endParaRPr>
          </a:p>
        </p:txBody>
      </p:sp>
      <p:pic>
        <p:nvPicPr>
          <p:cNvPr id="17" name="Picture 16" descr="Free blank map of Asia | Free stock photo - 401872">
            <a:extLst>
              <a:ext uri="{FF2B5EF4-FFF2-40B4-BE49-F238E27FC236}">
                <a16:creationId xmlns:a16="http://schemas.microsoft.com/office/drawing/2014/main" id="{28977E94-B06A-7B1C-EA0B-AB6A92AAC0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30343" y="3309410"/>
            <a:ext cx="2639736" cy="2270667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C8F2A76E-8130-354E-68AA-847A8A489303}"/>
              </a:ext>
            </a:extLst>
          </p:cNvPr>
          <p:cNvSpPr txBox="1"/>
          <p:nvPr/>
        </p:nvSpPr>
        <p:spPr>
          <a:xfrm>
            <a:off x="1189823" y="5662126"/>
            <a:ext cx="27432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ENCODER</a:t>
            </a:r>
          </a:p>
          <a:p>
            <a:r>
              <a:rPr lang="en-GB"/>
              <a:t>INTERPRETER</a:t>
            </a:r>
          </a:p>
          <a:p>
            <a:r>
              <a:rPr lang="en-GB"/>
              <a:t>DECODER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58B6E84-8725-503A-5723-11634D357B36}"/>
              </a:ext>
            </a:extLst>
          </p:cNvPr>
          <p:cNvSpPr txBox="1"/>
          <p:nvPr/>
        </p:nvSpPr>
        <p:spPr>
          <a:xfrm>
            <a:off x="1194098" y="2664763"/>
            <a:ext cx="235651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cs typeface="Arial"/>
              </a:rPr>
              <a:t>GARY / MANAGER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ED50DA9-A91F-4F69-2BAE-35AFCC581008}"/>
              </a:ext>
            </a:extLst>
          </p:cNvPr>
          <p:cNvSpPr txBox="1"/>
          <p:nvPr/>
        </p:nvSpPr>
        <p:spPr>
          <a:xfrm>
            <a:off x="9194132" y="5668197"/>
            <a:ext cx="27432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DECODER</a:t>
            </a:r>
          </a:p>
          <a:p>
            <a:r>
              <a:rPr lang="en-GB"/>
              <a:t>INTERPRETER</a:t>
            </a:r>
          </a:p>
          <a:p>
            <a:r>
              <a:rPr lang="en-GB"/>
              <a:t>ENCODER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5CD13CB-B892-9555-8351-4D923D50A607}"/>
              </a:ext>
            </a:extLst>
          </p:cNvPr>
          <p:cNvSpPr txBox="1"/>
          <p:nvPr/>
        </p:nvSpPr>
        <p:spPr>
          <a:xfrm>
            <a:off x="4327735" y="3714361"/>
            <a:ext cx="3283597" cy="150114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Language Barriers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Perception / Interpretation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Communication Styles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Norms and Values</a:t>
            </a:r>
            <a:endParaRPr lang="en-GB"/>
          </a:p>
          <a:p>
            <a:endParaRPr lang="en-GB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D53B63B5-F9B2-F6F2-2881-D708ECC2D68F}"/>
              </a:ext>
            </a:extLst>
          </p:cNvPr>
          <p:cNvSpPr txBox="1"/>
          <p:nvPr/>
        </p:nvSpPr>
        <p:spPr>
          <a:xfrm>
            <a:off x="9308477" y="2577804"/>
            <a:ext cx="108533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>
                <a:latin typeface="Arial"/>
                <a:cs typeface="Arial"/>
              </a:rPr>
              <a:t>STAFF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EAD207A-3CCC-AA59-0E45-41097A5BF626}"/>
              </a:ext>
            </a:extLst>
          </p:cNvPr>
          <p:cNvSpPr txBox="1"/>
          <p:nvPr/>
        </p:nvSpPr>
        <p:spPr>
          <a:xfrm>
            <a:off x="4656803" y="5602544"/>
            <a:ext cx="1898821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000">
                <a:latin typeface="Roboto"/>
                <a:ea typeface="Roboto"/>
                <a:cs typeface="Roboto"/>
              </a:rPr>
              <a:t>message</a:t>
            </a:r>
            <a:endParaRPr lang="en-US"/>
          </a:p>
        </p:txBody>
      </p:sp>
      <p:pic>
        <p:nvPicPr>
          <p:cNvPr id="5" name="Picture 4" descr="Rayo Flash Electricidad Alto · Gráficos vectoriales gratis en Pixabay">
            <a:extLst>
              <a:ext uri="{FF2B5EF4-FFF2-40B4-BE49-F238E27FC236}">
                <a16:creationId xmlns:a16="http://schemas.microsoft.com/office/drawing/2014/main" id="{12AAD570-E23C-8F92-45C7-6657DB54A66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58611" y="2906733"/>
            <a:ext cx="920838" cy="803191"/>
          </a:xfrm>
          <a:prstGeom prst="rect">
            <a:avLst/>
          </a:prstGeom>
        </p:spPr>
      </p:pic>
      <p:pic>
        <p:nvPicPr>
          <p:cNvPr id="7" name="Picture 6" descr="Rayo Flash Electricidad Alto · Gráficos vectoriales gratis en Pixabay">
            <a:extLst>
              <a:ext uri="{FF2B5EF4-FFF2-40B4-BE49-F238E27FC236}">
                <a16:creationId xmlns:a16="http://schemas.microsoft.com/office/drawing/2014/main" id="{49CF867B-6A42-5C28-4162-6E35D617ABA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5169" y="4807550"/>
            <a:ext cx="920838" cy="80319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881D041-89F8-90E8-717F-815F22B23B4C}"/>
              </a:ext>
            </a:extLst>
          </p:cNvPr>
          <p:cNvSpPr txBox="1"/>
          <p:nvPr/>
        </p:nvSpPr>
        <p:spPr>
          <a:xfrm>
            <a:off x="4704780" y="6150974"/>
            <a:ext cx="1897854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800" b="1">
                <a:latin typeface="Arial"/>
                <a:cs typeface="Arial"/>
              </a:rPr>
              <a:t>feedback</a:t>
            </a:r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C3AE0E91-7B71-D2D2-0559-D40D1E20D744}"/>
              </a:ext>
            </a:extLst>
          </p:cNvPr>
          <p:cNvSpPr/>
          <p:nvPr/>
        </p:nvSpPr>
        <p:spPr>
          <a:xfrm>
            <a:off x="3233850" y="3595618"/>
            <a:ext cx="619820" cy="372574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Arrow: Right 12">
            <a:extLst>
              <a:ext uri="{FF2B5EF4-FFF2-40B4-BE49-F238E27FC236}">
                <a16:creationId xmlns:a16="http://schemas.microsoft.com/office/drawing/2014/main" id="{58608992-BCEC-873B-E004-DD99564CF064}"/>
              </a:ext>
            </a:extLst>
          </p:cNvPr>
          <p:cNvSpPr/>
          <p:nvPr/>
        </p:nvSpPr>
        <p:spPr>
          <a:xfrm>
            <a:off x="7615350" y="3595618"/>
            <a:ext cx="619820" cy="372574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Arrow: Right 13">
            <a:extLst>
              <a:ext uri="{FF2B5EF4-FFF2-40B4-BE49-F238E27FC236}">
                <a16:creationId xmlns:a16="http://schemas.microsoft.com/office/drawing/2014/main" id="{F2B12F8A-7CA4-DF47-0441-469667784B1F}"/>
              </a:ext>
            </a:extLst>
          </p:cNvPr>
          <p:cNvSpPr/>
          <p:nvPr/>
        </p:nvSpPr>
        <p:spPr>
          <a:xfrm rot="-10800000" flipV="1">
            <a:off x="7615349" y="5985249"/>
            <a:ext cx="619819" cy="322191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Arrow: Right 14">
            <a:extLst>
              <a:ext uri="{FF2B5EF4-FFF2-40B4-BE49-F238E27FC236}">
                <a16:creationId xmlns:a16="http://schemas.microsoft.com/office/drawing/2014/main" id="{7D9F86D4-D296-71E1-0016-01C872B30300}"/>
              </a:ext>
            </a:extLst>
          </p:cNvPr>
          <p:cNvSpPr/>
          <p:nvPr/>
        </p:nvSpPr>
        <p:spPr>
          <a:xfrm rot="10800000">
            <a:off x="3233850" y="5982471"/>
            <a:ext cx="619820" cy="372574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17609C05-7CD8-DBBF-1000-86634C35A869}"/>
              </a:ext>
            </a:extLst>
          </p:cNvPr>
          <p:cNvSpPr/>
          <p:nvPr/>
        </p:nvSpPr>
        <p:spPr>
          <a:xfrm>
            <a:off x="2145811" y="313661"/>
            <a:ext cx="7310895" cy="68053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>
                <a:solidFill>
                  <a:schemeClr val="bg1"/>
                </a:solidFill>
                <a:latin typeface="Aptos Display"/>
              </a:rPr>
              <a:t>Schramm's model of communication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1E7B640-A86F-6E7D-3A7B-326019029FC5}"/>
              </a:ext>
            </a:extLst>
          </p:cNvPr>
          <p:cNvSpPr txBox="1"/>
          <p:nvPr/>
        </p:nvSpPr>
        <p:spPr>
          <a:xfrm>
            <a:off x="10443883" y="6449770"/>
            <a:ext cx="155415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err="1"/>
              <a:t>Minan</a:t>
            </a:r>
            <a:r>
              <a:rPr lang="en-GB"/>
              <a:t> Pinto</a:t>
            </a:r>
          </a:p>
          <a:p>
            <a:pPr lvl="0"/>
            <a:endParaRPr lang="en-GB"/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618C08F9-D09E-11D8-A775-BB092B64CFAF}"/>
              </a:ext>
            </a:extLst>
          </p:cNvPr>
          <p:cNvSpPr/>
          <p:nvPr/>
        </p:nvSpPr>
        <p:spPr>
          <a:xfrm rot="5400000">
            <a:off x="11069417" y="4565730"/>
            <a:ext cx="955997" cy="33895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7637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DD156D-AECE-DD48-045B-A4A6C2454A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solutions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16F21CC-F2F2-68DF-9C59-873CA52A81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7451373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82E9083F-D3D4-A95E-7865-2E874DD91C22}"/>
              </a:ext>
            </a:extLst>
          </p:cNvPr>
          <p:cNvSpPr txBox="1"/>
          <p:nvPr/>
        </p:nvSpPr>
        <p:spPr>
          <a:xfrm>
            <a:off x="10443883" y="6449770"/>
            <a:ext cx="155415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err="1"/>
              <a:t>Minan</a:t>
            </a:r>
            <a:r>
              <a:rPr lang="en-GB"/>
              <a:t> Pinto</a:t>
            </a:r>
          </a:p>
          <a:p>
            <a:pPr lvl="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958791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07CA84-81AA-82F9-2C30-33D0353AEB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Conclusion</a:t>
            </a: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5B4893D4-2EBB-3024-E2ED-6143080D52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US" sz="2000">
                <a:latin typeface="Arial"/>
                <a:ea typeface="+mn-lt"/>
                <a:cs typeface="+mn-lt"/>
              </a:rPr>
              <a:t>At Flight Food Ltd, low standards have led to losses in the airline catering business, primarily due to communication barriers within the team, resulting in misunderstandings and unclear objectives.</a:t>
            </a:r>
          </a:p>
          <a:p>
            <a:r>
              <a:rPr lang="en-US" sz="2000">
                <a:latin typeface="Arial"/>
                <a:ea typeface="+mn-lt"/>
                <a:cs typeface="+mn-lt"/>
              </a:rPr>
              <a:t> To address this issue, we recommend that Flight Food:</a:t>
            </a:r>
          </a:p>
          <a:p>
            <a:r>
              <a:rPr lang="en-US" sz="2000">
                <a:latin typeface="Arial"/>
                <a:ea typeface="+mn-lt"/>
                <a:cs typeface="+mn-lt"/>
              </a:rPr>
              <a:t> Prioritize resolving communication barriers</a:t>
            </a:r>
          </a:p>
          <a:p>
            <a:r>
              <a:rPr lang="en-US" sz="2000">
                <a:latin typeface="Arial"/>
                <a:ea typeface="+mn-lt"/>
                <a:cs typeface="+mn-lt"/>
              </a:rPr>
              <a:t> Enhance team collaboration and cohesion</a:t>
            </a:r>
          </a:p>
          <a:p>
            <a:r>
              <a:rPr lang="en-US" sz="2000">
                <a:latin typeface="Arial"/>
                <a:ea typeface="+mn-lt"/>
                <a:cs typeface="+mn-lt"/>
              </a:rPr>
              <a:t> Implement accessible communication tools</a:t>
            </a:r>
          </a:p>
          <a:p>
            <a:r>
              <a:rPr lang="en-US" sz="2000">
                <a:latin typeface="Arial"/>
                <a:ea typeface="+mn-lt"/>
                <a:cs typeface="+mn-lt"/>
              </a:rPr>
              <a:t> Promote constant feedback in a safe environment</a:t>
            </a:r>
          </a:p>
          <a:p>
            <a:r>
              <a:rPr lang="en-US" sz="2000">
                <a:latin typeface="Arial"/>
                <a:ea typeface="+mn-lt"/>
                <a:cs typeface="+mn-lt"/>
              </a:rPr>
              <a:t> Respect diverse linguistic cultures to ensure effective communication</a:t>
            </a:r>
          </a:p>
          <a:p>
            <a:r>
              <a:rPr lang="en-US" sz="2000">
                <a:latin typeface="Arial"/>
                <a:ea typeface="+mn-lt"/>
                <a:cs typeface="+mn-lt"/>
              </a:rPr>
              <a:t>Taking these steps will help Flight Food regain competitiveness and improve service quality. Immediate action is essential for measurable improvement.</a:t>
            </a:r>
          </a:p>
        </p:txBody>
      </p:sp>
      <p:sp>
        <p:nvSpPr>
          <p:cNvPr id="3" name="TextBox 9">
            <a:extLst>
              <a:ext uri="{FF2B5EF4-FFF2-40B4-BE49-F238E27FC236}">
                <a16:creationId xmlns:a16="http://schemas.microsoft.com/office/drawing/2014/main" id="{1E868E62-8D07-9CA4-7F4B-1FB94692C897}"/>
              </a:ext>
            </a:extLst>
          </p:cNvPr>
          <p:cNvSpPr txBox="1"/>
          <p:nvPr/>
        </p:nvSpPr>
        <p:spPr>
          <a:xfrm>
            <a:off x="10272713" y="6319838"/>
            <a:ext cx="1519238" cy="646331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>
                <a:latin typeface="Calibri"/>
              </a:rPr>
              <a:t>Minan</a:t>
            </a:r>
            <a:r>
              <a:rPr lang="en-GB" dirty="0">
                <a:latin typeface="Calibri"/>
              </a:rPr>
              <a:t> Pinto  </a:t>
            </a:r>
            <a:endParaRPr lang="en-GB" dirty="0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83880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3FED0C-FBA8-6118-722A-CEE065D703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7.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BDFE9-DFA5-654D-AFFA-365D4CAE04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399" y="1703835"/>
            <a:ext cx="12038605" cy="6259869"/>
          </a:xfrm>
        </p:spPr>
        <p:txBody>
          <a:bodyPr vert="horz" lIns="91440" tIns="45720" rIns="91440" bIns="45720" rtlCol="0" anchor="ctr">
            <a:noAutofit/>
          </a:bodyPr>
          <a:lstStyle/>
          <a:p>
            <a:endParaRPr lang="en-GB" sz="1600">
              <a:latin typeface="Poppins"/>
              <a:cs typeface="Poppins"/>
            </a:endParaRPr>
          </a:p>
          <a:p>
            <a:r>
              <a:rPr lang="en-GB" sz="1600" dirty="0">
                <a:latin typeface="Poppins"/>
                <a:cs typeface="Poppins"/>
              </a:rPr>
              <a:t>Juneja H (2025) "</a:t>
            </a:r>
            <a:r>
              <a:rPr lang="en-GB" sz="1600" i="1" dirty="0">
                <a:latin typeface="Poppins"/>
                <a:cs typeface="Poppins"/>
              </a:rPr>
              <a:t>Schramm’s Model of Communication Article "</a:t>
            </a:r>
            <a:r>
              <a:rPr lang="en-GB" sz="1600" dirty="0">
                <a:latin typeface="Poppins"/>
                <a:cs typeface="Poppins"/>
              </a:rPr>
              <a:t> Available at : </a:t>
            </a:r>
            <a:r>
              <a:rPr lang="en-GB" sz="1600" dirty="0">
                <a:latin typeface="Poppins"/>
                <a:cs typeface="Poppins"/>
                <a:hlinkClick r:id="rId2"/>
              </a:rPr>
              <a:t>https://</a:t>
            </a:r>
            <a:r>
              <a:rPr lang="en-GB" sz="1600" dirty="0">
                <a:ea typeface="+mn-lt"/>
                <a:cs typeface="+mn-lt"/>
                <a:hlinkClick r:id="rId2"/>
              </a:rPr>
              <a:t>www.managementstudyguide.com/schramm-model-of-communication.htm</a:t>
            </a:r>
            <a:r>
              <a:rPr lang="en-GB" sz="1600" dirty="0">
                <a:ea typeface="+mn-lt"/>
                <a:cs typeface="+mn-lt"/>
              </a:rPr>
              <a:t> [accessed 1 </a:t>
            </a:r>
            <a:r>
              <a:rPr lang="en-GB" sz="1600" dirty="0" err="1">
                <a:ea typeface="+mn-lt"/>
                <a:cs typeface="+mn-lt"/>
              </a:rPr>
              <a:t>december</a:t>
            </a:r>
            <a:r>
              <a:rPr lang="en-GB" sz="1600" dirty="0">
                <a:ea typeface="+mn-lt"/>
                <a:cs typeface="+mn-lt"/>
              </a:rPr>
              <a:t> 2025].</a:t>
            </a:r>
          </a:p>
          <a:p>
            <a:r>
              <a:rPr lang="en-GB" sz="1600" dirty="0">
                <a:latin typeface="Poppins"/>
                <a:ea typeface="+mn-lt"/>
                <a:cs typeface="+mn-lt"/>
              </a:rPr>
              <a:t>“Language Barriers in Communication” available at : </a:t>
            </a:r>
            <a:r>
              <a:rPr lang="en-GB" sz="1600" dirty="0">
                <a:latin typeface="Poppins"/>
                <a:ea typeface="+mn-lt"/>
                <a:cs typeface="+mn-lt"/>
                <a:hlinkClick r:id="rId3"/>
              </a:rPr>
              <a:t>https://www.communicationtheory.org/language-barriers-in-communication/</a:t>
            </a:r>
            <a:r>
              <a:rPr lang="en-GB" sz="1600" dirty="0">
                <a:latin typeface="Poppins"/>
                <a:ea typeface="+mn-lt"/>
                <a:cs typeface="+mn-lt"/>
              </a:rPr>
              <a:t> (accessed 5</a:t>
            </a:r>
            <a:r>
              <a:rPr lang="en-GB" sz="1600" baseline="30000" dirty="0">
                <a:latin typeface="Poppins"/>
                <a:ea typeface="+mn-lt"/>
                <a:cs typeface="+mn-lt"/>
              </a:rPr>
              <a:t>th</a:t>
            </a:r>
            <a:r>
              <a:rPr lang="en-GB" sz="1600" dirty="0">
                <a:latin typeface="Poppins"/>
                <a:ea typeface="+mn-lt"/>
                <a:cs typeface="+mn-lt"/>
              </a:rPr>
              <a:t> December 2025)</a:t>
            </a:r>
          </a:p>
          <a:p>
            <a:pPr>
              <a:spcAft>
                <a:spcPts val="800"/>
              </a:spcAft>
            </a:pPr>
            <a:r>
              <a:rPr lang="en-GB" sz="1600" dirty="0">
                <a:effectLst/>
                <a:latin typeface="Poppins"/>
                <a:ea typeface="Times New Roman" panose="02020603050405020304" pitchFamily="18" charset="0"/>
                <a:cs typeface="Poppins"/>
              </a:rPr>
              <a:t>Stanton, Nicky (2009). “</a:t>
            </a:r>
            <a:r>
              <a:rPr lang="en-GB" sz="1600" i="1" dirty="0">
                <a:effectLst/>
                <a:latin typeface="Poppins"/>
                <a:ea typeface="Times New Roman" panose="02020603050405020304" pitchFamily="18" charset="0"/>
                <a:cs typeface="Poppins"/>
              </a:rPr>
              <a:t>Mastering communication”</a:t>
            </a:r>
            <a:r>
              <a:rPr lang="en-GB" sz="1600" dirty="0">
                <a:effectLst/>
                <a:latin typeface="Times New Roman"/>
                <a:ea typeface="Times New Roman" panose="02020603050405020304" pitchFamily="18" charset="0"/>
                <a:cs typeface="Times New Roman"/>
              </a:rPr>
              <a:t>; </a:t>
            </a:r>
            <a:r>
              <a:rPr lang="en-GB" sz="1600" dirty="0">
                <a:effectLst/>
                <a:latin typeface="Poppins"/>
                <a:ea typeface="Times New Roman" panose="02020603050405020304" pitchFamily="18" charset="0"/>
                <a:cs typeface="Poppins"/>
              </a:rPr>
              <a:t>fifth edition. </a:t>
            </a:r>
            <a:r>
              <a:rPr lang="en-GB" sz="1600" dirty="0">
                <a:latin typeface="Poppins"/>
                <a:ea typeface="Times New Roman" panose="02020603050405020304" pitchFamily="18" charset="0"/>
                <a:cs typeface="Poppins"/>
              </a:rPr>
              <a:t>Bloomsbury Academic. Basingstoke</a:t>
            </a:r>
          </a:p>
          <a:p>
            <a:r>
              <a:rPr lang="en-GB" sz="1600" dirty="0"/>
              <a:t>Ludlow, R. and Panton. F. (1992) </a:t>
            </a:r>
            <a:r>
              <a:rPr lang="en-GB" sz="1600" i="1" dirty="0"/>
              <a:t>The Essence of Effective Communication. </a:t>
            </a:r>
            <a:r>
              <a:rPr lang="en-GB" sz="1600" dirty="0"/>
              <a:t>New York. Prentice Hall.</a:t>
            </a:r>
          </a:p>
          <a:p>
            <a:endParaRPr lang="en-GB" sz="1600"/>
          </a:p>
          <a:p>
            <a:r>
              <a:rPr lang="en-GB" sz="1600" dirty="0"/>
              <a:t>Maund, A.,</a:t>
            </a:r>
            <a:r>
              <a:rPr lang="en-GB" sz="1600" dirty="0" err="1"/>
              <a:t>Schriek</a:t>
            </a:r>
            <a:r>
              <a:rPr lang="en-GB" sz="1600" dirty="0"/>
              <a:t> M. and Tinkler, P. (2017) </a:t>
            </a:r>
            <a:r>
              <a:rPr lang="en-GB" sz="1600" i="1" dirty="0"/>
              <a:t>Certificate in Higher Education: Skills for the Workplace. </a:t>
            </a:r>
            <a:r>
              <a:rPr lang="en-GB" sz="1600" dirty="0"/>
              <a:t>London; Sage Publications.</a:t>
            </a:r>
            <a:r>
              <a:rPr lang="en-GB" sz="1600" i="1" dirty="0"/>
              <a:t> </a:t>
            </a:r>
          </a:p>
          <a:p>
            <a:endParaRPr lang="en-GB" sz="1600" i="1"/>
          </a:p>
          <a:p>
            <a:r>
              <a:rPr lang="en-GB" sz="1600" dirty="0"/>
              <a:t>Morgan, P. (2017) </a:t>
            </a:r>
            <a:r>
              <a:rPr lang="en-GB" sz="1600" i="1" dirty="0"/>
              <a:t>The Business Student’s Guide to Study and Employability. </a:t>
            </a:r>
            <a:r>
              <a:rPr lang="en-GB" sz="1600" dirty="0"/>
              <a:t>London. Sage</a:t>
            </a:r>
          </a:p>
          <a:p>
            <a:pPr marL="0" indent="0">
              <a:spcAft>
                <a:spcPts val="800"/>
              </a:spcAft>
              <a:buNone/>
            </a:pPr>
            <a:endParaRPr lang="en-GB" sz="1600">
              <a:latin typeface="Poppins" panose="00000500000000000000" pitchFamily="2" charset="0"/>
              <a:ea typeface="Times New Roman" panose="02020603050405020304" pitchFamily="18" charset="0"/>
              <a:cs typeface="Poppins" panose="00000500000000000000" pitchFamily="2" charset="0"/>
            </a:endParaRPr>
          </a:p>
          <a:p>
            <a:pPr>
              <a:spcAft>
                <a:spcPts val="800"/>
              </a:spcAft>
            </a:pPr>
            <a:endParaRPr lang="en-GB" sz="1600">
              <a:effectLst/>
              <a:latin typeface="Poppins" panose="00000500000000000000" pitchFamily="2" charset="0"/>
              <a:ea typeface="Calibri" panose="020F0502020204030204" pitchFamily="34" charset="0"/>
              <a:cs typeface="Poppins" panose="00000500000000000000" pitchFamily="2" charset="0"/>
            </a:endParaRPr>
          </a:p>
          <a:p>
            <a:endParaRPr lang="en-GB" sz="1600">
              <a:latin typeface="Poppins"/>
              <a:ea typeface="+mn-lt"/>
              <a:cs typeface="+mn-lt"/>
            </a:endParaRPr>
          </a:p>
          <a:p>
            <a:endParaRPr lang="en-GB" sz="1600">
              <a:latin typeface="Poppins"/>
              <a:cs typeface="Poppins"/>
            </a:endParaRPr>
          </a:p>
          <a:p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342784890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CCE2C27A-2CE7-9FAC-6D1A-594D4D47D82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67734640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698608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4d956d8-1ffd-4dba-87ce-03f615e16f58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46ACECEF3D0D045B19B01E5B03389C8" ma:contentTypeVersion="5" ma:contentTypeDescription="Create a new document." ma:contentTypeScope="" ma:versionID="e4a290cf92be76726fc6832677954da2">
  <xsd:schema xmlns:xsd="http://www.w3.org/2001/XMLSchema" xmlns:xs="http://www.w3.org/2001/XMLSchema" xmlns:p="http://schemas.microsoft.com/office/2006/metadata/properties" xmlns:ns3="04d956d8-1ffd-4dba-87ce-03f615e16f58" targetNamespace="http://schemas.microsoft.com/office/2006/metadata/properties" ma:root="true" ma:fieldsID="dd807e9e69da9d3ad9a9ba4503d566cc" ns3:_="">
    <xsd:import namespace="04d956d8-1ffd-4dba-87ce-03f615e16f5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d956d8-1ffd-4dba-87ce-03f615e16f5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3EDB06F-01FF-42A4-8E19-D72AC804FFF8}">
  <ds:schemaRefs>
    <ds:schemaRef ds:uri="04d956d8-1ffd-4dba-87ce-03f615e16f58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5D437F5E-F752-4909-89DC-DDBDCE67096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3610739-B351-4E64-934D-FBDC03B9A97D}">
  <ds:schemaRefs>
    <ds:schemaRef ds:uri="04d956d8-1ffd-4dba-87ce-03f615e16f58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Application>Microsoft Office PowerPoint</Application>
  <PresentationFormat>Widescreen</PresentationFormat>
  <Slides>20</Slides>
  <Notes>2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Office Theme</vt:lpstr>
      <vt:lpstr>      </vt:lpstr>
      <vt:lpstr>Overview</vt:lpstr>
      <vt:lpstr>PowerPoint Presentation</vt:lpstr>
      <vt:lpstr>Physical and Environmental Barrier </vt:lpstr>
      <vt:lpstr>Shannon and Weaver Model of Communication</vt:lpstr>
      <vt:lpstr>Solution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Solution </vt:lpstr>
      <vt:lpstr>Age Barrier</vt:lpstr>
      <vt:lpstr>Solution </vt:lpstr>
      <vt:lpstr>Cultural Barrier </vt:lpstr>
      <vt:lpstr>  </vt:lpstr>
      <vt:lpstr>solutions</vt:lpstr>
      <vt:lpstr>Conclusion</vt:lpstr>
      <vt:lpstr>7. 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Teamwork and Communication (LCLM4003)  </dc:title>
  <dc:creator>Lloyd Beharry</dc:creator>
  <cp:revision>117</cp:revision>
  <dcterms:created xsi:type="dcterms:W3CDTF">2025-03-30T08:53:31Z</dcterms:created>
  <dcterms:modified xsi:type="dcterms:W3CDTF">2025-12-12T00:14:56Z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0x010100946ACECEF3D0D045B19B01E5B03389C8</vt:lpwstr>
  </property>
</Properties>
</file>