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4"/>
    <p:sldMasterId id="2147483648" r:id="rId5"/>
    <p:sldMasterId id="2147483650" r:id="rId6"/>
    <p:sldMasterId id="2147483649" r:id="rId7"/>
  </p:sldMasterIdLst>
  <p:notesMasterIdLst>
    <p:notesMasterId r:id="rId42"/>
  </p:notesMasterIdLst>
  <p:sldIdLst>
    <p:sldId id="282" r:id="rId8"/>
    <p:sldId id="283" r:id="rId9"/>
    <p:sldId id="284" r:id="rId10"/>
    <p:sldId id="285" r:id="rId11"/>
    <p:sldId id="286" r:id="rId12"/>
    <p:sldId id="287" r:id="rId13"/>
    <p:sldId id="288" r:id="rId14"/>
    <p:sldId id="289" r:id="rId15"/>
    <p:sldId id="272" r:id="rId16"/>
    <p:sldId id="273" r:id="rId17"/>
    <p:sldId id="274" r:id="rId18"/>
    <p:sldId id="275" r:id="rId19"/>
    <p:sldId id="276" r:id="rId20"/>
    <p:sldId id="277" r:id="rId21"/>
    <p:sldId id="262" r:id="rId22"/>
    <p:sldId id="263" r:id="rId23"/>
    <p:sldId id="264" r:id="rId24"/>
    <p:sldId id="266" r:id="rId25"/>
    <p:sldId id="267" r:id="rId26"/>
    <p:sldId id="268" r:id="rId27"/>
    <p:sldId id="269" r:id="rId28"/>
    <p:sldId id="270" r:id="rId29"/>
    <p:sldId id="271" r:id="rId30"/>
    <p:sldId id="256" r:id="rId31"/>
    <p:sldId id="257" r:id="rId32"/>
    <p:sldId id="258" r:id="rId33"/>
    <p:sldId id="261" r:id="rId34"/>
    <p:sldId id="260" r:id="rId35"/>
    <p:sldId id="290" r:id="rId36"/>
    <p:sldId id="278" r:id="rId37"/>
    <p:sldId id="279" r:id="rId38"/>
    <p:sldId id="280" r:id="rId39"/>
    <p:sldId id="281" r:id="rId40"/>
    <p:sldId id="292" r:id="rId41"/>
  </p:sldIdLst>
  <p:sldSz cx="12192000" cy="6858000"/>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3232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6DFF51-8B18-4538-8178-1AA441B6720A}" v="76" dt="2021-08-11T23:07:02.945"/>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25" autoAdjust="0"/>
    <p:restoredTop sz="94660"/>
  </p:normalViewPr>
  <p:slideViewPr>
    <p:cSldViewPr snapToGrid="0">
      <p:cViewPr>
        <p:scale>
          <a:sx n="29" d="100"/>
          <a:sy n="29" d="100"/>
        </p:scale>
        <p:origin x="1240" y="7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presProps" Target="presProps.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tableStyles" Target="tableStyles.xml"/><Relationship Id="rId20" Type="http://schemas.openxmlformats.org/officeDocument/2006/relationships/slide" Target="slides/slide13.xml"/><Relationship Id="rId41" Type="http://schemas.openxmlformats.org/officeDocument/2006/relationships/slide" Target="slides/slide34.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C3C6BF-EF10-4A55-8EB1-4E04289113F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7D30F0B8-0F0A-49AF-8792-6F45A1A188B7}">
      <dgm:prSet/>
      <dgm:spPr/>
      <dgm:t>
        <a:bodyPr/>
        <a:lstStyle/>
        <a:p>
          <a:pPr>
            <a:lnSpc>
              <a:spcPct val="100000"/>
            </a:lnSpc>
          </a:pPr>
          <a:r>
            <a:rPr lang="en-US"/>
            <a:t>The benefits arise from a dedicated teamwork in a business or joint undertaking include; learning and creativity, development of complementary strengths, building of trust, development of skills for conflict resolution as well as promoting courage to undertake risks.</a:t>
          </a:r>
        </a:p>
      </dgm:t>
    </dgm:pt>
    <dgm:pt modelId="{3660AEA5-5423-4498-848E-632379415354}" type="parTrans" cxnId="{DF55F3B9-0BDC-4C45-96DF-98DA0B8012A9}">
      <dgm:prSet/>
      <dgm:spPr/>
      <dgm:t>
        <a:bodyPr/>
        <a:lstStyle/>
        <a:p>
          <a:endParaRPr lang="en-US"/>
        </a:p>
      </dgm:t>
    </dgm:pt>
    <dgm:pt modelId="{D8440A35-DF9E-43E1-BACA-33010551BB8F}" type="sibTrans" cxnId="{DF55F3B9-0BDC-4C45-96DF-98DA0B8012A9}">
      <dgm:prSet/>
      <dgm:spPr/>
      <dgm:t>
        <a:bodyPr/>
        <a:lstStyle/>
        <a:p>
          <a:endParaRPr lang="en-US"/>
        </a:p>
      </dgm:t>
    </dgm:pt>
    <dgm:pt modelId="{938EAA76-E4D0-4827-AA0F-36BF457A6DD9}">
      <dgm:prSet/>
      <dgm:spPr/>
      <dgm:t>
        <a:bodyPr/>
        <a:lstStyle/>
        <a:p>
          <a:pPr>
            <a:lnSpc>
              <a:spcPct val="100000"/>
            </a:lnSpc>
          </a:pPr>
          <a:r>
            <a:rPr lang="en-US"/>
            <a:t>Working as a team helps in fostering creativity. Brainstorming of ideas when in a group helps in preventing obstacles that arise as a result of individuals working alone.</a:t>
          </a:r>
        </a:p>
      </dgm:t>
    </dgm:pt>
    <dgm:pt modelId="{CD4625A3-79F2-4F3F-BCC2-BB4AB79922F6}" type="parTrans" cxnId="{DF8B66E2-6BD6-412E-A514-E436D5A94CEC}">
      <dgm:prSet/>
      <dgm:spPr/>
      <dgm:t>
        <a:bodyPr/>
        <a:lstStyle/>
        <a:p>
          <a:endParaRPr lang="en-US"/>
        </a:p>
      </dgm:t>
    </dgm:pt>
    <dgm:pt modelId="{E4EAA08A-BE67-4259-88BA-363AE86A6D67}" type="sibTrans" cxnId="{DF8B66E2-6BD6-412E-A514-E436D5A94CEC}">
      <dgm:prSet/>
      <dgm:spPr/>
      <dgm:t>
        <a:bodyPr/>
        <a:lstStyle/>
        <a:p>
          <a:endParaRPr lang="en-US"/>
        </a:p>
      </dgm:t>
    </dgm:pt>
    <dgm:pt modelId="{0C279AB3-4E63-4A7D-BEB0-1295B1F0EA7F}" type="pres">
      <dgm:prSet presAssocID="{B2C3C6BF-EF10-4A55-8EB1-4E04289113F7}" presName="root" presStyleCnt="0">
        <dgm:presLayoutVars>
          <dgm:dir/>
          <dgm:resizeHandles val="exact"/>
        </dgm:presLayoutVars>
      </dgm:prSet>
      <dgm:spPr/>
    </dgm:pt>
    <dgm:pt modelId="{EBF2B25C-E20E-4758-B802-3041578076A1}" type="pres">
      <dgm:prSet presAssocID="{7D30F0B8-0F0A-49AF-8792-6F45A1A188B7}" presName="compNode" presStyleCnt="0"/>
      <dgm:spPr/>
    </dgm:pt>
    <dgm:pt modelId="{23EC9E20-2230-4DB2-845B-3489201B0814}" type="pres">
      <dgm:prSet presAssocID="{7D30F0B8-0F0A-49AF-8792-6F45A1A188B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ACD8EDC7-F9A6-427B-ACB6-52BFF11CEC2A}" type="pres">
      <dgm:prSet presAssocID="{7D30F0B8-0F0A-49AF-8792-6F45A1A188B7}" presName="spaceRect" presStyleCnt="0"/>
      <dgm:spPr/>
    </dgm:pt>
    <dgm:pt modelId="{1C88ABB8-52B9-4FCE-B96A-F90C954E0B76}" type="pres">
      <dgm:prSet presAssocID="{7D30F0B8-0F0A-49AF-8792-6F45A1A188B7}" presName="textRect" presStyleLbl="revTx" presStyleIdx="0" presStyleCnt="2">
        <dgm:presLayoutVars>
          <dgm:chMax val="1"/>
          <dgm:chPref val="1"/>
        </dgm:presLayoutVars>
      </dgm:prSet>
      <dgm:spPr/>
    </dgm:pt>
    <dgm:pt modelId="{6232C658-3FD6-46FC-AC7A-8E1BEE993A8C}" type="pres">
      <dgm:prSet presAssocID="{D8440A35-DF9E-43E1-BACA-33010551BB8F}" presName="sibTrans" presStyleCnt="0"/>
      <dgm:spPr/>
    </dgm:pt>
    <dgm:pt modelId="{3D48994D-63D8-403E-948C-FDA5E415FDE4}" type="pres">
      <dgm:prSet presAssocID="{938EAA76-E4D0-4827-AA0F-36BF457A6DD9}" presName="compNode" presStyleCnt="0"/>
      <dgm:spPr/>
    </dgm:pt>
    <dgm:pt modelId="{6E64A6EF-A171-4537-BCAA-AE9C23580925}" type="pres">
      <dgm:prSet presAssocID="{938EAA76-E4D0-4827-AA0F-36BF457A6DD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Brainstorm"/>
        </a:ext>
      </dgm:extLst>
    </dgm:pt>
    <dgm:pt modelId="{4C4775F4-CC4E-4BB0-9A9E-5E22E3C2488B}" type="pres">
      <dgm:prSet presAssocID="{938EAA76-E4D0-4827-AA0F-36BF457A6DD9}" presName="spaceRect" presStyleCnt="0"/>
      <dgm:spPr/>
    </dgm:pt>
    <dgm:pt modelId="{25105AA2-8E98-4126-8412-EAFED661848A}" type="pres">
      <dgm:prSet presAssocID="{938EAA76-E4D0-4827-AA0F-36BF457A6DD9}" presName="textRect" presStyleLbl="revTx" presStyleIdx="1" presStyleCnt="2">
        <dgm:presLayoutVars>
          <dgm:chMax val="1"/>
          <dgm:chPref val="1"/>
        </dgm:presLayoutVars>
      </dgm:prSet>
      <dgm:spPr/>
    </dgm:pt>
  </dgm:ptLst>
  <dgm:cxnLst>
    <dgm:cxn modelId="{9853CC04-4D95-4D60-BE24-6F28CCB0B93A}" type="presOf" srcId="{7D30F0B8-0F0A-49AF-8792-6F45A1A188B7}" destId="{1C88ABB8-52B9-4FCE-B96A-F90C954E0B76}" srcOrd="0" destOrd="0" presId="urn:microsoft.com/office/officeart/2018/2/layout/IconLabelList"/>
    <dgm:cxn modelId="{6C55CD51-A32F-401F-B00E-9FC9B8223F12}" type="presOf" srcId="{938EAA76-E4D0-4827-AA0F-36BF457A6DD9}" destId="{25105AA2-8E98-4126-8412-EAFED661848A}" srcOrd="0" destOrd="0" presId="urn:microsoft.com/office/officeart/2018/2/layout/IconLabelList"/>
    <dgm:cxn modelId="{DF55F3B9-0BDC-4C45-96DF-98DA0B8012A9}" srcId="{B2C3C6BF-EF10-4A55-8EB1-4E04289113F7}" destId="{7D30F0B8-0F0A-49AF-8792-6F45A1A188B7}" srcOrd="0" destOrd="0" parTransId="{3660AEA5-5423-4498-848E-632379415354}" sibTransId="{D8440A35-DF9E-43E1-BACA-33010551BB8F}"/>
    <dgm:cxn modelId="{DF8B66E2-6BD6-412E-A514-E436D5A94CEC}" srcId="{B2C3C6BF-EF10-4A55-8EB1-4E04289113F7}" destId="{938EAA76-E4D0-4827-AA0F-36BF457A6DD9}" srcOrd="1" destOrd="0" parTransId="{CD4625A3-79F2-4F3F-BCC2-BB4AB79922F6}" sibTransId="{E4EAA08A-BE67-4259-88BA-363AE86A6D67}"/>
    <dgm:cxn modelId="{A9A15BFE-7682-4818-A30A-165B2368F1AC}" type="presOf" srcId="{B2C3C6BF-EF10-4A55-8EB1-4E04289113F7}" destId="{0C279AB3-4E63-4A7D-BEB0-1295B1F0EA7F}" srcOrd="0" destOrd="0" presId="urn:microsoft.com/office/officeart/2018/2/layout/IconLabelList"/>
    <dgm:cxn modelId="{FCAAF543-F342-4C9F-BFD5-AA19CA10E085}" type="presParOf" srcId="{0C279AB3-4E63-4A7D-BEB0-1295B1F0EA7F}" destId="{EBF2B25C-E20E-4758-B802-3041578076A1}" srcOrd="0" destOrd="0" presId="urn:microsoft.com/office/officeart/2018/2/layout/IconLabelList"/>
    <dgm:cxn modelId="{71F7E843-EE79-492F-8C01-F869E31F9927}" type="presParOf" srcId="{EBF2B25C-E20E-4758-B802-3041578076A1}" destId="{23EC9E20-2230-4DB2-845B-3489201B0814}" srcOrd="0" destOrd="0" presId="urn:microsoft.com/office/officeart/2018/2/layout/IconLabelList"/>
    <dgm:cxn modelId="{9B9EAA66-B954-490A-90E8-DCCEB7371C31}" type="presParOf" srcId="{EBF2B25C-E20E-4758-B802-3041578076A1}" destId="{ACD8EDC7-F9A6-427B-ACB6-52BFF11CEC2A}" srcOrd="1" destOrd="0" presId="urn:microsoft.com/office/officeart/2018/2/layout/IconLabelList"/>
    <dgm:cxn modelId="{107160E4-917A-48DF-A9E0-95CAE4052C75}" type="presParOf" srcId="{EBF2B25C-E20E-4758-B802-3041578076A1}" destId="{1C88ABB8-52B9-4FCE-B96A-F90C954E0B76}" srcOrd="2" destOrd="0" presId="urn:microsoft.com/office/officeart/2018/2/layout/IconLabelList"/>
    <dgm:cxn modelId="{F741FD87-C980-44E2-AA26-7D52F19BB3F4}" type="presParOf" srcId="{0C279AB3-4E63-4A7D-BEB0-1295B1F0EA7F}" destId="{6232C658-3FD6-46FC-AC7A-8E1BEE993A8C}" srcOrd="1" destOrd="0" presId="urn:microsoft.com/office/officeart/2018/2/layout/IconLabelList"/>
    <dgm:cxn modelId="{BDC7321F-76D6-4897-B471-9B1B24B3C560}" type="presParOf" srcId="{0C279AB3-4E63-4A7D-BEB0-1295B1F0EA7F}" destId="{3D48994D-63D8-403E-948C-FDA5E415FDE4}" srcOrd="2" destOrd="0" presId="urn:microsoft.com/office/officeart/2018/2/layout/IconLabelList"/>
    <dgm:cxn modelId="{89DD394C-6798-470C-8025-8BA49F795A45}" type="presParOf" srcId="{3D48994D-63D8-403E-948C-FDA5E415FDE4}" destId="{6E64A6EF-A171-4537-BCAA-AE9C23580925}" srcOrd="0" destOrd="0" presId="urn:microsoft.com/office/officeart/2018/2/layout/IconLabelList"/>
    <dgm:cxn modelId="{C4DAEA65-29E0-404A-B83B-39AE380D1DD3}" type="presParOf" srcId="{3D48994D-63D8-403E-948C-FDA5E415FDE4}" destId="{4C4775F4-CC4E-4BB0-9A9E-5E22E3C2488B}" srcOrd="1" destOrd="0" presId="urn:microsoft.com/office/officeart/2018/2/layout/IconLabelList"/>
    <dgm:cxn modelId="{AE47FCBD-7499-4814-832C-4A22048EE3CB}" type="presParOf" srcId="{3D48994D-63D8-403E-948C-FDA5E415FDE4}" destId="{25105AA2-8E98-4126-8412-EAFED661848A}"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EC9E20-2230-4DB2-845B-3489201B0814}">
      <dsp:nvSpPr>
        <dsp:cNvPr id="0" name=""/>
        <dsp:cNvSpPr/>
      </dsp:nvSpPr>
      <dsp:spPr>
        <a:xfrm>
          <a:off x="799256" y="966513"/>
          <a:ext cx="1306125" cy="1306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88ABB8-52B9-4FCE-B96A-F90C954E0B76}">
      <dsp:nvSpPr>
        <dsp:cNvPr id="0" name=""/>
        <dsp:cNvSpPr/>
      </dsp:nvSpPr>
      <dsp:spPr>
        <a:xfrm>
          <a:off x="1068" y="2705274"/>
          <a:ext cx="2902500" cy="114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The benefits arise from a dedicated teamwork in a business or joint undertaking include; learning and creativity, development of complementary strengths, building of trust, development of skills for conflict resolution as well as promoting courage to undertake risks.</a:t>
          </a:r>
        </a:p>
      </dsp:txBody>
      <dsp:txXfrm>
        <a:off x="1068" y="2705274"/>
        <a:ext cx="2902500" cy="1144687"/>
      </dsp:txXfrm>
    </dsp:sp>
    <dsp:sp modelId="{6E64A6EF-A171-4537-BCAA-AE9C23580925}">
      <dsp:nvSpPr>
        <dsp:cNvPr id="0" name=""/>
        <dsp:cNvSpPr/>
      </dsp:nvSpPr>
      <dsp:spPr>
        <a:xfrm>
          <a:off x="4209693" y="966513"/>
          <a:ext cx="1306125" cy="1306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105AA2-8E98-4126-8412-EAFED661848A}">
      <dsp:nvSpPr>
        <dsp:cNvPr id="0" name=""/>
        <dsp:cNvSpPr/>
      </dsp:nvSpPr>
      <dsp:spPr>
        <a:xfrm>
          <a:off x="3411506" y="2705274"/>
          <a:ext cx="2902500" cy="114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Working as a team helps in fostering creativity. Brainstorming of ideas when in a group helps in preventing obstacles that arise as a result of individuals working alone.</a:t>
          </a:r>
        </a:p>
      </dsp:txBody>
      <dsp:txXfrm>
        <a:off x="3411506" y="2705274"/>
        <a:ext cx="2902500" cy="114468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Segnaposto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BFE7B4-C8C0-4526-A28A-C8DD05CE5E4C}" type="datetimeFigureOut">
              <a:rPr lang="en-GB" smtClean="0"/>
              <a:t>14/08/2021</a:t>
            </a:fld>
            <a:endParaRPr lang="en-GB"/>
          </a:p>
        </p:txBody>
      </p:sp>
      <p:sp>
        <p:nvSpPr>
          <p:cNvPr id="4" name="Segnaposto immagin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Segnaposto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6" name="Segnaposto piè di pa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egnaposto numero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55C22E-BAB1-4346-8844-0280787A639C}" type="slidenum">
              <a:rPr lang="en-GB" smtClean="0"/>
              <a:t>‹#›</a:t>
            </a:fld>
            <a:endParaRPr lang="en-GB"/>
          </a:p>
        </p:txBody>
      </p:sp>
    </p:spTree>
    <p:extLst>
      <p:ext uri="{BB962C8B-B14F-4D97-AF65-F5344CB8AC3E}">
        <p14:creationId xmlns:p14="http://schemas.microsoft.com/office/powerpoint/2010/main" val="1619497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D78A23-E434-4D63-A17B-1EF5CA966CE0}"/>
              </a:ext>
            </a:extLst>
          </p:cNvPr>
          <p:cNvSpPr>
            <a:spLocks noGrp="1" noChangeArrowheads="1"/>
          </p:cNvSpPr>
          <p:nvPr>
            <p:ph type="sldNum"/>
          </p:nvPr>
        </p:nvSpPr>
        <p:spPr>
          <a:ln/>
        </p:spPr>
        <p:txBody>
          <a:bodyPr/>
          <a:lstStyle/>
          <a:p>
            <a:fld id="{02ECF40E-E43F-4192-BF37-D47E07DF67A6}" type="slidenum">
              <a:rPr lang="en-GB" altLang="it-IT"/>
              <a:pPr/>
              <a:t>2</a:t>
            </a:fld>
            <a:endParaRPr lang="en-GB" altLang="it-IT"/>
          </a:p>
        </p:txBody>
      </p:sp>
      <p:sp>
        <p:nvSpPr>
          <p:cNvPr id="12289" name="Rectangle 1">
            <a:extLst>
              <a:ext uri="{FF2B5EF4-FFF2-40B4-BE49-F238E27FC236}">
                <a16:creationId xmlns:a16="http://schemas.microsoft.com/office/drawing/2014/main" id="{DCAA1FAC-6A0D-4390-A214-C7A32C936349}"/>
              </a:ext>
            </a:extLst>
          </p:cNvPr>
          <p:cNvSpPr txBox="1">
            <a:spLocks noGrp="1" noRot="1" noChangeAspect="1" noChangeArrowheads="1"/>
          </p:cNvSpPr>
          <p:nvPr>
            <p:ph type="sldImg"/>
          </p:nvPr>
        </p:nvSpPr>
        <p:spPr bwMode="auto">
          <a:xfrm>
            <a:off x="217488" y="812800"/>
            <a:ext cx="7123112"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2290" name="Rectangle 2">
            <a:extLst>
              <a:ext uri="{FF2B5EF4-FFF2-40B4-BE49-F238E27FC236}">
                <a16:creationId xmlns:a16="http://schemas.microsoft.com/office/drawing/2014/main" id="{34918C16-BA37-41B7-8DF0-85DCA9FF3738}"/>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it-IT" altLang="it-IT"/>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338B6D9-8BD4-466E-8C5C-E7C1AFC51019}"/>
              </a:ext>
            </a:extLst>
          </p:cNvPr>
          <p:cNvSpPr>
            <a:spLocks noGrp="1" noChangeArrowheads="1"/>
          </p:cNvSpPr>
          <p:nvPr>
            <p:ph type="sldNum"/>
          </p:nvPr>
        </p:nvSpPr>
        <p:spPr>
          <a:ln/>
        </p:spPr>
        <p:txBody>
          <a:bodyPr/>
          <a:lstStyle/>
          <a:p>
            <a:fld id="{BD8EF119-BFD6-40BB-9211-B6889132D179}" type="slidenum">
              <a:rPr lang="en-GB" altLang="it-IT"/>
              <a:pPr/>
              <a:t>3</a:t>
            </a:fld>
            <a:endParaRPr lang="en-GB" altLang="it-IT"/>
          </a:p>
        </p:txBody>
      </p:sp>
      <p:sp>
        <p:nvSpPr>
          <p:cNvPr id="13313" name="Rectangle 1">
            <a:extLst>
              <a:ext uri="{FF2B5EF4-FFF2-40B4-BE49-F238E27FC236}">
                <a16:creationId xmlns:a16="http://schemas.microsoft.com/office/drawing/2014/main" id="{AD0C4D57-14FC-4E4B-B596-7C77D4DD450D}"/>
              </a:ext>
            </a:extLst>
          </p:cNvPr>
          <p:cNvSpPr txBox="1">
            <a:spLocks noGrp="1" noRot="1" noChangeAspect="1" noChangeArrowheads="1"/>
          </p:cNvSpPr>
          <p:nvPr>
            <p:ph type="sldImg"/>
          </p:nvPr>
        </p:nvSpPr>
        <p:spPr bwMode="auto">
          <a:xfrm>
            <a:off x="217488" y="812800"/>
            <a:ext cx="7123112"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3314" name="Rectangle 2">
            <a:extLst>
              <a:ext uri="{FF2B5EF4-FFF2-40B4-BE49-F238E27FC236}">
                <a16:creationId xmlns:a16="http://schemas.microsoft.com/office/drawing/2014/main" id="{882190A7-1E71-4BFA-9570-9B482AAF699A}"/>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it-IT" altLang="it-IT"/>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85F862B4-8A55-4EB5-9E2F-6F4C3B58A0FB}"/>
              </a:ext>
            </a:extLst>
          </p:cNvPr>
          <p:cNvSpPr>
            <a:spLocks noGrp="1" noChangeArrowheads="1"/>
          </p:cNvSpPr>
          <p:nvPr>
            <p:ph type="sldNum"/>
          </p:nvPr>
        </p:nvSpPr>
        <p:spPr>
          <a:ln/>
        </p:spPr>
        <p:txBody>
          <a:bodyPr/>
          <a:lstStyle/>
          <a:p>
            <a:fld id="{F57D84A6-15D0-46C6-A5D7-9C806631DA8E}" type="slidenum">
              <a:rPr lang="en-GB" altLang="it-IT"/>
              <a:pPr/>
              <a:t>4</a:t>
            </a:fld>
            <a:endParaRPr lang="en-GB" altLang="it-IT"/>
          </a:p>
        </p:txBody>
      </p:sp>
      <p:sp>
        <p:nvSpPr>
          <p:cNvPr id="14337" name="Rectangle 1">
            <a:extLst>
              <a:ext uri="{FF2B5EF4-FFF2-40B4-BE49-F238E27FC236}">
                <a16:creationId xmlns:a16="http://schemas.microsoft.com/office/drawing/2014/main" id="{034D6A9D-41A6-4FED-B23A-41AA38CB8D13}"/>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4338" name="Text Box 2">
            <a:extLst>
              <a:ext uri="{FF2B5EF4-FFF2-40B4-BE49-F238E27FC236}">
                <a16:creationId xmlns:a16="http://schemas.microsoft.com/office/drawing/2014/main" id="{CD5E4DB9-2AB7-4534-9473-28F8F24A0787}"/>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eaLnBrk="1" hangingPunct="1">
              <a:spcBef>
                <a:spcPct val="0"/>
              </a:spcBef>
              <a:tabLst>
                <a:tab pos="723900" algn="l"/>
                <a:tab pos="1447800" algn="l"/>
                <a:tab pos="2171700" algn="l"/>
                <a:tab pos="2895600" algn="l"/>
                <a:tab pos="3619500" algn="l"/>
                <a:tab pos="4343400" algn="l"/>
                <a:tab pos="5067300" algn="l"/>
              </a:tabLst>
            </a:pPr>
            <a:r>
              <a:rPr lang="en-GB" altLang="it-IT" sz="1800">
                <a:latin typeface="Arial" panose="020B0604020202020204" pitchFamily="34" charset="0"/>
                <a:ea typeface="Calibri" panose="020F0502020204030204" pitchFamily="34" charset="0"/>
                <a:cs typeface="Calibri" panose="020F0502020204030204" pitchFamily="34" charset="0"/>
              </a:rPr>
              <a:t>Unique contributions from team members brings out better solutions for future growth of say an organisation. Further, individual knowledge varies from one individual to another in an organisation. Thus, through teamworking individuals are able to share knowledge and, in the process, learn and adapt new skills. The skills acquired from colleagues can be applicable in one’s career in the future (Chapple, 2016).</a:t>
            </a:r>
          </a:p>
          <a:p>
            <a:pPr eaLnBrk="1" hangingPunct="1">
              <a:spcBef>
                <a:spcPct val="0"/>
              </a:spcBef>
              <a:tabLst>
                <a:tab pos="723900" algn="l"/>
                <a:tab pos="1447800" algn="l"/>
                <a:tab pos="2171700" algn="l"/>
                <a:tab pos="2895600" algn="l"/>
                <a:tab pos="3619500" algn="l"/>
                <a:tab pos="4343400" algn="l"/>
                <a:tab pos="5067300" algn="l"/>
              </a:tabLst>
            </a:pPr>
            <a:endParaRPr lang="en-GB" altLang="it-IT" sz="1800">
              <a:latin typeface="Arial" panose="020B0604020202020204" pitchFamily="34" charset="0"/>
              <a:ea typeface="Calibri" panose="020F0502020204030204" pitchFamily="34" charset="0"/>
              <a:cs typeface="Calibri" panose="020F0502020204030204" pitchFamily="34" charset="0"/>
            </a:endParaRPr>
          </a:p>
        </p:txBody>
      </p:sp>
      <p:sp>
        <p:nvSpPr>
          <p:cNvPr id="14339" name="Text Box 3">
            <a:extLst>
              <a:ext uri="{FF2B5EF4-FFF2-40B4-BE49-F238E27FC236}">
                <a16:creationId xmlns:a16="http://schemas.microsoft.com/office/drawing/2014/main" id="{72E163C6-B764-4670-9408-B468DD4DB937}"/>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fld id="{BF79A3E3-DD51-4C2E-B6B4-28DBE036E955}" type="slidenum">
              <a:rPr lang="en-GB" altLang="it-IT">
                <a:latin typeface="+mn-lt" charset="0"/>
                <a:cs typeface="+mn-ea" charset="0"/>
              </a:rPr>
              <a:pPr hangingPunct="1">
                <a:lnSpc>
                  <a:spcPct val="100000"/>
                </a:lnSpc>
              </a:pPr>
              <a:t>4</a:t>
            </a:fld>
            <a:endParaRPr lang="en-GB" altLang="it-IT">
              <a:latin typeface="+mn-lt" charset="0"/>
              <a:cs typeface="+mn-ea"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B0B406F8-6A51-4E9A-A2D6-C6EB03E26200}"/>
              </a:ext>
            </a:extLst>
          </p:cNvPr>
          <p:cNvSpPr>
            <a:spLocks noGrp="1" noChangeArrowheads="1"/>
          </p:cNvSpPr>
          <p:nvPr>
            <p:ph type="sldNum"/>
          </p:nvPr>
        </p:nvSpPr>
        <p:spPr>
          <a:ln/>
        </p:spPr>
        <p:txBody>
          <a:bodyPr/>
          <a:lstStyle/>
          <a:p>
            <a:fld id="{6209AA55-2F47-4839-A564-CFDC8D0CABDC}" type="slidenum">
              <a:rPr lang="en-GB" altLang="it-IT"/>
              <a:pPr/>
              <a:t>5</a:t>
            </a:fld>
            <a:endParaRPr lang="en-GB" altLang="it-IT"/>
          </a:p>
        </p:txBody>
      </p:sp>
      <p:sp>
        <p:nvSpPr>
          <p:cNvPr id="15361" name="Rectangle 1">
            <a:extLst>
              <a:ext uri="{FF2B5EF4-FFF2-40B4-BE49-F238E27FC236}">
                <a16:creationId xmlns:a16="http://schemas.microsoft.com/office/drawing/2014/main" id="{6FF8A59A-B294-4FCB-9770-D298A47715AE}"/>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5362" name="Text Box 2">
            <a:extLst>
              <a:ext uri="{FF2B5EF4-FFF2-40B4-BE49-F238E27FC236}">
                <a16:creationId xmlns:a16="http://schemas.microsoft.com/office/drawing/2014/main" id="{82ED9529-4CBE-4E62-AB08-32689A84804D}"/>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eaLnBrk="1" hangingPunct="1">
              <a:spcBef>
                <a:spcPct val="0"/>
              </a:spcBef>
              <a:tabLst>
                <a:tab pos="723900" algn="l"/>
                <a:tab pos="1447800" algn="l"/>
                <a:tab pos="2171700" algn="l"/>
                <a:tab pos="2895600" algn="l"/>
                <a:tab pos="3619500" algn="l"/>
                <a:tab pos="4343400" algn="l"/>
                <a:tab pos="5067300" algn="l"/>
              </a:tabLst>
            </a:pPr>
            <a:r>
              <a:rPr lang="en-GB" altLang="it-IT" sz="2000" b="1">
                <a:latin typeface="Arial" panose="020B0604020202020204" pitchFamily="34" charset="0"/>
                <a:ea typeface="Calibri" panose="020F0502020204030204" pitchFamily="34" charset="0"/>
                <a:cs typeface="Calibri" panose="020F0502020204030204" pitchFamily="34" charset="0"/>
              </a:rPr>
              <a:t>D</a:t>
            </a:r>
            <a:r>
              <a:rPr lang="en-GB" altLang="it-IT" b="1">
                <a:latin typeface="Arial" panose="020B0604020202020204" pitchFamily="34" charset="0"/>
                <a:ea typeface="Calibri" panose="020F0502020204030204" pitchFamily="34" charset="0"/>
                <a:cs typeface="Calibri" panose="020F0502020204030204" pitchFamily="34" charset="0"/>
              </a:rPr>
              <a:t>evelopment of complementary strengths; </a:t>
            </a:r>
            <a:r>
              <a:rPr lang="en-GB" altLang="it-IT">
                <a:latin typeface="Arial" panose="020B0604020202020204" pitchFamily="34" charset="0"/>
                <a:ea typeface="Calibri" panose="020F0502020204030204" pitchFamily="34" charset="0"/>
                <a:cs typeface="Calibri" panose="020F0502020204030204" pitchFamily="34" charset="0"/>
              </a:rPr>
              <a:t>People have diverse talents and strengths that are unique in their own capacity. Performing tasks together, provides an opportunity to individuals to build and grow new talents from other members (Fleming, 2017). For instance, one can be talented in planning while a co-worker can be gifted in creative thinking. Best performing teams often rely on each member’s talent that are brought on board. Combined talents and unique gifts help a team to be stronger as new skills are utilised jointly. Each time a new approach is showcased, an opportunity arises for improvement of existing methods of executing tasks (Fleming, 2017).</a:t>
            </a:r>
          </a:p>
          <a:p>
            <a:pPr eaLnBrk="1" hangingPunct="1">
              <a:spcBef>
                <a:spcPct val="0"/>
              </a:spcBef>
              <a:tabLst>
                <a:tab pos="723900" algn="l"/>
                <a:tab pos="1447800" algn="l"/>
                <a:tab pos="2171700" algn="l"/>
                <a:tab pos="2895600" algn="l"/>
                <a:tab pos="3619500" algn="l"/>
                <a:tab pos="4343400" algn="l"/>
                <a:tab pos="5067300" algn="l"/>
              </a:tabLst>
            </a:pPr>
            <a:r>
              <a:rPr lang="en-GB" altLang="it-IT" b="1">
                <a:latin typeface="Arial" panose="020B0604020202020204" pitchFamily="34" charset="0"/>
                <a:ea typeface="Calibri" panose="020F0502020204030204" pitchFamily="34" charset="0"/>
                <a:cs typeface="Calibri" panose="020F0502020204030204" pitchFamily="34" charset="0"/>
              </a:rPr>
              <a:t>Building trust</a:t>
            </a:r>
            <a:r>
              <a:rPr lang="en-GB" altLang="it-IT">
                <a:latin typeface="Arial" panose="020B0604020202020204" pitchFamily="34" charset="0"/>
                <a:ea typeface="Calibri" panose="020F0502020204030204" pitchFamily="34" charset="0"/>
                <a:cs typeface="Calibri" panose="020F0502020204030204" pitchFamily="34" charset="0"/>
              </a:rPr>
              <a:t>; Teamwork has been instrumental in the building of trust amongst members. Strong relationships among the co-workers, creates a bond that is superb. Occasionally, differences may arise in the team but teamwork ensures a better working environment. This is credited to trust established that ensures minor conflicts are shielded or resolved promptly. Likewise, trust in a team ensures that safety is secured when working and thus new and constructive ideas can emerge. Team members are in a position to open up to one another and encourage one another when trust is developed. A team that does not embrace trust finds it difficult to accomplish given tasks and other projects (Frazer and Oswald, 2019).</a:t>
            </a:r>
          </a:p>
          <a:p>
            <a:pPr eaLnBrk="1" hangingPunct="1">
              <a:spcBef>
                <a:spcPct val="0"/>
              </a:spcBef>
              <a:tabLst>
                <a:tab pos="723900" algn="l"/>
                <a:tab pos="1447800" algn="l"/>
                <a:tab pos="2171700" algn="l"/>
                <a:tab pos="2895600" algn="l"/>
                <a:tab pos="3619500" algn="l"/>
                <a:tab pos="4343400" algn="l"/>
                <a:tab pos="5067300" algn="l"/>
              </a:tabLst>
            </a:pPr>
            <a:endParaRPr lang="en-GB" altLang="it-IT">
              <a:latin typeface="Calibri" panose="020F0502020204030204" pitchFamily="34" charset="0"/>
              <a:ea typeface="Calibri" panose="020F0502020204030204" pitchFamily="34" charset="0"/>
              <a:cs typeface="Calibri" panose="020F0502020204030204" pitchFamily="34" charset="0"/>
            </a:endParaRPr>
          </a:p>
          <a:p>
            <a:pPr eaLnBrk="1" hangingPunct="1">
              <a:spcBef>
                <a:spcPct val="0"/>
              </a:spcBef>
              <a:tabLst>
                <a:tab pos="723900" algn="l"/>
                <a:tab pos="1447800" algn="l"/>
                <a:tab pos="2171700" algn="l"/>
                <a:tab pos="2895600" algn="l"/>
                <a:tab pos="3619500" algn="l"/>
                <a:tab pos="4343400" algn="l"/>
                <a:tab pos="5067300" algn="l"/>
              </a:tabLst>
            </a:pPr>
            <a:endParaRPr lang="en-GB" altLang="it-IT">
              <a:latin typeface="Calibri" panose="020F0502020204030204" pitchFamily="34" charset="0"/>
              <a:ea typeface="Calibri" panose="020F0502020204030204" pitchFamily="34" charset="0"/>
              <a:cs typeface="Calibri" panose="020F0502020204030204" pitchFamily="34" charset="0"/>
            </a:endParaRPr>
          </a:p>
        </p:txBody>
      </p:sp>
      <p:sp>
        <p:nvSpPr>
          <p:cNvPr id="15363" name="Text Box 3">
            <a:extLst>
              <a:ext uri="{FF2B5EF4-FFF2-40B4-BE49-F238E27FC236}">
                <a16:creationId xmlns:a16="http://schemas.microsoft.com/office/drawing/2014/main" id="{A296BC11-9A04-437D-A746-E8FE66EF9C81}"/>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fld id="{D12B36F7-3D7A-42B9-AFCF-9E8CFA226EA5}" type="slidenum">
              <a:rPr lang="en-GB" altLang="it-IT">
                <a:latin typeface="+mn-lt" charset="0"/>
                <a:cs typeface="+mn-ea" charset="0"/>
              </a:rPr>
              <a:pPr hangingPunct="1">
                <a:lnSpc>
                  <a:spcPct val="100000"/>
                </a:lnSpc>
              </a:pPr>
              <a:t>5</a:t>
            </a:fld>
            <a:endParaRPr lang="en-GB" altLang="it-IT">
              <a:latin typeface="+mn-lt" charset="0"/>
              <a:cs typeface="+mn-ea"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0354ED6-DC94-4B2A-BE6F-91A333BB7BF8}"/>
              </a:ext>
            </a:extLst>
          </p:cNvPr>
          <p:cNvSpPr>
            <a:spLocks noGrp="1" noChangeArrowheads="1"/>
          </p:cNvSpPr>
          <p:nvPr>
            <p:ph type="sldNum"/>
          </p:nvPr>
        </p:nvSpPr>
        <p:spPr>
          <a:ln/>
        </p:spPr>
        <p:txBody>
          <a:bodyPr/>
          <a:lstStyle/>
          <a:p>
            <a:fld id="{EA3DCA5D-EB76-49ED-A285-5ED0E3EF405E}" type="slidenum">
              <a:rPr lang="en-GB" altLang="it-IT"/>
              <a:pPr/>
              <a:t>6</a:t>
            </a:fld>
            <a:endParaRPr lang="en-GB" altLang="it-IT"/>
          </a:p>
        </p:txBody>
      </p:sp>
      <p:sp>
        <p:nvSpPr>
          <p:cNvPr id="16385" name="Rectangle 1">
            <a:extLst>
              <a:ext uri="{FF2B5EF4-FFF2-40B4-BE49-F238E27FC236}">
                <a16:creationId xmlns:a16="http://schemas.microsoft.com/office/drawing/2014/main" id="{52C30D91-4023-45B4-BBC8-CF410A635A88}"/>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6386" name="Text Box 2">
            <a:extLst>
              <a:ext uri="{FF2B5EF4-FFF2-40B4-BE49-F238E27FC236}">
                <a16:creationId xmlns:a16="http://schemas.microsoft.com/office/drawing/2014/main" id="{0E53356F-9270-4D1C-8333-363B6004A3D4}"/>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eaLnBrk="1" hangingPunct="1">
              <a:spcBef>
                <a:spcPct val="0"/>
              </a:spcBef>
              <a:tabLst>
                <a:tab pos="723900" algn="l"/>
                <a:tab pos="1447800" algn="l"/>
                <a:tab pos="2171700" algn="l"/>
                <a:tab pos="2895600" algn="l"/>
                <a:tab pos="3619500" algn="l"/>
                <a:tab pos="4343400" algn="l"/>
                <a:tab pos="5067300" algn="l"/>
              </a:tabLst>
            </a:pPr>
            <a:r>
              <a:rPr lang="en-GB" altLang="it-IT" sz="2000" b="1">
                <a:latin typeface="Arial" panose="020B0604020202020204" pitchFamily="34" charset="0"/>
                <a:ea typeface="Calibri" panose="020F0502020204030204" pitchFamily="34" charset="0"/>
                <a:cs typeface="Calibri" panose="020F0502020204030204" pitchFamily="34" charset="0"/>
              </a:rPr>
              <a:t>D</a:t>
            </a:r>
            <a:r>
              <a:rPr lang="en-GB" altLang="it-IT" b="1">
                <a:latin typeface="Arial" panose="020B0604020202020204" pitchFamily="34" charset="0"/>
                <a:ea typeface="Calibri" panose="020F0502020204030204" pitchFamily="34" charset="0"/>
                <a:cs typeface="Calibri" panose="020F0502020204030204" pitchFamily="34" charset="0"/>
              </a:rPr>
              <a:t>evelopment of skills for conflict resolution</a:t>
            </a:r>
            <a:r>
              <a:rPr lang="en-GB" altLang="it-IT">
                <a:latin typeface="Arial" panose="020B0604020202020204" pitchFamily="34" charset="0"/>
                <a:ea typeface="Calibri" panose="020F0502020204030204" pitchFamily="34" charset="0"/>
                <a:cs typeface="Calibri" panose="020F0502020204030204" pitchFamily="34" charset="0"/>
              </a:rPr>
              <a:t>; Collective task execution by a team with unique abilities encounters shortcomings and conflicts in the line of duty. This is based by the fact that team members come from different backgrounds and they carry out their duties in different styles. In as much as these unique working styles promote productivity in projects, they create conflicts at times. Upon arising of a conflict, team members rely on solving the conflicts first hand thus avoiding the attention of the management. Through harmonious resolution of conflicts, team members grow to become reliable and efficient in management roles in their careers (Hastings, 2013).</a:t>
            </a:r>
          </a:p>
          <a:p>
            <a:pPr eaLnBrk="1" hangingPunct="1">
              <a:spcBef>
                <a:spcPct val="0"/>
              </a:spcBef>
              <a:tabLst>
                <a:tab pos="723900" algn="l"/>
                <a:tab pos="1447800" algn="l"/>
                <a:tab pos="2171700" algn="l"/>
                <a:tab pos="2895600" algn="l"/>
                <a:tab pos="3619500" algn="l"/>
                <a:tab pos="4343400" algn="l"/>
                <a:tab pos="5067300" algn="l"/>
              </a:tabLst>
            </a:pPr>
            <a:r>
              <a:rPr lang="en-GB" altLang="it-IT">
                <a:latin typeface="Arial" panose="020B0604020202020204" pitchFamily="34" charset="0"/>
                <a:ea typeface="Calibri" panose="020F0502020204030204" pitchFamily="34" charset="0"/>
                <a:cs typeface="Calibri" panose="020F0502020204030204" pitchFamily="34" charset="0"/>
              </a:rPr>
              <a:t>Contributions by team members in a project, creates a sense of personal touch by the members. Doing notable tasks and overcoming obstacles makes members attain fulfilment in their project (Levin, 2015).</a:t>
            </a:r>
          </a:p>
          <a:p>
            <a:pPr eaLnBrk="1" hangingPunct="1">
              <a:spcBef>
                <a:spcPct val="0"/>
              </a:spcBef>
              <a:tabLst>
                <a:tab pos="723900" algn="l"/>
                <a:tab pos="1447800" algn="l"/>
                <a:tab pos="2171700" algn="l"/>
                <a:tab pos="2895600" algn="l"/>
                <a:tab pos="3619500" algn="l"/>
                <a:tab pos="4343400" algn="l"/>
                <a:tab pos="5067300" algn="l"/>
              </a:tabLst>
            </a:pPr>
            <a:endParaRPr lang="en-GB" altLang="it-IT" sz="1800">
              <a:latin typeface="Arial" panose="020B0604020202020204" pitchFamily="34" charset="0"/>
              <a:ea typeface="Calibri" panose="020F0502020204030204" pitchFamily="34" charset="0"/>
              <a:cs typeface="Calibri" panose="020F0502020204030204" pitchFamily="34" charset="0"/>
            </a:endParaRPr>
          </a:p>
          <a:p>
            <a:pPr eaLnBrk="1" hangingPunct="1">
              <a:spcBef>
                <a:spcPct val="0"/>
              </a:spcBef>
              <a:tabLst>
                <a:tab pos="723900" algn="l"/>
                <a:tab pos="1447800" algn="l"/>
                <a:tab pos="2171700" algn="l"/>
                <a:tab pos="2895600" algn="l"/>
                <a:tab pos="3619500" algn="l"/>
                <a:tab pos="4343400" algn="l"/>
                <a:tab pos="5067300" algn="l"/>
              </a:tabLst>
            </a:pPr>
            <a:r>
              <a:rPr lang="en-GB" altLang="it-IT" sz="1800" b="1">
                <a:latin typeface="Arial" panose="020B0604020202020204" pitchFamily="34" charset="0"/>
                <a:ea typeface="Calibri" panose="020F0502020204030204" pitchFamily="34" charset="0"/>
                <a:cs typeface="Calibri" panose="020F0502020204030204" pitchFamily="34" charset="0"/>
              </a:rPr>
              <a:t>Promoting courage to undertake risks; </a:t>
            </a:r>
            <a:r>
              <a:rPr lang="en-GB" altLang="it-IT" sz="1800">
                <a:latin typeface="Arial" panose="020B0604020202020204" pitchFamily="34" charset="0"/>
                <a:ea typeface="Calibri" panose="020F0502020204030204" pitchFamily="34" charset="0"/>
                <a:cs typeface="Calibri" panose="020F0502020204030204" pitchFamily="34" charset="0"/>
              </a:rPr>
              <a:t>Risks are likely to be undertaken in the line of executing a project. Despite the fact that credit is given to a successful team project and not to individuals, risk taken in the project are spread to the team. Teamwork gives members an opportunity to undertake more risks due to the fact that in case of a failure, the entire group supports the next action (Levin, 2015). Furthermore, when the project turns out to be successful, members develop a stronger bond as their contributions are significant. Working as a team equally initiates healthy brainstorming of ideas as well as the ability to freely think outside the limits.</a:t>
            </a:r>
          </a:p>
          <a:p>
            <a:pPr eaLnBrk="1" hangingPunct="1">
              <a:spcBef>
                <a:spcPct val="0"/>
              </a:spcBef>
              <a:tabLst>
                <a:tab pos="723900" algn="l"/>
                <a:tab pos="1447800" algn="l"/>
                <a:tab pos="2171700" algn="l"/>
                <a:tab pos="2895600" algn="l"/>
                <a:tab pos="3619500" algn="l"/>
                <a:tab pos="4343400" algn="l"/>
                <a:tab pos="5067300" algn="l"/>
              </a:tabLst>
            </a:pPr>
            <a:endParaRPr lang="en-GB" altLang="it-IT">
              <a:latin typeface="Calibri" panose="020F0502020204030204" pitchFamily="34" charset="0"/>
              <a:ea typeface="Calibri" panose="020F0502020204030204" pitchFamily="34" charset="0"/>
              <a:cs typeface="Calibri" panose="020F0502020204030204" pitchFamily="34" charset="0"/>
            </a:endParaRPr>
          </a:p>
          <a:p>
            <a:pPr eaLnBrk="1" hangingPunct="1">
              <a:spcBef>
                <a:spcPct val="0"/>
              </a:spcBef>
              <a:tabLst>
                <a:tab pos="723900" algn="l"/>
                <a:tab pos="1447800" algn="l"/>
                <a:tab pos="2171700" algn="l"/>
                <a:tab pos="2895600" algn="l"/>
                <a:tab pos="3619500" algn="l"/>
                <a:tab pos="4343400" algn="l"/>
                <a:tab pos="5067300" algn="l"/>
              </a:tabLst>
            </a:pPr>
            <a:endParaRPr lang="en-GB" altLang="it-IT">
              <a:latin typeface="Calibri" panose="020F0502020204030204" pitchFamily="34" charset="0"/>
              <a:ea typeface="Calibri" panose="020F0502020204030204" pitchFamily="34" charset="0"/>
              <a:cs typeface="Calibri" panose="020F0502020204030204" pitchFamily="34" charset="0"/>
            </a:endParaRPr>
          </a:p>
        </p:txBody>
      </p:sp>
      <p:sp>
        <p:nvSpPr>
          <p:cNvPr id="16387" name="Text Box 3">
            <a:extLst>
              <a:ext uri="{FF2B5EF4-FFF2-40B4-BE49-F238E27FC236}">
                <a16:creationId xmlns:a16="http://schemas.microsoft.com/office/drawing/2014/main" id="{1FC57A00-73AC-419C-8AC8-1598FAD64D2A}"/>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fld id="{7D1E02C4-8B41-429E-AFC0-00131075BC87}" type="slidenum">
              <a:rPr lang="en-GB" altLang="it-IT">
                <a:latin typeface="+mn-lt" charset="0"/>
                <a:cs typeface="+mn-ea" charset="0"/>
              </a:rPr>
              <a:pPr hangingPunct="1">
                <a:lnSpc>
                  <a:spcPct val="100000"/>
                </a:lnSpc>
              </a:pPr>
              <a:t>6</a:t>
            </a:fld>
            <a:endParaRPr lang="en-GB" altLang="it-IT">
              <a:latin typeface="+mn-lt" charset="0"/>
              <a:cs typeface="+mn-ea"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70AF214-59A1-4D60-A44E-E3C30822C424}"/>
              </a:ext>
            </a:extLst>
          </p:cNvPr>
          <p:cNvSpPr>
            <a:spLocks noGrp="1" noChangeArrowheads="1"/>
          </p:cNvSpPr>
          <p:nvPr>
            <p:ph type="sldNum"/>
          </p:nvPr>
        </p:nvSpPr>
        <p:spPr>
          <a:ln/>
        </p:spPr>
        <p:txBody>
          <a:bodyPr/>
          <a:lstStyle/>
          <a:p>
            <a:fld id="{5E896F65-4E57-40E4-9B2C-E3F1A91F73CF}" type="slidenum">
              <a:rPr lang="en-GB" altLang="it-IT"/>
              <a:pPr/>
              <a:t>7</a:t>
            </a:fld>
            <a:endParaRPr lang="en-GB" altLang="it-IT"/>
          </a:p>
        </p:txBody>
      </p:sp>
      <p:sp>
        <p:nvSpPr>
          <p:cNvPr id="17409" name="Rectangle 1">
            <a:extLst>
              <a:ext uri="{FF2B5EF4-FFF2-40B4-BE49-F238E27FC236}">
                <a16:creationId xmlns:a16="http://schemas.microsoft.com/office/drawing/2014/main" id="{F137F7E5-ED3C-4A97-A025-719769FEF2BF}"/>
              </a:ext>
            </a:extLst>
          </p:cNvPr>
          <p:cNvSpPr txBox="1">
            <a:spLocks noGrp="1" noRot="1" noChangeAspect="1" noChangeArrowheads="1"/>
          </p:cNvSpPr>
          <p:nvPr>
            <p:ph type="sldImg"/>
          </p:nvPr>
        </p:nvSpPr>
        <p:spPr bwMode="auto">
          <a:xfrm>
            <a:off x="217488" y="812800"/>
            <a:ext cx="7124700"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7410" name="Rectangle 2">
            <a:extLst>
              <a:ext uri="{FF2B5EF4-FFF2-40B4-BE49-F238E27FC236}">
                <a16:creationId xmlns:a16="http://schemas.microsoft.com/office/drawing/2014/main" id="{C30441EA-2249-4415-B1E8-622442B7B711}"/>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it-IT" altLang="it-IT"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5D92528A-16A2-4B2B-AE4D-EB65406E98F2}"/>
              </a:ext>
            </a:extLst>
          </p:cNvPr>
          <p:cNvSpPr>
            <a:spLocks noGrp="1" noChangeArrowheads="1"/>
          </p:cNvSpPr>
          <p:nvPr>
            <p:ph type="sldNum"/>
          </p:nvPr>
        </p:nvSpPr>
        <p:spPr>
          <a:ln/>
        </p:spPr>
        <p:txBody>
          <a:bodyPr/>
          <a:lstStyle/>
          <a:p>
            <a:fld id="{F0845AE7-AEA8-4901-9C50-BD72BA2F0A16}" type="slidenum">
              <a:rPr lang="en-GB" altLang="it-IT"/>
              <a:pPr/>
              <a:t>8</a:t>
            </a:fld>
            <a:endParaRPr lang="en-GB" altLang="it-IT"/>
          </a:p>
        </p:txBody>
      </p:sp>
      <p:sp>
        <p:nvSpPr>
          <p:cNvPr id="18433" name="Rectangle 1">
            <a:extLst>
              <a:ext uri="{FF2B5EF4-FFF2-40B4-BE49-F238E27FC236}">
                <a16:creationId xmlns:a16="http://schemas.microsoft.com/office/drawing/2014/main" id="{1A1808DF-34C0-4468-AB74-100B4FB46FF4}"/>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8434" name="Rectangle 2">
            <a:extLst>
              <a:ext uri="{FF2B5EF4-FFF2-40B4-BE49-F238E27FC236}">
                <a16:creationId xmlns:a16="http://schemas.microsoft.com/office/drawing/2014/main" id="{C88045B3-4794-47EF-8385-260A0B8C8F26}"/>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215900" indent="-214313" eaLnBrk="1">
              <a:spcBef>
                <a:spcPct val="0"/>
              </a:spcBef>
              <a:tabLst>
                <a:tab pos="723900" algn="l"/>
                <a:tab pos="1447800" algn="l"/>
                <a:tab pos="2171700" algn="l"/>
                <a:tab pos="2895600" algn="l"/>
                <a:tab pos="3619500" algn="l"/>
                <a:tab pos="4343400" algn="l"/>
                <a:tab pos="5067300" algn="l"/>
              </a:tabLst>
            </a:pPr>
            <a:endParaRPr lang="en-GB" altLang="it-IT" sz="2000">
              <a:latin typeface="Arial" panose="020B0604020202020204" pitchFamily="34" charset="0"/>
              <a:ea typeface="Microsoft YaHei" panose="020B0503020204020204" pitchFamily="34" charset="-122"/>
            </a:endParaRPr>
          </a:p>
        </p:txBody>
      </p:sp>
      <p:sp>
        <p:nvSpPr>
          <p:cNvPr id="18435" name="Text Box 3">
            <a:extLst>
              <a:ext uri="{FF2B5EF4-FFF2-40B4-BE49-F238E27FC236}">
                <a16:creationId xmlns:a16="http://schemas.microsoft.com/office/drawing/2014/main" id="{CFD73F20-095D-433A-B1ED-B6C28B38851E}"/>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fld id="{ADCF58C0-DCDA-4515-BA55-4E265B3C0CDF}" type="slidenum">
              <a:rPr lang="en-GB" altLang="it-IT">
                <a:latin typeface="+mn-lt" charset="0"/>
                <a:cs typeface="+mn-ea" charset="0"/>
              </a:rPr>
              <a:pPr hangingPunct="1">
                <a:lnSpc>
                  <a:spcPct val="100000"/>
                </a:lnSpc>
              </a:pPr>
              <a:t>8</a:t>
            </a:fld>
            <a:endParaRPr lang="en-GB" altLang="it-IT">
              <a:latin typeface="+mn-lt" charset="0"/>
              <a:cs typeface="+mn-ea"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6ACB8C81-9FBC-4C08-9C5A-004BB929AE24}"/>
              </a:ext>
            </a:extLst>
          </p:cNvPr>
          <p:cNvSpPr>
            <a:spLocks noGrp="1" noChangeArrowheads="1"/>
          </p:cNvSpPr>
          <p:nvPr>
            <p:ph type="sldNum"/>
          </p:nvPr>
        </p:nvSpPr>
        <p:spPr>
          <a:ln/>
        </p:spPr>
        <p:txBody>
          <a:bodyPr/>
          <a:lstStyle/>
          <a:p>
            <a:fld id="{EF6DA6EF-215B-496C-8F7C-3C3E4E08AE63}" type="slidenum">
              <a:rPr lang="en-GB" altLang="it-IT"/>
              <a:pPr/>
              <a:t>9</a:t>
            </a:fld>
            <a:endParaRPr lang="en-GB" altLang="it-IT"/>
          </a:p>
        </p:txBody>
      </p:sp>
      <p:sp>
        <p:nvSpPr>
          <p:cNvPr id="9217" name="Rectangle 1">
            <a:extLst>
              <a:ext uri="{FF2B5EF4-FFF2-40B4-BE49-F238E27FC236}">
                <a16:creationId xmlns:a16="http://schemas.microsoft.com/office/drawing/2014/main" id="{BCC40303-144C-4C1F-AD6E-C5A520914154}"/>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9218" name="Text Box 2">
            <a:extLst>
              <a:ext uri="{FF2B5EF4-FFF2-40B4-BE49-F238E27FC236}">
                <a16:creationId xmlns:a16="http://schemas.microsoft.com/office/drawing/2014/main" id="{9A54669C-F27A-46A2-98C4-7B0A9FCA79AC}"/>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Lst>
            </a:pPr>
            <a:r>
              <a:rPr lang="en-GB" altLang="it-IT" sz="2000">
                <a:latin typeface="Arial" panose="020B0604020202020204" pitchFamily="34" charset="0"/>
                <a:ea typeface="Microsoft YaHei" panose="020B0503020204020204" pitchFamily="34" charset="-122"/>
              </a:rPr>
              <a:t>Moreover, this was introduced by Tuckman and it also addresses how team members will first come together and be welcoming and polite, and then possibly leading to conflict when they are establishing their roles within the team and if this is done correctly it will lead to stability in performance by individuals as mentioned. </a:t>
            </a:r>
          </a:p>
        </p:txBody>
      </p:sp>
      <p:sp>
        <p:nvSpPr>
          <p:cNvPr id="9219" name="Text Box 3">
            <a:extLst>
              <a:ext uri="{FF2B5EF4-FFF2-40B4-BE49-F238E27FC236}">
                <a16:creationId xmlns:a16="http://schemas.microsoft.com/office/drawing/2014/main" id="{DAA2EC42-1D01-47AD-A322-844BECB23A2D}"/>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fld id="{7D644853-810A-4615-81F7-854EC2EEDBCA}" type="slidenum">
              <a:rPr lang="en-GB" altLang="it-IT">
                <a:latin typeface="+mn-lt" charset="0"/>
                <a:cs typeface="+mn-ea" charset="0"/>
              </a:rPr>
              <a:pPr hangingPunct="1">
                <a:lnSpc>
                  <a:spcPct val="100000"/>
                </a:lnSpc>
              </a:pPr>
              <a:t>9</a:t>
            </a:fld>
            <a:endParaRPr lang="en-GB" altLang="it-IT">
              <a:latin typeface="+mn-lt" charset="0"/>
              <a:cs typeface="+mn-ea"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1028B995-405D-4D48-81C5-CCDB94D2577D}"/>
              </a:ext>
            </a:extLst>
          </p:cNvPr>
          <p:cNvSpPr>
            <a:spLocks noGrp="1" noChangeArrowheads="1"/>
          </p:cNvSpPr>
          <p:nvPr>
            <p:ph type="sldNum"/>
          </p:nvPr>
        </p:nvSpPr>
        <p:spPr>
          <a:ln/>
        </p:spPr>
        <p:txBody>
          <a:bodyPr/>
          <a:lstStyle/>
          <a:p>
            <a:fld id="{FCA3AAA3-B0E6-4A9B-A16E-354DABC2CDEE}" type="slidenum">
              <a:rPr lang="en-GB" altLang="it-IT"/>
              <a:pPr/>
              <a:t>10</a:t>
            </a:fld>
            <a:endParaRPr lang="en-GB" altLang="it-IT"/>
          </a:p>
        </p:txBody>
      </p:sp>
      <p:sp>
        <p:nvSpPr>
          <p:cNvPr id="10241" name="Rectangle 1">
            <a:extLst>
              <a:ext uri="{FF2B5EF4-FFF2-40B4-BE49-F238E27FC236}">
                <a16:creationId xmlns:a16="http://schemas.microsoft.com/office/drawing/2014/main" id="{49DE2044-1847-4D88-8005-5DC074894191}"/>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0242" name="Text Box 2">
            <a:extLst>
              <a:ext uri="{FF2B5EF4-FFF2-40B4-BE49-F238E27FC236}">
                <a16:creationId xmlns:a16="http://schemas.microsoft.com/office/drawing/2014/main" id="{F2E07F9B-F91C-4CE7-8DE6-0934B7454206}"/>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Lst>
            </a:pPr>
            <a:r>
              <a:rPr lang="en-GB" altLang="it-IT" sz="2000">
                <a:latin typeface="Arial" panose="020B0604020202020204" pitchFamily="34" charset="0"/>
                <a:ea typeface="Microsoft YaHei" panose="020B0503020204020204" pitchFamily="34" charset="-122"/>
              </a:rPr>
              <a:t>The first stage of Tuckman’s model is forming, and this is when individuals from the team focus on the leader’s instructions and guidance. Moreover, individuals tend to create and maintain a good polite relationship with their colleagues but making sure to keep distance by sticking to safe topics. </a:t>
            </a:r>
          </a:p>
          <a:p>
            <a:pPr marL="215900" indent="-214313" eaLnBrk="1">
              <a:spcBef>
                <a:spcPct val="0"/>
              </a:spcBef>
              <a:tabLst>
                <a:tab pos="723900" algn="l"/>
                <a:tab pos="1447800" algn="l"/>
                <a:tab pos="2171700" algn="l"/>
                <a:tab pos="2895600" algn="l"/>
                <a:tab pos="3619500" algn="l"/>
                <a:tab pos="4343400" algn="l"/>
                <a:tab pos="5067300" algn="l"/>
              </a:tabLst>
            </a:pPr>
            <a:endParaRPr lang="en-GB" altLang="it-IT" sz="2000">
              <a:latin typeface="Arial" panose="020B0604020202020204" pitchFamily="34" charset="0"/>
              <a:ea typeface="Microsoft YaHei" panose="020B0503020204020204" pitchFamily="34" charset="-122"/>
            </a:endParaRPr>
          </a:p>
          <a:p>
            <a:pPr marL="215900" indent="-214313" eaLnBrk="1">
              <a:spcBef>
                <a:spcPct val="0"/>
              </a:spcBef>
              <a:tabLst>
                <a:tab pos="723900" algn="l"/>
                <a:tab pos="1447800" algn="l"/>
                <a:tab pos="2171700" algn="l"/>
                <a:tab pos="2895600" algn="l"/>
                <a:tab pos="3619500" algn="l"/>
                <a:tab pos="4343400" algn="l"/>
                <a:tab pos="5067300" algn="l"/>
              </a:tabLst>
            </a:pPr>
            <a:r>
              <a:rPr lang="en-GB" altLang="it-IT" sz="2000">
                <a:latin typeface="Arial" panose="020B0604020202020204" pitchFamily="34" charset="0"/>
                <a:ea typeface="Microsoft YaHei" panose="020B0503020204020204" pitchFamily="34" charset="-122"/>
              </a:rPr>
              <a:t>In this stage the leader is the main point of contact and should be open to all questions asked and have answers to the questions, resulting to the testing of strengths and weaknesses as well as boundaries within the leader and workers. This can help to create a stable environment. </a:t>
            </a:r>
          </a:p>
          <a:p>
            <a:pPr marL="215900" indent="-214313" eaLnBrk="1">
              <a:spcBef>
                <a:spcPct val="0"/>
              </a:spcBef>
              <a:tabLst>
                <a:tab pos="723900" algn="l"/>
                <a:tab pos="1447800" algn="l"/>
                <a:tab pos="2171700" algn="l"/>
                <a:tab pos="2895600" algn="l"/>
                <a:tab pos="3619500" algn="l"/>
                <a:tab pos="4343400" algn="l"/>
                <a:tab pos="5067300" algn="l"/>
              </a:tabLst>
            </a:pPr>
            <a:endParaRPr lang="en-GB" altLang="it-IT" sz="2000">
              <a:latin typeface="Arial" panose="020B0604020202020204" pitchFamily="34" charset="0"/>
              <a:ea typeface="Microsoft YaHei" panose="020B0503020204020204" pitchFamily="34" charset="-122"/>
            </a:endParaRPr>
          </a:p>
          <a:p>
            <a:pPr marL="215900" indent="-214313" eaLnBrk="1">
              <a:spcBef>
                <a:spcPct val="0"/>
              </a:spcBef>
              <a:tabLst>
                <a:tab pos="723900" algn="l"/>
                <a:tab pos="1447800" algn="l"/>
                <a:tab pos="2171700" algn="l"/>
                <a:tab pos="2895600" algn="l"/>
                <a:tab pos="3619500" algn="l"/>
                <a:tab pos="4343400" algn="l"/>
                <a:tab pos="5067300" algn="l"/>
              </a:tabLst>
            </a:pPr>
            <a:r>
              <a:rPr lang="en-GB" altLang="it-IT" sz="2000">
                <a:latin typeface="Arial" panose="020B0604020202020204" pitchFamily="34" charset="0"/>
                <a:ea typeface="Microsoft YaHei" panose="020B0503020204020204" pitchFamily="34" charset="-122"/>
              </a:rPr>
              <a:t>Storming:</a:t>
            </a:r>
          </a:p>
          <a:p>
            <a:pPr marL="215900" indent="-214313" eaLnBrk="1">
              <a:spcBef>
                <a:spcPct val="0"/>
              </a:spcBef>
              <a:tabLst>
                <a:tab pos="723900" algn="l"/>
                <a:tab pos="1447800" algn="l"/>
                <a:tab pos="2171700" algn="l"/>
                <a:tab pos="2895600" algn="l"/>
                <a:tab pos="3619500" algn="l"/>
                <a:tab pos="4343400" algn="l"/>
                <a:tab pos="5067300" algn="l"/>
              </a:tabLst>
            </a:pPr>
            <a:r>
              <a:rPr lang="en-GB" altLang="it-IT" sz="2000">
                <a:latin typeface="Arial" panose="020B0604020202020204" pitchFamily="34" charset="0"/>
                <a:ea typeface="Microsoft YaHei" panose="020B0503020204020204" pitchFamily="34" charset="-122"/>
              </a:rPr>
              <a:t>This is the second stage of the model, and it suggests that members of the team are more worried about the impression they are making on others than the project they are working on, therefore lack of participation and more high emotions and competitions e.g. feeling inadequate or thinking who will support them or not and proving their value to the team and leader. </a:t>
            </a:r>
          </a:p>
        </p:txBody>
      </p:sp>
      <p:sp>
        <p:nvSpPr>
          <p:cNvPr id="10243" name="Text Box 3">
            <a:extLst>
              <a:ext uri="{FF2B5EF4-FFF2-40B4-BE49-F238E27FC236}">
                <a16:creationId xmlns:a16="http://schemas.microsoft.com/office/drawing/2014/main" id="{E2755FAF-8E2A-42F9-8216-774BBA0E1102}"/>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fld id="{54A3B314-EBCF-4BBE-8D0E-3391E5B5CA10}" type="slidenum">
              <a:rPr lang="en-GB" altLang="it-IT">
                <a:latin typeface="+mn-lt" charset="0"/>
                <a:cs typeface="+mn-ea" charset="0"/>
              </a:rPr>
              <a:pPr hangingPunct="1">
                <a:lnSpc>
                  <a:spcPct val="100000"/>
                </a:lnSpc>
              </a:pPr>
              <a:t>10</a:t>
            </a:fld>
            <a:endParaRPr lang="en-GB" altLang="it-IT">
              <a:latin typeface="+mn-lt" charset="0"/>
              <a:cs typeface="+mn-ea"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B84C64F5-1249-4272-BFF6-C579C4AAC060}"/>
              </a:ext>
            </a:extLst>
          </p:cNvPr>
          <p:cNvSpPr>
            <a:spLocks noGrp="1" noChangeArrowheads="1"/>
          </p:cNvSpPr>
          <p:nvPr>
            <p:ph type="sldNum"/>
          </p:nvPr>
        </p:nvSpPr>
        <p:spPr>
          <a:ln/>
        </p:spPr>
        <p:txBody>
          <a:bodyPr/>
          <a:lstStyle/>
          <a:p>
            <a:fld id="{52B971B8-4DB3-47A7-B377-76A3C8E29221}" type="slidenum">
              <a:rPr lang="en-GB" altLang="it-IT"/>
              <a:pPr/>
              <a:t>11</a:t>
            </a:fld>
            <a:endParaRPr lang="en-GB" altLang="it-IT"/>
          </a:p>
        </p:txBody>
      </p:sp>
      <p:sp>
        <p:nvSpPr>
          <p:cNvPr id="11265" name="Rectangle 1">
            <a:extLst>
              <a:ext uri="{FF2B5EF4-FFF2-40B4-BE49-F238E27FC236}">
                <a16:creationId xmlns:a16="http://schemas.microsoft.com/office/drawing/2014/main" id="{1E873562-16F6-4347-B686-C0EAB1A773E3}"/>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1266" name="Text Box 2">
            <a:extLst>
              <a:ext uri="{FF2B5EF4-FFF2-40B4-BE49-F238E27FC236}">
                <a16:creationId xmlns:a16="http://schemas.microsoft.com/office/drawing/2014/main" id="{3E338071-F79F-4E76-894B-8B9B8439B2B5}"/>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Lst>
            </a:pPr>
            <a:r>
              <a:rPr lang="en-GB" altLang="it-IT" sz="2000">
                <a:latin typeface="Arial" panose="020B0604020202020204" pitchFamily="34" charset="0"/>
                <a:ea typeface="Microsoft YaHei" panose="020B0503020204020204" pitchFamily="34" charset="-122"/>
              </a:rPr>
              <a:t>This is the third stage of the model and individuals start to feel as if they are apart of the team. If this stage is successful ideas presented by individuals from the team can turn into reality, even if there is a chance of risks and failure seen as a step to possible success. </a:t>
            </a:r>
          </a:p>
          <a:p>
            <a:pPr marL="215900" indent="-214313" eaLnBrk="1">
              <a:spcBef>
                <a:spcPct val="0"/>
              </a:spcBef>
              <a:tabLst>
                <a:tab pos="723900" algn="l"/>
                <a:tab pos="1447800" algn="l"/>
                <a:tab pos="2171700" algn="l"/>
                <a:tab pos="2895600" algn="l"/>
                <a:tab pos="3619500" algn="l"/>
                <a:tab pos="4343400" algn="l"/>
                <a:tab pos="5067300" algn="l"/>
              </a:tabLst>
            </a:pPr>
            <a:endParaRPr lang="en-GB" altLang="it-IT" sz="2000">
              <a:latin typeface="Arial" panose="020B0604020202020204" pitchFamily="34" charset="0"/>
              <a:ea typeface="Microsoft YaHei" panose="020B0503020204020204" pitchFamily="34" charset="-122"/>
            </a:endParaRPr>
          </a:p>
          <a:p>
            <a:pPr marL="215900" indent="-214313" eaLnBrk="1">
              <a:spcBef>
                <a:spcPct val="0"/>
              </a:spcBef>
              <a:tabLst>
                <a:tab pos="723900" algn="l"/>
                <a:tab pos="1447800" algn="l"/>
                <a:tab pos="2171700" algn="l"/>
                <a:tab pos="2895600" algn="l"/>
                <a:tab pos="3619500" algn="l"/>
                <a:tab pos="4343400" algn="l"/>
                <a:tab pos="5067300" algn="l"/>
              </a:tabLst>
            </a:pPr>
            <a:r>
              <a:rPr lang="en-GB" altLang="it-IT" sz="2000">
                <a:latin typeface="Arial" panose="020B0604020202020204" pitchFamily="34" charset="0"/>
                <a:ea typeface="Microsoft YaHei" panose="020B0503020204020204" pitchFamily="34" charset="-122"/>
              </a:rPr>
              <a:t>At this stage the roles of each members is established and the relationship they have with each other, allowing individuals to be confident and achieve stability by using their abilties. </a:t>
            </a:r>
          </a:p>
        </p:txBody>
      </p:sp>
      <p:sp>
        <p:nvSpPr>
          <p:cNvPr id="11267" name="Text Box 3">
            <a:extLst>
              <a:ext uri="{FF2B5EF4-FFF2-40B4-BE49-F238E27FC236}">
                <a16:creationId xmlns:a16="http://schemas.microsoft.com/office/drawing/2014/main" id="{EBC4F5F6-3778-4349-AFE6-47343A2484C4}"/>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fld id="{0C219C5A-08F4-41A9-9423-BC5CCA02F18E}" type="slidenum">
              <a:rPr lang="en-GB" altLang="it-IT">
                <a:latin typeface="+mn-lt" charset="0"/>
                <a:cs typeface="+mn-ea" charset="0"/>
              </a:rPr>
              <a:pPr hangingPunct="1">
                <a:lnSpc>
                  <a:spcPct val="100000"/>
                </a:lnSpc>
              </a:pPr>
              <a:t>11</a:t>
            </a:fld>
            <a:endParaRPr lang="en-GB" altLang="it-IT">
              <a:latin typeface="+mn-lt" charset="0"/>
              <a:cs typeface="+mn-ea"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1976F9CA-6279-4D77-8D1B-E8A65835D3B3}"/>
              </a:ext>
            </a:extLst>
          </p:cNvPr>
          <p:cNvSpPr>
            <a:spLocks noGrp="1" noChangeArrowheads="1"/>
          </p:cNvSpPr>
          <p:nvPr>
            <p:ph type="sldNum"/>
          </p:nvPr>
        </p:nvSpPr>
        <p:spPr>
          <a:ln/>
        </p:spPr>
        <p:txBody>
          <a:bodyPr/>
          <a:lstStyle/>
          <a:p>
            <a:fld id="{F2FB6BC6-9A9A-4D28-8154-9C18CA8FC1AD}" type="slidenum">
              <a:rPr lang="en-GB" altLang="it-IT"/>
              <a:pPr/>
              <a:t>12</a:t>
            </a:fld>
            <a:endParaRPr lang="en-GB" altLang="it-IT"/>
          </a:p>
        </p:txBody>
      </p:sp>
      <p:sp>
        <p:nvSpPr>
          <p:cNvPr id="12289" name="Rectangle 1">
            <a:extLst>
              <a:ext uri="{FF2B5EF4-FFF2-40B4-BE49-F238E27FC236}">
                <a16:creationId xmlns:a16="http://schemas.microsoft.com/office/drawing/2014/main" id="{CB610EE5-0540-4900-8C9A-275995B05BD6}"/>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2290" name="Text Box 2">
            <a:extLst>
              <a:ext uri="{FF2B5EF4-FFF2-40B4-BE49-F238E27FC236}">
                <a16:creationId xmlns:a16="http://schemas.microsoft.com/office/drawing/2014/main" id="{8FB0BBB6-A90F-4584-B5DA-BE1E1DF6D790}"/>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Lst>
            </a:pPr>
            <a:r>
              <a:rPr lang="en-GB" altLang="it-IT" sz="2000">
                <a:latin typeface="Arial" panose="020B0604020202020204" pitchFamily="34" charset="0"/>
                <a:ea typeface="Microsoft YaHei" panose="020B0503020204020204" pitchFamily="34" charset="-122"/>
              </a:rPr>
              <a:t>The stage allows individuals to work in an environment that is open, trustworthy and that they are comfortable in, therefore allowing them to fully express themselves by using their specific abilities. It helps to encourage successful outcomes for the project and team and the positions of individuals does not significantly matter. </a:t>
            </a:r>
          </a:p>
        </p:txBody>
      </p:sp>
      <p:sp>
        <p:nvSpPr>
          <p:cNvPr id="12291" name="Text Box 3">
            <a:extLst>
              <a:ext uri="{FF2B5EF4-FFF2-40B4-BE49-F238E27FC236}">
                <a16:creationId xmlns:a16="http://schemas.microsoft.com/office/drawing/2014/main" id="{0714B904-A195-42E6-BBDE-E43E4DD885C2}"/>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fld id="{9A3291AC-7E67-41DD-8076-EC460FA8D361}" type="slidenum">
              <a:rPr lang="en-GB" altLang="it-IT">
                <a:latin typeface="+mn-lt" charset="0"/>
                <a:cs typeface="+mn-ea" charset="0"/>
              </a:rPr>
              <a:pPr hangingPunct="1">
                <a:lnSpc>
                  <a:spcPct val="100000"/>
                </a:lnSpc>
              </a:pPr>
              <a:t>12</a:t>
            </a:fld>
            <a:endParaRPr lang="en-GB" altLang="it-IT">
              <a:latin typeface="+mn-lt" charset="0"/>
              <a:cs typeface="+mn-ea"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94A8197-49CD-456C-83C4-A0B6539DA4ED}"/>
              </a:ext>
            </a:extLst>
          </p:cNvPr>
          <p:cNvSpPr>
            <a:spLocks noGrp="1" noChangeArrowheads="1"/>
          </p:cNvSpPr>
          <p:nvPr>
            <p:ph type="sldNum"/>
          </p:nvPr>
        </p:nvSpPr>
        <p:spPr>
          <a:ln/>
        </p:spPr>
        <p:txBody>
          <a:bodyPr/>
          <a:lstStyle/>
          <a:p>
            <a:fld id="{7B494818-4810-41BF-BD27-48E28DEA49F2}" type="slidenum">
              <a:rPr lang="en-GB" altLang="it-IT"/>
              <a:pPr/>
              <a:t>13</a:t>
            </a:fld>
            <a:endParaRPr lang="en-GB" altLang="it-IT"/>
          </a:p>
        </p:txBody>
      </p:sp>
      <p:sp>
        <p:nvSpPr>
          <p:cNvPr id="13313" name="Rectangle 1">
            <a:extLst>
              <a:ext uri="{FF2B5EF4-FFF2-40B4-BE49-F238E27FC236}">
                <a16:creationId xmlns:a16="http://schemas.microsoft.com/office/drawing/2014/main" id="{730540B2-9254-4E5B-BD7C-0633DB5B7BDF}"/>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3314" name="Text Box 2">
            <a:extLst>
              <a:ext uri="{FF2B5EF4-FFF2-40B4-BE49-F238E27FC236}">
                <a16:creationId xmlns:a16="http://schemas.microsoft.com/office/drawing/2014/main" id="{8A7C01EA-2D25-4059-A74E-66F9F82FA22F}"/>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Lst>
            </a:pPr>
            <a:r>
              <a:rPr lang="en-GB" altLang="it-IT" sz="2000">
                <a:latin typeface="Arial" panose="020B0604020202020204" pitchFamily="34" charset="0"/>
                <a:ea typeface="Microsoft YaHei" panose="020B0503020204020204" pitchFamily="34" charset="-122"/>
              </a:rPr>
              <a:t>This is the last stage of the model, and it concludes with the completion of a successful project. If the project was successful, it will leave individuals with a strong relationship with other team members as well as some sort of loss due to the project finishing. However, it can also increase confidence in team members as contributions of each member will be noticed and recognized which they can take with them to the future and implement. </a:t>
            </a:r>
          </a:p>
        </p:txBody>
      </p:sp>
      <p:sp>
        <p:nvSpPr>
          <p:cNvPr id="13315" name="Text Box 3">
            <a:extLst>
              <a:ext uri="{FF2B5EF4-FFF2-40B4-BE49-F238E27FC236}">
                <a16:creationId xmlns:a16="http://schemas.microsoft.com/office/drawing/2014/main" id="{88155E62-7969-47AB-BBAB-28F67BF9C0FD}"/>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fld id="{3919D76A-5A6C-402E-AC68-248120226977}" type="slidenum">
              <a:rPr lang="en-GB" altLang="it-IT">
                <a:latin typeface="+mn-lt" charset="0"/>
                <a:cs typeface="+mn-ea" charset="0"/>
              </a:rPr>
              <a:pPr hangingPunct="1">
                <a:lnSpc>
                  <a:spcPct val="100000"/>
                </a:lnSpc>
              </a:pPr>
              <a:t>13</a:t>
            </a:fld>
            <a:endParaRPr lang="en-GB" altLang="it-IT">
              <a:latin typeface="+mn-lt" charset="0"/>
              <a:cs typeface="+mn-ea"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026052-A3EE-4370-A7D6-C3B36EE5E39B}"/>
              </a:ext>
            </a:extLst>
          </p:cNvPr>
          <p:cNvSpPr>
            <a:spLocks noGrp="1" noChangeArrowheads="1"/>
          </p:cNvSpPr>
          <p:nvPr>
            <p:ph type="sldNum"/>
          </p:nvPr>
        </p:nvSpPr>
        <p:spPr>
          <a:ln/>
        </p:spPr>
        <p:txBody>
          <a:bodyPr/>
          <a:lstStyle/>
          <a:p>
            <a:fld id="{AC362D78-D310-4C4B-8A79-FD75A9159303}" type="slidenum">
              <a:rPr lang="en-GB" altLang="it-IT"/>
              <a:pPr/>
              <a:t>14</a:t>
            </a:fld>
            <a:endParaRPr lang="en-GB" altLang="it-IT"/>
          </a:p>
        </p:txBody>
      </p:sp>
      <p:sp>
        <p:nvSpPr>
          <p:cNvPr id="14337" name="Rectangle 1">
            <a:extLst>
              <a:ext uri="{FF2B5EF4-FFF2-40B4-BE49-F238E27FC236}">
                <a16:creationId xmlns:a16="http://schemas.microsoft.com/office/drawing/2014/main" id="{1FBBE8E8-CB7A-488F-B293-0C3CE03D1260}"/>
              </a:ext>
            </a:extLst>
          </p:cNvPr>
          <p:cNvSpPr txBox="1">
            <a:spLocks noGrp="1" noRot="1" noChangeAspect="1" noChangeArrowheads="1"/>
          </p:cNvSpPr>
          <p:nvPr>
            <p:ph type="sldImg"/>
          </p:nvPr>
        </p:nvSpPr>
        <p:spPr bwMode="auto">
          <a:xfrm>
            <a:off x="217488" y="812800"/>
            <a:ext cx="7123112"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4338" name="Rectangle 2">
            <a:extLst>
              <a:ext uri="{FF2B5EF4-FFF2-40B4-BE49-F238E27FC236}">
                <a16:creationId xmlns:a16="http://schemas.microsoft.com/office/drawing/2014/main" id="{20AC8F3C-1790-4746-8B38-F94F9E8B75EA}"/>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it-IT" altLang="it-IT"/>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CABE001-6504-4C34-B418-4C33D8EB8605}"/>
              </a:ext>
            </a:extLst>
          </p:cNvPr>
          <p:cNvSpPr>
            <a:spLocks noGrp="1" noChangeArrowheads="1"/>
          </p:cNvSpPr>
          <p:nvPr>
            <p:ph type="sldNum"/>
          </p:nvPr>
        </p:nvSpPr>
        <p:spPr>
          <a:ln/>
        </p:spPr>
        <p:txBody>
          <a:bodyPr/>
          <a:lstStyle/>
          <a:p>
            <a:fld id="{C6FF3166-935E-4517-8502-0EE288B3F705}" type="slidenum">
              <a:rPr lang="en-GB" altLang="it-IT"/>
              <a:pPr/>
              <a:t>15</a:t>
            </a:fld>
            <a:endParaRPr lang="en-GB" altLang="it-IT"/>
          </a:p>
        </p:txBody>
      </p:sp>
      <p:sp>
        <p:nvSpPr>
          <p:cNvPr id="14337" name="Rectangle 1">
            <a:extLst>
              <a:ext uri="{FF2B5EF4-FFF2-40B4-BE49-F238E27FC236}">
                <a16:creationId xmlns:a16="http://schemas.microsoft.com/office/drawing/2014/main" id="{CB690C1D-E8A7-41E8-9485-E53A6946100E}"/>
              </a:ext>
            </a:extLst>
          </p:cNvPr>
          <p:cNvSpPr txBox="1">
            <a:spLocks noGrp="1" noRot="1" noChangeAspect="1" noChangeArrowheads="1"/>
          </p:cNvSpPr>
          <p:nvPr>
            <p:ph type="sldImg"/>
          </p:nvPr>
        </p:nvSpPr>
        <p:spPr bwMode="auto">
          <a:xfrm>
            <a:off x="217488" y="812800"/>
            <a:ext cx="7123112"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4338" name="Rectangle 2">
            <a:extLst>
              <a:ext uri="{FF2B5EF4-FFF2-40B4-BE49-F238E27FC236}">
                <a16:creationId xmlns:a16="http://schemas.microsoft.com/office/drawing/2014/main" id="{0ED3EF4D-B8B1-40AB-B7FB-20458C437DAF}"/>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it-IT" altLang="it-IT"/>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47C169-8A4F-4E6E-BB2D-04897747F4AD}"/>
              </a:ext>
            </a:extLst>
          </p:cNvPr>
          <p:cNvSpPr>
            <a:spLocks noGrp="1" noChangeArrowheads="1"/>
          </p:cNvSpPr>
          <p:nvPr>
            <p:ph type="sldNum"/>
          </p:nvPr>
        </p:nvSpPr>
        <p:spPr>
          <a:ln/>
        </p:spPr>
        <p:txBody>
          <a:bodyPr/>
          <a:lstStyle/>
          <a:p>
            <a:fld id="{390F2AA6-4FB4-469F-AAC7-1C0AFB1CF2E5}" type="slidenum">
              <a:rPr lang="en-GB" altLang="it-IT"/>
              <a:pPr/>
              <a:t>16</a:t>
            </a:fld>
            <a:endParaRPr lang="en-GB" altLang="it-IT"/>
          </a:p>
        </p:txBody>
      </p:sp>
      <p:sp>
        <p:nvSpPr>
          <p:cNvPr id="15361" name="Rectangle 1">
            <a:extLst>
              <a:ext uri="{FF2B5EF4-FFF2-40B4-BE49-F238E27FC236}">
                <a16:creationId xmlns:a16="http://schemas.microsoft.com/office/drawing/2014/main" id="{382E7DCB-C49A-4572-AAA8-4169A839DD1C}"/>
              </a:ext>
            </a:extLst>
          </p:cNvPr>
          <p:cNvSpPr txBox="1">
            <a:spLocks noGrp="1" noRot="1" noChangeAspect="1" noChangeArrowheads="1"/>
          </p:cNvSpPr>
          <p:nvPr>
            <p:ph type="sldImg"/>
          </p:nvPr>
        </p:nvSpPr>
        <p:spPr bwMode="auto">
          <a:xfrm>
            <a:off x="217488" y="812800"/>
            <a:ext cx="7123112"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5362" name="Rectangle 2">
            <a:extLst>
              <a:ext uri="{FF2B5EF4-FFF2-40B4-BE49-F238E27FC236}">
                <a16:creationId xmlns:a16="http://schemas.microsoft.com/office/drawing/2014/main" id="{7EFD0C79-A5E8-4AB3-B2E2-03BD4BCFB583}"/>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it-IT" altLang="it-IT"/>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77836E79-74CD-42EE-A3DD-6E95145F0879}"/>
              </a:ext>
            </a:extLst>
          </p:cNvPr>
          <p:cNvSpPr>
            <a:spLocks noGrp="1" noChangeArrowheads="1"/>
          </p:cNvSpPr>
          <p:nvPr>
            <p:ph type="sldNum"/>
          </p:nvPr>
        </p:nvSpPr>
        <p:spPr>
          <a:ln/>
        </p:spPr>
        <p:txBody>
          <a:bodyPr/>
          <a:lstStyle/>
          <a:p>
            <a:fld id="{3982CBC3-CDAA-4C1F-834F-98F34FFA16AD}" type="slidenum">
              <a:rPr lang="en-GB" altLang="it-IT"/>
              <a:pPr/>
              <a:t>17</a:t>
            </a:fld>
            <a:endParaRPr lang="en-GB" altLang="it-IT"/>
          </a:p>
        </p:txBody>
      </p:sp>
      <p:sp>
        <p:nvSpPr>
          <p:cNvPr id="16385" name="Rectangle 1">
            <a:extLst>
              <a:ext uri="{FF2B5EF4-FFF2-40B4-BE49-F238E27FC236}">
                <a16:creationId xmlns:a16="http://schemas.microsoft.com/office/drawing/2014/main" id="{090ADD2E-5364-4A0D-B3FB-ADEBD7BFEE72}"/>
              </a:ext>
            </a:extLst>
          </p:cNvPr>
          <p:cNvSpPr txBox="1">
            <a:spLocks noGrp="1" noRot="1" noChangeAspect="1"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6386" name="Text Box 2">
            <a:extLst>
              <a:ext uri="{FF2B5EF4-FFF2-40B4-BE49-F238E27FC236}">
                <a16:creationId xmlns:a16="http://schemas.microsoft.com/office/drawing/2014/main" id="{1BDDD3E6-8E01-476C-9244-A7E4B1242D13}"/>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Lst>
            </a:pPr>
            <a:r>
              <a:rPr lang="en-GB" altLang="it-IT">
                <a:latin typeface="+mn-lt" charset="0"/>
                <a:cs typeface="+mn-ea" charset="0"/>
              </a:rPr>
              <a:t>A "team role," as per the opinion of Belbin, is a tendency to conduct, engage, and connect with others in a certain way. "Shaper," "Implementer," and "Completer Finisher" are three "action-oriented roles"; "Coordinator," "Teamworker," and "Resource Investigator" are three "people-oriented roles"; and "Plant," "Monitor Evaluator," and "Specialist" are three "cerebral roles" (Bednár and Ljudvigová, 2020).</a:t>
            </a:r>
          </a:p>
        </p:txBody>
      </p:sp>
      <p:sp>
        <p:nvSpPr>
          <p:cNvPr id="16387" name="Text Box 3">
            <a:extLst>
              <a:ext uri="{FF2B5EF4-FFF2-40B4-BE49-F238E27FC236}">
                <a16:creationId xmlns:a16="http://schemas.microsoft.com/office/drawing/2014/main" id="{A40AC709-80CF-4484-8258-7BA2C4321BBF}"/>
              </a:ext>
            </a:extLst>
          </p:cNvPr>
          <p:cNvSpPr txBox="1">
            <a:spLocks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fld id="{B791D932-F86B-407F-B72B-852A65D9BDC8}" type="slidenum">
              <a:rPr lang="en-GB" altLang="it-IT">
                <a:latin typeface="+mn-lt" charset="0"/>
                <a:cs typeface="+mn-ea" charset="0"/>
              </a:rPr>
              <a:pPr hangingPunct="1">
                <a:lnSpc>
                  <a:spcPct val="100000"/>
                </a:lnSpc>
              </a:pPr>
              <a:t>17</a:t>
            </a:fld>
            <a:endParaRPr lang="en-GB" altLang="it-IT">
              <a:latin typeface="+mn-lt" charset="0"/>
              <a:cs typeface="+mn-ea"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923C1863-3F81-4FF4-AEE4-313497D0D5AB}"/>
              </a:ext>
            </a:extLst>
          </p:cNvPr>
          <p:cNvSpPr>
            <a:spLocks noGrp="1" noChangeArrowheads="1"/>
          </p:cNvSpPr>
          <p:nvPr>
            <p:ph type="sldNum"/>
          </p:nvPr>
        </p:nvSpPr>
        <p:spPr>
          <a:ln/>
        </p:spPr>
        <p:txBody>
          <a:bodyPr/>
          <a:lstStyle/>
          <a:p>
            <a:fld id="{0CE76C15-2451-4FCF-BD37-4FDDD3B08D13}" type="slidenum">
              <a:rPr lang="en-GB" altLang="it-IT"/>
              <a:pPr/>
              <a:t>18</a:t>
            </a:fld>
            <a:endParaRPr lang="en-GB" altLang="it-IT"/>
          </a:p>
        </p:txBody>
      </p:sp>
      <p:sp>
        <p:nvSpPr>
          <p:cNvPr id="18433" name="Rectangle 1">
            <a:extLst>
              <a:ext uri="{FF2B5EF4-FFF2-40B4-BE49-F238E27FC236}">
                <a16:creationId xmlns:a16="http://schemas.microsoft.com/office/drawing/2014/main" id="{BCBD430E-109D-40FD-9ADE-C070951838FD}"/>
              </a:ext>
            </a:extLst>
          </p:cNvPr>
          <p:cNvSpPr txBox="1">
            <a:spLocks noGrp="1" noRot="1" noChangeAspect="1"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8434" name="Text Box 2">
            <a:extLst>
              <a:ext uri="{FF2B5EF4-FFF2-40B4-BE49-F238E27FC236}">
                <a16:creationId xmlns:a16="http://schemas.microsoft.com/office/drawing/2014/main" id="{FABFFFF8-1122-4F97-9C95-2B4072B7E4FE}"/>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Lst>
            </a:pPr>
            <a:r>
              <a:rPr lang="en-GB" altLang="it-IT">
                <a:latin typeface="+mn-lt" charset="0"/>
                <a:cs typeface="+mn-ea" charset="0"/>
              </a:rPr>
              <a:t>“Plants” are autonomous thinkers and creative people who come up with new ideas and methods of accomplishing things. “Plants”, like their counterparts in the other two thought-oriented occupations, want to work independently. The majority of teams and organisations, on the other hand, are tolerant of this because the “Plant”'s innovative thinking typically leads in new ideas and activities. </a:t>
            </a:r>
          </a:p>
          <a:p>
            <a:pPr eaLnBrk="1" hangingPunct="1">
              <a:spcBef>
                <a:spcPct val="0"/>
              </a:spcBef>
              <a:tabLst>
                <a:tab pos="723900" algn="l"/>
                <a:tab pos="1447800" algn="l"/>
                <a:tab pos="2171700" algn="l"/>
                <a:tab pos="2895600" algn="l"/>
                <a:tab pos="3619500" algn="l"/>
                <a:tab pos="4343400" algn="l"/>
                <a:tab pos="5067300" algn="l"/>
              </a:tabLst>
            </a:pPr>
            <a:r>
              <a:rPr lang="en-GB" altLang="it-IT">
                <a:latin typeface="+mn-lt" charset="0"/>
                <a:cs typeface="+mn-ea" charset="0"/>
              </a:rPr>
              <a:t>Extroverts who are recognised for pushing themselves and others to achieve are known as "Shapers." They are vivacious, self-motivated individuals capable of inspiring and encouraging team members. Regardless of the challenges they confront, "Shapers" have a positive attitude and appear to thrive under pressure (Rahmani et al., 2021). They like challenging existing traditions in order to generate unique goals and strategies.</a:t>
            </a:r>
          </a:p>
          <a:p>
            <a:pPr eaLnBrk="1" hangingPunct="1">
              <a:spcBef>
                <a:spcPct val="0"/>
              </a:spcBef>
              <a:tabLst>
                <a:tab pos="723900" algn="l"/>
                <a:tab pos="1447800" algn="l"/>
                <a:tab pos="2171700" algn="l"/>
                <a:tab pos="2895600" algn="l"/>
                <a:tab pos="3619500" algn="l"/>
                <a:tab pos="4343400" algn="l"/>
                <a:tab pos="5067300" algn="l"/>
              </a:tabLst>
            </a:pPr>
            <a:endParaRPr lang="en-GB" altLang="it-IT">
              <a:latin typeface="+mn-lt" charset="0"/>
              <a:cs typeface="+mn-ea" charset="0"/>
            </a:endParaRPr>
          </a:p>
          <a:p>
            <a:pPr eaLnBrk="1" hangingPunct="1">
              <a:spcBef>
                <a:spcPct val="0"/>
              </a:spcBef>
              <a:tabLst>
                <a:tab pos="723900" algn="l"/>
                <a:tab pos="1447800" algn="l"/>
                <a:tab pos="2171700" algn="l"/>
                <a:tab pos="2895600" algn="l"/>
                <a:tab pos="3619500" algn="l"/>
                <a:tab pos="4343400" algn="l"/>
                <a:tab pos="5067300" algn="l"/>
              </a:tabLst>
            </a:pPr>
            <a:r>
              <a:rPr lang="en-GB" altLang="it-IT">
                <a:latin typeface="+mn-lt" charset="0"/>
                <a:cs typeface="+mn-ea" charset="0"/>
              </a:rPr>
              <a:t> </a:t>
            </a:r>
          </a:p>
          <a:p>
            <a:pPr eaLnBrk="1" hangingPunct="1">
              <a:spcBef>
                <a:spcPct val="0"/>
              </a:spcBef>
              <a:tabLst>
                <a:tab pos="723900" algn="l"/>
                <a:tab pos="1447800" algn="l"/>
                <a:tab pos="2171700" algn="l"/>
                <a:tab pos="2895600" algn="l"/>
                <a:tab pos="3619500" algn="l"/>
                <a:tab pos="4343400" algn="l"/>
                <a:tab pos="5067300" algn="l"/>
              </a:tabLst>
            </a:pPr>
            <a:endParaRPr lang="en-GB" altLang="it-IT">
              <a:latin typeface="+mn-lt" charset="0"/>
              <a:cs typeface="+mn-ea" charset="0"/>
            </a:endParaRPr>
          </a:p>
        </p:txBody>
      </p:sp>
      <p:sp>
        <p:nvSpPr>
          <p:cNvPr id="18435" name="Text Box 3">
            <a:extLst>
              <a:ext uri="{FF2B5EF4-FFF2-40B4-BE49-F238E27FC236}">
                <a16:creationId xmlns:a16="http://schemas.microsoft.com/office/drawing/2014/main" id="{2B6E2A30-AF73-4E05-B4BC-66CBC5EA13B6}"/>
              </a:ext>
            </a:extLst>
          </p:cNvPr>
          <p:cNvSpPr txBox="1">
            <a:spLocks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fld id="{BB7BC589-E507-4A8E-9D5A-428BCC08040C}" type="slidenum">
              <a:rPr lang="en-GB" altLang="it-IT">
                <a:latin typeface="+mn-lt" charset="0"/>
                <a:cs typeface="+mn-ea" charset="0"/>
              </a:rPr>
              <a:pPr hangingPunct="1">
                <a:lnSpc>
                  <a:spcPct val="100000"/>
                </a:lnSpc>
              </a:pPr>
              <a:t>18</a:t>
            </a:fld>
            <a:endParaRPr lang="en-GB" altLang="it-IT">
              <a:latin typeface="+mn-lt" charset="0"/>
              <a:cs typeface="+mn-ea"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82FCE126-85D1-4FFB-A4AE-36F34AB7C74B}"/>
              </a:ext>
            </a:extLst>
          </p:cNvPr>
          <p:cNvSpPr>
            <a:spLocks noGrp="1" noChangeArrowheads="1"/>
          </p:cNvSpPr>
          <p:nvPr>
            <p:ph type="sldNum"/>
          </p:nvPr>
        </p:nvSpPr>
        <p:spPr>
          <a:ln/>
        </p:spPr>
        <p:txBody>
          <a:bodyPr/>
          <a:lstStyle/>
          <a:p>
            <a:fld id="{E09EAAF2-57B1-437E-9366-D95DACFE19C5}" type="slidenum">
              <a:rPr lang="en-GB" altLang="it-IT"/>
              <a:pPr/>
              <a:t>19</a:t>
            </a:fld>
            <a:endParaRPr lang="en-GB" altLang="it-IT"/>
          </a:p>
        </p:txBody>
      </p:sp>
      <p:sp>
        <p:nvSpPr>
          <p:cNvPr id="19457" name="Rectangle 1">
            <a:extLst>
              <a:ext uri="{FF2B5EF4-FFF2-40B4-BE49-F238E27FC236}">
                <a16:creationId xmlns:a16="http://schemas.microsoft.com/office/drawing/2014/main" id="{7C7DD5AC-CECD-4579-9150-04F272C7ABBA}"/>
              </a:ext>
            </a:extLst>
          </p:cNvPr>
          <p:cNvSpPr txBox="1">
            <a:spLocks noGrp="1" noRot="1" noChangeAspect="1"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9458" name="Text Box 2">
            <a:extLst>
              <a:ext uri="{FF2B5EF4-FFF2-40B4-BE49-F238E27FC236}">
                <a16:creationId xmlns:a16="http://schemas.microsoft.com/office/drawing/2014/main" id="{21658E2C-AAC7-4960-AC78-CAD8C80E6A10}"/>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eaLnBrk="1" hangingPunct="1">
              <a:spcBef>
                <a:spcPct val="0"/>
              </a:spcBef>
              <a:tabLst>
                <a:tab pos="723900" algn="l"/>
                <a:tab pos="1447800" algn="l"/>
                <a:tab pos="2171700" algn="l"/>
                <a:tab pos="2895600" algn="l"/>
                <a:tab pos="3619500" algn="l"/>
                <a:tab pos="4343400" algn="l"/>
                <a:tab pos="5067300" algn="l"/>
              </a:tabLst>
            </a:pPr>
            <a:r>
              <a:rPr lang="en-GB" altLang="it-IT">
                <a:latin typeface="+mn-lt" charset="0"/>
                <a:cs typeface="+mn-ea" charset="0"/>
              </a:rPr>
              <a:t>Organizers who like organising and keeping order in their environments are known as "implementers." Implementers like to turn abstract ideas into concrete plans because of their pragmatic character. Individuals who are capable of putting their own goals aside in order to prioritise the needs of a team or organisation are referred to as "implementers."</a:t>
            </a:r>
          </a:p>
          <a:p>
            <a:pPr eaLnBrk="1" hangingPunct="1">
              <a:spcBef>
                <a:spcPct val="0"/>
              </a:spcBef>
              <a:tabLst>
                <a:tab pos="723900" algn="l"/>
                <a:tab pos="1447800" algn="l"/>
                <a:tab pos="2171700" algn="l"/>
                <a:tab pos="2895600" algn="l"/>
                <a:tab pos="3619500" algn="l"/>
                <a:tab pos="4343400" algn="l"/>
                <a:tab pos="5067300" algn="l"/>
              </a:tabLst>
            </a:pPr>
            <a:endParaRPr lang="en-GB" altLang="it-IT">
              <a:latin typeface="+mn-lt" charset="0"/>
              <a:cs typeface="+mn-ea" charset="0"/>
            </a:endParaRPr>
          </a:p>
          <a:p>
            <a:pPr eaLnBrk="1" hangingPunct="1">
              <a:spcBef>
                <a:spcPct val="0"/>
              </a:spcBef>
              <a:tabLst>
                <a:tab pos="723900" algn="l"/>
                <a:tab pos="1447800" algn="l"/>
                <a:tab pos="2171700" algn="l"/>
                <a:tab pos="2895600" algn="l"/>
                <a:tab pos="3619500" algn="l"/>
                <a:tab pos="4343400" algn="l"/>
                <a:tab pos="5067300" algn="l"/>
              </a:tabLst>
            </a:pPr>
            <a:r>
              <a:rPr lang="en-GB" altLang="it-IT">
                <a:latin typeface="+mn-lt" charset="0"/>
                <a:cs typeface="+mn-ea" charset="0"/>
              </a:rPr>
              <a:t>Completors, often known as "Finishers," are introverted individuals who manage quality assurance at key project phases (Ruch et al., 2018). They are often perfectionists with a natural capacity to notice minute details, allowing them to meticulously check completed tasks or items for errors.</a:t>
            </a:r>
          </a:p>
          <a:p>
            <a:pPr eaLnBrk="1" hangingPunct="1">
              <a:spcBef>
                <a:spcPct val="0"/>
              </a:spcBef>
              <a:tabLst>
                <a:tab pos="723900" algn="l"/>
                <a:tab pos="1447800" algn="l"/>
                <a:tab pos="2171700" algn="l"/>
                <a:tab pos="2895600" algn="l"/>
                <a:tab pos="3619500" algn="l"/>
                <a:tab pos="4343400" algn="l"/>
                <a:tab pos="5067300" algn="l"/>
              </a:tabLst>
            </a:pPr>
            <a:endParaRPr lang="en-GB" altLang="it-IT">
              <a:latin typeface="+mn-lt" charset="0"/>
              <a:cs typeface="+mn-ea" charset="0"/>
            </a:endParaRPr>
          </a:p>
        </p:txBody>
      </p:sp>
      <p:sp>
        <p:nvSpPr>
          <p:cNvPr id="19459" name="Text Box 3">
            <a:extLst>
              <a:ext uri="{FF2B5EF4-FFF2-40B4-BE49-F238E27FC236}">
                <a16:creationId xmlns:a16="http://schemas.microsoft.com/office/drawing/2014/main" id="{66482063-3AB7-4EE2-976D-7ED2933D4346}"/>
              </a:ext>
            </a:extLst>
          </p:cNvPr>
          <p:cNvSpPr txBox="1">
            <a:spLocks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fld id="{1B3C60A5-DBAA-41A2-83D1-CD0A0353AB46}" type="slidenum">
              <a:rPr lang="en-GB" altLang="it-IT">
                <a:latin typeface="+mn-lt" charset="0"/>
                <a:cs typeface="+mn-ea" charset="0"/>
              </a:rPr>
              <a:pPr hangingPunct="1">
                <a:lnSpc>
                  <a:spcPct val="100000"/>
                </a:lnSpc>
              </a:pPr>
              <a:t>19</a:t>
            </a:fld>
            <a:endParaRPr lang="en-GB" altLang="it-IT">
              <a:latin typeface="+mn-lt" charset="0"/>
              <a:cs typeface="+mn-ea"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FBCF72BC-9058-49E2-9EEE-B384086CE22C}"/>
              </a:ext>
            </a:extLst>
          </p:cNvPr>
          <p:cNvSpPr>
            <a:spLocks noGrp="1" noChangeArrowheads="1"/>
          </p:cNvSpPr>
          <p:nvPr>
            <p:ph type="sldNum"/>
          </p:nvPr>
        </p:nvSpPr>
        <p:spPr>
          <a:ln/>
        </p:spPr>
        <p:txBody>
          <a:bodyPr/>
          <a:lstStyle/>
          <a:p>
            <a:fld id="{76705AAE-E30D-4E03-A59B-07E1C4370DA8}" type="slidenum">
              <a:rPr lang="en-GB" altLang="it-IT"/>
              <a:pPr/>
              <a:t>20</a:t>
            </a:fld>
            <a:endParaRPr lang="en-GB" altLang="it-IT"/>
          </a:p>
        </p:txBody>
      </p:sp>
      <p:sp>
        <p:nvSpPr>
          <p:cNvPr id="20481" name="Rectangle 1">
            <a:extLst>
              <a:ext uri="{FF2B5EF4-FFF2-40B4-BE49-F238E27FC236}">
                <a16:creationId xmlns:a16="http://schemas.microsoft.com/office/drawing/2014/main" id="{14F36706-E048-4F74-AC87-F898F515EC3C}"/>
              </a:ext>
            </a:extLst>
          </p:cNvPr>
          <p:cNvSpPr txBox="1">
            <a:spLocks noGrp="1" noRot="1" noChangeAspect="1"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0482" name="Text Box 2">
            <a:extLst>
              <a:ext uri="{FF2B5EF4-FFF2-40B4-BE49-F238E27FC236}">
                <a16:creationId xmlns:a16="http://schemas.microsoft.com/office/drawing/2014/main" id="{16F56665-ADF8-403D-B666-090822E08D90}"/>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eaLnBrk="1" hangingPunct="1">
              <a:spcBef>
                <a:spcPct val="0"/>
              </a:spcBef>
              <a:tabLst>
                <a:tab pos="723900" algn="l"/>
                <a:tab pos="1447800" algn="l"/>
                <a:tab pos="2171700" algn="l"/>
                <a:tab pos="2895600" algn="l"/>
                <a:tab pos="3619500" algn="l"/>
                <a:tab pos="4343400" algn="l"/>
                <a:tab pos="5067300" algn="l"/>
              </a:tabLst>
            </a:pPr>
            <a:r>
              <a:rPr lang="en-GB" altLang="it-IT">
                <a:latin typeface="+mn-lt" charset="0"/>
                <a:cs typeface="+mn-ea" charset="0"/>
              </a:rPr>
              <a:t>"Coordinators" are mature people who excel at "interpersonal" and "communication" skills. They are typically in management positions, however their management practises differ significantly from those of "Shapers." While "Shapers" favour directive-based management, "Coordinators" prefer a more "democratic style" with open communication.</a:t>
            </a:r>
          </a:p>
          <a:p>
            <a:pPr eaLnBrk="1" hangingPunct="1">
              <a:spcBef>
                <a:spcPct val="0"/>
              </a:spcBef>
              <a:tabLst>
                <a:tab pos="723900" algn="l"/>
                <a:tab pos="1447800" algn="l"/>
                <a:tab pos="2171700" algn="l"/>
                <a:tab pos="2895600" algn="l"/>
                <a:tab pos="3619500" algn="l"/>
                <a:tab pos="4343400" algn="l"/>
                <a:tab pos="5067300" algn="l"/>
              </a:tabLst>
            </a:pPr>
            <a:r>
              <a:rPr lang="en-GB" altLang="it-IT">
                <a:latin typeface="+mn-lt" charset="0"/>
                <a:cs typeface="+mn-ea" charset="0"/>
              </a:rPr>
              <a:t>"Team Workers" are frequently extroverts with a friendly demeanour. They are usually good listeners and are capable of bringing a group together to work as a unit. When "Team Workers" notice that other team members are having trouble keeping up with their job, they are more inclined to step in and help (Bao, 2019). These individuals are adaptive and flexible, which allows them to communicate effectively with a wide range of people and deal effectively with sudden changes.</a:t>
            </a:r>
          </a:p>
          <a:p>
            <a:pPr eaLnBrk="1" hangingPunct="1">
              <a:spcBef>
                <a:spcPct val="0"/>
              </a:spcBef>
              <a:tabLst>
                <a:tab pos="723900" algn="l"/>
                <a:tab pos="1447800" algn="l"/>
                <a:tab pos="2171700" algn="l"/>
                <a:tab pos="2895600" algn="l"/>
                <a:tab pos="3619500" algn="l"/>
                <a:tab pos="4343400" algn="l"/>
                <a:tab pos="5067300" algn="l"/>
              </a:tabLst>
            </a:pPr>
            <a:r>
              <a:rPr lang="en-GB" altLang="it-IT">
                <a:latin typeface="+mn-lt" charset="0"/>
                <a:cs typeface="+mn-ea" charset="0"/>
              </a:rPr>
              <a:t>Extroverts with a knack for networking are referred to be "Resource Investigators." They are upbeat and active people who like exploring new possibilities and keeping up with current developments (Ruch et al., 2018). While they may not be able to come up with new ideas on their own, they are skilled at picking up on others' ideas.</a:t>
            </a:r>
          </a:p>
          <a:p>
            <a:pPr eaLnBrk="1" hangingPunct="1">
              <a:spcBef>
                <a:spcPct val="0"/>
              </a:spcBef>
              <a:tabLst>
                <a:tab pos="723900" algn="l"/>
                <a:tab pos="1447800" algn="l"/>
                <a:tab pos="2171700" algn="l"/>
                <a:tab pos="2895600" algn="l"/>
                <a:tab pos="3619500" algn="l"/>
                <a:tab pos="4343400" algn="l"/>
                <a:tab pos="5067300" algn="l"/>
              </a:tabLst>
            </a:pPr>
            <a:endParaRPr lang="en-GB" altLang="it-IT">
              <a:latin typeface="+mn-lt" charset="0"/>
              <a:cs typeface="+mn-ea" charset="0"/>
            </a:endParaRPr>
          </a:p>
          <a:p>
            <a:pPr eaLnBrk="1" hangingPunct="1">
              <a:spcBef>
                <a:spcPct val="0"/>
              </a:spcBef>
              <a:tabLst>
                <a:tab pos="723900" algn="l"/>
                <a:tab pos="1447800" algn="l"/>
                <a:tab pos="2171700" algn="l"/>
                <a:tab pos="2895600" algn="l"/>
                <a:tab pos="3619500" algn="l"/>
                <a:tab pos="4343400" algn="l"/>
                <a:tab pos="5067300" algn="l"/>
              </a:tabLst>
            </a:pPr>
            <a:endParaRPr lang="en-GB" altLang="it-IT">
              <a:latin typeface="+mn-lt" charset="0"/>
              <a:cs typeface="+mn-ea" charset="0"/>
            </a:endParaRPr>
          </a:p>
        </p:txBody>
      </p:sp>
      <p:sp>
        <p:nvSpPr>
          <p:cNvPr id="20483" name="Text Box 3">
            <a:extLst>
              <a:ext uri="{FF2B5EF4-FFF2-40B4-BE49-F238E27FC236}">
                <a16:creationId xmlns:a16="http://schemas.microsoft.com/office/drawing/2014/main" id="{5BC94433-C269-4E3E-B974-82708A588A93}"/>
              </a:ext>
            </a:extLst>
          </p:cNvPr>
          <p:cNvSpPr txBox="1">
            <a:spLocks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fld id="{97818B1F-CE80-4ABF-AF39-1D9C25C2EF3D}" type="slidenum">
              <a:rPr lang="en-GB" altLang="it-IT">
                <a:latin typeface="+mn-lt" charset="0"/>
                <a:cs typeface="+mn-ea" charset="0"/>
              </a:rPr>
              <a:pPr hangingPunct="1">
                <a:lnSpc>
                  <a:spcPct val="100000"/>
                </a:lnSpc>
              </a:pPr>
              <a:t>20</a:t>
            </a:fld>
            <a:endParaRPr lang="en-GB" altLang="it-IT">
              <a:latin typeface="+mn-lt" charset="0"/>
              <a:cs typeface="+mn-ea"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A7D92888-DE2E-462F-ABE6-BAE8DF8DA8A0}"/>
              </a:ext>
            </a:extLst>
          </p:cNvPr>
          <p:cNvSpPr>
            <a:spLocks noGrp="1" noChangeArrowheads="1"/>
          </p:cNvSpPr>
          <p:nvPr>
            <p:ph type="sldNum"/>
          </p:nvPr>
        </p:nvSpPr>
        <p:spPr>
          <a:ln/>
        </p:spPr>
        <p:txBody>
          <a:bodyPr/>
          <a:lstStyle/>
          <a:p>
            <a:fld id="{FB8400E3-DE41-4DCC-BFD4-F4F3BF951FC7}" type="slidenum">
              <a:rPr lang="en-GB" altLang="it-IT"/>
              <a:pPr/>
              <a:t>21</a:t>
            </a:fld>
            <a:endParaRPr lang="en-GB" altLang="it-IT"/>
          </a:p>
        </p:txBody>
      </p:sp>
      <p:sp>
        <p:nvSpPr>
          <p:cNvPr id="21505" name="Rectangle 1">
            <a:extLst>
              <a:ext uri="{FF2B5EF4-FFF2-40B4-BE49-F238E27FC236}">
                <a16:creationId xmlns:a16="http://schemas.microsoft.com/office/drawing/2014/main" id="{FFE026EC-C139-47B5-A2C2-11EC26BB1DC6}"/>
              </a:ext>
            </a:extLst>
          </p:cNvPr>
          <p:cNvSpPr txBox="1">
            <a:spLocks noGrp="1" noRot="1" noChangeAspect="1"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1506" name="Text Box 2">
            <a:extLst>
              <a:ext uri="{FF2B5EF4-FFF2-40B4-BE49-F238E27FC236}">
                <a16:creationId xmlns:a16="http://schemas.microsoft.com/office/drawing/2014/main" id="{BEA0CCB0-73B8-4C83-8A65-C7E2F8DE0E5D}"/>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eaLnBrk="1" hangingPunct="1">
              <a:spcBef>
                <a:spcPct val="0"/>
              </a:spcBef>
              <a:tabLst>
                <a:tab pos="723900" algn="l"/>
                <a:tab pos="1447800" algn="l"/>
                <a:tab pos="2171700" algn="l"/>
                <a:tab pos="2895600" algn="l"/>
                <a:tab pos="3619500" algn="l"/>
                <a:tab pos="4343400" algn="l"/>
                <a:tab pos="5067300" algn="l"/>
              </a:tabLst>
            </a:pPr>
            <a:r>
              <a:rPr lang="en-GB" altLang="it-IT">
                <a:latin typeface="+mn-lt" charset="0"/>
                <a:cs typeface="+mn-ea" charset="0"/>
              </a:rPr>
              <a:t>“Belbin Team Roles” are used in the workplace to measure behavioural strengths and shortcomings. Whether educating people, settling aside conflict, or improving performance, “Belbin Team Roles” may help individuals and teams communicate and work more successfully.</a:t>
            </a:r>
            <a:br>
              <a:rPr lang="en-GB" altLang="it-IT">
                <a:latin typeface="+mn-lt" charset="0"/>
                <a:cs typeface="+mn-ea" charset="0"/>
              </a:rPr>
            </a:br>
            <a:endParaRPr lang="en-GB" altLang="it-IT">
              <a:latin typeface="+mn-lt" charset="0"/>
              <a:cs typeface="+mn-ea" charset="0"/>
            </a:endParaRPr>
          </a:p>
          <a:p>
            <a:pPr eaLnBrk="1" hangingPunct="1">
              <a:spcBef>
                <a:spcPct val="0"/>
              </a:spcBef>
              <a:tabLst>
                <a:tab pos="723900" algn="l"/>
                <a:tab pos="1447800" algn="l"/>
                <a:tab pos="2171700" algn="l"/>
                <a:tab pos="2895600" algn="l"/>
                <a:tab pos="3619500" algn="l"/>
                <a:tab pos="4343400" algn="l"/>
                <a:tab pos="5067300" algn="l"/>
              </a:tabLst>
            </a:pPr>
            <a:endParaRPr lang="en-GB" altLang="it-IT">
              <a:latin typeface="+mn-lt" charset="0"/>
              <a:cs typeface="+mn-ea" charset="0"/>
            </a:endParaRPr>
          </a:p>
        </p:txBody>
      </p:sp>
      <p:sp>
        <p:nvSpPr>
          <p:cNvPr id="21507" name="Text Box 3">
            <a:extLst>
              <a:ext uri="{FF2B5EF4-FFF2-40B4-BE49-F238E27FC236}">
                <a16:creationId xmlns:a16="http://schemas.microsoft.com/office/drawing/2014/main" id="{8496E810-95C4-4122-A5A9-44FB0594B424}"/>
              </a:ext>
            </a:extLst>
          </p:cNvPr>
          <p:cNvSpPr txBox="1">
            <a:spLocks noChangeArrowheads="1"/>
          </p:cNvSpPr>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fld id="{DA14DD5D-4F17-4791-8F5A-9771B700E590}" type="slidenum">
              <a:rPr lang="en-GB" altLang="it-IT">
                <a:latin typeface="+mn-lt" charset="0"/>
                <a:cs typeface="+mn-ea" charset="0"/>
              </a:rPr>
              <a:pPr hangingPunct="1">
                <a:lnSpc>
                  <a:spcPct val="100000"/>
                </a:lnSpc>
              </a:pPr>
              <a:t>21</a:t>
            </a:fld>
            <a:endParaRPr lang="en-GB" altLang="it-IT">
              <a:latin typeface="+mn-lt" charset="0"/>
              <a:cs typeface="+mn-ea"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F97E0AC-3316-4F03-B37F-8C1735109C68}"/>
              </a:ext>
            </a:extLst>
          </p:cNvPr>
          <p:cNvSpPr>
            <a:spLocks noGrp="1" noChangeArrowheads="1"/>
          </p:cNvSpPr>
          <p:nvPr>
            <p:ph type="sldNum"/>
          </p:nvPr>
        </p:nvSpPr>
        <p:spPr>
          <a:ln/>
        </p:spPr>
        <p:txBody>
          <a:bodyPr/>
          <a:lstStyle/>
          <a:p>
            <a:fld id="{509486D9-C888-41A4-B4DD-1EFA39650ADC}" type="slidenum">
              <a:rPr lang="en-GB" altLang="it-IT"/>
              <a:pPr/>
              <a:t>22</a:t>
            </a:fld>
            <a:endParaRPr lang="en-GB" altLang="it-IT"/>
          </a:p>
        </p:txBody>
      </p:sp>
      <p:sp>
        <p:nvSpPr>
          <p:cNvPr id="22529" name="Rectangle 1">
            <a:extLst>
              <a:ext uri="{FF2B5EF4-FFF2-40B4-BE49-F238E27FC236}">
                <a16:creationId xmlns:a16="http://schemas.microsoft.com/office/drawing/2014/main" id="{028710BF-7532-4EBC-AB19-9F31A454A0EB}"/>
              </a:ext>
            </a:extLst>
          </p:cNvPr>
          <p:cNvSpPr txBox="1">
            <a:spLocks noGrp="1" noRot="1" noChangeAspect="1" noChangeArrowheads="1"/>
          </p:cNvSpPr>
          <p:nvPr>
            <p:ph type="sldImg"/>
          </p:nvPr>
        </p:nvSpPr>
        <p:spPr bwMode="auto">
          <a:xfrm>
            <a:off x="217488" y="812800"/>
            <a:ext cx="7124700"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2530" name="Rectangle 2">
            <a:extLst>
              <a:ext uri="{FF2B5EF4-FFF2-40B4-BE49-F238E27FC236}">
                <a16:creationId xmlns:a16="http://schemas.microsoft.com/office/drawing/2014/main" id="{048C1782-7D96-4B68-BEE4-CBAD302AA916}"/>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it-IT" altLang="it-IT"/>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6698932-045D-40FC-819D-307D60141FB1}"/>
              </a:ext>
            </a:extLst>
          </p:cNvPr>
          <p:cNvSpPr>
            <a:spLocks noGrp="1" noChangeArrowheads="1"/>
          </p:cNvSpPr>
          <p:nvPr>
            <p:ph type="sldNum"/>
          </p:nvPr>
        </p:nvSpPr>
        <p:spPr>
          <a:ln/>
        </p:spPr>
        <p:txBody>
          <a:bodyPr/>
          <a:lstStyle/>
          <a:p>
            <a:fld id="{7490B825-B3E8-4E85-8485-709F7C44349F}" type="slidenum">
              <a:rPr lang="en-GB" altLang="it-IT"/>
              <a:pPr/>
              <a:t>23</a:t>
            </a:fld>
            <a:endParaRPr lang="en-GB" altLang="it-IT"/>
          </a:p>
        </p:txBody>
      </p:sp>
      <p:sp>
        <p:nvSpPr>
          <p:cNvPr id="23553" name="Rectangle 1">
            <a:extLst>
              <a:ext uri="{FF2B5EF4-FFF2-40B4-BE49-F238E27FC236}">
                <a16:creationId xmlns:a16="http://schemas.microsoft.com/office/drawing/2014/main" id="{E18A7B7F-BB73-4D2B-AFA6-686CA471FC7E}"/>
              </a:ext>
            </a:extLst>
          </p:cNvPr>
          <p:cNvSpPr txBox="1">
            <a:spLocks noGrp="1" noRot="1" noChangeAspect="1" noChangeArrowheads="1"/>
          </p:cNvSpPr>
          <p:nvPr>
            <p:ph type="sldImg"/>
          </p:nvPr>
        </p:nvSpPr>
        <p:spPr bwMode="auto">
          <a:xfrm>
            <a:off x="217488" y="812800"/>
            <a:ext cx="7124700"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3554" name="Rectangle 2">
            <a:extLst>
              <a:ext uri="{FF2B5EF4-FFF2-40B4-BE49-F238E27FC236}">
                <a16:creationId xmlns:a16="http://schemas.microsoft.com/office/drawing/2014/main" id="{07D77749-6D88-44D3-B193-639C08E7A2CE}"/>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it-IT" altLang="it-IT"/>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CA4E8-2B64-4CD8-BFD5-DE5D7CF9456C}"/>
              </a:ext>
            </a:extLst>
          </p:cNvPr>
          <p:cNvSpPr>
            <a:spLocks noGrp="1" noChangeArrowheads="1"/>
          </p:cNvSpPr>
          <p:nvPr>
            <p:ph type="sldNum"/>
          </p:nvPr>
        </p:nvSpPr>
        <p:spPr>
          <a:ln/>
        </p:spPr>
        <p:txBody>
          <a:bodyPr/>
          <a:lstStyle/>
          <a:p>
            <a:fld id="{332758AC-9F6E-4339-99D2-7EFDD1F49DD2}" type="slidenum">
              <a:rPr lang="en-GB" altLang="it-IT"/>
              <a:pPr/>
              <a:t>30</a:t>
            </a:fld>
            <a:endParaRPr lang="en-GB" altLang="it-IT"/>
          </a:p>
        </p:txBody>
      </p:sp>
      <p:sp>
        <p:nvSpPr>
          <p:cNvPr id="9217" name="Rectangle 1">
            <a:extLst>
              <a:ext uri="{FF2B5EF4-FFF2-40B4-BE49-F238E27FC236}">
                <a16:creationId xmlns:a16="http://schemas.microsoft.com/office/drawing/2014/main" id="{15CC7268-A9F0-4194-B9A9-45246FE20A5C}"/>
              </a:ext>
            </a:extLst>
          </p:cNvPr>
          <p:cNvSpPr txBox="1">
            <a:spLocks noGrp="1" noRot="1" noChangeAspect="1" noChangeArrowheads="1"/>
          </p:cNvSpPr>
          <p:nvPr>
            <p:ph type="sldImg"/>
          </p:nvPr>
        </p:nvSpPr>
        <p:spPr bwMode="auto">
          <a:xfrm>
            <a:off x="217488" y="812800"/>
            <a:ext cx="7123112"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9218" name="Rectangle 2">
            <a:extLst>
              <a:ext uri="{FF2B5EF4-FFF2-40B4-BE49-F238E27FC236}">
                <a16:creationId xmlns:a16="http://schemas.microsoft.com/office/drawing/2014/main" id="{BB5EE173-FA61-4148-BA1B-73B3A8A18BED}"/>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it-IT" altLang="it-IT"/>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1DCC2D1-673F-440C-8E53-B2541B290A19}"/>
              </a:ext>
            </a:extLst>
          </p:cNvPr>
          <p:cNvSpPr>
            <a:spLocks noGrp="1" noChangeArrowheads="1"/>
          </p:cNvSpPr>
          <p:nvPr>
            <p:ph type="sldNum"/>
          </p:nvPr>
        </p:nvSpPr>
        <p:spPr>
          <a:ln/>
        </p:spPr>
        <p:txBody>
          <a:bodyPr/>
          <a:lstStyle/>
          <a:p>
            <a:fld id="{63FCF4D2-9774-4E84-96DB-DDC063FB9ED2}" type="slidenum">
              <a:rPr lang="en-GB" altLang="it-IT"/>
              <a:pPr/>
              <a:t>31</a:t>
            </a:fld>
            <a:endParaRPr lang="en-GB" altLang="it-IT"/>
          </a:p>
        </p:txBody>
      </p:sp>
      <p:sp>
        <p:nvSpPr>
          <p:cNvPr id="10241" name="Rectangle 1">
            <a:extLst>
              <a:ext uri="{FF2B5EF4-FFF2-40B4-BE49-F238E27FC236}">
                <a16:creationId xmlns:a16="http://schemas.microsoft.com/office/drawing/2014/main" id="{B6EDF9FD-0ED9-4853-8EAD-7C0CB2D60104}"/>
              </a:ext>
            </a:extLst>
          </p:cNvPr>
          <p:cNvSpPr txBox="1">
            <a:spLocks noGrp="1" noRot="1" noChangeAspect="1" noChangeArrowheads="1"/>
          </p:cNvSpPr>
          <p:nvPr>
            <p:ph type="sldImg"/>
          </p:nvPr>
        </p:nvSpPr>
        <p:spPr bwMode="auto">
          <a:xfrm>
            <a:off x="217488" y="812800"/>
            <a:ext cx="7123112"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0242" name="Rectangle 2">
            <a:extLst>
              <a:ext uri="{FF2B5EF4-FFF2-40B4-BE49-F238E27FC236}">
                <a16:creationId xmlns:a16="http://schemas.microsoft.com/office/drawing/2014/main" id="{D9E8AC36-556E-4CD3-9C83-84A287B049A0}"/>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it-IT" altLang="it-IT"/>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38A645C-5A15-4306-B829-7CBDA8516506}"/>
              </a:ext>
            </a:extLst>
          </p:cNvPr>
          <p:cNvSpPr>
            <a:spLocks noGrp="1" noChangeArrowheads="1"/>
          </p:cNvSpPr>
          <p:nvPr>
            <p:ph type="sldNum"/>
          </p:nvPr>
        </p:nvSpPr>
        <p:spPr>
          <a:ln/>
        </p:spPr>
        <p:txBody>
          <a:bodyPr/>
          <a:lstStyle/>
          <a:p>
            <a:fld id="{DD20A764-56CE-4E68-85DE-54789373AB20}" type="slidenum">
              <a:rPr lang="en-GB" altLang="it-IT"/>
              <a:pPr/>
              <a:t>32</a:t>
            </a:fld>
            <a:endParaRPr lang="en-GB" altLang="it-IT"/>
          </a:p>
        </p:txBody>
      </p:sp>
      <p:sp>
        <p:nvSpPr>
          <p:cNvPr id="11265" name="Rectangle 1">
            <a:extLst>
              <a:ext uri="{FF2B5EF4-FFF2-40B4-BE49-F238E27FC236}">
                <a16:creationId xmlns:a16="http://schemas.microsoft.com/office/drawing/2014/main" id="{CE2EED59-F158-4A64-A6AE-5EBF5703A5FF}"/>
              </a:ext>
            </a:extLst>
          </p:cNvPr>
          <p:cNvSpPr txBox="1">
            <a:spLocks noGrp="1" noRot="1" noChangeAspect="1" noChangeArrowheads="1"/>
          </p:cNvSpPr>
          <p:nvPr>
            <p:ph type="sldImg"/>
          </p:nvPr>
        </p:nvSpPr>
        <p:spPr bwMode="auto">
          <a:xfrm>
            <a:off x="217488" y="812800"/>
            <a:ext cx="7124700"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1266" name="Rectangle 2">
            <a:extLst>
              <a:ext uri="{FF2B5EF4-FFF2-40B4-BE49-F238E27FC236}">
                <a16:creationId xmlns:a16="http://schemas.microsoft.com/office/drawing/2014/main" id="{2973A5C9-6E76-4029-A762-CD42EC8007B4}"/>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it-IT" altLang="it-IT"/>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46BD86A-C6C4-4715-B8A5-EF74D32BE11E}"/>
              </a:ext>
            </a:extLst>
          </p:cNvPr>
          <p:cNvSpPr>
            <a:spLocks noGrp="1" noChangeArrowheads="1"/>
          </p:cNvSpPr>
          <p:nvPr>
            <p:ph type="sldNum"/>
          </p:nvPr>
        </p:nvSpPr>
        <p:spPr>
          <a:ln/>
        </p:spPr>
        <p:txBody>
          <a:bodyPr/>
          <a:lstStyle/>
          <a:p>
            <a:fld id="{33022D53-F761-4409-A0AD-B96BAAD268DA}" type="slidenum">
              <a:rPr lang="en-GB" altLang="it-IT"/>
              <a:pPr/>
              <a:t>33</a:t>
            </a:fld>
            <a:endParaRPr lang="en-GB" altLang="it-IT"/>
          </a:p>
        </p:txBody>
      </p:sp>
      <p:sp>
        <p:nvSpPr>
          <p:cNvPr id="12289" name="Rectangle 1">
            <a:extLst>
              <a:ext uri="{FF2B5EF4-FFF2-40B4-BE49-F238E27FC236}">
                <a16:creationId xmlns:a16="http://schemas.microsoft.com/office/drawing/2014/main" id="{D48D6216-F09A-4CA7-8329-34F75141BF17}"/>
              </a:ext>
            </a:extLst>
          </p:cNvPr>
          <p:cNvSpPr txBox="1">
            <a:spLocks noGrp="1" noRot="1" noChangeAspect="1" noChangeArrowheads="1"/>
          </p:cNvSpPr>
          <p:nvPr>
            <p:ph type="sldImg"/>
          </p:nvPr>
        </p:nvSpPr>
        <p:spPr bwMode="auto">
          <a:xfrm>
            <a:off x="217488" y="812800"/>
            <a:ext cx="7124700"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2290" name="Rectangle 2">
            <a:extLst>
              <a:ext uri="{FF2B5EF4-FFF2-40B4-BE49-F238E27FC236}">
                <a16:creationId xmlns:a16="http://schemas.microsoft.com/office/drawing/2014/main" id="{5DB0086E-92EA-4426-A804-7D44E3666D34}"/>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it-IT" altLang="it-IT"/>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537E491D-7255-4D4F-84B5-91539403072F}"/>
              </a:ext>
            </a:extLst>
          </p:cNvPr>
          <p:cNvSpPr>
            <a:spLocks noGrp="1"/>
          </p:cNvSpPr>
          <p:nvPr>
            <p:ph type="ctrTitle"/>
          </p:nvPr>
        </p:nvSpPr>
        <p:spPr>
          <a:xfrm>
            <a:off x="1524000" y="1122363"/>
            <a:ext cx="9144000" cy="2387600"/>
          </a:xfrm>
        </p:spPr>
        <p:txBody>
          <a:bodyPr anchor="b"/>
          <a:lstStyle>
            <a:lvl1pPr algn="ctr">
              <a:defRPr sz="6000"/>
            </a:lvl1pPr>
          </a:lstStyle>
          <a:p>
            <a:r>
              <a:rPr lang="it-IT"/>
              <a:t>Fare clic per modificare lo stile del titolo dello schema</a:t>
            </a:r>
            <a:endParaRPr lang="en-GB"/>
          </a:p>
        </p:txBody>
      </p:sp>
      <p:sp>
        <p:nvSpPr>
          <p:cNvPr id="3" name="Sottotitolo 2">
            <a:extLst>
              <a:ext uri="{FF2B5EF4-FFF2-40B4-BE49-F238E27FC236}">
                <a16:creationId xmlns:a16="http://schemas.microsoft.com/office/drawing/2014/main" id="{D54AC6FB-3F60-47E9-81FE-42F4371824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endParaRPr lang="en-GB"/>
          </a:p>
        </p:txBody>
      </p:sp>
      <p:sp>
        <p:nvSpPr>
          <p:cNvPr id="4" name="Segnaposto data 3">
            <a:extLst>
              <a:ext uri="{FF2B5EF4-FFF2-40B4-BE49-F238E27FC236}">
                <a16:creationId xmlns:a16="http://schemas.microsoft.com/office/drawing/2014/main" id="{9F83464D-27E6-46C9-A35E-33C2BFB695F3}"/>
              </a:ext>
            </a:extLst>
          </p:cNvPr>
          <p:cNvSpPr>
            <a:spLocks noGrp="1"/>
          </p:cNvSpPr>
          <p:nvPr>
            <p:ph type="dt" sz="half" idx="10"/>
          </p:nvPr>
        </p:nvSpPr>
        <p:spPr/>
        <p:txBody>
          <a:bodyPr/>
          <a:lstStyle/>
          <a:p>
            <a:fld id="{CCCD21E1-FE64-4C08-BF87-37659CDF6A9D}" type="datetimeFigureOut">
              <a:rPr lang="en-GB" smtClean="0"/>
              <a:t>14/08/2021</a:t>
            </a:fld>
            <a:endParaRPr lang="en-GB"/>
          </a:p>
        </p:txBody>
      </p:sp>
      <p:sp>
        <p:nvSpPr>
          <p:cNvPr id="5" name="Segnaposto piè di pagina 4">
            <a:extLst>
              <a:ext uri="{FF2B5EF4-FFF2-40B4-BE49-F238E27FC236}">
                <a16:creationId xmlns:a16="http://schemas.microsoft.com/office/drawing/2014/main" id="{3E2FFF83-870B-4625-AE30-4E7861F1A2F1}"/>
              </a:ext>
            </a:extLst>
          </p:cNvPr>
          <p:cNvSpPr>
            <a:spLocks noGrp="1"/>
          </p:cNvSpPr>
          <p:nvPr>
            <p:ph type="ftr" sz="quarter" idx="11"/>
          </p:nvPr>
        </p:nvSpPr>
        <p:spPr/>
        <p:txBody>
          <a:bodyPr/>
          <a:lstStyle/>
          <a:p>
            <a:endParaRPr lang="en-GB"/>
          </a:p>
        </p:txBody>
      </p:sp>
      <p:sp>
        <p:nvSpPr>
          <p:cNvPr id="6" name="Segnaposto numero diapositiva 5">
            <a:extLst>
              <a:ext uri="{FF2B5EF4-FFF2-40B4-BE49-F238E27FC236}">
                <a16:creationId xmlns:a16="http://schemas.microsoft.com/office/drawing/2014/main" id="{775CCC2A-6452-49AF-8059-91E2AA4EC0C6}"/>
              </a:ext>
            </a:extLst>
          </p:cNvPr>
          <p:cNvSpPr>
            <a:spLocks noGrp="1"/>
          </p:cNvSpPr>
          <p:nvPr>
            <p:ph type="sldNum" sz="quarter" idx="12"/>
          </p:nvPr>
        </p:nvSpPr>
        <p:spPr/>
        <p:txBody>
          <a:bodyPr/>
          <a:lstStyle/>
          <a:p>
            <a:fld id="{48EF3CE2-7C17-48F4-8E20-CDFA16A10FE3}" type="slidenum">
              <a:rPr lang="en-GB" smtClean="0"/>
              <a:t>‹#›</a:t>
            </a:fld>
            <a:endParaRPr lang="en-GB"/>
          </a:p>
        </p:txBody>
      </p:sp>
    </p:spTree>
    <p:extLst>
      <p:ext uri="{BB962C8B-B14F-4D97-AF65-F5344CB8AC3E}">
        <p14:creationId xmlns:p14="http://schemas.microsoft.com/office/powerpoint/2010/main" val="2608065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295AA204-6A9C-4F98-B0C1-938BA75F85CC}"/>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contenuto 2">
            <a:extLst>
              <a:ext uri="{FF2B5EF4-FFF2-40B4-BE49-F238E27FC236}">
                <a16:creationId xmlns:a16="http://schemas.microsoft.com/office/drawing/2014/main" id="{71D0E651-3831-40CE-9DA0-949C29642DAC}"/>
              </a:ext>
            </a:extLst>
          </p:cNvPr>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BD1BC46F-6541-4D97-B1AC-66A01EC72271}"/>
              </a:ext>
            </a:extLst>
          </p:cNvPr>
          <p:cNvSpPr>
            <a:spLocks noGrp="1"/>
          </p:cNvSpPr>
          <p:nvPr>
            <p:ph type="dt" sz="half" idx="10"/>
          </p:nvPr>
        </p:nvSpPr>
        <p:spPr/>
        <p:txBody>
          <a:bodyPr/>
          <a:lstStyle/>
          <a:p>
            <a:fld id="{CCCD21E1-FE64-4C08-BF87-37659CDF6A9D}" type="datetimeFigureOut">
              <a:rPr lang="en-GB" smtClean="0"/>
              <a:t>14/08/2021</a:t>
            </a:fld>
            <a:endParaRPr lang="en-GB"/>
          </a:p>
        </p:txBody>
      </p:sp>
      <p:sp>
        <p:nvSpPr>
          <p:cNvPr id="5" name="Segnaposto piè di pagina 4">
            <a:extLst>
              <a:ext uri="{FF2B5EF4-FFF2-40B4-BE49-F238E27FC236}">
                <a16:creationId xmlns:a16="http://schemas.microsoft.com/office/drawing/2014/main" id="{A45DCBBF-07DD-41B5-AB9C-2418224A386C}"/>
              </a:ext>
            </a:extLst>
          </p:cNvPr>
          <p:cNvSpPr>
            <a:spLocks noGrp="1"/>
          </p:cNvSpPr>
          <p:nvPr>
            <p:ph type="ftr" sz="quarter" idx="11"/>
          </p:nvPr>
        </p:nvSpPr>
        <p:spPr/>
        <p:txBody>
          <a:bodyPr/>
          <a:lstStyle/>
          <a:p>
            <a:endParaRPr lang="en-GB"/>
          </a:p>
        </p:txBody>
      </p:sp>
      <p:sp>
        <p:nvSpPr>
          <p:cNvPr id="6" name="Segnaposto numero diapositiva 5">
            <a:extLst>
              <a:ext uri="{FF2B5EF4-FFF2-40B4-BE49-F238E27FC236}">
                <a16:creationId xmlns:a16="http://schemas.microsoft.com/office/drawing/2014/main" id="{402A1604-AB5E-4B67-B6B3-31A4AC59A4DF}"/>
              </a:ext>
            </a:extLst>
          </p:cNvPr>
          <p:cNvSpPr>
            <a:spLocks noGrp="1"/>
          </p:cNvSpPr>
          <p:nvPr>
            <p:ph type="sldNum" sz="quarter" idx="12"/>
          </p:nvPr>
        </p:nvSpPr>
        <p:spPr/>
        <p:txBody>
          <a:bodyPr/>
          <a:lstStyle/>
          <a:p>
            <a:fld id="{48EF3CE2-7C17-48F4-8E20-CDFA16A10FE3}" type="slidenum">
              <a:rPr lang="en-GB" smtClean="0"/>
              <a:t>‹#›</a:t>
            </a:fld>
            <a:endParaRPr lang="en-GB"/>
          </a:p>
        </p:txBody>
      </p:sp>
    </p:spTree>
    <p:extLst>
      <p:ext uri="{BB962C8B-B14F-4D97-AF65-F5344CB8AC3E}">
        <p14:creationId xmlns:p14="http://schemas.microsoft.com/office/powerpoint/2010/main" val="4778914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031C9332-80C1-4A7B-A394-11C24628FDEB}"/>
              </a:ext>
            </a:extLst>
          </p:cNvPr>
          <p:cNvSpPr>
            <a:spLocks noGrp="1"/>
          </p:cNvSpPr>
          <p:nvPr>
            <p:ph type="title"/>
          </p:nvPr>
        </p:nvSpPr>
        <p:spPr>
          <a:xfrm>
            <a:off x="831850" y="1709738"/>
            <a:ext cx="10515600" cy="2852737"/>
          </a:xfrm>
        </p:spPr>
        <p:txBody>
          <a:bodyPr anchor="b"/>
          <a:lstStyle>
            <a:lvl1pPr>
              <a:defRPr sz="6000"/>
            </a:lvl1pPr>
          </a:lstStyle>
          <a:p>
            <a:r>
              <a:rPr lang="it-IT"/>
              <a:t>Fare clic per modificare lo stile del titolo dello schema</a:t>
            </a:r>
            <a:endParaRPr lang="en-GB"/>
          </a:p>
        </p:txBody>
      </p:sp>
      <p:sp>
        <p:nvSpPr>
          <p:cNvPr id="3" name="Segnaposto testo 2">
            <a:extLst>
              <a:ext uri="{FF2B5EF4-FFF2-40B4-BE49-F238E27FC236}">
                <a16:creationId xmlns:a16="http://schemas.microsoft.com/office/drawing/2014/main" id="{E84A91A0-27F7-4F0F-A624-6818A523EDE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it-IT"/>
              <a:t>Fare clic per modificare gli stili del testo dello schema</a:t>
            </a:r>
          </a:p>
        </p:txBody>
      </p:sp>
      <p:sp>
        <p:nvSpPr>
          <p:cNvPr id="4" name="Segnaposto data 3">
            <a:extLst>
              <a:ext uri="{FF2B5EF4-FFF2-40B4-BE49-F238E27FC236}">
                <a16:creationId xmlns:a16="http://schemas.microsoft.com/office/drawing/2014/main" id="{787155F2-8F7D-4945-86F4-4CD66893EC07}"/>
              </a:ext>
            </a:extLst>
          </p:cNvPr>
          <p:cNvSpPr>
            <a:spLocks noGrp="1"/>
          </p:cNvSpPr>
          <p:nvPr>
            <p:ph type="dt" sz="half" idx="10"/>
          </p:nvPr>
        </p:nvSpPr>
        <p:spPr/>
        <p:txBody>
          <a:bodyPr/>
          <a:lstStyle/>
          <a:p>
            <a:fld id="{CCCD21E1-FE64-4C08-BF87-37659CDF6A9D}" type="datetimeFigureOut">
              <a:rPr lang="en-GB" smtClean="0"/>
              <a:t>14/08/2021</a:t>
            </a:fld>
            <a:endParaRPr lang="en-GB"/>
          </a:p>
        </p:txBody>
      </p:sp>
      <p:sp>
        <p:nvSpPr>
          <p:cNvPr id="5" name="Segnaposto piè di pagina 4">
            <a:extLst>
              <a:ext uri="{FF2B5EF4-FFF2-40B4-BE49-F238E27FC236}">
                <a16:creationId xmlns:a16="http://schemas.microsoft.com/office/drawing/2014/main" id="{6E1F5DE7-6839-4E4D-ABB7-D5092AEC39AF}"/>
              </a:ext>
            </a:extLst>
          </p:cNvPr>
          <p:cNvSpPr>
            <a:spLocks noGrp="1"/>
          </p:cNvSpPr>
          <p:nvPr>
            <p:ph type="ftr" sz="quarter" idx="11"/>
          </p:nvPr>
        </p:nvSpPr>
        <p:spPr/>
        <p:txBody>
          <a:bodyPr/>
          <a:lstStyle/>
          <a:p>
            <a:endParaRPr lang="en-GB"/>
          </a:p>
        </p:txBody>
      </p:sp>
      <p:sp>
        <p:nvSpPr>
          <p:cNvPr id="6" name="Segnaposto numero diapositiva 5">
            <a:extLst>
              <a:ext uri="{FF2B5EF4-FFF2-40B4-BE49-F238E27FC236}">
                <a16:creationId xmlns:a16="http://schemas.microsoft.com/office/drawing/2014/main" id="{8EE9DD72-C627-47BE-B852-A65532BD8109}"/>
              </a:ext>
            </a:extLst>
          </p:cNvPr>
          <p:cNvSpPr>
            <a:spLocks noGrp="1"/>
          </p:cNvSpPr>
          <p:nvPr>
            <p:ph type="sldNum" sz="quarter" idx="12"/>
          </p:nvPr>
        </p:nvSpPr>
        <p:spPr/>
        <p:txBody>
          <a:bodyPr/>
          <a:lstStyle/>
          <a:p>
            <a:fld id="{48EF3CE2-7C17-48F4-8E20-CDFA16A10FE3}" type="slidenum">
              <a:rPr lang="en-GB" smtClean="0"/>
              <a:t>‹#›</a:t>
            </a:fld>
            <a:endParaRPr lang="en-GB"/>
          </a:p>
        </p:txBody>
      </p:sp>
    </p:spTree>
    <p:extLst>
      <p:ext uri="{BB962C8B-B14F-4D97-AF65-F5344CB8AC3E}">
        <p14:creationId xmlns:p14="http://schemas.microsoft.com/office/powerpoint/2010/main" val="3306441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72595595-DE42-4A47-A086-518A9E5874E8}"/>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contenuto 2">
            <a:extLst>
              <a:ext uri="{FF2B5EF4-FFF2-40B4-BE49-F238E27FC236}">
                <a16:creationId xmlns:a16="http://schemas.microsoft.com/office/drawing/2014/main" id="{CE170634-C39F-4F0A-8E45-5A2E114620AE}"/>
              </a:ext>
            </a:extLst>
          </p:cNvPr>
          <p:cNvSpPr>
            <a:spLocks noGrp="1"/>
          </p:cNvSpPr>
          <p:nvPr>
            <p:ph sz="half" idx="1"/>
          </p:nvPr>
        </p:nvSpPr>
        <p:spPr>
          <a:xfrm>
            <a:off x="838200" y="1825625"/>
            <a:ext cx="5181600" cy="435133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contenuto 3">
            <a:extLst>
              <a:ext uri="{FF2B5EF4-FFF2-40B4-BE49-F238E27FC236}">
                <a16:creationId xmlns:a16="http://schemas.microsoft.com/office/drawing/2014/main" id="{23675E37-C190-48EB-94A6-F92FC9BAFA7E}"/>
              </a:ext>
            </a:extLst>
          </p:cNvPr>
          <p:cNvSpPr>
            <a:spLocks noGrp="1"/>
          </p:cNvSpPr>
          <p:nvPr>
            <p:ph sz="half" idx="2"/>
          </p:nvPr>
        </p:nvSpPr>
        <p:spPr>
          <a:xfrm>
            <a:off x="6172200" y="1825625"/>
            <a:ext cx="5181600" cy="435133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5" name="Segnaposto data 4">
            <a:extLst>
              <a:ext uri="{FF2B5EF4-FFF2-40B4-BE49-F238E27FC236}">
                <a16:creationId xmlns:a16="http://schemas.microsoft.com/office/drawing/2014/main" id="{8A75D8EE-FDD7-4838-B236-9921266A7441}"/>
              </a:ext>
            </a:extLst>
          </p:cNvPr>
          <p:cNvSpPr>
            <a:spLocks noGrp="1"/>
          </p:cNvSpPr>
          <p:nvPr>
            <p:ph type="dt" sz="half" idx="10"/>
          </p:nvPr>
        </p:nvSpPr>
        <p:spPr/>
        <p:txBody>
          <a:bodyPr/>
          <a:lstStyle/>
          <a:p>
            <a:fld id="{CCCD21E1-FE64-4C08-BF87-37659CDF6A9D}" type="datetimeFigureOut">
              <a:rPr lang="en-GB" smtClean="0"/>
              <a:t>14/08/2021</a:t>
            </a:fld>
            <a:endParaRPr lang="en-GB"/>
          </a:p>
        </p:txBody>
      </p:sp>
      <p:sp>
        <p:nvSpPr>
          <p:cNvPr id="6" name="Segnaposto piè di pagina 5">
            <a:extLst>
              <a:ext uri="{FF2B5EF4-FFF2-40B4-BE49-F238E27FC236}">
                <a16:creationId xmlns:a16="http://schemas.microsoft.com/office/drawing/2014/main" id="{3B56ACC0-1320-4CE0-BAB3-E6269C71572E}"/>
              </a:ext>
            </a:extLst>
          </p:cNvPr>
          <p:cNvSpPr>
            <a:spLocks noGrp="1"/>
          </p:cNvSpPr>
          <p:nvPr>
            <p:ph type="ftr" sz="quarter" idx="11"/>
          </p:nvPr>
        </p:nvSpPr>
        <p:spPr/>
        <p:txBody>
          <a:bodyPr/>
          <a:lstStyle/>
          <a:p>
            <a:endParaRPr lang="en-GB"/>
          </a:p>
        </p:txBody>
      </p:sp>
      <p:sp>
        <p:nvSpPr>
          <p:cNvPr id="7" name="Segnaposto numero diapositiva 6">
            <a:extLst>
              <a:ext uri="{FF2B5EF4-FFF2-40B4-BE49-F238E27FC236}">
                <a16:creationId xmlns:a16="http://schemas.microsoft.com/office/drawing/2014/main" id="{71A59B41-A8C1-41AA-BEBB-1A65C970DC0B}"/>
              </a:ext>
            </a:extLst>
          </p:cNvPr>
          <p:cNvSpPr>
            <a:spLocks noGrp="1"/>
          </p:cNvSpPr>
          <p:nvPr>
            <p:ph type="sldNum" sz="quarter" idx="12"/>
          </p:nvPr>
        </p:nvSpPr>
        <p:spPr/>
        <p:txBody>
          <a:bodyPr/>
          <a:lstStyle/>
          <a:p>
            <a:fld id="{48EF3CE2-7C17-48F4-8E20-CDFA16A10FE3}" type="slidenum">
              <a:rPr lang="en-GB" smtClean="0"/>
              <a:t>‹#›</a:t>
            </a:fld>
            <a:endParaRPr lang="en-GB"/>
          </a:p>
        </p:txBody>
      </p:sp>
    </p:spTree>
    <p:extLst>
      <p:ext uri="{BB962C8B-B14F-4D97-AF65-F5344CB8AC3E}">
        <p14:creationId xmlns:p14="http://schemas.microsoft.com/office/powerpoint/2010/main" val="1902365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7F92779B-5941-4B2C-BE36-3B2881B68A09}"/>
              </a:ext>
            </a:extLst>
          </p:cNvPr>
          <p:cNvSpPr>
            <a:spLocks noGrp="1"/>
          </p:cNvSpPr>
          <p:nvPr>
            <p:ph type="title"/>
          </p:nvPr>
        </p:nvSpPr>
        <p:spPr>
          <a:xfrm>
            <a:off x="839788" y="365125"/>
            <a:ext cx="10515600" cy="1325563"/>
          </a:xfrm>
        </p:spPr>
        <p:txBody>
          <a:bodyPr/>
          <a:lstStyle/>
          <a:p>
            <a:r>
              <a:rPr lang="it-IT"/>
              <a:t>Fare clic per modificare lo stile del titolo dello schema</a:t>
            </a:r>
            <a:endParaRPr lang="en-GB"/>
          </a:p>
        </p:txBody>
      </p:sp>
      <p:sp>
        <p:nvSpPr>
          <p:cNvPr id="3" name="Segnaposto testo 2">
            <a:extLst>
              <a:ext uri="{FF2B5EF4-FFF2-40B4-BE49-F238E27FC236}">
                <a16:creationId xmlns:a16="http://schemas.microsoft.com/office/drawing/2014/main" id="{27D5067E-E194-41B0-927D-FF1E3F6D18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Segnaposto contenuto 3">
            <a:extLst>
              <a:ext uri="{FF2B5EF4-FFF2-40B4-BE49-F238E27FC236}">
                <a16:creationId xmlns:a16="http://schemas.microsoft.com/office/drawing/2014/main" id="{881D761C-AE4D-4202-9A11-72169EF6D517}"/>
              </a:ext>
            </a:extLst>
          </p:cNvPr>
          <p:cNvSpPr>
            <a:spLocks noGrp="1"/>
          </p:cNvSpPr>
          <p:nvPr>
            <p:ph sz="half" idx="2"/>
          </p:nvPr>
        </p:nvSpPr>
        <p:spPr>
          <a:xfrm>
            <a:off x="839788" y="2505075"/>
            <a:ext cx="5157787"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5" name="Segnaposto testo 4">
            <a:extLst>
              <a:ext uri="{FF2B5EF4-FFF2-40B4-BE49-F238E27FC236}">
                <a16:creationId xmlns:a16="http://schemas.microsoft.com/office/drawing/2014/main" id="{0B9074C9-202D-489D-8222-59DF9EA5D3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6" name="Segnaposto contenuto 5">
            <a:extLst>
              <a:ext uri="{FF2B5EF4-FFF2-40B4-BE49-F238E27FC236}">
                <a16:creationId xmlns:a16="http://schemas.microsoft.com/office/drawing/2014/main" id="{B1D40D07-223D-4563-BD75-ACC16F93F989}"/>
              </a:ext>
            </a:extLst>
          </p:cNvPr>
          <p:cNvSpPr>
            <a:spLocks noGrp="1"/>
          </p:cNvSpPr>
          <p:nvPr>
            <p:ph sz="quarter" idx="4"/>
          </p:nvPr>
        </p:nvSpPr>
        <p:spPr>
          <a:xfrm>
            <a:off x="6172200" y="2505075"/>
            <a:ext cx="5183188"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7" name="Segnaposto data 6">
            <a:extLst>
              <a:ext uri="{FF2B5EF4-FFF2-40B4-BE49-F238E27FC236}">
                <a16:creationId xmlns:a16="http://schemas.microsoft.com/office/drawing/2014/main" id="{D19A4B64-D0F2-4AA1-AA72-DFCC0C42FE7E}"/>
              </a:ext>
            </a:extLst>
          </p:cNvPr>
          <p:cNvSpPr>
            <a:spLocks noGrp="1"/>
          </p:cNvSpPr>
          <p:nvPr>
            <p:ph type="dt" sz="half" idx="10"/>
          </p:nvPr>
        </p:nvSpPr>
        <p:spPr/>
        <p:txBody>
          <a:bodyPr/>
          <a:lstStyle/>
          <a:p>
            <a:fld id="{CCCD21E1-FE64-4C08-BF87-37659CDF6A9D}" type="datetimeFigureOut">
              <a:rPr lang="en-GB" smtClean="0"/>
              <a:t>14/08/2021</a:t>
            </a:fld>
            <a:endParaRPr lang="en-GB"/>
          </a:p>
        </p:txBody>
      </p:sp>
      <p:sp>
        <p:nvSpPr>
          <p:cNvPr id="8" name="Segnaposto piè di pagina 7">
            <a:extLst>
              <a:ext uri="{FF2B5EF4-FFF2-40B4-BE49-F238E27FC236}">
                <a16:creationId xmlns:a16="http://schemas.microsoft.com/office/drawing/2014/main" id="{46E84193-7BD5-4167-BA00-1501C127CCCB}"/>
              </a:ext>
            </a:extLst>
          </p:cNvPr>
          <p:cNvSpPr>
            <a:spLocks noGrp="1"/>
          </p:cNvSpPr>
          <p:nvPr>
            <p:ph type="ftr" sz="quarter" idx="11"/>
          </p:nvPr>
        </p:nvSpPr>
        <p:spPr/>
        <p:txBody>
          <a:bodyPr/>
          <a:lstStyle/>
          <a:p>
            <a:endParaRPr lang="en-GB"/>
          </a:p>
        </p:txBody>
      </p:sp>
      <p:sp>
        <p:nvSpPr>
          <p:cNvPr id="9" name="Segnaposto numero diapositiva 8">
            <a:extLst>
              <a:ext uri="{FF2B5EF4-FFF2-40B4-BE49-F238E27FC236}">
                <a16:creationId xmlns:a16="http://schemas.microsoft.com/office/drawing/2014/main" id="{4A4717BB-1B85-4085-A72D-47B8074543D4}"/>
              </a:ext>
            </a:extLst>
          </p:cNvPr>
          <p:cNvSpPr>
            <a:spLocks noGrp="1"/>
          </p:cNvSpPr>
          <p:nvPr>
            <p:ph type="sldNum" sz="quarter" idx="12"/>
          </p:nvPr>
        </p:nvSpPr>
        <p:spPr/>
        <p:txBody>
          <a:bodyPr/>
          <a:lstStyle/>
          <a:p>
            <a:fld id="{48EF3CE2-7C17-48F4-8E20-CDFA16A10FE3}" type="slidenum">
              <a:rPr lang="en-GB" smtClean="0"/>
              <a:t>‹#›</a:t>
            </a:fld>
            <a:endParaRPr lang="en-GB"/>
          </a:p>
        </p:txBody>
      </p:sp>
    </p:spTree>
    <p:extLst>
      <p:ext uri="{BB962C8B-B14F-4D97-AF65-F5344CB8AC3E}">
        <p14:creationId xmlns:p14="http://schemas.microsoft.com/office/powerpoint/2010/main" val="32078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EB4D0A5-E051-4CD9-BACF-4CF63E423CEF}"/>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data 2">
            <a:extLst>
              <a:ext uri="{FF2B5EF4-FFF2-40B4-BE49-F238E27FC236}">
                <a16:creationId xmlns:a16="http://schemas.microsoft.com/office/drawing/2014/main" id="{20C3CD64-57AC-472E-BE19-97F643F88ACA}"/>
              </a:ext>
            </a:extLst>
          </p:cNvPr>
          <p:cNvSpPr>
            <a:spLocks noGrp="1"/>
          </p:cNvSpPr>
          <p:nvPr>
            <p:ph type="dt" sz="half" idx="10"/>
          </p:nvPr>
        </p:nvSpPr>
        <p:spPr/>
        <p:txBody>
          <a:bodyPr/>
          <a:lstStyle/>
          <a:p>
            <a:fld id="{CCCD21E1-FE64-4C08-BF87-37659CDF6A9D}" type="datetimeFigureOut">
              <a:rPr lang="en-GB" smtClean="0"/>
              <a:t>14/08/2021</a:t>
            </a:fld>
            <a:endParaRPr lang="en-GB"/>
          </a:p>
        </p:txBody>
      </p:sp>
      <p:sp>
        <p:nvSpPr>
          <p:cNvPr id="4" name="Segnaposto piè di pagina 3">
            <a:extLst>
              <a:ext uri="{FF2B5EF4-FFF2-40B4-BE49-F238E27FC236}">
                <a16:creationId xmlns:a16="http://schemas.microsoft.com/office/drawing/2014/main" id="{E1DD7FB6-6CAC-4B86-9F94-71B5AA1ECD9D}"/>
              </a:ext>
            </a:extLst>
          </p:cNvPr>
          <p:cNvSpPr>
            <a:spLocks noGrp="1"/>
          </p:cNvSpPr>
          <p:nvPr>
            <p:ph type="ftr" sz="quarter" idx="11"/>
          </p:nvPr>
        </p:nvSpPr>
        <p:spPr/>
        <p:txBody>
          <a:bodyPr/>
          <a:lstStyle/>
          <a:p>
            <a:endParaRPr lang="en-GB"/>
          </a:p>
        </p:txBody>
      </p:sp>
      <p:sp>
        <p:nvSpPr>
          <p:cNvPr id="5" name="Segnaposto numero diapositiva 4">
            <a:extLst>
              <a:ext uri="{FF2B5EF4-FFF2-40B4-BE49-F238E27FC236}">
                <a16:creationId xmlns:a16="http://schemas.microsoft.com/office/drawing/2014/main" id="{5684923A-F16E-4DC7-8A13-23AF0F3197F1}"/>
              </a:ext>
            </a:extLst>
          </p:cNvPr>
          <p:cNvSpPr>
            <a:spLocks noGrp="1"/>
          </p:cNvSpPr>
          <p:nvPr>
            <p:ph type="sldNum" sz="quarter" idx="12"/>
          </p:nvPr>
        </p:nvSpPr>
        <p:spPr/>
        <p:txBody>
          <a:bodyPr/>
          <a:lstStyle/>
          <a:p>
            <a:fld id="{48EF3CE2-7C17-48F4-8E20-CDFA16A10FE3}" type="slidenum">
              <a:rPr lang="en-GB" smtClean="0"/>
              <a:t>‹#›</a:t>
            </a:fld>
            <a:endParaRPr lang="en-GB"/>
          </a:p>
        </p:txBody>
      </p:sp>
    </p:spTree>
    <p:extLst>
      <p:ext uri="{BB962C8B-B14F-4D97-AF65-F5344CB8AC3E}">
        <p14:creationId xmlns:p14="http://schemas.microsoft.com/office/powerpoint/2010/main" val="1682822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Segnaposto data 1">
            <a:extLst>
              <a:ext uri="{FF2B5EF4-FFF2-40B4-BE49-F238E27FC236}">
                <a16:creationId xmlns:a16="http://schemas.microsoft.com/office/drawing/2014/main" id="{4B76B875-33C6-45DC-8D01-50209083D684}"/>
              </a:ext>
            </a:extLst>
          </p:cNvPr>
          <p:cNvSpPr>
            <a:spLocks noGrp="1"/>
          </p:cNvSpPr>
          <p:nvPr>
            <p:ph type="dt" sz="half" idx="10"/>
          </p:nvPr>
        </p:nvSpPr>
        <p:spPr/>
        <p:txBody>
          <a:bodyPr/>
          <a:lstStyle/>
          <a:p>
            <a:fld id="{CCCD21E1-FE64-4C08-BF87-37659CDF6A9D}" type="datetimeFigureOut">
              <a:rPr lang="en-GB" smtClean="0"/>
              <a:t>14/08/2021</a:t>
            </a:fld>
            <a:endParaRPr lang="en-GB"/>
          </a:p>
        </p:txBody>
      </p:sp>
      <p:sp>
        <p:nvSpPr>
          <p:cNvPr id="3" name="Segnaposto piè di pagina 2">
            <a:extLst>
              <a:ext uri="{FF2B5EF4-FFF2-40B4-BE49-F238E27FC236}">
                <a16:creationId xmlns:a16="http://schemas.microsoft.com/office/drawing/2014/main" id="{0930973C-F313-48EF-8E02-E86BC1F5CAE4}"/>
              </a:ext>
            </a:extLst>
          </p:cNvPr>
          <p:cNvSpPr>
            <a:spLocks noGrp="1"/>
          </p:cNvSpPr>
          <p:nvPr>
            <p:ph type="ftr" sz="quarter" idx="11"/>
          </p:nvPr>
        </p:nvSpPr>
        <p:spPr/>
        <p:txBody>
          <a:bodyPr/>
          <a:lstStyle/>
          <a:p>
            <a:endParaRPr lang="en-GB"/>
          </a:p>
        </p:txBody>
      </p:sp>
      <p:sp>
        <p:nvSpPr>
          <p:cNvPr id="4" name="Segnaposto numero diapositiva 3">
            <a:extLst>
              <a:ext uri="{FF2B5EF4-FFF2-40B4-BE49-F238E27FC236}">
                <a16:creationId xmlns:a16="http://schemas.microsoft.com/office/drawing/2014/main" id="{47598DC3-4E2F-40D6-83B9-1AC20C96D292}"/>
              </a:ext>
            </a:extLst>
          </p:cNvPr>
          <p:cNvSpPr>
            <a:spLocks noGrp="1"/>
          </p:cNvSpPr>
          <p:nvPr>
            <p:ph type="sldNum" sz="quarter" idx="12"/>
          </p:nvPr>
        </p:nvSpPr>
        <p:spPr/>
        <p:txBody>
          <a:bodyPr/>
          <a:lstStyle/>
          <a:p>
            <a:fld id="{48EF3CE2-7C17-48F4-8E20-CDFA16A10FE3}" type="slidenum">
              <a:rPr lang="en-GB" smtClean="0"/>
              <a:t>‹#›</a:t>
            </a:fld>
            <a:endParaRPr lang="en-GB"/>
          </a:p>
        </p:txBody>
      </p:sp>
    </p:spTree>
    <p:extLst>
      <p:ext uri="{BB962C8B-B14F-4D97-AF65-F5344CB8AC3E}">
        <p14:creationId xmlns:p14="http://schemas.microsoft.com/office/powerpoint/2010/main" val="17399379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B1482D53-948D-420C-9BAB-23951073916F}"/>
              </a:ext>
            </a:extLst>
          </p:cNvPr>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endParaRPr lang="en-GB"/>
          </a:p>
        </p:txBody>
      </p:sp>
      <p:sp>
        <p:nvSpPr>
          <p:cNvPr id="3" name="Segnaposto contenuto 2">
            <a:extLst>
              <a:ext uri="{FF2B5EF4-FFF2-40B4-BE49-F238E27FC236}">
                <a16:creationId xmlns:a16="http://schemas.microsoft.com/office/drawing/2014/main" id="{689A54B7-65A4-45C7-B189-F36F717E34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testo 3">
            <a:extLst>
              <a:ext uri="{FF2B5EF4-FFF2-40B4-BE49-F238E27FC236}">
                <a16:creationId xmlns:a16="http://schemas.microsoft.com/office/drawing/2014/main" id="{3FDCA4B2-5260-43A6-93FC-89B5EA7280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Segnaposto data 4">
            <a:extLst>
              <a:ext uri="{FF2B5EF4-FFF2-40B4-BE49-F238E27FC236}">
                <a16:creationId xmlns:a16="http://schemas.microsoft.com/office/drawing/2014/main" id="{83E80CEC-56D6-409D-ACAF-DD516A425F22}"/>
              </a:ext>
            </a:extLst>
          </p:cNvPr>
          <p:cNvSpPr>
            <a:spLocks noGrp="1"/>
          </p:cNvSpPr>
          <p:nvPr>
            <p:ph type="dt" sz="half" idx="10"/>
          </p:nvPr>
        </p:nvSpPr>
        <p:spPr/>
        <p:txBody>
          <a:bodyPr/>
          <a:lstStyle/>
          <a:p>
            <a:fld id="{CCCD21E1-FE64-4C08-BF87-37659CDF6A9D}" type="datetimeFigureOut">
              <a:rPr lang="en-GB" smtClean="0"/>
              <a:t>14/08/2021</a:t>
            </a:fld>
            <a:endParaRPr lang="en-GB"/>
          </a:p>
        </p:txBody>
      </p:sp>
      <p:sp>
        <p:nvSpPr>
          <p:cNvPr id="6" name="Segnaposto piè di pagina 5">
            <a:extLst>
              <a:ext uri="{FF2B5EF4-FFF2-40B4-BE49-F238E27FC236}">
                <a16:creationId xmlns:a16="http://schemas.microsoft.com/office/drawing/2014/main" id="{38C9C606-7092-42BF-A8F0-ABE6304F52DC}"/>
              </a:ext>
            </a:extLst>
          </p:cNvPr>
          <p:cNvSpPr>
            <a:spLocks noGrp="1"/>
          </p:cNvSpPr>
          <p:nvPr>
            <p:ph type="ftr" sz="quarter" idx="11"/>
          </p:nvPr>
        </p:nvSpPr>
        <p:spPr/>
        <p:txBody>
          <a:bodyPr/>
          <a:lstStyle/>
          <a:p>
            <a:endParaRPr lang="en-GB"/>
          </a:p>
        </p:txBody>
      </p:sp>
      <p:sp>
        <p:nvSpPr>
          <p:cNvPr id="7" name="Segnaposto numero diapositiva 6">
            <a:extLst>
              <a:ext uri="{FF2B5EF4-FFF2-40B4-BE49-F238E27FC236}">
                <a16:creationId xmlns:a16="http://schemas.microsoft.com/office/drawing/2014/main" id="{386C6674-7AA1-4ABA-8223-6733C4FC5E14}"/>
              </a:ext>
            </a:extLst>
          </p:cNvPr>
          <p:cNvSpPr>
            <a:spLocks noGrp="1"/>
          </p:cNvSpPr>
          <p:nvPr>
            <p:ph type="sldNum" sz="quarter" idx="12"/>
          </p:nvPr>
        </p:nvSpPr>
        <p:spPr/>
        <p:txBody>
          <a:bodyPr/>
          <a:lstStyle/>
          <a:p>
            <a:fld id="{48EF3CE2-7C17-48F4-8E20-CDFA16A10FE3}" type="slidenum">
              <a:rPr lang="en-GB" smtClean="0"/>
              <a:t>‹#›</a:t>
            </a:fld>
            <a:endParaRPr lang="en-GB"/>
          </a:p>
        </p:txBody>
      </p:sp>
    </p:spTree>
    <p:extLst>
      <p:ext uri="{BB962C8B-B14F-4D97-AF65-F5344CB8AC3E}">
        <p14:creationId xmlns:p14="http://schemas.microsoft.com/office/powerpoint/2010/main" val="1604619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38732F75-1BE0-49C8-8215-01A9A7E4ABE0}"/>
              </a:ext>
            </a:extLst>
          </p:cNvPr>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endParaRPr lang="en-GB"/>
          </a:p>
        </p:txBody>
      </p:sp>
      <p:sp>
        <p:nvSpPr>
          <p:cNvPr id="3" name="Segnaposto immagine 2">
            <a:extLst>
              <a:ext uri="{FF2B5EF4-FFF2-40B4-BE49-F238E27FC236}">
                <a16:creationId xmlns:a16="http://schemas.microsoft.com/office/drawing/2014/main" id="{AC44EA68-AD9B-44DF-8D4E-95CEAE1E27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Segnaposto testo 3">
            <a:extLst>
              <a:ext uri="{FF2B5EF4-FFF2-40B4-BE49-F238E27FC236}">
                <a16:creationId xmlns:a16="http://schemas.microsoft.com/office/drawing/2014/main" id="{5A0CDCEE-2329-4BAF-A972-AAE7BE030B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Segnaposto data 4">
            <a:extLst>
              <a:ext uri="{FF2B5EF4-FFF2-40B4-BE49-F238E27FC236}">
                <a16:creationId xmlns:a16="http://schemas.microsoft.com/office/drawing/2014/main" id="{E0B0A821-B8B1-4A37-8DF5-9F09CBE3CDC1}"/>
              </a:ext>
            </a:extLst>
          </p:cNvPr>
          <p:cNvSpPr>
            <a:spLocks noGrp="1"/>
          </p:cNvSpPr>
          <p:nvPr>
            <p:ph type="dt" sz="half" idx="10"/>
          </p:nvPr>
        </p:nvSpPr>
        <p:spPr/>
        <p:txBody>
          <a:bodyPr/>
          <a:lstStyle/>
          <a:p>
            <a:fld id="{CCCD21E1-FE64-4C08-BF87-37659CDF6A9D}" type="datetimeFigureOut">
              <a:rPr lang="en-GB" smtClean="0"/>
              <a:t>14/08/2021</a:t>
            </a:fld>
            <a:endParaRPr lang="en-GB"/>
          </a:p>
        </p:txBody>
      </p:sp>
      <p:sp>
        <p:nvSpPr>
          <p:cNvPr id="6" name="Segnaposto piè di pagina 5">
            <a:extLst>
              <a:ext uri="{FF2B5EF4-FFF2-40B4-BE49-F238E27FC236}">
                <a16:creationId xmlns:a16="http://schemas.microsoft.com/office/drawing/2014/main" id="{114503F1-63E5-4BBF-B843-E8A163EB3441}"/>
              </a:ext>
            </a:extLst>
          </p:cNvPr>
          <p:cNvSpPr>
            <a:spLocks noGrp="1"/>
          </p:cNvSpPr>
          <p:nvPr>
            <p:ph type="ftr" sz="quarter" idx="11"/>
          </p:nvPr>
        </p:nvSpPr>
        <p:spPr/>
        <p:txBody>
          <a:bodyPr/>
          <a:lstStyle/>
          <a:p>
            <a:endParaRPr lang="en-GB"/>
          </a:p>
        </p:txBody>
      </p:sp>
      <p:sp>
        <p:nvSpPr>
          <p:cNvPr id="7" name="Segnaposto numero diapositiva 6">
            <a:extLst>
              <a:ext uri="{FF2B5EF4-FFF2-40B4-BE49-F238E27FC236}">
                <a16:creationId xmlns:a16="http://schemas.microsoft.com/office/drawing/2014/main" id="{C2C5FB42-5611-4EFB-8BC1-273A04F93811}"/>
              </a:ext>
            </a:extLst>
          </p:cNvPr>
          <p:cNvSpPr>
            <a:spLocks noGrp="1"/>
          </p:cNvSpPr>
          <p:nvPr>
            <p:ph type="sldNum" sz="quarter" idx="12"/>
          </p:nvPr>
        </p:nvSpPr>
        <p:spPr/>
        <p:txBody>
          <a:bodyPr/>
          <a:lstStyle/>
          <a:p>
            <a:fld id="{48EF3CE2-7C17-48F4-8E20-CDFA16A10FE3}" type="slidenum">
              <a:rPr lang="en-GB" smtClean="0"/>
              <a:t>‹#›</a:t>
            </a:fld>
            <a:endParaRPr lang="en-GB"/>
          </a:p>
        </p:txBody>
      </p:sp>
    </p:spTree>
    <p:extLst>
      <p:ext uri="{BB962C8B-B14F-4D97-AF65-F5344CB8AC3E}">
        <p14:creationId xmlns:p14="http://schemas.microsoft.com/office/powerpoint/2010/main" val="1731210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5FE7B41D-7D30-4874-9390-5CC741991B2C}"/>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testo verticale 2">
            <a:extLst>
              <a:ext uri="{FF2B5EF4-FFF2-40B4-BE49-F238E27FC236}">
                <a16:creationId xmlns:a16="http://schemas.microsoft.com/office/drawing/2014/main" id="{5E05D3D2-EB86-4520-8649-3C79B7CFDB07}"/>
              </a:ext>
            </a:extLst>
          </p:cNvPr>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2DB3B1F7-F24E-4E96-B0C6-1603C6FC6EC3}"/>
              </a:ext>
            </a:extLst>
          </p:cNvPr>
          <p:cNvSpPr>
            <a:spLocks noGrp="1"/>
          </p:cNvSpPr>
          <p:nvPr>
            <p:ph type="dt" sz="half" idx="10"/>
          </p:nvPr>
        </p:nvSpPr>
        <p:spPr/>
        <p:txBody>
          <a:bodyPr/>
          <a:lstStyle/>
          <a:p>
            <a:fld id="{CCCD21E1-FE64-4C08-BF87-37659CDF6A9D}" type="datetimeFigureOut">
              <a:rPr lang="en-GB" smtClean="0"/>
              <a:t>14/08/2021</a:t>
            </a:fld>
            <a:endParaRPr lang="en-GB"/>
          </a:p>
        </p:txBody>
      </p:sp>
      <p:sp>
        <p:nvSpPr>
          <p:cNvPr id="5" name="Segnaposto piè di pagina 4">
            <a:extLst>
              <a:ext uri="{FF2B5EF4-FFF2-40B4-BE49-F238E27FC236}">
                <a16:creationId xmlns:a16="http://schemas.microsoft.com/office/drawing/2014/main" id="{A75F1FAC-0684-4BBB-B97F-4CA0ABB78337}"/>
              </a:ext>
            </a:extLst>
          </p:cNvPr>
          <p:cNvSpPr>
            <a:spLocks noGrp="1"/>
          </p:cNvSpPr>
          <p:nvPr>
            <p:ph type="ftr" sz="quarter" idx="11"/>
          </p:nvPr>
        </p:nvSpPr>
        <p:spPr/>
        <p:txBody>
          <a:bodyPr/>
          <a:lstStyle/>
          <a:p>
            <a:endParaRPr lang="en-GB"/>
          </a:p>
        </p:txBody>
      </p:sp>
      <p:sp>
        <p:nvSpPr>
          <p:cNvPr id="6" name="Segnaposto numero diapositiva 5">
            <a:extLst>
              <a:ext uri="{FF2B5EF4-FFF2-40B4-BE49-F238E27FC236}">
                <a16:creationId xmlns:a16="http://schemas.microsoft.com/office/drawing/2014/main" id="{89B14E53-BFDC-4573-8CAC-75A32B30A332}"/>
              </a:ext>
            </a:extLst>
          </p:cNvPr>
          <p:cNvSpPr>
            <a:spLocks noGrp="1"/>
          </p:cNvSpPr>
          <p:nvPr>
            <p:ph type="sldNum" sz="quarter" idx="12"/>
          </p:nvPr>
        </p:nvSpPr>
        <p:spPr/>
        <p:txBody>
          <a:bodyPr/>
          <a:lstStyle/>
          <a:p>
            <a:fld id="{48EF3CE2-7C17-48F4-8E20-CDFA16A10FE3}" type="slidenum">
              <a:rPr lang="en-GB" smtClean="0"/>
              <a:t>‹#›</a:t>
            </a:fld>
            <a:endParaRPr lang="en-GB"/>
          </a:p>
        </p:txBody>
      </p:sp>
    </p:spTree>
    <p:extLst>
      <p:ext uri="{BB962C8B-B14F-4D97-AF65-F5344CB8AC3E}">
        <p14:creationId xmlns:p14="http://schemas.microsoft.com/office/powerpoint/2010/main" val="153376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Titolo verticale 1">
            <a:extLst>
              <a:ext uri="{FF2B5EF4-FFF2-40B4-BE49-F238E27FC236}">
                <a16:creationId xmlns:a16="http://schemas.microsoft.com/office/drawing/2014/main" id="{F8A8EA9B-1BC0-4B0C-BC31-E55526FA5CD7}"/>
              </a:ext>
            </a:extLst>
          </p:cNvPr>
          <p:cNvSpPr>
            <a:spLocks noGrp="1"/>
          </p:cNvSpPr>
          <p:nvPr>
            <p:ph type="title" orient="vert"/>
          </p:nvPr>
        </p:nvSpPr>
        <p:spPr>
          <a:xfrm>
            <a:off x="8724900" y="365125"/>
            <a:ext cx="2628900" cy="5811838"/>
          </a:xfrm>
        </p:spPr>
        <p:txBody>
          <a:bodyPr vert="eaVert"/>
          <a:lstStyle/>
          <a:p>
            <a:r>
              <a:rPr lang="it-IT"/>
              <a:t>Fare clic per modificare lo stile del titolo dello schema</a:t>
            </a:r>
            <a:endParaRPr lang="en-GB"/>
          </a:p>
        </p:txBody>
      </p:sp>
      <p:sp>
        <p:nvSpPr>
          <p:cNvPr id="3" name="Segnaposto testo verticale 2">
            <a:extLst>
              <a:ext uri="{FF2B5EF4-FFF2-40B4-BE49-F238E27FC236}">
                <a16:creationId xmlns:a16="http://schemas.microsoft.com/office/drawing/2014/main" id="{F3DADB56-03D2-49D4-88DF-38145035080C}"/>
              </a:ext>
            </a:extLst>
          </p:cNvPr>
          <p:cNvSpPr>
            <a:spLocks noGrp="1"/>
          </p:cNvSpPr>
          <p:nvPr>
            <p:ph type="body" orient="vert" idx="1"/>
          </p:nvPr>
        </p:nvSpPr>
        <p:spPr>
          <a:xfrm>
            <a:off x="838200" y="365125"/>
            <a:ext cx="7734300" cy="5811838"/>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5C02E16A-C08C-4F66-9F5A-E9BD0455C38E}"/>
              </a:ext>
            </a:extLst>
          </p:cNvPr>
          <p:cNvSpPr>
            <a:spLocks noGrp="1"/>
          </p:cNvSpPr>
          <p:nvPr>
            <p:ph type="dt" sz="half" idx="10"/>
          </p:nvPr>
        </p:nvSpPr>
        <p:spPr/>
        <p:txBody>
          <a:bodyPr/>
          <a:lstStyle/>
          <a:p>
            <a:fld id="{CCCD21E1-FE64-4C08-BF87-37659CDF6A9D}" type="datetimeFigureOut">
              <a:rPr lang="en-GB" smtClean="0"/>
              <a:t>14/08/2021</a:t>
            </a:fld>
            <a:endParaRPr lang="en-GB"/>
          </a:p>
        </p:txBody>
      </p:sp>
      <p:sp>
        <p:nvSpPr>
          <p:cNvPr id="5" name="Segnaposto piè di pagina 4">
            <a:extLst>
              <a:ext uri="{FF2B5EF4-FFF2-40B4-BE49-F238E27FC236}">
                <a16:creationId xmlns:a16="http://schemas.microsoft.com/office/drawing/2014/main" id="{40485D8D-4FCF-4D3F-8B0C-C74301299E20}"/>
              </a:ext>
            </a:extLst>
          </p:cNvPr>
          <p:cNvSpPr>
            <a:spLocks noGrp="1"/>
          </p:cNvSpPr>
          <p:nvPr>
            <p:ph type="ftr" sz="quarter" idx="11"/>
          </p:nvPr>
        </p:nvSpPr>
        <p:spPr/>
        <p:txBody>
          <a:bodyPr/>
          <a:lstStyle/>
          <a:p>
            <a:endParaRPr lang="en-GB"/>
          </a:p>
        </p:txBody>
      </p:sp>
      <p:sp>
        <p:nvSpPr>
          <p:cNvPr id="6" name="Segnaposto numero diapositiva 5">
            <a:extLst>
              <a:ext uri="{FF2B5EF4-FFF2-40B4-BE49-F238E27FC236}">
                <a16:creationId xmlns:a16="http://schemas.microsoft.com/office/drawing/2014/main" id="{24574AF6-FCB1-48E3-BEF2-AB12AC7FB7DE}"/>
              </a:ext>
            </a:extLst>
          </p:cNvPr>
          <p:cNvSpPr>
            <a:spLocks noGrp="1"/>
          </p:cNvSpPr>
          <p:nvPr>
            <p:ph type="sldNum" sz="quarter" idx="12"/>
          </p:nvPr>
        </p:nvSpPr>
        <p:spPr/>
        <p:txBody>
          <a:bodyPr/>
          <a:lstStyle/>
          <a:p>
            <a:fld id="{48EF3CE2-7C17-48F4-8E20-CDFA16A10FE3}" type="slidenum">
              <a:rPr lang="en-GB" smtClean="0"/>
              <a:t>‹#›</a:t>
            </a:fld>
            <a:endParaRPr lang="en-GB"/>
          </a:p>
        </p:txBody>
      </p:sp>
    </p:spTree>
    <p:extLst>
      <p:ext uri="{BB962C8B-B14F-4D97-AF65-F5344CB8AC3E}">
        <p14:creationId xmlns:p14="http://schemas.microsoft.com/office/powerpoint/2010/main" val="29880029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ayout personalizza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0A7ED4C1-9C50-43D3-85A1-456FFFDF8778}"/>
              </a:ext>
            </a:extLst>
          </p:cNvPr>
          <p:cNvSpPr>
            <a:spLocks noGrp="1"/>
          </p:cNvSpPr>
          <p:nvPr>
            <p:ph type="title"/>
          </p:nvPr>
        </p:nvSpPr>
        <p:spPr>
          <a:xfrm>
            <a:off x="1628775" y="2244725"/>
            <a:ext cx="8931275" cy="2435225"/>
          </a:xfrm>
        </p:spPr>
        <p:txBody>
          <a:bodyPr/>
          <a:lstStyle/>
          <a:p>
            <a:r>
              <a:rPr lang="it-IT"/>
              <a:t>Fare clic per modificare lo stile del titolo dello schema</a:t>
            </a:r>
            <a:endParaRPr lang="en-GB"/>
          </a:p>
        </p:txBody>
      </p:sp>
      <p:sp>
        <p:nvSpPr>
          <p:cNvPr id="3" name="Segnaposto data 2">
            <a:extLst>
              <a:ext uri="{FF2B5EF4-FFF2-40B4-BE49-F238E27FC236}">
                <a16:creationId xmlns:a16="http://schemas.microsoft.com/office/drawing/2014/main" id="{8C3755FE-482A-4EEA-81D7-2701FF1F0885}"/>
              </a:ext>
            </a:extLst>
          </p:cNvPr>
          <p:cNvSpPr>
            <a:spLocks noGrp="1"/>
          </p:cNvSpPr>
          <p:nvPr>
            <p:ph type="dt" idx="10"/>
          </p:nvPr>
        </p:nvSpPr>
        <p:spPr>
          <a:xfrm>
            <a:off x="5318125" y="1341438"/>
            <a:ext cx="1552575" cy="484187"/>
          </a:xfrm>
        </p:spPr>
        <p:txBody>
          <a:bodyPr/>
          <a:lstStyle>
            <a:lvl1pPr>
              <a:defRPr/>
            </a:lvl1pPr>
          </a:lstStyle>
          <a:p>
            <a:r>
              <a:rPr lang="en-GB" altLang="it-IT"/>
              <a:t>11/08/21</a:t>
            </a:r>
          </a:p>
        </p:txBody>
      </p:sp>
      <p:sp>
        <p:nvSpPr>
          <p:cNvPr id="4" name="Segnaposto numero diapositiva 3">
            <a:extLst>
              <a:ext uri="{FF2B5EF4-FFF2-40B4-BE49-F238E27FC236}">
                <a16:creationId xmlns:a16="http://schemas.microsoft.com/office/drawing/2014/main" id="{2F59C176-BECD-4579-858D-E076D63B24F3}"/>
              </a:ext>
            </a:extLst>
          </p:cNvPr>
          <p:cNvSpPr>
            <a:spLocks noGrp="1"/>
          </p:cNvSpPr>
          <p:nvPr>
            <p:ph type="sldNum" idx="11"/>
          </p:nvPr>
        </p:nvSpPr>
        <p:spPr>
          <a:xfrm>
            <a:off x="8607425" y="5176838"/>
            <a:ext cx="1954213" cy="227012"/>
          </a:xfrm>
        </p:spPr>
        <p:txBody>
          <a:bodyPr/>
          <a:lstStyle>
            <a:lvl1pPr>
              <a:defRPr/>
            </a:lvl1pPr>
          </a:lstStyle>
          <a:p>
            <a:fld id="{2650DC56-6351-4B5D-8CF2-E5D8E308D840}" type="slidenum">
              <a:rPr lang="en-GB" altLang="it-IT"/>
              <a:pPr/>
              <a:t>‹#›</a:t>
            </a:fld>
            <a:endParaRPr lang="en-GB" altLang="it-IT"/>
          </a:p>
        </p:txBody>
      </p:sp>
    </p:spTree>
    <p:extLst>
      <p:ext uri="{BB962C8B-B14F-4D97-AF65-F5344CB8AC3E}">
        <p14:creationId xmlns:p14="http://schemas.microsoft.com/office/powerpoint/2010/main" val="6319998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0ACAE2D0-700D-4909-91E5-D6289B8AABA1}"/>
              </a:ext>
            </a:extLst>
          </p:cNvPr>
          <p:cNvSpPr>
            <a:spLocks noGrp="1"/>
          </p:cNvSpPr>
          <p:nvPr>
            <p:ph type="ctrTitle"/>
          </p:nvPr>
        </p:nvSpPr>
        <p:spPr>
          <a:xfrm>
            <a:off x="1524000" y="1122363"/>
            <a:ext cx="9144000" cy="2387600"/>
          </a:xfrm>
        </p:spPr>
        <p:txBody>
          <a:bodyPr/>
          <a:lstStyle>
            <a:lvl1pPr algn="ctr">
              <a:defRPr sz="6000"/>
            </a:lvl1pPr>
          </a:lstStyle>
          <a:p>
            <a:r>
              <a:rPr lang="it-IT"/>
              <a:t>Fare clic per modificare lo stile del titolo dello schema</a:t>
            </a:r>
            <a:endParaRPr lang="en-GB"/>
          </a:p>
        </p:txBody>
      </p:sp>
      <p:sp>
        <p:nvSpPr>
          <p:cNvPr id="3" name="Sottotitolo 2">
            <a:extLst>
              <a:ext uri="{FF2B5EF4-FFF2-40B4-BE49-F238E27FC236}">
                <a16:creationId xmlns:a16="http://schemas.microsoft.com/office/drawing/2014/main" id="{296F1C61-296D-4262-9E7E-F73C623BF5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endParaRPr lang="en-GB"/>
          </a:p>
        </p:txBody>
      </p:sp>
      <p:sp>
        <p:nvSpPr>
          <p:cNvPr id="4" name="Segnaposto data 3">
            <a:extLst>
              <a:ext uri="{FF2B5EF4-FFF2-40B4-BE49-F238E27FC236}">
                <a16:creationId xmlns:a16="http://schemas.microsoft.com/office/drawing/2014/main" id="{EB99D761-6D23-4A8E-BFFC-E0B64679AC75}"/>
              </a:ext>
            </a:extLst>
          </p:cNvPr>
          <p:cNvSpPr>
            <a:spLocks noGrp="1"/>
          </p:cNvSpPr>
          <p:nvPr>
            <p:ph type="dt" idx="10"/>
          </p:nvPr>
        </p:nvSpPr>
        <p:spPr/>
        <p:txBody>
          <a:bodyPr/>
          <a:lstStyle>
            <a:lvl1pPr>
              <a:defRPr/>
            </a:lvl1pPr>
          </a:lstStyle>
          <a:p>
            <a:r>
              <a:rPr lang="en-GB" altLang="it-IT"/>
              <a:t>11/08/21</a:t>
            </a:r>
          </a:p>
        </p:txBody>
      </p:sp>
      <p:sp>
        <p:nvSpPr>
          <p:cNvPr id="5" name="Segnaposto numero diapositiva 4">
            <a:extLst>
              <a:ext uri="{FF2B5EF4-FFF2-40B4-BE49-F238E27FC236}">
                <a16:creationId xmlns:a16="http://schemas.microsoft.com/office/drawing/2014/main" id="{5B22F3D6-CACE-4936-8B93-1C3E86CEBF7C}"/>
              </a:ext>
            </a:extLst>
          </p:cNvPr>
          <p:cNvSpPr>
            <a:spLocks noGrp="1"/>
          </p:cNvSpPr>
          <p:nvPr>
            <p:ph type="sldNum" idx="11"/>
          </p:nvPr>
        </p:nvSpPr>
        <p:spPr/>
        <p:txBody>
          <a:bodyPr/>
          <a:lstStyle>
            <a:lvl1pPr>
              <a:defRPr/>
            </a:lvl1pPr>
          </a:lstStyle>
          <a:p>
            <a:fld id="{959AEF25-3087-4862-BE69-5952E16FBFB6}" type="slidenum">
              <a:rPr lang="en-GB" altLang="it-IT"/>
              <a:pPr/>
              <a:t>‹#›</a:t>
            </a:fld>
            <a:endParaRPr lang="en-GB" altLang="it-IT"/>
          </a:p>
        </p:txBody>
      </p:sp>
    </p:spTree>
    <p:extLst>
      <p:ext uri="{BB962C8B-B14F-4D97-AF65-F5344CB8AC3E}">
        <p14:creationId xmlns:p14="http://schemas.microsoft.com/office/powerpoint/2010/main" val="1122396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369507F-C0B4-4B0D-AECA-B411CDA3DA38}"/>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contenuto 2">
            <a:extLst>
              <a:ext uri="{FF2B5EF4-FFF2-40B4-BE49-F238E27FC236}">
                <a16:creationId xmlns:a16="http://schemas.microsoft.com/office/drawing/2014/main" id="{B704B9D1-2A34-476B-A673-BE38CD3750DA}"/>
              </a:ext>
            </a:extLst>
          </p:cNvPr>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38988300-DA5E-4259-9FEF-DF8F0749F7AC}"/>
              </a:ext>
            </a:extLst>
          </p:cNvPr>
          <p:cNvSpPr>
            <a:spLocks noGrp="1"/>
          </p:cNvSpPr>
          <p:nvPr>
            <p:ph type="dt" idx="10"/>
          </p:nvPr>
        </p:nvSpPr>
        <p:spPr/>
        <p:txBody>
          <a:bodyPr/>
          <a:lstStyle>
            <a:lvl1pPr>
              <a:defRPr/>
            </a:lvl1pPr>
          </a:lstStyle>
          <a:p>
            <a:r>
              <a:rPr lang="en-GB" altLang="it-IT"/>
              <a:t>11/08/21</a:t>
            </a:r>
          </a:p>
        </p:txBody>
      </p:sp>
      <p:sp>
        <p:nvSpPr>
          <p:cNvPr id="5" name="Segnaposto numero diapositiva 4">
            <a:extLst>
              <a:ext uri="{FF2B5EF4-FFF2-40B4-BE49-F238E27FC236}">
                <a16:creationId xmlns:a16="http://schemas.microsoft.com/office/drawing/2014/main" id="{2BAFD2EC-C8D0-4CD3-9143-1AFA6356B48D}"/>
              </a:ext>
            </a:extLst>
          </p:cNvPr>
          <p:cNvSpPr>
            <a:spLocks noGrp="1"/>
          </p:cNvSpPr>
          <p:nvPr>
            <p:ph type="sldNum" idx="11"/>
          </p:nvPr>
        </p:nvSpPr>
        <p:spPr/>
        <p:txBody>
          <a:bodyPr/>
          <a:lstStyle>
            <a:lvl1pPr>
              <a:defRPr/>
            </a:lvl1pPr>
          </a:lstStyle>
          <a:p>
            <a:fld id="{7062E59E-953D-4EC3-BA52-3F1E403F9572}" type="slidenum">
              <a:rPr lang="en-GB" altLang="it-IT"/>
              <a:pPr/>
              <a:t>‹#›</a:t>
            </a:fld>
            <a:endParaRPr lang="en-GB" altLang="it-IT"/>
          </a:p>
        </p:txBody>
      </p:sp>
    </p:spTree>
    <p:extLst>
      <p:ext uri="{BB962C8B-B14F-4D97-AF65-F5344CB8AC3E}">
        <p14:creationId xmlns:p14="http://schemas.microsoft.com/office/powerpoint/2010/main" val="12047433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411B7EF8-037B-4DDA-BFC5-42D69FE029D3}"/>
              </a:ext>
            </a:extLst>
          </p:cNvPr>
          <p:cNvSpPr>
            <a:spLocks noGrp="1"/>
          </p:cNvSpPr>
          <p:nvPr>
            <p:ph type="title"/>
          </p:nvPr>
        </p:nvSpPr>
        <p:spPr>
          <a:xfrm>
            <a:off x="831850" y="1709738"/>
            <a:ext cx="10515600" cy="2852737"/>
          </a:xfrm>
        </p:spPr>
        <p:txBody>
          <a:bodyPr/>
          <a:lstStyle>
            <a:lvl1pPr>
              <a:defRPr sz="6000"/>
            </a:lvl1pPr>
          </a:lstStyle>
          <a:p>
            <a:r>
              <a:rPr lang="it-IT"/>
              <a:t>Fare clic per modificare lo stile del titolo dello schema</a:t>
            </a:r>
            <a:endParaRPr lang="en-GB"/>
          </a:p>
        </p:txBody>
      </p:sp>
      <p:sp>
        <p:nvSpPr>
          <p:cNvPr id="3" name="Segnaposto testo 2">
            <a:extLst>
              <a:ext uri="{FF2B5EF4-FFF2-40B4-BE49-F238E27FC236}">
                <a16:creationId xmlns:a16="http://schemas.microsoft.com/office/drawing/2014/main" id="{35BC1E5C-C25C-477A-A751-618346A46218}"/>
              </a:ext>
            </a:extLst>
          </p:cNvPr>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it-IT"/>
              <a:t>Fare clic per modificare gli stili del testo dello schema</a:t>
            </a:r>
          </a:p>
        </p:txBody>
      </p:sp>
      <p:sp>
        <p:nvSpPr>
          <p:cNvPr id="4" name="Segnaposto data 3">
            <a:extLst>
              <a:ext uri="{FF2B5EF4-FFF2-40B4-BE49-F238E27FC236}">
                <a16:creationId xmlns:a16="http://schemas.microsoft.com/office/drawing/2014/main" id="{832C6823-093F-49D5-91BB-0CC10647F11F}"/>
              </a:ext>
            </a:extLst>
          </p:cNvPr>
          <p:cNvSpPr>
            <a:spLocks noGrp="1"/>
          </p:cNvSpPr>
          <p:nvPr>
            <p:ph type="dt" idx="10"/>
          </p:nvPr>
        </p:nvSpPr>
        <p:spPr/>
        <p:txBody>
          <a:bodyPr/>
          <a:lstStyle>
            <a:lvl1pPr>
              <a:defRPr/>
            </a:lvl1pPr>
          </a:lstStyle>
          <a:p>
            <a:r>
              <a:rPr lang="en-GB" altLang="it-IT"/>
              <a:t>11/08/21</a:t>
            </a:r>
          </a:p>
        </p:txBody>
      </p:sp>
      <p:sp>
        <p:nvSpPr>
          <p:cNvPr id="5" name="Segnaposto numero diapositiva 4">
            <a:extLst>
              <a:ext uri="{FF2B5EF4-FFF2-40B4-BE49-F238E27FC236}">
                <a16:creationId xmlns:a16="http://schemas.microsoft.com/office/drawing/2014/main" id="{56951AC9-CD87-4F83-9F68-DA299B611BD8}"/>
              </a:ext>
            </a:extLst>
          </p:cNvPr>
          <p:cNvSpPr>
            <a:spLocks noGrp="1"/>
          </p:cNvSpPr>
          <p:nvPr>
            <p:ph type="sldNum" idx="11"/>
          </p:nvPr>
        </p:nvSpPr>
        <p:spPr/>
        <p:txBody>
          <a:bodyPr/>
          <a:lstStyle>
            <a:lvl1pPr>
              <a:defRPr/>
            </a:lvl1pPr>
          </a:lstStyle>
          <a:p>
            <a:fld id="{0F48E142-5B47-44A5-A300-DD480B91A674}" type="slidenum">
              <a:rPr lang="en-GB" altLang="it-IT"/>
              <a:pPr/>
              <a:t>‹#›</a:t>
            </a:fld>
            <a:endParaRPr lang="en-GB" altLang="it-IT"/>
          </a:p>
        </p:txBody>
      </p:sp>
    </p:spTree>
    <p:extLst>
      <p:ext uri="{BB962C8B-B14F-4D97-AF65-F5344CB8AC3E}">
        <p14:creationId xmlns:p14="http://schemas.microsoft.com/office/powerpoint/2010/main" val="22827877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631F1D8-0DC0-472A-BF55-B93082A0B42B}"/>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contenuto 2">
            <a:extLst>
              <a:ext uri="{FF2B5EF4-FFF2-40B4-BE49-F238E27FC236}">
                <a16:creationId xmlns:a16="http://schemas.microsoft.com/office/drawing/2014/main" id="{E229C236-F01B-4EC5-98CC-DAEDA416C4EE}"/>
              </a:ext>
            </a:extLst>
          </p:cNvPr>
          <p:cNvSpPr>
            <a:spLocks noGrp="1"/>
          </p:cNvSpPr>
          <p:nvPr>
            <p:ph sz="half" idx="1"/>
          </p:nvPr>
        </p:nvSpPr>
        <p:spPr>
          <a:xfrm>
            <a:off x="609600" y="1604963"/>
            <a:ext cx="5408613" cy="4524375"/>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contenuto 3">
            <a:extLst>
              <a:ext uri="{FF2B5EF4-FFF2-40B4-BE49-F238E27FC236}">
                <a16:creationId xmlns:a16="http://schemas.microsoft.com/office/drawing/2014/main" id="{A22DE924-5B6E-4298-9212-A9C62C8BE191}"/>
              </a:ext>
            </a:extLst>
          </p:cNvPr>
          <p:cNvSpPr>
            <a:spLocks noGrp="1"/>
          </p:cNvSpPr>
          <p:nvPr>
            <p:ph sz="half" idx="2"/>
          </p:nvPr>
        </p:nvSpPr>
        <p:spPr>
          <a:xfrm>
            <a:off x="6170613" y="1604963"/>
            <a:ext cx="5410200" cy="4524375"/>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5" name="Segnaposto data 4">
            <a:extLst>
              <a:ext uri="{FF2B5EF4-FFF2-40B4-BE49-F238E27FC236}">
                <a16:creationId xmlns:a16="http://schemas.microsoft.com/office/drawing/2014/main" id="{B3DB83E2-B4F9-411E-86CB-AE505CC8DBC3}"/>
              </a:ext>
            </a:extLst>
          </p:cNvPr>
          <p:cNvSpPr>
            <a:spLocks noGrp="1"/>
          </p:cNvSpPr>
          <p:nvPr>
            <p:ph type="dt" idx="10"/>
          </p:nvPr>
        </p:nvSpPr>
        <p:spPr/>
        <p:txBody>
          <a:bodyPr/>
          <a:lstStyle>
            <a:lvl1pPr>
              <a:defRPr/>
            </a:lvl1pPr>
          </a:lstStyle>
          <a:p>
            <a:r>
              <a:rPr lang="en-GB" altLang="it-IT"/>
              <a:t>11/08/21</a:t>
            </a:r>
          </a:p>
        </p:txBody>
      </p:sp>
      <p:sp>
        <p:nvSpPr>
          <p:cNvPr id="6" name="Segnaposto numero diapositiva 5">
            <a:extLst>
              <a:ext uri="{FF2B5EF4-FFF2-40B4-BE49-F238E27FC236}">
                <a16:creationId xmlns:a16="http://schemas.microsoft.com/office/drawing/2014/main" id="{B8D563B5-1096-4C78-9415-DD8F628B31CA}"/>
              </a:ext>
            </a:extLst>
          </p:cNvPr>
          <p:cNvSpPr>
            <a:spLocks noGrp="1"/>
          </p:cNvSpPr>
          <p:nvPr>
            <p:ph type="sldNum" idx="11"/>
          </p:nvPr>
        </p:nvSpPr>
        <p:spPr/>
        <p:txBody>
          <a:bodyPr/>
          <a:lstStyle>
            <a:lvl1pPr>
              <a:defRPr/>
            </a:lvl1pPr>
          </a:lstStyle>
          <a:p>
            <a:fld id="{17CAB174-DA0B-4E43-B059-DCE6634700C9}" type="slidenum">
              <a:rPr lang="en-GB" altLang="it-IT"/>
              <a:pPr/>
              <a:t>‹#›</a:t>
            </a:fld>
            <a:endParaRPr lang="en-GB" altLang="it-IT"/>
          </a:p>
        </p:txBody>
      </p:sp>
    </p:spTree>
    <p:extLst>
      <p:ext uri="{BB962C8B-B14F-4D97-AF65-F5344CB8AC3E}">
        <p14:creationId xmlns:p14="http://schemas.microsoft.com/office/powerpoint/2010/main" val="40586487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106CEA9-7A9B-49E2-8E78-7758DFD13007}"/>
              </a:ext>
            </a:extLst>
          </p:cNvPr>
          <p:cNvSpPr>
            <a:spLocks noGrp="1"/>
          </p:cNvSpPr>
          <p:nvPr>
            <p:ph type="title"/>
          </p:nvPr>
        </p:nvSpPr>
        <p:spPr>
          <a:xfrm>
            <a:off x="839788" y="365125"/>
            <a:ext cx="10515600" cy="1325563"/>
          </a:xfrm>
        </p:spPr>
        <p:txBody>
          <a:bodyPr/>
          <a:lstStyle/>
          <a:p>
            <a:r>
              <a:rPr lang="it-IT"/>
              <a:t>Fare clic per modificare lo stile del titolo dello schema</a:t>
            </a:r>
            <a:endParaRPr lang="en-GB"/>
          </a:p>
        </p:txBody>
      </p:sp>
      <p:sp>
        <p:nvSpPr>
          <p:cNvPr id="3" name="Segnaposto testo 2">
            <a:extLst>
              <a:ext uri="{FF2B5EF4-FFF2-40B4-BE49-F238E27FC236}">
                <a16:creationId xmlns:a16="http://schemas.microsoft.com/office/drawing/2014/main" id="{F5C692A9-E48C-4799-94CD-F314E0626C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Segnaposto contenuto 3">
            <a:extLst>
              <a:ext uri="{FF2B5EF4-FFF2-40B4-BE49-F238E27FC236}">
                <a16:creationId xmlns:a16="http://schemas.microsoft.com/office/drawing/2014/main" id="{3D12E9DD-9B6F-459B-B5AA-C950446ECC52}"/>
              </a:ext>
            </a:extLst>
          </p:cNvPr>
          <p:cNvSpPr>
            <a:spLocks noGrp="1"/>
          </p:cNvSpPr>
          <p:nvPr>
            <p:ph sz="half" idx="2"/>
          </p:nvPr>
        </p:nvSpPr>
        <p:spPr>
          <a:xfrm>
            <a:off x="839788" y="2505075"/>
            <a:ext cx="5157787"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5" name="Segnaposto testo 4">
            <a:extLst>
              <a:ext uri="{FF2B5EF4-FFF2-40B4-BE49-F238E27FC236}">
                <a16:creationId xmlns:a16="http://schemas.microsoft.com/office/drawing/2014/main" id="{CCBC97DF-A2E2-4C92-B973-D3CE6DC3A27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6" name="Segnaposto contenuto 5">
            <a:extLst>
              <a:ext uri="{FF2B5EF4-FFF2-40B4-BE49-F238E27FC236}">
                <a16:creationId xmlns:a16="http://schemas.microsoft.com/office/drawing/2014/main" id="{EBC179DF-2111-4BBF-873B-E6699DE23903}"/>
              </a:ext>
            </a:extLst>
          </p:cNvPr>
          <p:cNvSpPr>
            <a:spLocks noGrp="1"/>
          </p:cNvSpPr>
          <p:nvPr>
            <p:ph sz="quarter" idx="4"/>
          </p:nvPr>
        </p:nvSpPr>
        <p:spPr>
          <a:xfrm>
            <a:off x="6172200" y="2505075"/>
            <a:ext cx="5183188"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7" name="Segnaposto data 6">
            <a:extLst>
              <a:ext uri="{FF2B5EF4-FFF2-40B4-BE49-F238E27FC236}">
                <a16:creationId xmlns:a16="http://schemas.microsoft.com/office/drawing/2014/main" id="{98D2797B-FFB1-4D14-AB14-C57BCED3416E}"/>
              </a:ext>
            </a:extLst>
          </p:cNvPr>
          <p:cNvSpPr>
            <a:spLocks noGrp="1"/>
          </p:cNvSpPr>
          <p:nvPr>
            <p:ph type="dt" idx="10"/>
          </p:nvPr>
        </p:nvSpPr>
        <p:spPr/>
        <p:txBody>
          <a:bodyPr/>
          <a:lstStyle>
            <a:lvl1pPr>
              <a:defRPr/>
            </a:lvl1pPr>
          </a:lstStyle>
          <a:p>
            <a:r>
              <a:rPr lang="en-GB" altLang="it-IT"/>
              <a:t>11/08/21</a:t>
            </a:r>
          </a:p>
        </p:txBody>
      </p:sp>
      <p:sp>
        <p:nvSpPr>
          <p:cNvPr id="8" name="Segnaposto numero diapositiva 7">
            <a:extLst>
              <a:ext uri="{FF2B5EF4-FFF2-40B4-BE49-F238E27FC236}">
                <a16:creationId xmlns:a16="http://schemas.microsoft.com/office/drawing/2014/main" id="{1933B7E9-0682-499B-A6AF-7E6122528FB3}"/>
              </a:ext>
            </a:extLst>
          </p:cNvPr>
          <p:cNvSpPr>
            <a:spLocks noGrp="1"/>
          </p:cNvSpPr>
          <p:nvPr>
            <p:ph type="sldNum" idx="11"/>
          </p:nvPr>
        </p:nvSpPr>
        <p:spPr/>
        <p:txBody>
          <a:bodyPr/>
          <a:lstStyle>
            <a:lvl1pPr>
              <a:defRPr/>
            </a:lvl1pPr>
          </a:lstStyle>
          <a:p>
            <a:fld id="{5B96ED50-A80F-4A4A-BBD0-164833B3AE90}" type="slidenum">
              <a:rPr lang="en-GB" altLang="it-IT"/>
              <a:pPr/>
              <a:t>‹#›</a:t>
            </a:fld>
            <a:endParaRPr lang="en-GB" altLang="it-IT"/>
          </a:p>
        </p:txBody>
      </p:sp>
    </p:spTree>
    <p:extLst>
      <p:ext uri="{BB962C8B-B14F-4D97-AF65-F5344CB8AC3E}">
        <p14:creationId xmlns:p14="http://schemas.microsoft.com/office/powerpoint/2010/main" val="38435693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582C328-14B8-4B71-916B-1E48D437E3DE}"/>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data 2">
            <a:extLst>
              <a:ext uri="{FF2B5EF4-FFF2-40B4-BE49-F238E27FC236}">
                <a16:creationId xmlns:a16="http://schemas.microsoft.com/office/drawing/2014/main" id="{3D922903-ED80-43A7-9695-77434F392A10}"/>
              </a:ext>
            </a:extLst>
          </p:cNvPr>
          <p:cNvSpPr>
            <a:spLocks noGrp="1"/>
          </p:cNvSpPr>
          <p:nvPr>
            <p:ph type="dt" idx="10"/>
          </p:nvPr>
        </p:nvSpPr>
        <p:spPr/>
        <p:txBody>
          <a:bodyPr/>
          <a:lstStyle>
            <a:lvl1pPr>
              <a:defRPr/>
            </a:lvl1pPr>
          </a:lstStyle>
          <a:p>
            <a:r>
              <a:rPr lang="en-GB" altLang="it-IT"/>
              <a:t>11/08/21</a:t>
            </a:r>
          </a:p>
        </p:txBody>
      </p:sp>
      <p:sp>
        <p:nvSpPr>
          <p:cNvPr id="4" name="Segnaposto numero diapositiva 3">
            <a:extLst>
              <a:ext uri="{FF2B5EF4-FFF2-40B4-BE49-F238E27FC236}">
                <a16:creationId xmlns:a16="http://schemas.microsoft.com/office/drawing/2014/main" id="{9CDFCDFE-1175-4D99-90AD-2025EDCC8E57}"/>
              </a:ext>
            </a:extLst>
          </p:cNvPr>
          <p:cNvSpPr>
            <a:spLocks noGrp="1"/>
          </p:cNvSpPr>
          <p:nvPr>
            <p:ph type="sldNum" idx="11"/>
          </p:nvPr>
        </p:nvSpPr>
        <p:spPr/>
        <p:txBody>
          <a:bodyPr/>
          <a:lstStyle>
            <a:lvl1pPr>
              <a:defRPr/>
            </a:lvl1pPr>
          </a:lstStyle>
          <a:p>
            <a:fld id="{13132E15-2D30-4C71-A4ED-6AA50C1F2F60}" type="slidenum">
              <a:rPr lang="en-GB" altLang="it-IT"/>
              <a:pPr/>
              <a:t>‹#›</a:t>
            </a:fld>
            <a:endParaRPr lang="en-GB" altLang="it-IT"/>
          </a:p>
        </p:txBody>
      </p:sp>
    </p:spTree>
    <p:extLst>
      <p:ext uri="{BB962C8B-B14F-4D97-AF65-F5344CB8AC3E}">
        <p14:creationId xmlns:p14="http://schemas.microsoft.com/office/powerpoint/2010/main" val="32308204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Segnaposto data 1">
            <a:extLst>
              <a:ext uri="{FF2B5EF4-FFF2-40B4-BE49-F238E27FC236}">
                <a16:creationId xmlns:a16="http://schemas.microsoft.com/office/drawing/2014/main" id="{443C3237-78F2-4CCD-B60D-71A62EE9289D}"/>
              </a:ext>
            </a:extLst>
          </p:cNvPr>
          <p:cNvSpPr>
            <a:spLocks noGrp="1"/>
          </p:cNvSpPr>
          <p:nvPr>
            <p:ph type="dt" idx="10"/>
          </p:nvPr>
        </p:nvSpPr>
        <p:spPr/>
        <p:txBody>
          <a:bodyPr/>
          <a:lstStyle>
            <a:lvl1pPr>
              <a:defRPr/>
            </a:lvl1pPr>
          </a:lstStyle>
          <a:p>
            <a:r>
              <a:rPr lang="en-GB" altLang="it-IT"/>
              <a:t>11/08/21</a:t>
            </a:r>
          </a:p>
        </p:txBody>
      </p:sp>
      <p:sp>
        <p:nvSpPr>
          <p:cNvPr id="3" name="Segnaposto numero diapositiva 2">
            <a:extLst>
              <a:ext uri="{FF2B5EF4-FFF2-40B4-BE49-F238E27FC236}">
                <a16:creationId xmlns:a16="http://schemas.microsoft.com/office/drawing/2014/main" id="{B8AFCA66-1FA8-4A83-A4E2-0EBC6397D827}"/>
              </a:ext>
            </a:extLst>
          </p:cNvPr>
          <p:cNvSpPr>
            <a:spLocks noGrp="1"/>
          </p:cNvSpPr>
          <p:nvPr>
            <p:ph type="sldNum" idx="11"/>
          </p:nvPr>
        </p:nvSpPr>
        <p:spPr/>
        <p:txBody>
          <a:bodyPr/>
          <a:lstStyle>
            <a:lvl1pPr>
              <a:defRPr/>
            </a:lvl1pPr>
          </a:lstStyle>
          <a:p>
            <a:fld id="{1B6B9869-4F47-4C9B-864B-EDE131F37EF8}" type="slidenum">
              <a:rPr lang="en-GB" altLang="it-IT"/>
              <a:pPr/>
              <a:t>‹#›</a:t>
            </a:fld>
            <a:endParaRPr lang="en-GB" altLang="it-IT"/>
          </a:p>
        </p:txBody>
      </p:sp>
    </p:spTree>
    <p:extLst>
      <p:ext uri="{BB962C8B-B14F-4D97-AF65-F5344CB8AC3E}">
        <p14:creationId xmlns:p14="http://schemas.microsoft.com/office/powerpoint/2010/main" val="18940837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B7DC7750-BC2C-4B83-A7BD-05DAA9CF22D1}"/>
              </a:ext>
            </a:extLst>
          </p:cNvPr>
          <p:cNvSpPr>
            <a:spLocks noGrp="1"/>
          </p:cNvSpPr>
          <p:nvPr>
            <p:ph type="title"/>
          </p:nvPr>
        </p:nvSpPr>
        <p:spPr>
          <a:xfrm>
            <a:off x="839788" y="457200"/>
            <a:ext cx="3932237" cy="1600200"/>
          </a:xfrm>
        </p:spPr>
        <p:txBody>
          <a:bodyPr/>
          <a:lstStyle>
            <a:lvl1pPr>
              <a:defRPr sz="3200"/>
            </a:lvl1pPr>
          </a:lstStyle>
          <a:p>
            <a:r>
              <a:rPr lang="it-IT"/>
              <a:t>Fare clic per modificare lo stile del titolo dello schema</a:t>
            </a:r>
            <a:endParaRPr lang="en-GB"/>
          </a:p>
        </p:txBody>
      </p:sp>
      <p:sp>
        <p:nvSpPr>
          <p:cNvPr id="3" name="Segnaposto contenuto 2">
            <a:extLst>
              <a:ext uri="{FF2B5EF4-FFF2-40B4-BE49-F238E27FC236}">
                <a16:creationId xmlns:a16="http://schemas.microsoft.com/office/drawing/2014/main" id="{D854FF6E-59CF-4896-9BA9-376B329813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testo 3">
            <a:extLst>
              <a:ext uri="{FF2B5EF4-FFF2-40B4-BE49-F238E27FC236}">
                <a16:creationId xmlns:a16="http://schemas.microsoft.com/office/drawing/2014/main" id="{00C079DF-D780-4497-A2CC-169B75E31D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Segnaposto data 4">
            <a:extLst>
              <a:ext uri="{FF2B5EF4-FFF2-40B4-BE49-F238E27FC236}">
                <a16:creationId xmlns:a16="http://schemas.microsoft.com/office/drawing/2014/main" id="{0AE2A5DB-B9E2-4302-82E8-53DD35C382B6}"/>
              </a:ext>
            </a:extLst>
          </p:cNvPr>
          <p:cNvSpPr>
            <a:spLocks noGrp="1"/>
          </p:cNvSpPr>
          <p:nvPr>
            <p:ph type="dt" idx="10"/>
          </p:nvPr>
        </p:nvSpPr>
        <p:spPr/>
        <p:txBody>
          <a:bodyPr/>
          <a:lstStyle>
            <a:lvl1pPr>
              <a:defRPr/>
            </a:lvl1pPr>
          </a:lstStyle>
          <a:p>
            <a:r>
              <a:rPr lang="en-GB" altLang="it-IT"/>
              <a:t>11/08/21</a:t>
            </a:r>
          </a:p>
        </p:txBody>
      </p:sp>
      <p:sp>
        <p:nvSpPr>
          <p:cNvPr id="6" name="Segnaposto numero diapositiva 5">
            <a:extLst>
              <a:ext uri="{FF2B5EF4-FFF2-40B4-BE49-F238E27FC236}">
                <a16:creationId xmlns:a16="http://schemas.microsoft.com/office/drawing/2014/main" id="{B67ACD71-8673-4B5C-9D22-48E9FD1933BF}"/>
              </a:ext>
            </a:extLst>
          </p:cNvPr>
          <p:cNvSpPr>
            <a:spLocks noGrp="1"/>
          </p:cNvSpPr>
          <p:nvPr>
            <p:ph type="sldNum" idx="11"/>
          </p:nvPr>
        </p:nvSpPr>
        <p:spPr/>
        <p:txBody>
          <a:bodyPr/>
          <a:lstStyle>
            <a:lvl1pPr>
              <a:defRPr/>
            </a:lvl1pPr>
          </a:lstStyle>
          <a:p>
            <a:fld id="{0C962243-FBAD-46EB-9912-63889D73D9E1}" type="slidenum">
              <a:rPr lang="en-GB" altLang="it-IT"/>
              <a:pPr/>
              <a:t>‹#›</a:t>
            </a:fld>
            <a:endParaRPr lang="en-GB" altLang="it-IT"/>
          </a:p>
        </p:txBody>
      </p:sp>
    </p:spTree>
    <p:extLst>
      <p:ext uri="{BB962C8B-B14F-4D97-AF65-F5344CB8AC3E}">
        <p14:creationId xmlns:p14="http://schemas.microsoft.com/office/powerpoint/2010/main" val="3346891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9B423653-4810-4536-85FC-EABA20052037}"/>
              </a:ext>
            </a:extLst>
          </p:cNvPr>
          <p:cNvSpPr>
            <a:spLocks noGrp="1"/>
          </p:cNvSpPr>
          <p:nvPr>
            <p:ph type="title"/>
          </p:nvPr>
        </p:nvSpPr>
        <p:spPr>
          <a:xfrm>
            <a:off x="839788" y="457200"/>
            <a:ext cx="3932237" cy="1600200"/>
          </a:xfrm>
        </p:spPr>
        <p:txBody>
          <a:bodyPr/>
          <a:lstStyle>
            <a:lvl1pPr>
              <a:defRPr sz="3200"/>
            </a:lvl1pPr>
          </a:lstStyle>
          <a:p>
            <a:r>
              <a:rPr lang="it-IT"/>
              <a:t>Fare clic per modificare lo stile del titolo dello schema</a:t>
            </a:r>
            <a:endParaRPr lang="en-GB"/>
          </a:p>
        </p:txBody>
      </p:sp>
      <p:sp>
        <p:nvSpPr>
          <p:cNvPr id="3" name="Segnaposto immagine 2">
            <a:extLst>
              <a:ext uri="{FF2B5EF4-FFF2-40B4-BE49-F238E27FC236}">
                <a16:creationId xmlns:a16="http://schemas.microsoft.com/office/drawing/2014/main" id="{4D98497B-B098-46E9-96FB-B51559D455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Segnaposto testo 3">
            <a:extLst>
              <a:ext uri="{FF2B5EF4-FFF2-40B4-BE49-F238E27FC236}">
                <a16:creationId xmlns:a16="http://schemas.microsoft.com/office/drawing/2014/main" id="{76DD00B7-8A77-46E9-B820-56E93A932D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Segnaposto data 4">
            <a:extLst>
              <a:ext uri="{FF2B5EF4-FFF2-40B4-BE49-F238E27FC236}">
                <a16:creationId xmlns:a16="http://schemas.microsoft.com/office/drawing/2014/main" id="{BCB6D6D5-A9A6-46DD-AC0C-4561E7B8389C}"/>
              </a:ext>
            </a:extLst>
          </p:cNvPr>
          <p:cNvSpPr>
            <a:spLocks noGrp="1"/>
          </p:cNvSpPr>
          <p:nvPr>
            <p:ph type="dt" idx="10"/>
          </p:nvPr>
        </p:nvSpPr>
        <p:spPr/>
        <p:txBody>
          <a:bodyPr/>
          <a:lstStyle>
            <a:lvl1pPr>
              <a:defRPr/>
            </a:lvl1pPr>
          </a:lstStyle>
          <a:p>
            <a:r>
              <a:rPr lang="en-GB" altLang="it-IT"/>
              <a:t>11/08/21</a:t>
            </a:r>
          </a:p>
        </p:txBody>
      </p:sp>
      <p:sp>
        <p:nvSpPr>
          <p:cNvPr id="6" name="Segnaposto numero diapositiva 5">
            <a:extLst>
              <a:ext uri="{FF2B5EF4-FFF2-40B4-BE49-F238E27FC236}">
                <a16:creationId xmlns:a16="http://schemas.microsoft.com/office/drawing/2014/main" id="{20F9066E-B94F-4616-B0D0-E9FDE26A2315}"/>
              </a:ext>
            </a:extLst>
          </p:cNvPr>
          <p:cNvSpPr>
            <a:spLocks noGrp="1"/>
          </p:cNvSpPr>
          <p:nvPr>
            <p:ph type="sldNum" idx="11"/>
          </p:nvPr>
        </p:nvSpPr>
        <p:spPr/>
        <p:txBody>
          <a:bodyPr/>
          <a:lstStyle>
            <a:lvl1pPr>
              <a:defRPr/>
            </a:lvl1pPr>
          </a:lstStyle>
          <a:p>
            <a:fld id="{90CF1EFD-9197-4959-82A3-FE53CA1CFA91}" type="slidenum">
              <a:rPr lang="en-GB" altLang="it-IT"/>
              <a:pPr/>
              <a:t>‹#›</a:t>
            </a:fld>
            <a:endParaRPr lang="en-GB" altLang="it-IT"/>
          </a:p>
        </p:txBody>
      </p:sp>
    </p:spTree>
    <p:extLst>
      <p:ext uri="{BB962C8B-B14F-4D97-AF65-F5344CB8AC3E}">
        <p14:creationId xmlns:p14="http://schemas.microsoft.com/office/powerpoint/2010/main" val="31754501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632865DD-51E4-4A36-985B-61CFF836B956}"/>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testo verticale 2">
            <a:extLst>
              <a:ext uri="{FF2B5EF4-FFF2-40B4-BE49-F238E27FC236}">
                <a16:creationId xmlns:a16="http://schemas.microsoft.com/office/drawing/2014/main" id="{4CF451E2-1772-4198-9EE3-225DAC843DDD}"/>
              </a:ext>
            </a:extLst>
          </p:cNvPr>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C75BFFBE-DCA8-4BC4-B192-2B0A4EC9B03E}"/>
              </a:ext>
            </a:extLst>
          </p:cNvPr>
          <p:cNvSpPr>
            <a:spLocks noGrp="1"/>
          </p:cNvSpPr>
          <p:nvPr>
            <p:ph type="dt" idx="10"/>
          </p:nvPr>
        </p:nvSpPr>
        <p:spPr/>
        <p:txBody>
          <a:bodyPr/>
          <a:lstStyle>
            <a:lvl1pPr>
              <a:defRPr/>
            </a:lvl1pPr>
          </a:lstStyle>
          <a:p>
            <a:r>
              <a:rPr lang="en-GB" altLang="it-IT"/>
              <a:t>11/08/21</a:t>
            </a:r>
          </a:p>
        </p:txBody>
      </p:sp>
      <p:sp>
        <p:nvSpPr>
          <p:cNvPr id="5" name="Segnaposto numero diapositiva 4">
            <a:extLst>
              <a:ext uri="{FF2B5EF4-FFF2-40B4-BE49-F238E27FC236}">
                <a16:creationId xmlns:a16="http://schemas.microsoft.com/office/drawing/2014/main" id="{ED3016B5-BCF8-45DC-B3C5-87C3B4D4988D}"/>
              </a:ext>
            </a:extLst>
          </p:cNvPr>
          <p:cNvSpPr>
            <a:spLocks noGrp="1"/>
          </p:cNvSpPr>
          <p:nvPr>
            <p:ph type="sldNum" idx="11"/>
          </p:nvPr>
        </p:nvSpPr>
        <p:spPr/>
        <p:txBody>
          <a:bodyPr/>
          <a:lstStyle>
            <a:lvl1pPr>
              <a:defRPr/>
            </a:lvl1pPr>
          </a:lstStyle>
          <a:p>
            <a:fld id="{6E48B004-DB62-4E39-884F-3E2589DCBFC9}" type="slidenum">
              <a:rPr lang="en-GB" altLang="it-IT"/>
              <a:pPr/>
              <a:t>‹#›</a:t>
            </a:fld>
            <a:endParaRPr lang="en-GB" altLang="it-IT"/>
          </a:p>
        </p:txBody>
      </p:sp>
    </p:spTree>
    <p:extLst>
      <p:ext uri="{BB962C8B-B14F-4D97-AF65-F5344CB8AC3E}">
        <p14:creationId xmlns:p14="http://schemas.microsoft.com/office/powerpoint/2010/main" val="32612128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Titolo verticale 1">
            <a:extLst>
              <a:ext uri="{FF2B5EF4-FFF2-40B4-BE49-F238E27FC236}">
                <a16:creationId xmlns:a16="http://schemas.microsoft.com/office/drawing/2014/main" id="{1CDC87F2-1BF0-4078-9859-C4825672EE5E}"/>
              </a:ext>
            </a:extLst>
          </p:cNvPr>
          <p:cNvSpPr>
            <a:spLocks noGrp="1"/>
          </p:cNvSpPr>
          <p:nvPr>
            <p:ph type="title" orient="vert"/>
          </p:nvPr>
        </p:nvSpPr>
        <p:spPr>
          <a:xfrm>
            <a:off x="8839200" y="1604963"/>
            <a:ext cx="2741613" cy="4524375"/>
          </a:xfrm>
        </p:spPr>
        <p:txBody>
          <a:bodyPr vert="eaVert"/>
          <a:lstStyle/>
          <a:p>
            <a:r>
              <a:rPr lang="it-IT"/>
              <a:t>Fare clic per modificare lo stile del titolo dello schema</a:t>
            </a:r>
            <a:endParaRPr lang="en-GB"/>
          </a:p>
        </p:txBody>
      </p:sp>
      <p:sp>
        <p:nvSpPr>
          <p:cNvPr id="3" name="Segnaposto testo verticale 2">
            <a:extLst>
              <a:ext uri="{FF2B5EF4-FFF2-40B4-BE49-F238E27FC236}">
                <a16:creationId xmlns:a16="http://schemas.microsoft.com/office/drawing/2014/main" id="{85E427C1-89E2-4D33-BC40-D3E1179EAC28}"/>
              </a:ext>
            </a:extLst>
          </p:cNvPr>
          <p:cNvSpPr>
            <a:spLocks noGrp="1"/>
          </p:cNvSpPr>
          <p:nvPr>
            <p:ph type="body" orient="vert" idx="1"/>
          </p:nvPr>
        </p:nvSpPr>
        <p:spPr>
          <a:xfrm>
            <a:off x="609600" y="1604963"/>
            <a:ext cx="8077200" cy="4524375"/>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FDA1E519-5816-4204-B4BD-1DBECB1D9DA6}"/>
              </a:ext>
            </a:extLst>
          </p:cNvPr>
          <p:cNvSpPr>
            <a:spLocks noGrp="1"/>
          </p:cNvSpPr>
          <p:nvPr>
            <p:ph type="dt" idx="10"/>
          </p:nvPr>
        </p:nvSpPr>
        <p:spPr/>
        <p:txBody>
          <a:bodyPr/>
          <a:lstStyle>
            <a:lvl1pPr>
              <a:defRPr/>
            </a:lvl1pPr>
          </a:lstStyle>
          <a:p>
            <a:r>
              <a:rPr lang="en-GB" altLang="it-IT"/>
              <a:t>11/08/21</a:t>
            </a:r>
          </a:p>
        </p:txBody>
      </p:sp>
      <p:sp>
        <p:nvSpPr>
          <p:cNvPr id="5" name="Segnaposto numero diapositiva 4">
            <a:extLst>
              <a:ext uri="{FF2B5EF4-FFF2-40B4-BE49-F238E27FC236}">
                <a16:creationId xmlns:a16="http://schemas.microsoft.com/office/drawing/2014/main" id="{4978E271-97CA-45BB-A668-0FCD80362CE2}"/>
              </a:ext>
            </a:extLst>
          </p:cNvPr>
          <p:cNvSpPr>
            <a:spLocks noGrp="1"/>
          </p:cNvSpPr>
          <p:nvPr>
            <p:ph type="sldNum" idx="11"/>
          </p:nvPr>
        </p:nvSpPr>
        <p:spPr/>
        <p:txBody>
          <a:bodyPr/>
          <a:lstStyle>
            <a:lvl1pPr>
              <a:defRPr/>
            </a:lvl1pPr>
          </a:lstStyle>
          <a:p>
            <a:fld id="{6FEB3007-C1FD-428B-879F-7AC32A1FC092}" type="slidenum">
              <a:rPr lang="en-GB" altLang="it-IT"/>
              <a:pPr/>
              <a:t>‹#›</a:t>
            </a:fld>
            <a:endParaRPr lang="en-GB" altLang="it-IT"/>
          </a:p>
        </p:txBody>
      </p:sp>
    </p:spTree>
    <p:extLst>
      <p:ext uri="{BB962C8B-B14F-4D97-AF65-F5344CB8AC3E}">
        <p14:creationId xmlns:p14="http://schemas.microsoft.com/office/powerpoint/2010/main" val="35295425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Layout personalizza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3E1D765E-079C-4B47-8B15-4F15350922D4}"/>
              </a:ext>
            </a:extLst>
          </p:cNvPr>
          <p:cNvSpPr>
            <a:spLocks noGrp="1"/>
          </p:cNvSpPr>
          <p:nvPr>
            <p:ph type="title"/>
          </p:nvPr>
        </p:nvSpPr>
        <p:spPr>
          <a:xfrm>
            <a:off x="1506538" y="2405063"/>
            <a:ext cx="7764462" cy="1644650"/>
          </a:xfrm>
        </p:spPr>
        <p:txBody>
          <a:bodyPr/>
          <a:lstStyle/>
          <a:p>
            <a:r>
              <a:rPr lang="it-IT"/>
              <a:t>Fare clic per modificare lo stile del titolo dello schema</a:t>
            </a:r>
            <a:endParaRPr lang="en-GB"/>
          </a:p>
        </p:txBody>
      </p:sp>
      <p:sp>
        <p:nvSpPr>
          <p:cNvPr id="3" name="Segnaposto data 2">
            <a:extLst>
              <a:ext uri="{FF2B5EF4-FFF2-40B4-BE49-F238E27FC236}">
                <a16:creationId xmlns:a16="http://schemas.microsoft.com/office/drawing/2014/main" id="{15BF6B78-CDB1-48E7-90AE-F3B1A3E36F4A}"/>
              </a:ext>
            </a:extLst>
          </p:cNvPr>
          <p:cNvSpPr>
            <a:spLocks noGrp="1"/>
          </p:cNvSpPr>
          <p:nvPr>
            <p:ph type="dt" idx="10"/>
          </p:nvPr>
        </p:nvSpPr>
        <p:spPr>
          <a:xfrm>
            <a:off x="7205663" y="6042025"/>
            <a:ext cx="909637" cy="363538"/>
          </a:xfrm>
        </p:spPr>
        <p:txBody>
          <a:bodyPr/>
          <a:lstStyle>
            <a:lvl1pPr>
              <a:defRPr/>
            </a:lvl1pPr>
          </a:lstStyle>
          <a:p>
            <a:r>
              <a:rPr lang="en-GB" altLang="it-IT"/>
              <a:t>11/08/21</a:t>
            </a:r>
          </a:p>
        </p:txBody>
      </p:sp>
      <p:sp>
        <p:nvSpPr>
          <p:cNvPr id="4" name="Segnaposto numero diapositiva 3">
            <a:extLst>
              <a:ext uri="{FF2B5EF4-FFF2-40B4-BE49-F238E27FC236}">
                <a16:creationId xmlns:a16="http://schemas.microsoft.com/office/drawing/2014/main" id="{EAE4870C-D4FA-4571-81D6-D391EB1DDA42}"/>
              </a:ext>
            </a:extLst>
          </p:cNvPr>
          <p:cNvSpPr>
            <a:spLocks noGrp="1"/>
          </p:cNvSpPr>
          <p:nvPr>
            <p:ph type="sldNum" idx="11"/>
          </p:nvPr>
        </p:nvSpPr>
        <p:spPr>
          <a:xfrm>
            <a:off x="8589963" y="6042025"/>
            <a:ext cx="681037" cy="363538"/>
          </a:xfrm>
        </p:spPr>
        <p:txBody>
          <a:bodyPr/>
          <a:lstStyle>
            <a:lvl1pPr>
              <a:defRPr/>
            </a:lvl1pPr>
          </a:lstStyle>
          <a:p>
            <a:fld id="{DF113EBA-9879-47F2-8F9D-A963D2EA6E98}" type="slidenum">
              <a:rPr lang="en-GB" altLang="it-IT"/>
              <a:pPr/>
              <a:t>‹#›</a:t>
            </a:fld>
            <a:endParaRPr lang="en-GB" altLang="it-IT"/>
          </a:p>
        </p:txBody>
      </p:sp>
    </p:spTree>
    <p:extLst>
      <p:ext uri="{BB962C8B-B14F-4D97-AF65-F5344CB8AC3E}">
        <p14:creationId xmlns:p14="http://schemas.microsoft.com/office/powerpoint/2010/main" val="35422301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7D5823DC-DC99-4A04-A69E-CDBEED524AAA}"/>
              </a:ext>
            </a:extLst>
          </p:cNvPr>
          <p:cNvSpPr>
            <a:spLocks noGrp="1"/>
          </p:cNvSpPr>
          <p:nvPr>
            <p:ph type="ctrTitle"/>
          </p:nvPr>
        </p:nvSpPr>
        <p:spPr>
          <a:xfrm>
            <a:off x="1524000" y="1122363"/>
            <a:ext cx="9144000" cy="2387600"/>
          </a:xfrm>
        </p:spPr>
        <p:txBody>
          <a:bodyPr anchor="b"/>
          <a:lstStyle>
            <a:lvl1pPr algn="ctr">
              <a:defRPr sz="6000"/>
            </a:lvl1pPr>
          </a:lstStyle>
          <a:p>
            <a:r>
              <a:rPr lang="it-IT"/>
              <a:t>Fare clic per modificare lo stile del titolo dello schema</a:t>
            </a:r>
            <a:endParaRPr lang="en-GB"/>
          </a:p>
        </p:txBody>
      </p:sp>
      <p:sp>
        <p:nvSpPr>
          <p:cNvPr id="3" name="Sottotitolo 2">
            <a:extLst>
              <a:ext uri="{FF2B5EF4-FFF2-40B4-BE49-F238E27FC236}">
                <a16:creationId xmlns:a16="http://schemas.microsoft.com/office/drawing/2014/main" id="{79DF12F5-6185-4FC1-875B-DF61CC46DD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endParaRPr lang="en-GB"/>
          </a:p>
        </p:txBody>
      </p:sp>
      <p:sp>
        <p:nvSpPr>
          <p:cNvPr id="4" name="Segnaposto data 3">
            <a:extLst>
              <a:ext uri="{FF2B5EF4-FFF2-40B4-BE49-F238E27FC236}">
                <a16:creationId xmlns:a16="http://schemas.microsoft.com/office/drawing/2014/main" id="{FD9F97CF-3066-4FB9-A016-AF3956DE5AB9}"/>
              </a:ext>
            </a:extLst>
          </p:cNvPr>
          <p:cNvSpPr>
            <a:spLocks noGrp="1"/>
          </p:cNvSpPr>
          <p:nvPr>
            <p:ph type="dt" idx="10"/>
          </p:nvPr>
        </p:nvSpPr>
        <p:spPr/>
        <p:txBody>
          <a:bodyPr/>
          <a:lstStyle>
            <a:lvl1pPr>
              <a:defRPr/>
            </a:lvl1pPr>
          </a:lstStyle>
          <a:p>
            <a:r>
              <a:rPr lang="en-GB" altLang="it-IT"/>
              <a:t>11/08/21</a:t>
            </a:r>
          </a:p>
        </p:txBody>
      </p:sp>
      <p:sp>
        <p:nvSpPr>
          <p:cNvPr id="5" name="Segnaposto numero diapositiva 4">
            <a:extLst>
              <a:ext uri="{FF2B5EF4-FFF2-40B4-BE49-F238E27FC236}">
                <a16:creationId xmlns:a16="http://schemas.microsoft.com/office/drawing/2014/main" id="{3C8812FB-02B9-4488-AE3E-EC29530EF42A}"/>
              </a:ext>
            </a:extLst>
          </p:cNvPr>
          <p:cNvSpPr>
            <a:spLocks noGrp="1"/>
          </p:cNvSpPr>
          <p:nvPr>
            <p:ph type="sldNum" idx="11"/>
          </p:nvPr>
        </p:nvSpPr>
        <p:spPr/>
        <p:txBody>
          <a:bodyPr/>
          <a:lstStyle>
            <a:lvl1pPr>
              <a:defRPr/>
            </a:lvl1pPr>
          </a:lstStyle>
          <a:p>
            <a:fld id="{6C8316F5-DB80-479C-873F-5C4842D0E24D}" type="slidenum">
              <a:rPr lang="en-GB" altLang="it-IT"/>
              <a:pPr/>
              <a:t>‹#›</a:t>
            </a:fld>
            <a:endParaRPr lang="en-GB" altLang="it-IT"/>
          </a:p>
        </p:txBody>
      </p:sp>
    </p:spTree>
    <p:extLst>
      <p:ext uri="{BB962C8B-B14F-4D97-AF65-F5344CB8AC3E}">
        <p14:creationId xmlns:p14="http://schemas.microsoft.com/office/powerpoint/2010/main" val="28680479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7EB9D13-BD3F-45B0-AC06-003DCD7C87C8}"/>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contenuto 2">
            <a:extLst>
              <a:ext uri="{FF2B5EF4-FFF2-40B4-BE49-F238E27FC236}">
                <a16:creationId xmlns:a16="http://schemas.microsoft.com/office/drawing/2014/main" id="{8908DF53-8D1D-4C54-AA1C-810824E5F2BC}"/>
              </a:ext>
            </a:extLst>
          </p:cNvPr>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4ED5C382-D2DB-4A4B-A55C-6B747689E05E}"/>
              </a:ext>
            </a:extLst>
          </p:cNvPr>
          <p:cNvSpPr>
            <a:spLocks noGrp="1"/>
          </p:cNvSpPr>
          <p:nvPr>
            <p:ph type="dt" idx="10"/>
          </p:nvPr>
        </p:nvSpPr>
        <p:spPr/>
        <p:txBody>
          <a:bodyPr/>
          <a:lstStyle>
            <a:lvl1pPr>
              <a:defRPr/>
            </a:lvl1pPr>
          </a:lstStyle>
          <a:p>
            <a:r>
              <a:rPr lang="en-GB" altLang="it-IT"/>
              <a:t>11/08/21</a:t>
            </a:r>
          </a:p>
        </p:txBody>
      </p:sp>
      <p:sp>
        <p:nvSpPr>
          <p:cNvPr id="5" name="Segnaposto numero diapositiva 4">
            <a:extLst>
              <a:ext uri="{FF2B5EF4-FFF2-40B4-BE49-F238E27FC236}">
                <a16:creationId xmlns:a16="http://schemas.microsoft.com/office/drawing/2014/main" id="{C3A456D2-3F79-41DF-9BAE-2414C396AA00}"/>
              </a:ext>
            </a:extLst>
          </p:cNvPr>
          <p:cNvSpPr>
            <a:spLocks noGrp="1"/>
          </p:cNvSpPr>
          <p:nvPr>
            <p:ph type="sldNum" idx="11"/>
          </p:nvPr>
        </p:nvSpPr>
        <p:spPr/>
        <p:txBody>
          <a:bodyPr/>
          <a:lstStyle>
            <a:lvl1pPr>
              <a:defRPr/>
            </a:lvl1pPr>
          </a:lstStyle>
          <a:p>
            <a:fld id="{7D06915B-3455-4F25-A1B4-16293FBF4059}" type="slidenum">
              <a:rPr lang="en-GB" altLang="it-IT"/>
              <a:pPr/>
              <a:t>‹#›</a:t>
            </a:fld>
            <a:endParaRPr lang="en-GB" altLang="it-IT"/>
          </a:p>
        </p:txBody>
      </p:sp>
    </p:spTree>
    <p:extLst>
      <p:ext uri="{BB962C8B-B14F-4D97-AF65-F5344CB8AC3E}">
        <p14:creationId xmlns:p14="http://schemas.microsoft.com/office/powerpoint/2010/main" val="13304803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74C65DD7-D1D2-4EC7-A14F-2C30C60B6986}"/>
              </a:ext>
            </a:extLst>
          </p:cNvPr>
          <p:cNvSpPr>
            <a:spLocks noGrp="1"/>
          </p:cNvSpPr>
          <p:nvPr>
            <p:ph type="title"/>
          </p:nvPr>
        </p:nvSpPr>
        <p:spPr>
          <a:xfrm>
            <a:off x="831850" y="1709738"/>
            <a:ext cx="10515600" cy="2852737"/>
          </a:xfrm>
        </p:spPr>
        <p:txBody>
          <a:bodyPr anchor="b"/>
          <a:lstStyle>
            <a:lvl1pPr>
              <a:defRPr sz="6000"/>
            </a:lvl1pPr>
          </a:lstStyle>
          <a:p>
            <a:r>
              <a:rPr lang="it-IT"/>
              <a:t>Fare clic per modificare lo stile del titolo dello schema</a:t>
            </a:r>
            <a:endParaRPr lang="en-GB"/>
          </a:p>
        </p:txBody>
      </p:sp>
      <p:sp>
        <p:nvSpPr>
          <p:cNvPr id="3" name="Segnaposto testo 2">
            <a:extLst>
              <a:ext uri="{FF2B5EF4-FFF2-40B4-BE49-F238E27FC236}">
                <a16:creationId xmlns:a16="http://schemas.microsoft.com/office/drawing/2014/main" id="{D17050C6-FCC1-4FD1-B415-260369B249FB}"/>
              </a:ext>
            </a:extLst>
          </p:cNvPr>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it-IT"/>
              <a:t>Fare clic per modificare gli stili del testo dello schema</a:t>
            </a:r>
          </a:p>
        </p:txBody>
      </p:sp>
      <p:sp>
        <p:nvSpPr>
          <p:cNvPr id="4" name="Segnaposto data 3">
            <a:extLst>
              <a:ext uri="{FF2B5EF4-FFF2-40B4-BE49-F238E27FC236}">
                <a16:creationId xmlns:a16="http://schemas.microsoft.com/office/drawing/2014/main" id="{94F7F8AB-DC35-4257-AEF7-50DC987977AF}"/>
              </a:ext>
            </a:extLst>
          </p:cNvPr>
          <p:cNvSpPr>
            <a:spLocks noGrp="1"/>
          </p:cNvSpPr>
          <p:nvPr>
            <p:ph type="dt" idx="10"/>
          </p:nvPr>
        </p:nvSpPr>
        <p:spPr/>
        <p:txBody>
          <a:bodyPr/>
          <a:lstStyle>
            <a:lvl1pPr>
              <a:defRPr/>
            </a:lvl1pPr>
          </a:lstStyle>
          <a:p>
            <a:r>
              <a:rPr lang="en-GB" altLang="it-IT"/>
              <a:t>11/08/21</a:t>
            </a:r>
          </a:p>
        </p:txBody>
      </p:sp>
      <p:sp>
        <p:nvSpPr>
          <p:cNvPr id="5" name="Segnaposto numero diapositiva 4">
            <a:extLst>
              <a:ext uri="{FF2B5EF4-FFF2-40B4-BE49-F238E27FC236}">
                <a16:creationId xmlns:a16="http://schemas.microsoft.com/office/drawing/2014/main" id="{676CAF57-79AA-4250-B093-CBBB6970E469}"/>
              </a:ext>
            </a:extLst>
          </p:cNvPr>
          <p:cNvSpPr>
            <a:spLocks noGrp="1"/>
          </p:cNvSpPr>
          <p:nvPr>
            <p:ph type="sldNum" idx="11"/>
          </p:nvPr>
        </p:nvSpPr>
        <p:spPr/>
        <p:txBody>
          <a:bodyPr/>
          <a:lstStyle>
            <a:lvl1pPr>
              <a:defRPr/>
            </a:lvl1pPr>
          </a:lstStyle>
          <a:p>
            <a:fld id="{95A9B7B0-39CE-4E30-90C8-172EC9B6E8D0}" type="slidenum">
              <a:rPr lang="en-GB" altLang="it-IT"/>
              <a:pPr/>
              <a:t>‹#›</a:t>
            </a:fld>
            <a:endParaRPr lang="en-GB" altLang="it-IT"/>
          </a:p>
        </p:txBody>
      </p:sp>
    </p:spTree>
    <p:extLst>
      <p:ext uri="{BB962C8B-B14F-4D97-AF65-F5344CB8AC3E}">
        <p14:creationId xmlns:p14="http://schemas.microsoft.com/office/powerpoint/2010/main" val="8124037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95911F49-2434-4E3C-A6C4-5B0CDAF6D677}"/>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contenuto 2">
            <a:extLst>
              <a:ext uri="{FF2B5EF4-FFF2-40B4-BE49-F238E27FC236}">
                <a16:creationId xmlns:a16="http://schemas.microsoft.com/office/drawing/2014/main" id="{7D68E0AF-6E30-4E8C-9F4B-8C57D22886A2}"/>
              </a:ext>
            </a:extLst>
          </p:cNvPr>
          <p:cNvSpPr>
            <a:spLocks noGrp="1"/>
          </p:cNvSpPr>
          <p:nvPr>
            <p:ph sz="half" idx="1"/>
          </p:nvPr>
        </p:nvSpPr>
        <p:spPr>
          <a:xfrm>
            <a:off x="677863" y="2160588"/>
            <a:ext cx="2014537" cy="387826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contenuto 3">
            <a:extLst>
              <a:ext uri="{FF2B5EF4-FFF2-40B4-BE49-F238E27FC236}">
                <a16:creationId xmlns:a16="http://schemas.microsoft.com/office/drawing/2014/main" id="{01105FEC-3CFE-4E49-AE3D-AEC098DBDB39}"/>
              </a:ext>
            </a:extLst>
          </p:cNvPr>
          <p:cNvSpPr>
            <a:spLocks noGrp="1"/>
          </p:cNvSpPr>
          <p:nvPr>
            <p:ph sz="half" idx="2"/>
          </p:nvPr>
        </p:nvSpPr>
        <p:spPr>
          <a:xfrm>
            <a:off x="2844800" y="2160588"/>
            <a:ext cx="2014538" cy="387826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5" name="Segnaposto data 4">
            <a:extLst>
              <a:ext uri="{FF2B5EF4-FFF2-40B4-BE49-F238E27FC236}">
                <a16:creationId xmlns:a16="http://schemas.microsoft.com/office/drawing/2014/main" id="{ADA233F8-3053-4913-922B-EAFF4C8C02F3}"/>
              </a:ext>
            </a:extLst>
          </p:cNvPr>
          <p:cNvSpPr>
            <a:spLocks noGrp="1"/>
          </p:cNvSpPr>
          <p:nvPr>
            <p:ph type="dt" idx="10"/>
          </p:nvPr>
        </p:nvSpPr>
        <p:spPr/>
        <p:txBody>
          <a:bodyPr/>
          <a:lstStyle>
            <a:lvl1pPr>
              <a:defRPr/>
            </a:lvl1pPr>
          </a:lstStyle>
          <a:p>
            <a:r>
              <a:rPr lang="en-GB" altLang="it-IT"/>
              <a:t>11/08/21</a:t>
            </a:r>
          </a:p>
        </p:txBody>
      </p:sp>
      <p:sp>
        <p:nvSpPr>
          <p:cNvPr id="6" name="Segnaposto numero diapositiva 5">
            <a:extLst>
              <a:ext uri="{FF2B5EF4-FFF2-40B4-BE49-F238E27FC236}">
                <a16:creationId xmlns:a16="http://schemas.microsoft.com/office/drawing/2014/main" id="{D26C7FE9-B43B-4C82-94CA-D7ABF50BBC83}"/>
              </a:ext>
            </a:extLst>
          </p:cNvPr>
          <p:cNvSpPr>
            <a:spLocks noGrp="1"/>
          </p:cNvSpPr>
          <p:nvPr>
            <p:ph type="sldNum" idx="11"/>
          </p:nvPr>
        </p:nvSpPr>
        <p:spPr/>
        <p:txBody>
          <a:bodyPr/>
          <a:lstStyle>
            <a:lvl1pPr>
              <a:defRPr/>
            </a:lvl1pPr>
          </a:lstStyle>
          <a:p>
            <a:fld id="{9953E398-273A-48BC-8D40-0436DA70ED37}" type="slidenum">
              <a:rPr lang="en-GB" altLang="it-IT"/>
              <a:pPr/>
              <a:t>‹#›</a:t>
            </a:fld>
            <a:endParaRPr lang="en-GB" altLang="it-IT"/>
          </a:p>
        </p:txBody>
      </p:sp>
    </p:spTree>
    <p:extLst>
      <p:ext uri="{BB962C8B-B14F-4D97-AF65-F5344CB8AC3E}">
        <p14:creationId xmlns:p14="http://schemas.microsoft.com/office/powerpoint/2010/main" val="24450996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76825C2-0623-4AFB-B925-FA9795A59286}"/>
              </a:ext>
            </a:extLst>
          </p:cNvPr>
          <p:cNvSpPr>
            <a:spLocks noGrp="1"/>
          </p:cNvSpPr>
          <p:nvPr>
            <p:ph type="title"/>
          </p:nvPr>
        </p:nvSpPr>
        <p:spPr>
          <a:xfrm>
            <a:off x="839788" y="365125"/>
            <a:ext cx="10515600" cy="1325563"/>
          </a:xfrm>
        </p:spPr>
        <p:txBody>
          <a:bodyPr/>
          <a:lstStyle/>
          <a:p>
            <a:r>
              <a:rPr lang="it-IT"/>
              <a:t>Fare clic per modificare lo stile del titolo dello schema</a:t>
            </a:r>
            <a:endParaRPr lang="en-GB"/>
          </a:p>
        </p:txBody>
      </p:sp>
      <p:sp>
        <p:nvSpPr>
          <p:cNvPr id="3" name="Segnaposto testo 2">
            <a:extLst>
              <a:ext uri="{FF2B5EF4-FFF2-40B4-BE49-F238E27FC236}">
                <a16:creationId xmlns:a16="http://schemas.microsoft.com/office/drawing/2014/main" id="{B90B7F5A-8286-4455-9074-3AEF08E96B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Segnaposto contenuto 3">
            <a:extLst>
              <a:ext uri="{FF2B5EF4-FFF2-40B4-BE49-F238E27FC236}">
                <a16:creationId xmlns:a16="http://schemas.microsoft.com/office/drawing/2014/main" id="{C61AAB0C-796C-45D0-9801-769E4A42E19E}"/>
              </a:ext>
            </a:extLst>
          </p:cNvPr>
          <p:cNvSpPr>
            <a:spLocks noGrp="1"/>
          </p:cNvSpPr>
          <p:nvPr>
            <p:ph sz="half" idx="2"/>
          </p:nvPr>
        </p:nvSpPr>
        <p:spPr>
          <a:xfrm>
            <a:off x="839788" y="2505075"/>
            <a:ext cx="5157787"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5" name="Segnaposto testo 4">
            <a:extLst>
              <a:ext uri="{FF2B5EF4-FFF2-40B4-BE49-F238E27FC236}">
                <a16:creationId xmlns:a16="http://schemas.microsoft.com/office/drawing/2014/main" id="{E30D36FD-E9E9-4B63-A5DC-CFC9205E8A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6" name="Segnaposto contenuto 5">
            <a:extLst>
              <a:ext uri="{FF2B5EF4-FFF2-40B4-BE49-F238E27FC236}">
                <a16:creationId xmlns:a16="http://schemas.microsoft.com/office/drawing/2014/main" id="{03F32288-F403-463C-83B2-50263F01EACC}"/>
              </a:ext>
            </a:extLst>
          </p:cNvPr>
          <p:cNvSpPr>
            <a:spLocks noGrp="1"/>
          </p:cNvSpPr>
          <p:nvPr>
            <p:ph sz="quarter" idx="4"/>
          </p:nvPr>
        </p:nvSpPr>
        <p:spPr>
          <a:xfrm>
            <a:off x="6172200" y="2505075"/>
            <a:ext cx="5183188"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7" name="Segnaposto data 6">
            <a:extLst>
              <a:ext uri="{FF2B5EF4-FFF2-40B4-BE49-F238E27FC236}">
                <a16:creationId xmlns:a16="http://schemas.microsoft.com/office/drawing/2014/main" id="{CDAA6476-732E-4439-9EA2-CBEB139337D6}"/>
              </a:ext>
            </a:extLst>
          </p:cNvPr>
          <p:cNvSpPr>
            <a:spLocks noGrp="1"/>
          </p:cNvSpPr>
          <p:nvPr>
            <p:ph type="dt" idx="10"/>
          </p:nvPr>
        </p:nvSpPr>
        <p:spPr/>
        <p:txBody>
          <a:bodyPr/>
          <a:lstStyle>
            <a:lvl1pPr>
              <a:defRPr/>
            </a:lvl1pPr>
          </a:lstStyle>
          <a:p>
            <a:r>
              <a:rPr lang="en-GB" altLang="it-IT"/>
              <a:t>11/08/21</a:t>
            </a:r>
          </a:p>
        </p:txBody>
      </p:sp>
      <p:sp>
        <p:nvSpPr>
          <p:cNvPr id="8" name="Segnaposto numero diapositiva 7">
            <a:extLst>
              <a:ext uri="{FF2B5EF4-FFF2-40B4-BE49-F238E27FC236}">
                <a16:creationId xmlns:a16="http://schemas.microsoft.com/office/drawing/2014/main" id="{D136F1D7-E553-435B-BBED-0C8045E02D8F}"/>
              </a:ext>
            </a:extLst>
          </p:cNvPr>
          <p:cNvSpPr>
            <a:spLocks noGrp="1"/>
          </p:cNvSpPr>
          <p:nvPr>
            <p:ph type="sldNum" idx="11"/>
          </p:nvPr>
        </p:nvSpPr>
        <p:spPr/>
        <p:txBody>
          <a:bodyPr/>
          <a:lstStyle>
            <a:lvl1pPr>
              <a:defRPr/>
            </a:lvl1pPr>
          </a:lstStyle>
          <a:p>
            <a:fld id="{DFAA000F-4013-452E-BE82-F64E49F4D65F}" type="slidenum">
              <a:rPr lang="en-GB" altLang="it-IT"/>
              <a:pPr/>
              <a:t>‹#›</a:t>
            </a:fld>
            <a:endParaRPr lang="en-GB" altLang="it-IT"/>
          </a:p>
        </p:txBody>
      </p:sp>
    </p:spTree>
    <p:extLst>
      <p:ext uri="{BB962C8B-B14F-4D97-AF65-F5344CB8AC3E}">
        <p14:creationId xmlns:p14="http://schemas.microsoft.com/office/powerpoint/2010/main" val="6283264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AA67003F-62C3-4823-AE1D-793D2465F322}"/>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data 2">
            <a:extLst>
              <a:ext uri="{FF2B5EF4-FFF2-40B4-BE49-F238E27FC236}">
                <a16:creationId xmlns:a16="http://schemas.microsoft.com/office/drawing/2014/main" id="{4CBF9A47-EC9A-4BFB-AC86-666FBA545919}"/>
              </a:ext>
            </a:extLst>
          </p:cNvPr>
          <p:cNvSpPr>
            <a:spLocks noGrp="1"/>
          </p:cNvSpPr>
          <p:nvPr>
            <p:ph type="dt" idx="10"/>
          </p:nvPr>
        </p:nvSpPr>
        <p:spPr/>
        <p:txBody>
          <a:bodyPr/>
          <a:lstStyle>
            <a:lvl1pPr>
              <a:defRPr/>
            </a:lvl1pPr>
          </a:lstStyle>
          <a:p>
            <a:r>
              <a:rPr lang="en-GB" altLang="it-IT"/>
              <a:t>11/08/21</a:t>
            </a:r>
          </a:p>
        </p:txBody>
      </p:sp>
      <p:sp>
        <p:nvSpPr>
          <p:cNvPr id="4" name="Segnaposto numero diapositiva 3">
            <a:extLst>
              <a:ext uri="{FF2B5EF4-FFF2-40B4-BE49-F238E27FC236}">
                <a16:creationId xmlns:a16="http://schemas.microsoft.com/office/drawing/2014/main" id="{66A57499-1472-4D8B-B6E5-5AD8FAA36E81}"/>
              </a:ext>
            </a:extLst>
          </p:cNvPr>
          <p:cNvSpPr>
            <a:spLocks noGrp="1"/>
          </p:cNvSpPr>
          <p:nvPr>
            <p:ph type="sldNum" idx="11"/>
          </p:nvPr>
        </p:nvSpPr>
        <p:spPr/>
        <p:txBody>
          <a:bodyPr/>
          <a:lstStyle>
            <a:lvl1pPr>
              <a:defRPr/>
            </a:lvl1pPr>
          </a:lstStyle>
          <a:p>
            <a:fld id="{AE87ADC4-A550-4B95-83BB-F8ABB3CC4F76}" type="slidenum">
              <a:rPr lang="en-GB" altLang="it-IT"/>
              <a:pPr/>
              <a:t>‹#›</a:t>
            </a:fld>
            <a:endParaRPr lang="en-GB" altLang="it-IT"/>
          </a:p>
        </p:txBody>
      </p:sp>
    </p:spTree>
    <p:extLst>
      <p:ext uri="{BB962C8B-B14F-4D97-AF65-F5344CB8AC3E}">
        <p14:creationId xmlns:p14="http://schemas.microsoft.com/office/powerpoint/2010/main" val="235385096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Segnaposto data 1">
            <a:extLst>
              <a:ext uri="{FF2B5EF4-FFF2-40B4-BE49-F238E27FC236}">
                <a16:creationId xmlns:a16="http://schemas.microsoft.com/office/drawing/2014/main" id="{FA16BD30-F57D-4DC0-B7C8-C18945336A12}"/>
              </a:ext>
            </a:extLst>
          </p:cNvPr>
          <p:cNvSpPr>
            <a:spLocks noGrp="1"/>
          </p:cNvSpPr>
          <p:nvPr>
            <p:ph type="dt" idx="10"/>
          </p:nvPr>
        </p:nvSpPr>
        <p:spPr/>
        <p:txBody>
          <a:bodyPr/>
          <a:lstStyle>
            <a:lvl1pPr>
              <a:defRPr/>
            </a:lvl1pPr>
          </a:lstStyle>
          <a:p>
            <a:r>
              <a:rPr lang="en-GB" altLang="it-IT"/>
              <a:t>11/08/21</a:t>
            </a:r>
          </a:p>
        </p:txBody>
      </p:sp>
      <p:sp>
        <p:nvSpPr>
          <p:cNvPr id="3" name="Segnaposto numero diapositiva 2">
            <a:extLst>
              <a:ext uri="{FF2B5EF4-FFF2-40B4-BE49-F238E27FC236}">
                <a16:creationId xmlns:a16="http://schemas.microsoft.com/office/drawing/2014/main" id="{877FFC28-3976-4E62-84FE-FAF47F3000E6}"/>
              </a:ext>
            </a:extLst>
          </p:cNvPr>
          <p:cNvSpPr>
            <a:spLocks noGrp="1"/>
          </p:cNvSpPr>
          <p:nvPr>
            <p:ph type="sldNum" idx="11"/>
          </p:nvPr>
        </p:nvSpPr>
        <p:spPr/>
        <p:txBody>
          <a:bodyPr/>
          <a:lstStyle>
            <a:lvl1pPr>
              <a:defRPr/>
            </a:lvl1pPr>
          </a:lstStyle>
          <a:p>
            <a:fld id="{3118C6B9-814C-4A8A-BA0F-C55522C703D7}" type="slidenum">
              <a:rPr lang="en-GB" altLang="it-IT"/>
              <a:pPr/>
              <a:t>‹#›</a:t>
            </a:fld>
            <a:endParaRPr lang="en-GB" altLang="it-IT"/>
          </a:p>
        </p:txBody>
      </p:sp>
    </p:spTree>
    <p:extLst>
      <p:ext uri="{BB962C8B-B14F-4D97-AF65-F5344CB8AC3E}">
        <p14:creationId xmlns:p14="http://schemas.microsoft.com/office/powerpoint/2010/main" val="17122284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7E520393-FEE3-4F6C-AC7E-DC7FB570806F}"/>
              </a:ext>
            </a:extLst>
          </p:cNvPr>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endParaRPr lang="en-GB"/>
          </a:p>
        </p:txBody>
      </p:sp>
      <p:sp>
        <p:nvSpPr>
          <p:cNvPr id="3" name="Segnaposto contenuto 2">
            <a:extLst>
              <a:ext uri="{FF2B5EF4-FFF2-40B4-BE49-F238E27FC236}">
                <a16:creationId xmlns:a16="http://schemas.microsoft.com/office/drawing/2014/main" id="{FA54D356-3DB3-4BBC-937D-10BE23FCEC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testo 3">
            <a:extLst>
              <a:ext uri="{FF2B5EF4-FFF2-40B4-BE49-F238E27FC236}">
                <a16:creationId xmlns:a16="http://schemas.microsoft.com/office/drawing/2014/main" id="{47961049-7156-4EDE-96FC-93E053BE6A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Segnaposto data 4">
            <a:extLst>
              <a:ext uri="{FF2B5EF4-FFF2-40B4-BE49-F238E27FC236}">
                <a16:creationId xmlns:a16="http://schemas.microsoft.com/office/drawing/2014/main" id="{9FD97190-CC25-4BFF-9D8E-45F6FCBA863D}"/>
              </a:ext>
            </a:extLst>
          </p:cNvPr>
          <p:cNvSpPr>
            <a:spLocks noGrp="1"/>
          </p:cNvSpPr>
          <p:nvPr>
            <p:ph type="dt" idx="10"/>
          </p:nvPr>
        </p:nvSpPr>
        <p:spPr/>
        <p:txBody>
          <a:bodyPr/>
          <a:lstStyle>
            <a:lvl1pPr>
              <a:defRPr/>
            </a:lvl1pPr>
          </a:lstStyle>
          <a:p>
            <a:r>
              <a:rPr lang="en-GB" altLang="it-IT"/>
              <a:t>11/08/21</a:t>
            </a:r>
          </a:p>
        </p:txBody>
      </p:sp>
      <p:sp>
        <p:nvSpPr>
          <p:cNvPr id="6" name="Segnaposto numero diapositiva 5">
            <a:extLst>
              <a:ext uri="{FF2B5EF4-FFF2-40B4-BE49-F238E27FC236}">
                <a16:creationId xmlns:a16="http://schemas.microsoft.com/office/drawing/2014/main" id="{C7E222DF-43FB-48CF-94B9-5704B901FD8A}"/>
              </a:ext>
            </a:extLst>
          </p:cNvPr>
          <p:cNvSpPr>
            <a:spLocks noGrp="1"/>
          </p:cNvSpPr>
          <p:nvPr>
            <p:ph type="sldNum" idx="11"/>
          </p:nvPr>
        </p:nvSpPr>
        <p:spPr/>
        <p:txBody>
          <a:bodyPr/>
          <a:lstStyle>
            <a:lvl1pPr>
              <a:defRPr/>
            </a:lvl1pPr>
          </a:lstStyle>
          <a:p>
            <a:fld id="{D5B9868B-9659-4EB3-8B56-A04A9BAC3758}" type="slidenum">
              <a:rPr lang="en-GB" altLang="it-IT"/>
              <a:pPr/>
              <a:t>‹#›</a:t>
            </a:fld>
            <a:endParaRPr lang="en-GB" altLang="it-IT"/>
          </a:p>
        </p:txBody>
      </p:sp>
    </p:spTree>
    <p:extLst>
      <p:ext uri="{BB962C8B-B14F-4D97-AF65-F5344CB8AC3E}">
        <p14:creationId xmlns:p14="http://schemas.microsoft.com/office/powerpoint/2010/main" val="42775745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6F8E4BE4-DA48-4965-93F0-FEFBB167A76F}"/>
              </a:ext>
            </a:extLst>
          </p:cNvPr>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endParaRPr lang="en-GB"/>
          </a:p>
        </p:txBody>
      </p:sp>
      <p:sp>
        <p:nvSpPr>
          <p:cNvPr id="3" name="Segnaposto immagine 2">
            <a:extLst>
              <a:ext uri="{FF2B5EF4-FFF2-40B4-BE49-F238E27FC236}">
                <a16:creationId xmlns:a16="http://schemas.microsoft.com/office/drawing/2014/main" id="{750DCBA3-CC47-4492-A47D-EAC33ABB82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Segnaposto testo 3">
            <a:extLst>
              <a:ext uri="{FF2B5EF4-FFF2-40B4-BE49-F238E27FC236}">
                <a16:creationId xmlns:a16="http://schemas.microsoft.com/office/drawing/2014/main" id="{CB3AE16C-0EAC-450D-B631-AD8CE38B15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Segnaposto data 4">
            <a:extLst>
              <a:ext uri="{FF2B5EF4-FFF2-40B4-BE49-F238E27FC236}">
                <a16:creationId xmlns:a16="http://schemas.microsoft.com/office/drawing/2014/main" id="{DDF90312-E450-4D2D-908F-39A99D3C475D}"/>
              </a:ext>
            </a:extLst>
          </p:cNvPr>
          <p:cNvSpPr>
            <a:spLocks noGrp="1"/>
          </p:cNvSpPr>
          <p:nvPr>
            <p:ph type="dt" idx="10"/>
          </p:nvPr>
        </p:nvSpPr>
        <p:spPr/>
        <p:txBody>
          <a:bodyPr/>
          <a:lstStyle>
            <a:lvl1pPr>
              <a:defRPr/>
            </a:lvl1pPr>
          </a:lstStyle>
          <a:p>
            <a:r>
              <a:rPr lang="en-GB" altLang="it-IT"/>
              <a:t>11/08/21</a:t>
            </a:r>
          </a:p>
        </p:txBody>
      </p:sp>
      <p:sp>
        <p:nvSpPr>
          <p:cNvPr id="6" name="Segnaposto numero diapositiva 5">
            <a:extLst>
              <a:ext uri="{FF2B5EF4-FFF2-40B4-BE49-F238E27FC236}">
                <a16:creationId xmlns:a16="http://schemas.microsoft.com/office/drawing/2014/main" id="{A36DC2CB-6032-4AE4-A8D1-1C5A5D12711C}"/>
              </a:ext>
            </a:extLst>
          </p:cNvPr>
          <p:cNvSpPr>
            <a:spLocks noGrp="1"/>
          </p:cNvSpPr>
          <p:nvPr>
            <p:ph type="sldNum" idx="11"/>
          </p:nvPr>
        </p:nvSpPr>
        <p:spPr/>
        <p:txBody>
          <a:bodyPr/>
          <a:lstStyle>
            <a:lvl1pPr>
              <a:defRPr/>
            </a:lvl1pPr>
          </a:lstStyle>
          <a:p>
            <a:fld id="{2890C9FB-C30A-4170-8A93-64C378B925D9}" type="slidenum">
              <a:rPr lang="en-GB" altLang="it-IT"/>
              <a:pPr/>
              <a:t>‹#›</a:t>
            </a:fld>
            <a:endParaRPr lang="en-GB" altLang="it-IT"/>
          </a:p>
        </p:txBody>
      </p:sp>
    </p:spTree>
    <p:extLst>
      <p:ext uri="{BB962C8B-B14F-4D97-AF65-F5344CB8AC3E}">
        <p14:creationId xmlns:p14="http://schemas.microsoft.com/office/powerpoint/2010/main" val="145651176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027855FB-C48C-4DF1-B509-AC9BB5135296}"/>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testo verticale 2">
            <a:extLst>
              <a:ext uri="{FF2B5EF4-FFF2-40B4-BE49-F238E27FC236}">
                <a16:creationId xmlns:a16="http://schemas.microsoft.com/office/drawing/2014/main" id="{81D37E10-FBF5-44D9-A391-6C34B912421A}"/>
              </a:ext>
            </a:extLst>
          </p:cNvPr>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511B9422-4A88-4B0A-8ABC-29834B9EDC07}"/>
              </a:ext>
            </a:extLst>
          </p:cNvPr>
          <p:cNvSpPr>
            <a:spLocks noGrp="1"/>
          </p:cNvSpPr>
          <p:nvPr>
            <p:ph type="dt" idx="10"/>
          </p:nvPr>
        </p:nvSpPr>
        <p:spPr/>
        <p:txBody>
          <a:bodyPr/>
          <a:lstStyle>
            <a:lvl1pPr>
              <a:defRPr/>
            </a:lvl1pPr>
          </a:lstStyle>
          <a:p>
            <a:r>
              <a:rPr lang="en-GB" altLang="it-IT"/>
              <a:t>11/08/21</a:t>
            </a:r>
          </a:p>
        </p:txBody>
      </p:sp>
      <p:sp>
        <p:nvSpPr>
          <p:cNvPr id="5" name="Segnaposto numero diapositiva 4">
            <a:extLst>
              <a:ext uri="{FF2B5EF4-FFF2-40B4-BE49-F238E27FC236}">
                <a16:creationId xmlns:a16="http://schemas.microsoft.com/office/drawing/2014/main" id="{44E674FA-026C-48B3-9CD0-78436F137AA3}"/>
              </a:ext>
            </a:extLst>
          </p:cNvPr>
          <p:cNvSpPr>
            <a:spLocks noGrp="1"/>
          </p:cNvSpPr>
          <p:nvPr>
            <p:ph type="sldNum" idx="11"/>
          </p:nvPr>
        </p:nvSpPr>
        <p:spPr/>
        <p:txBody>
          <a:bodyPr/>
          <a:lstStyle>
            <a:lvl1pPr>
              <a:defRPr/>
            </a:lvl1pPr>
          </a:lstStyle>
          <a:p>
            <a:fld id="{95997D27-EFEB-42C6-95BC-7CA89B8A35A6}" type="slidenum">
              <a:rPr lang="en-GB" altLang="it-IT"/>
              <a:pPr/>
              <a:t>‹#›</a:t>
            </a:fld>
            <a:endParaRPr lang="en-GB" altLang="it-IT"/>
          </a:p>
        </p:txBody>
      </p:sp>
    </p:spTree>
    <p:extLst>
      <p:ext uri="{BB962C8B-B14F-4D97-AF65-F5344CB8AC3E}">
        <p14:creationId xmlns:p14="http://schemas.microsoft.com/office/powerpoint/2010/main" val="309863236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Titolo verticale 1">
            <a:extLst>
              <a:ext uri="{FF2B5EF4-FFF2-40B4-BE49-F238E27FC236}">
                <a16:creationId xmlns:a16="http://schemas.microsoft.com/office/drawing/2014/main" id="{523C3472-53E6-4321-BDF3-EF057F523812}"/>
              </a:ext>
            </a:extLst>
          </p:cNvPr>
          <p:cNvSpPr>
            <a:spLocks noGrp="1"/>
          </p:cNvSpPr>
          <p:nvPr>
            <p:ph type="title" orient="vert"/>
          </p:nvPr>
        </p:nvSpPr>
        <p:spPr>
          <a:xfrm>
            <a:off x="7124700" y="609600"/>
            <a:ext cx="2147888" cy="5429250"/>
          </a:xfrm>
        </p:spPr>
        <p:txBody>
          <a:bodyPr vert="eaVert"/>
          <a:lstStyle/>
          <a:p>
            <a:r>
              <a:rPr lang="it-IT"/>
              <a:t>Fare clic per modificare lo stile del titolo dello schema</a:t>
            </a:r>
            <a:endParaRPr lang="en-GB"/>
          </a:p>
        </p:txBody>
      </p:sp>
      <p:sp>
        <p:nvSpPr>
          <p:cNvPr id="3" name="Segnaposto testo verticale 2">
            <a:extLst>
              <a:ext uri="{FF2B5EF4-FFF2-40B4-BE49-F238E27FC236}">
                <a16:creationId xmlns:a16="http://schemas.microsoft.com/office/drawing/2014/main" id="{89EC47B9-C5C7-4E49-A29D-62C783E7FEB4}"/>
              </a:ext>
            </a:extLst>
          </p:cNvPr>
          <p:cNvSpPr>
            <a:spLocks noGrp="1"/>
          </p:cNvSpPr>
          <p:nvPr>
            <p:ph type="body" orient="vert" idx="1"/>
          </p:nvPr>
        </p:nvSpPr>
        <p:spPr>
          <a:xfrm>
            <a:off x="677863" y="609600"/>
            <a:ext cx="6294437" cy="5429250"/>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4872B088-1D5C-4FAF-9EAE-789A44AF8EBD}"/>
              </a:ext>
            </a:extLst>
          </p:cNvPr>
          <p:cNvSpPr>
            <a:spLocks noGrp="1"/>
          </p:cNvSpPr>
          <p:nvPr>
            <p:ph type="dt" idx="10"/>
          </p:nvPr>
        </p:nvSpPr>
        <p:spPr/>
        <p:txBody>
          <a:bodyPr/>
          <a:lstStyle>
            <a:lvl1pPr>
              <a:defRPr/>
            </a:lvl1pPr>
          </a:lstStyle>
          <a:p>
            <a:r>
              <a:rPr lang="en-GB" altLang="it-IT"/>
              <a:t>11/08/21</a:t>
            </a:r>
          </a:p>
        </p:txBody>
      </p:sp>
      <p:sp>
        <p:nvSpPr>
          <p:cNvPr id="5" name="Segnaposto numero diapositiva 4">
            <a:extLst>
              <a:ext uri="{FF2B5EF4-FFF2-40B4-BE49-F238E27FC236}">
                <a16:creationId xmlns:a16="http://schemas.microsoft.com/office/drawing/2014/main" id="{739A77F7-554B-4941-A4AD-F2F7CBF3F48B}"/>
              </a:ext>
            </a:extLst>
          </p:cNvPr>
          <p:cNvSpPr>
            <a:spLocks noGrp="1"/>
          </p:cNvSpPr>
          <p:nvPr>
            <p:ph type="sldNum" idx="11"/>
          </p:nvPr>
        </p:nvSpPr>
        <p:spPr/>
        <p:txBody>
          <a:bodyPr/>
          <a:lstStyle>
            <a:lvl1pPr>
              <a:defRPr/>
            </a:lvl1pPr>
          </a:lstStyle>
          <a:p>
            <a:fld id="{FB635C38-59A2-42ED-B338-BF6FF1B17408}" type="slidenum">
              <a:rPr lang="en-GB" altLang="it-IT"/>
              <a:pPr/>
              <a:t>‹#›</a:t>
            </a:fld>
            <a:endParaRPr lang="en-GB" altLang="it-IT"/>
          </a:p>
        </p:txBody>
      </p:sp>
    </p:spTree>
    <p:extLst>
      <p:ext uri="{BB962C8B-B14F-4D97-AF65-F5344CB8AC3E}">
        <p14:creationId xmlns:p14="http://schemas.microsoft.com/office/powerpoint/2010/main" val="947690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704EA449-A97B-41AA-A15C-C0FD74AF0DAB}"/>
              </a:ext>
            </a:extLst>
          </p:cNvPr>
          <p:cNvSpPr>
            <a:spLocks noGrp="1"/>
          </p:cNvSpPr>
          <p:nvPr>
            <p:ph type="ctrTitle"/>
          </p:nvPr>
        </p:nvSpPr>
        <p:spPr>
          <a:xfrm>
            <a:off x="1524000" y="1122363"/>
            <a:ext cx="9144000" cy="2387600"/>
          </a:xfrm>
        </p:spPr>
        <p:txBody>
          <a:bodyPr anchor="b"/>
          <a:lstStyle>
            <a:lvl1pPr algn="ctr">
              <a:defRPr sz="6000"/>
            </a:lvl1pPr>
          </a:lstStyle>
          <a:p>
            <a:r>
              <a:rPr lang="it-IT"/>
              <a:t>Fare clic per modificare lo stile del titolo dello schema</a:t>
            </a:r>
            <a:endParaRPr lang="en-GB"/>
          </a:p>
        </p:txBody>
      </p:sp>
      <p:sp>
        <p:nvSpPr>
          <p:cNvPr id="3" name="Sottotitolo 2">
            <a:extLst>
              <a:ext uri="{FF2B5EF4-FFF2-40B4-BE49-F238E27FC236}">
                <a16:creationId xmlns:a16="http://schemas.microsoft.com/office/drawing/2014/main" id="{9F6DFC31-D00A-40A5-844F-62022308F0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endParaRPr lang="en-GB"/>
          </a:p>
        </p:txBody>
      </p:sp>
      <p:sp>
        <p:nvSpPr>
          <p:cNvPr id="4" name="Segnaposto data 3">
            <a:extLst>
              <a:ext uri="{FF2B5EF4-FFF2-40B4-BE49-F238E27FC236}">
                <a16:creationId xmlns:a16="http://schemas.microsoft.com/office/drawing/2014/main" id="{DD779515-6AC6-4A28-9CD8-71BF545F225D}"/>
              </a:ext>
            </a:extLst>
          </p:cNvPr>
          <p:cNvSpPr>
            <a:spLocks noGrp="1"/>
          </p:cNvSpPr>
          <p:nvPr>
            <p:ph type="dt" idx="10"/>
          </p:nvPr>
        </p:nvSpPr>
        <p:spPr/>
        <p:txBody>
          <a:bodyPr/>
          <a:lstStyle>
            <a:lvl1pPr>
              <a:defRPr/>
            </a:lvl1pPr>
          </a:lstStyle>
          <a:p>
            <a:r>
              <a:rPr lang="en-GB" altLang="it-IT"/>
              <a:t>11/08/21</a:t>
            </a:r>
          </a:p>
        </p:txBody>
      </p:sp>
      <p:sp>
        <p:nvSpPr>
          <p:cNvPr id="5" name="Segnaposto numero diapositiva 4">
            <a:extLst>
              <a:ext uri="{FF2B5EF4-FFF2-40B4-BE49-F238E27FC236}">
                <a16:creationId xmlns:a16="http://schemas.microsoft.com/office/drawing/2014/main" id="{DBDE8049-B5D0-480C-AAEE-A96C3674E5C2}"/>
              </a:ext>
            </a:extLst>
          </p:cNvPr>
          <p:cNvSpPr>
            <a:spLocks noGrp="1"/>
          </p:cNvSpPr>
          <p:nvPr>
            <p:ph type="sldNum" idx="11"/>
          </p:nvPr>
        </p:nvSpPr>
        <p:spPr/>
        <p:txBody>
          <a:bodyPr/>
          <a:lstStyle>
            <a:lvl1pPr>
              <a:defRPr/>
            </a:lvl1pPr>
          </a:lstStyle>
          <a:p>
            <a:fld id="{4D98A96A-9036-4399-856A-7C7A8B707187}" type="slidenum">
              <a:rPr lang="en-GB" altLang="it-IT"/>
              <a:pPr/>
              <a:t>‹#›</a:t>
            </a:fld>
            <a:endParaRPr lang="en-GB" altLang="it-IT"/>
          </a:p>
        </p:txBody>
      </p:sp>
    </p:spTree>
    <p:extLst>
      <p:ext uri="{BB962C8B-B14F-4D97-AF65-F5344CB8AC3E}">
        <p14:creationId xmlns:p14="http://schemas.microsoft.com/office/powerpoint/2010/main" val="311411838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57185800-03BF-42E7-8090-EFD72069C7C8}"/>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contenuto 2">
            <a:extLst>
              <a:ext uri="{FF2B5EF4-FFF2-40B4-BE49-F238E27FC236}">
                <a16:creationId xmlns:a16="http://schemas.microsoft.com/office/drawing/2014/main" id="{00645A49-7ED8-427B-B3CC-BEA3E94FDE22}"/>
              </a:ext>
            </a:extLst>
          </p:cNvPr>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0ADD8C7E-E7F9-4C56-8889-C0A124C6562C}"/>
              </a:ext>
            </a:extLst>
          </p:cNvPr>
          <p:cNvSpPr>
            <a:spLocks noGrp="1"/>
          </p:cNvSpPr>
          <p:nvPr>
            <p:ph type="dt" idx="10"/>
          </p:nvPr>
        </p:nvSpPr>
        <p:spPr/>
        <p:txBody>
          <a:bodyPr/>
          <a:lstStyle>
            <a:lvl1pPr>
              <a:defRPr/>
            </a:lvl1pPr>
          </a:lstStyle>
          <a:p>
            <a:r>
              <a:rPr lang="en-GB" altLang="it-IT"/>
              <a:t>11/08/21</a:t>
            </a:r>
          </a:p>
        </p:txBody>
      </p:sp>
      <p:sp>
        <p:nvSpPr>
          <p:cNvPr id="5" name="Segnaposto numero diapositiva 4">
            <a:extLst>
              <a:ext uri="{FF2B5EF4-FFF2-40B4-BE49-F238E27FC236}">
                <a16:creationId xmlns:a16="http://schemas.microsoft.com/office/drawing/2014/main" id="{1AF9D382-3510-4507-8CFC-C42BE717979F}"/>
              </a:ext>
            </a:extLst>
          </p:cNvPr>
          <p:cNvSpPr>
            <a:spLocks noGrp="1"/>
          </p:cNvSpPr>
          <p:nvPr>
            <p:ph type="sldNum" idx="11"/>
          </p:nvPr>
        </p:nvSpPr>
        <p:spPr/>
        <p:txBody>
          <a:bodyPr/>
          <a:lstStyle>
            <a:lvl1pPr>
              <a:defRPr/>
            </a:lvl1pPr>
          </a:lstStyle>
          <a:p>
            <a:fld id="{1EB4D858-2694-46B7-AA99-FBF612F9B6D3}" type="slidenum">
              <a:rPr lang="en-GB" altLang="it-IT"/>
              <a:pPr/>
              <a:t>‹#›</a:t>
            </a:fld>
            <a:endParaRPr lang="en-GB" altLang="it-IT"/>
          </a:p>
        </p:txBody>
      </p:sp>
    </p:spTree>
    <p:extLst>
      <p:ext uri="{BB962C8B-B14F-4D97-AF65-F5344CB8AC3E}">
        <p14:creationId xmlns:p14="http://schemas.microsoft.com/office/powerpoint/2010/main" val="229383042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997CD804-5762-4446-8E74-339010B17909}"/>
              </a:ext>
            </a:extLst>
          </p:cNvPr>
          <p:cNvSpPr>
            <a:spLocks noGrp="1"/>
          </p:cNvSpPr>
          <p:nvPr>
            <p:ph type="title"/>
          </p:nvPr>
        </p:nvSpPr>
        <p:spPr>
          <a:xfrm>
            <a:off x="831850" y="1709738"/>
            <a:ext cx="10515600" cy="2852737"/>
          </a:xfrm>
        </p:spPr>
        <p:txBody>
          <a:bodyPr anchor="b"/>
          <a:lstStyle>
            <a:lvl1pPr>
              <a:defRPr sz="6000"/>
            </a:lvl1pPr>
          </a:lstStyle>
          <a:p>
            <a:r>
              <a:rPr lang="it-IT"/>
              <a:t>Fare clic per modificare lo stile del titolo dello schema</a:t>
            </a:r>
            <a:endParaRPr lang="en-GB"/>
          </a:p>
        </p:txBody>
      </p:sp>
      <p:sp>
        <p:nvSpPr>
          <p:cNvPr id="3" name="Segnaposto testo 2">
            <a:extLst>
              <a:ext uri="{FF2B5EF4-FFF2-40B4-BE49-F238E27FC236}">
                <a16:creationId xmlns:a16="http://schemas.microsoft.com/office/drawing/2014/main" id="{EFCFCD1A-A68E-4D8E-BD3B-81EDB4C44CE9}"/>
              </a:ext>
            </a:extLst>
          </p:cNvPr>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it-IT"/>
              <a:t>Fare clic per modificare gli stili del testo dello schema</a:t>
            </a:r>
          </a:p>
        </p:txBody>
      </p:sp>
      <p:sp>
        <p:nvSpPr>
          <p:cNvPr id="4" name="Segnaposto data 3">
            <a:extLst>
              <a:ext uri="{FF2B5EF4-FFF2-40B4-BE49-F238E27FC236}">
                <a16:creationId xmlns:a16="http://schemas.microsoft.com/office/drawing/2014/main" id="{799B0B10-E9AB-418F-B2CE-E5B04BD59C80}"/>
              </a:ext>
            </a:extLst>
          </p:cNvPr>
          <p:cNvSpPr>
            <a:spLocks noGrp="1"/>
          </p:cNvSpPr>
          <p:nvPr>
            <p:ph type="dt" idx="10"/>
          </p:nvPr>
        </p:nvSpPr>
        <p:spPr/>
        <p:txBody>
          <a:bodyPr/>
          <a:lstStyle>
            <a:lvl1pPr>
              <a:defRPr/>
            </a:lvl1pPr>
          </a:lstStyle>
          <a:p>
            <a:r>
              <a:rPr lang="en-GB" altLang="it-IT"/>
              <a:t>11/08/21</a:t>
            </a:r>
          </a:p>
        </p:txBody>
      </p:sp>
      <p:sp>
        <p:nvSpPr>
          <p:cNvPr id="5" name="Segnaposto numero diapositiva 4">
            <a:extLst>
              <a:ext uri="{FF2B5EF4-FFF2-40B4-BE49-F238E27FC236}">
                <a16:creationId xmlns:a16="http://schemas.microsoft.com/office/drawing/2014/main" id="{23F8DD62-C200-4E1B-B3A6-6B57D61DC28B}"/>
              </a:ext>
            </a:extLst>
          </p:cNvPr>
          <p:cNvSpPr>
            <a:spLocks noGrp="1"/>
          </p:cNvSpPr>
          <p:nvPr>
            <p:ph type="sldNum" idx="11"/>
          </p:nvPr>
        </p:nvSpPr>
        <p:spPr/>
        <p:txBody>
          <a:bodyPr/>
          <a:lstStyle>
            <a:lvl1pPr>
              <a:defRPr/>
            </a:lvl1pPr>
          </a:lstStyle>
          <a:p>
            <a:fld id="{E5A9DAA0-7C03-4963-B129-5718CE00F4FE}" type="slidenum">
              <a:rPr lang="en-GB" altLang="it-IT"/>
              <a:pPr/>
              <a:t>‹#›</a:t>
            </a:fld>
            <a:endParaRPr lang="en-GB" altLang="it-IT"/>
          </a:p>
        </p:txBody>
      </p:sp>
    </p:spTree>
    <p:extLst>
      <p:ext uri="{BB962C8B-B14F-4D97-AF65-F5344CB8AC3E}">
        <p14:creationId xmlns:p14="http://schemas.microsoft.com/office/powerpoint/2010/main" val="116515175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6F9E8721-A7A2-43BD-AE1A-4BA9D6B83E99}"/>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contenuto 2">
            <a:extLst>
              <a:ext uri="{FF2B5EF4-FFF2-40B4-BE49-F238E27FC236}">
                <a16:creationId xmlns:a16="http://schemas.microsoft.com/office/drawing/2014/main" id="{E978A535-CC67-4ADC-89DD-109811963105}"/>
              </a:ext>
            </a:extLst>
          </p:cNvPr>
          <p:cNvSpPr>
            <a:spLocks noGrp="1"/>
          </p:cNvSpPr>
          <p:nvPr>
            <p:ph sz="half" idx="1"/>
          </p:nvPr>
        </p:nvSpPr>
        <p:spPr>
          <a:xfrm>
            <a:off x="677863" y="2160588"/>
            <a:ext cx="4221162" cy="387826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contenuto 3">
            <a:extLst>
              <a:ext uri="{FF2B5EF4-FFF2-40B4-BE49-F238E27FC236}">
                <a16:creationId xmlns:a16="http://schemas.microsoft.com/office/drawing/2014/main" id="{AA621566-45B9-459F-81B5-D15607EBDC64}"/>
              </a:ext>
            </a:extLst>
          </p:cNvPr>
          <p:cNvSpPr>
            <a:spLocks noGrp="1"/>
          </p:cNvSpPr>
          <p:nvPr>
            <p:ph sz="half" idx="2"/>
          </p:nvPr>
        </p:nvSpPr>
        <p:spPr>
          <a:xfrm>
            <a:off x="5051425" y="2160588"/>
            <a:ext cx="4221163" cy="3878262"/>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5" name="Segnaposto data 4">
            <a:extLst>
              <a:ext uri="{FF2B5EF4-FFF2-40B4-BE49-F238E27FC236}">
                <a16:creationId xmlns:a16="http://schemas.microsoft.com/office/drawing/2014/main" id="{0CF23C3E-26A8-4909-BEC2-BBF5494D6D84}"/>
              </a:ext>
            </a:extLst>
          </p:cNvPr>
          <p:cNvSpPr>
            <a:spLocks noGrp="1"/>
          </p:cNvSpPr>
          <p:nvPr>
            <p:ph type="dt" idx="10"/>
          </p:nvPr>
        </p:nvSpPr>
        <p:spPr/>
        <p:txBody>
          <a:bodyPr/>
          <a:lstStyle>
            <a:lvl1pPr>
              <a:defRPr/>
            </a:lvl1pPr>
          </a:lstStyle>
          <a:p>
            <a:r>
              <a:rPr lang="en-GB" altLang="it-IT"/>
              <a:t>11/08/21</a:t>
            </a:r>
          </a:p>
        </p:txBody>
      </p:sp>
      <p:sp>
        <p:nvSpPr>
          <p:cNvPr id="6" name="Segnaposto numero diapositiva 5">
            <a:extLst>
              <a:ext uri="{FF2B5EF4-FFF2-40B4-BE49-F238E27FC236}">
                <a16:creationId xmlns:a16="http://schemas.microsoft.com/office/drawing/2014/main" id="{F51BDA92-3EC0-43F6-92E9-56D1DA00BC46}"/>
              </a:ext>
            </a:extLst>
          </p:cNvPr>
          <p:cNvSpPr>
            <a:spLocks noGrp="1"/>
          </p:cNvSpPr>
          <p:nvPr>
            <p:ph type="sldNum" idx="11"/>
          </p:nvPr>
        </p:nvSpPr>
        <p:spPr/>
        <p:txBody>
          <a:bodyPr/>
          <a:lstStyle>
            <a:lvl1pPr>
              <a:defRPr/>
            </a:lvl1pPr>
          </a:lstStyle>
          <a:p>
            <a:fld id="{E6585B79-A80C-4322-9021-F966FB15F82A}" type="slidenum">
              <a:rPr lang="en-GB" altLang="it-IT"/>
              <a:pPr/>
              <a:t>‹#›</a:t>
            </a:fld>
            <a:endParaRPr lang="en-GB" altLang="it-IT"/>
          </a:p>
        </p:txBody>
      </p:sp>
    </p:spTree>
    <p:extLst>
      <p:ext uri="{BB962C8B-B14F-4D97-AF65-F5344CB8AC3E}">
        <p14:creationId xmlns:p14="http://schemas.microsoft.com/office/powerpoint/2010/main" val="36263994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04AAE15F-1847-4D8B-B5AA-194C7A88F425}"/>
              </a:ext>
            </a:extLst>
          </p:cNvPr>
          <p:cNvSpPr>
            <a:spLocks noGrp="1"/>
          </p:cNvSpPr>
          <p:nvPr>
            <p:ph type="title"/>
          </p:nvPr>
        </p:nvSpPr>
        <p:spPr>
          <a:xfrm>
            <a:off x="839788" y="365125"/>
            <a:ext cx="10515600" cy="1325563"/>
          </a:xfrm>
        </p:spPr>
        <p:txBody>
          <a:bodyPr/>
          <a:lstStyle/>
          <a:p>
            <a:r>
              <a:rPr lang="it-IT"/>
              <a:t>Fare clic per modificare lo stile del titolo dello schema</a:t>
            </a:r>
            <a:endParaRPr lang="en-GB"/>
          </a:p>
        </p:txBody>
      </p:sp>
      <p:sp>
        <p:nvSpPr>
          <p:cNvPr id="3" name="Segnaposto testo 2">
            <a:extLst>
              <a:ext uri="{FF2B5EF4-FFF2-40B4-BE49-F238E27FC236}">
                <a16:creationId xmlns:a16="http://schemas.microsoft.com/office/drawing/2014/main" id="{0FE1F48E-47D6-424F-AAE8-B90912C9AC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Segnaposto contenuto 3">
            <a:extLst>
              <a:ext uri="{FF2B5EF4-FFF2-40B4-BE49-F238E27FC236}">
                <a16:creationId xmlns:a16="http://schemas.microsoft.com/office/drawing/2014/main" id="{2C8094D3-A764-4ADC-8B20-4008B0EB2166}"/>
              </a:ext>
            </a:extLst>
          </p:cNvPr>
          <p:cNvSpPr>
            <a:spLocks noGrp="1"/>
          </p:cNvSpPr>
          <p:nvPr>
            <p:ph sz="half" idx="2"/>
          </p:nvPr>
        </p:nvSpPr>
        <p:spPr>
          <a:xfrm>
            <a:off x="839788" y="2505075"/>
            <a:ext cx="5157787"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5" name="Segnaposto testo 4">
            <a:extLst>
              <a:ext uri="{FF2B5EF4-FFF2-40B4-BE49-F238E27FC236}">
                <a16:creationId xmlns:a16="http://schemas.microsoft.com/office/drawing/2014/main" id="{63AD99BB-E405-4F6C-866D-3D3D2FEF03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6" name="Segnaposto contenuto 5">
            <a:extLst>
              <a:ext uri="{FF2B5EF4-FFF2-40B4-BE49-F238E27FC236}">
                <a16:creationId xmlns:a16="http://schemas.microsoft.com/office/drawing/2014/main" id="{A7FD4B3F-67FC-44FB-ADD6-13E3DA858623}"/>
              </a:ext>
            </a:extLst>
          </p:cNvPr>
          <p:cNvSpPr>
            <a:spLocks noGrp="1"/>
          </p:cNvSpPr>
          <p:nvPr>
            <p:ph sz="quarter" idx="4"/>
          </p:nvPr>
        </p:nvSpPr>
        <p:spPr>
          <a:xfrm>
            <a:off x="6172200" y="2505075"/>
            <a:ext cx="5183188"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7" name="Segnaposto data 6">
            <a:extLst>
              <a:ext uri="{FF2B5EF4-FFF2-40B4-BE49-F238E27FC236}">
                <a16:creationId xmlns:a16="http://schemas.microsoft.com/office/drawing/2014/main" id="{32EC69BA-A25A-4C4F-9C1B-C9B681D46AE3}"/>
              </a:ext>
            </a:extLst>
          </p:cNvPr>
          <p:cNvSpPr>
            <a:spLocks noGrp="1"/>
          </p:cNvSpPr>
          <p:nvPr>
            <p:ph type="dt" idx="10"/>
          </p:nvPr>
        </p:nvSpPr>
        <p:spPr/>
        <p:txBody>
          <a:bodyPr/>
          <a:lstStyle>
            <a:lvl1pPr>
              <a:defRPr/>
            </a:lvl1pPr>
          </a:lstStyle>
          <a:p>
            <a:r>
              <a:rPr lang="en-GB" altLang="it-IT"/>
              <a:t>11/08/21</a:t>
            </a:r>
          </a:p>
        </p:txBody>
      </p:sp>
      <p:sp>
        <p:nvSpPr>
          <p:cNvPr id="8" name="Segnaposto numero diapositiva 7">
            <a:extLst>
              <a:ext uri="{FF2B5EF4-FFF2-40B4-BE49-F238E27FC236}">
                <a16:creationId xmlns:a16="http://schemas.microsoft.com/office/drawing/2014/main" id="{73D45EB6-3C5D-41BA-81CB-059E707C7851}"/>
              </a:ext>
            </a:extLst>
          </p:cNvPr>
          <p:cNvSpPr>
            <a:spLocks noGrp="1"/>
          </p:cNvSpPr>
          <p:nvPr>
            <p:ph type="sldNum" idx="11"/>
          </p:nvPr>
        </p:nvSpPr>
        <p:spPr/>
        <p:txBody>
          <a:bodyPr/>
          <a:lstStyle>
            <a:lvl1pPr>
              <a:defRPr/>
            </a:lvl1pPr>
          </a:lstStyle>
          <a:p>
            <a:fld id="{8F3C99A5-A541-41A0-B178-46621280572A}" type="slidenum">
              <a:rPr lang="en-GB" altLang="it-IT"/>
              <a:pPr/>
              <a:t>‹#›</a:t>
            </a:fld>
            <a:endParaRPr lang="en-GB" altLang="it-IT"/>
          </a:p>
        </p:txBody>
      </p:sp>
    </p:spTree>
    <p:extLst>
      <p:ext uri="{BB962C8B-B14F-4D97-AF65-F5344CB8AC3E}">
        <p14:creationId xmlns:p14="http://schemas.microsoft.com/office/powerpoint/2010/main" val="362775522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5B49773A-D74E-4290-A773-1711F65937A2}"/>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data 2">
            <a:extLst>
              <a:ext uri="{FF2B5EF4-FFF2-40B4-BE49-F238E27FC236}">
                <a16:creationId xmlns:a16="http://schemas.microsoft.com/office/drawing/2014/main" id="{AFBE4713-0163-4479-86B1-1880E9289874}"/>
              </a:ext>
            </a:extLst>
          </p:cNvPr>
          <p:cNvSpPr>
            <a:spLocks noGrp="1"/>
          </p:cNvSpPr>
          <p:nvPr>
            <p:ph type="dt" idx="10"/>
          </p:nvPr>
        </p:nvSpPr>
        <p:spPr/>
        <p:txBody>
          <a:bodyPr/>
          <a:lstStyle>
            <a:lvl1pPr>
              <a:defRPr/>
            </a:lvl1pPr>
          </a:lstStyle>
          <a:p>
            <a:r>
              <a:rPr lang="en-GB" altLang="it-IT"/>
              <a:t>11/08/21</a:t>
            </a:r>
          </a:p>
        </p:txBody>
      </p:sp>
      <p:sp>
        <p:nvSpPr>
          <p:cNvPr id="4" name="Segnaposto numero diapositiva 3">
            <a:extLst>
              <a:ext uri="{FF2B5EF4-FFF2-40B4-BE49-F238E27FC236}">
                <a16:creationId xmlns:a16="http://schemas.microsoft.com/office/drawing/2014/main" id="{9D66FC7D-ED31-4DEA-92D6-4BE708E821C0}"/>
              </a:ext>
            </a:extLst>
          </p:cNvPr>
          <p:cNvSpPr>
            <a:spLocks noGrp="1"/>
          </p:cNvSpPr>
          <p:nvPr>
            <p:ph type="sldNum" idx="11"/>
          </p:nvPr>
        </p:nvSpPr>
        <p:spPr/>
        <p:txBody>
          <a:bodyPr/>
          <a:lstStyle>
            <a:lvl1pPr>
              <a:defRPr/>
            </a:lvl1pPr>
          </a:lstStyle>
          <a:p>
            <a:fld id="{26322066-7A34-4E6A-B9EB-38CB59964770}" type="slidenum">
              <a:rPr lang="en-GB" altLang="it-IT"/>
              <a:pPr/>
              <a:t>‹#›</a:t>
            </a:fld>
            <a:endParaRPr lang="en-GB" altLang="it-IT"/>
          </a:p>
        </p:txBody>
      </p:sp>
    </p:spTree>
    <p:extLst>
      <p:ext uri="{BB962C8B-B14F-4D97-AF65-F5344CB8AC3E}">
        <p14:creationId xmlns:p14="http://schemas.microsoft.com/office/powerpoint/2010/main" val="35648977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Segnaposto data 1">
            <a:extLst>
              <a:ext uri="{FF2B5EF4-FFF2-40B4-BE49-F238E27FC236}">
                <a16:creationId xmlns:a16="http://schemas.microsoft.com/office/drawing/2014/main" id="{FA6A8CC6-27FF-4200-A0E7-3A16B94D9E77}"/>
              </a:ext>
            </a:extLst>
          </p:cNvPr>
          <p:cNvSpPr>
            <a:spLocks noGrp="1"/>
          </p:cNvSpPr>
          <p:nvPr>
            <p:ph type="dt" idx="10"/>
          </p:nvPr>
        </p:nvSpPr>
        <p:spPr/>
        <p:txBody>
          <a:bodyPr/>
          <a:lstStyle>
            <a:lvl1pPr>
              <a:defRPr/>
            </a:lvl1pPr>
          </a:lstStyle>
          <a:p>
            <a:r>
              <a:rPr lang="en-GB" altLang="it-IT"/>
              <a:t>11/08/21</a:t>
            </a:r>
          </a:p>
        </p:txBody>
      </p:sp>
      <p:sp>
        <p:nvSpPr>
          <p:cNvPr id="3" name="Segnaposto numero diapositiva 2">
            <a:extLst>
              <a:ext uri="{FF2B5EF4-FFF2-40B4-BE49-F238E27FC236}">
                <a16:creationId xmlns:a16="http://schemas.microsoft.com/office/drawing/2014/main" id="{EC0330D2-7FCD-42D9-A131-C6FFD372B35F}"/>
              </a:ext>
            </a:extLst>
          </p:cNvPr>
          <p:cNvSpPr>
            <a:spLocks noGrp="1"/>
          </p:cNvSpPr>
          <p:nvPr>
            <p:ph type="sldNum" idx="11"/>
          </p:nvPr>
        </p:nvSpPr>
        <p:spPr/>
        <p:txBody>
          <a:bodyPr/>
          <a:lstStyle>
            <a:lvl1pPr>
              <a:defRPr/>
            </a:lvl1pPr>
          </a:lstStyle>
          <a:p>
            <a:fld id="{76E33939-5187-4F2D-8DF5-A4082E1EB935}" type="slidenum">
              <a:rPr lang="en-GB" altLang="it-IT"/>
              <a:pPr/>
              <a:t>‹#›</a:t>
            </a:fld>
            <a:endParaRPr lang="en-GB" altLang="it-IT"/>
          </a:p>
        </p:txBody>
      </p:sp>
    </p:spTree>
    <p:extLst>
      <p:ext uri="{BB962C8B-B14F-4D97-AF65-F5344CB8AC3E}">
        <p14:creationId xmlns:p14="http://schemas.microsoft.com/office/powerpoint/2010/main" val="14268670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4B837E9-7FEC-4C76-A95D-61F5C61EE907}"/>
              </a:ext>
            </a:extLst>
          </p:cNvPr>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endParaRPr lang="en-GB"/>
          </a:p>
        </p:txBody>
      </p:sp>
      <p:sp>
        <p:nvSpPr>
          <p:cNvPr id="3" name="Segnaposto contenuto 2">
            <a:extLst>
              <a:ext uri="{FF2B5EF4-FFF2-40B4-BE49-F238E27FC236}">
                <a16:creationId xmlns:a16="http://schemas.microsoft.com/office/drawing/2014/main" id="{DD07E755-8A3C-48FA-9413-739930627D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testo 3">
            <a:extLst>
              <a:ext uri="{FF2B5EF4-FFF2-40B4-BE49-F238E27FC236}">
                <a16:creationId xmlns:a16="http://schemas.microsoft.com/office/drawing/2014/main" id="{F3409385-4C9F-41E4-8139-8883035A4F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Segnaposto data 4">
            <a:extLst>
              <a:ext uri="{FF2B5EF4-FFF2-40B4-BE49-F238E27FC236}">
                <a16:creationId xmlns:a16="http://schemas.microsoft.com/office/drawing/2014/main" id="{AD35300D-FD0E-46D8-ADD2-8B22777FEAC2}"/>
              </a:ext>
            </a:extLst>
          </p:cNvPr>
          <p:cNvSpPr>
            <a:spLocks noGrp="1"/>
          </p:cNvSpPr>
          <p:nvPr>
            <p:ph type="dt" idx="10"/>
          </p:nvPr>
        </p:nvSpPr>
        <p:spPr/>
        <p:txBody>
          <a:bodyPr/>
          <a:lstStyle>
            <a:lvl1pPr>
              <a:defRPr/>
            </a:lvl1pPr>
          </a:lstStyle>
          <a:p>
            <a:r>
              <a:rPr lang="en-GB" altLang="it-IT"/>
              <a:t>11/08/21</a:t>
            </a:r>
          </a:p>
        </p:txBody>
      </p:sp>
      <p:sp>
        <p:nvSpPr>
          <p:cNvPr id="6" name="Segnaposto numero diapositiva 5">
            <a:extLst>
              <a:ext uri="{FF2B5EF4-FFF2-40B4-BE49-F238E27FC236}">
                <a16:creationId xmlns:a16="http://schemas.microsoft.com/office/drawing/2014/main" id="{842F919C-27EC-4446-9387-B0627B4A2BC0}"/>
              </a:ext>
            </a:extLst>
          </p:cNvPr>
          <p:cNvSpPr>
            <a:spLocks noGrp="1"/>
          </p:cNvSpPr>
          <p:nvPr>
            <p:ph type="sldNum" idx="11"/>
          </p:nvPr>
        </p:nvSpPr>
        <p:spPr/>
        <p:txBody>
          <a:bodyPr/>
          <a:lstStyle>
            <a:lvl1pPr>
              <a:defRPr/>
            </a:lvl1pPr>
          </a:lstStyle>
          <a:p>
            <a:fld id="{9E3C9F8A-BFFA-4B76-B625-54ED3858D4D7}" type="slidenum">
              <a:rPr lang="en-GB" altLang="it-IT"/>
              <a:pPr/>
              <a:t>‹#›</a:t>
            </a:fld>
            <a:endParaRPr lang="en-GB" altLang="it-IT"/>
          </a:p>
        </p:txBody>
      </p:sp>
    </p:spTree>
    <p:extLst>
      <p:ext uri="{BB962C8B-B14F-4D97-AF65-F5344CB8AC3E}">
        <p14:creationId xmlns:p14="http://schemas.microsoft.com/office/powerpoint/2010/main" val="411847832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BA73D97D-04A4-410A-BFDF-C04E71DEF628}"/>
              </a:ext>
            </a:extLst>
          </p:cNvPr>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endParaRPr lang="en-GB"/>
          </a:p>
        </p:txBody>
      </p:sp>
      <p:sp>
        <p:nvSpPr>
          <p:cNvPr id="3" name="Segnaposto immagine 2">
            <a:extLst>
              <a:ext uri="{FF2B5EF4-FFF2-40B4-BE49-F238E27FC236}">
                <a16:creationId xmlns:a16="http://schemas.microsoft.com/office/drawing/2014/main" id="{008F06D8-0C82-4F2D-902D-E0C7484F2D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Segnaposto testo 3">
            <a:extLst>
              <a:ext uri="{FF2B5EF4-FFF2-40B4-BE49-F238E27FC236}">
                <a16:creationId xmlns:a16="http://schemas.microsoft.com/office/drawing/2014/main" id="{E75A6223-04C2-48E9-A512-139FE2BC43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Segnaposto data 4">
            <a:extLst>
              <a:ext uri="{FF2B5EF4-FFF2-40B4-BE49-F238E27FC236}">
                <a16:creationId xmlns:a16="http://schemas.microsoft.com/office/drawing/2014/main" id="{EE6CA058-31B2-4536-B0EA-FC8B153A02DB}"/>
              </a:ext>
            </a:extLst>
          </p:cNvPr>
          <p:cNvSpPr>
            <a:spLocks noGrp="1"/>
          </p:cNvSpPr>
          <p:nvPr>
            <p:ph type="dt" idx="10"/>
          </p:nvPr>
        </p:nvSpPr>
        <p:spPr/>
        <p:txBody>
          <a:bodyPr/>
          <a:lstStyle>
            <a:lvl1pPr>
              <a:defRPr/>
            </a:lvl1pPr>
          </a:lstStyle>
          <a:p>
            <a:r>
              <a:rPr lang="en-GB" altLang="it-IT"/>
              <a:t>11/08/21</a:t>
            </a:r>
          </a:p>
        </p:txBody>
      </p:sp>
      <p:sp>
        <p:nvSpPr>
          <p:cNvPr id="6" name="Segnaposto numero diapositiva 5">
            <a:extLst>
              <a:ext uri="{FF2B5EF4-FFF2-40B4-BE49-F238E27FC236}">
                <a16:creationId xmlns:a16="http://schemas.microsoft.com/office/drawing/2014/main" id="{AC32B650-1E05-40C7-942C-9448E7739E0F}"/>
              </a:ext>
            </a:extLst>
          </p:cNvPr>
          <p:cNvSpPr>
            <a:spLocks noGrp="1"/>
          </p:cNvSpPr>
          <p:nvPr>
            <p:ph type="sldNum" idx="11"/>
          </p:nvPr>
        </p:nvSpPr>
        <p:spPr/>
        <p:txBody>
          <a:bodyPr/>
          <a:lstStyle>
            <a:lvl1pPr>
              <a:defRPr/>
            </a:lvl1pPr>
          </a:lstStyle>
          <a:p>
            <a:fld id="{CE6F06E6-4570-4946-AD27-4838F5C7B6AA}" type="slidenum">
              <a:rPr lang="en-GB" altLang="it-IT"/>
              <a:pPr/>
              <a:t>‹#›</a:t>
            </a:fld>
            <a:endParaRPr lang="en-GB" altLang="it-IT"/>
          </a:p>
        </p:txBody>
      </p:sp>
    </p:spTree>
    <p:extLst>
      <p:ext uri="{BB962C8B-B14F-4D97-AF65-F5344CB8AC3E}">
        <p14:creationId xmlns:p14="http://schemas.microsoft.com/office/powerpoint/2010/main" val="29682734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31BF000-EB44-4C1B-B59D-4020BB3436D8}"/>
              </a:ext>
            </a:extLst>
          </p:cNvPr>
          <p:cNvSpPr>
            <a:spLocks noGrp="1"/>
          </p:cNvSpPr>
          <p:nvPr>
            <p:ph type="title"/>
          </p:nvPr>
        </p:nvSpPr>
        <p:spPr/>
        <p:txBody>
          <a:bodyPr/>
          <a:lstStyle/>
          <a:p>
            <a:r>
              <a:rPr lang="it-IT"/>
              <a:t>Fare clic per modificare lo stile del titolo dello schema</a:t>
            </a:r>
            <a:endParaRPr lang="en-GB"/>
          </a:p>
        </p:txBody>
      </p:sp>
      <p:sp>
        <p:nvSpPr>
          <p:cNvPr id="3" name="Segnaposto testo verticale 2">
            <a:extLst>
              <a:ext uri="{FF2B5EF4-FFF2-40B4-BE49-F238E27FC236}">
                <a16:creationId xmlns:a16="http://schemas.microsoft.com/office/drawing/2014/main" id="{B775B12A-9951-4508-BA66-053CE770161D}"/>
              </a:ext>
            </a:extLst>
          </p:cNvPr>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4BAAC8F5-366C-45B0-B9BF-EBEDF94558E3}"/>
              </a:ext>
            </a:extLst>
          </p:cNvPr>
          <p:cNvSpPr>
            <a:spLocks noGrp="1"/>
          </p:cNvSpPr>
          <p:nvPr>
            <p:ph type="dt" idx="10"/>
          </p:nvPr>
        </p:nvSpPr>
        <p:spPr/>
        <p:txBody>
          <a:bodyPr/>
          <a:lstStyle>
            <a:lvl1pPr>
              <a:defRPr/>
            </a:lvl1pPr>
          </a:lstStyle>
          <a:p>
            <a:r>
              <a:rPr lang="en-GB" altLang="it-IT"/>
              <a:t>11/08/21</a:t>
            </a:r>
          </a:p>
        </p:txBody>
      </p:sp>
      <p:sp>
        <p:nvSpPr>
          <p:cNvPr id="5" name="Segnaposto numero diapositiva 4">
            <a:extLst>
              <a:ext uri="{FF2B5EF4-FFF2-40B4-BE49-F238E27FC236}">
                <a16:creationId xmlns:a16="http://schemas.microsoft.com/office/drawing/2014/main" id="{436B8A8C-0C2D-422E-BEF9-D5882AE8ADB9}"/>
              </a:ext>
            </a:extLst>
          </p:cNvPr>
          <p:cNvSpPr>
            <a:spLocks noGrp="1"/>
          </p:cNvSpPr>
          <p:nvPr>
            <p:ph type="sldNum" idx="11"/>
          </p:nvPr>
        </p:nvSpPr>
        <p:spPr/>
        <p:txBody>
          <a:bodyPr/>
          <a:lstStyle>
            <a:lvl1pPr>
              <a:defRPr/>
            </a:lvl1pPr>
          </a:lstStyle>
          <a:p>
            <a:fld id="{EC32BD53-3A86-476E-B2FE-ACB1593EDAD8}" type="slidenum">
              <a:rPr lang="en-GB" altLang="it-IT"/>
              <a:pPr/>
              <a:t>‹#›</a:t>
            </a:fld>
            <a:endParaRPr lang="en-GB" altLang="it-IT"/>
          </a:p>
        </p:txBody>
      </p:sp>
    </p:spTree>
    <p:extLst>
      <p:ext uri="{BB962C8B-B14F-4D97-AF65-F5344CB8AC3E}">
        <p14:creationId xmlns:p14="http://schemas.microsoft.com/office/powerpoint/2010/main" val="355029627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Titolo verticale 1">
            <a:extLst>
              <a:ext uri="{FF2B5EF4-FFF2-40B4-BE49-F238E27FC236}">
                <a16:creationId xmlns:a16="http://schemas.microsoft.com/office/drawing/2014/main" id="{F53DBEC1-DD14-48FA-A4D0-45B76858629E}"/>
              </a:ext>
            </a:extLst>
          </p:cNvPr>
          <p:cNvSpPr>
            <a:spLocks noGrp="1"/>
          </p:cNvSpPr>
          <p:nvPr>
            <p:ph type="title" orient="vert"/>
          </p:nvPr>
        </p:nvSpPr>
        <p:spPr>
          <a:xfrm>
            <a:off x="7124700" y="609600"/>
            <a:ext cx="2147888" cy="5429250"/>
          </a:xfrm>
        </p:spPr>
        <p:txBody>
          <a:bodyPr vert="eaVert"/>
          <a:lstStyle/>
          <a:p>
            <a:r>
              <a:rPr lang="it-IT"/>
              <a:t>Fare clic per modificare lo stile del titolo dello schema</a:t>
            </a:r>
            <a:endParaRPr lang="en-GB"/>
          </a:p>
        </p:txBody>
      </p:sp>
      <p:sp>
        <p:nvSpPr>
          <p:cNvPr id="3" name="Segnaposto testo verticale 2">
            <a:extLst>
              <a:ext uri="{FF2B5EF4-FFF2-40B4-BE49-F238E27FC236}">
                <a16:creationId xmlns:a16="http://schemas.microsoft.com/office/drawing/2014/main" id="{C03435B9-B9A0-4A57-9835-9E6463079900}"/>
              </a:ext>
            </a:extLst>
          </p:cNvPr>
          <p:cNvSpPr>
            <a:spLocks noGrp="1"/>
          </p:cNvSpPr>
          <p:nvPr>
            <p:ph type="body" orient="vert" idx="1"/>
          </p:nvPr>
        </p:nvSpPr>
        <p:spPr>
          <a:xfrm>
            <a:off x="677863" y="609600"/>
            <a:ext cx="6294437" cy="5429250"/>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9FE2CAAC-D288-4203-95F9-DE7C176C102B}"/>
              </a:ext>
            </a:extLst>
          </p:cNvPr>
          <p:cNvSpPr>
            <a:spLocks noGrp="1"/>
          </p:cNvSpPr>
          <p:nvPr>
            <p:ph type="dt" idx="10"/>
          </p:nvPr>
        </p:nvSpPr>
        <p:spPr/>
        <p:txBody>
          <a:bodyPr/>
          <a:lstStyle>
            <a:lvl1pPr>
              <a:defRPr/>
            </a:lvl1pPr>
          </a:lstStyle>
          <a:p>
            <a:r>
              <a:rPr lang="en-GB" altLang="it-IT"/>
              <a:t>11/08/21</a:t>
            </a:r>
          </a:p>
        </p:txBody>
      </p:sp>
      <p:sp>
        <p:nvSpPr>
          <p:cNvPr id="5" name="Segnaposto numero diapositiva 4">
            <a:extLst>
              <a:ext uri="{FF2B5EF4-FFF2-40B4-BE49-F238E27FC236}">
                <a16:creationId xmlns:a16="http://schemas.microsoft.com/office/drawing/2014/main" id="{2E17CAA7-5BAA-4370-8B07-484F375E37E0}"/>
              </a:ext>
            </a:extLst>
          </p:cNvPr>
          <p:cNvSpPr>
            <a:spLocks noGrp="1"/>
          </p:cNvSpPr>
          <p:nvPr>
            <p:ph type="sldNum" idx="11"/>
          </p:nvPr>
        </p:nvSpPr>
        <p:spPr/>
        <p:txBody>
          <a:bodyPr/>
          <a:lstStyle>
            <a:lvl1pPr>
              <a:defRPr/>
            </a:lvl1pPr>
          </a:lstStyle>
          <a:p>
            <a:fld id="{8EE5C6DE-813B-4039-8E07-612BE91EC6F0}" type="slidenum">
              <a:rPr lang="en-GB" altLang="it-IT"/>
              <a:pPr/>
              <a:t>‹#›</a:t>
            </a:fld>
            <a:endParaRPr lang="en-GB" altLang="it-IT"/>
          </a:p>
        </p:txBody>
      </p:sp>
    </p:spTree>
    <p:extLst>
      <p:ext uri="{BB962C8B-B14F-4D97-AF65-F5344CB8AC3E}">
        <p14:creationId xmlns:p14="http://schemas.microsoft.com/office/powerpoint/2010/main" val="24337374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titolo 1">
            <a:extLst>
              <a:ext uri="{FF2B5EF4-FFF2-40B4-BE49-F238E27FC236}">
                <a16:creationId xmlns:a16="http://schemas.microsoft.com/office/drawing/2014/main" id="{52096CDA-9093-42C3-A91C-048B3BF784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it-IT"/>
              <a:t>Fare clic per modificare lo stile del titolo dello schema</a:t>
            </a:r>
            <a:endParaRPr lang="en-GB"/>
          </a:p>
        </p:txBody>
      </p:sp>
      <p:sp>
        <p:nvSpPr>
          <p:cNvPr id="3" name="Segnaposto testo 2">
            <a:extLst>
              <a:ext uri="{FF2B5EF4-FFF2-40B4-BE49-F238E27FC236}">
                <a16:creationId xmlns:a16="http://schemas.microsoft.com/office/drawing/2014/main" id="{51610415-16CE-4FFB-908B-AE4371261D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GB"/>
          </a:p>
        </p:txBody>
      </p:sp>
      <p:sp>
        <p:nvSpPr>
          <p:cNvPr id="4" name="Segnaposto data 3">
            <a:extLst>
              <a:ext uri="{FF2B5EF4-FFF2-40B4-BE49-F238E27FC236}">
                <a16:creationId xmlns:a16="http://schemas.microsoft.com/office/drawing/2014/main" id="{0113AC5A-5498-4412-B493-9A77151C7E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CD21E1-FE64-4C08-BF87-37659CDF6A9D}" type="datetimeFigureOut">
              <a:rPr lang="en-GB" smtClean="0"/>
              <a:t>14/08/2021</a:t>
            </a:fld>
            <a:endParaRPr lang="en-GB"/>
          </a:p>
        </p:txBody>
      </p:sp>
      <p:sp>
        <p:nvSpPr>
          <p:cNvPr id="5" name="Segnaposto piè di pagina 4">
            <a:extLst>
              <a:ext uri="{FF2B5EF4-FFF2-40B4-BE49-F238E27FC236}">
                <a16:creationId xmlns:a16="http://schemas.microsoft.com/office/drawing/2014/main" id="{2101637A-3C58-43AF-BA90-92FF4C34AB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egnaposto numero diapositiva 5">
            <a:extLst>
              <a:ext uri="{FF2B5EF4-FFF2-40B4-BE49-F238E27FC236}">
                <a16:creationId xmlns:a16="http://schemas.microsoft.com/office/drawing/2014/main" id="{8DC3EB09-43D5-449C-A979-7D5D6942A9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EF3CE2-7C17-48F4-8E20-CDFA16A10FE3}" type="slidenum">
              <a:rPr lang="en-GB" smtClean="0"/>
              <a:t>‹#›</a:t>
            </a:fld>
            <a:endParaRPr lang="en-GB"/>
          </a:p>
        </p:txBody>
      </p:sp>
    </p:spTree>
    <p:extLst>
      <p:ext uri="{BB962C8B-B14F-4D97-AF65-F5344CB8AC3E}">
        <p14:creationId xmlns:p14="http://schemas.microsoft.com/office/powerpoint/2010/main" val="4291683417"/>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 id="214748369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1025" name="Group 1">
            <a:extLst>
              <a:ext uri="{FF2B5EF4-FFF2-40B4-BE49-F238E27FC236}">
                <a16:creationId xmlns:a16="http://schemas.microsoft.com/office/drawing/2014/main" id="{01ED4AC2-394D-4C61-A47D-E51C46AD9ED5}"/>
              </a:ext>
            </a:extLst>
          </p:cNvPr>
          <p:cNvGrpSpPr>
            <a:grpSpLocks/>
          </p:cNvGrpSpPr>
          <p:nvPr/>
        </p:nvGrpSpPr>
        <p:grpSpPr bwMode="auto">
          <a:xfrm>
            <a:off x="0" y="-7938"/>
            <a:ext cx="12190413" cy="6864351"/>
            <a:chOff x="0" y="-5"/>
            <a:chExt cx="7679" cy="4324"/>
          </a:xfrm>
        </p:grpSpPr>
        <p:sp>
          <p:nvSpPr>
            <p:cNvPr id="1026" name="Line 2">
              <a:extLst>
                <a:ext uri="{FF2B5EF4-FFF2-40B4-BE49-F238E27FC236}">
                  <a16:creationId xmlns:a16="http://schemas.microsoft.com/office/drawing/2014/main" id="{50A44253-E9C4-4979-A0BE-5BD999CF2226}"/>
                </a:ext>
              </a:extLst>
            </p:cNvPr>
            <p:cNvSpPr>
              <a:spLocks noChangeShapeType="1"/>
            </p:cNvSpPr>
            <p:nvPr/>
          </p:nvSpPr>
          <p:spPr bwMode="auto">
            <a:xfrm>
              <a:off x="5903" y="0"/>
              <a:ext cx="767" cy="4319"/>
            </a:xfrm>
            <a:prstGeom prst="line">
              <a:avLst/>
            </a:prstGeom>
            <a:noFill/>
            <a:ln w="9360" cap="flat">
              <a:solidFill>
                <a:srgbClr val="BFBFB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027" name="Line 3">
              <a:extLst>
                <a:ext uri="{FF2B5EF4-FFF2-40B4-BE49-F238E27FC236}">
                  <a16:creationId xmlns:a16="http://schemas.microsoft.com/office/drawing/2014/main" id="{E3FE0DCC-AECA-44C8-A966-65AF7BAD77F9}"/>
                </a:ext>
              </a:extLst>
            </p:cNvPr>
            <p:cNvSpPr>
              <a:spLocks noChangeShapeType="1"/>
            </p:cNvSpPr>
            <p:nvPr/>
          </p:nvSpPr>
          <p:spPr bwMode="auto">
            <a:xfrm flipH="1">
              <a:off x="4676" y="2319"/>
              <a:ext cx="3002" cy="2000"/>
            </a:xfrm>
            <a:prstGeom prst="line">
              <a:avLst/>
            </a:prstGeom>
            <a:noFill/>
            <a:ln w="9360" cap="flat">
              <a:solidFill>
                <a:srgbClr val="D9D9D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028" name="Freeform 4">
              <a:extLst>
                <a:ext uri="{FF2B5EF4-FFF2-40B4-BE49-F238E27FC236}">
                  <a16:creationId xmlns:a16="http://schemas.microsoft.com/office/drawing/2014/main" id="{CE296E87-39C8-4461-8D55-710CA906204A}"/>
                </a:ext>
              </a:extLst>
            </p:cNvPr>
            <p:cNvSpPr>
              <a:spLocks noChangeArrowheads="1"/>
            </p:cNvSpPr>
            <p:nvPr/>
          </p:nvSpPr>
          <p:spPr bwMode="auto">
            <a:xfrm>
              <a:off x="5784" y="-5"/>
              <a:ext cx="1893" cy="4324"/>
            </a:xfrm>
            <a:custGeom>
              <a:avLst/>
              <a:gdLst>
                <a:gd name="G0" fmla="+- 58229 0 0"/>
                <a:gd name="G1" fmla="+- 50723 0 0"/>
                <a:gd name="T0" fmla="*/ 2045532 w 3007349"/>
                <a:gd name="T1" fmla="*/ 0 h 6866467"/>
                <a:gd name="T2" fmla="*/ 3007349 w 3007349"/>
                <a:gd name="T3" fmla="*/ 0 h 6866467"/>
                <a:gd name="T4" fmla="*/ 3007349 w 3007349"/>
                <a:gd name="T5" fmla="*/ 6866467 h 6866467"/>
                <a:gd name="T6" fmla="*/ 0 w 3007349"/>
                <a:gd name="T7" fmla="*/ 6866467 h 6866467"/>
                <a:gd name="T8" fmla="*/ 2045532 w 3007349"/>
                <a:gd name="T9" fmla="*/ 0 h 6866467"/>
              </a:gdLst>
              <a:ahLst/>
              <a:cxnLst>
                <a:cxn ang="0">
                  <a:pos x="T0" y="T1"/>
                </a:cxn>
                <a:cxn ang="0">
                  <a:pos x="T2" y="T3"/>
                </a:cxn>
                <a:cxn ang="0">
                  <a:pos x="T4" y="T5"/>
                </a:cxn>
                <a:cxn ang="0">
                  <a:pos x="T6" y="T7"/>
                </a:cxn>
                <a:cxn ang="0">
                  <a:pos x="T8" y="T9"/>
                </a:cxn>
              </a:cxnLst>
              <a:rect l="0" t="0" r="r" b="b"/>
              <a:pathLst>
                <a:path w="3007349" h="6866467">
                  <a:moveTo>
                    <a:pt x="2045532" y="0"/>
                  </a:moveTo>
                  <a:lnTo>
                    <a:pt x="3007349" y="0"/>
                  </a:lnTo>
                  <a:lnTo>
                    <a:pt x="3007349" y="6866467"/>
                  </a:lnTo>
                  <a:lnTo>
                    <a:pt x="0" y="6866467"/>
                  </a:lnTo>
                  <a:lnTo>
                    <a:pt x="2045532" y="0"/>
                  </a:lnTo>
                  <a:close/>
                </a:path>
              </a:pathLst>
            </a:custGeom>
            <a:solidFill>
              <a:srgbClr val="90C226">
                <a:alpha val="29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29" name="Freeform 5">
              <a:extLst>
                <a:ext uri="{FF2B5EF4-FFF2-40B4-BE49-F238E27FC236}">
                  <a16:creationId xmlns:a16="http://schemas.microsoft.com/office/drawing/2014/main" id="{6CBEF6DB-DED4-450A-A040-B3D601A58BF4}"/>
                </a:ext>
              </a:extLst>
            </p:cNvPr>
            <p:cNvSpPr>
              <a:spLocks noChangeArrowheads="1"/>
            </p:cNvSpPr>
            <p:nvPr/>
          </p:nvSpPr>
          <p:spPr bwMode="auto">
            <a:xfrm>
              <a:off x="6049" y="-5"/>
              <a:ext cx="1629" cy="4324"/>
            </a:xfrm>
            <a:custGeom>
              <a:avLst/>
              <a:gdLst>
                <a:gd name="G0" fmla="+- 17407 0 0"/>
                <a:gd name="G1" fmla="+- 50723 0 0"/>
                <a:gd name="T0" fmla="*/ 0 w 2573311"/>
                <a:gd name="T1" fmla="*/ 0 h 6866467"/>
                <a:gd name="T2" fmla="*/ 2573311 w 2573311"/>
                <a:gd name="T3" fmla="*/ 0 h 6866467"/>
                <a:gd name="T4" fmla="*/ 2573311 w 2573311"/>
                <a:gd name="T5" fmla="*/ 6866467 h 6866467"/>
                <a:gd name="T6" fmla="*/ 1202336 w 2573311"/>
                <a:gd name="T7" fmla="*/ 6866467 h 6866467"/>
                <a:gd name="T8" fmla="*/ 0 w 2573311"/>
                <a:gd name="T9" fmla="*/ 0 h 6866467"/>
              </a:gdLst>
              <a:ahLst/>
              <a:cxnLst>
                <a:cxn ang="0">
                  <a:pos x="T0" y="T1"/>
                </a:cxn>
                <a:cxn ang="0">
                  <a:pos x="T2" y="T3"/>
                </a:cxn>
                <a:cxn ang="0">
                  <a:pos x="T4" y="T5"/>
                </a:cxn>
                <a:cxn ang="0">
                  <a:pos x="T6" y="T7"/>
                </a:cxn>
                <a:cxn ang="0">
                  <a:pos x="T8" y="T9"/>
                </a:cxn>
              </a:cxnLst>
              <a:rect l="0" t="0" r="r" b="b"/>
              <a:pathLst>
                <a:path w="2573311" h="6866467">
                  <a:moveTo>
                    <a:pt x="0" y="0"/>
                  </a:moveTo>
                  <a:lnTo>
                    <a:pt x="2573311" y="0"/>
                  </a:lnTo>
                  <a:lnTo>
                    <a:pt x="2573311" y="6866467"/>
                  </a:lnTo>
                  <a:lnTo>
                    <a:pt x="1202336" y="6866467"/>
                  </a:lnTo>
                  <a:lnTo>
                    <a:pt x="0" y="0"/>
                  </a:lnTo>
                  <a:close/>
                </a:path>
              </a:pathLst>
            </a:custGeom>
            <a:solidFill>
              <a:srgbClr val="90C226">
                <a:alpha val="20000"/>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30" name="AutoShape 6">
              <a:extLst>
                <a:ext uri="{FF2B5EF4-FFF2-40B4-BE49-F238E27FC236}">
                  <a16:creationId xmlns:a16="http://schemas.microsoft.com/office/drawing/2014/main" id="{2B673A19-4AB0-4690-ACF0-2694FBB01D48}"/>
                </a:ext>
              </a:extLst>
            </p:cNvPr>
            <p:cNvSpPr>
              <a:spLocks noChangeArrowheads="1"/>
            </p:cNvSpPr>
            <p:nvPr/>
          </p:nvSpPr>
          <p:spPr bwMode="auto">
            <a:xfrm>
              <a:off x="5627" y="1920"/>
              <a:ext cx="2052" cy="2399"/>
            </a:xfrm>
            <a:prstGeom prst="triangle">
              <a:avLst>
                <a:gd name="adj" fmla="val 50000"/>
              </a:avLst>
            </a:prstGeom>
            <a:solidFill>
              <a:srgbClr val="54A021">
                <a:alpha val="71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31" name="Freeform 7">
              <a:extLst>
                <a:ext uri="{FF2B5EF4-FFF2-40B4-BE49-F238E27FC236}">
                  <a16:creationId xmlns:a16="http://schemas.microsoft.com/office/drawing/2014/main" id="{547D9B08-4519-455F-AF82-470F59142AE3}"/>
                </a:ext>
              </a:extLst>
            </p:cNvPr>
            <p:cNvSpPr>
              <a:spLocks noChangeArrowheads="1"/>
            </p:cNvSpPr>
            <p:nvPr/>
          </p:nvSpPr>
          <p:spPr bwMode="auto">
            <a:xfrm>
              <a:off x="5880" y="-5"/>
              <a:ext cx="1797" cy="4324"/>
            </a:xfrm>
            <a:custGeom>
              <a:avLst/>
              <a:gdLst>
                <a:gd name="G0" fmla="+- 39965 0 0"/>
                <a:gd name="G1" fmla="+- 50723 0 0"/>
                <a:gd name="T0" fmla="*/ 0 w 2858013"/>
                <a:gd name="T1" fmla="*/ 0 h 6866467"/>
                <a:gd name="T2" fmla="*/ 2858013 w 2858013"/>
                <a:gd name="T3" fmla="*/ 0 h 6866467"/>
                <a:gd name="T4" fmla="*/ 2858013 w 2858013"/>
                <a:gd name="T5" fmla="*/ 6866467 h 6866467"/>
                <a:gd name="T6" fmla="*/ 2473942 w 2858013"/>
                <a:gd name="T7" fmla="*/ 6866467 h 6866467"/>
                <a:gd name="T8" fmla="*/ 0 w 2858013"/>
                <a:gd name="T9" fmla="*/ 0 h 6866467"/>
              </a:gdLst>
              <a:ahLst/>
              <a:cxnLst>
                <a:cxn ang="0">
                  <a:pos x="T0" y="T1"/>
                </a:cxn>
                <a:cxn ang="0">
                  <a:pos x="T2" y="T3"/>
                </a:cxn>
                <a:cxn ang="0">
                  <a:pos x="T4" y="T5"/>
                </a:cxn>
                <a:cxn ang="0">
                  <a:pos x="T6" y="T7"/>
                </a:cxn>
                <a:cxn ang="0">
                  <a:pos x="T8" y="T9"/>
                </a:cxn>
              </a:cxnLst>
              <a:rect l="0" t="0" r="r" b="b"/>
              <a:pathLst>
                <a:path w="2858013" h="6866467">
                  <a:moveTo>
                    <a:pt x="0" y="0"/>
                  </a:moveTo>
                  <a:lnTo>
                    <a:pt x="2858013" y="0"/>
                  </a:lnTo>
                  <a:lnTo>
                    <a:pt x="2858013" y="6866467"/>
                  </a:lnTo>
                  <a:lnTo>
                    <a:pt x="2473942" y="6866467"/>
                  </a:lnTo>
                  <a:lnTo>
                    <a:pt x="0" y="0"/>
                  </a:lnTo>
                  <a:close/>
                </a:path>
              </a:pathLst>
            </a:custGeom>
            <a:solidFill>
              <a:srgbClr val="3F7819">
                <a:alpha val="70000"/>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32" name="Freeform 8">
              <a:extLst>
                <a:ext uri="{FF2B5EF4-FFF2-40B4-BE49-F238E27FC236}">
                  <a16:creationId xmlns:a16="http://schemas.microsoft.com/office/drawing/2014/main" id="{B67A3D7A-81EE-472C-9715-2ADF61AD57E4}"/>
                </a:ext>
              </a:extLst>
            </p:cNvPr>
            <p:cNvSpPr>
              <a:spLocks noChangeArrowheads="1"/>
            </p:cNvSpPr>
            <p:nvPr/>
          </p:nvSpPr>
          <p:spPr bwMode="auto">
            <a:xfrm>
              <a:off x="6865" y="-5"/>
              <a:ext cx="812" cy="4324"/>
            </a:xfrm>
            <a:custGeom>
              <a:avLst/>
              <a:gdLst>
                <a:gd name="G0" fmla="+- 44910 0 0"/>
                <a:gd name="G1" fmla="+- 42256 0 0"/>
                <a:gd name="T0" fmla="*/ 1019735 w 1290094"/>
                <a:gd name="T1" fmla="*/ 0 h 6858000"/>
                <a:gd name="T2" fmla="*/ 1290094 w 1290094"/>
                <a:gd name="T3" fmla="*/ 0 h 6858000"/>
                <a:gd name="T4" fmla="*/ 1290094 w 1290094"/>
                <a:gd name="T5" fmla="*/ 6858000 h 6858000"/>
                <a:gd name="T6" fmla="*/ 0 w 1290094"/>
                <a:gd name="T7" fmla="*/ 6858000 h 6858000"/>
                <a:gd name="T8" fmla="*/ 1019735 w 1290094"/>
                <a:gd name="T9" fmla="*/ 0 h 6858000"/>
              </a:gdLst>
              <a:ahLst/>
              <a:cxnLst>
                <a:cxn ang="0">
                  <a:pos x="T0" y="T1"/>
                </a:cxn>
                <a:cxn ang="0">
                  <a:pos x="T2" y="T3"/>
                </a:cxn>
                <a:cxn ang="0">
                  <a:pos x="T4" y="T5"/>
                </a:cxn>
                <a:cxn ang="0">
                  <a:pos x="T6" y="T7"/>
                </a:cxn>
                <a:cxn ang="0">
                  <a:pos x="T8" y="T9"/>
                </a:cxn>
              </a:cxnLst>
              <a:rect l="0" t="0" r="r" b="b"/>
              <a:pathLst>
                <a:path w="1290094" h="6858000">
                  <a:moveTo>
                    <a:pt x="1019735" y="0"/>
                  </a:moveTo>
                  <a:lnTo>
                    <a:pt x="1290094" y="0"/>
                  </a:lnTo>
                  <a:lnTo>
                    <a:pt x="1290094" y="6858000"/>
                  </a:lnTo>
                  <a:lnTo>
                    <a:pt x="0" y="6858000"/>
                  </a:lnTo>
                  <a:lnTo>
                    <a:pt x="1019735" y="0"/>
                  </a:lnTo>
                  <a:close/>
                </a:path>
              </a:pathLst>
            </a:custGeom>
            <a:solidFill>
              <a:srgbClr val="C0E474">
                <a:alpha val="70000"/>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33" name="Freeform 9">
              <a:extLst>
                <a:ext uri="{FF2B5EF4-FFF2-40B4-BE49-F238E27FC236}">
                  <a16:creationId xmlns:a16="http://schemas.microsoft.com/office/drawing/2014/main" id="{DE44A315-08AA-42BE-B472-7BF3DD217FDA}"/>
                </a:ext>
              </a:extLst>
            </p:cNvPr>
            <p:cNvSpPr>
              <a:spLocks noChangeArrowheads="1"/>
            </p:cNvSpPr>
            <p:nvPr/>
          </p:nvSpPr>
          <p:spPr bwMode="auto">
            <a:xfrm>
              <a:off x="6891" y="-5"/>
              <a:ext cx="786" cy="4324"/>
            </a:xfrm>
            <a:custGeom>
              <a:avLst/>
              <a:gdLst>
                <a:gd name="G0" fmla="+- 4641 0 0"/>
                <a:gd name="G1" fmla="+- 42256 0 0"/>
                <a:gd name="T0" fmla="*/ 0 w 1249825"/>
                <a:gd name="T1" fmla="*/ 0 h 6858000"/>
                <a:gd name="T2" fmla="*/ 1249825 w 1249825"/>
                <a:gd name="T3" fmla="*/ 0 h 6858000"/>
                <a:gd name="T4" fmla="*/ 1249825 w 1249825"/>
                <a:gd name="T5" fmla="*/ 6858000 h 6858000"/>
                <a:gd name="T6" fmla="*/ 1109382 w 1249825"/>
                <a:gd name="T7" fmla="*/ 6858000 h 6858000"/>
                <a:gd name="T8" fmla="*/ 0 w 1249825"/>
                <a:gd name="T9" fmla="*/ 0 h 6858000"/>
              </a:gdLst>
              <a:ahLst/>
              <a:cxnLst>
                <a:cxn ang="0">
                  <a:pos x="T0" y="T1"/>
                </a:cxn>
                <a:cxn ang="0">
                  <a:pos x="T2" y="T3"/>
                </a:cxn>
                <a:cxn ang="0">
                  <a:pos x="T4" y="T5"/>
                </a:cxn>
                <a:cxn ang="0">
                  <a:pos x="T6" y="T7"/>
                </a:cxn>
                <a:cxn ang="0">
                  <a:pos x="T8" y="T9"/>
                </a:cxn>
              </a:cxnLst>
              <a:rect l="0" t="0" r="r" b="b"/>
              <a:pathLst>
                <a:path w="1249825" h="6858000">
                  <a:moveTo>
                    <a:pt x="0" y="0"/>
                  </a:moveTo>
                  <a:lnTo>
                    <a:pt x="1249825" y="0"/>
                  </a:lnTo>
                  <a:lnTo>
                    <a:pt x="1249825" y="6858000"/>
                  </a:lnTo>
                  <a:lnTo>
                    <a:pt x="1109382" y="6858000"/>
                  </a:lnTo>
                  <a:lnTo>
                    <a:pt x="0" y="0"/>
                  </a:lnTo>
                  <a:close/>
                </a:path>
              </a:pathLst>
            </a:custGeom>
            <a:solidFill>
              <a:srgbClr val="90C226">
                <a:alpha val="64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34" name="AutoShape 10">
              <a:extLst>
                <a:ext uri="{FF2B5EF4-FFF2-40B4-BE49-F238E27FC236}">
                  <a16:creationId xmlns:a16="http://schemas.microsoft.com/office/drawing/2014/main" id="{33C658C0-0274-4952-BC6E-56361BAAA4A2}"/>
                </a:ext>
              </a:extLst>
            </p:cNvPr>
            <p:cNvSpPr>
              <a:spLocks noChangeArrowheads="1"/>
            </p:cNvSpPr>
            <p:nvPr/>
          </p:nvSpPr>
          <p:spPr bwMode="auto">
            <a:xfrm>
              <a:off x="6533" y="2261"/>
              <a:ext cx="1144" cy="2057"/>
            </a:xfrm>
            <a:prstGeom prst="triangle">
              <a:avLst>
                <a:gd name="adj" fmla="val 50000"/>
              </a:avLst>
            </a:prstGeom>
            <a:solidFill>
              <a:srgbClr val="90C226">
                <a:alpha val="79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35" name="AutoShape 11">
              <a:extLst>
                <a:ext uri="{FF2B5EF4-FFF2-40B4-BE49-F238E27FC236}">
                  <a16:creationId xmlns:a16="http://schemas.microsoft.com/office/drawing/2014/main" id="{D6E9E727-F1A4-461D-A8F8-675FF4BB43E5}"/>
                </a:ext>
              </a:extLst>
            </p:cNvPr>
            <p:cNvSpPr>
              <a:spLocks noChangeArrowheads="1"/>
            </p:cNvSpPr>
            <p:nvPr/>
          </p:nvSpPr>
          <p:spPr bwMode="auto">
            <a:xfrm>
              <a:off x="0" y="2528"/>
              <a:ext cx="281" cy="1791"/>
            </a:xfrm>
            <a:prstGeom prst="triangle">
              <a:avLst>
                <a:gd name="adj" fmla="val 50000"/>
              </a:avLst>
            </a:prstGeom>
            <a:solidFill>
              <a:srgbClr val="90C226">
                <a:alpha val="84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036" name="Group 12">
            <a:extLst>
              <a:ext uri="{FF2B5EF4-FFF2-40B4-BE49-F238E27FC236}">
                <a16:creationId xmlns:a16="http://schemas.microsoft.com/office/drawing/2014/main" id="{3132BB3A-1E5B-40DB-9A32-A976ECE8D192}"/>
              </a:ext>
            </a:extLst>
          </p:cNvPr>
          <p:cNvGrpSpPr>
            <a:grpSpLocks/>
          </p:cNvGrpSpPr>
          <p:nvPr/>
        </p:nvGrpSpPr>
        <p:grpSpPr bwMode="auto">
          <a:xfrm>
            <a:off x="0" y="-7938"/>
            <a:ext cx="12190413" cy="6864351"/>
            <a:chOff x="0" y="-5"/>
            <a:chExt cx="7679" cy="4324"/>
          </a:xfrm>
        </p:grpSpPr>
        <p:sp>
          <p:nvSpPr>
            <p:cNvPr id="1037" name="Line 13">
              <a:extLst>
                <a:ext uri="{FF2B5EF4-FFF2-40B4-BE49-F238E27FC236}">
                  <a16:creationId xmlns:a16="http://schemas.microsoft.com/office/drawing/2014/main" id="{519EECFB-0CFE-4292-8B40-7D986D4ED7EB}"/>
                </a:ext>
              </a:extLst>
            </p:cNvPr>
            <p:cNvSpPr>
              <a:spLocks noChangeShapeType="1"/>
            </p:cNvSpPr>
            <p:nvPr/>
          </p:nvSpPr>
          <p:spPr bwMode="auto">
            <a:xfrm>
              <a:off x="5903" y="0"/>
              <a:ext cx="767" cy="4319"/>
            </a:xfrm>
            <a:prstGeom prst="line">
              <a:avLst/>
            </a:prstGeom>
            <a:noFill/>
            <a:ln w="9360" cap="flat">
              <a:solidFill>
                <a:srgbClr val="BFBFB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038" name="Line 14">
              <a:extLst>
                <a:ext uri="{FF2B5EF4-FFF2-40B4-BE49-F238E27FC236}">
                  <a16:creationId xmlns:a16="http://schemas.microsoft.com/office/drawing/2014/main" id="{4D47B903-8274-4E91-9B59-239033E2D890}"/>
                </a:ext>
              </a:extLst>
            </p:cNvPr>
            <p:cNvSpPr>
              <a:spLocks noChangeShapeType="1"/>
            </p:cNvSpPr>
            <p:nvPr/>
          </p:nvSpPr>
          <p:spPr bwMode="auto">
            <a:xfrm flipH="1">
              <a:off x="4676" y="2319"/>
              <a:ext cx="3002" cy="2000"/>
            </a:xfrm>
            <a:prstGeom prst="line">
              <a:avLst/>
            </a:prstGeom>
            <a:noFill/>
            <a:ln w="9360" cap="flat">
              <a:solidFill>
                <a:srgbClr val="D9D9D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039" name="Freeform 15">
              <a:extLst>
                <a:ext uri="{FF2B5EF4-FFF2-40B4-BE49-F238E27FC236}">
                  <a16:creationId xmlns:a16="http://schemas.microsoft.com/office/drawing/2014/main" id="{31446D10-ED8B-4609-81D9-85073B8AA3E9}"/>
                </a:ext>
              </a:extLst>
            </p:cNvPr>
            <p:cNvSpPr>
              <a:spLocks noChangeArrowheads="1"/>
            </p:cNvSpPr>
            <p:nvPr/>
          </p:nvSpPr>
          <p:spPr bwMode="auto">
            <a:xfrm>
              <a:off x="5784" y="-5"/>
              <a:ext cx="1893" cy="4324"/>
            </a:xfrm>
            <a:custGeom>
              <a:avLst/>
              <a:gdLst>
                <a:gd name="G0" fmla="+- 58229 0 0"/>
                <a:gd name="G1" fmla="+- 50723 0 0"/>
                <a:gd name="T0" fmla="*/ 2045532 w 3007349"/>
                <a:gd name="T1" fmla="*/ 0 h 6866467"/>
                <a:gd name="T2" fmla="*/ 3007349 w 3007349"/>
                <a:gd name="T3" fmla="*/ 0 h 6866467"/>
                <a:gd name="T4" fmla="*/ 3007349 w 3007349"/>
                <a:gd name="T5" fmla="*/ 6866467 h 6866467"/>
                <a:gd name="T6" fmla="*/ 0 w 3007349"/>
                <a:gd name="T7" fmla="*/ 6866467 h 6866467"/>
                <a:gd name="T8" fmla="*/ 2045532 w 3007349"/>
                <a:gd name="T9" fmla="*/ 0 h 6866467"/>
              </a:gdLst>
              <a:ahLst/>
              <a:cxnLst>
                <a:cxn ang="0">
                  <a:pos x="T0" y="T1"/>
                </a:cxn>
                <a:cxn ang="0">
                  <a:pos x="T2" y="T3"/>
                </a:cxn>
                <a:cxn ang="0">
                  <a:pos x="T4" y="T5"/>
                </a:cxn>
                <a:cxn ang="0">
                  <a:pos x="T6" y="T7"/>
                </a:cxn>
                <a:cxn ang="0">
                  <a:pos x="T8" y="T9"/>
                </a:cxn>
              </a:cxnLst>
              <a:rect l="0" t="0" r="r" b="b"/>
              <a:pathLst>
                <a:path w="3007349" h="6866467">
                  <a:moveTo>
                    <a:pt x="2045532" y="0"/>
                  </a:moveTo>
                  <a:lnTo>
                    <a:pt x="3007349" y="0"/>
                  </a:lnTo>
                  <a:lnTo>
                    <a:pt x="3007349" y="6866467"/>
                  </a:lnTo>
                  <a:lnTo>
                    <a:pt x="0" y="6866467"/>
                  </a:lnTo>
                  <a:lnTo>
                    <a:pt x="2045532" y="0"/>
                  </a:lnTo>
                  <a:close/>
                </a:path>
              </a:pathLst>
            </a:custGeom>
            <a:solidFill>
              <a:srgbClr val="90C226">
                <a:alpha val="29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40" name="Freeform 16">
              <a:extLst>
                <a:ext uri="{FF2B5EF4-FFF2-40B4-BE49-F238E27FC236}">
                  <a16:creationId xmlns:a16="http://schemas.microsoft.com/office/drawing/2014/main" id="{B2F1D942-D038-4519-A087-104E0E1CD271}"/>
                </a:ext>
              </a:extLst>
            </p:cNvPr>
            <p:cNvSpPr>
              <a:spLocks noChangeArrowheads="1"/>
            </p:cNvSpPr>
            <p:nvPr/>
          </p:nvSpPr>
          <p:spPr bwMode="auto">
            <a:xfrm>
              <a:off x="6049" y="-5"/>
              <a:ext cx="1629" cy="4324"/>
            </a:xfrm>
            <a:custGeom>
              <a:avLst/>
              <a:gdLst>
                <a:gd name="G0" fmla="+- 17407 0 0"/>
                <a:gd name="G1" fmla="+- 50723 0 0"/>
                <a:gd name="T0" fmla="*/ 0 w 2573311"/>
                <a:gd name="T1" fmla="*/ 0 h 6866467"/>
                <a:gd name="T2" fmla="*/ 2573311 w 2573311"/>
                <a:gd name="T3" fmla="*/ 0 h 6866467"/>
                <a:gd name="T4" fmla="*/ 2573311 w 2573311"/>
                <a:gd name="T5" fmla="*/ 6866467 h 6866467"/>
                <a:gd name="T6" fmla="*/ 1202336 w 2573311"/>
                <a:gd name="T7" fmla="*/ 6866467 h 6866467"/>
                <a:gd name="T8" fmla="*/ 0 w 2573311"/>
                <a:gd name="T9" fmla="*/ 0 h 6866467"/>
              </a:gdLst>
              <a:ahLst/>
              <a:cxnLst>
                <a:cxn ang="0">
                  <a:pos x="T0" y="T1"/>
                </a:cxn>
                <a:cxn ang="0">
                  <a:pos x="T2" y="T3"/>
                </a:cxn>
                <a:cxn ang="0">
                  <a:pos x="T4" y="T5"/>
                </a:cxn>
                <a:cxn ang="0">
                  <a:pos x="T6" y="T7"/>
                </a:cxn>
                <a:cxn ang="0">
                  <a:pos x="T8" y="T9"/>
                </a:cxn>
              </a:cxnLst>
              <a:rect l="0" t="0" r="r" b="b"/>
              <a:pathLst>
                <a:path w="2573311" h="6866467">
                  <a:moveTo>
                    <a:pt x="0" y="0"/>
                  </a:moveTo>
                  <a:lnTo>
                    <a:pt x="2573311" y="0"/>
                  </a:lnTo>
                  <a:lnTo>
                    <a:pt x="2573311" y="6866467"/>
                  </a:lnTo>
                  <a:lnTo>
                    <a:pt x="1202336" y="6866467"/>
                  </a:lnTo>
                  <a:lnTo>
                    <a:pt x="0" y="0"/>
                  </a:lnTo>
                  <a:close/>
                </a:path>
              </a:pathLst>
            </a:custGeom>
            <a:solidFill>
              <a:srgbClr val="90C226">
                <a:alpha val="20000"/>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41" name="AutoShape 17">
              <a:extLst>
                <a:ext uri="{FF2B5EF4-FFF2-40B4-BE49-F238E27FC236}">
                  <a16:creationId xmlns:a16="http://schemas.microsoft.com/office/drawing/2014/main" id="{E6BBEAA6-2EBB-4D0F-8E69-0BF04D4DD368}"/>
                </a:ext>
              </a:extLst>
            </p:cNvPr>
            <p:cNvSpPr>
              <a:spLocks noChangeArrowheads="1"/>
            </p:cNvSpPr>
            <p:nvPr/>
          </p:nvSpPr>
          <p:spPr bwMode="auto">
            <a:xfrm>
              <a:off x="5627" y="1920"/>
              <a:ext cx="2052" cy="2399"/>
            </a:xfrm>
            <a:prstGeom prst="triangle">
              <a:avLst>
                <a:gd name="adj" fmla="val 50000"/>
              </a:avLst>
            </a:prstGeom>
            <a:solidFill>
              <a:srgbClr val="54A021">
                <a:alpha val="71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42" name="Freeform 18">
              <a:extLst>
                <a:ext uri="{FF2B5EF4-FFF2-40B4-BE49-F238E27FC236}">
                  <a16:creationId xmlns:a16="http://schemas.microsoft.com/office/drawing/2014/main" id="{E395CCA4-564E-4E45-9A2A-2A4791E77B13}"/>
                </a:ext>
              </a:extLst>
            </p:cNvPr>
            <p:cNvSpPr>
              <a:spLocks noChangeArrowheads="1"/>
            </p:cNvSpPr>
            <p:nvPr/>
          </p:nvSpPr>
          <p:spPr bwMode="auto">
            <a:xfrm>
              <a:off x="5880" y="-5"/>
              <a:ext cx="1797" cy="4324"/>
            </a:xfrm>
            <a:custGeom>
              <a:avLst/>
              <a:gdLst>
                <a:gd name="G0" fmla="+- 39965 0 0"/>
                <a:gd name="G1" fmla="+- 50723 0 0"/>
                <a:gd name="T0" fmla="*/ 0 w 2858013"/>
                <a:gd name="T1" fmla="*/ 0 h 6866467"/>
                <a:gd name="T2" fmla="*/ 2858013 w 2858013"/>
                <a:gd name="T3" fmla="*/ 0 h 6866467"/>
                <a:gd name="T4" fmla="*/ 2858013 w 2858013"/>
                <a:gd name="T5" fmla="*/ 6866467 h 6866467"/>
                <a:gd name="T6" fmla="*/ 2473942 w 2858013"/>
                <a:gd name="T7" fmla="*/ 6866467 h 6866467"/>
                <a:gd name="T8" fmla="*/ 0 w 2858013"/>
                <a:gd name="T9" fmla="*/ 0 h 6866467"/>
              </a:gdLst>
              <a:ahLst/>
              <a:cxnLst>
                <a:cxn ang="0">
                  <a:pos x="T0" y="T1"/>
                </a:cxn>
                <a:cxn ang="0">
                  <a:pos x="T2" y="T3"/>
                </a:cxn>
                <a:cxn ang="0">
                  <a:pos x="T4" y="T5"/>
                </a:cxn>
                <a:cxn ang="0">
                  <a:pos x="T6" y="T7"/>
                </a:cxn>
                <a:cxn ang="0">
                  <a:pos x="T8" y="T9"/>
                </a:cxn>
              </a:cxnLst>
              <a:rect l="0" t="0" r="r" b="b"/>
              <a:pathLst>
                <a:path w="2858013" h="6866467">
                  <a:moveTo>
                    <a:pt x="0" y="0"/>
                  </a:moveTo>
                  <a:lnTo>
                    <a:pt x="2858013" y="0"/>
                  </a:lnTo>
                  <a:lnTo>
                    <a:pt x="2858013" y="6866467"/>
                  </a:lnTo>
                  <a:lnTo>
                    <a:pt x="2473942" y="6866467"/>
                  </a:lnTo>
                  <a:lnTo>
                    <a:pt x="0" y="0"/>
                  </a:lnTo>
                  <a:close/>
                </a:path>
              </a:pathLst>
            </a:custGeom>
            <a:solidFill>
              <a:srgbClr val="3F7819">
                <a:alpha val="70000"/>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43" name="Freeform 19">
              <a:extLst>
                <a:ext uri="{FF2B5EF4-FFF2-40B4-BE49-F238E27FC236}">
                  <a16:creationId xmlns:a16="http://schemas.microsoft.com/office/drawing/2014/main" id="{8D3A1AAE-456E-4244-829C-BD81CCAFED35}"/>
                </a:ext>
              </a:extLst>
            </p:cNvPr>
            <p:cNvSpPr>
              <a:spLocks noChangeArrowheads="1"/>
            </p:cNvSpPr>
            <p:nvPr/>
          </p:nvSpPr>
          <p:spPr bwMode="auto">
            <a:xfrm>
              <a:off x="6865" y="-5"/>
              <a:ext cx="812" cy="4324"/>
            </a:xfrm>
            <a:custGeom>
              <a:avLst/>
              <a:gdLst>
                <a:gd name="G0" fmla="+- 44910 0 0"/>
                <a:gd name="G1" fmla="+- 42256 0 0"/>
                <a:gd name="T0" fmla="*/ 1019735 w 1290094"/>
                <a:gd name="T1" fmla="*/ 0 h 6858000"/>
                <a:gd name="T2" fmla="*/ 1290094 w 1290094"/>
                <a:gd name="T3" fmla="*/ 0 h 6858000"/>
                <a:gd name="T4" fmla="*/ 1290094 w 1290094"/>
                <a:gd name="T5" fmla="*/ 6858000 h 6858000"/>
                <a:gd name="T6" fmla="*/ 0 w 1290094"/>
                <a:gd name="T7" fmla="*/ 6858000 h 6858000"/>
                <a:gd name="T8" fmla="*/ 1019735 w 1290094"/>
                <a:gd name="T9" fmla="*/ 0 h 6858000"/>
              </a:gdLst>
              <a:ahLst/>
              <a:cxnLst>
                <a:cxn ang="0">
                  <a:pos x="T0" y="T1"/>
                </a:cxn>
                <a:cxn ang="0">
                  <a:pos x="T2" y="T3"/>
                </a:cxn>
                <a:cxn ang="0">
                  <a:pos x="T4" y="T5"/>
                </a:cxn>
                <a:cxn ang="0">
                  <a:pos x="T6" y="T7"/>
                </a:cxn>
                <a:cxn ang="0">
                  <a:pos x="T8" y="T9"/>
                </a:cxn>
              </a:cxnLst>
              <a:rect l="0" t="0" r="r" b="b"/>
              <a:pathLst>
                <a:path w="1290094" h="6858000">
                  <a:moveTo>
                    <a:pt x="1019735" y="0"/>
                  </a:moveTo>
                  <a:lnTo>
                    <a:pt x="1290094" y="0"/>
                  </a:lnTo>
                  <a:lnTo>
                    <a:pt x="1290094" y="6858000"/>
                  </a:lnTo>
                  <a:lnTo>
                    <a:pt x="0" y="6858000"/>
                  </a:lnTo>
                  <a:lnTo>
                    <a:pt x="1019735" y="0"/>
                  </a:lnTo>
                  <a:close/>
                </a:path>
              </a:pathLst>
            </a:custGeom>
            <a:solidFill>
              <a:srgbClr val="C0E474">
                <a:alpha val="70000"/>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44" name="Freeform 20">
              <a:extLst>
                <a:ext uri="{FF2B5EF4-FFF2-40B4-BE49-F238E27FC236}">
                  <a16:creationId xmlns:a16="http://schemas.microsoft.com/office/drawing/2014/main" id="{773A04FA-68BC-440D-A382-807852C60FC2}"/>
                </a:ext>
              </a:extLst>
            </p:cNvPr>
            <p:cNvSpPr>
              <a:spLocks noChangeArrowheads="1"/>
            </p:cNvSpPr>
            <p:nvPr/>
          </p:nvSpPr>
          <p:spPr bwMode="auto">
            <a:xfrm>
              <a:off x="6891" y="-5"/>
              <a:ext cx="786" cy="4324"/>
            </a:xfrm>
            <a:custGeom>
              <a:avLst/>
              <a:gdLst>
                <a:gd name="G0" fmla="+- 4641 0 0"/>
                <a:gd name="G1" fmla="+- 42256 0 0"/>
                <a:gd name="T0" fmla="*/ 0 w 1249825"/>
                <a:gd name="T1" fmla="*/ 0 h 6858000"/>
                <a:gd name="T2" fmla="*/ 1249825 w 1249825"/>
                <a:gd name="T3" fmla="*/ 0 h 6858000"/>
                <a:gd name="T4" fmla="*/ 1249825 w 1249825"/>
                <a:gd name="T5" fmla="*/ 6858000 h 6858000"/>
                <a:gd name="T6" fmla="*/ 1109382 w 1249825"/>
                <a:gd name="T7" fmla="*/ 6858000 h 6858000"/>
                <a:gd name="T8" fmla="*/ 0 w 1249825"/>
                <a:gd name="T9" fmla="*/ 0 h 6858000"/>
              </a:gdLst>
              <a:ahLst/>
              <a:cxnLst>
                <a:cxn ang="0">
                  <a:pos x="T0" y="T1"/>
                </a:cxn>
                <a:cxn ang="0">
                  <a:pos x="T2" y="T3"/>
                </a:cxn>
                <a:cxn ang="0">
                  <a:pos x="T4" y="T5"/>
                </a:cxn>
                <a:cxn ang="0">
                  <a:pos x="T6" y="T7"/>
                </a:cxn>
                <a:cxn ang="0">
                  <a:pos x="T8" y="T9"/>
                </a:cxn>
              </a:cxnLst>
              <a:rect l="0" t="0" r="r" b="b"/>
              <a:pathLst>
                <a:path w="1249825" h="6858000">
                  <a:moveTo>
                    <a:pt x="0" y="0"/>
                  </a:moveTo>
                  <a:lnTo>
                    <a:pt x="1249825" y="0"/>
                  </a:lnTo>
                  <a:lnTo>
                    <a:pt x="1249825" y="6858000"/>
                  </a:lnTo>
                  <a:lnTo>
                    <a:pt x="1109382" y="6858000"/>
                  </a:lnTo>
                  <a:lnTo>
                    <a:pt x="0" y="0"/>
                  </a:lnTo>
                  <a:close/>
                </a:path>
              </a:pathLst>
            </a:custGeom>
            <a:solidFill>
              <a:srgbClr val="90C226">
                <a:alpha val="64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45" name="AutoShape 21">
              <a:extLst>
                <a:ext uri="{FF2B5EF4-FFF2-40B4-BE49-F238E27FC236}">
                  <a16:creationId xmlns:a16="http://schemas.microsoft.com/office/drawing/2014/main" id="{B8E5DE7A-6CFE-41DB-AABF-9BD058FBEF3A}"/>
                </a:ext>
              </a:extLst>
            </p:cNvPr>
            <p:cNvSpPr>
              <a:spLocks noChangeArrowheads="1"/>
            </p:cNvSpPr>
            <p:nvPr/>
          </p:nvSpPr>
          <p:spPr bwMode="auto">
            <a:xfrm>
              <a:off x="6533" y="2261"/>
              <a:ext cx="1144" cy="2057"/>
            </a:xfrm>
            <a:prstGeom prst="triangle">
              <a:avLst>
                <a:gd name="adj" fmla="val 50000"/>
              </a:avLst>
            </a:prstGeom>
            <a:solidFill>
              <a:srgbClr val="90C226">
                <a:alpha val="79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46" name="AutoShape 22">
              <a:extLst>
                <a:ext uri="{FF2B5EF4-FFF2-40B4-BE49-F238E27FC236}">
                  <a16:creationId xmlns:a16="http://schemas.microsoft.com/office/drawing/2014/main" id="{9710F125-A3A7-42A3-8D8A-A2642ADEB0C7}"/>
                </a:ext>
              </a:extLst>
            </p:cNvPr>
            <p:cNvSpPr>
              <a:spLocks noChangeArrowheads="1"/>
            </p:cNvSpPr>
            <p:nvPr/>
          </p:nvSpPr>
          <p:spPr bwMode="auto">
            <a:xfrm rot="10800000">
              <a:off x="1" y="2"/>
              <a:ext cx="530" cy="3568"/>
            </a:xfrm>
            <a:prstGeom prst="triangle">
              <a:avLst>
                <a:gd name="adj" fmla="val 50000"/>
              </a:avLst>
            </a:prstGeom>
            <a:solidFill>
              <a:srgbClr val="90C226">
                <a:alpha val="84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047" name="Rectangle 23">
            <a:extLst>
              <a:ext uri="{FF2B5EF4-FFF2-40B4-BE49-F238E27FC236}">
                <a16:creationId xmlns:a16="http://schemas.microsoft.com/office/drawing/2014/main" id="{AFA6382E-18F1-4B52-AF20-B254C7EDC9A5}"/>
              </a:ext>
            </a:extLst>
          </p:cNvPr>
          <p:cNvSpPr>
            <a:spLocks noGrp="1" noChangeArrowheads="1"/>
          </p:cNvSpPr>
          <p:nvPr>
            <p:ph type="title"/>
          </p:nvPr>
        </p:nvSpPr>
        <p:spPr bwMode="auto">
          <a:xfrm>
            <a:off x="1506538" y="2405063"/>
            <a:ext cx="7764462" cy="16446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b" anchorCtr="0" compatLnSpc="1">
            <a:prstTxWarp prst="textNoShape">
              <a:avLst/>
            </a:prstTxWarp>
          </a:bodyPr>
          <a:lstStyle/>
          <a:p>
            <a:pPr lvl="0"/>
            <a:r>
              <a:rPr lang="en-GB" altLang="it-IT"/>
              <a:t>Fate clic per modificare il formato del testo del titoloClick to edit Master title style</a:t>
            </a:r>
          </a:p>
        </p:txBody>
      </p:sp>
      <p:sp>
        <p:nvSpPr>
          <p:cNvPr id="1048" name="Rectangle 24">
            <a:extLst>
              <a:ext uri="{FF2B5EF4-FFF2-40B4-BE49-F238E27FC236}">
                <a16:creationId xmlns:a16="http://schemas.microsoft.com/office/drawing/2014/main" id="{1000149F-D545-4A09-833A-FF00ECC8BA58}"/>
              </a:ext>
            </a:extLst>
          </p:cNvPr>
          <p:cNvSpPr>
            <a:spLocks noGrp="1" noChangeArrowheads="1"/>
          </p:cNvSpPr>
          <p:nvPr>
            <p:ph type="dt"/>
          </p:nvPr>
        </p:nvSpPr>
        <p:spPr bwMode="auto">
          <a:xfrm>
            <a:off x="7205663" y="6042025"/>
            <a:ext cx="909637" cy="363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hangingPunct="1">
              <a:lnSpc>
                <a:spcPct val="100000"/>
              </a:lnSpc>
              <a:tabLst>
                <a:tab pos="723900" algn="l"/>
              </a:tabLst>
              <a:defRPr>
                <a:solidFill>
                  <a:srgbClr val="000000"/>
                </a:solidFill>
                <a:latin typeface="+mn-lt"/>
                <a:cs typeface="Lucida Sans Unicode" panose="020B0602030504020204" pitchFamily="34" charset="0"/>
              </a:defRPr>
            </a:lvl1pPr>
          </a:lstStyle>
          <a:p>
            <a:r>
              <a:rPr lang="en-GB" altLang="it-IT"/>
              <a:t>11/08/21</a:t>
            </a:r>
          </a:p>
        </p:txBody>
      </p:sp>
      <p:sp>
        <p:nvSpPr>
          <p:cNvPr id="1049" name="Text Box 25">
            <a:extLst>
              <a:ext uri="{FF2B5EF4-FFF2-40B4-BE49-F238E27FC236}">
                <a16:creationId xmlns:a16="http://schemas.microsoft.com/office/drawing/2014/main" id="{07E2BBE1-AC05-45E3-88A4-A9AA937B1D58}"/>
              </a:ext>
            </a:extLst>
          </p:cNvPr>
          <p:cNvSpPr txBox="1">
            <a:spLocks noChangeArrowheads="1"/>
          </p:cNvSpPr>
          <p:nvPr/>
        </p:nvSpPr>
        <p:spPr bwMode="auto">
          <a:xfrm>
            <a:off x="677863" y="6042025"/>
            <a:ext cx="6297612" cy="365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50" name="Rectangle 26">
            <a:extLst>
              <a:ext uri="{FF2B5EF4-FFF2-40B4-BE49-F238E27FC236}">
                <a16:creationId xmlns:a16="http://schemas.microsoft.com/office/drawing/2014/main" id="{7775F366-8280-41AB-A166-B91B8B5771BC}"/>
              </a:ext>
            </a:extLst>
          </p:cNvPr>
          <p:cNvSpPr>
            <a:spLocks noGrp="1" noChangeArrowheads="1"/>
          </p:cNvSpPr>
          <p:nvPr>
            <p:ph type="sldNum"/>
          </p:nvPr>
        </p:nvSpPr>
        <p:spPr bwMode="auto">
          <a:xfrm>
            <a:off x="8589963" y="6042025"/>
            <a:ext cx="681037" cy="363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hangingPunct="1">
              <a:lnSpc>
                <a:spcPct val="100000"/>
              </a:lnSpc>
              <a:defRPr>
                <a:solidFill>
                  <a:srgbClr val="000000"/>
                </a:solidFill>
                <a:latin typeface="+mn-lt"/>
                <a:cs typeface="Lucida Sans Unicode" panose="020B0602030504020204" pitchFamily="34" charset="0"/>
              </a:defRPr>
            </a:lvl1pPr>
          </a:lstStyle>
          <a:p>
            <a:fld id="{0A9F8FD1-2215-4BD1-83EA-0F5FF5176A9A}" type="slidenum">
              <a:rPr lang="en-GB" altLang="it-IT"/>
              <a:pPr/>
              <a:t>‹#›</a:t>
            </a:fld>
            <a:endParaRPr lang="en-GB" altLang="it-IT"/>
          </a:p>
        </p:txBody>
      </p:sp>
      <p:sp>
        <p:nvSpPr>
          <p:cNvPr id="1051" name="Rectangle 27">
            <a:extLst>
              <a:ext uri="{FF2B5EF4-FFF2-40B4-BE49-F238E27FC236}">
                <a16:creationId xmlns:a16="http://schemas.microsoft.com/office/drawing/2014/main" id="{D7233864-EEAC-41E7-B474-23D30978C83F}"/>
              </a:ext>
            </a:extLst>
          </p:cNvPr>
          <p:cNvSpPr>
            <a:spLocks noGrp="1" noChangeArrowheads="1"/>
          </p:cNvSpPr>
          <p:nvPr>
            <p:ph type="body" idx="1"/>
          </p:nvPr>
        </p:nvSpPr>
        <p:spPr bwMode="auto">
          <a:xfrm>
            <a:off x="609600" y="1604963"/>
            <a:ext cx="10971213" cy="45243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r>
              <a:rPr lang="en-GB" altLang="it-IT"/>
              <a:t>Fate clic per modificare il formato del testo della struttura</a:t>
            </a:r>
          </a:p>
          <a:p>
            <a:pPr lvl="1"/>
            <a:r>
              <a:rPr lang="en-GB" altLang="it-IT"/>
              <a:t>Secondo livello struttura</a:t>
            </a:r>
          </a:p>
          <a:p>
            <a:pPr lvl="2"/>
            <a:r>
              <a:rPr lang="en-GB" altLang="it-IT"/>
              <a:t>Terzo livello struttura</a:t>
            </a:r>
          </a:p>
          <a:p>
            <a:pPr lvl="3"/>
            <a:r>
              <a:rPr lang="en-GB" altLang="it-IT"/>
              <a:t>Quarto livello struttura</a:t>
            </a:r>
          </a:p>
          <a:p>
            <a:pPr lvl="4"/>
            <a:r>
              <a:rPr lang="en-GB" altLang="it-IT"/>
              <a:t>Quinto livello struttura</a:t>
            </a:r>
          </a:p>
          <a:p>
            <a:pPr lvl="4"/>
            <a:r>
              <a:rPr lang="en-GB" altLang="it-IT"/>
              <a:t>Sesto livello struttura</a:t>
            </a:r>
          </a:p>
          <a:p>
            <a:pPr lvl="4"/>
            <a:r>
              <a:rPr lang="en-GB" altLang="it-IT"/>
              <a:t>Settimo livello struttura</a:t>
            </a:r>
          </a:p>
          <a:p>
            <a:pPr lvl="4"/>
            <a:r>
              <a:rPr lang="en-GB" altLang="it-IT"/>
              <a:t>Ottavo livello struttura</a:t>
            </a:r>
          </a:p>
          <a:p>
            <a:pPr lvl="4"/>
            <a:r>
              <a:rPr lang="en-GB" altLang="it-IT"/>
              <a:t>Nono livello struttura</a:t>
            </a:r>
          </a:p>
        </p:txBody>
      </p:sp>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84" r:id="rId12"/>
  </p:sldLayoutIdLst>
  <p:hf sldNum="0" hdr="0" ftr="0"/>
  <p:txStyles>
    <p:titleStyle>
      <a:lvl1pPr algn="l" defTabSz="449263" rtl="0" fontAlgn="base">
        <a:lnSpc>
          <a:spcPct val="104000"/>
        </a:lnSpc>
        <a:spcBef>
          <a:spcPct val="0"/>
        </a:spcBef>
        <a:spcAft>
          <a:spcPct val="0"/>
        </a:spcAft>
        <a:buClr>
          <a:srgbClr val="000000"/>
        </a:buClr>
        <a:buSzPct val="100000"/>
        <a:buFont typeface="Times New Roman" panose="02020603050405020304" pitchFamily="18" charset="0"/>
        <a:defRPr kern="1200">
          <a:solidFill>
            <a:srgbClr val="000000"/>
          </a:solidFill>
          <a:latin typeface="+mj-lt"/>
          <a:ea typeface="+mj-ea"/>
          <a:cs typeface="+mj-cs"/>
        </a:defRPr>
      </a:lvl1pPr>
      <a:lvl2pPr marL="742950" indent="-28575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2pPr>
      <a:lvl3pPr marL="11430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3pPr>
      <a:lvl4pPr marL="16002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4pPr>
      <a:lvl5pPr marL="20574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5pPr>
      <a:lvl6pPr marL="25146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6pPr>
      <a:lvl7pPr marL="29718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7pPr>
      <a:lvl8pPr marL="34290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8pPr>
      <a:lvl9pPr marL="38862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9pPr>
    </p:titleStyle>
    <p:bodyStyle>
      <a:lvl1pPr marL="342900" indent="-342900" algn="l" defTabSz="449263" rtl="0" fontAlgn="base">
        <a:lnSpc>
          <a:spcPct val="104000"/>
        </a:lnSpc>
        <a:spcBef>
          <a:spcPct val="0"/>
        </a:spcBef>
        <a:spcAft>
          <a:spcPts val="1425"/>
        </a:spcAft>
        <a:buClr>
          <a:srgbClr val="000000"/>
        </a:buClr>
        <a:buSzPct val="100000"/>
        <a:buFont typeface="Times New Roman" panose="02020603050405020304" pitchFamily="18" charset="0"/>
        <a:defRPr kern="1200">
          <a:solidFill>
            <a:srgbClr val="404040"/>
          </a:solidFill>
          <a:latin typeface="+mn-lt"/>
          <a:ea typeface="+mn-ea"/>
          <a:cs typeface="+mn-cs"/>
        </a:defRPr>
      </a:lvl1pPr>
      <a:lvl2pPr marL="742950" indent="-285750" algn="l" defTabSz="449263" rtl="0" fontAlgn="base">
        <a:lnSpc>
          <a:spcPct val="104000"/>
        </a:lnSpc>
        <a:spcBef>
          <a:spcPct val="0"/>
        </a:spcBef>
        <a:spcAft>
          <a:spcPts val="1138"/>
        </a:spcAft>
        <a:buClr>
          <a:srgbClr val="000000"/>
        </a:buClr>
        <a:buSzPct val="100000"/>
        <a:buFont typeface="Times New Roman" panose="02020603050405020304" pitchFamily="18" charset="0"/>
        <a:defRPr sz="1400" kern="1200">
          <a:solidFill>
            <a:srgbClr val="404040"/>
          </a:solidFill>
          <a:latin typeface="+mn-lt"/>
          <a:ea typeface="+mn-ea"/>
          <a:cs typeface="+mn-cs"/>
        </a:defRPr>
      </a:lvl2pPr>
      <a:lvl3pPr marL="1143000" indent="-228600" algn="l" defTabSz="449263" rtl="0" fontAlgn="base">
        <a:lnSpc>
          <a:spcPct val="104000"/>
        </a:lnSpc>
        <a:spcBef>
          <a:spcPct val="0"/>
        </a:spcBef>
        <a:spcAft>
          <a:spcPts val="850"/>
        </a:spcAft>
        <a:buClr>
          <a:srgbClr val="000000"/>
        </a:buClr>
        <a:buSzPct val="100000"/>
        <a:buFont typeface="Times New Roman" panose="02020603050405020304" pitchFamily="18" charset="0"/>
        <a:defRPr sz="1200" kern="1200">
          <a:solidFill>
            <a:srgbClr val="404040"/>
          </a:solidFill>
          <a:latin typeface="+mn-lt"/>
          <a:ea typeface="+mn-ea"/>
          <a:cs typeface="+mn-cs"/>
        </a:defRPr>
      </a:lvl3pPr>
      <a:lvl4pPr marL="1600200" indent="-228600" algn="l" defTabSz="449263" rtl="0" fontAlgn="base">
        <a:lnSpc>
          <a:spcPct val="104000"/>
        </a:lnSpc>
        <a:spcBef>
          <a:spcPct val="0"/>
        </a:spcBef>
        <a:spcAft>
          <a:spcPts val="575"/>
        </a:spcAft>
        <a:buClr>
          <a:srgbClr val="000000"/>
        </a:buClr>
        <a:buSzPct val="100000"/>
        <a:buFont typeface="Times New Roman" panose="02020603050405020304" pitchFamily="18" charset="0"/>
        <a:defRPr sz="1200" kern="1200">
          <a:solidFill>
            <a:srgbClr val="404040"/>
          </a:solidFill>
          <a:latin typeface="+mn-lt"/>
          <a:ea typeface="+mn-ea"/>
          <a:cs typeface="+mn-cs"/>
        </a:defRPr>
      </a:lvl4pPr>
      <a:lvl5pPr marL="2057400" indent="-228600" algn="l" defTabSz="449263" rtl="0" fontAlgn="base">
        <a:lnSpc>
          <a:spcPct val="104000"/>
        </a:lnSpc>
        <a:spcBef>
          <a:spcPct val="0"/>
        </a:spcBef>
        <a:spcAft>
          <a:spcPts val="288"/>
        </a:spcAft>
        <a:buClr>
          <a:srgbClr val="000000"/>
        </a:buClr>
        <a:buSzPct val="100000"/>
        <a:buFont typeface="Times New Roman" panose="02020603050405020304" pitchFamily="18" charset="0"/>
        <a:defRPr sz="2000" kern="1200">
          <a:solidFill>
            <a:srgbClr val="40404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3073" name="Group 1">
            <a:extLst>
              <a:ext uri="{FF2B5EF4-FFF2-40B4-BE49-F238E27FC236}">
                <a16:creationId xmlns:a16="http://schemas.microsoft.com/office/drawing/2014/main" id="{CB33B38D-B6B7-494E-A01D-526DCCBAC529}"/>
              </a:ext>
            </a:extLst>
          </p:cNvPr>
          <p:cNvGrpSpPr>
            <a:grpSpLocks/>
          </p:cNvGrpSpPr>
          <p:nvPr/>
        </p:nvGrpSpPr>
        <p:grpSpPr bwMode="auto">
          <a:xfrm>
            <a:off x="0" y="-7938"/>
            <a:ext cx="12190413" cy="6864351"/>
            <a:chOff x="0" y="-5"/>
            <a:chExt cx="7679" cy="4324"/>
          </a:xfrm>
        </p:grpSpPr>
        <p:sp>
          <p:nvSpPr>
            <p:cNvPr id="3074" name="Line 2">
              <a:extLst>
                <a:ext uri="{FF2B5EF4-FFF2-40B4-BE49-F238E27FC236}">
                  <a16:creationId xmlns:a16="http://schemas.microsoft.com/office/drawing/2014/main" id="{CD87B228-CF46-4EC5-97B5-B1126081B66F}"/>
                </a:ext>
              </a:extLst>
            </p:cNvPr>
            <p:cNvSpPr>
              <a:spLocks noChangeShapeType="1"/>
            </p:cNvSpPr>
            <p:nvPr/>
          </p:nvSpPr>
          <p:spPr bwMode="auto">
            <a:xfrm>
              <a:off x="5903" y="0"/>
              <a:ext cx="767" cy="4319"/>
            </a:xfrm>
            <a:prstGeom prst="line">
              <a:avLst/>
            </a:prstGeom>
            <a:noFill/>
            <a:ln w="9360" cap="flat">
              <a:solidFill>
                <a:srgbClr val="BFBFB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075" name="Line 3">
              <a:extLst>
                <a:ext uri="{FF2B5EF4-FFF2-40B4-BE49-F238E27FC236}">
                  <a16:creationId xmlns:a16="http://schemas.microsoft.com/office/drawing/2014/main" id="{E2FF262F-FFB2-4EF2-AFD7-48C5E72B2C34}"/>
                </a:ext>
              </a:extLst>
            </p:cNvPr>
            <p:cNvSpPr>
              <a:spLocks noChangeShapeType="1"/>
            </p:cNvSpPr>
            <p:nvPr/>
          </p:nvSpPr>
          <p:spPr bwMode="auto">
            <a:xfrm flipH="1">
              <a:off x="4676" y="2319"/>
              <a:ext cx="3002" cy="2000"/>
            </a:xfrm>
            <a:prstGeom prst="line">
              <a:avLst/>
            </a:prstGeom>
            <a:noFill/>
            <a:ln w="9360" cap="flat">
              <a:solidFill>
                <a:srgbClr val="D9D9D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076" name="Freeform 4">
              <a:extLst>
                <a:ext uri="{FF2B5EF4-FFF2-40B4-BE49-F238E27FC236}">
                  <a16:creationId xmlns:a16="http://schemas.microsoft.com/office/drawing/2014/main" id="{863F4E2E-A2D8-4BB4-9919-BFD05EAA8D1B}"/>
                </a:ext>
              </a:extLst>
            </p:cNvPr>
            <p:cNvSpPr>
              <a:spLocks noChangeArrowheads="1"/>
            </p:cNvSpPr>
            <p:nvPr/>
          </p:nvSpPr>
          <p:spPr bwMode="auto">
            <a:xfrm>
              <a:off x="5784" y="-5"/>
              <a:ext cx="1893" cy="4324"/>
            </a:xfrm>
            <a:custGeom>
              <a:avLst/>
              <a:gdLst>
                <a:gd name="G0" fmla="+- 58229 0 0"/>
                <a:gd name="G1" fmla="+- 50723 0 0"/>
                <a:gd name="T0" fmla="*/ 2045532 w 3007349"/>
                <a:gd name="T1" fmla="*/ 0 h 6866467"/>
                <a:gd name="T2" fmla="*/ 3007349 w 3007349"/>
                <a:gd name="T3" fmla="*/ 0 h 6866467"/>
                <a:gd name="T4" fmla="*/ 3007349 w 3007349"/>
                <a:gd name="T5" fmla="*/ 6866467 h 6866467"/>
                <a:gd name="T6" fmla="*/ 0 w 3007349"/>
                <a:gd name="T7" fmla="*/ 6866467 h 6866467"/>
                <a:gd name="T8" fmla="*/ 2045532 w 3007349"/>
                <a:gd name="T9" fmla="*/ 0 h 6866467"/>
              </a:gdLst>
              <a:ahLst/>
              <a:cxnLst>
                <a:cxn ang="0">
                  <a:pos x="T0" y="T1"/>
                </a:cxn>
                <a:cxn ang="0">
                  <a:pos x="T2" y="T3"/>
                </a:cxn>
                <a:cxn ang="0">
                  <a:pos x="T4" y="T5"/>
                </a:cxn>
                <a:cxn ang="0">
                  <a:pos x="T6" y="T7"/>
                </a:cxn>
                <a:cxn ang="0">
                  <a:pos x="T8" y="T9"/>
                </a:cxn>
              </a:cxnLst>
              <a:rect l="0" t="0" r="r" b="b"/>
              <a:pathLst>
                <a:path w="3007349" h="6866467">
                  <a:moveTo>
                    <a:pt x="2045532" y="0"/>
                  </a:moveTo>
                  <a:lnTo>
                    <a:pt x="3007349" y="0"/>
                  </a:lnTo>
                  <a:lnTo>
                    <a:pt x="3007349" y="6866467"/>
                  </a:lnTo>
                  <a:lnTo>
                    <a:pt x="0" y="6866467"/>
                  </a:lnTo>
                  <a:lnTo>
                    <a:pt x="2045532" y="0"/>
                  </a:lnTo>
                  <a:close/>
                </a:path>
              </a:pathLst>
            </a:custGeom>
            <a:solidFill>
              <a:srgbClr val="90C226">
                <a:alpha val="29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77" name="Freeform 5">
              <a:extLst>
                <a:ext uri="{FF2B5EF4-FFF2-40B4-BE49-F238E27FC236}">
                  <a16:creationId xmlns:a16="http://schemas.microsoft.com/office/drawing/2014/main" id="{899C9684-2762-4DD4-8CE4-8AB9E1334C4B}"/>
                </a:ext>
              </a:extLst>
            </p:cNvPr>
            <p:cNvSpPr>
              <a:spLocks noChangeArrowheads="1"/>
            </p:cNvSpPr>
            <p:nvPr/>
          </p:nvSpPr>
          <p:spPr bwMode="auto">
            <a:xfrm>
              <a:off x="6049" y="-5"/>
              <a:ext cx="1629" cy="4324"/>
            </a:xfrm>
            <a:custGeom>
              <a:avLst/>
              <a:gdLst>
                <a:gd name="G0" fmla="+- 17407 0 0"/>
                <a:gd name="G1" fmla="+- 50723 0 0"/>
                <a:gd name="T0" fmla="*/ 0 w 2573311"/>
                <a:gd name="T1" fmla="*/ 0 h 6866467"/>
                <a:gd name="T2" fmla="*/ 2573311 w 2573311"/>
                <a:gd name="T3" fmla="*/ 0 h 6866467"/>
                <a:gd name="T4" fmla="*/ 2573311 w 2573311"/>
                <a:gd name="T5" fmla="*/ 6866467 h 6866467"/>
                <a:gd name="T6" fmla="*/ 1202336 w 2573311"/>
                <a:gd name="T7" fmla="*/ 6866467 h 6866467"/>
                <a:gd name="T8" fmla="*/ 0 w 2573311"/>
                <a:gd name="T9" fmla="*/ 0 h 6866467"/>
              </a:gdLst>
              <a:ahLst/>
              <a:cxnLst>
                <a:cxn ang="0">
                  <a:pos x="T0" y="T1"/>
                </a:cxn>
                <a:cxn ang="0">
                  <a:pos x="T2" y="T3"/>
                </a:cxn>
                <a:cxn ang="0">
                  <a:pos x="T4" y="T5"/>
                </a:cxn>
                <a:cxn ang="0">
                  <a:pos x="T6" y="T7"/>
                </a:cxn>
                <a:cxn ang="0">
                  <a:pos x="T8" y="T9"/>
                </a:cxn>
              </a:cxnLst>
              <a:rect l="0" t="0" r="r" b="b"/>
              <a:pathLst>
                <a:path w="2573311" h="6866467">
                  <a:moveTo>
                    <a:pt x="0" y="0"/>
                  </a:moveTo>
                  <a:lnTo>
                    <a:pt x="2573311" y="0"/>
                  </a:lnTo>
                  <a:lnTo>
                    <a:pt x="2573311" y="6866467"/>
                  </a:lnTo>
                  <a:lnTo>
                    <a:pt x="1202336" y="6866467"/>
                  </a:lnTo>
                  <a:lnTo>
                    <a:pt x="0" y="0"/>
                  </a:lnTo>
                  <a:close/>
                </a:path>
              </a:pathLst>
            </a:custGeom>
            <a:solidFill>
              <a:srgbClr val="90C226">
                <a:alpha val="20000"/>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78" name="AutoShape 6">
              <a:extLst>
                <a:ext uri="{FF2B5EF4-FFF2-40B4-BE49-F238E27FC236}">
                  <a16:creationId xmlns:a16="http://schemas.microsoft.com/office/drawing/2014/main" id="{9C20F45B-1C81-4531-A21D-A41B13CEA566}"/>
                </a:ext>
              </a:extLst>
            </p:cNvPr>
            <p:cNvSpPr>
              <a:spLocks noChangeArrowheads="1"/>
            </p:cNvSpPr>
            <p:nvPr/>
          </p:nvSpPr>
          <p:spPr bwMode="auto">
            <a:xfrm>
              <a:off x="5627" y="1920"/>
              <a:ext cx="2052" cy="2399"/>
            </a:xfrm>
            <a:prstGeom prst="triangle">
              <a:avLst>
                <a:gd name="adj" fmla="val 50000"/>
              </a:avLst>
            </a:prstGeom>
            <a:solidFill>
              <a:srgbClr val="54A021">
                <a:alpha val="71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79" name="Freeform 7">
              <a:extLst>
                <a:ext uri="{FF2B5EF4-FFF2-40B4-BE49-F238E27FC236}">
                  <a16:creationId xmlns:a16="http://schemas.microsoft.com/office/drawing/2014/main" id="{7458D6E1-F738-404A-922A-DE0162EE67AC}"/>
                </a:ext>
              </a:extLst>
            </p:cNvPr>
            <p:cNvSpPr>
              <a:spLocks noChangeArrowheads="1"/>
            </p:cNvSpPr>
            <p:nvPr/>
          </p:nvSpPr>
          <p:spPr bwMode="auto">
            <a:xfrm>
              <a:off x="5880" y="-5"/>
              <a:ext cx="1797" cy="4324"/>
            </a:xfrm>
            <a:custGeom>
              <a:avLst/>
              <a:gdLst>
                <a:gd name="G0" fmla="+- 39965 0 0"/>
                <a:gd name="G1" fmla="+- 50723 0 0"/>
                <a:gd name="T0" fmla="*/ 0 w 2858013"/>
                <a:gd name="T1" fmla="*/ 0 h 6866467"/>
                <a:gd name="T2" fmla="*/ 2858013 w 2858013"/>
                <a:gd name="T3" fmla="*/ 0 h 6866467"/>
                <a:gd name="T4" fmla="*/ 2858013 w 2858013"/>
                <a:gd name="T5" fmla="*/ 6866467 h 6866467"/>
                <a:gd name="T6" fmla="*/ 2473942 w 2858013"/>
                <a:gd name="T7" fmla="*/ 6866467 h 6866467"/>
                <a:gd name="T8" fmla="*/ 0 w 2858013"/>
                <a:gd name="T9" fmla="*/ 0 h 6866467"/>
              </a:gdLst>
              <a:ahLst/>
              <a:cxnLst>
                <a:cxn ang="0">
                  <a:pos x="T0" y="T1"/>
                </a:cxn>
                <a:cxn ang="0">
                  <a:pos x="T2" y="T3"/>
                </a:cxn>
                <a:cxn ang="0">
                  <a:pos x="T4" y="T5"/>
                </a:cxn>
                <a:cxn ang="0">
                  <a:pos x="T6" y="T7"/>
                </a:cxn>
                <a:cxn ang="0">
                  <a:pos x="T8" y="T9"/>
                </a:cxn>
              </a:cxnLst>
              <a:rect l="0" t="0" r="r" b="b"/>
              <a:pathLst>
                <a:path w="2858013" h="6866467">
                  <a:moveTo>
                    <a:pt x="0" y="0"/>
                  </a:moveTo>
                  <a:lnTo>
                    <a:pt x="2858013" y="0"/>
                  </a:lnTo>
                  <a:lnTo>
                    <a:pt x="2858013" y="6866467"/>
                  </a:lnTo>
                  <a:lnTo>
                    <a:pt x="2473942" y="6866467"/>
                  </a:lnTo>
                  <a:lnTo>
                    <a:pt x="0" y="0"/>
                  </a:lnTo>
                  <a:close/>
                </a:path>
              </a:pathLst>
            </a:custGeom>
            <a:solidFill>
              <a:srgbClr val="3F7819">
                <a:alpha val="70000"/>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80" name="Freeform 8">
              <a:extLst>
                <a:ext uri="{FF2B5EF4-FFF2-40B4-BE49-F238E27FC236}">
                  <a16:creationId xmlns:a16="http://schemas.microsoft.com/office/drawing/2014/main" id="{6F3D7406-AE96-4EF0-B84A-C7F205306DDF}"/>
                </a:ext>
              </a:extLst>
            </p:cNvPr>
            <p:cNvSpPr>
              <a:spLocks noChangeArrowheads="1"/>
            </p:cNvSpPr>
            <p:nvPr/>
          </p:nvSpPr>
          <p:spPr bwMode="auto">
            <a:xfrm>
              <a:off x="6865" y="-5"/>
              <a:ext cx="812" cy="4324"/>
            </a:xfrm>
            <a:custGeom>
              <a:avLst/>
              <a:gdLst>
                <a:gd name="G0" fmla="+- 44910 0 0"/>
                <a:gd name="G1" fmla="+- 42256 0 0"/>
                <a:gd name="T0" fmla="*/ 1019735 w 1290094"/>
                <a:gd name="T1" fmla="*/ 0 h 6858000"/>
                <a:gd name="T2" fmla="*/ 1290094 w 1290094"/>
                <a:gd name="T3" fmla="*/ 0 h 6858000"/>
                <a:gd name="T4" fmla="*/ 1290094 w 1290094"/>
                <a:gd name="T5" fmla="*/ 6858000 h 6858000"/>
                <a:gd name="T6" fmla="*/ 0 w 1290094"/>
                <a:gd name="T7" fmla="*/ 6858000 h 6858000"/>
                <a:gd name="T8" fmla="*/ 1019735 w 1290094"/>
                <a:gd name="T9" fmla="*/ 0 h 6858000"/>
              </a:gdLst>
              <a:ahLst/>
              <a:cxnLst>
                <a:cxn ang="0">
                  <a:pos x="T0" y="T1"/>
                </a:cxn>
                <a:cxn ang="0">
                  <a:pos x="T2" y="T3"/>
                </a:cxn>
                <a:cxn ang="0">
                  <a:pos x="T4" y="T5"/>
                </a:cxn>
                <a:cxn ang="0">
                  <a:pos x="T6" y="T7"/>
                </a:cxn>
                <a:cxn ang="0">
                  <a:pos x="T8" y="T9"/>
                </a:cxn>
              </a:cxnLst>
              <a:rect l="0" t="0" r="r" b="b"/>
              <a:pathLst>
                <a:path w="1290094" h="6858000">
                  <a:moveTo>
                    <a:pt x="1019735" y="0"/>
                  </a:moveTo>
                  <a:lnTo>
                    <a:pt x="1290094" y="0"/>
                  </a:lnTo>
                  <a:lnTo>
                    <a:pt x="1290094" y="6858000"/>
                  </a:lnTo>
                  <a:lnTo>
                    <a:pt x="0" y="6858000"/>
                  </a:lnTo>
                  <a:lnTo>
                    <a:pt x="1019735" y="0"/>
                  </a:lnTo>
                  <a:close/>
                </a:path>
              </a:pathLst>
            </a:custGeom>
            <a:solidFill>
              <a:srgbClr val="C0E474">
                <a:alpha val="70000"/>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81" name="Freeform 9">
              <a:extLst>
                <a:ext uri="{FF2B5EF4-FFF2-40B4-BE49-F238E27FC236}">
                  <a16:creationId xmlns:a16="http://schemas.microsoft.com/office/drawing/2014/main" id="{B3B3C691-E833-4370-B06C-C4EC87E0C0E2}"/>
                </a:ext>
              </a:extLst>
            </p:cNvPr>
            <p:cNvSpPr>
              <a:spLocks noChangeArrowheads="1"/>
            </p:cNvSpPr>
            <p:nvPr/>
          </p:nvSpPr>
          <p:spPr bwMode="auto">
            <a:xfrm>
              <a:off x="6891" y="-5"/>
              <a:ext cx="786" cy="4324"/>
            </a:xfrm>
            <a:custGeom>
              <a:avLst/>
              <a:gdLst>
                <a:gd name="G0" fmla="+- 4641 0 0"/>
                <a:gd name="G1" fmla="+- 42256 0 0"/>
                <a:gd name="T0" fmla="*/ 0 w 1249825"/>
                <a:gd name="T1" fmla="*/ 0 h 6858000"/>
                <a:gd name="T2" fmla="*/ 1249825 w 1249825"/>
                <a:gd name="T3" fmla="*/ 0 h 6858000"/>
                <a:gd name="T4" fmla="*/ 1249825 w 1249825"/>
                <a:gd name="T5" fmla="*/ 6858000 h 6858000"/>
                <a:gd name="T6" fmla="*/ 1109382 w 1249825"/>
                <a:gd name="T7" fmla="*/ 6858000 h 6858000"/>
                <a:gd name="T8" fmla="*/ 0 w 1249825"/>
                <a:gd name="T9" fmla="*/ 0 h 6858000"/>
              </a:gdLst>
              <a:ahLst/>
              <a:cxnLst>
                <a:cxn ang="0">
                  <a:pos x="T0" y="T1"/>
                </a:cxn>
                <a:cxn ang="0">
                  <a:pos x="T2" y="T3"/>
                </a:cxn>
                <a:cxn ang="0">
                  <a:pos x="T4" y="T5"/>
                </a:cxn>
                <a:cxn ang="0">
                  <a:pos x="T6" y="T7"/>
                </a:cxn>
                <a:cxn ang="0">
                  <a:pos x="T8" y="T9"/>
                </a:cxn>
              </a:cxnLst>
              <a:rect l="0" t="0" r="r" b="b"/>
              <a:pathLst>
                <a:path w="1249825" h="6858000">
                  <a:moveTo>
                    <a:pt x="0" y="0"/>
                  </a:moveTo>
                  <a:lnTo>
                    <a:pt x="1249825" y="0"/>
                  </a:lnTo>
                  <a:lnTo>
                    <a:pt x="1249825" y="6858000"/>
                  </a:lnTo>
                  <a:lnTo>
                    <a:pt x="1109382" y="6858000"/>
                  </a:lnTo>
                  <a:lnTo>
                    <a:pt x="0" y="0"/>
                  </a:lnTo>
                  <a:close/>
                </a:path>
              </a:pathLst>
            </a:custGeom>
            <a:solidFill>
              <a:srgbClr val="90C226">
                <a:alpha val="64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82" name="AutoShape 10">
              <a:extLst>
                <a:ext uri="{FF2B5EF4-FFF2-40B4-BE49-F238E27FC236}">
                  <a16:creationId xmlns:a16="http://schemas.microsoft.com/office/drawing/2014/main" id="{AA23B920-1FC7-4921-81D9-D162C2304281}"/>
                </a:ext>
              </a:extLst>
            </p:cNvPr>
            <p:cNvSpPr>
              <a:spLocks noChangeArrowheads="1"/>
            </p:cNvSpPr>
            <p:nvPr/>
          </p:nvSpPr>
          <p:spPr bwMode="auto">
            <a:xfrm>
              <a:off x="6533" y="2261"/>
              <a:ext cx="1144" cy="2057"/>
            </a:xfrm>
            <a:prstGeom prst="triangle">
              <a:avLst>
                <a:gd name="adj" fmla="val 50000"/>
              </a:avLst>
            </a:prstGeom>
            <a:solidFill>
              <a:srgbClr val="90C226">
                <a:alpha val="79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83" name="AutoShape 11">
              <a:extLst>
                <a:ext uri="{FF2B5EF4-FFF2-40B4-BE49-F238E27FC236}">
                  <a16:creationId xmlns:a16="http://schemas.microsoft.com/office/drawing/2014/main" id="{412FE658-CED8-44B8-B3D8-AD177409856E}"/>
                </a:ext>
              </a:extLst>
            </p:cNvPr>
            <p:cNvSpPr>
              <a:spLocks noChangeArrowheads="1"/>
            </p:cNvSpPr>
            <p:nvPr/>
          </p:nvSpPr>
          <p:spPr bwMode="auto">
            <a:xfrm>
              <a:off x="0" y="2528"/>
              <a:ext cx="281" cy="1791"/>
            </a:xfrm>
            <a:prstGeom prst="triangle">
              <a:avLst>
                <a:gd name="adj" fmla="val 50000"/>
              </a:avLst>
            </a:prstGeom>
            <a:solidFill>
              <a:srgbClr val="90C226">
                <a:alpha val="84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3084" name="Rectangle 12">
            <a:extLst>
              <a:ext uri="{FF2B5EF4-FFF2-40B4-BE49-F238E27FC236}">
                <a16:creationId xmlns:a16="http://schemas.microsoft.com/office/drawing/2014/main" id="{648705F5-2245-4931-BF72-1E0779C72AC0}"/>
              </a:ext>
            </a:extLst>
          </p:cNvPr>
          <p:cNvSpPr>
            <a:spLocks noGrp="1" noChangeArrowheads="1"/>
          </p:cNvSpPr>
          <p:nvPr>
            <p:ph type="title"/>
          </p:nvPr>
        </p:nvSpPr>
        <p:spPr bwMode="auto">
          <a:xfrm>
            <a:off x="677863" y="609600"/>
            <a:ext cx="8594725" cy="13192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it-IT"/>
              <a:t>Fate clic per modificare il formato del testo del titoloClick to edit Master title style</a:t>
            </a:r>
          </a:p>
        </p:txBody>
      </p:sp>
      <p:sp>
        <p:nvSpPr>
          <p:cNvPr id="3085" name="Rectangle 13">
            <a:extLst>
              <a:ext uri="{FF2B5EF4-FFF2-40B4-BE49-F238E27FC236}">
                <a16:creationId xmlns:a16="http://schemas.microsoft.com/office/drawing/2014/main" id="{3227B0DA-0C4B-40F6-8E37-5868EC2B1257}"/>
              </a:ext>
            </a:extLst>
          </p:cNvPr>
          <p:cNvSpPr>
            <a:spLocks noGrp="1" noChangeArrowheads="1"/>
          </p:cNvSpPr>
          <p:nvPr>
            <p:ph type="body" idx="1"/>
          </p:nvPr>
        </p:nvSpPr>
        <p:spPr bwMode="auto">
          <a:xfrm>
            <a:off x="677863" y="2160588"/>
            <a:ext cx="4181475" cy="38782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it-IT"/>
              <a:t>Fate clic per modificare il formato del testo della struttura</a:t>
            </a:r>
          </a:p>
          <a:p>
            <a:pPr lvl="1"/>
            <a:r>
              <a:rPr lang="en-GB" altLang="it-IT"/>
              <a:t>Secondo livello struttura</a:t>
            </a:r>
          </a:p>
          <a:p>
            <a:pPr lvl="2"/>
            <a:r>
              <a:rPr lang="en-GB" altLang="it-IT"/>
              <a:t>Terzo livello struttura</a:t>
            </a:r>
          </a:p>
          <a:p>
            <a:pPr lvl="3"/>
            <a:r>
              <a:rPr lang="en-GB" altLang="it-IT"/>
              <a:t>Quarto livello struttura</a:t>
            </a:r>
          </a:p>
          <a:p>
            <a:pPr lvl="4"/>
            <a:r>
              <a:rPr lang="en-GB" altLang="it-IT"/>
              <a:t>Quinto livello struttura</a:t>
            </a:r>
          </a:p>
          <a:p>
            <a:pPr lvl="4"/>
            <a:r>
              <a:rPr lang="en-GB" altLang="it-IT"/>
              <a:t>Sesto livello struttura</a:t>
            </a:r>
          </a:p>
          <a:p>
            <a:pPr lvl="4"/>
            <a:r>
              <a:rPr lang="en-GB" altLang="it-IT"/>
              <a:t>Settimo livello struttura</a:t>
            </a:r>
          </a:p>
          <a:p>
            <a:pPr lvl="4"/>
            <a:r>
              <a:rPr lang="en-GB" altLang="it-IT"/>
              <a:t>Ottavo livello struttura</a:t>
            </a:r>
          </a:p>
          <a:p>
            <a:pPr lvl="0"/>
            <a:r>
              <a:rPr lang="en-GB" altLang="it-IT"/>
              <a:t>Nono livello strutturaClick to edit Master text styles</a:t>
            </a:r>
          </a:p>
          <a:p>
            <a:pPr lvl="1"/>
            <a:r>
              <a:rPr lang="en-GB" altLang="it-IT"/>
              <a:t>Second level</a:t>
            </a:r>
          </a:p>
          <a:p>
            <a:pPr lvl="2"/>
            <a:r>
              <a:rPr lang="en-GB" altLang="it-IT"/>
              <a:t>Third level</a:t>
            </a:r>
          </a:p>
          <a:p>
            <a:pPr lvl="3"/>
            <a:r>
              <a:rPr lang="en-GB" altLang="it-IT"/>
              <a:t>Fourth level</a:t>
            </a:r>
          </a:p>
          <a:p>
            <a:pPr lvl="4"/>
            <a:r>
              <a:rPr lang="en-GB" altLang="it-IT"/>
              <a:t>Fifth level</a:t>
            </a:r>
          </a:p>
        </p:txBody>
      </p:sp>
      <p:sp>
        <p:nvSpPr>
          <p:cNvPr id="3086" name="Rectangle 14">
            <a:extLst>
              <a:ext uri="{FF2B5EF4-FFF2-40B4-BE49-F238E27FC236}">
                <a16:creationId xmlns:a16="http://schemas.microsoft.com/office/drawing/2014/main" id="{E3D4608F-D46F-4992-87C4-CF115DE215C4}"/>
              </a:ext>
            </a:extLst>
          </p:cNvPr>
          <p:cNvSpPr>
            <a:spLocks noGrp="1" noChangeArrowheads="1"/>
          </p:cNvSpPr>
          <p:nvPr>
            <p:ph type="dt"/>
          </p:nvPr>
        </p:nvSpPr>
        <p:spPr bwMode="auto">
          <a:xfrm>
            <a:off x="7205663" y="6042025"/>
            <a:ext cx="909637" cy="363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hangingPunct="1">
              <a:lnSpc>
                <a:spcPct val="100000"/>
              </a:lnSpc>
              <a:tabLst>
                <a:tab pos="723900" algn="l"/>
              </a:tabLst>
              <a:defRPr>
                <a:solidFill>
                  <a:srgbClr val="000000"/>
                </a:solidFill>
                <a:latin typeface="+mn-lt"/>
                <a:cs typeface="Lucida Sans Unicode" panose="020B0602030504020204" pitchFamily="34" charset="0"/>
              </a:defRPr>
            </a:lvl1pPr>
          </a:lstStyle>
          <a:p>
            <a:r>
              <a:rPr lang="en-GB" altLang="it-IT"/>
              <a:t>11/08/21</a:t>
            </a:r>
          </a:p>
        </p:txBody>
      </p:sp>
      <p:sp>
        <p:nvSpPr>
          <p:cNvPr id="3087" name="Text Box 15">
            <a:extLst>
              <a:ext uri="{FF2B5EF4-FFF2-40B4-BE49-F238E27FC236}">
                <a16:creationId xmlns:a16="http://schemas.microsoft.com/office/drawing/2014/main" id="{D11CF1B2-EBAF-4AEF-959F-86120AFBD541}"/>
              </a:ext>
            </a:extLst>
          </p:cNvPr>
          <p:cNvSpPr txBox="1">
            <a:spLocks noChangeArrowheads="1"/>
          </p:cNvSpPr>
          <p:nvPr/>
        </p:nvSpPr>
        <p:spPr bwMode="auto">
          <a:xfrm>
            <a:off x="677863" y="6042025"/>
            <a:ext cx="6297612" cy="365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88" name="Rectangle 16">
            <a:extLst>
              <a:ext uri="{FF2B5EF4-FFF2-40B4-BE49-F238E27FC236}">
                <a16:creationId xmlns:a16="http://schemas.microsoft.com/office/drawing/2014/main" id="{AF89545E-AA0A-4AEF-8C34-4AEEDB3AB9CE}"/>
              </a:ext>
            </a:extLst>
          </p:cNvPr>
          <p:cNvSpPr>
            <a:spLocks noGrp="1" noChangeArrowheads="1"/>
          </p:cNvSpPr>
          <p:nvPr>
            <p:ph type="sldNum"/>
          </p:nvPr>
        </p:nvSpPr>
        <p:spPr bwMode="auto">
          <a:xfrm>
            <a:off x="8589963" y="6042025"/>
            <a:ext cx="681037" cy="363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hangingPunct="1">
              <a:lnSpc>
                <a:spcPct val="100000"/>
              </a:lnSpc>
              <a:defRPr>
                <a:solidFill>
                  <a:srgbClr val="000000"/>
                </a:solidFill>
                <a:latin typeface="+mn-lt"/>
                <a:cs typeface="Lucida Sans Unicode" panose="020B0602030504020204" pitchFamily="34" charset="0"/>
              </a:defRPr>
            </a:lvl1pPr>
          </a:lstStyle>
          <a:p>
            <a:fld id="{43CF68A7-243D-47DF-B93B-47E25F4ED84D}" type="slidenum">
              <a:rPr lang="en-GB" altLang="it-IT"/>
              <a:pPr/>
              <a:t>‹#›</a:t>
            </a:fld>
            <a:endParaRPr lang="en-GB" altLang="it-IT"/>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p:txStyles>
    <p:titleStyle>
      <a:lvl1pPr algn="l" defTabSz="449263" rtl="0" fontAlgn="base">
        <a:lnSpc>
          <a:spcPct val="104000"/>
        </a:lnSpc>
        <a:spcBef>
          <a:spcPct val="0"/>
        </a:spcBef>
        <a:spcAft>
          <a:spcPct val="0"/>
        </a:spcAft>
        <a:buClr>
          <a:srgbClr val="000000"/>
        </a:buClr>
        <a:buSzPct val="100000"/>
        <a:buFont typeface="Times New Roman" panose="02020603050405020304" pitchFamily="18" charset="0"/>
        <a:defRPr kern="1200">
          <a:solidFill>
            <a:srgbClr val="000000"/>
          </a:solidFill>
          <a:latin typeface="+mj-lt"/>
          <a:ea typeface="+mj-ea"/>
          <a:cs typeface="+mj-cs"/>
        </a:defRPr>
      </a:lvl1pPr>
      <a:lvl2pPr marL="742950" indent="-28575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2pPr>
      <a:lvl3pPr marL="11430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3pPr>
      <a:lvl4pPr marL="16002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4pPr>
      <a:lvl5pPr marL="20574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5pPr>
      <a:lvl6pPr marL="25146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6pPr>
      <a:lvl7pPr marL="29718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7pPr>
      <a:lvl8pPr marL="34290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8pPr>
      <a:lvl9pPr marL="38862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9pPr>
    </p:titleStyle>
    <p:bodyStyle>
      <a:lvl1pPr marL="342900" indent="-342900" algn="l" defTabSz="449263" rtl="0" fontAlgn="base">
        <a:lnSpc>
          <a:spcPct val="104000"/>
        </a:lnSpc>
        <a:spcBef>
          <a:spcPct val="0"/>
        </a:spcBef>
        <a:spcAft>
          <a:spcPts val="1425"/>
        </a:spcAft>
        <a:buClr>
          <a:srgbClr val="000000"/>
        </a:buClr>
        <a:buSzPct val="100000"/>
        <a:buFont typeface="Times New Roman" panose="02020603050405020304" pitchFamily="18" charset="0"/>
        <a:defRPr kern="1200">
          <a:solidFill>
            <a:srgbClr val="404040"/>
          </a:solidFill>
          <a:latin typeface="+mn-lt"/>
          <a:ea typeface="+mn-ea"/>
          <a:cs typeface="+mn-cs"/>
        </a:defRPr>
      </a:lvl1pPr>
      <a:lvl2pPr marL="742950" indent="-285750" algn="l" defTabSz="449263" rtl="0" fontAlgn="base">
        <a:lnSpc>
          <a:spcPct val="104000"/>
        </a:lnSpc>
        <a:spcBef>
          <a:spcPct val="0"/>
        </a:spcBef>
        <a:spcAft>
          <a:spcPts val="1138"/>
        </a:spcAft>
        <a:buClr>
          <a:srgbClr val="000000"/>
        </a:buClr>
        <a:buSzPct val="100000"/>
        <a:buFont typeface="Times New Roman" panose="02020603050405020304" pitchFamily="18" charset="0"/>
        <a:defRPr sz="1400" kern="1200">
          <a:solidFill>
            <a:srgbClr val="404040"/>
          </a:solidFill>
          <a:latin typeface="+mn-lt"/>
          <a:ea typeface="+mn-ea"/>
          <a:cs typeface="+mn-cs"/>
        </a:defRPr>
      </a:lvl2pPr>
      <a:lvl3pPr marL="1143000" indent="-228600" algn="l" defTabSz="449263" rtl="0" fontAlgn="base">
        <a:lnSpc>
          <a:spcPct val="104000"/>
        </a:lnSpc>
        <a:spcBef>
          <a:spcPct val="0"/>
        </a:spcBef>
        <a:spcAft>
          <a:spcPts val="850"/>
        </a:spcAft>
        <a:buClr>
          <a:srgbClr val="000000"/>
        </a:buClr>
        <a:buSzPct val="100000"/>
        <a:buFont typeface="Times New Roman" panose="02020603050405020304" pitchFamily="18" charset="0"/>
        <a:defRPr sz="1200" kern="1200">
          <a:solidFill>
            <a:srgbClr val="404040"/>
          </a:solidFill>
          <a:latin typeface="+mn-lt"/>
          <a:ea typeface="+mn-ea"/>
          <a:cs typeface="+mn-cs"/>
        </a:defRPr>
      </a:lvl3pPr>
      <a:lvl4pPr marL="1600200" indent="-228600" algn="l" defTabSz="449263" rtl="0" fontAlgn="base">
        <a:lnSpc>
          <a:spcPct val="104000"/>
        </a:lnSpc>
        <a:spcBef>
          <a:spcPct val="0"/>
        </a:spcBef>
        <a:spcAft>
          <a:spcPts val="575"/>
        </a:spcAft>
        <a:buClr>
          <a:srgbClr val="000000"/>
        </a:buClr>
        <a:buSzPct val="100000"/>
        <a:buFont typeface="Times New Roman" panose="02020603050405020304" pitchFamily="18" charset="0"/>
        <a:defRPr sz="1200" kern="1200">
          <a:solidFill>
            <a:srgbClr val="404040"/>
          </a:solidFill>
          <a:latin typeface="+mn-lt"/>
          <a:ea typeface="+mn-ea"/>
          <a:cs typeface="+mn-cs"/>
        </a:defRPr>
      </a:lvl4pPr>
      <a:lvl5pPr marL="2057400" indent="-228600" algn="l" defTabSz="449263" rtl="0" fontAlgn="base">
        <a:lnSpc>
          <a:spcPct val="104000"/>
        </a:lnSpc>
        <a:spcBef>
          <a:spcPct val="0"/>
        </a:spcBef>
        <a:spcAft>
          <a:spcPts val="288"/>
        </a:spcAft>
        <a:buClr>
          <a:srgbClr val="000000"/>
        </a:buClr>
        <a:buSzPct val="100000"/>
        <a:buFont typeface="Times New Roman" panose="02020603050405020304" pitchFamily="18" charset="0"/>
        <a:defRPr sz="2000" kern="1200">
          <a:solidFill>
            <a:srgbClr val="40404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049" name="Group 1">
            <a:extLst>
              <a:ext uri="{FF2B5EF4-FFF2-40B4-BE49-F238E27FC236}">
                <a16:creationId xmlns:a16="http://schemas.microsoft.com/office/drawing/2014/main" id="{86C371CE-0A9C-425B-856B-69053969AB49}"/>
              </a:ext>
            </a:extLst>
          </p:cNvPr>
          <p:cNvGrpSpPr>
            <a:grpSpLocks/>
          </p:cNvGrpSpPr>
          <p:nvPr/>
        </p:nvGrpSpPr>
        <p:grpSpPr bwMode="auto">
          <a:xfrm>
            <a:off x="0" y="-7938"/>
            <a:ext cx="12190413" cy="6864351"/>
            <a:chOff x="0" y="-5"/>
            <a:chExt cx="7679" cy="4324"/>
          </a:xfrm>
        </p:grpSpPr>
        <p:sp>
          <p:nvSpPr>
            <p:cNvPr id="2050" name="Line 2">
              <a:extLst>
                <a:ext uri="{FF2B5EF4-FFF2-40B4-BE49-F238E27FC236}">
                  <a16:creationId xmlns:a16="http://schemas.microsoft.com/office/drawing/2014/main" id="{F178E48C-1B81-42BC-A430-12F800396053}"/>
                </a:ext>
              </a:extLst>
            </p:cNvPr>
            <p:cNvSpPr>
              <a:spLocks noChangeShapeType="1"/>
            </p:cNvSpPr>
            <p:nvPr/>
          </p:nvSpPr>
          <p:spPr bwMode="auto">
            <a:xfrm>
              <a:off x="5903" y="0"/>
              <a:ext cx="767" cy="4319"/>
            </a:xfrm>
            <a:prstGeom prst="line">
              <a:avLst/>
            </a:prstGeom>
            <a:noFill/>
            <a:ln w="9360" cap="flat">
              <a:solidFill>
                <a:srgbClr val="BFBFB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51" name="Line 3">
              <a:extLst>
                <a:ext uri="{FF2B5EF4-FFF2-40B4-BE49-F238E27FC236}">
                  <a16:creationId xmlns:a16="http://schemas.microsoft.com/office/drawing/2014/main" id="{00BB42E9-FE3E-4F27-8212-896267958535}"/>
                </a:ext>
              </a:extLst>
            </p:cNvPr>
            <p:cNvSpPr>
              <a:spLocks noChangeShapeType="1"/>
            </p:cNvSpPr>
            <p:nvPr/>
          </p:nvSpPr>
          <p:spPr bwMode="auto">
            <a:xfrm flipH="1">
              <a:off x="4676" y="2319"/>
              <a:ext cx="3002" cy="2000"/>
            </a:xfrm>
            <a:prstGeom prst="line">
              <a:avLst/>
            </a:prstGeom>
            <a:noFill/>
            <a:ln w="9360" cap="flat">
              <a:solidFill>
                <a:srgbClr val="D9D9D9"/>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2052" name="Freeform 4">
              <a:extLst>
                <a:ext uri="{FF2B5EF4-FFF2-40B4-BE49-F238E27FC236}">
                  <a16:creationId xmlns:a16="http://schemas.microsoft.com/office/drawing/2014/main" id="{EDC9642B-A747-439B-81EA-51387FF417E7}"/>
                </a:ext>
              </a:extLst>
            </p:cNvPr>
            <p:cNvSpPr>
              <a:spLocks noChangeArrowheads="1"/>
            </p:cNvSpPr>
            <p:nvPr/>
          </p:nvSpPr>
          <p:spPr bwMode="auto">
            <a:xfrm>
              <a:off x="5784" y="-5"/>
              <a:ext cx="1893" cy="4324"/>
            </a:xfrm>
            <a:custGeom>
              <a:avLst/>
              <a:gdLst>
                <a:gd name="G0" fmla="+- 58229 0 0"/>
                <a:gd name="G1" fmla="+- 50723 0 0"/>
                <a:gd name="T0" fmla="*/ 2045532 w 3007349"/>
                <a:gd name="T1" fmla="*/ 0 h 6866467"/>
                <a:gd name="T2" fmla="*/ 3007349 w 3007349"/>
                <a:gd name="T3" fmla="*/ 0 h 6866467"/>
                <a:gd name="T4" fmla="*/ 3007349 w 3007349"/>
                <a:gd name="T5" fmla="*/ 6866467 h 6866467"/>
                <a:gd name="T6" fmla="*/ 0 w 3007349"/>
                <a:gd name="T7" fmla="*/ 6866467 h 6866467"/>
                <a:gd name="T8" fmla="*/ 2045532 w 3007349"/>
                <a:gd name="T9" fmla="*/ 0 h 6866467"/>
              </a:gdLst>
              <a:ahLst/>
              <a:cxnLst>
                <a:cxn ang="0">
                  <a:pos x="T0" y="T1"/>
                </a:cxn>
                <a:cxn ang="0">
                  <a:pos x="T2" y="T3"/>
                </a:cxn>
                <a:cxn ang="0">
                  <a:pos x="T4" y="T5"/>
                </a:cxn>
                <a:cxn ang="0">
                  <a:pos x="T6" y="T7"/>
                </a:cxn>
                <a:cxn ang="0">
                  <a:pos x="T8" y="T9"/>
                </a:cxn>
              </a:cxnLst>
              <a:rect l="0" t="0" r="r" b="b"/>
              <a:pathLst>
                <a:path w="3007349" h="6866467">
                  <a:moveTo>
                    <a:pt x="2045532" y="0"/>
                  </a:moveTo>
                  <a:lnTo>
                    <a:pt x="3007349" y="0"/>
                  </a:lnTo>
                  <a:lnTo>
                    <a:pt x="3007349" y="6866467"/>
                  </a:lnTo>
                  <a:lnTo>
                    <a:pt x="0" y="6866467"/>
                  </a:lnTo>
                  <a:lnTo>
                    <a:pt x="2045532" y="0"/>
                  </a:lnTo>
                  <a:close/>
                </a:path>
              </a:pathLst>
            </a:custGeom>
            <a:solidFill>
              <a:srgbClr val="90C226">
                <a:alpha val="29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053" name="Freeform 5">
              <a:extLst>
                <a:ext uri="{FF2B5EF4-FFF2-40B4-BE49-F238E27FC236}">
                  <a16:creationId xmlns:a16="http://schemas.microsoft.com/office/drawing/2014/main" id="{85618420-B816-4856-ABC1-A5B236804E34}"/>
                </a:ext>
              </a:extLst>
            </p:cNvPr>
            <p:cNvSpPr>
              <a:spLocks noChangeArrowheads="1"/>
            </p:cNvSpPr>
            <p:nvPr/>
          </p:nvSpPr>
          <p:spPr bwMode="auto">
            <a:xfrm>
              <a:off x="6049" y="-5"/>
              <a:ext cx="1629" cy="4324"/>
            </a:xfrm>
            <a:custGeom>
              <a:avLst/>
              <a:gdLst>
                <a:gd name="G0" fmla="+- 17407 0 0"/>
                <a:gd name="G1" fmla="+- 50723 0 0"/>
                <a:gd name="T0" fmla="*/ 0 w 2573311"/>
                <a:gd name="T1" fmla="*/ 0 h 6866467"/>
                <a:gd name="T2" fmla="*/ 2573311 w 2573311"/>
                <a:gd name="T3" fmla="*/ 0 h 6866467"/>
                <a:gd name="T4" fmla="*/ 2573311 w 2573311"/>
                <a:gd name="T5" fmla="*/ 6866467 h 6866467"/>
                <a:gd name="T6" fmla="*/ 1202336 w 2573311"/>
                <a:gd name="T7" fmla="*/ 6866467 h 6866467"/>
                <a:gd name="T8" fmla="*/ 0 w 2573311"/>
                <a:gd name="T9" fmla="*/ 0 h 6866467"/>
              </a:gdLst>
              <a:ahLst/>
              <a:cxnLst>
                <a:cxn ang="0">
                  <a:pos x="T0" y="T1"/>
                </a:cxn>
                <a:cxn ang="0">
                  <a:pos x="T2" y="T3"/>
                </a:cxn>
                <a:cxn ang="0">
                  <a:pos x="T4" y="T5"/>
                </a:cxn>
                <a:cxn ang="0">
                  <a:pos x="T6" y="T7"/>
                </a:cxn>
                <a:cxn ang="0">
                  <a:pos x="T8" y="T9"/>
                </a:cxn>
              </a:cxnLst>
              <a:rect l="0" t="0" r="r" b="b"/>
              <a:pathLst>
                <a:path w="2573311" h="6866467">
                  <a:moveTo>
                    <a:pt x="0" y="0"/>
                  </a:moveTo>
                  <a:lnTo>
                    <a:pt x="2573311" y="0"/>
                  </a:lnTo>
                  <a:lnTo>
                    <a:pt x="2573311" y="6866467"/>
                  </a:lnTo>
                  <a:lnTo>
                    <a:pt x="1202336" y="6866467"/>
                  </a:lnTo>
                  <a:lnTo>
                    <a:pt x="0" y="0"/>
                  </a:lnTo>
                  <a:close/>
                </a:path>
              </a:pathLst>
            </a:custGeom>
            <a:solidFill>
              <a:srgbClr val="90C226">
                <a:alpha val="20000"/>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054" name="AutoShape 6">
              <a:extLst>
                <a:ext uri="{FF2B5EF4-FFF2-40B4-BE49-F238E27FC236}">
                  <a16:creationId xmlns:a16="http://schemas.microsoft.com/office/drawing/2014/main" id="{5660CD09-F235-4F6C-9E30-E2A6CD814202}"/>
                </a:ext>
              </a:extLst>
            </p:cNvPr>
            <p:cNvSpPr>
              <a:spLocks noChangeArrowheads="1"/>
            </p:cNvSpPr>
            <p:nvPr/>
          </p:nvSpPr>
          <p:spPr bwMode="auto">
            <a:xfrm>
              <a:off x="5627" y="1920"/>
              <a:ext cx="2052" cy="2399"/>
            </a:xfrm>
            <a:prstGeom prst="triangle">
              <a:avLst>
                <a:gd name="adj" fmla="val 50000"/>
              </a:avLst>
            </a:prstGeom>
            <a:solidFill>
              <a:srgbClr val="54A021">
                <a:alpha val="71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055" name="Freeform 7">
              <a:extLst>
                <a:ext uri="{FF2B5EF4-FFF2-40B4-BE49-F238E27FC236}">
                  <a16:creationId xmlns:a16="http://schemas.microsoft.com/office/drawing/2014/main" id="{04CFACAC-3A27-4529-8C93-F0C76A8E23ED}"/>
                </a:ext>
              </a:extLst>
            </p:cNvPr>
            <p:cNvSpPr>
              <a:spLocks noChangeArrowheads="1"/>
            </p:cNvSpPr>
            <p:nvPr/>
          </p:nvSpPr>
          <p:spPr bwMode="auto">
            <a:xfrm>
              <a:off x="5880" y="-5"/>
              <a:ext cx="1797" cy="4324"/>
            </a:xfrm>
            <a:custGeom>
              <a:avLst/>
              <a:gdLst>
                <a:gd name="G0" fmla="+- 39965 0 0"/>
                <a:gd name="G1" fmla="+- 50723 0 0"/>
                <a:gd name="T0" fmla="*/ 0 w 2858013"/>
                <a:gd name="T1" fmla="*/ 0 h 6866467"/>
                <a:gd name="T2" fmla="*/ 2858013 w 2858013"/>
                <a:gd name="T3" fmla="*/ 0 h 6866467"/>
                <a:gd name="T4" fmla="*/ 2858013 w 2858013"/>
                <a:gd name="T5" fmla="*/ 6866467 h 6866467"/>
                <a:gd name="T6" fmla="*/ 2473942 w 2858013"/>
                <a:gd name="T7" fmla="*/ 6866467 h 6866467"/>
                <a:gd name="T8" fmla="*/ 0 w 2858013"/>
                <a:gd name="T9" fmla="*/ 0 h 6866467"/>
              </a:gdLst>
              <a:ahLst/>
              <a:cxnLst>
                <a:cxn ang="0">
                  <a:pos x="T0" y="T1"/>
                </a:cxn>
                <a:cxn ang="0">
                  <a:pos x="T2" y="T3"/>
                </a:cxn>
                <a:cxn ang="0">
                  <a:pos x="T4" y="T5"/>
                </a:cxn>
                <a:cxn ang="0">
                  <a:pos x="T6" y="T7"/>
                </a:cxn>
                <a:cxn ang="0">
                  <a:pos x="T8" y="T9"/>
                </a:cxn>
              </a:cxnLst>
              <a:rect l="0" t="0" r="r" b="b"/>
              <a:pathLst>
                <a:path w="2858013" h="6866467">
                  <a:moveTo>
                    <a:pt x="0" y="0"/>
                  </a:moveTo>
                  <a:lnTo>
                    <a:pt x="2858013" y="0"/>
                  </a:lnTo>
                  <a:lnTo>
                    <a:pt x="2858013" y="6866467"/>
                  </a:lnTo>
                  <a:lnTo>
                    <a:pt x="2473942" y="6866467"/>
                  </a:lnTo>
                  <a:lnTo>
                    <a:pt x="0" y="0"/>
                  </a:lnTo>
                  <a:close/>
                </a:path>
              </a:pathLst>
            </a:custGeom>
            <a:solidFill>
              <a:srgbClr val="3F7819">
                <a:alpha val="70000"/>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056" name="Freeform 8">
              <a:extLst>
                <a:ext uri="{FF2B5EF4-FFF2-40B4-BE49-F238E27FC236}">
                  <a16:creationId xmlns:a16="http://schemas.microsoft.com/office/drawing/2014/main" id="{BAAF570D-553B-4700-BD93-0864A60D7D9A}"/>
                </a:ext>
              </a:extLst>
            </p:cNvPr>
            <p:cNvSpPr>
              <a:spLocks noChangeArrowheads="1"/>
            </p:cNvSpPr>
            <p:nvPr/>
          </p:nvSpPr>
          <p:spPr bwMode="auto">
            <a:xfrm>
              <a:off x="6865" y="-5"/>
              <a:ext cx="812" cy="4324"/>
            </a:xfrm>
            <a:custGeom>
              <a:avLst/>
              <a:gdLst>
                <a:gd name="G0" fmla="+- 44910 0 0"/>
                <a:gd name="G1" fmla="+- 42256 0 0"/>
                <a:gd name="T0" fmla="*/ 1019735 w 1290094"/>
                <a:gd name="T1" fmla="*/ 0 h 6858000"/>
                <a:gd name="T2" fmla="*/ 1290094 w 1290094"/>
                <a:gd name="T3" fmla="*/ 0 h 6858000"/>
                <a:gd name="T4" fmla="*/ 1290094 w 1290094"/>
                <a:gd name="T5" fmla="*/ 6858000 h 6858000"/>
                <a:gd name="T6" fmla="*/ 0 w 1290094"/>
                <a:gd name="T7" fmla="*/ 6858000 h 6858000"/>
                <a:gd name="T8" fmla="*/ 1019735 w 1290094"/>
                <a:gd name="T9" fmla="*/ 0 h 6858000"/>
              </a:gdLst>
              <a:ahLst/>
              <a:cxnLst>
                <a:cxn ang="0">
                  <a:pos x="T0" y="T1"/>
                </a:cxn>
                <a:cxn ang="0">
                  <a:pos x="T2" y="T3"/>
                </a:cxn>
                <a:cxn ang="0">
                  <a:pos x="T4" y="T5"/>
                </a:cxn>
                <a:cxn ang="0">
                  <a:pos x="T6" y="T7"/>
                </a:cxn>
                <a:cxn ang="0">
                  <a:pos x="T8" y="T9"/>
                </a:cxn>
              </a:cxnLst>
              <a:rect l="0" t="0" r="r" b="b"/>
              <a:pathLst>
                <a:path w="1290094" h="6858000">
                  <a:moveTo>
                    <a:pt x="1019735" y="0"/>
                  </a:moveTo>
                  <a:lnTo>
                    <a:pt x="1290094" y="0"/>
                  </a:lnTo>
                  <a:lnTo>
                    <a:pt x="1290094" y="6858000"/>
                  </a:lnTo>
                  <a:lnTo>
                    <a:pt x="0" y="6858000"/>
                  </a:lnTo>
                  <a:lnTo>
                    <a:pt x="1019735" y="0"/>
                  </a:lnTo>
                  <a:close/>
                </a:path>
              </a:pathLst>
            </a:custGeom>
            <a:solidFill>
              <a:srgbClr val="C0E474">
                <a:alpha val="70000"/>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057" name="Freeform 9">
              <a:extLst>
                <a:ext uri="{FF2B5EF4-FFF2-40B4-BE49-F238E27FC236}">
                  <a16:creationId xmlns:a16="http://schemas.microsoft.com/office/drawing/2014/main" id="{7875C0B2-8446-46AC-B08C-B4A84DE1F040}"/>
                </a:ext>
              </a:extLst>
            </p:cNvPr>
            <p:cNvSpPr>
              <a:spLocks noChangeArrowheads="1"/>
            </p:cNvSpPr>
            <p:nvPr/>
          </p:nvSpPr>
          <p:spPr bwMode="auto">
            <a:xfrm>
              <a:off x="6891" y="-5"/>
              <a:ext cx="786" cy="4324"/>
            </a:xfrm>
            <a:custGeom>
              <a:avLst/>
              <a:gdLst>
                <a:gd name="G0" fmla="+- 4641 0 0"/>
                <a:gd name="G1" fmla="+- 42256 0 0"/>
                <a:gd name="T0" fmla="*/ 0 w 1249825"/>
                <a:gd name="T1" fmla="*/ 0 h 6858000"/>
                <a:gd name="T2" fmla="*/ 1249825 w 1249825"/>
                <a:gd name="T3" fmla="*/ 0 h 6858000"/>
                <a:gd name="T4" fmla="*/ 1249825 w 1249825"/>
                <a:gd name="T5" fmla="*/ 6858000 h 6858000"/>
                <a:gd name="T6" fmla="*/ 1109382 w 1249825"/>
                <a:gd name="T7" fmla="*/ 6858000 h 6858000"/>
                <a:gd name="T8" fmla="*/ 0 w 1249825"/>
                <a:gd name="T9" fmla="*/ 0 h 6858000"/>
              </a:gdLst>
              <a:ahLst/>
              <a:cxnLst>
                <a:cxn ang="0">
                  <a:pos x="T0" y="T1"/>
                </a:cxn>
                <a:cxn ang="0">
                  <a:pos x="T2" y="T3"/>
                </a:cxn>
                <a:cxn ang="0">
                  <a:pos x="T4" y="T5"/>
                </a:cxn>
                <a:cxn ang="0">
                  <a:pos x="T6" y="T7"/>
                </a:cxn>
                <a:cxn ang="0">
                  <a:pos x="T8" y="T9"/>
                </a:cxn>
              </a:cxnLst>
              <a:rect l="0" t="0" r="r" b="b"/>
              <a:pathLst>
                <a:path w="1249825" h="6858000">
                  <a:moveTo>
                    <a:pt x="0" y="0"/>
                  </a:moveTo>
                  <a:lnTo>
                    <a:pt x="1249825" y="0"/>
                  </a:lnTo>
                  <a:lnTo>
                    <a:pt x="1249825" y="6858000"/>
                  </a:lnTo>
                  <a:lnTo>
                    <a:pt x="1109382" y="6858000"/>
                  </a:lnTo>
                  <a:lnTo>
                    <a:pt x="0" y="0"/>
                  </a:lnTo>
                  <a:close/>
                </a:path>
              </a:pathLst>
            </a:custGeom>
            <a:solidFill>
              <a:srgbClr val="90C226">
                <a:alpha val="64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058" name="AutoShape 10">
              <a:extLst>
                <a:ext uri="{FF2B5EF4-FFF2-40B4-BE49-F238E27FC236}">
                  <a16:creationId xmlns:a16="http://schemas.microsoft.com/office/drawing/2014/main" id="{697EC91F-2B89-467C-8C11-FB56B88DF88C}"/>
                </a:ext>
              </a:extLst>
            </p:cNvPr>
            <p:cNvSpPr>
              <a:spLocks noChangeArrowheads="1"/>
            </p:cNvSpPr>
            <p:nvPr/>
          </p:nvSpPr>
          <p:spPr bwMode="auto">
            <a:xfrm>
              <a:off x="6533" y="2261"/>
              <a:ext cx="1144" cy="2057"/>
            </a:xfrm>
            <a:prstGeom prst="triangle">
              <a:avLst>
                <a:gd name="adj" fmla="val 50000"/>
              </a:avLst>
            </a:prstGeom>
            <a:solidFill>
              <a:srgbClr val="90C226">
                <a:alpha val="79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059" name="AutoShape 11">
              <a:extLst>
                <a:ext uri="{FF2B5EF4-FFF2-40B4-BE49-F238E27FC236}">
                  <a16:creationId xmlns:a16="http://schemas.microsoft.com/office/drawing/2014/main" id="{A042BEC1-C652-4553-81AD-66C0BBCF0554}"/>
                </a:ext>
              </a:extLst>
            </p:cNvPr>
            <p:cNvSpPr>
              <a:spLocks noChangeArrowheads="1"/>
            </p:cNvSpPr>
            <p:nvPr/>
          </p:nvSpPr>
          <p:spPr bwMode="auto">
            <a:xfrm>
              <a:off x="0" y="2528"/>
              <a:ext cx="281" cy="1791"/>
            </a:xfrm>
            <a:prstGeom prst="triangle">
              <a:avLst>
                <a:gd name="adj" fmla="val 50000"/>
              </a:avLst>
            </a:prstGeom>
            <a:solidFill>
              <a:srgbClr val="90C226">
                <a:alpha val="84999"/>
              </a:srgbClr>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2060" name="Rectangle 12">
            <a:extLst>
              <a:ext uri="{FF2B5EF4-FFF2-40B4-BE49-F238E27FC236}">
                <a16:creationId xmlns:a16="http://schemas.microsoft.com/office/drawing/2014/main" id="{2DEDADE8-E114-479E-99A1-CEAE291A3B89}"/>
              </a:ext>
            </a:extLst>
          </p:cNvPr>
          <p:cNvSpPr>
            <a:spLocks noGrp="1" noChangeArrowheads="1"/>
          </p:cNvSpPr>
          <p:nvPr>
            <p:ph type="title"/>
          </p:nvPr>
        </p:nvSpPr>
        <p:spPr bwMode="auto">
          <a:xfrm>
            <a:off x="677863" y="609600"/>
            <a:ext cx="8594725" cy="13192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it-IT"/>
              <a:t>Fate clic per modificare il formato del testo del titoloClick to edit Master title style</a:t>
            </a:r>
          </a:p>
        </p:txBody>
      </p:sp>
      <p:sp>
        <p:nvSpPr>
          <p:cNvPr id="2061" name="Rectangle 13">
            <a:extLst>
              <a:ext uri="{FF2B5EF4-FFF2-40B4-BE49-F238E27FC236}">
                <a16:creationId xmlns:a16="http://schemas.microsoft.com/office/drawing/2014/main" id="{FFE32618-3F3B-4FEE-A93F-BE8E5BA6B312}"/>
              </a:ext>
            </a:extLst>
          </p:cNvPr>
          <p:cNvSpPr>
            <a:spLocks noGrp="1" noChangeArrowheads="1"/>
          </p:cNvSpPr>
          <p:nvPr>
            <p:ph type="body" idx="1"/>
          </p:nvPr>
        </p:nvSpPr>
        <p:spPr bwMode="auto">
          <a:xfrm>
            <a:off x="677863" y="2160588"/>
            <a:ext cx="8594725" cy="38782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it-IT"/>
              <a:t>Fate clic per modificare il formato del testo della struttura</a:t>
            </a:r>
          </a:p>
          <a:p>
            <a:pPr lvl="1"/>
            <a:r>
              <a:rPr lang="en-GB" altLang="it-IT"/>
              <a:t>Secondo livello struttura</a:t>
            </a:r>
          </a:p>
          <a:p>
            <a:pPr lvl="2"/>
            <a:r>
              <a:rPr lang="en-GB" altLang="it-IT"/>
              <a:t>Terzo livello struttura</a:t>
            </a:r>
          </a:p>
          <a:p>
            <a:pPr lvl="3"/>
            <a:r>
              <a:rPr lang="en-GB" altLang="it-IT"/>
              <a:t>Quarto livello struttura</a:t>
            </a:r>
          </a:p>
          <a:p>
            <a:pPr lvl="4"/>
            <a:r>
              <a:rPr lang="en-GB" altLang="it-IT"/>
              <a:t>Quinto livello struttura</a:t>
            </a:r>
          </a:p>
          <a:p>
            <a:pPr lvl="4"/>
            <a:r>
              <a:rPr lang="en-GB" altLang="it-IT"/>
              <a:t>Sesto livello struttura</a:t>
            </a:r>
          </a:p>
          <a:p>
            <a:pPr lvl="4"/>
            <a:r>
              <a:rPr lang="en-GB" altLang="it-IT"/>
              <a:t>Settimo livello struttura</a:t>
            </a:r>
          </a:p>
          <a:p>
            <a:pPr lvl="4"/>
            <a:r>
              <a:rPr lang="en-GB" altLang="it-IT"/>
              <a:t>Ottavo livello struttura</a:t>
            </a:r>
          </a:p>
          <a:p>
            <a:pPr lvl="0"/>
            <a:r>
              <a:rPr lang="en-GB" altLang="it-IT"/>
              <a:t>Nono livello strutturaClick to edit Master text styles</a:t>
            </a:r>
          </a:p>
          <a:p>
            <a:pPr lvl="1"/>
            <a:r>
              <a:rPr lang="en-GB" altLang="it-IT"/>
              <a:t>Second level</a:t>
            </a:r>
          </a:p>
          <a:p>
            <a:pPr lvl="2"/>
            <a:r>
              <a:rPr lang="en-GB" altLang="it-IT"/>
              <a:t>Third level</a:t>
            </a:r>
          </a:p>
          <a:p>
            <a:pPr lvl="3"/>
            <a:r>
              <a:rPr lang="en-GB" altLang="it-IT"/>
              <a:t>Fourth level</a:t>
            </a:r>
          </a:p>
          <a:p>
            <a:pPr lvl="4"/>
            <a:r>
              <a:rPr lang="en-GB" altLang="it-IT"/>
              <a:t>Fifth level</a:t>
            </a:r>
          </a:p>
        </p:txBody>
      </p:sp>
      <p:sp>
        <p:nvSpPr>
          <p:cNvPr id="2062" name="Rectangle 14">
            <a:extLst>
              <a:ext uri="{FF2B5EF4-FFF2-40B4-BE49-F238E27FC236}">
                <a16:creationId xmlns:a16="http://schemas.microsoft.com/office/drawing/2014/main" id="{AB81FCA1-B111-447F-9B66-D26B7FBD1F90}"/>
              </a:ext>
            </a:extLst>
          </p:cNvPr>
          <p:cNvSpPr>
            <a:spLocks noGrp="1" noChangeArrowheads="1"/>
          </p:cNvSpPr>
          <p:nvPr>
            <p:ph type="dt"/>
          </p:nvPr>
        </p:nvSpPr>
        <p:spPr bwMode="auto">
          <a:xfrm>
            <a:off x="7205663" y="6042025"/>
            <a:ext cx="909637" cy="363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hangingPunct="1">
              <a:lnSpc>
                <a:spcPct val="100000"/>
              </a:lnSpc>
              <a:tabLst>
                <a:tab pos="723900" algn="l"/>
              </a:tabLst>
              <a:defRPr>
                <a:solidFill>
                  <a:srgbClr val="000000"/>
                </a:solidFill>
                <a:latin typeface="+mn-lt"/>
                <a:cs typeface="Lucida Sans Unicode" panose="020B0602030504020204" pitchFamily="34" charset="0"/>
              </a:defRPr>
            </a:lvl1pPr>
          </a:lstStyle>
          <a:p>
            <a:r>
              <a:rPr lang="en-GB" altLang="it-IT"/>
              <a:t>11/08/21</a:t>
            </a:r>
          </a:p>
        </p:txBody>
      </p:sp>
      <p:sp>
        <p:nvSpPr>
          <p:cNvPr id="2063" name="Text Box 15">
            <a:extLst>
              <a:ext uri="{FF2B5EF4-FFF2-40B4-BE49-F238E27FC236}">
                <a16:creationId xmlns:a16="http://schemas.microsoft.com/office/drawing/2014/main" id="{88A8D694-5AE2-4570-B79F-517C52DB3091}"/>
              </a:ext>
            </a:extLst>
          </p:cNvPr>
          <p:cNvSpPr txBox="1">
            <a:spLocks noChangeArrowheads="1"/>
          </p:cNvSpPr>
          <p:nvPr/>
        </p:nvSpPr>
        <p:spPr bwMode="auto">
          <a:xfrm>
            <a:off x="677863" y="6042025"/>
            <a:ext cx="6297612" cy="365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064" name="Rectangle 16">
            <a:extLst>
              <a:ext uri="{FF2B5EF4-FFF2-40B4-BE49-F238E27FC236}">
                <a16:creationId xmlns:a16="http://schemas.microsoft.com/office/drawing/2014/main" id="{782E7ED6-9B76-419D-B329-4F0417DD559F}"/>
              </a:ext>
            </a:extLst>
          </p:cNvPr>
          <p:cNvSpPr>
            <a:spLocks noGrp="1" noChangeArrowheads="1"/>
          </p:cNvSpPr>
          <p:nvPr>
            <p:ph type="sldNum"/>
          </p:nvPr>
        </p:nvSpPr>
        <p:spPr bwMode="auto">
          <a:xfrm>
            <a:off x="8589963" y="6042025"/>
            <a:ext cx="681037" cy="3635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hangingPunct="1">
              <a:lnSpc>
                <a:spcPct val="100000"/>
              </a:lnSpc>
              <a:defRPr>
                <a:solidFill>
                  <a:srgbClr val="000000"/>
                </a:solidFill>
                <a:latin typeface="+mn-lt"/>
                <a:cs typeface="Lucida Sans Unicode" panose="020B0602030504020204" pitchFamily="34" charset="0"/>
              </a:defRPr>
            </a:lvl1pPr>
          </a:lstStyle>
          <a:p>
            <a:fld id="{4E9CEECD-59CC-4C9C-AD7E-AF5E0A2A1BD7}" type="slidenum">
              <a:rPr lang="en-GB" altLang="it-IT"/>
              <a:pPr/>
              <a:t>‹#›</a:t>
            </a:fld>
            <a:endParaRPr lang="en-GB" altLang="it-IT"/>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sldNum="0" hdr="0" ftr="0"/>
  <p:txStyles>
    <p:titleStyle>
      <a:lvl1pPr algn="l" defTabSz="449263" rtl="0" fontAlgn="base">
        <a:lnSpc>
          <a:spcPct val="104000"/>
        </a:lnSpc>
        <a:spcBef>
          <a:spcPct val="0"/>
        </a:spcBef>
        <a:spcAft>
          <a:spcPct val="0"/>
        </a:spcAft>
        <a:buClr>
          <a:srgbClr val="000000"/>
        </a:buClr>
        <a:buSzPct val="100000"/>
        <a:buFont typeface="Times New Roman" panose="02020603050405020304" pitchFamily="18" charset="0"/>
        <a:defRPr kern="1200">
          <a:solidFill>
            <a:srgbClr val="000000"/>
          </a:solidFill>
          <a:latin typeface="+mj-lt"/>
          <a:ea typeface="+mj-ea"/>
          <a:cs typeface="+mj-cs"/>
        </a:defRPr>
      </a:lvl1pPr>
      <a:lvl2pPr marL="742950" indent="-28575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2pPr>
      <a:lvl3pPr marL="11430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3pPr>
      <a:lvl4pPr marL="16002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4pPr>
      <a:lvl5pPr marL="20574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5pPr>
      <a:lvl6pPr marL="25146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6pPr>
      <a:lvl7pPr marL="29718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7pPr>
      <a:lvl8pPr marL="34290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8pPr>
      <a:lvl9pPr marL="3886200" indent="-228600" algn="l" defTabSz="449263" rtl="0" fontAlgn="base">
        <a:lnSpc>
          <a:spcPct val="104000"/>
        </a:lnSpc>
        <a:spcBef>
          <a:spcPct val="0"/>
        </a:spcBef>
        <a:spcAft>
          <a:spcPct val="0"/>
        </a:spcAft>
        <a:buClr>
          <a:srgbClr val="000000"/>
        </a:buClr>
        <a:buSzPct val="100000"/>
        <a:buFont typeface="Times New Roman" panose="02020603050405020304" pitchFamily="18" charset="0"/>
        <a:defRPr>
          <a:solidFill>
            <a:srgbClr val="000000"/>
          </a:solidFill>
          <a:latin typeface="Trebuchet MS" panose="020B0603020202020204" pitchFamily="34" charset="0"/>
          <a:ea typeface="Microsoft YaHei" panose="020B0503020204020204" pitchFamily="34" charset="-122"/>
        </a:defRPr>
      </a:lvl9pPr>
    </p:titleStyle>
    <p:bodyStyle>
      <a:lvl1pPr marL="342900" indent="-342900" algn="l" defTabSz="449263" rtl="0" fontAlgn="base">
        <a:lnSpc>
          <a:spcPct val="104000"/>
        </a:lnSpc>
        <a:spcBef>
          <a:spcPct val="0"/>
        </a:spcBef>
        <a:spcAft>
          <a:spcPts val="1425"/>
        </a:spcAft>
        <a:buClr>
          <a:srgbClr val="000000"/>
        </a:buClr>
        <a:buSzPct val="100000"/>
        <a:buFont typeface="Times New Roman" panose="02020603050405020304" pitchFamily="18" charset="0"/>
        <a:defRPr kern="1200">
          <a:solidFill>
            <a:srgbClr val="404040"/>
          </a:solidFill>
          <a:latin typeface="+mn-lt"/>
          <a:ea typeface="+mn-ea"/>
          <a:cs typeface="+mn-cs"/>
        </a:defRPr>
      </a:lvl1pPr>
      <a:lvl2pPr marL="742950" indent="-285750" algn="l" defTabSz="449263" rtl="0" fontAlgn="base">
        <a:lnSpc>
          <a:spcPct val="104000"/>
        </a:lnSpc>
        <a:spcBef>
          <a:spcPct val="0"/>
        </a:spcBef>
        <a:spcAft>
          <a:spcPts val="1138"/>
        </a:spcAft>
        <a:buClr>
          <a:srgbClr val="000000"/>
        </a:buClr>
        <a:buSzPct val="100000"/>
        <a:buFont typeface="Times New Roman" panose="02020603050405020304" pitchFamily="18" charset="0"/>
        <a:defRPr sz="1400" kern="1200">
          <a:solidFill>
            <a:srgbClr val="404040"/>
          </a:solidFill>
          <a:latin typeface="+mn-lt"/>
          <a:ea typeface="+mn-ea"/>
          <a:cs typeface="+mn-cs"/>
        </a:defRPr>
      </a:lvl2pPr>
      <a:lvl3pPr marL="1143000" indent="-228600" algn="l" defTabSz="449263" rtl="0" fontAlgn="base">
        <a:lnSpc>
          <a:spcPct val="104000"/>
        </a:lnSpc>
        <a:spcBef>
          <a:spcPct val="0"/>
        </a:spcBef>
        <a:spcAft>
          <a:spcPts val="850"/>
        </a:spcAft>
        <a:buClr>
          <a:srgbClr val="000000"/>
        </a:buClr>
        <a:buSzPct val="100000"/>
        <a:buFont typeface="Times New Roman" panose="02020603050405020304" pitchFamily="18" charset="0"/>
        <a:defRPr sz="1200" kern="1200">
          <a:solidFill>
            <a:srgbClr val="404040"/>
          </a:solidFill>
          <a:latin typeface="+mn-lt"/>
          <a:ea typeface="+mn-ea"/>
          <a:cs typeface="+mn-cs"/>
        </a:defRPr>
      </a:lvl3pPr>
      <a:lvl4pPr marL="1600200" indent="-228600" algn="l" defTabSz="449263" rtl="0" fontAlgn="base">
        <a:lnSpc>
          <a:spcPct val="104000"/>
        </a:lnSpc>
        <a:spcBef>
          <a:spcPct val="0"/>
        </a:spcBef>
        <a:spcAft>
          <a:spcPts val="575"/>
        </a:spcAft>
        <a:buClr>
          <a:srgbClr val="000000"/>
        </a:buClr>
        <a:buSzPct val="100000"/>
        <a:buFont typeface="Times New Roman" panose="02020603050405020304" pitchFamily="18" charset="0"/>
        <a:defRPr sz="1200" kern="1200">
          <a:solidFill>
            <a:srgbClr val="404040"/>
          </a:solidFill>
          <a:latin typeface="+mn-lt"/>
          <a:ea typeface="+mn-ea"/>
          <a:cs typeface="+mn-cs"/>
        </a:defRPr>
      </a:lvl4pPr>
      <a:lvl5pPr marL="2057400" indent="-228600" algn="l" defTabSz="449263" rtl="0" fontAlgn="base">
        <a:lnSpc>
          <a:spcPct val="104000"/>
        </a:lnSpc>
        <a:spcBef>
          <a:spcPct val="0"/>
        </a:spcBef>
        <a:spcAft>
          <a:spcPts val="288"/>
        </a:spcAft>
        <a:buClr>
          <a:srgbClr val="000000"/>
        </a:buClr>
        <a:buSzPct val="100000"/>
        <a:buFont typeface="Times New Roman" panose="02020603050405020304" pitchFamily="18" charset="0"/>
        <a:defRPr sz="2000" kern="1200">
          <a:solidFill>
            <a:srgbClr val="40404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7.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5000"/>
                <a:satMod val="135000"/>
              </a:schemeClr>
              <a:prstClr val="white"/>
            </a:duotone>
            <a:extLst>
              <a:ext uri="{BEBA8EAE-BF5A-486C-A8C5-ECC9F3942E4B}">
                <a14:imgProps xmlns:a14="http://schemas.microsoft.com/office/drawing/2010/main">
                  <a14:imgLayer r:embed="rId3">
                    <a14:imgEffect>
                      <a14:saturation sat="0"/>
                    </a14:imgEffect>
                  </a14:imgLayer>
                </a14:imgProps>
              </a:ext>
            </a:extLst>
          </a:blip>
          <a:tile tx="0" ty="0" sx="100000" sy="100000" flip="none" algn="tl"/>
        </a:blip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0FC30A9A-F2B9-476C-B290-26757730D12F}"/>
              </a:ext>
            </a:extLst>
          </p:cNvPr>
          <p:cNvSpPr>
            <a:spLocks noGrp="1"/>
          </p:cNvSpPr>
          <p:nvPr>
            <p:ph type="ctrTitle"/>
          </p:nvPr>
        </p:nvSpPr>
        <p:spPr>
          <a:xfrm>
            <a:off x="1950720" y="300672"/>
            <a:ext cx="9144000" cy="2387600"/>
          </a:xfrm>
        </p:spPr>
        <p:txBody>
          <a:bodyPr/>
          <a:lstStyle/>
          <a:p>
            <a:pPr algn="l"/>
            <a:r>
              <a:rPr lang="en-GB" dirty="0">
                <a:latin typeface="Rockwell Condensed" panose="02060603050405020104" pitchFamily="18" charset="0"/>
              </a:rPr>
              <a:t>Effective Team Working and Communication</a:t>
            </a:r>
          </a:p>
        </p:txBody>
      </p:sp>
      <p:sp>
        <p:nvSpPr>
          <p:cNvPr id="3" name="Sottotitolo 2">
            <a:extLst>
              <a:ext uri="{FF2B5EF4-FFF2-40B4-BE49-F238E27FC236}">
                <a16:creationId xmlns:a16="http://schemas.microsoft.com/office/drawing/2014/main" id="{E1045645-9F8B-47B7-AFD2-28A25B4261DF}"/>
              </a:ext>
            </a:extLst>
          </p:cNvPr>
          <p:cNvSpPr>
            <a:spLocks noGrp="1"/>
          </p:cNvSpPr>
          <p:nvPr>
            <p:ph type="subTitle" idx="1"/>
          </p:nvPr>
        </p:nvSpPr>
        <p:spPr>
          <a:xfrm>
            <a:off x="1950720" y="2868812"/>
            <a:ext cx="8107680" cy="3186548"/>
          </a:xfrm>
        </p:spPr>
        <p:txBody>
          <a:bodyPr>
            <a:normAutofit fontScale="92500" lnSpcReduction="20000"/>
          </a:bodyPr>
          <a:lstStyle/>
          <a:p>
            <a:pPr algn="l"/>
            <a:r>
              <a:rPr lang="en-GB" sz="3100" b="1" dirty="0">
                <a:latin typeface="Agency FB" panose="020B0503020202020204" pitchFamily="34" charset="0"/>
              </a:rPr>
              <a:t>Lecturer: Anita Nan</a:t>
            </a:r>
          </a:p>
          <a:p>
            <a:pPr algn="l"/>
            <a:r>
              <a:rPr lang="en-GB" sz="3100" b="1" dirty="0">
                <a:latin typeface="Agency FB" panose="020B0503020202020204" pitchFamily="34" charset="0"/>
              </a:rPr>
              <a:t>Team Leader: Rasel Khan (2011485) – </a:t>
            </a:r>
            <a:r>
              <a:rPr lang="en-GB" sz="3100" dirty="0">
                <a:latin typeface="Agency FB" panose="020B0503020202020204" pitchFamily="34" charset="0"/>
              </a:rPr>
              <a:t>Team Role</a:t>
            </a:r>
          </a:p>
          <a:p>
            <a:pPr algn="l"/>
            <a:r>
              <a:rPr lang="en-GB" sz="3100" b="1" dirty="0">
                <a:latin typeface="Agency FB" panose="020B0503020202020204" pitchFamily="34" charset="0"/>
              </a:rPr>
              <a:t>Gyulten Aleksandrova Atanasova (2023537) – </a:t>
            </a:r>
            <a:r>
              <a:rPr lang="en-GB" sz="3100" dirty="0">
                <a:latin typeface="Agency FB" panose="020B0503020202020204" pitchFamily="34" charset="0"/>
              </a:rPr>
              <a:t>Benefits of Team Working</a:t>
            </a:r>
          </a:p>
          <a:p>
            <a:pPr algn="l"/>
            <a:r>
              <a:rPr lang="en-GB" sz="3100" b="1" dirty="0">
                <a:latin typeface="Agency FB" panose="020B0503020202020204" pitchFamily="34" charset="0"/>
              </a:rPr>
              <a:t>Ruzina Begum (2024464) – </a:t>
            </a:r>
            <a:r>
              <a:rPr lang="en-GB" sz="3100" dirty="0">
                <a:latin typeface="Agency FB" panose="020B0503020202020204" pitchFamily="34" charset="0"/>
              </a:rPr>
              <a:t>Stages of Team Working</a:t>
            </a:r>
          </a:p>
          <a:p>
            <a:pPr algn="l"/>
            <a:r>
              <a:rPr lang="en-GB" sz="3100" b="1" dirty="0">
                <a:latin typeface="Agency FB" panose="020B0503020202020204" pitchFamily="34" charset="0"/>
              </a:rPr>
              <a:t>Rafeda Rokshana Amin (2022467) – </a:t>
            </a:r>
            <a:r>
              <a:rPr lang="en-GB" sz="3100" dirty="0">
                <a:latin typeface="Agency FB" panose="020B0503020202020204" pitchFamily="34" charset="0"/>
              </a:rPr>
              <a:t>Managing Conflicts</a:t>
            </a:r>
          </a:p>
          <a:p>
            <a:pPr algn="l"/>
            <a:r>
              <a:rPr lang="en-GB" sz="3100" b="1" dirty="0">
                <a:latin typeface="Agency FB" panose="020B0503020202020204" pitchFamily="34" charset="0"/>
              </a:rPr>
              <a:t>Kujeji Tunkara  (2022466) – </a:t>
            </a:r>
            <a:r>
              <a:rPr lang="en-GB" sz="3100" dirty="0">
                <a:latin typeface="Agency FB" panose="020B0503020202020204" pitchFamily="34" charset="0"/>
              </a:rPr>
              <a:t>Successful Team Development</a:t>
            </a:r>
          </a:p>
          <a:p>
            <a:pPr algn="l"/>
            <a:endParaRPr lang="en-GB" dirty="0">
              <a:latin typeface="Agency FB" panose="020B0503020202020204" pitchFamily="34" charset="0"/>
            </a:endParaRPr>
          </a:p>
          <a:p>
            <a:pPr algn="l"/>
            <a:endParaRPr lang="en-GB" dirty="0"/>
          </a:p>
        </p:txBody>
      </p:sp>
      <p:sp>
        <p:nvSpPr>
          <p:cNvPr id="7" name="CasellaDiTesto 6">
            <a:extLst>
              <a:ext uri="{FF2B5EF4-FFF2-40B4-BE49-F238E27FC236}">
                <a16:creationId xmlns:a16="http://schemas.microsoft.com/office/drawing/2014/main" id="{9B9ECADD-79CE-4FAF-B314-02869E4A42E6}"/>
              </a:ext>
            </a:extLst>
          </p:cNvPr>
          <p:cNvSpPr txBox="1"/>
          <p:nvPr/>
        </p:nvSpPr>
        <p:spPr>
          <a:xfrm rot="16200000">
            <a:off x="-1736299" y="2453314"/>
            <a:ext cx="4836160" cy="830997"/>
          </a:xfrm>
          <a:prstGeom prst="rect">
            <a:avLst/>
          </a:prstGeom>
          <a:noFill/>
        </p:spPr>
        <p:txBody>
          <a:bodyPr wrap="square" rtlCol="0">
            <a:spAutoFit/>
          </a:bodyPr>
          <a:lstStyle/>
          <a:p>
            <a:r>
              <a:rPr lang="en-GB" sz="4800" b="1" dirty="0">
                <a:latin typeface="Agency FB" panose="020B0503020202020204" pitchFamily="34" charset="0"/>
              </a:rPr>
              <a:t>BMSW4002_LON</a:t>
            </a:r>
          </a:p>
        </p:txBody>
      </p:sp>
    </p:spTree>
    <p:extLst>
      <p:ext uri="{BB962C8B-B14F-4D97-AF65-F5344CB8AC3E}">
        <p14:creationId xmlns:p14="http://schemas.microsoft.com/office/powerpoint/2010/main" val="23402782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121" name="Rectangle 1">
            <a:extLst>
              <a:ext uri="{FF2B5EF4-FFF2-40B4-BE49-F238E27FC236}">
                <a16:creationId xmlns:a16="http://schemas.microsoft.com/office/drawing/2014/main" id="{34C4CFFA-BE96-4A9C-92BC-B28434161DE3}"/>
              </a:ext>
            </a:extLst>
          </p:cNvPr>
          <p:cNvSpPr>
            <a:spLocks noGrp="1" noChangeArrowheads="1"/>
          </p:cNvSpPr>
          <p:nvPr>
            <p:ph type="title" idx="4294967295"/>
          </p:nvPr>
        </p:nvSpPr>
        <p:spPr>
          <a:xfrm>
            <a:off x="2399234" y="2073715"/>
            <a:ext cx="6935759" cy="2993042"/>
          </a:xfrm>
        </p:spPr>
        <p:txBody>
          <a:bodyPr vert="horz" lIns="91440" tIns="45720" rIns="91440" bIns="45720" rtlCol="0" anchor="ctr">
            <a:normAutofit/>
          </a:bodyPr>
          <a:lstStyle/>
          <a:p>
            <a:pPr algn="ctr" defTabSz="914400">
              <a:lnSpc>
                <a:spcPct val="90000"/>
              </a:lnSpc>
              <a:tabLst>
                <a:tab pos="723900" algn="l"/>
                <a:tab pos="1447800" algn="l"/>
                <a:tab pos="2171700" algn="l"/>
                <a:tab pos="2895600" algn="l"/>
                <a:tab pos="3619500" algn="l"/>
                <a:tab pos="4343400" algn="l"/>
                <a:tab pos="5067300" algn="l"/>
                <a:tab pos="5791200" algn="l"/>
                <a:tab pos="6515100" algn="l"/>
                <a:tab pos="7239000" algn="l"/>
              </a:tabLst>
            </a:pPr>
            <a:r>
              <a:rPr lang="en-US" altLang="it-IT" sz="6800" b="1" kern="1200">
                <a:solidFill>
                  <a:schemeClr val="bg1"/>
                </a:solidFill>
                <a:latin typeface="+mj-lt"/>
                <a:ea typeface="+mj-ea"/>
                <a:cs typeface="+mj-cs"/>
              </a:rPr>
              <a:t>Benefits of Teamwork</a:t>
            </a:r>
            <a:br>
              <a:rPr lang="en-US" altLang="it-IT" sz="6800" kern="1200">
                <a:solidFill>
                  <a:schemeClr val="bg1"/>
                </a:solidFill>
                <a:latin typeface="+mj-lt"/>
                <a:ea typeface="+mj-ea"/>
                <a:cs typeface="+mj-cs"/>
              </a:rPr>
            </a:br>
            <a:endParaRPr lang="en-US" altLang="it-IT" sz="6800" kern="1200">
              <a:solidFill>
                <a:schemeClr val="bg1"/>
              </a:solidFill>
              <a:latin typeface="+mj-lt"/>
              <a:ea typeface="+mj-ea"/>
              <a:cs typeface="+mj-cs"/>
            </a:endParaRPr>
          </a:p>
        </p:txBody>
      </p:sp>
      <p:sp>
        <p:nvSpPr>
          <p:cNvPr id="5122" name="Rectangle 2">
            <a:extLst>
              <a:ext uri="{FF2B5EF4-FFF2-40B4-BE49-F238E27FC236}">
                <a16:creationId xmlns:a16="http://schemas.microsoft.com/office/drawing/2014/main" id="{91BF3D0A-2EFD-4DB5-989E-00D4947E6784}"/>
              </a:ext>
            </a:extLst>
          </p:cNvPr>
          <p:cNvSpPr>
            <a:spLocks noGrp="1" noChangeArrowheads="1"/>
          </p:cNvSpPr>
          <p:nvPr>
            <p:ph type="subTitle" idx="4294967295"/>
          </p:nvPr>
        </p:nvSpPr>
        <p:spPr>
          <a:xfrm>
            <a:off x="2399234" y="1369077"/>
            <a:ext cx="6935759" cy="2201159"/>
          </a:xfrm>
        </p:spPr>
        <p:txBody>
          <a:bodyPr vert="horz" lIns="91440" tIns="45720" rIns="91440" bIns="45720" rtlCol="0">
            <a:normAutofit/>
          </a:bodyPr>
          <a:lstStyle/>
          <a:p>
            <a:pPr marL="0" indent="0" algn="ctr" defTabSz="914400">
              <a:lnSpc>
                <a:spcPct val="90000"/>
              </a:lnSpc>
              <a:spcBef>
                <a:spcPts val="1000"/>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US" altLang="it-IT" sz="2000" kern="1200">
                <a:solidFill>
                  <a:schemeClr val="bg1"/>
                </a:solidFill>
                <a:latin typeface="+mn-lt"/>
                <a:ea typeface="+mn-ea"/>
                <a:cs typeface="+mn-cs"/>
              </a:rPr>
              <a:t>	Presented  By: Gyulten Atanasova </a:t>
            </a:r>
          </a:p>
          <a:p>
            <a:pPr marL="0" indent="0" algn="ctr" defTabSz="914400">
              <a:lnSpc>
                <a:spcPct val="90000"/>
              </a:lnSpc>
              <a:spcBef>
                <a:spcPts val="1000"/>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US" altLang="it-IT" sz="2000" kern="1200">
                <a:solidFill>
                  <a:schemeClr val="bg1"/>
                </a:solidFill>
                <a:latin typeface="+mn-lt"/>
                <a:ea typeface="+mn-ea"/>
                <a:cs typeface="+mn-cs"/>
              </a:rPr>
              <a:t>2023537</a:t>
            </a:r>
          </a:p>
        </p:txBody>
      </p:sp>
      <p:sp>
        <p:nvSpPr>
          <p:cNvPr id="73" name="Rectangle 72">
            <a:extLst>
              <a:ext uri="{FF2B5EF4-FFF2-40B4-BE49-F238E27FC236}">
                <a16:creationId xmlns:a16="http://schemas.microsoft.com/office/drawing/2014/main" id="{81BD432D-FAB3-4B5D-BF27-4DA7C75B3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5" name="Straight Connector 74">
            <a:extLst>
              <a:ext uri="{FF2B5EF4-FFF2-40B4-BE49-F238E27FC236}">
                <a16:creationId xmlns:a16="http://schemas.microsoft.com/office/drawing/2014/main" id="{E6D6B450-4278-45B8-88C7-C061710E3C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399233" y="1883640"/>
            <a:ext cx="693576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74234A4C-A256-4139-A5F4-27078F0D67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399233" y="5066757"/>
            <a:ext cx="693576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105341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6145" name="Rectangle 1">
            <a:extLst>
              <a:ext uri="{FF2B5EF4-FFF2-40B4-BE49-F238E27FC236}">
                <a16:creationId xmlns:a16="http://schemas.microsoft.com/office/drawing/2014/main" id="{638B492B-F8D7-48CC-A608-8275CE3DA5F3}"/>
              </a:ext>
            </a:extLst>
          </p:cNvPr>
          <p:cNvSpPr>
            <a:spLocks noGrp="1" noChangeArrowheads="1"/>
          </p:cNvSpPr>
          <p:nvPr>
            <p:ph type="title" idx="4294967295"/>
          </p:nvPr>
        </p:nvSpPr>
        <p:spPr>
          <a:xfrm>
            <a:off x="838200" y="669925"/>
            <a:ext cx="4508946" cy="1325563"/>
          </a:xfrm>
        </p:spPr>
        <p:txBody>
          <a:bodyPr vert="horz" lIns="91440" tIns="45720" rIns="91440" bIns="45720" rtlCol="0" anchor="b">
            <a:normAutofit/>
          </a:bodyPr>
          <a:lstStyle/>
          <a:p>
            <a:pPr algn="r" defTabSz="914400">
              <a:lnSpc>
                <a:spcPct val="90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altLang="it-IT" sz="4400" b="1" kern="1200">
                <a:solidFill>
                  <a:schemeClr val="bg1"/>
                </a:solidFill>
                <a:latin typeface="+mj-lt"/>
                <a:ea typeface="+mj-ea"/>
                <a:cs typeface="+mj-cs"/>
              </a:rPr>
              <a:t>Introduction </a:t>
            </a:r>
          </a:p>
        </p:txBody>
      </p:sp>
      <p:cxnSp>
        <p:nvCxnSpPr>
          <p:cNvPr id="73" name="Straight Connector 7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146" name="Text Box 2">
            <a:extLst>
              <a:ext uri="{FF2B5EF4-FFF2-40B4-BE49-F238E27FC236}">
                <a16:creationId xmlns:a16="http://schemas.microsoft.com/office/drawing/2014/main" id="{9CE448EE-6765-4965-8042-D2957B934466}"/>
              </a:ext>
            </a:extLst>
          </p:cNvPr>
          <p:cNvSpPr txBox="1">
            <a:spLocks noChangeArrowheads="1"/>
          </p:cNvSpPr>
          <p:nvPr/>
        </p:nvSpPr>
        <p:spPr bwMode="auto">
          <a:xfrm>
            <a:off x="1392667" y="2398957"/>
            <a:ext cx="9406666" cy="352614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ormAutofit/>
          </a:bodyPr>
          <a:lstStyle>
            <a:lvl1pPr marL="342900" indent="-341313">
              <a:tabLst>
                <a:tab pos="723900" algn="l"/>
                <a:tab pos="1447800" algn="l"/>
                <a:tab pos="2171700" algn="l"/>
                <a:tab pos="2895600" algn="l"/>
                <a:tab pos="3619500" algn="l"/>
                <a:tab pos="4343400" algn="l"/>
                <a:tab pos="5067300" algn="l"/>
                <a:tab pos="5791200" algn="l"/>
                <a:tab pos="6515100" algn="l"/>
                <a:tab pos="7239000" algn="l"/>
                <a:tab pos="79629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 pos="4343400" algn="l"/>
                <a:tab pos="5067300" algn="l"/>
                <a:tab pos="5791200" algn="l"/>
                <a:tab pos="6515100" algn="l"/>
                <a:tab pos="7239000" algn="l"/>
                <a:tab pos="79629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 pos="4343400" algn="l"/>
                <a:tab pos="5067300" algn="l"/>
                <a:tab pos="5791200" algn="l"/>
                <a:tab pos="6515100" algn="l"/>
                <a:tab pos="7239000" algn="l"/>
                <a:tab pos="79629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 pos="4343400" algn="l"/>
                <a:tab pos="5067300" algn="l"/>
                <a:tab pos="5791200" algn="l"/>
                <a:tab pos="6515100" algn="l"/>
                <a:tab pos="7239000" algn="l"/>
                <a:tab pos="79629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 pos="4343400" algn="l"/>
                <a:tab pos="5067300" algn="l"/>
                <a:tab pos="5791200" algn="l"/>
                <a:tab pos="6515100" algn="l"/>
                <a:tab pos="7239000" algn="l"/>
                <a:tab pos="79629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a:solidFill>
                  <a:srgbClr val="000000"/>
                </a:solidFill>
                <a:latin typeface="Arial" panose="020B0604020202020204" pitchFamily="34" charset="0"/>
                <a:ea typeface="Microsoft YaHei" panose="020B0503020204020204" pitchFamily="34" charset="-122"/>
              </a:defRPr>
            </a:lvl9pPr>
          </a:lstStyle>
          <a:p>
            <a:pPr indent="-228600">
              <a:lnSpc>
                <a:spcPct val="90000"/>
              </a:lnSpc>
              <a:spcBef>
                <a:spcPts val="1000"/>
              </a:spcBef>
              <a:buClr>
                <a:srgbClr val="90C226"/>
              </a:buClr>
              <a:buSzPct val="80000"/>
              <a:buFont typeface="Arial" panose="020B0604020202020204" pitchFamily="34" charset="0"/>
              <a:buChar char="•"/>
            </a:pPr>
            <a:r>
              <a:rPr lang="en-US" altLang="it-IT" sz="2000">
                <a:solidFill>
                  <a:schemeClr val="bg1"/>
                </a:solidFill>
                <a:latin typeface="+mn-lt"/>
                <a:ea typeface="+mn-ea"/>
              </a:rPr>
              <a:t>Teamwork is an integral part of any given entity.</a:t>
            </a:r>
          </a:p>
          <a:p>
            <a:pPr indent="-228600">
              <a:lnSpc>
                <a:spcPct val="90000"/>
              </a:lnSpc>
              <a:spcBef>
                <a:spcPts val="1000"/>
              </a:spcBef>
              <a:buClr>
                <a:srgbClr val="90C226"/>
              </a:buClr>
              <a:buSzPct val="80000"/>
              <a:buFont typeface="Arial" panose="020B0604020202020204" pitchFamily="34" charset="0"/>
              <a:buChar char="•"/>
            </a:pPr>
            <a:r>
              <a:rPr lang="en-US" altLang="it-IT" sz="2000">
                <a:solidFill>
                  <a:schemeClr val="bg1"/>
                </a:solidFill>
                <a:latin typeface="+mn-lt"/>
                <a:ea typeface="+mn-ea"/>
              </a:rPr>
              <a:t> It entails working harmoniously to achieve the goals of the business or institution in the different departments within an organisation (Benoliel and Schechter, 2018). </a:t>
            </a:r>
          </a:p>
          <a:p>
            <a:pPr indent="-228600">
              <a:lnSpc>
                <a:spcPct val="90000"/>
              </a:lnSpc>
              <a:spcBef>
                <a:spcPts val="1000"/>
              </a:spcBef>
              <a:buClr>
                <a:srgbClr val="90C226"/>
              </a:buClr>
              <a:buSzPct val="80000"/>
              <a:buFont typeface="Arial" panose="020B0604020202020204" pitchFamily="34" charset="0"/>
              <a:buChar char="•"/>
            </a:pPr>
            <a:r>
              <a:rPr lang="en-US" altLang="it-IT" sz="2000">
                <a:solidFill>
                  <a:schemeClr val="bg1"/>
                </a:solidFill>
                <a:latin typeface="+mn-lt"/>
                <a:ea typeface="+mn-ea"/>
              </a:rPr>
              <a:t>Proper planning in the initial stages, coordination of tasks as well as cooperation among the workforce creates the success path of an organisation.</a:t>
            </a:r>
            <a:r>
              <a:rPr lang="en-US" altLang="it-IT" sz="2000" b="1">
                <a:solidFill>
                  <a:schemeClr val="bg1"/>
                </a:solidFill>
                <a:latin typeface="+mn-lt"/>
                <a:ea typeface="+mn-ea"/>
              </a:rPr>
              <a:t> </a:t>
            </a:r>
          </a:p>
          <a:p>
            <a:pPr indent="-228600">
              <a:lnSpc>
                <a:spcPct val="90000"/>
              </a:lnSpc>
              <a:spcBef>
                <a:spcPts val="1000"/>
              </a:spcBef>
              <a:buClr>
                <a:srgbClr val="90C226"/>
              </a:buClr>
              <a:buSzPct val="80000"/>
              <a:buFont typeface="Arial" panose="020B0604020202020204" pitchFamily="34" charset="0"/>
              <a:buChar char="•"/>
            </a:pPr>
            <a:r>
              <a:rPr lang="en-US" altLang="it-IT" sz="2000">
                <a:solidFill>
                  <a:schemeClr val="bg1"/>
                </a:solidFill>
                <a:latin typeface="+mn-lt"/>
                <a:ea typeface="+mn-ea"/>
              </a:rPr>
              <a:t>Working as a team influences the end result in positive way as members bring together their unique capabilities to the project.</a:t>
            </a:r>
          </a:p>
          <a:p>
            <a:pPr indent="-228600">
              <a:lnSpc>
                <a:spcPct val="90000"/>
              </a:lnSpc>
              <a:spcBef>
                <a:spcPts val="1000"/>
              </a:spcBef>
              <a:buClrTx/>
              <a:buSzTx/>
              <a:buFont typeface="Arial" panose="020B0604020202020204" pitchFamily="34" charset="0"/>
              <a:buChar char="•"/>
            </a:pPr>
            <a:endParaRPr lang="en-US" altLang="it-IT" sz="2000">
              <a:solidFill>
                <a:schemeClr val="bg1"/>
              </a:solidFill>
              <a:latin typeface="+mn-lt"/>
              <a:ea typeface="+mn-ea"/>
            </a:endParaRPr>
          </a:p>
        </p:txBody>
      </p:sp>
      <p:sp>
        <p:nvSpPr>
          <p:cNvPr id="75" name="Rectangle 74">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2278719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1">
            <a:extLst>
              <a:ext uri="{FF2B5EF4-FFF2-40B4-BE49-F238E27FC236}">
                <a16:creationId xmlns:a16="http://schemas.microsoft.com/office/drawing/2014/main" id="{EB0B7A4A-6C13-4858-941E-3A0A3F5DFF46}"/>
              </a:ext>
            </a:extLst>
          </p:cNvPr>
          <p:cNvSpPr>
            <a:spLocks noGrp="1" noChangeArrowheads="1"/>
          </p:cNvSpPr>
          <p:nvPr>
            <p:ph type="title"/>
          </p:nvPr>
        </p:nvSpPr>
        <p:spPr>
          <a:xfrm>
            <a:off x="677863" y="609600"/>
            <a:ext cx="8596312" cy="989013"/>
          </a:xfrm>
          <a:ln/>
        </p:spPr>
        <p:txBody>
          <a:bodyPr/>
          <a:lstStyle/>
          <a:p>
            <a:pPr algn="ctr">
              <a:lnSpc>
                <a:spcPct val="100000"/>
              </a:lnSpc>
              <a:tabLst>
                <a:tab pos="723900" algn="l"/>
                <a:tab pos="1447800" algn="l"/>
                <a:tab pos="2171700" algn="l"/>
                <a:tab pos="2895600" algn="l"/>
                <a:tab pos="3619500" algn="l"/>
                <a:tab pos="4343400" algn="l"/>
                <a:tab pos="5067300" algn="l"/>
                <a:tab pos="5791200" algn="l"/>
                <a:tab pos="6515100" algn="l"/>
                <a:tab pos="7239000" algn="l"/>
                <a:tab pos="7962900" algn="l"/>
              </a:tabLst>
            </a:pPr>
            <a:br>
              <a:rPr lang="en-US" altLang="it-IT" sz="3200" b="1">
                <a:solidFill>
                  <a:srgbClr val="90C226"/>
                </a:solidFill>
                <a:latin typeface="Arial" panose="020B0604020202020204" pitchFamily="34" charset="0"/>
              </a:rPr>
            </a:br>
            <a:r>
              <a:rPr lang="en-US" altLang="it-IT" sz="3200" b="1">
                <a:solidFill>
                  <a:srgbClr val="90C226"/>
                </a:solidFill>
                <a:latin typeface="Arial" panose="020B0604020202020204" pitchFamily="34" charset="0"/>
              </a:rPr>
              <a:t>Benefits of Teamwork</a:t>
            </a:r>
            <a:br>
              <a:rPr lang="en-US" altLang="it-IT" sz="3200">
                <a:solidFill>
                  <a:srgbClr val="90C226"/>
                </a:solidFill>
                <a:latin typeface="Calibri" panose="020F0502020204030204" pitchFamily="34" charset="0"/>
              </a:rPr>
            </a:br>
            <a:endParaRPr lang="en-US" altLang="it-IT" sz="3200">
              <a:solidFill>
                <a:srgbClr val="90C226"/>
              </a:solidFill>
              <a:latin typeface="Calibri" panose="020F0502020204030204" pitchFamily="34" charset="0"/>
            </a:endParaRPr>
          </a:p>
        </p:txBody>
      </p:sp>
      <p:sp>
        <p:nvSpPr>
          <p:cNvPr id="7171" name="Rectangle 3">
            <a:extLst>
              <a:ext uri="{FF2B5EF4-FFF2-40B4-BE49-F238E27FC236}">
                <a16:creationId xmlns:a16="http://schemas.microsoft.com/office/drawing/2014/main" id="{D556B619-5AED-44AC-9CBA-37A846ECA6EF}"/>
              </a:ext>
            </a:extLst>
          </p:cNvPr>
          <p:cNvSpPr>
            <a:spLocks noGrp="1" noChangeArrowheads="1"/>
          </p:cNvSpPr>
          <p:nvPr>
            <p:ph type="body" idx="2"/>
          </p:nvPr>
        </p:nvSpPr>
        <p:spPr>
          <a:xfrm>
            <a:off x="7615238" y="2160588"/>
            <a:ext cx="1658937" cy="3879850"/>
          </a:xfrm>
          <a:ln/>
        </p:spPr>
        <p:txBody>
          <a:bodyPr/>
          <a:lstStyle/>
          <a:p>
            <a:pPr marL="0" indent="0">
              <a:tabLst>
                <a:tab pos="723900" algn="l"/>
                <a:tab pos="1447800" algn="l"/>
              </a:tabLst>
            </a:pPr>
            <a:endParaRPr lang="en-US" altLang="it-IT"/>
          </a:p>
        </p:txBody>
      </p:sp>
      <p:pic>
        <p:nvPicPr>
          <p:cNvPr id="7172" name="Picture 4">
            <a:extLst>
              <a:ext uri="{FF2B5EF4-FFF2-40B4-BE49-F238E27FC236}">
                <a16:creationId xmlns:a16="http://schemas.microsoft.com/office/drawing/2014/main" id="{1EA98776-16C7-48FF-ACCA-081CBD093D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5738" y="2160588"/>
            <a:ext cx="4560887" cy="41100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graphicFrame>
        <p:nvGraphicFramePr>
          <p:cNvPr id="7174" name="Rectangle 2">
            <a:extLst>
              <a:ext uri="{FF2B5EF4-FFF2-40B4-BE49-F238E27FC236}">
                <a16:creationId xmlns:a16="http://schemas.microsoft.com/office/drawing/2014/main" id="{F264A815-58A8-44F8-916C-FA3D5D7383A6}"/>
              </a:ext>
            </a:extLst>
          </p:cNvPr>
          <p:cNvGraphicFramePr/>
          <p:nvPr/>
        </p:nvGraphicFramePr>
        <p:xfrm>
          <a:off x="0" y="1828800"/>
          <a:ext cx="6315075" cy="4816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061322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93" name="Rectangle 1">
            <a:extLst>
              <a:ext uri="{FF2B5EF4-FFF2-40B4-BE49-F238E27FC236}">
                <a16:creationId xmlns:a16="http://schemas.microsoft.com/office/drawing/2014/main" id="{A2871514-64D0-43B8-9F1F-C4DA157052BF}"/>
              </a:ext>
            </a:extLst>
          </p:cNvPr>
          <p:cNvSpPr>
            <a:spLocks noGrp="1" noChangeArrowheads="1"/>
          </p:cNvSpPr>
          <p:nvPr>
            <p:ph type="title"/>
          </p:nvPr>
        </p:nvSpPr>
        <p:spPr>
          <a:xfrm>
            <a:off x="833002" y="448253"/>
            <a:ext cx="10520702" cy="1325563"/>
          </a:xfrm>
        </p:spPr>
        <p:txBody>
          <a:bodyPr vert="horz" lIns="91440" tIns="45720" rIns="91440" bIns="45720" rtlCol="0" anchor="ctr">
            <a:normAutofit/>
          </a:bodyPr>
          <a:lstStyle/>
          <a:p>
            <a:pPr defTabSz="914400">
              <a:lnSpc>
                <a:spcPct val="90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altLang="it-IT" sz="4400" b="1" kern="1200">
                <a:solidFill>
                  <a:schemeClr val="tx1"/>
                </a:solidFill>
                <a:latin typeface="+mj-lt"/>
                <a:ea typeface="+mj-ea"/>
                <a:cs typeface="+mj-cs"/>
              </a:rPr>
              <a:t>Benefits of teamwork</a:t>
            </a:r>
          </a:p>
        </p:txBody>
      </p:sp>
      <p:sp>
        <p:nvSpPr>
          <p:cNvPr id="8194" name="Rectangle 2">
            <a:extLst>
              <a:ext uri="{FF2B5EF4-FFF2-40B4-BE49-F238E27FC236}">
                <a16:creationId xmlns:a16="http://schemas.microsoft.com/office/drawing/2014/main" id="{F09358B9-57E0-4488-8395-E1EB7D600C6A}"/>
              </a:ext>
            </a:extLst>
          </p:cNvPr>
          <p:cNvSpPr>
            <a:spLocks noGrp="1" noChangeArrowheads="1"/>
          </p:cNvSpPr>
          <p:nvPr>
            <p:ph type="body" idx="1"/>
          </p:nvPr>
        </p:nvSpPr>
        <p:spPr>
          <a:xfrm>
            <a:off x="838200" y="2191807"/>
            <a:ext cx="4936067" cy="3985155"/>
          </a:xfrm>
        </p:spPr>
        <p:txBody>
          <a:bodyPr vert="horz" lIns="91440" tIns="45720" rIns="91440" bIns="45720" rtlCol="0">
            <a:normAutofit/>
          </a:bodyPr>
          <a:lstStyle/>
          <a:p>
            <a:pPr indent="-228600" defTabSz="914400">
              <a:lnSpc>
                <a:spcPct val="90000"/>
              </a:lnSpc>
              <a:spcBef>
                <a:spcPts val="1000"/>
              </a:spcBef>
              <a:spcAft>
                <a:spcPct val="0"/>
              </a:spcAft>
              <a:buClr>
                <a:srgbClr val="90C226"/>
              </a:buClr>
              <a:buSzPct val="80000"/>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Lst>
            </a:pPr>
            <a:r>
              <a:rPr lang="en-US" altLang="it-IT" sz="1700" b="1">
                <a:solidFill>
                  <a:schemeClr val="tx1"/>
                </a:solidFill>
              </a:rPr>
              <a:t>Development of complementary strengths; </a:t>
            </a:r>
            <a:r>
              <a:rPr lang="en-US" altLang="it-IT" sz="1700">
                <a:solidFill>
                  <a:schemeClr val="tx1"/>
                </a:solidFill>
              </a:rPr>
              <a:t>People have diverse talents and strengths that are unique in their own capacity. Performing tasks together, provides an opportunity to individuals to build and grow new talents from other members (Fleming, 2017).</a:t>
            </a:r>
          </a:p>
          <a:p>
            <a:pPr indent="-228600" defTabSz="914400">
              <a:lnSpc>
                <a:spcPct val="90000"/>
              </a:lnSpc>
              <a:spcBef>
                <a:spcPts val="1000"/>
              </a:spcBef>
              <a:spcAft>
                <a:spcPct val="0"/>
              </a:spcAft>
              <a:buClr>
                <a:srgbClr val="90C226"/>
              </a:buClr>
              <a:buSzPct val="80000"/>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Lst>
            </a:pPr>
            <a:r>
              <a:rPr lang="en-US" altLang="it-IT" sz="1700" b="1">
                <a:solidFill>
                  <a:schemeClr val="tx1"/>
                </a:solidFill>
              </a:rPr>
              <a:t>Building trust</a:t>
            </a:r>
            <a:r>
              <a:rPr lang="en-US" altLang="it-IT" sz="1700">
                <a:solidFill>
                  <a:schemeClr val="tx1"/>
                </a:solidFill>
              </a:rPr>
              <a:t>; Teamwork has been instrumental in the building of trust amongst members. Strong relationships among the co-workers, creates a bond that is superb. Occasionally, differences may arise in the team but teamwork ensures a better working environment. </a:t>
            </a:r>
          </a:p>
          <a:p>
            <a:pPr marL="0" indent="-228600" defTabSz="914400">
              <a:lnSpc>
                <a:spcPct val="90000"/>
              </a:lnSpc>
              <a:spcBef>
                <a:spcPts val="1000"/>
              </a:spcBef>
              <a:spcAft>
                <a:spcPct val="0"/>
              </a:spcAft>
              <a:buClrTx/>
              <a:buSzTx/>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Lst>
            </a:pPr>
            <a:endParaRPr lang="en-US" altLang="it-IT" sz="1700" b="1">
              <a:solidFill>
                <a:schemeClr val="tx1"/>
              </a:solidFill>
            </a:endParaRPr>
          </a:p>
        </p:txBody>
      </p:sp>
      <p:pic>
        <p:nvPicPr>
          <p:cNvPr id="8195" name="Picture 3">
            <a:extLst>
              <a:ext uri="{FF2B5EF4-FFF2-40B4-BE49-F238E27FC236}">
                <a16:creationId xmlns:a16="http://schemas.microsoft.com/office/drawing/2014/main" id="{E1AAB8E5-F0A7-41E5-9CF4-2EBE8AC5C21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17734" y="2401266"/>
            <a:ext cx="4935970" cy="3566238"/>
          </a:xfrm>
          <a:prstGeom prst="rect">
            <a:avLst/>
          </a:prstGeom>
          <a:noFill/>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722960969"/>
      </p:ext>
    </p:extLst>
  </p:cSld>
  <p:clrMapOvr>
    <a:overrideClrMapping bg1="dk1" tx1="lt1" bg2="dk2" tx2="lt2" accent1="accent1" accent2="accent2" accent3="accent3" accent4="accent4" accent5="accent5" accent6="accent6" hlink="hlink" folHlink="folHlink"/>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217" name="Rectangle 1">
            <a:extLst>
              <a:ext uri="{FF2B5EF4-FFF2-40B4-BE49-F238E27FC236}">
                <a16:creationId xmlns:a16="http://schemas.microsoft.com/office/drawing/2014/main" id="{C1874004-6163-4FB4-A083-54B1B841C3D0}"/>
              </a:ext>
            </a:extLst>
          </p:cNvPr>
          <p:cNvSpPr>
            <a:spLocks noGrp="1" noChangeArrowheads="1"/>
          </p:cNvSpPr>
          <p:nvPr>
            <p:ph type="title" idx="4294967295"/>
          </p:nvPr>
        </p:nvSpPr>
        <p:spPr>
          <a:xfrm>
            <a:off x="1014141" y="1450655"/>
            <a:ext cx="3932030" cy="3956690"/>
          </a:xfrm>
        </p:spPr>
        <p:txBody>
          <a:bodyPr vert="horz" lIns="91440" tIns="45720" rIns="91440" bIns="45720" rtlCol="0" anchor="ctr">
            <a:normAutofit/>
          </a:bodyPr>
          <a:lstStyle/>
          <a:p>
            <a:pPr defTabSz="914400">
              <a:lnSpc>
                <a:spcPct val="90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altLang="it-IT" sz="6200" b="1" kern="1200">
                <a:solidFill>
                  <a:schemeClr val="bg1"/>
                </a:solidFill>
                <a:latin typeface="+mj-lt"/>
                <a:ea typeface="+mj-ea"/>
                <a:cs typeface="+mj-cs"/>
              </a:rPr>
              <a:t>Benefits of teamwork</a:t>
            </a:r>
          </a:p>
        </p:txBody>
      </p:sp>
      <p:cxnSp>
        <p:nvCxnSpPr>
          <p:cNvPr id="73" name="Straight Connector 72">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9218" name="Text Box 2">
            <a:extLst>
              <a:ext uri="{FF2B5EF4-FFF2-40B4-BE49-F238E27FC236}">
                <a16:creationId xmlns:a16="http://schemas.microsoft.com/office/drawing/2014/main" id="{7FBEC004-DFEF-4BFD-AD68-105ABF8C5024}"/>
              </a:ext>
            </a:extLst>
          </p:cNvPr>
          <p:cNvSpPr txBox="1">
            <a:spLocks noChangeArrowheads="1"/>
          </p:cNvSpPr>
          <p:nvPr/>
        </p:nvSpPr>
        <p:spPr bwMode="auto">
          <a:xfrm>
            <a:off x="6096000" y="1108061"/>
            <a:ext cx="5008901" cy="45719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rmAutofit/>
          </a:bodyPr>
          <a:lstStyle>
            <a:lvl1pPr marL="342900" indent="-341313">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9pPr>
          </a:lstStyle>
          <a:p>
            <a:pPr indent="-228600">
              <a:lnSpc>
                <a:spcPct val="90000"/>
              </a:lnSpc>
              <a:spcBef>
                <a:spcPts val="1000"/>
              </a:spcBef>
              <a:buClr>
                <a:srgbClr val="90C226"/>
              </a:buClr>
              <a:buSzPct val="80000"/>
              <a:buFont typeface="Arial" panose="020B0604020202020204" pitchFamily="34" charset="0"/>
              <a:buChar char="•"/>
            </a:pPr>
            <a:r>
              <a:rPr lang="en-US" altLang="it-IT" sz="1700" b="1">
                <a:solidFill>
                  <a:schemeClr val="bg1"/>
                </a:solidFill>
                <a:latin typeface="+mn-lt"/>
                <a:ea typeface="+mn-ea"/>
              </a:rPr>
              <a:t>Development of skills for conflict resolution</a:t>
            </a:r>
            <a:r>
              <a:rPr lang="en-US" altLang="it-IT" sz="1700">
                <a:solidFill>
                  <a:schemeClr val="bg1"/>
                </a:solidFill>
                <a:latin typeface="+mn-lt"/>
                <a:ea typeface="+mn-ea"/>
              </a:rPr>
              <a:t>; Collective task execution by a team with unique abilities encounters shortcomings and conflicts in the line of duty. This is based by the fact that team members come from different backgrounds and they carry out their duties in different styles. </a:t>
            </a:r>
          </a:p>
          <a:p>
            <a:pPr indent="-228600">
              <a:lnSpc>
                <a:spcPct val="90000"/>
              </a:lnSpc>
              <a:spcBef>
                <a:spcPts val="1000"/>
              </a:spcBef>
              <a:buClr>
                <a:srgbClr val="90C226"/>
              </a:buClr>
              <a:buSzPct val="80000"/>
              <a:buFont typeface="Arial" panose="020B0604020202020204" pitchFamily="34" charset="0"/>
              <a:buChar char="•"/>
            </a:pPr>
            <a:r>
              <a:rPr lang="en-US" altLang="it-IT" sz="1700" b="1">
                <a:solidFill>
                  <a:schemeClr val="bg1"/>
                </a:solidFill>
                <a:latin typeface="+mn-lt"/>
                <a:ea typeface="+mn-ea"/>
              </a:rPr>
              <a:t>Promoting courage to undertake risks; </a:t>
            </a:r>
            <a:r>
              <a:rPr lang="en-US" altLang="it-IT" sz="1700">
                <a:solidFill>
                  <a:schemeClr val="bg1"/>
                </a:solidFill>
                <a:latin typeface="+mn-lt"/>
                <a:ea typeface="+mn-ea"/>
              </a:rPr>
              <a:t>Risks are likely to be undertaken in the line of executing a project. Despite the fact that credit is given to a successful team project and not to individuals, risk taken in the project are spread to the team. Teamwork gives members an opportunity to undertake more risks due to the fact that in case of a failure, the entire group supports the next action (Levin, 2015).</a:t>
            </a:r>
          </a:p>
        </p:txBody>
      </p:sp>
    </p:spTree>
    <p:extLst>
      <p:ext uri="{BB962C8B-B14F-4D97-AF65-F5344CB8AC3E}">
        <p14:creationId xmlns:p14="http://schemas.microsoft.com/office/powerpoint/2010/main" val="348881628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0241" name="Rectangle 1">
            <a:extLst>
              <a:ext uri="{FF2B5EF4-FFF2-40B4-BE49-F238E27FC236}">
                <a16:creationId xmlns:a16="http://schemas.microsoft.com/office/drawing/2014/main" id="{5D4A3B08-EA8C-4B75-8813-A20CD4520FEF}"/>
              </a:ext>
            </a:extLst>
          </p:cNvPr>
          <p:cNvSpPr>
            <a:spLocks noGrp="1" noChangeArrowheads="1"/>
          </p:cNvSpPr>
          <p:nvPr>
            <p:ph type="title" idx="4294967295"/>
          </p:nvPr>
        </p:nvSpPr>
        <p:spPr>
          <a:xfrm>
            <a:off x="1014141" y="1450655"/>
            <a:ext cx="3932030" cy="3956690"/>
          </a:xfrm>
        </p:spPr>
        <p:txBody>
          <a:bodyPr vert="horz" lIns="91440" tIns="45720" rIns="91440" bIns="45720" rtlCol="0" anchor="ctr">
            <a:normAutofit/>
          </a:bodyPr>
          <a:lstStyle/>
          <a:p>
            <a:pPr defTabSz="914400">
              <a:lnSpc>
                <a:spcPct val="90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altLang="it-IT" sz="5600" b="1" kern="1200">
                <a:solidFill>
                  <a:schemeClr val="bg1"/>
                </a:solidFill>
                <a:latin typeface="+mj-lt"/>
                <a:ea typeface="+mj-ea"/>
                <a:cs typeface="+mj-cs"/>
              </a:rPr>
              <a:t>Conclusion </a:t>
            </a:r>
          </a:p>
        </p:txBody>
      </p:sp>
      <p:cxnSp>
        <p:nvCxnSpPr>
          <p:cNvPr id="73" name="Straight Connector 72">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242" name="Text Box 2">
            <a:extLst>
              <a:ext uri="{FF2B5EF4-FFF2-40B4-BE49-F238E27FC236}">
                <a16:creationId xmlns:a16="http://schemas.microsoft.com/office/drawing/2014/main" id="{EB0EC0F0-BB91-4F9C-A8EC-C3CCDA1E5358}"/>
              </a:ext>
            </a:extLst>
          </p:cNvPr>
          <p:cNvSpPr txBox="1">
            <a:spLocks noChangeArrowheads="1"/>
          </p:cNvSpPr>
          <p:nvPr/>
        </p:nvSpPr>
        <p:spPr bwMode="auto">
          <a:xfrm>
            <a:off x="6096000" y="1108061"/>
            <a:ext cx="5008901" cy="45719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rmAutofit/>
          </a:bodyPr>
          <a:lstStyle>
            <a:lvl1pPr marL="342900" indent="-341313">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9pPr>
          </a:lstStyle>
          <a:p>
            <a:pPr indent="-228600">
              <a:lnSpc>
                <a:spcPct val="90000"/>
              </a:lnSpc>
              <a:spcBef>
                <a:spcPts val="1000"/>
              </a:spcBef>
              <a:buClr>
                <a:srgbClr val="90C226"/>
              </a:buClr>
              <a:buSzPct val="80000"/>
              <a:buFont typeface="Arial" panose="020B0604020202020204" pitchFamily="34" charset="0"/>
              <a:buChar char="•"/>
            </a:pPr>
            <a:r>
              <a:rPr lang="en-US" altLang="it-IT" sz="2000">
                <a:solidFill>
                  <a:schemeClr val="bg1"/>
                </a:solidFill>
                <a:latin typeface="+mn-lt"/>
                <a:ea typeface="+mn-ea"/>
              </a:rPr>
              <a:t>In conclusion, teamwork is without doubt a noble idea in any project or organisation undertaking.</a:t>
            </a:r>
          </a:p>
          <a:p>
            <a:pPr indent="-228600">
              <a:lnSpc>
                <a:spcPct val="90000"/>
              </a:lnSpc>
              <a:spcBef>
                <a:spcPts val="1000"/>
              </a:spcBef>
              <a:buClr>
                <a:srgbClr val="90C226"/>
              </a:buClr>
              <a:buSzPct val="80000"/>
              <a:buFont typeface="Arial" panose="020B0604020202020204" pitchFamily="34" charset="0"/>
              <a:buChar char="•"/>
            </a:pPr>
            <a:r>
              <a:rPr lang="en-US" altLang="it-IT" sz="2000">
                <a:solidFill>
                  <a:schemeClr val="bg1"/>
                </a:solidFill>
                <a:latin typeface="+mn-lt"/>
                <a:ea typeface="+mn-ea"/>
              </a:rPr>
              <a:t> It helps members to develop better skills in conflict resolution, risk taking, building trust as well as gathering information and developing new skills. </a:t>
            </a:r>
          </a:p>
          <a:p>
            <a:pPr indent="-228600">
              <a:lnSpc>
                <a:spcPct val="90000"/>
              </a:lnSpc>
              <a:spcBef>
                <a:spcPts val="1000"/>
              </a:spcBef>
              <a:buClr>
                <a:srgbClr val="90C226"/>
              </a:buClr>
              <a:buSzPct val="80000"/>
              <a:buFont typeface="Arial" panose="020B0604020202020204" pitchFamily="34" charset="0"/>
              <a:buChar char="•"/>
            </a:pPr>
            <a:r>
              <a:rPr lang="en-US" altLang="it-IT" sz="2000">
                <a:solidFill>
                  <a:schemeClr val="bg1"/>
                </a:solidFill>
                <a:latin typeface="+mn-lt"/>
                <a:ea typeface="+mn-ea"/>
              </a:rPr>
              <a:t>Collectively, teamwork brings about positive productivity and impressive outcomes in projects. Teamwork, thus can be linked directly to the old adage </a:t>
            </a:r>
            <a:r>
              <a:rPr lang="en-US" altLang="it-IT" sz="2000" i="1">
                <a:solidFill>
                  <a:schemeClr val="bg1"/>
                </a:solidFill>
                <a:latin typeface="+mn-lt"/>
                <a:ea typeface="+mn-ea"/>
              </a:rPr>
              <a:t>‘Two heads are better than one’.</a:t>
            </a:r>
          </a:p>
          <a:p>
            <a:pPr indent="-228600">
              <a:lnSpc>
                <a:spcPct val="90000"/>
              </a:lnSpc>
              <a:spcBef>
                <a:spcPts val="1000"/>
              </a:spcBef>
              <a:buClrTx/>
              <a:buSzTx/>
              <a:buFont typeface="Arial" panose="020B0604020202020204" pitchFamily="34" charset="0"/>
              <a:buChar char="•"/>
            </a:pPr>
            <a:endParaRPr lang="en-US" altLang="it-IT" sz="2000">
              <a:solidFill>
                <a:schemeClr val="bg1"/>
              </a:solidFill>
              <a:latin typeface="+mn-lt"/>
              <a:ea typeface="+mn-ea"/>
            </a:endParaRPr>
          </a:p>
        </p:txBody>
      </p:sp>
    </p:spTree>
    <p:extLst>
      <p:ext uri="{BB962C8B-B14F-4D97-AF65-F5344CB8AC3E}">
        <p14:creationId xmlns:p14="http://schemas.microsoft.com/office/powerpoint/2010/main" val="373561681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265" name="Rectangle 1">
            <a:extLst>
              <a:ext uri="{FF2B5EF4-FFF2-40B4-BE49-F238E27FC236}">
                <a16:creationId xmlns:a16="http://schemas.microsoft.com/office/drawing/2014/main" id="{DC6A1D76-7423-47AE-959B-5C8418910032}"/>
              </a:ext>
            </a:extLst>
          </p:cNvPr>
          <p:cNvSpPr>
            <a:spLocks noGrp="1" noChangeArrowheads="1"/>
          </p:cNvSpPr>
          <p:nvPr>
            <p:ph type="title" idx="4294967295"/>
          </p:nvPr>
        </p:nvSpPr>
        <p:spPr>
          <a:xfrm>
            <a:off x="838200" y="669925"/>
            <a:ext cx="4508946" cy="1325563"/>
          </a:xfrm>
        </p:spPr>
        <p:txBody>
          <a:bodyPr vert="horz" lIns="91440" tIns="45720" rIns="91440" bIns="45720" rtlCol="0" anchor="b">
            <a:normAutofit/>
          </a:bodyPr>
          <a:lstStyle/>
          <a:p>
            <a:pPr algn="r" defTabSz="914400">
              <a:lnSpc>
                <a:spcPct val="90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US" altLang="it-IT" sz="4400" b="1" kern="1200">
                <a:solidFill>
                  <a:schemeClr val="bg1"/>
                </a:solidFill>
                <a:latin typeface="+mj-lt"/>
                <a:ea typeface="+mj-ea"/>
                <a:cs typeface="+mj-cs"/>
              </a:rPr>
              <a:t>References</a:t>
            </a:r>
            <a:r>
              <a:rPr lang="en-US" altLang="it-IT" sz="4400" kern="1200">
                <a:solidFill>
                  <a:schemeClr val="bg1"/>
                </a:solidFill>
                <a:latin typeface="+mj-lt"/>
                <a:ea typeface="+mj-ea"/>
                <a:cs typeface="+mj-cs"/>
              </a:rPr>
              <a:t> </a:t>
            </a:r>
          </a:p>
        </p:txBody>
      </p:sp>
      <p:cxnSp>
        <p:nvCxnSpPr>
          <p:cNvPr id="73" name="Straight Connector 7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266" name="Text Box 2">
            <a:extLst>
              <a:ext uri="{FF2B5EF4-FFF2-40B4-BE49-F238E27FC236}">
                <a16:creationId xmlns:a16="http://schemas.microsoft.com/office/drawing/2014/main" id="{85C0679B-47A9-4E44-89FE-41878EEC7D6F}"/>
              </a:ext>
            </a:extLst>
          </p:cNvPr>
          <p:cNvSpPr txBox="1">
            <a:spLocks noChangeArrowheads="1"/>
          </p:cNvSpPr>
          <p:nvPr/>
        </p:nvSpPr>
        <p:spPr bwMode="auto">
          <a:xfrm>
            <a:off x="1392667" y="2398957"/>
            <a:ext cx="9406666" cy="352614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ormAutofit/>
          </a:bodyPr>
          <a:lstStyle>
            <a:lvl1pPr marL="457200" indent="-455613">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9pPr>
          </a:lstStyle>
          <a:p>
            <a:pPr indent="-228600">
              <a:lnSpc>
                <a:spcPct val="90000"/>
              </a:lnSpc>
              <a:spcAft>
                <a:spcPts val="800"/>
              </a:spcAft>
              <a:buClr>
                <a:srgbClr val="90C226"/>
              </a:buClr>
              <a:buSzPct val="80000"/>
              <a:buFont typeface="Arial" panose="020B0604020202020204" pitchFamily="34" charset="0"/>
              <a:buChar char="•"/>
            </a:pPr>
            <a:r>
              <a:rPr lang="en-US" altLang="it-IT" sz="1900">
                <a:solidFill>
                  <a:schemeClr val="bg1"/>
                </a:solidFill>
                <a:latin typeface="+mn-lt"/>
                <a:ea typeface="+mn-ea"/>
              </a:rPr>
              <a:t>Benoliel, P. and Schechter, C. (2018). Teamwork doubting and doubting teamwork. </a:t>
            </a:r>
            <a:r>
              <a:rPr lang="en-US" altLang="it-IT" sz="1900" i="1">
                <a:solidFill>
                  <a:schemeClr val="bg1"/>
                </a:solidFill>
                <a:latin typeface="+mn-lt"/>
                <a:ea typeface="+mn-ea"/>
              </a:rPr>
              <a:t>Improving Schools</a:t>
            </a:r>
            <a:r>
              <a:rPr lang="en-US" altLang="it-IT" sz="1900">
                <a:solidFill>
                  <a:schemeClr val="bg1"/>
                </a:solidFill>
                <a:latin typeface="+mn-lt"/>
                <a:ea typeface="+mn-ea"/>
              </a:rPr>
              <a:t>, 21(3), pp.225–239.</a:t>
            </a:r>
          </a:p>
          <a:p>
            <a:pPr indent="-228600">
              <a:lnSpc>
                <a:spcPct val="90000"/>
              </a:lnSpc>
              <a:spcAft>
                <a:spcPts val="800"/>
              </a:spcAft>
              <a:buClr>
                <a:srgbClr val="90C226"/>
              </a:buClr>
              <a:buSzPct val="80000"/>
              <a:buFont typeface="Arial" panose="020B0604020202020204" pitchFamily="34" charset="0"/>
              <a:buChar char="•"/>
            </a:pPr>
            <a:r>
              <a:rPr lang="en-US" altLang="it-IT" sz="1900">
                <a:solidFill>
                  <a:schemeClr val="bg1"/>
                </a:solidFill>
                <a:latin typeface="+mn-lt"/>
                <a:ea typeface="+mn-ea"/>
              </a:rPr>
              <a:t>Chapple, C. (2016). The benefits of teamwork and strength through diversity. </a:t>
            </a:r>
            <a:r>
              <a:rPr lang="en-US" altLang="it-IT" sz="1900" i="1">
                <a:solidFill>
                  <a:schemeClr val="bg1"/>
                </a:solidFill>
                <a:latin typeface="+mn-lt"/>
                <a:ea typeface="+mn-ea"/>
              </a:rPr>
              <a:t>Neurology and Urodynamics</a:t>
            </a:r>
            <a:r>
              <a:rPr lang="en-US" altLang="it-IT" sz="1900">
                <a:solidFill>
                  <a:schemeClr val="bg1"/>
                </a:solidFill>
                <a:latin typeface="+mn-lt"/>
                <a:ea typeface="+mn-ea"/>
              </a:rPr>
              <a:t>, 26(1), pp.1–1.</a:t>
            </a:r>
          </a:p>
          <a:p>
            <a:pPr indent="-228600">
              <a:lnSpc>
                <a:spcPct val="90000"/>
              </a:lnSpc>
              <a:spcAft>
                <a:spcPts val="800"/>
              </a:spcAft>
              <a:buClr>
                <a:srgbClr val="90C226"/>
              </a:buClr>
              <a:buSzPct val="80000"/>
              <a:buFont typeface="Arial" panose="020B0604020202020204" pitchFamily="34" charset="0"/>
              <a:buChar char="•"/>
            </a:pPr>
            <a:r>
              <a:rPr lang="en-US" altLang="it-IT" sz="1900">
                <a:solidFill>
                  <a:schemeClr val="bg1"/>
                </a:solidFill>
                <a:latin typeface="+mn-lt"/>
                <a:ea typeface="+mn-ea"/>
              </a:rPr>
              <a:t>Fleming, I. (2017). </a:t>
            </a:r>
            <a:r>
              <a:rPr lang="en-US" altLang="it-IT" sz="1900" i="1">
                <a:solidFill>
                  <a:schemeClr val="bg1"/>
                </a:solidFill>
                <a:latin typeface="+mn-lt"/>
                <a:ea typeface="+mn-ea"/>
              </a:rPr>
              <a:t>The teamworking pocketbook.</a:t>
            </a:r>
            <a:r>
              <a:rPr lang="en-US" altLang="it-IT" sz="1900">
                <a:solidFill>
                  <a:schemeClr val="bg1"/>
                </a:solidFill>
                <a:latin typeface="+mn-lt"/>
                <a:ea typeface="+mn-ea"/>
              </a:rPr>
              <a:t> Management Pocketbooks Ltd.</a:t>
            </a:r>
          </a:p>
          <a:p>
            <a:pPr indent="-228600">
              <a:lnSpc>
                <a:spcPct val="90000"/>
              </a:lnSpc>
              <a:spcAft>
                <a:spcPts val="800"/>
              </a:spcAft>
              <a:buClr>
                <a:srgbClr val="90C226"/>
              </a:buClr>
              <a:buSzPct val="80000"/>
              <a:buFont typeface="Arial" panose="020B0604020202020204" pitchFamily="34" charset="0"/>
              <a:buChar char="•"/>
            </a:pPr>
            <a:r>
              <a:rPr lang="en-US" altLang="it-IT" sz="1900">
                <a:solidFill>
                  <a:schemeClr val="bg1"/>
                </a:solidFill>
                <a:latin typeface="+mn-lt"/>
                <a:ea typeface="+mn-ea"/>
              </a:rPr>
              <a:t>Frazer, R. and Oswald, P. (2019). </a:t>
            </a:r>
            <a:r>
              <a:rPr lang="en-US" altLang="it-IT" sz="1900" i="1">
                <a:solidFill>
                  <a:schemeClr val="bg1"/>
                </a:solidFill>
                <a:latin typeface="+mn-lt"/>
                <a:ea typeface="+mn-ea"/>
              </a:rPr>
              <a:t>Teamwork!</a:t>
            </a:r>
            <a:r>
              <a:rPr lang="en-US" altLang="it-IT" sz="1900">
                <a:solidFill>
                  <a:schemeClr val="bg1"/>
                </a:solidFill>
                <a:latin typeface="+mn-lt"/>
                <a:ea typeface="+mn-ea"/>
              </a:rPr>
              <a:t> New York: Simon Spotlight.</a:t>
            </a:r>
          </a:p>
          <a:p>
            <a:pPr indent="-228600">
              <a:lnSpc>
                <a:spcPct val="90000"/>
              </a:lnSpc>
              <a:spcAft>
                <a:spcPts val="800"/>
              </a:spcAft>
              <a:buClr>
                <a:srgbClr val="90C226"/>
              </a:buClr>
              <a:buSzPct val="80000"/>
              <a:buFont typeface="Arial" panose="020B0604020202020204" pitchFamily="34" charset="0"/>
              <a:buChar char="•"/>
            </a:pPr>
            <a:r>
              <a:rPr lang="en-US" altLang="it-IT" sz="1900">
                <a:solidFill>
                  <a:schemeClr val="bg1"/>
                </a:solidFill>
                <a:latin typeface="+mn-lt"/>
                <a:ea typeface="+mn-ea"/>
              </a:rPr>
              <a:t>Hastings C. (2013). Training in Teamworking Skills. </a:t>
            </a:r>
            <a:r>
              <a:rPr lang="en-US" altLang="it-IT" sz="1900" i="1">
                <a:solidFill>
                  <a:schemeClr val="bg1"/>
                </a:solidFill>
                <a:latin typeface="+mn-lt"/>
                <a:ea typeface="+mn-ea"/>
              </a:rPr>
              <a:t>Industrial and Commercial Training</a:t>
            </a:r>
            <a:r>
              <a:rPr lang="en-US" altLang="it-IT" sz="1900">
                <a:solidFill>
                  <a:schemeClr val="bg1"/>
                </a:solidFill>
                <a:latin typeface="+mn-lt"/>
                <a:ea typeface="+mn-ea"/>
              </a:rPr>
              <a:t>, 15(3), pp.86–89.</a:t>
            </a:r>
          </a:p>
          <a:p>
            <a:pPr indent="-228600">
              <a:lnSpc>
                <a:spcPct val="90000"/>
              </a:lnSpc>
              <a:spcAft>
                <a:spcPts val="800"/>
              </a:spcAft>
              <a:buClr>
                <a:srgbClr val="90C226"/>
              </a:buClr>
              <a:buSzPct val="80000"/>
              <a:buFont typeface="Arial" panose="020B0604020202020204" pitchFamily="34" charset="0"/>
              <a:buChar char="•"/>
            </a:pPr>
            <a:r>
              <a:rPr lang="en-US" altLang="it-IT" sz="1900">
                <a:solidFill>
                  <a:schemeClr val="bg1"/>
                </a:solidFill>
                <a:latin typeface="+mn-lt"/>
                <a:ea typeface="+mn-ea"/>
              </a:rPr>
              <a:t>Levin, P. (2015). </a:t>
            </a:r>
            <a:r>
              <a:rPr lang="en-US" altLang="it-IT" sz="1900" i="1">
                <a:solidFill>
                  <a:schemeClr val="bg1"/>
                </a:solidFill>
                <a:latin typeface="+mn-lt"/>
                <a:ea typeface="+mn-ea"/>
              </a:rPr>
              <a:t>Successful teamwork! for undergraduates and taught postgraduates working on group projects</a:t>
            </a:r>
            <a:r>
              <a:rPr lang="en-US" altLang="it-IT" sz="1900">
                <a:solidFill>
                  <a:schemeClr val="bg1"/>
                </a:solidFill>
                <a:latin typeface="+mn-lt"/>
                <a:ea typeface="+mn-ea"/>
              </a:rPr>
              <a:t>. Maidenhead: Open University Press.</a:t>
            </a:r>
          </a:p>
          <a:p>
            <a:pPr indent="-228600">
              <a:lnSpc>
                <a:spcPct val="90000"/>
              </a:lnSpc>
              <a:spcBef>
                <a:spcPts val="1000"/>
              </a:spcBef>
              <a:buClrTx/>
              <a:buSzTx/>
              <a:buFont typeface="Arial" panose="020B0604020202020204" pitchFamily="34" charset="0"/>
              <a:buChar char="•"/>
            </a:pPr>
            <a:endParaRPr lang="en-US" altLang="it-IT" sz="1900">
              <a:solidFill>
                <a:schemeClr val="bg1"/>
              </a:solidFill>
              <a:latin typeface="+mn-lt"/>
              <a:ea typeface="+mn-ea"/>
            </a:endParaRPr>
          </a:p>
        </p:txBody>
      </p:sp>
      <p:sp>
        <p:nvSpPr>
          <p:cNvPr id="75" name="Rectangle 74">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219981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3" name="Rectangle 1">
            <a:extLst>
              <a:ext uri="{FF2B5EF4-FFF2-40B4-BE49-F238E27FC236}">
                <a16:creationId xmlns:a16="http://schemas.microsoft.com/office/drawing/2014/main" id="{32F58613-261B-4708-B135-8AA58F546646}"/>
              </a:ext>
            </a:extLst>
          </p:cNvPr>
          <p:cNvSpPr>
            <a:spLocks noGrp="1" noChangeArrowheads="1"/>
          </p:cNvSpPr>
          <p:nvPr>
            <p:ph type="title"/>
          </p:nvPr>
        </p:nvSpPr>
        <p:spPr>
          <a:xfrm>
            <a:off x="1069975" y="798513"/>
            <a:ext cx="4730750" cy="1636712"/>
          </a:xfrm>
          <a:ln/>
        </p:spPr>
        <p:txBody>
          <a:bodyPr/>
          <a:lstStyle/>
          <a:p>
            <a:pPr>
              <a:lnSpc>
                <a:spcPct val="90000"/>
              </a:lnSpc>
              <a:tabLst>
                <a:tab pos="723900" algn="l"/>
                <a:tab pos="1447800" algn="l"/>
                <a:tab pos="2171700" algn="l"/>
                <a:tab pos="2895600" algn="l"/>
                <a:tab pos="3619500" algn="l"/>
                <a:tab pos="4343400" algn="l"/>
              </a:tabLst>
            </a:pPr>
            <a:r>
              <a:rPr lang="en-US" altLang="it-IT" sz="4100">
                <a:latin typeface="Rockwell Condensed" panose="02060603050405020104" pitchFamily="18" charset="0"/>
              </a:rPr>
              <a:t>Bruce Tuckman’s Team Development model </a:t>
            </a:r>
          </a:p>
        </p:txBody>
      </p:sp>
      <p:sp>
        <p:nvSpPr>
          <p:cNvPr id="3074" name="Text Box 2">
            <a:extLst>
              <a:ext uri="{FF2B5EF4-FFF2-40B4-BE49-F238E27FC236}">
                <a16:creationId xmlns:a16="http://schemas.microsoft.com/office/drawing/2014/main" id="{5D49C962-00C3-4FFB-9B63-0AB575EF73B7}"/>
              </a:ext>
            </a:extLst>
          </p:cNvPr>
          <p:cNvSpPr txBox="1">
            <a:spLocks noChangeArrowheads="1"/>
          </p:cNvSpPr>
          <p:nvPr/>
        </p:nvSpPr>
        <p:spPr bwMode="auto">
          <a:xfrm>
            <a:off x="1069975" y="2578100"/>
            <a:ext cx="4730750" cy="35925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182563" indent="-180975">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90000"/>
              </a:lnSpc>
              <a:spcBef>
                <a:spcPts val="1200"/>
              </a:spcBef>
              <a:spcAft>
                <a:spcPts val="1425"/>
              </a:spcAft>
            </a:pPr>
            <a:r>
              <a:rPr lang="en-US" altLang="it-IT" dirty="0">
                <a:latin typeface="Rockwell" panose="02060603020205020403" pitchFamily="18" charset="0"/>
              </a:rPr>
              <a:t>The model focuses on and suggests how individual team members initially come together to create and establish stability in performance when working together. </a:t>
            </a:r>
          </a:p>
          <a:p>
            <a:pPr hangingPunct="1">
              <a:lnSpc>
                <a:spcPct val="90000"/>
              </a:lnSpc>
              <a:spcBef>
                <a:spcPts val="1200"/>
              </a:spcBef>
              <a:spcAft>
                <a:spcPts val="1425"/>
              </a:spcAft>
            </a:pPr>
            <a:r>
              <a:rPr lang="en-US" altLang="it-IT" dirty="0">
                <a:latin typeface="Rockwell" panose="02060603020205020403" pitchFamily="18" charset="0"/>
              </a:rPr>
              <a:t>Stages within the model include; </a:t>
            </a:r>
          </a:p>
          <a:p>
            <a:pPr hangingPunct="1">
              <a:lnSpc>
                <a:spcPct val="90000"/>
              </a:lnSpc>
              <a:spcBef>
                <a:spcPts val="1200"/>
              </a:spcBef>
              <a:spcAft>
                <a:spcPts val="1425"/>
              </a:spcAft>
              <a:buClr>
                <a:srgbClr val="B4186E"/>
              </a:buClr>
              <a:buSzPct val="85000"/>
              <a:buFont typeface="Wingdings" panose="05000000000000000000" pitchFamily="2" charset="2"/>
              <a:buChar char="§"/>
            </a:pPr>
            <a:r>
              <a:rPr lang="en-US" altLang="it-IT" dirty="0">
                <a:latin typeface="Rockwell" panose="02060603020205020403" pitchFamily="18" charset="0"/>
              </a:rPr>
              <a:t>Forming </a:t>
            </a:r>
          </a:p>
          <a:p>
            <a:pPr hangingPunct="1">
              <a:lnSpc>
                <a:spcPct val="90000"/>
              </a:lnSpc>
              <a:spcBef>
                <a:spcPts val="1200"/>
              </a:spcBef>
              <a:spcAft>
                <a:spcPts val="1425"/>
              </a:spcAft>
              <a:buClr>
                <a:srgbClr val="B4186E"/>
              </a:buClr>
              <a:buSzPct val="85000"/>
              <a:buFont typeface="Wingdings" panose="05000000000000000000" pitchFamily="2" charset="2"/>
              <a:buChar char="§"/>
            </a:pPr>
            <a:r>
              <a:rPr lang="en-US" altLang="it-IT" dirty="0">
                <a:latin typeface="Rockwell" panose="02060603020205020403" pitchFamily="18" charset="0"/>
              </a:rPr>
              <a:t>Storming </a:t>
            </a:r>
          </a:p>
          <a:p>
            <a:pPr hangingPunct="1">
              <a:lnSpc>
                <a:spcPct val="90000"/>
              </a:lnSpc>
              <a:spcBef>
                <a:spcPts val="1200"/>
              </a:spcBef>
              <a:spcAft>
                <a:spcPts val="1425"/>
              </a:spcAft>
              <a:buClr>
                <a:srgbClr val="B4186E"/>
              </a:buClr>
              <a:buSzPct val="85000"/>
              <a:buFont typeface="Wingdings" panose="05000000000000000000" pitchFamily="2" charset="2"/>
              <a:buChar char="§"/>
            </a:pPr>
            <a:r>
              <a:rPr lang="en-US" altLang="it-IT" dirty="0">
                <a:latin typeface="Rockwell" panose="02060603020205020403" pitchFamily="18" charset="0"/>
              </a:rPr>
              <a:t>Norming </a:t>
            </a:r>
          </a:p>
          <a:p>
            <a:pPr hangingPunct="1">
              <a:lnSpc>
                <a:spcPct val="90000"/>
              </a:lnSpc>
              <a:spcBef>
                <a:spcPts val="1200"/>
              </a:spcBef>
              <a:spcAft>
                <a:spcPts val="1425"/>
              </a:spcAft>
              <a:buClr>
                <a:srgbClr val="B4186E"/>
              </a:buClr>
              <a:buSzPct val="85000"/>
              <a:buFont typeface="Wingdings" panose="05000000000000000000" pitchFamily="2" charset="2"/>
              <a:buChar char="§"/>
            </a:pPr>
            <a:r>
              <a:rPr lang="en-US" altLang="it-IT" dirty="0">
                <a:latin typeface="Rockwell" panose="02060603020205020403" pitchFamily="18" charset="0"/>
              </a:rPr>
              <a:t>Performing </a:t>
            </a:r>
          </a:p>
          <a:p>
            <a:pPr hangingPunct="1">
              <a:lnSpc>
                <a:spcPct val="90000"/>
              </a:lnSpc>
              <a:spcBef>
                <a:spcPts val="1200"/>
              </a:spcBef>
              <a:spcAft>
                <a:spcPts val="1425"/>
              </a:spcAft>
              <a:buClr>
                <a:srgbClr val="B4186E"/>
              </a:buClr>
              <a:buSzPct val="85000"/>
              <a:buFont typeface="Wingdings" panose="05000000000000000000" pitchFamily="2" charset="2"/>
              <a:buChar char="§"/>
            </a:pPr>
            <a:r>
              <a:rPr lang="en-US" altLang="it-IT" dirty="0">
                <a:latin typeface="Rockwell" panose="02060603020205020403" pitchFamily="18" charset="0"/>
              </a:rPr>
              <a:t>Adjourning </a:t>
            </a:r>
          </a:p>
          <a:p>
            <a:pPr hangingPunct="1">
              <a:lnSpc>
                <a:spcPct val="90000"/>
              </a:lnSpc>
              <a:spcBef>
                <a:spcPts val="1200"/>
              </a:spcBef>
              <a:spcAft>
                <a:spcPts val="1425"/>
              </a:spcAft>
              <a:buClrTx/>
              <a:buSzTx/>
              <a:buFontTx/>
              <a:buNone/>
            </a:pPr>
            <a:endParaRPr lang="en-US" altLang="it-IT" dirty="0">
              <a:latin typeface="Rockwell" panose="02060603020205020403" pitchFamily="18" charset="0"/>
            </a:endParaRPr>
          </a:p>
        </p:txBody>
      </p:sp>
      <p:sp>
        <p:nvSpPr>
          <p:cNvPr id="3075" name="Freeform 3">
            <a:extLst>
              <a:ext uri="{FF2B5EF4-FFF2-40B4-BE49-F238E27FC236}">
                <a16:creationId xmlns:a16="http://schemas.microsoft.com/office/drawing/2014/main" id="{9924C92E-41A0-404F-AED3-DA13DAC6A8CA}"/>
              </a:ext>
            </a:extLst>
          </p:cNvPr>
          <p:cNvSpPr>
            <a:spLocks noChangeArrowheads="1"/>
          </p:cNvSpPr>
          <p:nvPr/>
        </p:nvSpPr>
        <p:spPr bwMode="auto">
          <a:xfrm>
            <a:off x="5913438" y="0"/>
            <a:ext cx="6278562" cy="6858000"/>
          </a:xfrm>
          <a:custGeom>
            <a:avLst/>
            <a:gdLst>
              <a:gd name="G0" fmla="*/ 45571 52957 1"/>
              <a:gd name="G1" fmla="*/ G0 1 52957"/>
              <a:gd name="G2" fmla="*/ 1 0 51712"/>
              <a:gd name="G3" fmla="*/ G2 42256 1"/>
              <a:gd name="G4" fmla="*/ G3 1 42256"/>
              <a:gd name="G5" fmla="*/ 52957 52957 1"/>
              <a:gd name="G6" fmla="*/ G5 1 52957"/>
              <a:gd name="G7" fmla="*/ 1 0 51712"/>
              <a:gd name="G8" fmla="*/ G7 42256 1"/>
              <a:gd name="G9" fmla="*/ G8 1 42256"/>
              <a:gd name="G10" fmla="*/ 52957 52957 1"/>
              <a:gd name="G11" fmla="*/ G10 1 52957"/>
              <a:gd name="G12" fmla="*/ 42256 42256 1"/>
              <a:gd name="G13" fmla="*/ G12 1 42256"/>
              <a:gd name="G14" fmla="*/ 15507 52957 1"/>
              <a:gd name="G15" fmla="*/ G14 1 52957"/>
              <a:gd name="G16" fmla="*/ 42256 42256 1"/>
              <a:gd name="G17" fmla="*/ G16 1 42256"/>
              <a:gd name="G18" fmla="*/ 35797 52957 1"/>
              <a:gd name="G19" fmla="*/ G18 1 52957"/>
              <a:gd name="G20" fmla="*/ 36772 42256 1"/>
              <a:gd name="G21" fmla="*/ G20 1 42256"/>
              <a:gd name="G22" fmla="*/ 1 0 51712"/>
              <a:gd name="G23" fmla="*/ G22 52957 1"/>
              <a:gd name="G24" fmla="*/ G23 1 52957"/>
              <a:gd name="G25" fmla="*/ 16820 42256 1"/>
              <a:gd name="G26" fmla="*/ G25 1 42256"/>
              <a:gd name="G27" fmla="*/ 37255 52957 1"/>
              <a:gd name="G28" fmla="*/ G27 1 52957"/>
              <a:gd name="G29" fmla="*/ 65445 42256 1"/>
              <a:gd name="G30" fmla="*/ G29 1 42256"/>
              <a:gd name="G31" fmla="+- 52957 0 0"/>
              <a:gd name="G32" fmla="+- 42256 0 0"/>
              <a:gd name="T0" fmla="*/ 45571 w 6278877"/>
              <a:gd name="T1" fmla="*/ 0 h 6858000"/>
              <a:gd name="T2" fmla="*/ 6278877 w 6278877"/>
              <a:gd name="T3" fmla="*/ 0 h 6858000"/>
              <a:gd name="T4" fmla="*/ 6278877 w 6278877"/>
              <a:gd name="T5" fmla="*/ 6858000 h 6858000"/>
              <a:gd name="T6" fmla="*/ 3292307 w 6278877"/>
              <a:gd name="T7" fmla="*/ 6858000 h 6858000"/>
              <a:gd name="T8" fmla="*/ 3181525 w 6278877"/>
              <a:gd name="T9" fmla="*/ 6786980 h 6858000"/>
              <a:gd name="T10" fmla="*/ 0 w 6278877"/>
              <a:gd name="T11" fmla="*/ 803252 h 6858000"/>
              <a:gd name="T12" fmla="*/ 37255 w 6278877"/>
              <a:gd name="T13" fmla="*/ 65445 h 6858000"/>
            </a:gdLst>
            <a:ahLst/>
            <a:cxnLst>
              <a:cxn ang="0">
                <a:pos x="T0" y="T1"/>
              </a:cxn>
              <a:cxn ang="0">
                <a:pos x="T2" y="T3"/>
              </a:cxn>
              <a:cxn ang="0">
                <a:pos x="T4" y="T5"/>
              </a:cxn>
              <a:cxn ang="0">
                <a:pos x="T6" y="T7"/>
              </a:cxn>
              <a:cxn ang="0">
                <a:pos x="T8" y="T9"/>
              </a:cxn>
              <a:cxn ang="0">
                <a:pos x="T10" y="T11"/>
              </a:cxn>
              <a:cxn ang="0">
                <a:pos x="T12" y="T13"/>
              </a:cxn>
            </a:cxnLst>
            <a:rect l="0" t="0"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a:solidFill>
            <a:srgbClr val="232329"/>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pic>
        <p:nvPicPr>
          <p:cNvPr id="3076" name="Picture 4">
            <a:extLst>
              <a:ext uri="{FF2B5EF4-FFF2-40B4-BE49-F238E27FC236}">
                <a16:creationId xmlns:a16="http://schemas.microsoft.com/office/drawing/2014/main" id="{3632BC48-0E14-4115-9104-F2F2E2C928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776" r="19960"/>
          <a:stretch>
            <a:fillRect/>
          </a:stretch>
        </p:blipFill>
        <p:spPr bwMode="auto">
          <a:xfrm>
            <a:off x="7270750" y="1035050"/>
            <a:ext cx="4217988" cy="3238500"/>
          </a:xfrm>
          <a:prstGeom prst="rect">
            <a:avLst/>
          </a:prstGeom>
          <a:noFill/>
          <a:ln>
            <a:noFill/>
          </a:ln>
          <a:effectLst/>
          <a:extLst>
            <a:ext uri="{909E8E84-426E-40DD-AFC4-6F175D3DCCD1}">
              <a14:hiddenFill xmlns:a14="http://schemas.microsoft.com/office/drawing/2010/main">
                <a:blipFill dpi="0" rotWithShape="0">
                  <a:blip/>
                  <a:srcRect l="6776" r="19960"/>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7" name="Rectangle 5">
            <a:extLst>
              <a:ext uri="{FF2B5EF4-FFF2-40B4-BE49-F238E27FC236}">
                <a16:creationId xmlns:a16="http://schemas.microsoft.com/office/drawing/2014/main" id="{6109AE83-CB9A-4A39-9AF6-F84732AEE936}"/>
              </a:ext>
            </a:extLst>
          </p:cNvPr>
          <p:cNvSpPr>
            <a:spLocks noChangeArrowheads="1"/>
          </p:cNvSpPr>
          <p:nvPr/>
        </p:nvSpPr>
        <p:spPr bwMode="auto">
          <a:xfrm>
            <a:off x="-49213" y="-6350"/>
            <a:ext cx="2743201" cy="6397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r>
              <a:rPr lang="en-GB" altLang="it-IT" dirty="0">
                <a:latin typeface="Rockwell" panose="02060603020205020403" pitchFamily="18" charset="0"/>
              </a:rPr>
              <a:t>RUZINA BEGUM 2024464</a:t>
            </a:r>
          </a:p>
        </p:txBody>
      </p:sp>
    </p:spTree>
    <p:extLst>
      <p:ext uri="{BB962C8B-B14F-4D97-AF65-F5344CB8AC3E}">
        <p14:creationId xmlns:p14="http://schemas.microsoft.com/office/powerpoint/2010/main" val="28677912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7" name="Rectangle 1">
            <a:extLst>
              <a:ext uri="{FF2B5EF4-FFF2-40B4-BE49-F238E27FC236}">
                <a16:creationId xmlns:a16="http://schemas.microsoft.com/office/drawing/2014/main" id="{5F6D45BD-D316-4B8A-A5DD-E09C9EAFE62D}"/>
              </a:ext>
            </a:extLst>
          </p:cNvPr>
          <p:cNvSpPr>
            <a:spLocks noGrp="1" noChangeArrowheads="1"/>
          </p:cNvSpPr>
          <p:nvPr>
            <p:ph type="title"/>
          </p:nvPr>
        </p:nvSpPr>
        <p:spPr>
          <a:xfrm>
            <a:off x="1069975" y="798513"/>
            <a:ext cx="4730750" cy="1636712"/>
          </a:xfrm>
          <a:ln/>
        </p:spPr>
        <p:txBody>
          <a:bodyPr/>
          <a:lstStyle/>
          <a:p>
            <a:pPr>
              <a:lnSpc>
                <a:spcPct val="90000"/>
              </a:lnSpc>
              <a:tabLst>
                <a:tab pos="723900" algn="l"/>
                <a:tab pos="1447800" algn="l"/>
                <a:tab pos="2171700" algn="l"/>
                <a:tab pos="2895600" algn="l"/>
                <a:tab pos="3619500" algn="l"/>
                <a:tab pos="4343400" algn="l"/>
              </a:tabLst>
            </a:pPr>
            <a:r>
              <a:rPr lang="en-US" altLang="it-IT" sz="3600">
                <a:latin typeface="Rockwell Condensed" panose="02060603050405020104" pitchFamily="18" charset="0"/>
              </a:rPr>
              <a:t>Forming</a:t>
            </a:r>
          </a:p>
        </p:txBody>
      </p:sp>
      <p:sp>
        <p:nvSpPr>
          <p:cNvPr id="4098" name="Text Box 2">
            <a:extLst>
              <a:ext uri="{FF2B5EF4-FFF2-40B4-BE49-F238E27FC236}">
                <a16:creationId xmlns:a16="http://schemas.microsoft.com/office/drawing/2014/main" id="{B385B6F3-2558-47D0-A9B1-D0AC49C86969}"/>
              </a:ext>
            </a:extLst>
          </p:cNvPr>
          <p:cNvSpPr txBox="1">
            <a:spLocks noChangeArrowheads="1"/>
          </p:cNvSpPr>
          <p:nvPr/>
        </p:nvSpPr>
        <p:spPr bwMode="auto">
          <a:xfrm>
            <a:off x="1069975" y="2003425"/>
            <a:ext cx="4730750" cy="35925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182563" indent="-180975">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90000"/>
              </a:lnSpc>
              <a:spcBef>
                <a:spcPts val="1200"/>
              </a:spcBef>
              <a:spcAft>
                <a:spcPts val="1425"/>
              </a:spcAft>
              <a:buClr>
                <a:srgbClr val="B4186E"/>
              </a:buClr>
              <a:buSzPct val="85000"/>
              <a:buFont typeface="Wingdings" panose="05000000000000000000" pitchFamily="2" charset="2"/>
              <a:buChar char="§"/>
            </a:pPr>
            <a:r>
              <a:rPr lang="en-US" altLang="it-IT">
                <a:latin typeface="Rockwell" panose="02060603020205020403" pitchFamily="18" charset="0"/>
              </a:rPr>
              <a:t>Questioning </a:t>
            </a:r>
          </a:p>
          <a:p>
            <a:pPr hangingPunct="1">
              <a:lnSpc>
                <a:spcPct val="90000"/>
              </a:lnSpc>
              <a:spcBef>
                <a:spcPts val="1200"/>
              </a:spcBef>
              <a:spcAft>
                <a:spcPts val="1425"/>
              </a:spcAft>
              <a:buClr>
                <a:srgbClr val="ADB2BD"/>
              </a:buClr>
              <a:buSzPct val="85000"/>
              <a:buFont typeface="Wingdings" panose="05000000000000000000" pitchFamily="2" charset="2"/>
              <a:buChar char="§"/>
            </a:pPr>
            <a:r>
              <a:rPr lang="en-US" altLang="it-IT">
                <a:latin typeface="Rockwell" panose="02060603020205020403" pitchFamily="18" charset="0"/>
              </a:rPr>
              <a:t>Socializing </a:t>
            </a:r>
          </a:p>
          <a:p>
            <a:pPr hangingPunct="1">
              <a:lnSpc>
                <a:spcPct val="90000"/>
              </a:lnSpc>
              <a:spcBef>
                <a:spcPts val="1200"/>
              </a:spcBef>
              <a:spcAft>
                <a:spcPts val="1425"/>
              </a:spcAft>
              <a:buClr>
                <a:srgbClr val="ADB2BD"/>
              </a:buClr>
              <a:buSzPct val="85000"/>
              <a:buFont typeface="Wingdings" panose="05000000000000000000" pitchFamily="2" charset="2"/>
              <a:buChar char="§"/>
            </a:pPr>
            <a:r>
              <a:rPr lang="en-US" altLang="it-IT">
                <a:latin typeface="Rockwell" panose="02060603020205020403" pitchFamily="18" charset="0"/>
              </a:rPr>
              <a:t>Displaying eagerness </a:t>
            </a:r>
          </a:p>
          <a:p>
            <a:pPr hangingPunct="1">
              <a:lnSpc>
                <a:spcPct val="90000"/>
              </a:lnSpc>
              <a:spcBef>
                <a:spcPts val="1200"/>
              </a:spcBef>
              <a:spcAft>
                <a:spcPts val="1425"/>
              </a:spcAft>
              <a:buClr>
                <a:srgbClr val="ADB2BD"/>
              </a:buClr>
              <a:buSzPct val="85000"/>
              <a:buFont typeface="Wingdings" panose="05000000000000000000" pitchFamily="2" charset="2"/>
              <a:buChar char="§"/>
            </a:pPr>
            <a:r>
              <a:rPr lang="en-US" altLang="it-IT">
                <a:latin typeface="Rockwell" panose="02060603020205020403" pitchFamily="18" charset="0"/>
              </a:rPr>
              <a:t>Focus on group identity and purpose</a:t>
            </a:r>
          </a:p>
          <a:p>
            <a:pPr hangingPunct="1">
              <a:lnSpc>
                <a:spcPct val="90000"/>
              </a:lnSpc>
              <a:spcBef>
                <a:spcPts val="1200"/>
              </a:spcBef>
              <a:spcAft>
                <a:spcPts val="1425"/>
              </a:spcAft>
              <a:buClr>
                <a:srgbClr val="ADB2BD"/>
              </a:buClr>
              <a:buSzPct val="85000"/>
              <a:buFont typeface="Wingdings" panose="05000000000000000000" pitchFamily="2" charset="2"/>
              <a:buChar char="§"/>
            </a:pPr>
            <a:r>
              <a:rPr lang="en-US" altLang="it-IT">
                <a:latin typeface="Rockwell" panose="02060603020205020403" pitchFamily="18" charset="0"/>
              </a:rPr>
              <a:t>Sticking to safe topics </a:t>
            </a:r>
          </a:p>
          <a:p>
            <a:pPr hangingPunct="1">
              <a:lnSpc>
                <a:spcPct val="90000"/>
              </a:lnSpc>
              <a:spcBef>
                <a:spcPts val="1200"/>
              </a:spcBef>
              <a:spcAft>
                <a:spcPts val="1425"/>
              </a:spcAft>
              <a:buClrTx/>
              <a:buSzTx/>
              <a:buFontTx/>
              <a:buNone/>
            </a:pPr>
            <a:endParaRPr lang="en-US" altLang="it-IT">
              <a:latin typeface="Rockwell" panose="02060603020205020403" pitchFamily="18" charset="0"/>
            </a:endParaRPr>
          </a:p>
          <a:p>
            <a:pPr hangingPunct="1">
              <a:lnSpc>
                <a:spcPct val="90000"/>
              </a:lnSpc>
              <a:spcBef>
                <a:spcPts val="1200"/>
              </a:spcBef>
              <a:spcAft>
                <a:spcPts val="1425"/>
              </a:spcAft>
              <a:buClrTx/>
              <a:buSzTx/>
              <a:buFontTx/>
              <a:buNone/>
            </a:pPr>
            <a:endParaRPr lang="en-US" altLang="it-IT">
              <a:latin typeface="Rockwell" panose="02060603020205020403" pitchFamily="18" charset="0"/>
            </a:endParaRPr>
          </a:p>
          <a:p>
            <a:pPr hangingPunct="1">
              <a:lnSpc>
                <a:spcPct val="90000"/>
              </a:lnSpc>
              <a:spcBef>
                <a:spcPts val="1200"/>
              </a:spcBef>
              <a:spcAft>
                <a:spcPts val="1425"/>
              </a:spcAft>
              <a:buClrTx/>
              <a:buSzTx/>
              <a:buFontTx/>
              <a:buNone/>
            </a:pPr>
            <a:endParaRPr lang="en-US" altLang="it-IT">
              <a:latin typeface="Rockwell" panose="02060603020205020403" pitchFamily="18" charset="0"/>
            </a:endParaRPr>
          </a:p>
          <a:p>
            <a:pPr hangingPunct="1">
              <a:lnSpc>
                <a:spcPct val="90000"/>
              </a:lnSpc>
              <a:spcBef>
                <a:spcPts val="1200"/>
              </a:spcBef>
              <a:spcAft>
                <a:spcPts val="1425"/>
              </a:spcAft>
              <a:buClrTx/>
              <a:buSzTx/>
              <a:buFontTx/>
              <a:buNone/>
            </a:pPr>
            <a:endParaRPr lang="en-US" altLang="it-IT">
              <a:latin typeface="Rockwell" panose="02060603020205020403" pitchFamily="18" charset="0"/>
            </a:endParaRPr>
          </a:p>
        </p:txBody>
      </p:sp>
      <p:sp>
        <p:nvSpPr>
          <p:cNvPr id="4099" name="Freeform 3">
            <a:extLst>
              <a:ext uri="{FF2B5EF4-FFF2-40B4-BE49-F238E27FC236}">
                <a16:creationId xmlns:a16="http://schemas.microsoft.com/office/drawing/2014/main" id="{7E7885EB-D641-439B-B3ED-E6B42F7CE576}"/>
              </a:ext>
            </a:extLst>
          </p:cNvPr>
          <p:cNvSpPr>
            <a:spLocks noChangeArrowheads="1"/>
          </p:cNvSpPr>
          <p:nvPr/>
        </p:nvSpPr>
        <p:spPr bwMode="auto">
          <a:xfrm>
            <a:off x="5913438" y="0"/>
            <a:ext cx="6278562" cy="6858000"/>
          </a:xfrm>
          <a:custGeom>
            <a:avLst/>
            <a:gdLst>
              <a:gd name="G0" fmla="*/ 45571 52957 1"/>
              <a:gd name="G1" fmla="*/ G0 1 52957"/>
              <a:gd name="G2" fmla="*/ 1 0 51712"/>
              <a:gd name="G3" fmla="*/ G2 42256 1"/>
              <a:gd name="G4" fmla="*/ G3 1 42256"/>
              <a:gd name="G5" fmla="*/ 52957 52957 1"/>
              <a:gd name="G6" fmla="*/ G5 1 52957"/>
              <a:gd name="G7" fmla="*/ 1 0 51712"/>
              <a:gd name="G8" fmla="*/ G7 42256 1"/>
              <a:gd name="G9" fmla="*/ G8 1 42256"/>
              <a:gd name="G10" fmla="*/ 52957 52957 1"/>
              <a:gd name="G11" fmla="*/ G10 1 52957"/>
              <a:gd name="G12" fmla="*/ 42256 42256 1"/>
              <a:gd name="G13" fmla="*/ G12 1 42256"/>
              <a:gd name="G14" fmla="*/ 15507 52957 1"/>
              <a:gd name="G15" fmla="*/ G14 1 52957"/>
              <a:gd name="G16" fmla="*/ 42256 42256 1"/>
              <a:gd name="G17" fmla="*/ G16 1 42256"/>
              <a:gd name="G18" fmla="*/ 35797 52957 1"/>
              <a:gd name="G19" fmla="*/ G18 1 52957"/>
              <a:gd name="G20" fmla="*/ 36772 42256 1"/>
              <a:gd name="G21" fmla="*/ G20 1 42256"/>
              <a:gd name="G22" fmla="*/ 1 0 51712"/>
              <a:gd name="G23" fmla="*/ G22 52957 1"/>
              <a:gd name="G24" fmla="*/ G23 1 52957"/>
              <a:gd name="G25" fmla="*/ 16820 42256 1"/>
              <a:gd name="G26" fmla="*/ G25 1 42256"/>
              <a:gd name="G27" fmla="*/ 37255 52957 1"/>
              <a:gd name="G28" fmla="*/ G27 1 52957"/>
              <a:gd name="G29" fmla="*/ 65445 42256 1"/>
              <a:gd name="G30" fmla="*/ G29 1 42256"/>
              <a:gd name="G31" fmla="+- 52957 0 0"/>
              <a:gd name="G32" fmla="+- 42256 0 0"/>
              <a:gd name="T0" fmla="*/ 45571 w 6278877"/>
              <a:gd name="T1" fmla="*/ 0 h 6858000"/>
              <a:gd name="T2" fmla="*/ 6278877 w 6278877"/>
              <a:gd name="T3" fmla="*/ 0 h 6858000"/>
              <a:gd name="T4" fmla="*/ 6278877 w 6278877"/>
              <a:gd name="T5" fmla="*/ 6858000 h 6858000"/>
              <a:gd name="T6" fmla="*/ 3292307 w 6278877"/>
              <a:gd name="T7" fmla="*/ 6858000 h 6858000"/>
              <a:gd name="T8" fmla="*/ 3181525 w 6278877"/>
              <a:gd name="T9" fmla="*/ 6786980 h 6858000"/>
              <a:gd name="T10" fmla="*/ 0 w 6278877"/>
              <a:gd name="T11" fmla="*/ 803252 h 6858000"/>
              <a:gd name="T12" fmla="*/ 37255 w 6278877"/>
              <a:gd name="T13" fmla="*/ 65445 h 6858000"/>
            </a:gdLst>
            <a:ahLst/>
            <a:cxnLst>
              <a:cxn ang="0">
                <a:pos x="T0" y="T1"/>
              </a:cxn>
              <a:cxn ang="0">
                <a:pos x="T2" y="T3"/>
              </a:cxn>
              <a:cxn ang="0">
                <a:pos x="T4" y="T5"/>
              </a:cxn>
              <a:cxn ang="0">
                <a:pos x="T6" y="T7"/>
              </a:cxn>
              <a:cxn ang="0">
                <a:pos x="T8" y="T9"/>
              </a:cxn>
              <a:cxn ang="0">
                <a:pos x="T10" y="T11"/>
              </a:cxn>
              <a:cxn ang="0">
                <a:pos x="T12" y="T13"/>
              </a:cxn>
            </a:cxnLst>
            <a:rect l="0" t="0"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a:solidFill>
            <a:srgbClr val="232329"/>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pic>
        <p:nvPicPr>
          <p:cNvPr id="4100" name="Picture 4">
            <a:extLst>
              <a:ext uri="{FF2B5EF4-FFF2-40B4-BE49-F238E27FC236}">
                <a16:creationId xmlns:a16="http://schemas.microsoft.com/office/drawing/2014/main" id="{DA9A059C-7A09-418E-9898-25115408AE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40" t="19992" r="80013"/>
          <a:stretch>
            <a:fillRect/>
          </a:stretch>
        </p:blipFill>
        <p:spPr bwMode="auto">
          <a:xfrm>
            <a:off x="7732713" y="847725"/>
            <a:ext cx="3294062" cy="4181475"/>
          </a:xfrm>
          <a:prstGeom prst="rect">
            <a:avLst/>
          </a:prstGeom>
          <a:noFill/>
          <a:ln>
            <a:noFill/>
          </a:ln>
          <a:effectLst/>
          <a:extLst>
            <a:ext uri="{909E8E84-426E-40DD-AFC4-6F175D3DCCD1}">
              <a14:hiddenFill xmlns:a14="http://schemas.microsoft.com/office/drawing/2010/main">
                <a:blipFill dpi="0" rotWithShape="0">
                  <a:blip/>
                  <a:srcRect l="1140" t="19992" r="80013"/>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101" name="Rectangle 5">
            <a:extLst>
              <a:ext uri="{FF2B5EF4-FFF2-40B4-BE49-F238E27FC236}">
                <a16:creationId xmlns:a16="http://schemas.microsoft.com/office/drawing/2014/main" id="{94DA02E3-977B-4C87-80D9-438B6A6258E1}"/>
              </a:ext>
            </a:extLst>
          </p:cNvPr>
          <p:cNvSpPr>
            <a:spLocks noChangeArrowheads="1"/>
          </p:cNvSpPr>
          <p:nvPr/>
        </p:nvSpPr>
        <p:spPr bwMode="auto">
          <a:xfrm>
            <a:off x="-6350" y="-6350"/>
            <a:ext cx="2743200" cy="6397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r>
              <a:rPr lang="en-GB" altLang="it-IT" dirty="0">
                <a:latin typeface="Rockwell" panose="02060603020205020403" pitchFamily="18" charset="0"/>
              </a:rPr>
              <a:t>RUZINA BEGUM 2024464</a:t>
            </a:r>
          </a:p>
        </p:txBody>
      </p:sp>
      <p:sp>
        <p:nvSpPr>
          <p:cNvPr id="4102" name="Rectangle 6">
            <a:extLst>
              <a:ext uri="{FF2B5EF4-FFF2-40B4-BE49-F238E27FC236}">
                <a16:creationId xmlns:a16="http://schemas.microsoft.com/office/drawing/2014/main" id="{6029DE2D-C140-4FA8-9018-377F0C23AF63}"/>
              </a:ext>
            </a:extLst>
          </p:cNvPr>
          <p:cNvSpPr>
            <a:spLocks noChangeArrowheads="1"/>
          </p:cNvSpPr>
          <p:nvPr/>
        </p:nvSpPr>
        <p:spPr bwMode="auto">
          <a:xfrm>
            <a:off x="1173163" y="4192588"/>
            <a:ext cx="2743200" cy="6397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r>
              <a:rPr lang="en-GB" altLang="it-IT" sz="3600">
                <a:latin typeface="Rockwell Condensed" panose="02060603050405020104" pitchFamily="18" charset="0"/>
              </a:rPr>
              <a:t>Storming</a:t>
            </a:r>
          </a:p>
        </p:txBody>
      </p:sp>
      <p:sp>
        <p:nvSpPr>
          <p:cNvPr id="4103" name="Rectangle 7">
            <a:extLst>
              <a:ext uri="{FF2B5EF4-FFF2-40B4-BE49-F238E27FC236}">
                <a16:creationId xmlns:a16="http://schemas.microsoft.com/office/drawing/2014/main" id="{393300CE-C8EC-47B6-AD82-290A347F5103}"/>
              </a:ext>
            </a:extLst>
          </p:cNvPr>
          <p:cNvSpPr>
            <a:spLocks noChangeArrowheads="1"/>
          </p:cNvSpPr>
          <p:nvPr/>
        </p:nvSpPr>
        <p:spPr bwMode="auto">
          <a:xfrm>
            <a:off x="1173163" y="4838700"/>
            <a:ext cx="2743200" cy="17383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marL="215900" indent="-21590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buSzPct val="45000"/>
              <a:buFont typeface="Symbol" panose="05050102010706020507" pitchFamily="18" charset="2"/>
              <a:buChar char=""/>
            </a:pPr>
            <a:r>
              <a:rPr lang="en-GB" altLang="it-IT">
                <a:latin typeface="Rockwell" panose="02060603020205020403" pitchFamily="18" charset="0"/>
              </a:rPr>
              <a:t>Resistance​</a:t>
            </a:r>
          </a:p>
          <a:p>
            <a:pPr hangingPunct="1">
              <a:lnSpc>
                <a:spcPct val="100000"/>
              </a:lnSpc>
              <a:buSzPct val="45000"/>
              <a:buFont typeface="Symbol" panose="05050102010706020507" pitchFamily="18" charset="2"/>
              <a:buChar char=""/>
            </a:pPr>
            <a:r>
              <a:rPr lang="en-GB" altLang="it-IT">
                <a:latin typeface="Rockwell" panose="02060603020205020403" pitchFamily="18" charset="0"/>
              </a:rPr>
              <a:t>Lack of participation ​</a:t>
            </a:r>
          </a:p>
          <a:p>
            <a:pPr hangingPunct="1">
              <a:lnSpc>
                <a:spcPct val="100000"/>
              </a:lnSpc>
              <a:buSzPct val="45000"/>
              <a:buFont typeface="Symbol" panose="05050102010706020507" pitchFamily="18" charset="2"/>
              <a:buChar char=""/>
            </a:pPr>
            <a:r>
              <a:rPr lang="en-GB" altLang="it-IT">
                <a:latin typeface="Rockwell" panose="02060603020205020403" pitchFamily="18" charset="0"/>
              </a:rPr>
              <a:t>Conflict​</a:t>
            </a:r>
          </a:p>
          <a:p>
            <a:pPr hangingPunct="1">
              <a:lnSpc>
                <a:spcPct val="100000"/>
              </a:lnSpc>
              <a:buSzPct val="45000"/>
              <a:buFont typeface="Symbol" panose="05050102010706020507" pitchFamily="18" charset="2"/>
              <a:buChar char=""/>
            </a:pPr>
            <a:r>
              <a:rPr lang="en-GB" altLang="it-IT">
                <a:latin typeface="Rockwell" panose="02060603020205020403" pitchFamily="18" charset="0"/>
              </a:rPr>
              <a:t>Competition ​</a:t>
            </a:r>
          </a:p>
          <a:p>
            <a:pPr hangingPunct="1">
              <a:lnSpc>
                <a:spcPct val="100000"/>
              </a:lnSpc>
              <a:buSzPct val="45000"/>
              <a:buFont typeface="Symbol" panose="05050102010706020507" pitchFamily="18" charset="2"/>
              <a:buChar char=""/>
            </a:pPr>
            <a:r>
              <a:rPr lang="en-GB" altLang="it-IT">
                <a:latin typeface="Rockwell" panose="02060603020205020403" pitchFamily="18" charset="0"/>
              </a:rPr>
              <a:t>High emotions </a:t>
            </a:r>
          </a:p>
          <a:p>
            <a:pPr hangingPunct="1">
              <a:lnSpc>
                <a:spcPct val="100000"/>
              </a:lnSpc>
              <a:buClrTx/>
              <a:buSzTx/>
              <a:buFontTx/>
              <a:buNone/>
            </a:pPr>
            <a:endParaRPr lang="en-GB" altLang="it-IT"/>
          </a:p>
        </p:txBody>
      </p:sp>
    </p:spTree>
    <p:extLst>
      <p:ext uri="{BB962C8B-B14F-4D97-AF65-F5344CB8AC3E}">
        <p14:creationId xmlns:p14="http://schemas.microsoft.com/office/powerpoint/2010/main" val="360256298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121" name="Rectangle 1">
            <a:extLst>
              <a:ext uri="{FF2B5EF4-FFF2-40B4-BE49-F238E27FC236}">
                <a16:creationId xmlns:a16="http://schemas.microsoft.com/office/drawing/2014/main" id="{44CA339C-3EF8-433D-BE1D-52439AFCBC3C}"/>
              </a:ext>
            </a:extLst>
          </p:cNvPr>
          <p:cNvSpPr>
            <a:spLocks noGrp="1" noChangeArrowheads="1"/>
          </p:cNvSpPr>
          <p:nvPr>
            <p:ph type="title"/>
          </p:nvPr>
        </p:nvSpPr>
        <p:spPr>
          <a:xfrm>
            <a:off x="1069975" y="798513"/>
            <a:ext cx="4730750" cy="1636712"/>
          </a:xfrm>
          <a:ln/>
        </p:spPr>
        <p:txBody>
          <a:bodyPr/>
          <a:lstStyle/>
          <a:p>
            <a:pPr>
              <a:lnSpc>
                <a:spcPct val="90000"/>
              </a:lnSpc>
              <a:tabLst>
                <a:tab pos="723900" algn="l"/>
                <a:tab pos="1447800" algn="l"/>
                <a:tab pos="2171700" algn="l"/>
                <a:tab pos="2895600" algn="l"/>
                <a:tab pos="3619500" algn="l"/>
                <a:tab pos="4343400" algn="l"/>
              </a:tabLst>
            </a:pPr>
            <a:r>
              <a:rPr lang="en-US" altLang="it-IT" sz="4400">
                <a:latin typeface="Rockwell Condensed" panose="02060603050405020104" pitchFamily="18" charset="0"/>
              </a:rPr>
              <a:t>Norming </a:t>
            </a:r>
          </a:p>
        </p:txBody>
      </p:sp>
      <p:sp>
        <p:nvSpPr>
          <p:cNvPr id="5122" name="Text Box 2">
            <a:extLst>
              <a:ext uri="{FF2B5EF4-FFF2-40B4-BE49-F238E27FC236}">
                <a16:creationId xmlns:a16="http://schemas.microsoft.com/office/drawing/2014/main" id="{DAD120D1-17C0-4974-8CB3-9ADD0A1EE0ED}"/>
              </a:ext>
            </a:extLst>
          </p:cNvPr>
          <p:cNvSpPr txBox="1">
            <a:spLocks noChangeArrowheads="1"/>
          </p:cNvSpPr>
          <p:nvPr/>
        </p:nvSpPr>
        <p:spPr bwMode="auto">
          <a:xfrm>
            <a:off x="1069975" y="2578100"/>
            <a:ext cx="4730750" cy="35925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182563" indent="-180975">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90000"/>
              </a:lnSpc>
              <a:spcBef>
                <a:spcPts val="1200"/>
              </a:spcBef>
              <a:spcAft>
                <a:spcPts val="1425"/>
              </a:spcAft>
              <a:buClr>
                <a:srgbClr val="B4186E"/>
              </a:buClr>
              <a:buSzPct val="85000"/>
              <a:buFont typeface="Wingdings" panose="05000000000000000000" pitchFamily="2" charset="2"/>
              <a:buChar char="§"/>
            </a:pPr>
            <a:r>
              <a:rPr lang="en-US" altLang="it-IT">
                <a:latin typeface="Rockwell" panose="02060603020205020403" pitchFamily="18" charset="0"/>
              </a:rPr>
              <a:t>Reconciliation </a:t>
            </a:r>
          </a:p>
          <a:p>
            <a:pPr hangingPunct="1">
              <a:lnSpc>
                <a:spcPct val="90000"/>
              </a:lnSpc>
              <a:spcBef>
                <a:spcPts val="1200"/>
              </a:spcBef>
              <a:spcAft>
                <a:spcPts val="1425"/>
              </a:spcAft>
              <a:buClr>
                <a:srgbClr val="ADB2BD"/>
              </a:buClr>
              <a:buSzPct val="85000"/>
              <a:buFont typeface="Wingdings" panose="05000000000000000000" pitchFamily="2" charset="2"/>
              <a:buChar char="§"/>
            </a:pPr>
            <a:r>
              <a:rPr lang="en-US" altLang="it-IT">
                <a:latin typeface="Rockwell" panose="02060603020205020403" pitchFamily="18" charset="0"/>
              </a:rPr>
              <a:t>Relief, lowered anxiety </a:t>
            </a:r>
          </a:p>
          <a:p>
            <a:pPr hangingPunct="1">
              <a:lnSpc>
                <a:spcPct val="90000"/>
              </a:lnSpc>
              <a:spcBef>
                <a:spcPts val="1200"/>
              </a:spcBef>
              <a:spcAft>
                <a:spcPts val="1425"/>
              </a:spcAft>
              <a:buClr>
                <a:srgbClr val="ADB2BD"/>
              </a:buClr>
              <a:buSzPct val="85000"/>
              <a:buFont typeface="Wingdings" panose="05000000000000000000" pitchFamily="2" charset="2"/>
              <a:buChar char="§"/>
            </a:pPr>
            <a:r>
              <a:rPr lang="en-US" altLang="it-IT">
                <a:latin typeface="Rockwell" panose="02060603020205020403" pitchFamily="18" charset="0"/>
              </a:rPr>
              <a:t>Members are engaged and supportive </a:t>
            </a:r>
          </a:p>
          <a:p>
            <a:pPr hangingPunct="1">
              <a:lnSpc>
                <a:spcPct val="90000"/>
              </a:lnSpc>
              <a:spcBef>
                <a:spcPts val="1200"/>
              </a:spcBef>
              <a:spcAft>
                <a:spcPts val="1425"/>
              </a:spcAft>
              <a:buClr>
                <a:srgbClr val="ADB2BD"/>
              </a:buClr>
              <a:buSzPct val="85000"/>
              <a:buFont typeface="Wingdings" panose="05000000000000000000" pitchFamily="2" charset="2"/>
              <a:buChar char="§"/>
            </a:pPr>
            <a:r>
              <a:rPr lang="en-US" altLang="it-IT">
                <a:latin typeface="Rockwell" panose="02060603020205020403" pitchFamily="18" charset="0"/>
              </a:rPr>
              <a:t>Developing cohesion </a:t>
            </a:r>
          </a:p>
        </p:txBody>
      </p:sp>
      <p:sp>
        <p:nvSpPr>
          <p:cNvPr id="5123" name="Freeform 3">
            <a:extLst>
              <a:ext uri="{FF2B5EF4-FFF2-40B4-BE49-F238E27FC236}">
                <a16:creationId xmlns:a16="http://schemas.microsoft.com/office/drawing/2014/main" id="{8568AF85-CF53-423A-8710-F8891C307206}"/>
              </a:ext>
            </a:extLst>
          </p:cNvPr>
          <p:cNvSpPr>
            <a:spLocks noChangeArrowheads="1"/>
          </p:cNvSpPr>
          <p:nvPr/>
        </p:nvSpPr>
        <p:spPr bwMode="auto">
          <a:xfrm>
            <a:off x="5913438" y="0"/>
            <a:ext cx="6278562" cy="6858000"/>
          </a:xfrm>
          <a:custGeom>
            <a:avLst/>
            <a:gdLst>
              <a:gd name="G0" fmla="*/ 45571 52957 1"/>
              <a:gd name="G1" fmla="*/ G0 1 52957"/>
              <a:gd name="G2" fmla="*/ 1 0 51712"/>
              <a:gd name="G3" fmla="*/ G2 42256 1"/>
              <a:gd name="G4" fmla="*/ G3 1 42256"/>
              <a:gd name="G5" fmla="*/ 52957 52957 1"/>
              <a:gd name="G6" fmla="*/ G5 1 52957"/>
              <a:gd name="G7" fmla="*/ 1 0 51712"/>
              <a:gd name="G8" fmla="*/ G7 42256 1"/>
              <a:gd name="G9" fmla="*/ G8 1 42256"/>
              <a:gd name="G10" fmla="*/ 52957 52957 1"/>
              <a:gd name="G11" fmla="*/ G10 1 52957"/>
              <a:gd name="G12" fmla="*/ 42256 42256 1"/>
              <a:gd name="G13" fmla="*/ G12 1 42256"/>
              <a:gd name="G14" fmla="*/ 15507 52957 1"/>
              <a:gd name="G15" fmla="*/ G14 1 52957"/>
              <a:gd name="G16" fmla="*/ 42256 42256 1"/>
              <a:gd name="G17" fmla="*/ G16 1 42256"/>
              <a:gd name="G18" fmla="*/ 35797 52957 1"/>
              <a:gd name="G19" fmla="*/ G18 1 52957"/>
              <a:gd name="G20" fmla="*/ 36772 42256 1"/>
              <a:gd name="G21" fmla="*/ G20 1 42256"/>
              <a:gd name="G22" fmla="*/ 1 0 51712"/>
              <a:gd name="G23" fmla="*/ G22 52957 1"/>
              <a:gd name="G24" fmla="*/ G23 1 52957"/>
              <a:gd name="G25" fmla="*/ 16820 42256 1"/>
              <a:gd name="G26" fmla="*/ G25 1 42256"/>
              <a:gd name="G27" fmla="*/ 37255 52957 1"/>
              <a:gd name="G28" fmla="*/ G27 1 52957"/>
              <a:gd name="G29" fmla="*/ 65445 42256 1"/>
              <a:gd name="G30" fmla="*/ G29 1 42256"/>
              <a:gd name="G31" fmla="+- 52957 0 0"/>
              <a:gd name="G32" fmla="+- 42256 0 0"/>
              <a:gd name="T0" fmla="*/ 45571 w 6278877"/>
              <a:gd name="T1" fmla="*/ 0 h 6858000"/>
              <a:gd name="T2" fmla="*/ 6278877 w 6278877"/>
              <a:gd name="T3" fmla="*/ 0 h 6858000"/>
              <a:gd name="T4" fmla="*/ 6278877 w 6278877"/>
              <a:gd name="T5" fmla="*/ 6858000 h 6858000"/>
              <a:gd name="T6" fmla="*/ 3292307 w 6278877"/>
              <a:gd name="T7" fmla="*/ 6858000 h 6858000"/>
              <a:gd name="T8" fmla="*/ 3181525 w 6278877"/>
              <a:gd name="T9" fmla="*/ 6786980 h 6858000"/>
              <a:gd name="T10" fmla="*/ 0 w 6278877"/>
              <a:gd name="T11" fmla="*/ 803252 h 6858000"/>
              <a:gd name="T12" fmla="*/ 37255 w 6278877"/>
              <a:gd name="T13" fmla="*/ 65445 h 6858000"/>
            </a:gdLst>
            <a:ahLst/>
            <a:cxnLst>
              <a:cxn ang="0">
                <a:pos x="T0" y="T1"/>
              </a:cxn>
              <a:cxn ang="0">
                <a:pos x="T2" y="T3"/>
              </a:cxn>
              <a:cxn ang="0">
                <a:pos x="T4" y="T5"/>
              </a:cxn>
              <a:cxn ang="0">
                <a:pos x="T6" y="T7"/>
              </a:cxn>
              <a:cxn ang="0">
                <a:pos x="T8" y="T9"/>
              </a:cxn>
              <a:cxn ang="0">
                <a:pos x="T10" y="T11"/>
              </a:cxn>
              <a:cxn ang="0">
                <a:pos x="T12" y="T13"/>
              </a:cxn>
            </a:cxnLst>
            <a:rect l="0" t="0"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a:solidFill>
            <a:srgbClr val="232329"/>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pic>
        <p:nvPicPr>
          <p:cNvPr id="5124" name="Picture 4">
            <a:extLst>
              <a:ext uri="{FF2B5EF4-FFF2-40B4-BE49-F238E27FC236}">
                <a16:creationId xmlns:a16="http://schemas.microsoft.com/office/drawing/2014/main" id="{76C4D78E-1331-49A3-8D22-3FC237AF52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2844" t="22778" r="39664" b="-8189"/>
          <a:stretch>
            <a:fillRect/>
          </a:stretch>
        </p:blipFill>
        <p:spPr bwMode="auto">
          <a:xfrm>
            <a:off x="7640638" y="1019175"/>
            <a:ext cx="3481387" cy="4392613"/>
          </a:xfrm>
          <a:prstGeom prst="rect">
            <a:avLst/>
          </a:prstGeom>
          <a:noFill/>
          <a:ln>
            <a:noFill/>
          </a:ln>
          <a:effectLst/>
          <a:extLst>
            <a:ext uri="{909E8E84-426E-40DD-AFC4-6F175D3DCCD1}">
              <a14:hiddenFill xmlns:a14="http://schemas.microsoft.com/office/drawing/2010/main">
                <a:blipFill dpi="0" rotWithShape="0">
                  <a:blip/>
                  <a:srcRect l="42844" t="22778" r="39664" b="-8189"/>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125" name="Rectangle 5">
            <a:extLst>
              <a:ext uri="{FF2B5EF4-FFF2-40B4-BE49-F238E27FC236}">
                <a16:creationId xmlns:a16="http://schemas.microsoft.com/office/drawing/2014/main" id="{C0BB3F72-850B-469E-8E12-380438E50E08}"/>
              </a:ext>
            </a:extLst>
          </p:cNvPr>
          <p:cNvSpPr>
            <a:spLocks noChangeArrowheads="1"/>
          </p:cNvSpPr>
          <p:nvPr/>
        </p:nvSpPr>
        <p:spPr bwMode="auto">
          <a:xfrm>
            <a:off x="-6350" y="-6350"/>
            <a:ext cx="2743200" cy="6397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r>
              <a:rPr lang="en-GB" altLang="it-IT" dirty="0">
                <a:latin typeface="Rockwell" panose="02060603020205020403" pitchFamily="18" charset="0"/>
              </a:rPr>
              <a:t>RUZINA BEGUM 2024464</a:t>
            </a:r>
          </a:p>
        </p:txBody>
      </p:sp>
    </p:spTree>
    <p:extLst>
      <p:ext uri="{BB962C8B-B14F-4D97-AF65-F5344CB8AC3E}">
        <p14:creationId xmlns:p14="http://schemas.microsoft.com/office/powerpoint/2010/main" val="230686605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145" name="Rectangle 1">
            <a:extLst>
              <a:ext uri="{FF2B5EF4-FFF2-40B4-BE49-F238E27FC236}">
                <a16:creationId xmlns:a16="http://schemas.microsoft.com/office/drawing/2014/main" id="{5811AC86-D882-4C96-B1E3-CA84F585F0CD}"/>
              </a:ext>
            </a:extLst>
          </p:cNvPr>
          <p:cNvSpPr>
            <a:spLocks noGrp="1" noChangeArrowheads="1"/>
          </p:cNvSpPr>
          <p:nvPr>
            <p:ph type="title"/>
          </p:nvPr>
        </p:nvSpPr>
        <p:spPr>
          <a:xfrm>
            <a:off x="1069975" y="798513"/>
            <a:ext cx="4730750" cy="1636712"/>
          </a:xfrm>
          <a:ln/>
        </p:spPr>
        <p:txBody>
          <a:bodyPr/>
          <a:lstStyle/>
          <a:p>
            <a:pPr>
              <a:lnSpc>
                <a:spcPct val="90000"/>
              </a:lnSpc>
              <a:tabLst>
                <a:tab pos="723900" algn="l"/>
                <a:tab pos="1447800" algn="l"/>
                <a:tab pos="2171700" algn="l"/>
                <a:tab pos="2895600" algn="l"/>
                <a:tab pos="3619500" algn="l"/>
                <a:tab pos="4343400" algn="l"/>
              </a:tabLst>
            </a:pPr>
            <a:r>
              <a:rPr lang="en-US" altLang="it-IT" sz="4400">
                <a:latin typeface="Rockwell Condensed" panose="02060603050405020104" pitchFamily="18" charset="0"/>
              </a:rPr>
              <a:t>Performing </a:t>
            </a:r>
          </a:p>
        </p:txBody>
      </p:sp>
      <p:sp>
        <p:nvSpPr>
          <p:cNvPr id="6146" name="Text Box 2">
            <a:extLst>
              <a:ext uri="{FF2B5EF4-FFF2-40B4-BE49-F238E27FC236}">
                <a16:creationId xmlns:a16="http://schemas.microsoft.com/office/drawing/2014/main" id="{A384C231-B892-4C1A-8A44-E0A04952B460}"/>
              </a:ext>
            </a:extLst>
          </p:cNvPr>
          <p:cNvSpPr txBox="1">
            <a:spLocks noChangeArrowheads="1"/>
          </p:cNvSpPr>
          <p:nvPr/>
        </p:nvSpPr>
        <p:spPr bwMode="auto">
          <a:xfrm>
            <a:off x="1069975" y="2578100"/>
            <a:ext cx="4730750" cy="35925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182563" indent="-180975">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90000"/>
              </a:lnSpc>
              <a:spcBef>
                <a:spcPts val="1200"/>
              </a:spcBef>
              <a:spcAft>
                <a:spcPts val="1425"/>
              </a:spcAft>
              <a:buClr>
                <a:srgbClr val="B4186E"/>
              </a:buClr>
              <a:buSzPct val="85000"/>
              <a:buFont typeface="Wingdings" panose="05000000000000000000" pitchFamily="2" charset="2"/>
              <a:buChar char="§"/>
            </a:pPr>
            <a:r>
              <a:rPr lang="en-US" altLang="it-IT">
                <a:latin typeface="Rockwell" panose="02060603020205020403" pitchFamily="18" charset="0"/>
              </a:rPr>
              <a:t>Demonstration of interdependence </a:t>
            </a:r>
          </a:p>
          <a:p>
            <a:pPr hangingPunct="1">
              <a:lnSpc>
                <a:spcPct val="90000"/>
              </a:lnSpc>
              <a:spcBef>
                <a:spcPts val="1200"/>
              </a:spcBef>
              <a:spcAft>
                <a:spcPts val="1425"/>
              </a:spcAft>
              <a:buClr>
                <a:srgbClr val="ADB2BD"/>
              </a:buClr>
              <a:buSzPct val="85000"/>
              <a:buFont typeface="Wingdings" panose="05000000000000000000" pitchFamily="2" charset="2"/>
              <a:buChar char="§"/>
            </a:pPr>
            <a:r>
              <a:rPr lang="en-US" altLang="it-IT">
                <a:latin typeface="Rockwell" panose="02060603020205020403" pitchFamily="18" charset="0"/>
              </a:rPr>
              <a:t>Healthy system </a:t>
            </a:r>
          </a:p>
          <a:p>
            <a:pPr hangingPunct="1">
              <a:lnSpc>
                <a:spcPct val="90000"/>
              </a:lnSpc>
              <a:spcBef>
                <a:spcPts val="1200"/>
              </a:spcBef>
              <a:spcAft>
                <a:spcPts val="1425"/>
              </a:spcAft>
              <a:buClr>
                <a:srgbClr val="ADB2BD"/>
              </a:buClr>
              <a:buSzPct val="85000"/>
              <a:buFont typeface="Wingdings" panose="05000000000000000000" pitchFamily="2" charset="2"/>
              <a:buChar char="§"/>
            </a:pPr>
            <a:r>
              <a:rPr lang="en-US" altLang="it-IT">
                <a:latin typeface="Rockwell" panose="02060603020205020403" pitchFamily="18" charset="0"/>
              </a:rPr>
              <a:t>Ability to work together and produce </a:t>
            </a:r>
          </a:p>
          <a:p>
            <a:pPr hangingPunct="1">
              <a:lnSpc>
                <a:spcPct val="90000"/>
              </a:lnSpc>
              <a:spcBef>
                <a:spcPts val="1200"/>
              </a:spcBef>
              <a:spcAft>
                <a:spcPts val="1425"/>
              </a:spcAft>
              <a:buClr>
                <a:srgbClr val="ADB2BD"/>
              </a:buClr>
              <a:buSzPct val="85000"/>
              <a:buFont typeface="Wingdings" panose="05000000000000000000" pitchFamily="2" charset="2"/>
              <a:buChar char="§"/>
            </a:pPr>
            <a:r>
              <a:rPr lang="en-US" altLang="it-IT">
                <a:latin typeface="Rockwell" panose="02060603020205020403" pitchFamily="18" charset="0"/>
              </a:rPr>
              <a:t>Being able to balance tasks as well as process orientation </a:t>
            </a:r>
          </a:p>
        </p:txBody>
      </p:sp>
      <p:sp>
        <p:nvSpPr>
          <p:cNvPr id="6147" name="Freeform 3">
            <a:extLst>
              <a:ext uri="{FF2B5EF4-FFF2-40B4-BE49-F238E27FC236}">
                <a16:creationId xmlns:a16="http://schemas.microsoft.com/office/drawing/2014/main" id="{AA59F3F8-FBA3-4CB7-8C74-FC091CB5C99D}"/>
              </a:ext>
            </a:extLst>
          </p:cNvPr>
          <p:cNvSpPr>
            <a:spLocks noChangeArrowheads="1"/>
          </p:cNvSpPr>
          <p:nvPr/>
        </p:nvSpPr>
        <p:spPr bwMode="auto">
          <a:xfrm>
            <a:off x="5913438" y="0"/>
            <a:ext cx="6278562" cy="6858000"/>
          </a:xfrm>
          <a:custGeom>
            <a:avLst/>
            <a:gdLst>
              <a:gd name="G0" fmla="*/ 45571 52957 1"/>
              <a:gd name="G1" fmla="*/ G0 1 52957"/>
              <a:gd name="G2" fmla="*/ 1 0 51712"/>
              <a:gd name="G3" fmla="*/ G2 42256 1"/>
              <a:gd name="G4" fmla="*/ G3 1 42256"/>
              <a:gd name="G5" fmla="*/ 52957 52957 1"/>
              <a:gd name="G6" fmla="*/ G5 1 52957"/>
              <a:gd name="G7" fmla="*/ 1 0 51712"/>
              <a:gd name="G8" fmla="*/ G7 42256 1"/>
              <a:gd name="G9" fmla="*/ G8 1 42256"/>
              <a:gd name="G10" fmla="*/ 52957 52957 1"/>
              <a:gd name="G11" fmla="*/ G10 1 52957"/>
              <a:gd name="G12" fmla="*/ 42256 42256 1"/>
              <a:gd name="G13" fmla="*/ G12 1 42256"/>
              <a:gd name="G14" fmla="*/ 15507 52957 1"/>
              <a:gd name="G15" fmla="*/ G14 1 52957"/>
              <a:gd name="G16" fmla="*/ 42256 42256 1"/>
              <a:gd name="G17" fmla="*/ G16 1 42256"/>
              <a:gd name="G18" fmla="*/ 35797 52957 1"/>
              <a:gd name="G19" fmla="*/ G18 1 52957"/>
              <a:gd name="G20" fmla="*/ 36772 42256 1"/>
              <a:gd name="G21" fmla="*/ G20 1 42256"/>
              <a:gd name="G22" fmla="*/ 1 0 51712"/>
              <a:gd name="G23" fmla="*/ G22 52957 1"/>
              <a:gd name="G24" fmla="*/ G23 1 52957"/>
              <a:gd name="G25" fmla="*/ 16820 42256 1"/>
              <a:gd name="G26" fmla="*/ G25 1 42256"/>
              <a:gd name="G27" fmla="*/ 37255 52957 1"/>
              <a:gd name="G28" fmla="*/ G27 1 52957"/>
              <a:gd name="G29" fmla="*/ 65445 42256 1"/>
              <a:gd name="G30" fmla="*/ G29 1 42256"/>
              <a:gd name="G31" fmla="+- 52957 0 0"/>
              <a:gd name="G32" fmla="+- 42256 0 0"/>
              <a:gd name="T0" fmla="*/ 45571 w 6278877"/>
              <a:gd name="T1" fmla="*/ 0 h 6858000"/>
              <a:gd name="T2" fmla="*/ 6278877 w 6278877"/>
              <a:gd name="T3" fmla="*/ 0 h 6858000"/>
              <a:gd name="T4" fmla="*/ 6278877 w 6278877"/>
              <a:gd name="T5" fmla="*/ 6858000 h 6858000"/>
              <a:gd name="T6" fmla="*/ 3292307 w 6278877"/>
              <a:gd name="T7" fmla="*/ 6858000 h 6858000"/>
              <a:gd name="T8" fmla="*/ 3181525 w 6278877"/>
              <a:gd name="T9" fmla="*/ 6786980 h 6858000"/>
              <a:gd name="T10" fmla="*/ 0 w 6278877"/>
              <a:gd name="T11" fmla="*/ 803252 h 6858000"/>
              <a:gd name="T12" fmla="*/ 37255 w 6278877"/>
              <a:gd name="T13" fmla="*/ 65445 h 6858000"/>
            </a:gdLst>
            <a:ahLst/>
            <a:cxnLst>
              <a:cxn ang="0">
                <a:pos x="T0" y="T1"/>
              </a:cxn>
              <a:cxn ang="0">
                <a:pos x="T2" y="T3"/>
              </a:cxn>
              <a:cxn ang="0">
                <a:pos x="T4" y="T5"/>
              </a:cxn>
              <a:cxn ang="0">
                <a:pos x="T6" y="T7"/>
              </a:cxn>
              <a:cxn ang="0">
                <a:pos x="T8" y="T9"/>
              </a:cxn>
              <a:cxn ang="0">
                <a:pos x="T10" y="T11"/>
              </a:cxn>
              <a:cxn ang="0">
                <a:pos x="T12" y="T13"/>
              </a:cxn>
            </a:cxnLst>
            <a:rect l="0" t="0"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a:solidFill>
            <a:srgbClr val="232329"/>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pic>
        <p:nvPicPr>
          <p:cNvPr id="6148" name="Picture 4">
            <a:extLst>
              <a:ext uri="{FF2B5EF4-FFF2-40B4-BE49-F238E27FC236}">
                <a16:creationId xmlns:a16="http://schemas.microsoft.com/office/drawing/2014/main" id="{01769814-EDE2-4094-8D7A-3291200E77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2640" t="22380" r="19283"/>
          <a:stretch>
            <a:fillRect/>
          </a:stretch>
        </p:blipFill>
        <p:spPr bwMode="auto">
          <a:xfrm>
            <a:off x="7753350" y="847725"/>
            <a:ext cx="3254375" cy="4152900"/>
          </a:xfrm>
          <a:prstGeom prst="rect">
            <a:avLst/>
          </a:prstGeom>
          <a:noFill/>
          <a:ln>
            <a:noFill/>
          </a:ln>
          <a:effectLst/>
          <a:extLst>
            <a:ext uri="{909E8E84-426E-40DD-AFC4-6F175D3DCCD1}">
              <a14:hiddenFill xmlns:a14="http://schemas.microsoft.com/office/drawing/2010/main">
                <a:blipFill dpi="0" rotWithShape="0">
                  <a:blip/>
                  <a:srcRect l="62640" t="22380" r="19283"/>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149" name="Rectangle 5">
            <a:extLst>
              <a:ext uri="{FF2B5EF4-FFF2-40B4-BE49-F238E27FC236}">
                <a16:creationId xmlns:a16="http://schemas.microsoft.com/office/drawing/2014/main" id="{9A1319F4-D568-401C-BEB0-899E9D85FE82}"/>
              </a:ext>
            </a:extLst>
          </p:cNvPr>
          <p:cNvSpPr>
            <a:spLocks noChangeArrowheads="1"/>
          </p:cNvSpPr>
          <p:nvPr/>
        </p:nvSpPr>
        <p:spPr bwMode="auto">
          <a:xfrm>
            <a:off x="-6350" y="-6350"/>
            <a:ext cx="2743200" cy="6397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r>
              <a:rPr lang="en-GB" altLang="it-IT" dirty="0">
                <a:latin typeface="Rockwell" panose="02060603020205020403" pitchFamily="18" charset="0"/>
              </a:rPr>
              <a:t>RUZINA BEGUM 2024464</a:t>
            </a:r>
          </a:p>
        </p:txBody>
      </p:sp>
    </p:spTree>
    <p:extLst>
      <p:ext uri="{BB962C8B-B14F-4D97-AF65-F5344CB8AC3E}">
        <p14:creationId xmlns:p14="http://schemas.microsoft.com/office/powerpoint/2010/main" val="366287114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69" name="Rectangle 1">
            <a:extLst>
              <a:ext uri="{FF2B5EF4-FFF2-40B4-BE49-F238E27FC236}">
                <a16:creationId xmlns:a16="http://schemas.microsoft.com/office/drawing/2014/main" id="{B75321EA-A99A-4036-8BCE-9C0C4F0D94D3}"/>
              </a:ext>
            </a:extLst>
          </p:cNvPr>
          <p:cNvSpPr>
            <a:spLocks noGrp="1" noChangeArrowheads="1"/>
          </p:cNvSpPr>
          <p:nvPr>
            <p:ph type="title"/>
          </p:nvPr>
        </p:nvSpPr>
        <p:spPr>
          <a:xfrm>
            <a:off x="1069975" y="798513"/>
            <a:ext cx="4730750" cy="1636712"/>
          </a:xfrm>
          <a:ln/>
        </p:spPr>
        <p:txBody>
          <a:bodyPr/>
          <a:lstStyle/>
          <a:p>
            <a:pPr>
              <a:lnSpc>
                <a:spcPct val="90000"/>
              </a:lnSpc>
              <a:tabLst>
                <a:tab pos="723900" algn="l"/>
                <a:tab pos="1447800" algn="l"/>
                <a:tab pos="2171700" algn="l"/>
                <a:tab pos="2895600" algn="l"/>
                <a:tab pos="3619500" algn="l"/>
                <a:tab pos="4343400" algn="l"/>
              </a:tabLst>
            </a:pPr>
            <a:r>
              <a:rPr lang="en-US" altLang="it-IT" sz="4400">
                <a:latin typeface="Rockwell Condensed" panose="02060603050405020104" pitchFamily="18" charset="0"/>
              </a:rPr>
              <a:t>ADJOURNING </a:t>
            </a:r>
          </a:p>
        </p:txBody>
      </p:sp>
      <p:sp>
        <p:nvSpPr>
          <p:cNvPr id="7170" name="Text Box 2">
            <a:extLst>
              <a:ext uri="{FF2B5EF4-FFF2-40B4-BE49-F238E27FC236}">
                <a16:creationId xmlns:a16="http://schemas.microsoft.com/office/drawing/2014/main" id="{89EEECBB-6530-45CF-B8DC-ECB89494FB0E}"/>
              </a:ext>
            </a:extLst>
          </p:cNvPr>
          <p:cNvSpPr txBox="1">
            <a:spLocks noChangeArrowheads="1"/>
          </p:cNvSpPr>
          <p:nvPr/>
        </p:nvSpPr>
        <p:spPr bwMode="auto">
          <a:xfrm>
            <a:off x="1069975" y="2578100"/>
            <a:ext cx="4730750" cy="35925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182563" indent="-180975">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90000"/>
              </a:lnSpc>
              <a:spcBef>
                <a:spcPts val="1200"/>
              </a:spcBef>
              <a:spcAft>
                <a:spcPts val="1425"/>
              </a:spcAft>
              <a:buClr>
                <a:srgbClr val="B4186E"/>
              </a:buClr>
              <a:buSzPct val="85000"/>
              <a:buFont typeface="Wingdings" panose="05000000000000000000" pitchFamily="2" charset="2"/>
              <a:buChar char="§"/>
            </a:pPr>
            <a:r>
              <a:rPr lang="en-US" altLang="it-IT">
                <a:latin typeface="Rockwell" panose="02060603020205020403" pitchFamily="18" charset="0"/>
              </a:rPr>
              <a:t>Task completion </a:t>
            </a:r>
          </a:p>
          <a:p>
            <a:pPr hangingPunct="1">
              <a:lnSpc>
                <a:spcPct val="90000"/>
              </a:lnSpc>
              <a:spcBef>
                <a:spcPts val="1200"/>
              </a:spcBef>
              <a:spcAft>
                <a:spcPts val="1425"/>
              </a:spcAft>
              <a:buClr>
                <a:srgbClr val="ADB2BD"/>
              </a:buClr>
              <a:buSzPct val="85000"/>
              <a:buFont typeface="Wingdings" panose="05000000000000000000" pitchFamily="2" charset="2"/>
              <a:buChar char="§"/>
            </a:pPr>
            <a:r>
              <a:rPr lang="en-US" altLang="it-IT">
                <a:latin typeface="Rockwell" panose="02060603020205020403" pitchFamily="18" charset="0"/>
              </a:rPr>
              <a:t>Good feeling about achivments </a:t>
            </a:r>
          </a:p>
          <a:p>
            <a:pPr hangingPunct="1">
              <a:lnSpc>
                <a:spcPct val="90000"/>
              </a:lnSpc>
              <a:spcBef>
                <a:spcPts val="1200"/>
              </a:spcBef>
              <a:spcAft>
                <a:spcPts val="1425"/>
              </a:spcAft>
              <a:buClr>
                <a:srgbClr val="ADB2BD"/>
              </a:buClr>
              <a:buSzPct val="85000"/>
              <a:buFont typeface="Wingdings" panose="05000000000000000000" pitchFamily="2" charset="2"/>
              <a:buChar char="§"/>
            </a:pPr>
            <a:r>
              <a:rPr lang="en-US" altLang="it-IT">
                <a:latin typeface="Rockwell" panose="02060603020205020403" pitchFamily="18" charset="0"/>
              </a:rPr>
              <a:t>Reccognition </a:t>
            </a:r>
          </a:p>
        </p:txBody>
      </p:sp>
      <p:sp>
        <p:nvSpPr>
          <p:cNvPr id="7171" name="Freeform 3">
            <a:extLst>
              <a:ext uri="{FF2B5EF4-FFF2-40B4-BE49-F238E27FC236}">
                <a16:creationId xmlns:a16="http://schemas.microsoft.com/office/drawing/2014/main" id="{D6F540CA-2514-4360-A8AD-CF5E54826505}"/>
              </a:ext>
            </a:extLst>
          </p:cNvPr>
          <p:cNvSpPr>
            <a:spLocks noChangeArrowheads="1"/>
          </p:cNvSpPr>
          <p:nvPr/>
        </p:nvSpPr>
        <p:spPr bwMode="auto">
          <a:xfrm>
            <a:off x="5913438" y="0"/>
            <a:ext cx="6278562" cy="6858000"/>
          </a:xfrm>
          <a:custGeom>
            <a:avLst/>
            <a:gdLst>
              <a:gd name="G0" fmla="*/ 45571 52957 1"/>
              <a:gd name="G1" fmla="*/ G0 1 52957"/>
              <a:gd name="G2" fmla="*/ 1 0 51712"/>
              <a:gd name="G3" fmla="*/ G2 42256 1"/>
              <a:gd name="G4" fmla="*/ G3 1 42256"/>
              <a:gd name="G5" fmla="*/ 52957 52957 1"/>
              <a:gd name="G6" fmla="*/ G5 1 52957"/>
              <a:gd name="G7" fmla="*/ 1 0 51712"/>
              <a:gd name="G8" fmla="*/ G7 42256 1"/>
              <a:gd name="G9" fmla="*/ G8 1 42256"/>
              <a:gd name="G10" fmla="*/ 52957 52957 1"/>
              <a:gd name="G11" fmla="*/ G10 1 52957"/>
              <a:gd name="G12" fmla="*/ 42256 42256 1"/>
              <a:gd name="G13" fmla="*/ G12 1 42256"/>
              <a:gd name="G14" fmla="*/ 15507 52957 1"/>
              <a:gd name="G15" fmla="*/ G14 1 52957"/>
              <a:gd name="G16" fmla="*/ 42256 42256 1"/>
              <a:gd name="G17" fmla="*/ G16 1 42256"/>
              <a:gd name="G18" fmla="*/ 35797 52957 1"/>
              <a:gd name="G19" fmla="*/ G18 1 52957"/>
              <a:gd name="G20" fmla="*/ 36772 42256 1"/>
              <a:gd name="G21" fmla="*/ G20 1 42256"/>
              <a:gd name="G22" fmla="*/ 1 0 51712"/>
              <a:gd name="G23" fmla="*/ G22 52957 1"/>
              <a:gd name="G24" fmla="*/ G23 1 52957"/>
              <a:gd name="G25" fmla="*/ 16820 42256 1"/>
              <a:gd name="G26" fmla="*/ G25 1 42256"/>
              <a:gd name="G27" fmla="*/ 37255 52957 1"/>
              <a:gd name="G28" fmla="*/ G27 1 52957"/>
              <a:gd name="G29" fmla="*/ 65445 42256 1"/>
              <a:gd name="G30" fmla="*/ G29 1 42256"/>
              <a:gd name="G31" fmla="+- 52957 0 0"/>
              <a:gd name="G32" fmla="+- 42256 0 0"/>
              <a:gd name="T0" fmla="*/ 45571 w 6278877"/>
              <a:gd name="T1" fmla="*/ 0 h 6858000"/>
              <a:gd name="T2" fmla="*/ 6278877 w 6278877"/>
              <a:gd name="T3" fmla="*/ 0 h 6858000"/>
              <a:gd name="T4" fmla="*/ 6278877 w 6278877"/>
              <a:gd name="T5" fmla="*/ 6858000 h 6858000"/>
              <a:gd name="T6" fmla="*/ 3292307 w 6278877"/>
              <a:gd name="T7" fmla="*/ 6858000 h 6858000"/>
              <a:gd name="T8" fmla="*/ 3181525 w 6278877"/>
              <a:gd name="T9" fmla="*/ 6786980 h 6858000"/>
              <a:gd name="T10" fmla="*/ 0 w 6278877"/>
              <a:gd name="T11" fmla="*/ 803252 h 6858000"/>
              <a:gd name="T12" fmla="*/ 37255 w 6278877"/>
              <a:gd name="T13" fmla="*/ 65445 h 6858000"/>
            </a:gdLst>
            <a:ahLst/>
            <a:cxnLst>
              <a:cxn ang="0">
                <a:pos x="T0" y="T1"/>
              </a:cxn>
              <a:cxn ang="0">
                <a:pos x="T2" y="T3"/>
              </a:cxn>
              <a:cxn ang="0">
                <a:pos x="T4" y="T5"/>
              </a:cxn>
              <a:cxn ang="0">
                <a:pos x="T6" y="T7"/>
              </a:cxn>
              <a:cxn ang="0">
                <a:pos x="T8" y="T9"/>
              </a:cxn>
              <a:cxn ang="0">
                <a:pos x="T10" y="T11"/>
              </a:cxn>
              <a:cxn ang="0">
                <a:pos x="T12" y="T13"/>
              </a:cxn>
            </a:cxnLst>
            <a:rect l="0" t="0"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a:solidFill>
            <a:srgbClr val="232329"/>
          </a:solidFill>
          <a:ln>
            <a:noFill/>
          </a:ln>
          <a:effectLst/>
          <a:extLst>
            <a:ext uri="{91240B29-F687-4F45-9708-019B960494DF}">
              <a14:hiddenLine xmlns:a14="http://schemas.microsoft.com/office/drawing/2010/main" w="12600"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pic>
        <p:nvPicPr>
          <p:cNvPr id="7172" name="Picture 4">
            <a:extLst>
              <a:ext uri="{FF2B5EF4-FFF2-40B4-BE49-F238E27FC236}">
                <a16:creationId xmlns:a16="http://schemas.microsoft.com/office/drawing/2014/main" id="{E03A4179-A18B-42CD-9430-E6E7916128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3484" t="22015"/>
          <a:stretch>
            <a:fillRect/>
          </a:stretch>
        </p:blipFill>
        <p:spPr bwMode="auto">
          <a:xfrm>
            <a:off x="7991475" y="847725"/>
            <a:ext cx="2960688" cy="3609975"/>
          </a:xfrm>
          <a:prstGeom prst="rect">
            <a:avLst/>
          </a:prstGeom>
          <a:noFill/>
          <a:ln>
            <a:noFill/>
          </a:ln>
          <a:effectLst/>
          <a:extLst>
            <a:ext uri="{909E8E84-426E-40DD-AFC4-6F175D3DCCD1}">
              <a14:hiddenFill xmlns:a14="http://schemas.microsoft.com/office/drawing/2010/main">
                <a:blipFill dpi="0" rotWithShape="0">
                  <a:blip/>
                  <a:srcRect l="83484" t="22015"/>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173" name="Rectangle 5">
            <a:extLst>
              <a:ext uri="{FF2B5EF4-FFF2-40B4-BE49-F238E27FC236}">
                <a16:creationId xmlns:a16="http://schemas.microsoft.com/office/drawing/2014/main" id="{BA8EFD1B-3B77-4BDD-B812-C24B7FDE4EBE}"/>
              </a:ext>
            </a:extLst>
          </p:cNvPr>
          <p:cNvSpPr>
            <a:spLocks noChangeArrowheads="1"/>
          </p:cNvSpPr>
          <p:nvPr/>
        </p:nvSpPr>
        <p:spPr bwMode="auto">
          <a:xfrm>
            <a:off x="-6350" y="-6350"/>
            <a:ext cx="2743200" cy="6397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00000"/>
              </a:lnSpc>
            </a:pPr>
            <a:r>
              <a:rPr lang="en-GB" altLang="it-IT" dirty="0">
                <a:latin typeface="Rockwell" panose="02060603020205020403" pitchFamily="18" charset="0"/>
              </a:rPr>
              <a:t>RUZINA BEGUM 2024464</a:t>
            </a:r>
          </a:p>
        </p:txBody>
      </p:sp>
    </p:spTree>
    <p:extLst>
      <p:ext uri="{BB962C8B-B14F-4D97-AF65-F5344CB8AC3E}">
        <p14:creationId xmlns:p14="http://schemas.microsoft.com/office/powerpoint/2010/main" val="225939761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a:extLst>
              <a:ext uri="{FF2B5EF4-FFF2-40B4-BE49-F238E27FC236}">
                <a16:creationId xmlns:a16="http://schemas.microsoft.com/office/drawing/2014/main" id="{40BC0B35-75E1-4C37-A745-347C166D9E3C}"/>
              </a:ext>
            </a:extLst>
          </p:cNvPr>
          <p:cNvSpPr>
            <a:spLocks noGrp="1" noChangeArrowheads="1"/>
          </p:cNvSpPr>
          <p:nvPr>
            <p:ph type="title"/>
          </p:nvPr>
        </p:nvSpPr>
        <p:spPr>
          <a:xfrm>
            <a:off x="1069975" y="484188"/>
            <a:ext cx="10058400" cy="1608137"/>
          </a:xfrm>
          <a:ln/>
        </p:spPr>
        <p:txBody>
          <a:bodyPr/>
          <a:lstStyle/>
          <a:p>
            <a:pPr algn="ctr">
              <a:lnSpc>
                <a:spcPct val="90000"/>
              </a:lnSpc>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lang="en-US" altLang="it-IT" sz="5400">
                <a:latin typeface="Rockwell Condensed" panose="02060603050405020104" pitchFamily="18" charset="0"/>
              </a:rPr>
              <a:t>References </a:t>
            </a:r>
          </a:p>
        </p:txBody>
      </p:sp>
      <p:sp>
        <p:nvSpPr>
          <p:cNvPr id="8194" name="Text Box 2">
            <a:extLst>
              <a:ext uri="{FF2B5EF4-FFF2-40B4-BE49-F238E27FC236}">
                <a16:creationId xmlns:a16="http://schemas.microsoft.com/office/drawing/2014/main" id="{DE9251EA-571C-4C5F-AE58-D954E094A555}"/>
              </a:ext>
            </a:extLst>
          </p:cNvPr>
          <p:cNvSpPr txBox="1">
            <a:spLocks noChangeArrowheads="1"/>
          </p:cNvSpPr>
          <p:nvPr/>
        </p:nvSpPr>
        <p:spPr bwMode="auto">
          <a:xfrm>
            <a:off x="1069975" y="2120900"/>
            <a:ext cx="10058400" cy="4049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182563" indent="-180975">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90000"/>
              </a:lnSpc>
              <a:spcBef>
                <a:spcPts val="1200"/>
              </a:spcBef>
              <a:spcAft>
                <a:spcPts val="1425"/>
              </a:spcAft>
              <a:buClr>
                <a:srgbClr val="B4186E"/>
              </a:buClr>
              <a:buSzPct val="85000"/>
              <a:buFont typeface="Wingdings" panose="05000000000000000000" pitchFamily="2" charset="2"/>
              <a:buChar char="§"/>
            </a:pPr>
            <a:r>
              <a:rPr lang="en-US" altLang="it-IT" sz="2000" dirty="0">
                <a:latin typeface="Rockwell" panose="02060603020205020403" pitchFamily="18" charset="0"/>
              </a:rPr>
              <a:t>Tuckman’s, B., 1965. FORMING, STORMING, NORMING &amp; PERFORMING TEAM DEVELOPMENT MODEL. </a:t>
            </a:r>
          </a:p>
          <a:p>
            <a:pPr hangingPunct="1">
              <a:lnSpc>
                <a:spcPct val="90000"/>
              </a:lnSpc>
              <a:spcBef>
                <a:spcPts val="1200"/>
              </a:spcBef>
              <a:spcAft>
                <a:spcPts val="1425"/>
              </a:spcAft>
              <a:buClr>
                <a:srgbClr val="B4186E"/>
              </a:buClr>
              <a:buSzPct val="85000"/>
              <a:buFont typeface="Wingdings" panose="05000000000000000000" pitchFamily="2" charset="2"/>
              <a:buChar char="§"/>
            </a:pPr>
            <a:r>
              <a:rPr lang="en-US" altLang="it-IT" sz="2000" dirty="0">
                <a:latin typeface="Rockwell" panose="02060603020205020403" pitchFamily="18" charset="0"/>
              </a:rPr>
              <a:t>Rickards, T. and </a:t>
            </a:r>
            <a:r>
              <a:rPr lang="en-US" altLang="it-IT" sz="2000" dirty="0" err="1">
                <a:latin typeface="Rockwell" panose="02060603020205020403" pitchFamily="18" charset="0"/>
              </a:rPr>
              <a:t>Moger</a:t>
            </a:r>
            <a:r>
              <a:rPr lang="en-US" altLang="it-IT" sz="2000" dirty="0">
                <a:latin typeface="Rockwell" panose="02060603020205020403" pitchFamily="18" charset="0"/>
              </a:rPr>
              <a:t>, S., 2000. Creative leadership processes in project team development: an alternative to Tuckman's stage model. British journal of Management, 11(4), pp.273-283.</a:t>
            </a:r>
          </a:p>
          <a:p>
            <a:pPr hangingPunct="1">
              <a:lnSpc>
                <a:spcPct val="90000"/>
              </a:lnSpc>
              <a:spcBef>
                <a:spcPts val="1200"/>
              </a:spcBef>
              <a:spcAft>
                <a:spcPts val="1425"/>
              </a:spcAft>
              <a:buClr>
                <a:srgbClr val="B4186E"/>
              </a:buClr>
              <a:buSzPct val="85000"/>
              <a:buFont typeface="Wingdings" panose="05000000000000000000" pitchFamily="2" charset="2"/>
              <a:buChar char="§"/>
            </a:pPr>
            <a:r>
              <a:rPr lang="en-US" altLang="it-IT" sz="2000" dirty="0">
                <a:latin typeface="Rockwell" panose="02060603020205020403" pitchFamily="18" charset="0"/>
              </a:rPr>
              <a:t>Mackey, K., 1999. Stages of team development. IEEE Software, 16(4), pp.90-91.Vancouver	</a:t>
            </a:r>
          </a:p>
          <a:p>
            <a:pPr hangingPunct="1">
              <a:lnSpc>
                <a:spcPct val="90000"/>
              </a:lnSpc>
              <a:spcBef>
                <a:spcPts val="1200"/>
              </a:spcBef>
              <a:spcAft>
                <a:spcPts val="1425"/>
              </a:spcAft>
              <a:buClr>
                <a:srgbClr val="B4186E"/>
              </a:buClr>
              <a:buSzPct val="85000"/>
              <a:buFont typeface="Wingdings" panose="05000000000000000000" pitchFamily="2" charset="2"/>
              <a:buChar char="§"/>
            </a:pPr>
            <a:r>
              <a:rPr lang="en-US" altLang="it-IT" sz="2000" dirty="0">
                <a:latin typeface="Rockwell" panose="02060603020205020403" pitchFamily="18" charset="0"/>
              </a:rPr>
              <a:t>Mohr, N. and </a:t>
            </a:r>
            <a:r>
              <a:rPr lang="en-US" altLang="it-IT" sz="2000" dirty="0" err="1">
                <a:latin typeface="Rockwell" panose="02060603020205020403" pitchFamily="18" charset="0"/>
              </a:rPr>
              <a:t>Dichter</a:t>
            </a:r>
            <a:r>
              <a:rPr lang="en-US" altLang="it-IT" sz="2000" dirty="0">
                <a:latin typeface="Rockwell" panose="02060603020205020403" pitchFamily="18" charset="0"/>
              </a:rPr>
              <a:t>, A., 1996. Stages of team development. Team &amp; Organization Development, McGraw-Hill, New York, NY.</a:t>
            </a:r>
          </a:p>
        </p:txBody>
      </p:sp>
    </p:spTree>
    <p:extLst>
      <p:ext uri="{BB962C8B-B14F-4D97-AF65-F5344CB8AC3E}">
        <p14:creationId xmlns:p14="http://schemas.microsoft.com/office/powerpoint/2010/main" val="131929066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7" name="Picture 1">
            <a:extLst>
              <a:ext uri="{FF2B5EF4-FFF2-40B4-BE49-F238E27FC236}">
                <a16:creationId xmlns:a16="http://schemas.microsoft.com/office/drawing/2014/main" id="{C07B1D73-0927-4F99-B7E3-851127563F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57" t="9091" r="28806"/>
          <a:stretch/>
        </p:blipFill>
        <p:spPr bwMode="auto">
          <a:xfrm>
            <a:off x="3523488" y="10"/>
            <a:ext cx="8668512" cy="6857990"/>
          </a:xfrm>
          <a:prstGeom prst="rect">
            <a:avLst/>
          </a:prstGeom>
          <a:noFill/>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6" name="Rectangle 7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0" name="Rectangle 4">
            <a:extLst>
              <a:ext uri="{FF2B5EF4-FFF2-40B4-BE49-F238E27FC236}">
                <a16:creationId xmlns:a16="http://schemas.microsoft.com/office/drawing/2014/main" id="{5A0EBDE5-6306-4C56-B47E-0EFC9D877ED9}"/>
              </a:ext>
            </a:extLst>
          </p:cNvPr>
          <p:cNvSpPr>
            <a:spLocks noGrp="1" noChangeArrowheads="1"/>
          </p:cNvSpPr>
          <p:nvPr>
            <p:ph type="title" idx="4294967295"/>
          </p:nvPr>
        </p:nvSpPr>
        <p:spPr>
          <a:xfrm>
            <a:off x="477981" y="1122363"/>
            <a:ext cx="4023360" cy="3204134"/>
          </a:xfrm>
        </p:spPr>
        <p:txBody>
          <a:bodyPr vert="horz" lIns="91440" tIns="45720" rIns="91440" bIns="45720" rtlCol="0" anchor="b">
            <a:normAutofit/>
          </a:bodyPr>
          <a:lstStyle/>
          <a:p>
            <a:pPr>
              <a:tabLst>
                <a:tab pos="723900" algn="l"/>
                <a:tab pos="1447800" algn="l"/>
                <a:tab pos="2171700" algn="l"/>
                <a:tab pos="2895600" algn="l"/>
                <a:tab pos="3619500" algn="l"/>
                <a:tab pos="4343400" algn="l"/>
              </a:tabLst>
            </a:pPr>
            <a:r>
              <a:rPr lang="en-US" altLang="it-IT" sz="4800"/>
              <a:t>Team role presentation</a:t>
            </a:r>
          </a:p>
        </p:txBody>
      </p:sp>
      <p:sp>
        <p:nvSpPr>
          <p:cNvPr id="4101" name="Rectangle 5">
            <a:extLst>
              <a:ext uri="{FF2B5EF4-FFF2-40B4-BE49-F238E27FC236}">
                <a16:creationId xmlns:a16="http://schemas.microsoft.com/office/drawing/2014/main" id="{0CE8C149-AF67-4F2C-83E3-4330A44B3BAF}"/>
              </a:ext>
            </a:extLst>
          </p:cNvPr>
          <p:cNvSpPr>
            <a:spLocks noGrp="1" noChangeArrowheads="1"/>
          </p:cNvSpPr>
          <p:nvPr>
            <p:ph type="subTitle" idx="4294967295"/>
          </p:nvPr>
        </p:nvSpPr>
        <p:spPr>
          <a:xfrm>
            <a:off x="477980" y="4872922"/>
            <a:ext cx="4023359" cy="1208141"/>
          </a:xfrm>
        </p:spPr>
        <p:txBody>
          <a:bodyPr vert="horz" lIns="91440" tIns="45720" rIns="91440" bIns="45720" rtlCol="0">
            <a:normAutofit/>
          </a:bodyPr>
          <a:lstStyle/>
          <a:p>
            <a:pPr marL="0" indent="0">
              <a:spcAft>
                <a:spcPct val="0"/>
              </a:spcAft>
              <a:buNone/>
              <a:tabLst>
                <a:tab pos="723900" algn="l"/>
                <a:tab pos="1447800" algn="l"/>
                <a:tab pos="2171700" algn="l"/>
                <a:tab pos="2895600" algn="l"/>
                <a:tab pos="3619500" algn="l"/>
                <a:tab pos="4343400" algn="l"/>
              </a:tabLst>
            </a:pPr>
            <a:r>
              <a:rPr lang="en-US" altLang="it-IT" sz="2000"/>
              <a:t>Name. Rasel Khan</a:t>
            </a:r>
          </a:p>
          <a:p>
            <a:pPr marL="0" indent="0">
              <a:spcAft>
                <a:spcPct val="0"/>
              </a:spcAft>
              <a:buNone/>
              <a:tabLst>
                <a:tab pos="723900" algn="l"/>
                <a:tab pos="1447800" algn="l"/>
                <a:tab pos="2171700" algn="l"/>
                <a:tab pos="2895600" algn="l"/>
                <a:tab pos="3619500" algn="l"/>
                <a:tab pos="4343400" algn="l"/>
              </a:tabLst>
            </a:pPr>
            <a:r>
              <a:rPr lang="en-US" altLang="it-IT" sz="2000" b="1"/>
              <a:t>Student ID&gt; 2011485</a:t>
            </a:r>
          </a:p>
          <a:p>
            <a:pPr marL="0" indent="0">
              <a:spcAft>
                <a:spcPct val="0"/>
              </a:spcAft>
              <a:buNone/>
              <a:tabLst>
                <a:tab pos="723900" algn="l"/>
                <a:tab pos="1447800" algn="l"/>
                <a:tab pos="2171700" algn="l"/>
                <a:tab pos="2895600" algn="l"/>
                <a:tab pos="3619500" algn="l"/>
                <a:tab pos="4343400" algn="l"/>
              </a:tabLst>
            </a:pPr>
            <a:r>
              <a:rPr lang="en-US" altLang="it-IT" sz="2000" b="1"/>
              <a:t>Lecturer&gt; Anita Nann</a:t>
            </a:r>
          </a:p>
        </p:txBody>
      </p:sp>
      <p:sp>
        <p:nvSpPr>
          <p:cNvPr id="78" name="Rectangle 7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0" name="Rectangle 7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98" name="Rectangle 2">
            <a:extLst>
              <a:ext uri="{FF2B5EF4-FFF2-40B4-BE49-F238E27FC236}">
                <a16:creationId xmlns:a16="http://schemas.microsoft.com/office/drawing/2014/main" id="{AB05B134-DD8C-4838-80F6-A0459019B825}"/>
              </a:ext>
            </a:extLst>
          </p:cNvPr>
          <p:cNvSpPr>
            <a:spLocks noChangeArrowheads="1"/>
          </p:cNvSpPr>
          <p:nvPr/>
        </p:nvSpPr>
        <p:spPr bwMode="auto">
          <a:xfrm>
            <a:off x="5964707" y="2193268"/>
            <a:ext cx="5451475" cy="3240087"/>
          </a:xfrm>
          <a:prstGeom prst="rect">
            <a:avLst/>
          </a:prstGeom>
          <a:solidFill>
            <a:srgbClr val="FFFFFF"/>
          </a:solidFill>
          <a:ln>
            <a:noFill/>
          </a:ln>
          <a:effectLst/>
          <a:extLst>
            <a:ext uri="{91240B29-F687-4F45-9708-019B960494DF}">
              <a14:hiddenLine xmlns:a14="http://schemas.microsoft.com/office/drawing/2010/main" w="6480" cap="flat">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4099" name="Rectangle 3">
            <a:extLst>
              <a:ext uri="{FF2B5EF4-FFF2-40B4-BE49-F238E27FC236}">
                <a16:creationId xmlns:a16="http://schemas.microsoft.com/office/drawing/2014/main" id="{D5BA9C2F-A05D-4B9B-B5EB-6625502D2D65}"/>
              </a:ext>
            </a:extLst>
          </p:cNvPr>
          <p:cNvSpPr>
            <a:spLocks noChangeArrowheads="1"/>
          </p:cNvSpPr>
          <p:nvPr/>
        </p:nvSpPr>
        <p:spPr bwMode="auto">
          <a:xfrm>
            <a:off x="5861050" y="1974850"/>
            <a:ext cx="5119688" cy="2906713"/>
          </a:xfrm>
          <a:prstGeom prst="rect">
            <a:avLst/>
          </a:prstGeom>
          <a:noFill/>
          <a:ln w="6480" cap="flat">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Tree>
    <p:extLst>
      <p:ext uri="{BB962C8B-B14F-4D97-AF65-F5344CB8AC3E}">
        <p14:creationId xmlns:p14="http://schemas.microsoft.com/office/powerpoint/2010/main" val="1894299610"/>
      </p:ext>
    </p:extLst>
  </p:cSld>
  <p:clrMapOvr>
    <a:overrideClrMapping bg1="dk1" tx1="lt1" bg2="dk2" tx2="lt2" accent1="accent1" accent2="accent2" accent3="accent3" accent4="accent4" accent5="accent5" accent6="accent6" hlink="hlink" folHlink="folHlink"/>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7" name="Rectangle 136">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21" name="Rectangle 1">
            <a:extLst>
              <a:ext uri="{FF2B5EF4-FFF2-40B4-BE49-F238E27FC236}">
                <a16:creationId xmlns:a16="http://schemas.microsoft.com/office/drawing/2014/main" id="{ECDA2F98-3D27-4111-8448-41ED4BF5064B}"/>
              </a:ext>
            </a:extLst>
          </p:cNvPr>
          <p:cNvSpPr>
            <a:spLocks noGrp="1" noChangeArrowheads="1"/>
          </p:cNvSpPr>
          <p:nvPr>
            <p:ph type="title"/>
          </p:nvPr>
        </p:nvSpPr>
        <p:spPr>
          <a:xfrm>
            <a:off x="2103121" y="310343"/>
            <a:ext cx="7985759" cy="868823"/>
          </a:xfrm>
        </p:spPr>
        <p:txBody>
          <a:bodyPr vert="horz" lIns="91440" tIns="45720" rIns="91440" bIns="45720" rtlCol="0" anchor="ctr">
            <a:normAutofit/>
          </a:bodyPr>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lang="en-US" altLang="it-IT" sz="4000" b="1" kern="1200">
                <a:solidFill>
                  <a:schemeClr val="tx1"/>
                </a:solidFill>
                <a:latin typeface="+mj-lt"/>
                <a:ea typeface="+mj-ea"/>
                <a:cs typeface="+mj-cs"/>
              </a:rPr>
              <a:t>Table of Contents</a:t>
            </a:r>
          </a:p>
        </p:txBody>
      </p:sp>
      <p:sp>
        <p:nvSpPr>
          <p:cNvPr id="139" name="Rectangle: Rounded Corners 138">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122" name="Group 2">
            <a:extLst>
              <a:ext uri="{FF2B5EF4-FFF2-40B4-BE49-F238E27FC236}">
                <a16:creationId xmlns:a16="http://schemas.microsoft.com/office/drawing/2014/main" id="{72747FFA-82F0-4375-B339-2FF39465C8EB}"/>
              </a:ext>
            </a:extLst>
          </p:cNvPr>
          <p:cNvGraphicFramePr>
            <a:graphicFrameLocks noGrp="1"/>
          </p:cNvGraphicFramePr>
          <p:nvPr>
            <p:extLst>
              <p:ext uri="{D42A27DB-BD31-4B8C-83A1-F6EECF244321}">
                <p14:modId xmlns:p14="http://schemas.microsoft.com/office/powerpoint/2010/main" val="344704036"/>
              </p:ext>
            </p:extLst>
          </p:nvPr>
        </p:nvGraphicFramePr>
        <p:xfrm>
          <a:off x="385572" y="2341671"/>
          <a:ext cx="11420856" cy="3692141"/>
        </p:xfrm>
        <a:graphic>
          <a:graphicData uri="http://schemas.openxmlformats.org/drawingml/2006/table">
            <a:tbl>
              <a:tblPr firstRow="1" bandRow="1">
                <a:solidFill>
                  <a:schemeClr val="bg1">
                    <a:lumMod val="95000"/>
                  </a:schemeClr>
                </a:solidFill>
              </a:tblPr>
              <a:tblGrid>
                <a:gridCol w="6244760">
                  <a:extLst>
                    <a:ext uri="{9D8B030D-6E8A-4147-A177-3AD203B41FA5}">
                      <a16:colId xmlns:a16="http://schemas.microsoft.com/office/drawing/2014/main" val="1321083917"/>
                    </a:ext>
                  </a:extLst>
                </a:gridCol>
                <a:gridCol w="5176096">
                  <a:extLst>
                    <a:ext uri="{9D8B030D-6E8A-4147-A177-3AD203B41FA5}">
                      <a16:colId xmlns:a16="http://schemas.microsoft.com/office/drawing/2014/main" val="3650317982"/>
                    </a:ext>
                  </a:extLst>
                </a:gridCol>
              </a:tblGrid>
              <a:tr h="831053">
                <a:tc>
                  <a:txBody>
                    <a:bodyPr/>
                    <a:lstStyle>
                      <a:lvl1pPr>
                        <a:lnSpc>
                          <a:spcPct val="109000"/>
                        </a:lnSpc>
                        <a:spcAft>
                          <a:spcPts val="142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300">
                          <a:solidFill>
                            <a:srgbClr val="000000"/>
                          </a:solidFill>
                          <a:latin typeface="Century Gothic" panose="020B0502020202020204" pitchFamily="34" charset="0"/>
                          <a:ea typeface="Microsoft YaHei" panose="020B0503020204020204" pitchFamily="34" charset="-122"/>
                        </a:defRPr>
                      </a:lvl1pPr>
                      <a:lvl2pPr>
                        <a:lnSpc>
                          <a:spcPct val="99000"/>
                        </a:lnSpc>
                        <a:spcAft>
                          <a:spcPts val="113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2pPr>
                      <a:lvl3pPr>
                        <a:lnSpc>
                          <a:spcPct val="99000"/>
                        </a:lnSpc>
                        <a:spcAft>
                          <a:spcPts val="850"/>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3pPr>
                      <a:lvl4pPr>
                        <a:lnSpc>
                          <a:spcPct val="99000"/>
                        </a:lnSpc>
                        <a:spcAft>
                          <a:spcPts val="57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4pPr>
                      <a:lvl5pPr>
                        <a:lnSpc>
                          <a:spcPct val="99000"/>
                        </a:lnSpc>
                        <a:spcAft>
                          <a:spcPts val="28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5pPr>
                      <a:lvl6pPr marL="25146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6pPr>
                      <a:lvl7pPr marL="29718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7pPr>
                      <a:lvl8pPr marL="34290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8pPr>
                      <a:lvl9pPr marL="38862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9pPr>
                    </a:lstStyle>
                    <a:p>
                      <a:pPr marL="0" marR="0" lvl="0" indent="0" algn="l" defTabSz="449263" rtl="0" eaLnBrk="1" fontAlgn="base" latinLnBrk="0" hangingPunct="1">
                        <a:lnSpc>
                          <a:spcPct val="99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kumimoji="0" lang="en-GB" altLang="it-IT" sz="3100" b="1" i="0" u="none" strike="noStrike" cap="none" spc="0" normalizeH="0" baseline="0">
                          <a:ln>
                            <a:noFill/>
                          </a:ln>
                          <a:solidFill>
                            <a:schemeClr val="tx1"/>
                          </a:solidFill>
                          <a:effectLst/>
                          <a:latin typeface="Century Gothic" panose="020B0502020202020204" pitchFamily="34" charset="0"/>
                          <a:ea typeface="Microsoft YaHei" panose="020B0503020204020204" pitchFamily="34" charset="-122"/>
                        </a:rPr>
                        <a:t>Slide Name</a:t>
                      </a:r>
                    </a:p>
                  </a:txBody>
                  <a:tcPr marL="122722" marR="302925" marT="35063" marB="262976" anchor="b" horzOverflow="overflow">
                    <a:lnL w="12700" cmpd="sng">
                      <a:noFill/>
                    </a:lnL>
                    <a:lnR w="12700" cmpd="sng">
                      <a:noFill/>
                      <a:prstDash val="solid"/>
                    </a:lnR>
                    <a:lnT w="9525" cap="flat" cmpd="sng" algn="ctr">
                      <a:noFill/>
                      <a:prstDash val="solid"/>
                    </a:lnT>
                    <a:lnB w="12700" cmpd="sng">
                      <a:noFill/>
                      <a:prstDash val="solid"/>
                    </a:lnB>
                    <a:lnTlToBr>
                      <a:noFill/>
                    </a:lnTlToBr>
                    <a:lnBlToTr>
                      <a:noFill/>
                    </a:lnBlToTr>
                    <a:solidFill>
                      <a:schemeClr val="bg1">
                        <a:lumMod val="95000"/>
                      </a:schemeClr>
                    </a:solidFill>
                  </a:tcPr>
                </a:tc>
                <a:tc>
                  <a:txBody>
                    <a:bodyPr/>
                    <a:lstStyle>
                      <a:lvl1pPr>
                        <a:lnSpc>
                          <a:spcPct val="109000"/>
                        </a:lnSpc>
                        <a:spcAft>
                          <a:spcPts val="142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300">
                          <a:solidFill>
                            <a:srgbClr val="000000"/>
                          </a:solidFill>
                          <a:latin typeface="Century Gothic" panose="020B0502020202020204" pitchFamily="34" charset="0"/>
                          <a:ea typeface="Microsoft YaHei" panose="020B0503020204020204" pitchFamily="34" charset="-122"/>
                        </a:defRPr>
                      </a:lvl1pPr>
                      <a:lvl2pPr>
                        <a:lnSpc>
                          <a:spcPct val="99000"/>
                        </a:lnSpc>
                        <a:spcAft>
                          <a:spcPts val="113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2pPr>
                      <a:lvl3pPr>
                        <a:lnSpc>
                          <a:spcPct val="99000"/>
                        </a:lnSpc>
                        <a:spcAft>
                          <a:spcPts val="850"/>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3pPr>
                      <a:lvl4pPr>
                        <a:lnSpc>
                          <a:spcPct val="99000"/>
                        </a:lnSpc>
                        <a:spcAft>
                          <a:spcPts val="57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4pPr>
                      <a:lvl5pPr>
                        <a:lnSpc>
                          <a:spcPct val="99000"/>
                        </a:lnSpc>
                        <a:spcAft>
                          <a:spcPts val="28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5pPr>
                      <a:lvl6pPr marL="25146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6pPr>
                      <a:lvl7pPr marL="29718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7pPr>
                      <a:lvl8pPr marL="34290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8pPr>
                      <a:lvl9pPr marL="38862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9pPr>
                    </a:lstStyle>
                    <a:p>
                      <a:pPr marL="0" marR="0" lvl="0" indent="0" algn="l" defTabSz="449263" rtl="0" eaLnBrk="1" fontAlgn="base" latinLnBrk="0" hangingPunct="1">
                        <a:lnSpc>
                          <a:spcPct val="99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kumimoji="0" lang="en-GB" altLang="it-IT" sz="3100" b="1" i="0" u="none" strike="noStrike" cap="none" spc="0" normalizeH="0" baseline="0">
                          <a:ln>
                            <a:noFill/>
                          </a:ln>
                          <a:solidFill>
                            <a:schemeClr val="tx1"/>
                          </a:solidFill>
                          <a:effectLst/>
                          <a:latin typeface="Century Gothic" panose="020B0502020202020204" pitchFamily="34" charset="0"/>
                          <a:ea typeface="Microsoft YaHei" panose="020B0503020204020204" pitchFamily="34" charset="-122"/>
                        </a:rPr>
                        <a:t>Slide Number</a:t>
                      </a:r>
                    </a:p>
                  </a:txBody>
                  <a:tcPr marL="122722" marR="302925" marT="35063" marB="262976" anchor="b" horzOverflow="overflow">
                    <a:lnL w="12700" cmpd="sng">
                      <a:noFill/>
                      <a:prstDash val="solid"/>
                    </a:lnL>
                    <a:lnR w="12700" cmpd="sng">
                      <a:noFill/>
                      <a:prstDash val="solid"/>
                    </a:lnR>
                    <a:lnT w="9525" cap="flat" cmpd="sng" algn="ctr">
                      <a:noFill/>
                      <a:prstDash val="solid"/>
                    </a:lnT>
                    <a:lnB w="12700" cmpd="sng">
                      <a:noFill/>
                      <a:prstDash val="solid"/>
                    </a:lnB>
                    <a:lnTlToBr>
                      <a:noFill/>
                    </a:lnTlToBr>
                    <a:lnBlToTr>
                      <a:noFill/>
                    </a:lnBlToTr>
                    <a:solidFill>
                      <a:schemeClr val="bg1">
                        <a:lumMod val="95000"/>
                      </a:schemeClr>
                    </a:solidFill>
                  </a:tcPr>
                </a:tc>
                <a:extLst>
                  <a:ext uri="{0D108BD9-81ED-4DB2-BD59-A6C34878D82A}">
                    <a16:rowId xmlns:a16="http://schemas.microsoft.com/office/drawing/2014/main" val="3882337780"/>
                  </a:ext>
                </a:extLst>
              </a:tr>
              <a:tr h="715272">
                <a:tc>
                  <a:txBody>
                    <a:bodyPr/>
                    <a:lstStyle>
                      <a:lvl1pPr>
                        <a:lnSpc>
                          <a:spcPct val="109000"/>
                        </a:lnSpc>
                        <a:spcAft>
                          <a:spcPts val="142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300">
                          <a:solidFill>
                            <a:srgbClr val="000000"/>
                          </a:solidFill>
                          <a:latin typeface="Century Gothic" panose="020B0502020202020204" pitchFamily="34" charset="0"/>
                          <a:ea typeface="Microsoft YaHei" panose="020B0503020204020204" pitchFamily="34" charset="-122"/>
                        </a:defRPr>
                      </a:lvl1pPr>
                      <a:lvl2pPr>
                        <a:lnSpc>
                          <a:spcPct val="99000"/>
                        </a:lnSpc>
                        <a:spcAft>
                          <a:spcPts val="113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2pPr>
                      <a:lvl3pPr>
                        <a:lnSpc>
                          <a:spcPct val="99000"/>
                        </a:lnSpc>
                        <a:spcAft>
                          <a:spcPts val="850"/>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3pPr>
                      <a:lvl4pPr>
                        <a:lnSpc>
                          <a:spcPct val="99000"/>
                        </a:lnSpc>
                        <a:spcAft>
                          <a:spcPts val="57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4pPr>
                      <a:lvl5pPr>
                        <a:lnSpc>
                          <a:spcPct val="99000"/>
                        </a:lnSpc>
                        <a:spcAft>
                          <a:spcPts val="28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5pPr>
                      <a:lvl6pPr marL="25146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6pPr>
                      <a:lvl7pPr marL="29718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7pPr>
                      <a:lvl8pPr marL="34290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8pPr>
                      <a:lvl9pPr marL="38862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9pPr>
                    </a:lstStyle>
                    <a:p>
                      <a:pPr marL="0" marR="0" lvl="0" indent="0" algn="l" defTabSz="449263" rtl="0" eaLnBrk="1" fontAlgn="base" latinLnBrk="0" hangingPunct="1">
                        <a:lnSpc>
                          <a:spcPct val="99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kumimoji="0" lang="en-GB" altLang="it-IT" sz="2300" b="1" i="0" u="none" strike="noStrike" cap="none" spc="0" normalizeH="0" baseline="0">
                          <a:ln>
                            <a:noFill/>
                          </a:ln>
                          <a:solidFill>
                            <a:schemeClr val="tx1"/>
                          </a:solidFill>
                          <a:effectLst/>
                          <a:latin typeface="Century Gothic" panose="020B0502020202020204" pitchFamily="34" charset="0"/>
                          <a:ea typeface="Microsoft YaHei" panose="020B0503020204020204" pitchFamily="34" charset="-122"/>
                        </a:rPr>
                        <a:t>1. Introduction</a:t>
                      </a:r>
                    </a:p>
                  </a:txBody>
                  <a:tcPr marL="122722" marR="302925" marT="35063" marB="262976" horzOverflow="overflow">
                    <a:lnL w="12700" cap="flat" cmpd="sng" algn="ctr">
                      <a:solidFill>
                        <a:schemeClr val="accent1"/>
                      </a:solidFill>
                      <a:prstDash val="solid"/>
                    </a:lnL>
                    <a:lnR w="12700" cmpd="sng">
                      <a:noFill/>
                      <a:prstDash val="solid"/>
                    </a:lnR>
                    <a:lnT w="12700" cmpd="sng">
                      <a:noFill/>
                      <a:prstDash val="solid"/>
                    </a:lnT>
                    <a:lnB w="9525" cap="flat" cmpd="sng" algn="ctr">
                      <a:noFill/>
                      <a:prstDash val="solid"/>
                    </a:lnB>
                    <a:lnTlToBr>
                      <a:noFill/>
                    </a:lnTlToBr>
                    <a:lnBlToTr>
                      <a:noFill/>
                    </a:lnBlToTr>
                    <a:solidFill>
                      <a:schemeClr val="bg1">
                        <a:lumMod val="95000"/>
                      </a:schemeClr>
                    </a:solidFill>
                  </a:tcPr>
                </a:tc>
                <a:tc>
                  <a:txBody>
                    <a:bodyPr/>
                    <a:lstStyle>
                      <a:lvl1pPr>
                        <a:lnSpc>
                          <a:spcPct val="109000"/>
                        </a:lnSpc>
                        <a:spcAft>
                          <a:spcPts val="142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300">
                          <a:solidFill>
                            <a:srgbClr val="000000"/>
                          </a:solidFill>
                          <a:latin typeface="Century Gothic" panose="020B0502020202020204" pitchFamily="34" charset="0"/>
                          <a:ea typeface="Microsoft YaHei" panose="020B0503020204020204" pitchFamily="34" charset="-122"/>
                        </a:defRPr>
                      </a:lvl1pPr>
                      <a:lvl2pPr>
                        <a:lnSpc>
                          <a:spcPct val="99000"/>
                        </a:lnSpc>
                        <a:spcAft>
                          <a:spcPts val="113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2pPr>
                      <a:lvl3pPr>
                        <a:lnSpc>
                          <a:spcPct val="99000"/>
                        </a:lnSpc>
                        <a:spcAft>
                          <a:spcPts val="850"/>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3pPr>
                      <a:lvl4pPr>
                        <a:lnSpc>
                          <a:spcPct val="99000"/>
                        </a:lnSpc>
                        <a:spcAft>
                          <a:spcPts val="57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4pPr>
                      <a:lvl5pPr>
                        <a:lnSpc>
                          <a:spcPct val="99000"/>
                        </a:lnSpc>
                        <a:spcAft>
                          <a:spcPts val="28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5pPr>
                      <a:lvl6pPr marL="25146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6pPr>
                      <a:lvl7pPr marL="29718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7pPr>
                      <a:lvl8pPr marL="34290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8pPr>
                      <a:lvl9pPr marL="38862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9pPr>
                    </a:lstStyle>
                    <a:p>
                      <a:pPr marL="0" marR="0" lvl="0" indent="0" algn="l" defTabSz="449263" rtl="0" eaLnBrk="1" fontAlgn="base" latinLnBrk="0" hangingPunct="1">
                        <a:lnSpc>
                          <a:spcPct val="99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kumimoji="0" lang="en-GB" altLang="it-IT" sz="2300" b="1" i="0" u="none" strike="noStrike" cap="none" spc="0" normalizeH="0" baseline="0">
                          <a:ln>
                            <a:noFill/>
                          </a:ln>
                          <a:solidFill>
                            <a:schemeClr val="tx1"/>
                          </a:solidFill>
                          <a:effectLst/>
                          <a:latin typeface="Century Gothic" panose="020B0502020202020204" pitchFamily="34" charset="0"/>
                          <a:ea typeface="Microsoft YaHei" panose="020B0503020204020204" pitchFamily="34" charset="-122"/>
                        </a:rPr>
                        <a:t>3</a:t>
                      </a:r>
                    </a:p>
                  </a:txBody>
                  <a:tcPr marL="122722" marR="302925" marT="35063" marB="262976" horzOverflow="overflow">
                    <a:lnL w="12700" cmpd="sng">
                      <a:noFill/>
                      <a:prstDash val="solid"/>
                    </a:lnL>
                    <a:lnR w="12700" cmpd="sng">
                      <a:noFill/>
                      <a:prstDash val="solid"/>
                    </a:lnR>
                    <a:lnT w="12700" cmpd="sng">
                      <a:noFill/>
                      <a:prstDash val="solid"/>
                    </a:lnT>
                    <a:lnB w="9525" cap="flat" cmpd="sng" algn="ctr">
                      <a:noFill/>
                      <a:prstDash val="solid"/>
                    </a:lnB>
                    <a:lnTlToBr>
                      <a:noFill/>
                    </a:lnTlToBr>
                    <a:lnBlToTr>
                      <a:noFill/>
                    </a:lnBlToTr>
                    <a:solidFill>
                      <a:schemeClr val="bg1">
                        <a:lumMod val="95000"/>
                      </a:schemeClr>
                    </a:solidFill>
                  </a:tcPr>
                </a:tc>
                <a:extLst>
                  <a:ext uri="{0D108BD9-81ED-4DB2-BD59-A6C34878D82A}">
                    <a16:rowId xmlns:a16="http://schemas.microsoft.com/office/drawing/2014/main" val="332105819"/>
                  </a:ext>
                </a:extLst>
              </a:tr>
              <a:tr h="715272">
                <a:tc>
                  <a:txBody>
                    <a:bodyPr/>
                    <a:lstStyle>
                      <a:lvl1pPr>
                        <a:lnSpc>
                          <a:spcPct val="109000"/>
                        </a:lnSpc>
                        <a:spcAft>
                          <a:spcPts val="142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300">
                          <a:solidFill>
                            <a:srgbClr val="000000"/>
                          </a:solidFill>
                          <a:latin typeface="Century Gothic" panose="020B0502020202020204" pitchFamily="34" charset="0"/>
                          <a:ea typeface="Microsoft YaHei" panose="020B0503020204020204" pitchFamily="34" charset="-122"/>
                        </a:defRPr>
                      </a:lvl1pPr>
                      <a:lvl2pPr>
                        <a:lnSpc>
                          <a:spcPct val="99000"/>
                        </a:lnSpc>
                        <a:spcAft>
                          <a:spcPts val="113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2pPr>
                      <a:lvl3pPr>
                        <a:lnSpc>
                          <a:spcPct val="99000"/>
                        </a:lnSpc>
                        <a:spcAft>
                          <a:spcPts val="850"/>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3pPr>
                      <a:lvl4pPr>
                        <a:lnSpc>
                          <a:spcPct val="99000"/>
                        </a:lnSpc>
                        <a:spcAft>
                          <a:spcPts val="57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4pPr>
                      <a:lvl5pPr>
                        <a:lnSpc>
                          <a:spcPct val="99000"/>
                        </a:lnSpc>
                        <a:spcAft>
                          <a:spcPts val="28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5pPr>
                      <a:lvl6pPr marL="25146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6pPr>
                      <a:lvl7pPr marL="29718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7pPr>
                      <a:lvl8pPr marL="34290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8pPr>
                      <a:lvl9pPr marL="38862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9pPr>
                    </a:lstStyle>
                    <a:p>
                      <a:pPr marL="0" marR="0" lvl="0" indent="0" algn="l" defTabSz="449263" rtl="0" eaLnBrk="1" fontAlgn="base" latinLnBrk="0" hangingPunct="1">
                        <a:lnSpc>
                          <a:spcPct val="99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kumimoji="0" lang="en-GB" altLang="it-IT" sz="2300" b="1" i="0" u="none" strike="noStrike" cap="none" spc="0" normalizeH="0" baseline="0">
                          <a:ln>
                            <a:noFill/>
                          </a:ln>
                          <a:solidFill>
                            <a:schemeClr val="tx1"/>
                          </a:solidFill>
                          <a:effectLst/>
                          <a:latin typeface="Century Gothic" panose="020B0502020202020204" pitchFamily="34" charset="0"/>
                          <a:ea typeface="Microsoft YaHei" panose="020B0503020204020204" pitchFamily="34" charset="-122"/>
                        </a:rPr>
                        <a:t>2. The Nine Team Roles</a:t>
                      </a:r>
                    </a:p>
                  </a:txBody>
                  <a:tcPr marL="122722" marR="302925" marT="35063" marB="262976" horzOverflow="overflow">
                    <a:lnL w="12700" cap="flat" cmpd="sng" algn="ctr">
                      <a:solidFill>
                        <a:schemeClr val="accent1"/>
                      </a:solidFill>
                      <a:prstDash val="solid"/>
                    </a:lnL>
                    <a:lnR w="12700" cmpd="sng">
                      <a:noFill/>
                      <a:prstDash val="solid"/>
                    </a:lnR>
                    <a:lnT w="9525" cap="flat" cmpd="sng" algn="ctr">
                      <a:noFill/>
                      <a:prstDash val="solid"/>
                    </a:lnT>
                    <a:lnB w="12700" cmpd="sng">
                      <a:noFill/>
                      <a:prstDash val="solid"/>
                    </a:lnB>
                    <a:lnTlToBr>
                      <a:noFill/>
                    </a:lnTlToBr>
                    <a:lnBlToTr>
                      <a:noFill/>
                    </a:lnBlToTr>
                    <a:solidFill>
                      <a:schemeClr val="bg1">
                        <a:lumMod val="85000"/>
                      </a:schemeClr>
                    </a:solidFill>
                  </a:tcPr>
                </a:tc>
                <a:tc>
                  <a:txBody>
                    <a:bodyPr/>
                    <a:lstStyle>
                      <a:lvl1pPr>
                        <a:lnSpc>
                          <a:spcPct val="109000"/>
                        </a:lnSpc>
                        <a:spcAft>
                          <a:spcPts val="142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300">
                          <a:solidFill>
                            <a:srgbClr val="000000"/>
                          </a:solidFill>
                          <a:latin typeface="Century Gothic" panose="020B0502020202020204" pitchFamily="34" charset="0"/>
                          <a:ea typeface="Microsoft YaHei" panose="020B0503020204020204" pitchFamily="34" charset="-122"/>
                        </a:defRPr>
                      </a:lvl1pPr>
                      <a:lvl2pPr>
                        <a:lnSpc>
                          <a:spcPct val="99000"/>
                        </a:lnSpc>
                        <a:spcAft>
                          <a:spcPts val="113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2pPr>
                      <a:lvl3pPr>
                        <a:lnSpc>
                          <a:spcPct val="99000"/>
                        </a:lnSpc>
                        <a:spcAft>
                          <a:spcPts val="850"/>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3pPr>
                      <a:lvl4pPr>
                        <a:lnSpc>
                          <a:spcPct val="99000"/>
                        </a:lnSpc>
                        <a:spcAft>
                          <a:spcPts val="57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4pPr>
                      <a:lvl5pPr>
                        <a:lnSpc>
                          <a:spcPct val="99000"/>
                        </a:lnSpc>
                        <a:spcAft>
                          <a:spcPts val="28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5pPr>
                      <a:lvl6pPr marL="25146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6pPr>
                      <a:lvl7pPr marL="29718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7pPr>
                      <a:lvl8pPr marL="34290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8pPr>
                      <a:lvl9pPr marL="38862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9pPr>
                    </a:lstStyle>
                    <a:p>
                      <a:pPr marL="0" marR="0" lvl="0" indent="0" algn="l" defTabSz="449263" rtl="0" eaLnBrk="1" fontAlgn="base" latinLnBrk="0" hangingPunct="1">
                        <a:lnSpc>
                          <a:spcPct val="99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kumimoji="0" lang="en-GB" altLang="it-IT" sz="2300" b="1" i="0" u="none" strike="noStrike" cap="none" spc="0" normalizeH="0" baseline="0">
                          <a:ln>
                            <a:noFill/>
                          </a:ln>
                          <a:solidFill>
                            <a:schemeClr val="tx1"/>
                          </a:solidFill>
                          <a:effectLst/>
                          <a:latin typeface="Century Gothic" panose="020B0502020202020204" pitchFamily="34" charset="0"/>
                          <a:ea typeface="Microsoft YaHei" panose="020B0503020204020204" pitchFamily="34" charset="-122"/>
                        </a:rPr>
                        <a:t>4</a:t>
                      </a:r>
                    </a:p>
                  </a:txBody>
                  <a:tcPr marL="122722" marR="302925" marT="35063" marB="262976" horzOverflow="overflow">
                    <a:lnL w="12700" cmpd="sng">
                      <a:noFill/>
                      <a:prstDash val="solid"/>
                    </a:lnL>
                    <a:lnR w="12700" cmpd="sng">
                      <a:noFill/>
                      <a:prstDash val="solid"/>
                    </a:lnR>
                    <a:lnT w="9525" cap="flat" cmpd="sng" algn="ctr">
                      <a:noFill/>
                      <a:prstDash val="solid"/>
                    </a:lnT>
                    <a:lnB w="12700" cmpd="sng">
                      <a:noFill/>
                      <a:prstDash val="solid"/>
                    </a:lnB>
                    <a:lnTlToBr>
                      <a:noFill/>
                    </a:lnTlToBr>
                    <a:lnBlToTr>
                      <a:noFill/>
                    </a:lnBlToTr>
                    <a:solidFill>
                      <a:schemeClr val="bg1">
                        <a:lumMod val="85000"/>
                      </a:schemeClr>
                    </a:solidFill>
                  </a:tcPr>
                </a:tc>
                <a:extLst>
                  <a:ext uri="{0D108BD9-81ED-4DB2-BD59-A6C34878D82A}">
                    <a16:rowId xmlns:a16="http://schemas.microsoft.com/office/drawing/2014/main" val="745491584"/>
                  </a:ext>
                </a:extLst>
              </a:tr>
              <a:tr h="715272">
                <a:tc>
                  <a:txBody>
                    <a:bodyPr/>
                    <a:lstStyle>
                      <a:lvl1pPr>
                        <a:lnSpc>
                          <a:spcPct val="109000"/>
                        </a:lnSpc>
                        <a:spcAft>
                          <a:spcPts val="142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300">
                          <a:solidFill>
                            <a:srgbClr val="000000"/>
                          </a:solidFill>
                          <a:latin typeface="Century Gothic" panose="020B0502020202020204" pitchFamily="34" charset="0"/>
                          <a:ea typeface="Microsoft YaHei" panose="020B0503020204020204" pitchFamily="34" charset="-122"/>
                        </a:defRPr>
                      </a:lvl1pPr>
                      <a:lvl2pPr>
                        <a:lnSpc>
                          <a:spcPct val="99000"/>
                        </a:lnSpc>
                        <a:spcAft>
                          <a:spcPts val="113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2pPr>
                      <a:lvl3pPr>
                        <a:lnSpc>
                          <a:spcPct val="99000"/>
                        </a:lnSpc>
                        <a:spcAft>
                          <a:spcPts val="850"/>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3pPr>
                      <a:lvl4pPr>
                        <a:lnSpc>
                          <a:spcPct val="99000"/>
                        </a:lnSpc>
                        <a:spcAft>
                          <a:spcPts val="57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4pPr>
                      <a:lvl5pPr>
                        <a:lnSpc>
                          <a:spcPct val="99000"/>
                        </a:lnSpc>
                        <a:spcAft>
                          <a:spcPts val="28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5pPr>
                      <a:lvl6pPr marL="25146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6pPr>
                      <a:lvl7pPr marL="29718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7pPr>
                      <a:lvl8pPr marL="34290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8pPr>
                      <a:lvl9pPr marL="38862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9pPr>
                    </a:lstStyle>
                    <a:p>
                      <a:pPr marL="0" marR="0" lvl="0" indent="0" algn="l" defTabSz="449263" rtl="0" eaLnBrk="1" fontAlgn="base" latinLnBrk="0" hangingPunct="1">
                        <a:lnSpc>
                          <a:spcPct val="99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kumimoji="0" lang="en-GB" altLang="it-IT" sz="2300" b="1" i="0" u="none" strike="noStrike" cap="none" spc="0" normalizeH="0" baseline="0">
                          <a:ln>
                            <a:noFill/>
                          </a:ln>
                          <a:solidFill>
                            <a:schemeClr val="tx1"/>
                          </a:solidFill>
                          <a:effectLst/>
                          <a:latin typeface="Century Gothic" panose="020B0502020202020204" pitchFamily="34" charset="0"/>
                          <a:ea typeface="Microsoft YaHei" panose="020B0503020204020204" pitchFamily="34" charset="-122"/>
                        </a:rPr>
                        <a:t>3. Conclusion</a:t>
                      </a:r>
                    </a:p>
                  </a:txBody>
                  <a:tcPr marL="122722" marR="302925" marT="35063" marB="262976" horzOverflow="overflow">
                    <a:lnL w="12700" cap="flat" cmpd="sng" algn="ctr">
                      <a:solidFill>
                        <a:schemeClr val="accent1"/>
                      </a:solidFill>
                      <a:prstDash val="solid"/>
                    </a:lnL>
                    <a:lnR w="12700" cmpd="sng">
                      <a:noFill/>
                      <a:prstDash val="solid"/>
                    </a:lnR>
                    <a:lnT w="12700" cmpd="sng">
                      <a:noFill/>
                      <a:prstDash val="solid"/>
                    </a:lnT>
                    <a:lnB w="9525" cap="flat" cmpd="sng" algn="ctr">
                      <a:noFill/>
                      <a:prstDash val="solid"/>
                    </a:lnB>
                    <a:lnTlToBr>
                      <a:noFill/>
                    </a:lnTlToBr>
                    <a:lnBlToTr>
                      <a:noFill/>
                    </a:lnBlToTr>
                    <a:solidFill>
                      <a:schemeClr val="bg1">
                        <a:lumMod val="95000"/>
                      </a:schemeClr>
                    </a:solidFill>
                  </a:tcPr>
                </a:tc>
                <a:tc>
                  <a:txBody>
                    <a:bodyPr/>
                    <a:lstStyle>
                      <a:lvl1pPr>
                        <a:lnSpc>
                          <a:spcPct val="109000"/>
                        </a:lnSpc>
                        <a:spcAft>
                          <a:spcPts val="142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300">
                          <a:solidFill>
                            <a:srgbClr val="000000"/>
                          </a:solidFill>
                          <a:latin typeface="Century Gothic" panose="020B0502020202020204" pitchFamily="34" charset="0"/>
                          <a:ea typeface="Microsoft YaHei" panose="020B0503020204020204" pitchFamily="34" charset="-122"/>
                        </a:defRPr>
                      </a:lvl1pPr>
                      <a:lvl2pPr>
                        <a:lnSpc>
                          <a:spcPct val="99000"/>
                        </a:lnSpc>
                        <a:spcAft>
                          <a:spcPts val="113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2pPr>
                      <a:lvl3pPr>
                        <a:lnSpc>
                          <a:spcPct val="99000"/>
                        </a:lnSpc>
                        <a:spcAft>
                          <a:spcPts val="850"/>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3pPr>
                      <a:lvl4pPr>
                        <a:lnSpc>
                          <a:spcPct val="99000"/>
                        </a:lnSpc>
                        <a:spcAft>
                          <a:spcPts val="57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4pPr>
                      <a:lvl5pPr>
                        <a:lnSpc>
                          <a:spcPct val="99000"/>
                        </a:lnSpc>
                        <a:spcAft>
                          <a:spcPts val="28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5pPr>
                      <a:lvl6pPr marL="25146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6pPr>
                      <a:lvl7pPr marL="29718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7pPr>
                      <a:lvl8pPr marL="34290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8pPr>
                      <a:lvl9pPr marL="38862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9pPr>
                    </a:lstStyle>
                    <a:p>
                      <a:pPr marL="0" marR="0" lvl="0" indent="0" algn="l" defTabSz="449263" rtl="0" eaLnBrk="1" fontAlgn="base" latinLnBrk="0" hangingPunct="1">
                        <a:lnSpc>
                          <a:spcPct val="99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kumimoji="0" lang="en-GB" altLang="it-IT" sz="2300" b="1" i="0" u="none" strike="noStrike" cap="none" spc="0" normalizeH="0" baseline="0">
                          <a:ln>
                            <a:noFill/>
                          </a:ln>
                          <a:solidFill>
                            <a:schemeClr val="tx1"/>
                          </a:solidFill>
                          <a:effectLst/>
                          <a:latin typeface="Century Gothic" panose="020B0502020202020204" pitchFamily="34" charset="0"/>
                          <a:ea typeface="Microsoft YaHei" panose="020B0503020204020204" pitchFamily="34" charset="-122"/>
                        </a:rPr>
                        <a:t>8</a:t>
                      </a:r>
                    </a:p>
                  </a:txBody>
                  <a:tcPr marL="122722" marR="302925" marT="35063" marB="262976" horzOverflow="overflow">
                    <a:lnL w="12700" cmpd="sng">
                      <a:noFill/>
                      <a:prstDash val="solid"/>
                    </a:lnL>
                    <a:lnR w="12700" cmpd="sng">
                      <a:noFill/>
                      <a:prstDash val="solid"/>
                    </a:lnR>
                    <a:lnT w="12700" cmpd="sng">
                      <a:noFill/>
                      <a:prstDash val="solid"/>
                    </a:lnT>
                    <a:lnB w="9525" cap="flat" cmpd="sng" algn="ctr">
                      <a:noFill/>
                      <a:prstDash val="solid"/>
                    </a:lnB>
                    <a:lnTlToBr>
                      <a:noFill/>
                    </a:lnTlToBr>
                    <a:lnBlToTr>
                      <a:noFill/>
                    </a:lnBlToTr>
                    <a:solidFill>
                      <a:schemeClr val="bg1">
                        <a:lumMod val="95000"/>
                      </a:schemeClr>
                    </a:solidFill>
                  </a:tcPr>
                </a:tc>
                <a:extLst>
                  <a:ext uri="{0D108BD9-81ED-4DB2-BD59-A6C34878D82A}">
                    <a16:rowId xmlns:a16="http://schemas.microsoft.com/office/drawing/2014/main" val="795456131"/>
                  </a:ext>
                </a:extLst>
              </a:tr>
              <a:tr h="715272">
                <a:tc>
                  <a:txBody>
                    <a:bodyPr/>
                    <a:lstStyle>
                      <a:lvl1pPr>
                        <a:lnSpc>
                          <a:spcPct val="109000"/>
                        </a:lnSpc>
                        <a:spcAft>
                          <a:spcPts val="142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300">
                          <a:solidFill>
                            <a:srgbClr val="000000"/>
                          </a:solidFill>
                          <a:latin typeface="Century Gothic" panose="020B0502020202020204" pitchFamily="34" charset="0"/>
                          <a:ea typeface="Microsoft YaHei" panose="020B0503020204020204" pitchFamily="34" charset="-122"/>
                        </a:defRPr>
                      </a:lvl1pPr>
                      <a:lvl2pPr>
                        <a:lnSpc>
                          <a:spcPct val="99000"/>
                        </a:lnSpc>
                        <a:spcAft>
                          <a:spcPts val="113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2pPr>
                      <a:lvl3pPr>
                        <a:lnSpc>
                          <a:spcPct val="99000"/>
                        </a:lnSpc>
                        <a:spcAft>
                          <a:spcPts val="850"/>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3pPr>
                      <a:lvl4pPr>
                        <a:lnSpc>
                          <a:spcPct val="99000"/>
                        </a:lnSpc>
                        <a:spcAft>
                          <a:spcPts val="57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4pPr>
                      <a:lvl5pPr>
                        <a:lnSpc>
                          <a:spcPct val="99000"/>
                        </a:lnSpc>
                        <a:spcAft>
                          <a:spcPts val="28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5pPr>
                      <a:lvl6pPr marL="25146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6pPr>
                      <a:lvl7pPr marL="29718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7pPr>
                      <a:lvl8pPr marL="34290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8pPr>
                      <a:lvl9pPr marL="38862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9pPr>
                    </a:lstStyle>
                    <a:p>
                      <a:pPr marL="0" marR="0" lvl="0" indent="0" algn="l" defTabSz="449263" rtl="0" eaLnBrk="1" fontAlgn="base" latinLnBrk="0" hangingPunct="1">
                        <a:lnSpc>
                          <a:spcPct val="99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kumimoji="0" lang="en-GB" altLang="it-IT" sz="2300" b="1" i="0" u="none" strike="noStrike" cap="none" spc="0" normalizeH="0" baseline="0">
                          <a:ln>
                            <a:noFill/>
                          </a:ln>
                          <a:solidFill>
                            <a:schemeClr val="tx1"/>
                          </a:solidFill>
                          <a:effectLst/>
                          <a:latin typeface="Century Gothic" panose="020B0502020202020204" pitchFamily="34" charset="0"/>
                          <a:ea typeface="Microsoft YaHei" panose="020B0503020204020204" pitchFamily="34" charset="-122"/>
                        </a:rPr>
                        <a:t>References</a:t>
                      </a:r>
                    </a:p>
                  </a:txBody>
                  <a:tcPr marL="122722" marR="302925" marT="35063" marB="262976" horzOverflow="overflow">
                    <a:lnL w="12700" cap="flat" cmpd="sng" algn="ctr">
                      <a:solidFill>
                        <a:schemeClr val="accent1"/>
                      </a:solidFill>
                      <a:prstDash val="solid"/>
                    </a:lnL>
                    <a:lnR w="12700" cmpd="sng">
                      <a:noFill/>
                      <a:prstDash val="solid"/>
                    </a:lnR>
                    <a:lnT w="9525" cap="flat" cmpd="sng" algn="ctr">
                      <a:noFill/>
                      <a:prstDash val="solid"/>
                    </a:lnT>
                    <a:lnB w="12700" cmpd="sng">
                      <a:noFill/>
                      <a:prstDash val="solid"/>
                    </a:lnB>
                    <a:lnTlToBr>
                      <a:noFill/>
                    </a:lnTlToBr>
                    <a:lnBlToTr>
                      <a:noFill/>
                    </a:lnBlToTr>
                    <a:solidFill>
                      <a:schemeClr val="bg1">
                        <a:lumMod val="85000"/>
                      </a:schemeClr>
                    </a:solidFill>
                  </a:tcPr>
                </a:tc>
                <a:tc>
                  <a:txBody>
                    <a:bodyPr/>
                    <a:lstStyle>
                      <a:lvl1pPr>
                        <a:lnSpc>
                          <a:spcPct val="109000"/>
                        </a:lnSpc>
                        <a:spcAft>
                          <a:spcPts val="142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300">
                          <a:solidFill>
                            <a:srgbClr val="000000"/>
                          </a:solidFill>
                          <a:latin typeface="Century Gothic" panose="020B0502020202020204" pitchFamily="34" charset="0"/>
                          <a:ea typeface="Microsoft YaHei" panose="020B0503020204020204" pitchFamily="34" charset="-122"/>
                        </a:defRPr>
                      </a:lvl1pPr>
                      <a:lvl2pPr>
                        <a:lnSpc>
                          <a:spcPct val="99000"/>
                        </a:lnSpc>
                        <a:spcAft>
                          <a:spcPts val="113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2pPr>
                      <a:lvl3pPr>
                        <a:lnSpc>
                          <a:spcPct val="99000"/>
                        </a:lnSpc>
                        <a:spcAft>
                          <a:spcPts val="850"/>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3pPr>
                      <a:lvl4pPr>
                        <a:lnSpc>
                          <a:spcPct val="99000"/>
                        </a:lnSpc>
                        <a:spcAft>
                          <a:spcPts val="575"/>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sz="1000">
                          <a:solidFill>
                            <a:srgbClr val="000000"/>
                          </a:solidFill>
                          <a:latin typeface="Century Gothic" panose="020B0502020202020204" pitchFamily="34" charset="0"/>
                          <a:ea typeface="Microsoft YaHei" panose="020B0503020204020204" pitchFamily="34" charset="-122"/>
                        </a:defRPr>
                      </a:lvl4pPr>
                      <a:lvl5pPr>
                        <a:lnSpc>
                          <a:spcPct val="99000"/>
                        </a:lnSpc>
                        <a:spcAft>
                          <a:spcPts val="288"/>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5pPr>
                      <a:lvl6pPr marL="25146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6pPr>
                      <a:lvl7pPr marL="29718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7pPr>
                      <a:lvl8pPr marL="34290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8pPr>
                      <a:lvl9pPr marL="3886200" indent="-228600" defTabSz="449263" fontAlgn="base">
                        <a:lnSpc>
                          <a:spcPct val="99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Century Gothic" panose="020B0502020202020204" pitchFamily="34" charset="0"/>
                          <a:ea typeface="Microsoft YaHei" panose="020B0503020204020204" pitchFamily="34" charset="-122"/>
                        </a:defRPr>
                      </a:lvl9pPr>
                    </a:lstStyle>
                    <a:p>
                      <a:pPr marL="0" marR="0" lvl="0" indent="0" algn="l" defTabSz="449263" rtl="0" eaLnBrk="1" fontAlgn="base" latinLnBrk="0" hangingPunct="1">
                        <a:lnSpc>
                          <a:spcPct val="99000"/>
                        </a:lnSpc>
                        <a:spcBef>
                          <a:spcPct val="0"/>
                        </a:spcBef>
                        <a:spcAft>
                          <a:spcPct val="0"/>
                        </a:spcAft>
                        <a:buClr>
                          <a:srgbClr val="000000"/>
                        </a:buClr>
                        <a:buSzPct val="100000"/>
                        <a:buFont typeface="Times New Roman" panose="02020603050405020304" pitchFamily="18" charset="0"/>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kumimoji="0" lang="en-GB" altLang="it-IT" sz="2300" b="1" i="0" u="none" strike="noStrike" cap="none" spc="0" normalizeH="0" baseline="0">
                          <a:ln>
                            <a:noFill/>
                          </a:ln>
                          <a:solidFill>
                            <a:schemeClr val="tx1"/>
                          </a:solidFill>
                          <a:effectLst/>
                          <a:latin typeface="Century Gothic" panose="020B0502020202020204" pitchFamily="34" charset="0"/>
                          <a:ea typeface="Microsoft YaHei" panose="020B0503020204020204" pitchFamily="34" charset="-122"/>
                        </a:rPr>
                        <a:t>9</a:t>
                      </a:r>
                    </a:p>
                  </a:txBody>
                  <a:tcPr marL="122722" marR="302925" marT="35063" marB="262976" horzOverflow="overflow">
                    <a:lnL w="12700" cmpd="sng">
                      <a:noFill/>
                      <a:prstDash val="solid"/>
                    </a:lnL>
                    <a:lnR w="12700" cmpd="sng">
                      <a:noFill/>
                      <a:prstDash val="solid"/>
                    </a:lnR>
                    <a:lnT w="9525" cap="flat" cmpd="sng" algn="ctr">
                      <a:noFill/>
                      <a:prstDash val="solid"/>
                    </a:lnT>
                    <a:lnB w="12700" cmpd="sng">
                      <a:noFill/>
                      <a:prstDash val="solid"/>
                    </a:lnB>
                    <a:lnTlToBr>
                      <a:noFill/>
                    </a:lnTlToBr>
                    <a:lnBlToTr>
                      <a:noFill/>
                    </a:lnBlToTr>
                    <a:solidFill>
                      <a:schemeClr val="bg1">
                        <a:lumMod val="85000"/>
                      </a:schemeClr>
                    </a:solidFill>
                  </a:tcPr>
                </a:tc>
                <a:extLst>
                  <a:ext uri="{0D108BD9-81ED-4DB2-BD59-A6C34878D82A}">
                    <a16:rowId xmlns:a16="http://schemas.microsoft.com/office/drawing/2014/main" val="4194976176"/>
                  </a:ext>
                </a:extLst>
              </a:tr>
            </a:tbl>
          </a:graphicData>
        </a:graphic>
      </p:graphicFrame>
    </p:spTree>
    <p:extLst>
      <p:ext uri="{BB962C8B-B14F-4D97-AF65-F5344CB8AC3E}">
        <p14:creationId xmlns:p14="http://schemas.microsoft.com/office/powerpoint/2010/main" val="46467214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5" name="Rectangle 1">
            <a:extLst>
              <a:ext uri="{FF2B5EF4-FFF2-40B4-BE49-F238E27FC236}">
                <a16:creationId xmlns:a16="http://schemas.microsoft.com/office/drawing/2014/main" id="{C8AB352C-F955-429E-AB78-B9D7C433E11A}"/>
              </a:ext>
            </a:extLst>
          </p:cNvPr>
          <p:cNvSpPr>
            <a:spLocks noGrp="1" noChangeArrowheads="1"/>
          </p:cNvSpPr>
          <p:nvPr>
            <p:ph type="title"/>
          </p:nvPr>
        </p:nvSpPr>
        <p:spPr>
          <a:xfrm>
            <a:off x="594360" y="640263"/>
            <a:ext cx="3822192" cy="1344975"/>
          </a:xfrm>
        </p:spPr>
        <p:txBody>
          <a:bodyPr vert="horz" lIns="91440" tIns="45720" rIns="91440" bIns="45720" rtlCol="0" anchor="ctr">
            <a:normAutofit/>
          </a:bodyPr>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lang="en-US" altLang="it-IT" sz="3600" b="1" kern="1200">
                <a:solidFill>
                  <a:schemeClr val="bg1"/>
                </a:solidFill>
                <a:latin typeface="+mj-lt"/>
                <a:ea typeface="+mj-ea"/>
                <a:cs typeface="+mj-cs"/>
              </a:rPr>
              <a:t>1. Introduction</a:t>
            </a:r>
          </a:p>
        </p:txBody>
      </p:sp>
      <p:cxnSp>
        <p:nvCxnSpPr>
          <p:cNvPr id="74" name="Straight Connector 73">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6146" name="Text Box 2">
            <a:extLst>
              <a:ext uri="{FF2B5EF4-FFF2-40B4-BE49-F238E27FC236}">
                <a16:creationId xmlns:a16="http://schemas.microsoft.com/office/drawing/2014/main" id="{812F4704-0D45-4DAF-9163-6743296CD87A}"/>
              </a:ext>
            </a:extLst>
          </p:cNvPr>
          <p:cNvSpPr txBox="1">
            <a:spLocks noChangeArrowheads="1"/>
          </p:cNvSpPr>
          <p:nvPr/>
        </p:nvSpPr>
        <p:spPr bwMode="auto">
          <a:xfrm>
            <a:off x="593610" y="2121763"/>
            <a:ext cx="3822192" cy="3773010"/>
          </a:xfrm>
          <a:prstGeom prst="rect">
            <a:avLst/>
          </a:prstGeom>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ormAutofit/>
          </a:bodyPr>
          <a:lstStyle>
            <a:lvl1pPr marL="182563" indent="-180975">
              <a:tabLst>
                <a:tab pos="723900" algn="l"/>
                <a:tab pos="1447800" algn="l"/>
                <a:tab pos="2171700" algn="l"/>
                <a:tab pos="2895600" algn="l"/>
                <a:tab pos="3619500" algn="l"/>
                <a:tab pos="4343400" algn="l"/>
                <a:tab pos="50673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 pos="4343400" algn="l"/>
                <a:tab pos="50673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 pos="4343400" algn="l"/>
                <a:tab pos="50673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 pos="4343400" algn="l"/>
                <a:tab pos="50673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 pos="4343400" algn="l"/>
                <a:tab pos="50673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Lst>
              <a:defRPr>
                <a:solidFill>
                  <a:srgbClr val="000000"/>
                </a:solidFill>
                <a:latin typeface="Arial" panose="020B0604020202020204" pitchFamily="34" charset="0"/>
                <a:ea typeface="Microsoft YaHei" panose="020B0503020204020204" pitchFamily="34" charset="-122"/>
              </a:defRPr>
            </a:lvl9pPr>
          </a:lstStyle>
          <a:p>
            <a:pPr indent="-228600">
              <a:lnSpc>
                <a:spcPct val="90000"/>
              </a:lnSpc>
              <a:spcBef>
                <a:spcPts val="900"/>
              </a:spcBef>
              <a:buClr>
                <a:srgbClr val="262626"/>
              </a:buClr>
              <a:buSzPct val="45000"/>
              <a:buFont typeface="Arial" panose="020B0604020202020204" pitchFamily="34" charset="0"/>
              <a:buChar char="•"/>
            </a:pPr>
            <a:r>
              <a:rPr lang="en-US" altLang="it-IT" sz="2000">
                <a:solidFill>
                  <a:schemeClr val="bg1"/>
                </a:solidFill>
                <a:latin typeface="+mn-lt"/>
                <a:ea typeface="+mn-ea"/>
              </a:rPr>
              <a:t>According to Belbin</a:t>
            </a:r>
            <a:r>
              <a:rPr lang="en-US" altLang="it-IT" sz="2000" b="1" i="1">
                <a:solidFill>
                  <a:schemeClr val="bg1"/>
                </a:solidFill>
                <a:latin typeface="+mn-lt"/>
                <a:ea typeface="+mn-ea"/>
              </a:rPr>
              <a:t>, "Shaper," "Implementer," and "Completer Finisher"</a:t>
            </a:r>
            <a:r>
              <a:rPr lang="en-US" altLang="it-IT" sz="2000">
                <a:solidFill>
                  <a:schemeClr val="bg1"/>
                </a:solidFill>
                <a:latin typeface="+mn-lt"/>
                <a:ea typeface="+mn-ea"/>
              </a:rPr>
              <a:t> are three </a:t>
            </a:r>
            <a:r>
              <a:rPr lang="en-US" altLang="it-IT" sz="2000" b="1" i="1">
                <a:solidFill>
                  <a:schemeClr val="bg1"/>
                </a:solidFill>
                <a:latin typeface="+mn-lt"/>
                <a:ea typeface="+mn-ea"/>
              </a:rPr>
              <a:t>"action-oriented roles"</a:t>
            </a:r>
            <a:r>
              <a:rPr lang="en-US" altLang="it-IT" sz="2000">
                <a:solidFill>
                  <a:schemeClr val="bg1"/>
                </a:solidFill>
                <a:latin typeface="+mn-lt"/>
                <a:ea typeface="+mn-ea"/>
              </a:rPr>
              <a:t>; </a:t>
            </a:r>
          </a:p>
          <a:p>
            <a:pPr indent="-228600">
              <a:lnSpc>
                <a:spcPct val="90000"/>
              </a:lnSpc>
              <a:spcBef>
                <a:spcPts val="900"/>
              </a:spcBef>
              <a:buClr>
                <a:srgbClr val="262626"/>
              </a:buClr>
              <a:buSzPct val="45000"/>
              <a:buFont typeface="Arial" panose="020B0604020202020204" pitchFamily="34" charset="0"/>
              <a:buChar char="•"/>
            </a:pPr>
            <a:r>
              <a:rPr lang="en-US" altLang="it-IT" sz="2000" b="1" i="1">
                <a:solidFill>
                  <a:schemeClr val="bg1"/>
                </a:solidFill>
                <a:latin typeface="+mn-lt"/>
                <a:ea typeface="+mn-ea"/>
              </a:rPr>
              <a:t>“Coordinator," "Teamworker," and "Resource Investigator" </a:t>
            </a:r>
            <a:r>
              <a:rPr lang="en-US" altLang="it-IT" sz="2000">
                <a:solidFill>
                  <a:schemeClr val="bg1"/>
                </a:solidFill>
                <a:latin typeface="+mn-lt"/>
                <a:ea typeface="+mn-ea"/>
              </a:rPr>
              <a:t>are three </a:t>
            </a:r>
            <a:r>
              <a:rPr lang="en-US" altLang="it-IT" sz="2000" b="1" i="1">
                <a:solidFill>
                  <a:schemeClr val="bg1"/>
                </a:solidFill>
                <a:latin typeface="+mn-lt"/>
                <a:ea typeface="+mn-ea"/>
              </a:rPr>
              <a:t>"people-oriented roles"</a:t>
            </a:r>
            <a:r>
              <a:rPr lang="en-US" altLang="it-IT" sz="2000">
                <a:solidFill>
                  <a:schemeClr val="bg1"/>
                </a:solidFill>
                <a:latin typeface="+mn-lt"/>
                <a:ea typeface="+mn-ea"/>
              </a:rPr>
              <a:t>; and</a:t>
            </a:r>
          </a:p>
          <a:p>
            <a:pPr indent="-228600">
              <a:lnSpc>
                <a:spcPct val="90000"/>
              </a:lnSpc>
              <a:spcBef>
                <a:spcPts val="900"/>
              </a:spcBef>
              <a:buClr>
                <a:srgbClr val="262626"/>
              </a:buClr>
              <a:buSzPct val="45000"/>
              <a:buFont typeface="Arial" panose="020B0604020202020204" pitchFamily="34" charset="0"/>
              <a:buChar char="•"/>
            </a:pPr>
            <a:r>
              <a:rPr lang="en-US" altLang="it-IT" sz="2000" b="1" i="1">
                <a:solidFill>
                  <a:schemeClr val="bg1"/>
                </a:solidFill>
                <a:latin typeface="+mn-lt"/>
                <a:ea typeface="+mn-ea"/>
              </a:rPr>
              <a:t>"Plant," "Monitor Evaluator," and "Specialist" </a:t>
            </a:r>
            <a:r>
              <a:rPr lang="en-US" altLang="it-IT" sz="2000">
                <a:solidFill>
                  <a:schemeClr val="bg1"/>
                </a:solidFill>
                <a:latin typeface="+mn-lt"/>
                <a:ea typeface="+mn-ea"/>
              </a:rPr>
              <a:t>are three </a:t>
            </a:r>
            <a:r>
              <a:rPr lang="en-US" altLang="it-IT" sz="2000" b="1" i="1">
                <a:solidFill>
                  <a:schemeClr val="bg1"/>
                </a:solidFill>
                <a:latin typeface="+mn-lt"/>
                <a:ea typeface="+mn-ea"/>
              </a:rPr>
              <a:t>"cerebral roles" </a:t>
            </a:r>
          </a:p>
        </p:txBody>
      </p:sp>
      <p:pic>
        <p:nvPicPr>
          <p:cNvPr id="6147" name="Picture 3">
            <a:extLst>
              <a:ext uri="{FF2B5EF4-FFF2-40B4-BE49-F238E27FC236}">
                <a16:creationId xmlns:a16="http://schemas.microsoft.com/office/drawing/2014/main" id="{0845E24B-EFE1-44D7-A55D-8A6060D0A5E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10716" y="814102"/>
            <a:ext cx="6596652" cy="5074347"/>
          </a:xfrm>
          <a:prstGeom prst="rect">
            <a:avLst/>
          </a:prstGeom>
          <a:noFill/>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1090547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8193" name="Rectangle 1">
            <a:extLst>
              <a:ext uri="{FF2B5EF4-FFF2-40B4-BE49-F238E27FC236}">
                <a16:creationId xmlns:a16="http://schemas.microsoft.com/office/drawing/2014/main" id="{6258B0D4-985F-45A8-A75F-4F69BD851877}"/>
              </a:ext>
            </a:extLst>
          </p:cNvPr>
          <p:cNvSpPr>
            <a:spLocks noGrp="1" noChangeArrowheads="1"/>
          </p:cNvSpPr>
          <p:nvPr>
            <p:ph type="title"/>
          </p:nvPr>
        </p:nvSpPr>
        <p:spPr>
          <a:xfrm>
            <a:off x="1295400" y="669925"/>
            <a:ext cx="4800600" cy="1325563"/>
          </a:xfrm>
        </p:spPr>
        <p:txBody>
          <a:bodyPr vert="horz" lIns="91440" tIns="45720" rIns="91440" bIns="45720" rtlCol="0" anchor="b">
            <a:normAutofit/>
          </a:bodyPr>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lang="en-US" altLang="it-IT" sz="2100" b="1">
                <a:solidFill>
                  <a:schemeClr val="bg1"/>
                </a:solidFill>
              </a:rPr>
              <a:t>2. The Nine Team Roles (Continued)</a:t>
            </a:r>
            <a:br>
              <a:rPr lang="en-US" altLang="it-IT" sz="2100" b="1" i="1">
                <a:solidFill>
                  <a:schemeClr val="bg1"/>
                </a:solidFill>
              </a:rPr>
            </a:br>
            <a:r>
              <a:rPr lang="en-US" altLang="it-IT" sz="2100" b="1" i="1">
                <a:solidFill>
                  <a:schemeClr val="bg1"/>
                </a:solidFill>
              </a:rPr>
              <a:t>iii) The Plant           iv)The Shaper</a:t>
            </a:r>
            <a:br>
              <a:rPr lang="en-US" altLang="it-IT" sz="2100">
                <a:solidFill>
                  <a:schemeClr val="bg1"/>
                </a:solidFill>
              </a:rPr>
            </a:br>
            <a:br>
              <a:rPr lang="en-US" altLang="it-IT" sz="2100">
                <a:solidFill>
                  <a:schemeClr val="bg1"/>
                </a:solidFill>
              </a:rPr>
            </a:br>
            <a:endParaRPr lang="en-US" altLang="it-IT" sz="2100">
              <a:solidFill>
                <a:schemeClr val="bg1"/>
              </a:solidFill>
            </a:endParaRPr>
          </a:p>
        </p:txBody>
      </p:sp>
      <p:cxnSp>
        <p:nvCxnSpPr>
          <p:cNvPr id="76" name="Straight Connector 75">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194" name="Text Box 2">
            <a:extLst>
              <a:ext uri="{FF2B5EF4-FFF2-40B4-BE49-F238E27FC236}">
                <a16:creationId xmlns:a16="http://schemas.microsoft.com/office/drawing/2014/main" id="{4AF32E05-9AF7-4E16-A090-49941B1750A3}"/>
              </a:ext>
            </a:extLst>
          </p:cNvPr>
          <p:cNvSpPr txBox="1">
            <a:spLocks noChangeArrowheads="1"/>
          </p:cNvSpPr>
          <p:nvPr/>
        </p:nvSpPr>
        <p:spPr bwMode="auto">
          <a:xfrm>
            <a:off x="1295400" y="2288833"/>
            <a:ext cx="4800600" cy="371157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ormAutofit/>
          </a:bodyPr>
          <a:lstStyle>
            <a:lvl1pPr marL="182563" indent="-180975">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9pPr>
          </a:lstStyle>
          <a:p>
            <a:pPr indent="-228600">
              <a:lnSpc>
                <a:spcPct val="90000"/>
              </a:lnSpc>
              <a:spcBef>
                <a:spcPts val="900"/>
              </a:spcBef>
              <a:buClr>
                <a:srgbClr val="262626"/>
              </a:buClr>
              <a:buSzPct val="45000"/>
              <a:buFont typeface="Arial" panose="020B0604020202020204" pitchFamily="34" charset="0"/>
              <a:buChar char="•"/>
            </a:pPr>
            <a:r>
              <a:rPr lang="en-US" altLang="it-IT" sz="2000" b="1" i="1">
                <a:solidFill>
                  <a:schemeClr val="bg1"/>
                </a:solidFill>
                <a:latin typeface="+mn-lt"/>
                <a:ea typeface="+mn-ea"/>
              </a:rPr>
              <a:t>“Plants”</a:t>
            </a:r>
            <a:r>
              <a:rPr lang="en-US" altLang="it-IT" sz="2000">
                <a:solidFill>
                  <a:schemeClr val="bg1"/>
                </a:solidFill>
                <a:latin typeface="+mn-lt"/>
                <a:ea typeface="+mn-ea"/>
              </a:rPr>
              <a:t> are autonomous thinkers and creative people who come up with new ideas and methods of accomplishing things. </a:t>
            </a:r>
          </a:p>
        </p:txBody>
      </p:sp>
      <p:pic>
        <p:nvPicPr>
          <p:cNvPr id="8196" name="Picture 4">
            <a:extLst>
              <a:ext uri="{FF2B5EF4-FFF2-40B4-BE49-F238E27FC236}">
                <a16:creationId xmlns:a16="http://schemas.microsoft.com/office/drawing/2014/main" id="{124CBB4D-DD8D-46E6-9A63-1A4C6A2ABC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1168" r="7205" b="9908"/>
          <a:stretch>
            <a:fillRect/>
          </a:stretch>
        </p:blipFill>
        <p:spPr bwMode="auto">
          <a:xfrm>
            <a:off x="6802555" y="369913"/>
            <a:ext cx="3273916" cy="2784532"/>
          </a:xfrm>
          <a:prstGeom prst="rect">
            <a:avLst/>
          </a:prstGeom>
          <a:noFill/>
          <a:extLst>
            <a:ext uri="{909E8E84-426E-40DD-AFC4-6F175D3DCCD1}">
              <a14:hiddenFill xmlns:a14="http://schemas.microsoft.com/office/drawing/2010/main">
                <a:blipFill dpi="0" rotWithShape="0">
                  <a:blip/>
                  <a:srcRect t="11168" r="7205" b="9908"/>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8" name="Rectangle 77">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5" name="Picture 3">
            <a:extLst>
              <a:ext uri="{FF2B5EF4-FFF2-40B4-BE49-F238E27FC236}">
                <a16:creationId xmlns:a16="http://schemas.microsoft.com/office/drawing/2014/main" id="{80062FA8-3D23-42A6-8438-E0071394DBE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426652" y="3730267"/>
            <a:ext cx="2812658" cy="2784532"/>
          </a:xfrm>
          <a:prstGeom prst="rect">
            <a:avLst/>
          </a:prstGeom>
          <a:noFill/>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0" name="Rectangle 79">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7" name="Rectangle 5">
            <a:extLst>
              <a:ext uri="{FF2B5EF4-FFF2-40B4-BE49-F238E27FC236}">
                <a16:creationId xmlns:a16="http://schemas.microsoft.com/office/drawing/2014/main" id="{D11EDB7B-89DA-4940-88BF-E2E2F2F844F7}"/>
              </a:ext>
            </a:extLst>
          </p:cNvPr>
          <p:cNvSpPr>
            <a:spLocks noChangeArrowheads="1"/>
          </p:cNvSpPr>
          <p:nvPr/>
        </p:nvSpPr>
        <p:spPr bwMode="auto">
          <a:xfrm>
            <a:off x="6545263" y="1820863"/>
            <a:ext cx="4056062" cy="1220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182563" indent="-180975">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10000"/>
              </a:lnSpc>
              <a:spcBef>
                <a:spcPts val="900"/>
              </a:spcBef>
              <a:buClr>
                <a:srgbClr val="262626"/>
              </a:buClr>
              <a:buSzPct val="45000"/>
              <a:buFont typeface="Garamond" panose="02020404030301010803" pitchFamily="18" charset="0"/>
              <a:buChar char="◦"/>
            </a:pPr>
            <a:r>
              <a:rPr lang="en-GB" altLang="it-IT" sz="1600">
                <a:latin typeface="Century Gothic" panose="020B0502020202020204" pitchFamily="34" charset="0"/>
              </a:rPr>
              <a:t>Extroverts who are recognised for pushing themselves and others to achieve are known as </a:t>
            </a:r>
            <a:r>
              <a:rPr lang="en-GB" altLang="it-IT" sz="1600" b="1" i="1">
                <a:latin typeface="Century Gothic" panose="020B0502020202020204" pitchFamily="34" charset="0"/>
              </a:rPr>
              <a:t>"Shapers”</a:t>
            </a:r>
            <a:r>
              <a:rPr lang="en-GB" altLang="it-IT" sz="1600">
                <a:latin typeface="Century Gothic" panose="020B0502020202020204" pitchFamily="34" charset="0"/>
              </a:rPr>
              <a:t>.</a:t>
            </a:r>
          </a:p>
        </p:txBody>
      </p:sp>
    </p:spTree>
    <p:extLst>
      <p:ext uri="{BB962C8B-B14F-4D97-AF65-F5344CB8AC3E}">
        <p14:creationId xmlns:p14="http://schemas.microsoft.com/office/powerpoint/2010/main" val="402486772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1">
            <a:extLst>
              <a:ext uri="{FF2B5EF4-FFF2-40B4-BE49-F238E27FC236}">
                <a16:creationId xmlns:a16="http://schemas.microsoft.com/office/drawing/2014/main" id="{EAE761F7-2D12-41C5-B8C6-56694D55E7A8}"/>
              </a:ext>
            </a:extLst>
          </p:cNvPr>
          <p:cNvSpPr>
            <a:spLocks noGrp="1" noChangeArrowheads="1"/>
          </p:cNvSpPr>
          <p:nvPr>
            <p:ph type="title"/>
          </p:nvPr>
        </p:nvSpPr>
        <p:spPr>
          <a:xfrm>
            <a:off x="1066800" y="700088"/>
            <a:ext cx="10058400" cy="1371600"/>
          </a:xfrm>
          <a:ln/>
        </p:spPr>
        <p:txBody>
          <a:bodyPr>
            <a:normAutofit fontScale="90000"/>
          </a:bodyPr>
          <a:lstStyle/>
          <a:p>
            <a:pPr algn="ctr">
              <a:lnSpc>
                <a:spcPct val="90000"/>
              </a:lnSpc>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lang="en-US" altLang="it-IT" sz="4000" b="1">
                <a:solidFill>
                  <a:srgbClr val="262626"/>
                </a:solidFill>
              </a:rPr>
              <a:t>2. The Nine Team Roles (Continued)</a:t>
            </a:r>
            <a:br>
              <a:rPr lang="en-US" altLang="it-IT" sz="3500" b="1" i="1">
                <a:solidFill>
                  <a:srgbClr val="262626"/>
                </a:solidFill>
              </a:rPr>
            </a:br>
            <a:r>
              <a:rPr lang="en-US" altLang="it-IT" sz="3500" b="1" i="1">
                <a:solidFill>
                  <a:srgbClr val="262626"/>
                </a:solidFill>
              </a:rPr>
              <a:t>v)The Implementer  vi) The Completer/Finisher</a:t>
            </a:r>
            <a:br>
              <a:rPr lang="en-US" altLang="it-IT" sz="3500" i="1">
                <a:solidFill>
                  <a:srgbClr val="262626"/>
                </a:solidFill>
              </a:rPr>
            </a:br>
            <a:br>
              <a:rPr lang="en-US" altLang="it-IT" sz="3500" i="1">
                <a:solidFill>
                  <a:srgbClr val="262626"/>
                </a:solidFill>
              </a:rPr>
            </a:br>
            <a:endParaRPr lang="en-US" altLang="it-IT" sz="3500" i="1">
              <a:solidFill>
                <a:srgbClr val="262626"/>
              </a:solidFill>
            </a:endParaRPr>
          </a:p>
        </p:txBody>
      </p:sp>
      <p:sp>
        <p:nvSpPr>
          <p:cNvPr id="9218" name="Text Box 2">
            <a:extLst>
              <a:ext uri="{FF2B5EF4-FFF2-40B4-BE49-F238E27FC236}">
                <a16:creationId xmlns:a16="http://schemas.microsoft.com/office/drawing/2014/main" id="{2C8874D1-4DC0-4565-89E3-B1252B81B4D1}"/>
              </a:ext>
            </a:extLst>
          </p:cNvPr>
          <p:cNvSpPr txBox="1">
            <a:spLocks noChangeArrowheads="1"/>
          </p:cNvSpPr>
          <p:nvPr/>
        </p:nvSpPr>
        <p:spPr bwMode="auto">
          <a:xfrm>
            <a:off x="1022350" y="1581150"/>
            <a:ext cx="4187825" cy="9874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182563" indent="-180975">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10000"/>
              </a:lnSpc>
              <a:spcBef>
                <a:spcPts val="900"/>
              </a:spcBef>
              <a:buClr>
                <a:srgbClr val="262626"/>
              </a:buClr>
              <a:buSzPct val="45000"/>
              <a:buFont typeface="Garamond" panose="02020404030301010803" pitchFamily="18" charset="0"/>
              <a:buChar char="◦"/>
            </a:pPr>
            <a:r>
              <a:rPr lang="en-US" altLang="it-IT" sz="1500">
                <a:latin typeface="Century Gothic" panose="020B0502020202020204" pitchFamily="34" charset="0"/>
              </a:rPr>
              <a:t>Organizers who like organising and keeping order in their environments are known as </a:t>
            </a:r>
            <a:r>
              <a:rPr lang="en-US" altLang="it-IT" sz="1500" b="1" i="1">
                <a:latin typeface="Century Gothic" panose="020B0502020202020204" pitchFamily="34" charset="0"/>
              </a:rPr>
              <a:t>"implementers." </a:t>
            </a:r>
          </a:p>
        </p:txBody>
      </p:sp>
      <p:sp>
        <p:nvSpPr>
          <p:cNvPr id="9219" name="Rectangle 3">
            <a:extLst>
              <a:ext uri="{FF2B5EF4-FFF2-40B4-BE49-F238E27FC236}">
                <a16:creationId xmlns:a16="http://schemas.microsoft.com/office/drawing/2014/main" id="{DCEA3D7F-90DE-4861-804A-6D82570A8D92}"/>
              </a:ext>
            </a:extLst>
          </p:cNvPr>
          <p:cNvSpPr>
            <a:spLocks noChangeArrowheads="1"/>
          </p:cNvSpPr>
          <p:nvPr/>
        </p:nvSpPr>
        <p:spPr bwMode="auto">
          <a:xfrm>
            <a:off x="6894513" y="1544638"/>
            <a:ext cx="4187825" cy="9874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182563" indent="-180975">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10000"/>
              </a:lnSpc>
              <a:spcBef>
                <a:spcPts val="900"/>
              </a:spcBef>
              <a:buClr>
                <a:srgbClr val="262626"/>
              </a:buClr>
              <a:buSzPct val="45000"/>
              <a:buFont typeface="Garamond" panose="02020404030301010803" pitchFamily="18" charset="0"/>
              <a:buChar char="◦"/>
            </a:pPr>
            <a:r>
              <a:rPr lang="en-GB" altLang="it-IT" sz="1600">
                <a:latin typeface="Century Gothic" panose="020B0502020202020204" pitchFamily="34" charset="0"/>
              </a:rPr>
              <a:t>Completors, often known as </a:t>
            </a:r>
            <a:r>
              <a:rPr lang="en-GB" altLang="it-IT" sz="1600" b="1" i="1">
                <a:latin typeface="Century Gothic" panose="020B0502020202020204" pitchFamily="34" charset="0"/>
              </a:rPr>
              <a:t>"Finishers,"</a:t>
            </a:r>
            <a:r>
              <a:rPr lang="en-GB" altLang="it-IT" sz="1600">
                <a:latin typeface="Century Gothic" panose="020B0502020202020204" pitchFamily="34" charset="0"/>
              </a:rPr>
              <a:t> are introverted individuals who manage quality assurance at key project phases.</a:t>
            </a:r>
          </a:p>
        </p:txBody>
      </p:sp>
      <p:pic>
        <p:nvPicPr>
          <p:cNvPr id="9220" name="Picture 4">
            <a:extLst>
              <a:ext uri="{FF2B5EF4-FFF2-40B4-BE49-F238E27FC236}">
                <a16:creationId xmlns:a16="http://schemas.microsoft.com/office/drawing/2014/main" id="{404F334E-4FE0-476E-9A51-E38BBB5EC3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1738" y="2655888"/>
            <a:ext cx="3621087" cy="3621087"/>
          </a:xfrm>
          <a:prstGeom prst="rect">
            <a:avLst/>
          </a:prstGeom>
          <a:noFill/>
          <a:ln w="38160" cap="flat">
            <a:solidFill>
              <a:srgbClr val="000000"/>
            </a:solidFill>
            <a:miter lim="800000"/>
            <a:headEnd/>
            <a:tailEnd/>
          </a:ln>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221" name="Picture 5">
            <a:extLst>
              <a:ext uri="{FF2B5EF4-FFF2-40B4-BE49-F238E27FC236}">
                <a16:creationId xmlns:a16="http://schemas.microsoft.com/office/drawing/2014/main" id="{C29A17D0-BC6F-4A0F-8BEB-5C98C23029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5200" y="2543175"/>
            <a:ext cx="3714750" cy="3714750"/>
          </a:xfrm>
          <a:prstGeom prst="rect">
            <a:avLst/>
          </a:prstGeom>
          <a:noFill/>
          <a:ln w="38160" cap="flat">
            <a:solidFill>
              <a:srgbClr val="000000"/>
            </a:solidFill>
            <a:miter lim="800000"/>
            <a:headEnd/>
            <a:tailEnd/>
          </a:ln>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8359015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
            <a:extLst>
              <a:ext uri="{FF2B5EF4-FFF2-40B4-BE49-F238E27FC236}">
                <a16:creationId xmlns:a16="http://schemas.microsoft.com/office/drawing/2014/main" id="{B9D53983-90E9-42DB-98F3-5DAFBF29EC8D}"/>
              </a:ext>
            </a:extLst>
          </p:cNvPr>
          <p:cNvSpPr>
            <a:spLocks noGrp="1" noChangeArrowheads="1"/>
          </p:cNvSpPr>
          <p:nvPr>
            <p:ph type="title"/>
          </p:nvPr>
        </p:nvSpPr>
        <p:spPr>
          <a:xfrm>
            <a:off x="1066800" y="846138"/>
            <a:ext cx="10058400" cy="1371600"/>
          </a:xfrm>
          <a:ln/>
        </p:spPr>
        <p:txBody>
          <a:bodyPr>
            <a:normAutofit fontScale="90000"/>
          </a:bodyPr>
          <a:lstStyle/>
          <a:p>
            <a:pPr algn="ctr">
              <a:lnSpc>
                <a:spcPct val="90000"/>
              </a:lnSpc>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lang="en-US" altLang="it-IT" sz="4000" b="1">
                <a:solidFill>
                  <a:srgbClr val="262626"/>
                </a:solidFill>
              </a:rPr>
              <a:t>2. The Nine Team Roles (Continued)</a:t>
            </a:r>
            <a:br>
              <a:rPr lang="en-US" altLang="it-IT" sz="4000" b="1" i="1">
                <a:solidFill>
                  <a:srgbClr val="262626"/>
                </a:solidFill>
              </a:rPr>
            </a:br>
            <a:r>
              <a:rPr lang="en-US" altLang="it-IT" sz="3500" b="1" i="1">
                <a:solidFill>
                  <a:srgbClr val="262626"/>
                </a:solidFill>
              </a:rPr>
              <a:t>vii) The Coordinator viii) The Team Worker</a:t>
            </a:r>
            <a:br>
              <a:rPr lang="en-US" altLang="it-IT" sz="3500" i="1">
                <a:solidFill>
                  <a:srgbClr val="262626"/>
                </a:solidFill>
              </a:rPr>
            </a:br>
            <a:r>
              <a:rPr lang="en-US" altLang="it-IT" sz="3500" b="1" i="1">
                <a:solidFill>
                  <a:srgbClr val="262626"/>
                </a:solidFill>
              </a:rPr>
              <a:t>ix). The Resource Investigator</a:t>
            </a:r>
            <a:br>
              <a:rPr lang="en-US" altLang="it-IT" sz="3500" i="1">
                <a:solidFill>
                  <a:srgbClr val="262626"/>
                </a:solidFill>
              </a:rPr>
            </a:br>
            <a:br>
              <a:rPr lang="en-US" altLang="it-IT" sz="3500" i="1">
                <a:solidFill>
                  <a:srgbClr val="262626"/>
                </a:solidFill>
              </a:rPr>
            </a:br>
            <a:r>
              <a:rPr lang="en-US" altLang="it-IT" sz="3500" i="1">
                <a:solidFill>
                  <a:srgbClr val="262626"/>
                </a:solidFill>
              </a:rPr>
              <a:t> </a:t>
            </a:r>
          </a:p>
        </p:txBody>
      </p:sp>
      <p:sp>
        <p:nvSpPr>
          <p:cNvPr id="10242" name="Text Box 2">
            <a:extLst>
              <a:ext uri="{FF2B5EF4-FFF2-40B4-BE49-F238E27FC236}">
                <a16:creationId xmlns:a16="http://schemas.microsoft.com/office/drawing/2014/main" id="{34DC5A84-CB7F-49F9-8264-2279233C0753}"/>
              </a:ext>
            </a:extLst>
          </p:cNvPr>
          <p:cNvSpPr txBox="1">
            <a:spLocks noChangeArrowheads="1"/>
          </p:cNvSpPr>
          <p:nvPr/>
        </p:nvSpPr>
        <p:spPr bwMode="auto">
          <a:xfrm>
            <a:off x="688975" y="1987550"/>
            <a:ext cx="3200400" cy="11763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182563" indent="-180975">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10000"/>
              </a:lnSpc>
              <a:spcBef>
                <a:spcPts val="900"/>
              </a:spcBef>
              <a:buClr>
                <a:srgbClr val="262626"/>
              </a:buClr>
              <a:buSzPct val="45000"/>
              <a:buFont typeface="Garamond" panose="02020404030301010803" pitchFamily="18" charset="0"/>
              <a:buChar char="◦"/>
            </a:pPr>
            <a:r>
              <a:rPr lang="en-US" altLang="it-IT" sz="1500" b="1" i="1">
                <a:latin typeface="Century Gothic" panose="020B0502020202020204" pitchFamily="34" charset="0"/>
              </a:rPr>
              <a:t>"Coordinators" </a:t>
            </a:r>
            <a:r>
              <a:rPr lang="en-US" altLang="it-IT" sz="1500">
                <a:latin typeface="Century Gothic" panose="020B0502020202020204" pitchFamily="34" charset="0"/>
              </a:rPr>
              <a:t>are mature people who excel at "interpersonal" and "communication" skills</a:t>
            </a:r>
          </a:p>
        </p:txBody>
      </p:sp>
      <p:sp>
        <p:nvSpPr>
          <p:cNvPr id="10243" name="Rectangle 3">
            <a:extLst>
              <a:ext uri="{FF2B5EF4-FFF2-40B4-BE49-F238E27FC236}">
                <a16:creationId xmlns:a16="http://schemas.microsoft.com/office/drawing/2014/main" id="{BF36C29A-068F-4720-9FAA-201CEC5D8E84}"/>
              </a:ext>
            </a:extLst>
          </p:cNvPr>
          <p:cNvSpPr>
            <a:spLocks noChangeArrowheads="1"/>
          </p:cNvSpPr>
          <p:nvPr/>
        </p:nvSpPr>
        <p:spPr bwMode="auto">
          <a:xfrm>
            <a:off x="4383088" y="1979613"/>
            <a:ext cx="3200400" cy="11763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182563" indent="-180975">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10000"/>
              </a:lnSpc>
              <a:spcBef>
                <a:spcPts val="900"/>
              </a:spcBef>
              <a:buClr>
                <a:srgbClr val="262626"/>
              </a:buClr>
              <a:buSzPct val="45000"/>
              <a:buFont typeface="Garamond" panose="02020404030301010803" pitchFamily="18" charset="0"/>
              <a:buChar char="◦"/>
            </a:pPr>
            <a:r>
              <a:rPr lang="en-GB" altLang="it-IT" sz="1600" b="1" i="1">
                <a:latin typeface="Century Gothic" panose="020B0502020202020204" pitchFamily="34" charset="0"/>
              </a:rPr>
              <a:t>“Team workers” </a:t>
            </a:r>
            <a:r>
              <a:rPr lang="en-GB" altLang="it-IT" sz="1600">
                <a:latin typeface="Century Gothic" panose="020B0502020202020204" pitchFamily="34" charset="0"/>
              </a:rPr>
              <a:t>are usually good listeners and are capable of bringing a group together to work as a unit. </a:t>
            </a:r>
          </a:p>
        </p:txBody>
      </p:sp>
      <p:sp>
        <p:nvSpPr>
          <p:cNvPr id="10244" name="Rectangle 4">
            <a:extLst>
              <a:ext uri="{FF2B5EF4-FFF2-40B4-BE49-F238E27FC236}">
                <a16:creationId xmlns:a16="http://schemas.microsoft.com/office/drawing/2014/main" id="{E337DD1B-7961-4FE7-BBAF-DFCF1ABF1611}"/>
              </a:ext>
            </a:extLst>
          </p:cNvPr>
          <p:cNvSpPr>
            <a:spLocks noChangeArrowheads="1"/>
          </p:cNvSpPr>
          <p:nvPr/>
        </p:nvSpPr>
        <p:spPr bwMode="auto">
          <a:xfrm>
            <a:off x="8142288" y="1979613"/>
            <a:ext cx="3200400" cy="11763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182563" indent="-180975">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ea typeface="Microsoft YaHei" panose="020B0503020204020204" pitchFamily="34" charset="-122"/>
              </a:defRPr>
            </a:lvl9pPr>
          </a:lstStyle>
          <a:p>
            <a:pPr hangingPunct="1">
              <a:lnSpc>
                <a:spcPct val="110000"/>
              </a:lnSpc>
              <a:spcBef>
                <a:spcPts val="900"/>
              </a:spcBef>
              <a:buClr>
                <a:srgbClr val="262626"/>
              </a:buClr>
              <a:buSzPct val="45000"/>
              <a:buFont typeface="Garamond" panose="02020404030301010803" pitchFamily="18" charset="0"/>
              <a:buChar char="◦"/>
            </a:pPr>
            <a:r>
              <a:rPr lang="en-GB" altLang="it-IT" sz="1600" b="1" i="1">
                <a:latin typeface="Century Gothic" panose="020B0502020202020204" pitchFamily="34" charset="0"/>
              </a:rPr>
              <a:t>“Resource investors”</a:t>
            </a:r>
            <a:r>
              <a:rPr lang="en-GB" altLang="it-IT" sz="1600">
                <a:latin typeface="Century Gothic" panose="020B0502020202020204" pitchFamily="34" charset="0"/>
              </a:rPr>
              <a:t> are upbeat and active people who like exploring new possibilities and keeping up with current developments.</a:t>
            </a:r>
          </a:p>
        </p:txBody>
      </p:sp>
      <p:pic>
        <p:nvPicPr>
          <p:cNvPr id="10245" name="Picture 5">
            <a:extLst>
              <a:ext uri="{FF2B5EF4-FFF2-40B4-BE49-F238E27FC236}">
                <a16:creationId xmlns:a16="http://schemas.microsoft.com/office/drawing/2014/main" id="{13D57F96-1D1B-4237-BF43-15343992FA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663" y="3294063"/>
            <a:ext cx="2760662" cy="2760662"/>
          </a:xfrm>
          <a:prstGeom prst="rect">
            <a:avLst/>
          </a:prstGeom>
          <a:noFill/>
          <a:ln w="38160" cap="flat">
            <a:solidFill>
              <a:srgbClr val="000000"/>
            </a:solidFill>
            <a:miter lim="800000"/>
            <a:headEnd/>
            <a:tailEnd/>
          </a:ln>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0246" name="Picture 6">
            <a:extLst>
              <a:ext uri="{FF2B5EF4-FFF2-40B4-BE49-F238E27FC236}">
                <a16:creationId xmlns:a16="http://schemas.microsoft.com/office/drawing/2014/main" id="{0E8810DA-B9A7-43D7-BC2C-12A87A35D3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6613" y="3400425"/>
            <a:ext cx="2667000" cy="2667000"/>
          </a:xfrm>
          <a:prstGeom prst="rect">
            <a:avLst/>
          </a:prstGeom>
          <a:noFill/>
          <a:ln w="38160" cap="flat">
            <a:solidFill>
              <a:srgbClr val="000000"/>
            </a:solidFill>
            <a:miter lim="800000"/>
            <a:headEnd/>
            <a:tailEnd/>
          </a:ln>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0247" name="Picture 7">
            <a:extLst>
              <a:ext uri="{FF2B5EF4-FFF2-40B4-BE49-F238E27FC236}">
                <a16:creationId xmlns:a16="http://schemas.microsoft.com/office/drawing/2014/main" id="{46F216A7-FFCE-4353-B9FF-E6C53493C3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48663" y="3298825"/>
            <a:ext cx="2754312" cy="2754313"/>
          </a:xfrm>
          <a:prstGeom prst="rect">
            <a:avLst/>
          </a:prstGeom>
          <a:noFill/>
          <a:ln w="38160" cap="flat">
            <a:solidFill>
              <a:srgbClr val="000000"/>
            </a:solidFill>
            <a:miter lim="800000"/>
            <a:headEnd/>
            <a:tailEnd/>
          </a:ln>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33103918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1265" name="Rectangle 1">
            <a:extLst>
              <a:ext uri="{FF2B5EF4-FFF2-40B4-BE49-F238E27FC236}">
                <a16:creationId xmlns:a16="http://schemas.microsoft.com/office/drawing/2014/main" id="{B98C75B4-6244-43AA-B066-C12BCA307DF1}"/>
              </a:ext>
            </a:extLst>
          </p:cNvPr>
          <p:cNvSpPr>
            <a:spLocks noGrp="1" noChangeArrowheads="1"/>
          </p:cNvSpPr>
          <p:nvPr>
            <p:ph type="title"/>
          </p:nvPr>
        </p:nvSpPr>
        <p:spPr>
          <a:xfrm>
            <a:off x="1014141" y="1450655"/>
            <a:ext cx="3932030" cy="3956690"/>
          </a:xfrm>
        </p:spPr>
        <p:txBody>
          <a:bodyPr vert="horz" lIns="91440" tIns="45720" rIns="91440" bIns="45720" rtlCol="0" anchor="ctr">
            <a:normAutofit/>
          </a:bodyPr>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lang="en-US" altLang="it-IT" sz="6800" b="1" kern="1200">
                <a:solidFill>
                  <a:schemeClr val="bg1"/>
                </a:solidFill>
                <a:latin typeface="+mj-lt"/>
                <a:ea typeface="+mj-ea"/>
                <a:cs typeface="+mj-cs"/>
              </a:rPr>
              <a:t>3. Conclusion</a:t>
            </a:r>
          </a:p>
        </p:txBody>
      </p:sp>
      <p:cxnSp>
        <p:nvCxnSpPr>
          <p:cNvPr id="73" name="Straight Connector 72">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266" name="Text Box 2">
            <a:extLst>
              <a:ext uri="{FF2B5EF4-FFF2-40B4-BE49-F238E27FC236}">
                <a16:creationId xmlns:a16="http://schemas.microsoft.com/office/drawing/2014/main" id="{9E497AF4-CD75-437E-822E-2B86613E1376}"/>
              </a:ext>
            </a:extLst>
          </p:cNvPr>
          <p:cNvSpPr txBox="1">
            <a:spLocks noChangeArrowheads="1"/>
          </p:cNvSpPr>
          <p:nvPr/>
        </p:nvSpPr>
        <p:spPr bwMode="auto">
          <a:xfrm>
            <a:off x="6096000" y="1108061"/>
            <a:ext cx="5008901" cy="45719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rmAutofit/>
          </a:bodyPr>
          <a:lstStyle>
            <a:lvl1pPr marL="182563" indent="-180975">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Lst>
              <a:defRPr>
                <a:solidFill>
                  <a:srgbClr val="000000"/>
                </a:solidFill>
                <a:latin typeface="Arial" panose="020B0604020202020204" pitchFamily="34" charset="0"/>
                <a:ea typeface="Microsoft YaHei" panose="020B0503020204020204" pitchFamily="34" charset="-122"/>
              </a:defRPr>
            </a:lvl9pPr>
          </a:lstStyle>
          <a:p>
            <a:pPr indent="-228600">
              <a:lnSpc>
                <a:spcPct val="90000"/>
              </a:lnSpc>
              <a:spcBef>
                <a:spcPts val="900"/>
              </a:spcBef>
              <a:buClr>
                <a:srgbClr val="262626"/>
              </a:buClr>
              <a:buSzPct val="45000"/>
              <a:buFont typeface="Arial" panose="020B0604020202020204" pitchFamily="34" charset="0"/>
              <a:buChar char="•"/>
            </a:pPr>
            <a:r>
              <a:rPr lang="en-US" altLang="it-IT" sz="2000" b="1" i="1">
                <a:solidFill>
                  <a:schemeClr val="bg1"/>
                </a:solidFill>
                <a:latin typeface="+mn-lt"/>
                <a:ea typeface="+mn-ea"/>
              </a:rPr>
              <a:t>“Belbin Team Roles”</a:t>
            </a:r>
            <a:r>
              <a:rPr lang="en-US" altLang="it-IT" sz="2000">
                <a:solidFill>
                  <a:schemeClr val="bg1"/>
                </a:solidFill>
                <a:latin typeface="+mn-lt"/>
                <a:ea typeface="+mn-ea"/>
              </a:rPr>
              <a:t> are used in the workplace to measure behavioural strengths and shortcomings. </a:t>
            </a:r>
          </a:p>
          <a:p>
            <a:pPr indent="-228600">
              <a:lnSpc>
                <a:spcPct val="90000"/>
              </a:lnSpc>
              <a:spcBef>
                <a:spcPts val="900"/>
              </a:spcBef>
              <a:buClr>
                <a:srgbClr val="262626"/>
              </a:buClr>
              <a:buSzPct val="45000"/>
              <a:buFont typeface="Arial" panose="020B0604020202020204" pitchFamily="34" charset="0"/>
              <a:buChar char="•"/>
            </a:pPr>
            <a:r>
              <a:rPr lang="en-US" altLang="it-IT" sz="2000" b="1" i="1">
                <a:solidFill>
                  <a:schemeClr val="bg1"/>
                </a:solidFill>
                <a:latin typeface="+mn-lt"/>
                <a:ea typeface="+mn-ea"/>
              </a:rPr>
              <a:t>“Belbin Team Roles”</a:t>
            </a:r>
            <a:r>
              <a:rPr lang="en-US" altLang="it-IT" sz="2000">
                <a:solidFill>
                  <a:schemeClr val="bg1"/>
                </a:solidFill>
                <a:latin typeface="+mn-lt"/>
                <a:ea typeface="+mn-ea"/>
              </a:rPr>
              <a:t> may help individuals and teams in educating people, settling aside conflict, or improving performance and much more.</a:t>
            </a:r>
          </a:p>
          <a:p>
            <a:pPr indent="-228600">
              <a:lnSpc>
                <a:spcPct val="90000"/>
              </a:lnSpc>
              <a:spcBef>
                <a:spcPts val="900"/>
              </a:spcBef>
              <a:buClrTx/>
              <a:buSzTx/>
              <a:buFont typeface="Arial" panose="020B0604020202020204" pitchFamily="34" charset="0"/>
              <a:buChar char="•"/>
            </a:pPr>
            <a:endParaRPr lang="en-US" altLang="it-IT" sz="2000">
              <a:solidFill>
                <a:schemeClr val="bg1"/>
              </a:solidFill>
              <a:latin typeface="+mn-lt"/>
              <a:ea typeface="+mn-ea"/>
            </a:endParaRPr>
          </a:p>
        </p:txBody>
      </p:sp>
    </p:spTree>
    <p:extLst>
      <p:ext uri="{BB962C8B-B14F-4D97-AF65-F5344CB8AC3E}">
        <p14:creationId xmlns:p14="http://schemas.microsoft.com/office/powerpoint/2010/main" val="350664368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2289" name="Rectangle 1">
            <a:extLst>
              <a:ext uri="{FF2B5EF4-FFF2-40B4-BE49-F238E27FC236}">
                <a16:creationId xmlns:a16="http://schemas.microsoft.com/office/drawing/2014/main" id="{66F598A3-8BB1-4C50-8F8E-A060861484DC}"/>
              </a:ext>
            </a:extLst>
          </p:cNvPr>
          <p:cNvSpPr>
            <a:spLocks noGrp="1" noChangeArrowheads="1"/>
          </p:cNvSpPr>
          <p:nvPr>
            <p:ph type="title"/>
          </p:nvPr>
        </p:nvSpPr>
        <p:spPr>
          <a:xfrm>
            <a:off x="838200" y="669925"/>
            <a:ext cx="4508946" cy="1325563"/>
          </a:xfrm>
        </p:spPr>
        <p:txBody>
          <a:bodyPr vert="horz" lIns="91440" tIns="45720" rIns="91440" bIns="45720" rtlCol="0" anchor="b">
            <a:normAutofit/>
          </a:bodyPr>
          <a:lstStyle/>
          <a:p>
            <a:pPr algn="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r>
              <a:rPr lang="en-US" altLang="it-IT" b="1" kern="1200">
                <a:solidFill>
                  <a:schemeClr val="bg1"/>
                </a:solidFill>
                <a:latin typeface="+mj-lt"/>
                <a:ea typeface="+mj-ea"/>
                <a:cs typeface="+mj-cs"/>
              </a:rPr>
              <a:t>References</a:t>
            </a:r>
            <a:br>
              <a:rPr lang="en-US" altLang="it-IT" kern="1200">
                <a:solidFill>
                  <a:schemeClr val="bg1"/>
                </a:solidFill>
                <a:latin typeface="+mj-lt"/>
                <a:ea typeface="+mj-ea"/>
                <a:cs typeface="+mj-cs"/>
              </a:rPr>
            </a:br>
            <a:endParaRPr lang="en-US" altLang="it-IT" kern="1200">
              <a:solidFill>
                <a:schemeClr val="bg1"/>
              </a:solidFill>
              <a:latin typeface="+mj-lt"/>
              <a:ea typeface="+mj-ea"/>
              <a:cs typeface="+mj-cs"/>
            </a:endParaRPr>
          </a:p>
        </p:txBody>
      </p:sp>
      <p:cxnSp>
        <p:nvCxnSpPr>
          <p:cNvPr id="73" name="Straight Connector 7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290" name="Text Box 2">
            <a:extLst>
              <a:ext uri="{FF2B5EF4-FFF2-40B4-BE49-F238E27FC236}">
                <a16:creationId xmlns:a16="http://schemas.microsoft.com/office/drawing/2014/main" id="{AC060491-EF77-4979-AA8D-094C7270FEC3}"/>
              </a:ext>
            </a:extLst>
          </p:cNvPr>
          <p:cNvSpPr txBox="1">
            <a:spLocks noChangeArrowheads="1"/>
          </p:cNvSpPr>
          <p:nvPr/>
        </p:nvSpPr>
        <p:spPr bwMode="auto">
          <a:xfrm>
            <a:off x="1392667" y="2398957"/>
            <a:ext cx="9406666" cy="352614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ormAutofit/>
          </a:bodyPr>
          <a:lstStyle>
            <a:lvl1pPr marL="182563" indent="-180975">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defRPr>
                <a:solidFill>
                  <a:srgbClr val="000000"/>
                </a:solidFill>
                <a:latin typeface="Arial" panose="020B0604020202020204" pitchFamily="34" charset="0"/>
                <a:ea typeface="Microsoft YaHei" panose="020B0503020204020204" pitchFamily="34" charset="-122"/>
              </a:defRPr>
            </a:lvl9pPr>
          </a:lstStyle>
          <a:p>
            <a:pPr indent="-228600">
              <a:lnSpc>
                <a:spcPct val="90000"/>
              </a:lnSpc>
              <a:spcBef>
                <a:spcPts val="900"/>
              </a:spcBef>
              <a:buClr>
                <a:srgbClr val="262626"/>
              </a:buClr>
              <a:buSzPct val="45000"/>
              <a:buFont typeface="Arial" panose="020B0604020202020204" pitchFamily="34" charset="0"/>
              <a:buChar char="•"/>
            </a:pPr>
            <a:r>
              <a:rPr lang="en-US" altLang="it-IT" sz="1900">
                <a:solidFill>
                  <a:schemeClr val="bg1"/>
                </a:solidFill>
                <a:latin typeface="+mn-lt"/>
                <a:ea typeface="+mn-ea"/>
              </a:rPr>
              <a:t>Bao, R., 2019. Research on the relationship between team roles theory and team effectiveness.</a:t>
            </a:r>
          </a:p>
          <a:p>
            <a:pPr indent="-228600">
              <a:lnSpc>
                <a:spcPct val="90000"/>
              </a:lnSpc>
              <a:spcBef>
                <a:spcPts val="900"/>
              </a:spcBef>
              <a:buClr>
                <a:srgbClr val="262626"/>
              </a:buClr>
              <a:buSzPct val="45000"/>
              <a:buFont typeface="Arial" panose="020B0604020202020204" pitchFamily="34" charset="0"/>
              <a:buChar char="•"/>
            </a:pPr>
            <a:r>
              <a:rPr lang="en-US" altLang="it-IT" sz="1900">
                <a:solidFill>
                  <a:schemeClr val="bg1"/>
                </a:solidFill>
                <a:latin typeface="+mn-lt"/>
                <a:ea typeface="+mn-ea"/>
              </a:rPr>
              <a:t>Bednár, R. and Ljudvigová, I., 2020. Belbin team roles in a start-up team. In </a:t>
            </a:r>
            <a:r>
              <a:rPr lang="en-US" altLang="it-IT" sz="1900" i="1">
                <a:solidFill>
                  <a:schemeClr val="bg1"/>
                </a:solidFill>
                <a:latin typeface="+mn-lt"/>
                <a:ea typeface="+mn-ea"/>
              </a:rPr>
              <a:t>SHS Web of Conferences</a:t>
            </a:r>
            <a:r>
              <a:rPr lang="en-US" altLang="it-IT" sz="1900">
                <a:solidFill>
                  <a:schemeClr val="bg1"/>
                </a:solidFill>
                <a:latin typeface="+mn-lt"/>
                <a:ea typeface="+mn-ea"/>
              </a:rPr>
              <a:t> (Vol. 83, p. 01002). EDP Sciences.</a:t>
            </a:r>
          </a:p>
          <a:p>
            <a:pPr indent="-228600">
              <a:lnSpc>
                <a:spcPct val="90000"/>
              </a:lnSpc>
              <a:spcBef>
                <a:spcPts val="900"/>
              </a:spcBef>
              <a:buClr>
                <a:srgbClr val="262626"/>
              </a:buClr>
              <a:buSzPct val="45000"/>
              <a:buFont typeface="Arial" panose="020B0604020202020204" pitchFamily="34" charset="0"/>
              <a:buChar char="•"/>
            </a:pPr>
            <a:r>
              <a:rPr lang="en-US" altLang="it-IT" sz="1900">
                <a:solidFill>
                  <a:schemeClr val="bg1"/>
                </a:solidFill>
                <a:latin typeface="+mn-lt"/>
                <a:ea typeface="+mn-ea"/>
              </a:rPr>
              <a:t>Paulamäki, E., 2018. Valued Manager Through Belbin Team Roles.</a:t>
            </a:r>
          </a:p>
          <a:p>
            <a:pPr indent="-228600">
              <a:lnSpc>
                <a:spcPct val="90000"/>
              </a:lnSpc>
              <a:spcBef>
                <a:spcPts val="900"/>
              </a:spcBef>
              <a:buClr>
                <a:srgbClr val="262626"/>
              </a:buClr>
              <a:buSzPct val="45000"/>
              <a:buFont typeface="Arial" panose="020B0604020202020204" pitchFamily="34" charset="0"/>
              <a:buChar char="•"/>
            </a:pPr>
            <a:r>
              <a:rPr lang="en-US" altLang="it-IT" sz="1900">
                <a:solidFill>
                  <a:schemeClr val="bg1"/>
                </a:solidFill>
                <a:latin typeface="+mn-lt"/>
                <a:ea typeface="+mn-ea"/>
              </a:rPr>
              <a:t>Rahmani, F., Scott-Young, C., Tadayon, A. and van der Walt, J.D., 2021. Team composition in relational contracting (RC) in large infrastructure projects: a Belbin’s team roles model approach. </a:t>
            </a:r>
            <a:r>
              <a:rPr lang="en-US" altLang="it-IT" sz="1900" i="1">
                <a:solidFill>
                  <a:schemeClr val="bg1"/>
                </a:solidFill>
                <a:latin typeface="+mn-lt"/>
                <a:ea typeface="+mn-ea"/>
              </a:rPr>
              <a:t>Engineering, Construction and Architectural Management</a:t>
            </a:r>
            <a:r>
              <a:rPr lang="en-US" altLang="it-IT" sz="1900">
                <a:solidFill>
                  <a:schemeClr val="bg1"/>
                </a:solidFill>
                <a:latin typeface="+mn-lt"/>
                <a:ea typeface="+mn-ea"/>
              </a:rPr>
              <a:t>.</a:t>
            </a:r>
          </a:p>
          <a:p>
            <a:pPr indent="-228600">
              <a:lnSpc>
                <a:spcPct val="90000"/>
              </a:lnSpc>
              <a:spcBef>
                <a:spcPts val="900"/>
              </a:spcBef>
              <a:buClr>
                <a:srgbClr val="262626"/>
              </a:buClr>
              <a:buSzPct val="45000"/>
              <a:buFont typeface="Arial" panose="020B0604020202020204" pitchFamily="34" charset="0"/>
              <a:buChar char="•"/>
            </a:pPr>
            <a:r>
              <a:rPr lang="en-US" altLang="it-IT" sz="1900">
                <a:solidFill>
                  <a:schemeClr val="bg1"/>
                </a:solidFill>
                <a:latin typeface="+mn-lt"/>
                <a:ea typeface="+mn-ea"/>
              </a:rPr>
              <a:t>Ruch, W., Gander, F., Platt, T. and Hofmann, J., 2018. Team roles: Their relationships to character strengths and job satisfaction. </a:t>
            </a:r>
            <a:r>
              <a:rPr lang="en-US" altLang="it-IT" sz="1900" i="1">
                <a:solidFill>
                  <a:schemeClr val="bg1"/>
                </a:solidFill>
                <a:latin typeface="+mn-lt"/>
                <a:ea typeface="+mn-ea"/>
              </a:rPr>
              <a:t>The Journal of Positive Psychology</a:t>
            </a:r>
            <a:r>
              <a:rPr lang="en-US" altLang="it-IT" sz="1900">
                <a:solidFill>
                  <a:schemeClr val="bg1"/>
                </a:solidFill>
                <a:latin typeface="+mn-lt"/>
                <a:ea typeface="+mn-ea"/>
              </a:rPr>
              <a:t>, </a:t>
            </a:r>
            <a:r>
              <a:rPr lang="en-US" altLang="it-IT" sz="1900" i="1">
                <a:solidFill>
                  <a:schemeClr val="bg1"/>
                </a:solidFill>
                <a:latin typeface="+mn-lt"/>
                <a:ea typeface="+mn-ea"/>
              </a:rPr>
              <a:t>13</a:t>
            </a:r>
            <a:r>
              <a:rPr lang="en-US" altLang="it-IT" sz="1900">
                <a:solidFill>
                  <a:schemeClr val="bg1"/>
                </a:solidFill>
                <a:latin typeface="+mn-lt"/>
                <a:ea typeface="+mn-ea"/>
              </a:rPr>
              <a:t>(2), pp.190-199.</a:t>
            </a:r>
          </a:p>
          <a:p>
            <a:pPr indent="-228600">
              <a:lnSpc>
                <a:spcPct val="90000"/>
              </a:lnSpc>
              <a:spcBef>
                <a:spcPts val="900"/>
              </a:spcBef>
              <a:buClrTx/>
              <a:buSzTx/>
              <a:buFont typeface="Arial" panose="020B0604020202020204" pitchFamily="34" charset="0"/>
              <a:buChar char="•"/>
            </a:pPr>
            <a:endParaRPr lang="en-US" altLang="it-IT" sz="1900">
              <a:solidFill>
                <a:schemeClr val="bg1"/>
              </a:solidFill>
              <a:latin typeface="+mn-lt"/>
              <a:ea typeface="+mn-ea"/>
            </a:endParaRPr>
          </a:p>
        </p:txBody>
      </p:sp>
      <p:sp>
        <p:nvSpPr>
          <p:cNvPr id="75" name="Rectangle 74">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065546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1">
            <a:extLst>
              <a:ext uri="{FF2B5EF4-FFF2-40B4-BE49-F238E27FC236}">
                <a16:creationId xmlns:a16="http://schemas.microsoft.com/office/drawing/2014/main" id="{1FA35B34-811D-4D46-BBC2-21A86EEA256D}"/>
              </a:ext>
            </a:extLst>
          </p:cNvPr>
          <p:cNvSpPr>
            <a:spLocks noGrp="1" noChangeArrowheads="1"/>
          </p:cNvSpPr>
          <p:nvPr>
            <p:ph type="title"/>
          </p:nvPr>
        </p:nvSpPr>
        <p:spPr>
          <a:xfrm>
            <a:off x="1066800" y="642938"/>
            <a:ext cx="10058400" cy="1371600"/>
          </a:xfrm>
          <a:ln/>
        </p:spPr>
        <p:txBody>
          <a:bodyPr/>
          <a:lstStyle/>
          <a:p>
            <a:pPr>
              <a:lnSpc>
                <a:spcPct val="90000"/>
              </a:lnSpc>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Lst>
            </a:pPr>
            <a:endParaRPr lang="en-US" altLang="it-IT"/>
          </a:p>
        </p:txBody>
      </p:sp>
      <p:pic>
        <p:nvPicPr>
          <p:cNvPr id="13314" name="Picture 2">
            <a:extLst>
              <a:ext uri="{FF2B5EF4-FFF2-40B4-BE49-F238E27FC236}">
                <a16:creationId xmlns:a16="http://schemas.microsoft.com/office/drawing/2014/main" id="{BB6B0654-60F2-470B-9D62-E94A75D3E8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288"/>
            <a:ext cx="12192000" cy="7083426"/>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51969916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tangolo 3">
            <a:extLst>
              <a:ext uri="{FF2B5EF4-FFF2-40B4-BE49-F238E27FC236}">
                <a16:creationId xmlns:a16="http://schemas.microsoft.com/office/drawing/2014/main" id="{FBF4E507-C3E2-4715-ACE2-D2C9E1EC9A45}"/>
              </a:ext>
            </a:extLst>
          </p:cNvPr>
          <p:cNvSpPr/>
          <p:nvPr/>
        </p:nvSpPr>
        <p:spPr>
          <a:xfrm>
            <a:off x="5120640" y="487680"/>
            <a:ext cx="6380480" cy="5933440"/>
          </a:xfrm>
          <a:prstGeom prst="rect">
            <a:avLst/>
          </a:prstGeom>
          <a:solidFill>
            <a:schemeClr val="bg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Immagine 9">
            <a:extLst>
              <a:ext uri="{FF2B5EF4-FFF2-40B4-BE49-F238E27FC236}">
                <a16:creationId xmlns:a16="http://schemas.microsoft.com/office/drawing/2014/main" id="{040D8263-473B-4113-B1A0-9D0C233AFC59}"/>
              </a:ext>
            </a:extLst>
          </p:cNvPr>
          <p:cNvPicPr>
            <a:picLocks noChangeAspect="1"/>
          </p:cNvPicPr>
          <p:nvPr/>
        </p:nvPicPr>
        <p:blipFill>
          <a:blip r:embed="rId2"/>
          <a:stretch>
            <a:fillRect/>
          </a:stretch>
        </p:blipFill>
        <p:spPr>
          <a:xfrm>
            <a:off x="6096000" y="0"/>
            <a:ext cx="6096000" cy="6858000"/>
          </a:xfrm>
          <a:prstGeom prst="rect">
            <a:avLst/>
          </a:prstGeom>
        </p:spPr>
      </p:pic>
      <p:sp>
        <p:nvSpPr>
          <p:cNvPr id="2" name="Titolo 1">
            <a:extLst>
              <a:ext uri="{FF2B5EF4-FFF2-40B4-BE49-F238E27FC236}">
                <a16:creationId xmlns:a16="http://schemas.microsoft.com/office/drawing/2014/main" id="{D3E6379C-F243-4A59-BDD2-25D5DB0858B1}"/>
              </a:ext>
            </a:extLst>
          </p:cNvPr>
          <p:cNvSpPr>
            <a:spLocks noGrp="1"/>
          </p:cNvSpPr>
          <p:nvPr>
            <p:ph type="ctrTitle"/>
          </p:nvPr>
        </p:nvSpPr>
        <p:spPr>
          <a:xfrm>
            <a:off x="2540438" y="262971"/>
            <a:ext cx="9144000" cy="2387600"/>
          </a:xfrm>
        </p:spPr>
        <p:txBody>
          <a:bodyPr>
            <a:normAutofit/>
          </a:bodyPr>
          <a:lstStyle/>
          <a:p>
            <a:pPr algn="r"/>
            <a:r>
              <a:rPr lang="en-GB" dirty="0">
                <a:solidFill>
                  <a:schemeClr val="bg1"/>
                </a:solidFill>
                <a:latin typeface="Rockwell Condensed" panose="02060603050405020104" pitchFamily="18" charset="0"/>
              </a:rPr>
              <a:t>Managing Conflict </a:t>
            </a:r>
            <a:br>
              <a:rPr lang="en-GB" dirty="0">
                <a:solidFill>
                  <a:schemeClr val="bg1"/>
                </a:solidFill>
                <a:latin typeface="Rockwell Condensed" panose="02060603050405020104" pitchFamily="18" charset="0"/>
              </a:rPr>
            </a:br>
            <a:r>
              <a:rPr lang="en-GB" dirty="0">
                <a:solidFill>
                  <a:schemeClr val="bg1"/>
                </a:solidFill>
                <a:latin typeface="Rockwell Condensed" panose="02060603050405020104" pitchFamily="18" charset="0"/>
              </a:rPr>
              <a:t>BMSW4002</a:t>
            </a:r>
          </a:p>
        </p:txBody>
      </p:sp>
      <p:sp>
        <p:nvSpPr>
          <p:cNvPr id="3" name="Sottotitolo 2">
            <a:extLst>
              <a:ext uri="{FF2B5EF4-FFF2-40B4-BE49-F238E27FC236}">
                <a16:creationId xmlns:a16="http://schemas.microsoft.com/office/drawing/2014/main" id="{D7C8146D-18A7-48B7-AD38-800243C139BC}"/>
              </a:ext>
            </a:extLst>
          </p:cNvPr>
          <p:cNvSpPr>
            <a:spLocks noGrp="1"/>
          </p:cNvSpPr>
          <p:nvPr>
            <p:ph type="subTitle" idx="1"/>
          </p:nvPr>
        </p:nvSpPr>
        <p:spPr>
          <a:xfrm>
            <a:off x="8087798" y="3379549"/>
            <a:ext cx="9144000" cy="1655762"/>
          </a:xfrm>
        </p:spPr>
        <p:txBody>
          <a:bodyPr numCol="3"/>
          <a:lstStyle/>
          <a:p>
            <a:pPr algn="r"/>
            <a:r>
              <a:rPr lang="en-GB" dirty="0">
                <a:solidFill>
                  <a:schemeClr val="bg1"/>
                </a:solidFill>
                <a:latin typeface="Rockwell Condensed" panose="02060603050405020104" pitchFamily="18" charset="0"/>
              </a:rPr>
              <a:t>Student ID: </a:t>
            </a:r>
            <a:r>
              <a:rPr lang="en-GB" b="1" dirty="0">
                <a:solidFill>
                  <a:schemeClr val="bg1"/>
                </a:solidFill>
                <a:latin typeface="Rockwell Condensed" panose="02060603050405020104" pitchFamily="18" charset="0"/>
              </a:rPr>
              <a:t>2022467</a:t>
            </a:r>
          </a:p>
          <a:p>
            <a:pPr algn="r"/>
            <a:r>
              <a:rPr lang="en-GB" dirty="0">
                <a:solidFill>
                  <a:schemeClr val="bg1"/>
                </a:solidFill>
                <a:latin typeface="Rockwell Condensed" panose="02060603050405020104" pitchFamily="18" charset="0"/>
              </a:rPr>
              <a:t>Student Name: </a:t>
            </a:r>
            <a:r>
              <a:rPr lang="en-GB" b="1" dirty="0">
                <a:solidFill>
                  <a:schemeClr val="bg1"/>
                </a:solidFill>
                <a:latin typeface="Rockwell Condensed" panose="02060603050405020104" pitchFamily="18" charset="0"/>
              </a:rPr>
              <a:t>Rafeda Rokshana Amin</a:t>
            </a:r>
          </a:p>
        </p:txBody>
      </p:sp>
      <p:sp>
        <p:nvSpPr>
          <p:cNvPr id="5" name="CasellaDiTesto 4">
            <a:extLst>
              <a:ext uri="{FF2B5EF4-FFF2-40B4-BE49-F238E27FC236}">
                <a16:creationId xmlns:a16="http://schemas.microsoft.com/office/drawing/2014/main" id="{63C87767-3E3B-4E52-86EA-7925E6826212}"/>
              </a:ext>
            </a:extLst>
          </p:cNvPr>
          <p:cNvSpPr txBox="1"/>
          <p:nvPr/>
        </p:nvSpPr>
        <p:spPr>
          <a:xfrm rot="16200000">
            <a:off x="-1070987" y="3975726"/>
            <a:ext cx="3523734" cy="646331"/>
          </a:xfrm>
          <a:prstGeom prst="rect">
            <a:avLst/>
          </a:prstGeom>
          <a:noFill/>
        </p:spPr>
        <p:txBody>
          <a:bodyPr wrap="square" rtlCol="0">
            <a:spAutoFit/>
          </a:bodyPr>
          <a:lstStyle/>
          <a:p>
            <a:r>
              <a:rPr lang="en-GB" sz="3600" b="1" dirty="0">
                <a:latin typeface="Agency FB" panose="020B0503020202020204" pitchFamily="34" charset="0"/>
              </a:rPr>
              <a:t>BMSW4002_LON</a:t>
            </a:r>
            <a:endParaRPr lang="en-GB" sz="3600" b="1" dirty="0"/>
          </a:p>
        </p:txBody>
      </p:sp>
      <p:sp>
        <p:nvSpPr>
          <p:cNvPr id="6" name="Rettangolo 5">
            <a:extLst>
              <a:ext uri="{FF2B5EF4-FFF2-40B4-BE49-F238E27FC236}">
                <a16:creationId xmlns:a16="http://schemas.microsoft.com/office/drawing/2014/main" id="{AA846819-FF53-469E-91DF-398CC885592F}"/>
              </a:ext>
            </a:extLst>
          </p:cNvPr>
          <p:cNvSpPr/>
          <p:nvPr/>
        </p:nvSpPr>
        <p:spPr>
          <a:xfrm>
            <a:off x="590257" y="0"/>
            <a:ext cx="201246" cy="276352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Immagine 7">
            <a:extLst>
              <a:ext uri="{FF2B5EF4-FFF2-40B4-BE49-F238E27FC236}">
                <a16:creationId xmlns:a16="http://schemas.microsoft.com/office/drawing/2014/main" id="{73BA5575-0B0E-4903-BC07-48C4087392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042" y="2155273"/>
            <a:ext cx="6828396" cy="3802537"/>
          </a:xfrm>
          <a:prstGeom prst="rect">
            <a:avLst/>
          </a:prstGeom>
        </p:spPr>
      </p:pic>
    </p:spTree>
    <p:extLst>
      <p:ext uri="{BB962C8B-B14F-4D97-AF65-F5344CB8AC3E}">
        <p14:creationId xmlns:p14="http://schemas.microsoft.com/office/powerpoint/2010/main" val="1359363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Immagine 11">
            <a:extLst>
              <a:ext uri="{FF2B5EF4-FFF2-40B4-BE49-F238E27FC236}">
                <a16:creationId xmlns:a16="http://schemas.microsoft.com/office/drawing/2014/main" id="{9A1C5B84-15A2-42AB-ADC9-FC4C642DDB2C}"/>
              </a:ext>
            </a:extLst>
          </p:cNvPr>
          <p:cNvPicPr>
            <a:picLocks noChangeAspect="1"/>
          </p:cNvPicPr>
          <p:nvPr/>
        </p:nvPicPr>
        <p:blipFill>
          <a:blip r:embed="rId2"/>
          <a:stretch>
            <a:fillRect/>
          </a:stretch>
        </p:blipFill>
        <p:spPr>
          <a:xfrm>
            <a:off x="6096000" y="0"/>
            <a:ext cx="6096000" cy="6858000"/>
          </a:xfrm>
          <a:prstGeom prst="rect">
            <a:avLst/>
          </a:prstGeom>
        </p:spPr>
      </p:pic>
      <p:sp>
        <p:nvSpPr>
          <p:cNvPr id="5" name="Rettangolo 4">
            <a:extLst>
              <a:ext uri="{FF2B5EF4-FFF2-40B4-BE49-F238E27FC236}">
                <a16:creationId xmlns:a16="http://schemas.microsoft.com/office/drawing/2014/main" id="{1A2350BE-350A-4CFF-B274-AE1A6DBDEA97}"/>
              </a:ext>
            </a:extLst>
          </p:cNvPr>
          <p:cNvSpPr/>
          <p:nvPr/>
        </p:nvSpPr>
        <p:spPr>
          <a:xfrm>
            <a:off x="838200" y="1182211"/>
            <a:ext cx="3962400" cy="1325563"/>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olo 1">
            <a:extLst>
              <a:ext uri="{FF2B5EF4-FFF2-40B4-BE49-F238E27FC236}">
                <a16:creationId xmlns:a16="http://schemas.microsoft.com/office/drawing/2014/main" id="{798C3452-164A-43D4-AF8B-E2DB39CFE76C}"/>
              </a:ext>
            </a:extLst>
          </p:cNvPr>
          <p:cNvSpPr>
            <a:spLocks noGrp="1"/>
          </p:cNvSpPr>
          <p:nvPr>
            <p:ph type="title"/>
          </p:nvPr>
        </p:nvSpPr>
        <p:spPr>
          <a:xfrm>
            <a:off x="838200" y="1206658"/>
            <a:ext cx="10515600" cy="1325563"/>
          </a:xfrm>
        </p:spPr>
        <p:txBody>
          <a:bodyPr/>
          <a:lstStyle/>
          <a:p>
            <a:r>
              <a:rPr lang="en-GB" b="1" dirty="0">
                <a:latin typeface="Rockwell Condensed" panose="02060603050405020104" pitchFamily="18" charset="0"/>
              </a:rPr>
              <a:t>Topics</a:t>
            </a:r>
          </a:p>
        </p:txBody>
      </p:sp>
      <p:sp>
        <p:nvSpPr>
          <p:cNvPr id="3" name="Segnaposto contenuto 2">
            <a:extLst>
              <a:ext uri="{FF2B5EF4-FFF2-40B4-BE49-F238E27FC236}">
                <a16:creationId xmlns:a16="http://schemas.microsoft.com/office/drawing/2014/main" id="{29E00006-001C-4AED-8CCB-9FCBC0B89A1D}"/>
              </a:ext>
            </a:extLst>
          </p:cNvPr>
          <p:cNvSpPr>
            <a:spLocks noGrp="1"/>
          </p:cNvSpPr>
          <p:nvPr>
            <p:ph idx="1"/>
          </p:nvPr>
        </p:nvSpPr>
        <p:spPr>
          <a:xfrm>
            <a:off x="6934200" y="1274366"/>
            <a:ext cx="10515600" cy="4351338"/>
          </a:xfrm>
        </p:spPr>
        <p:txBody>
          <a:bodyPr numCol="2"/>
          <a:lstStyle/>
          <a:p>
            <a:pPr marL="0" indent="0">
              <a:buNone/>
            </a:pPr>
            <a:endParaRPr lang="en-GB" dirty="0">
              <a:latin typeface="Rockwell Condensed" panose="02060603050405020104" pitchFamily="18" charset="0"/>
            </a:endParaRPr>
          </a:p>
          <a:p>
            <a:r>
              <a:rPr lang="en-GB" b="1" dirty="0">
                <a:solidFill>
                  <a:schemeClr val="bg1"/>
                </a:solidFill>
                <a:latin typeface="Rockwell Condensed" panose="02060603050405020104" pitchFamily="18" charset="0"/>
              </a:rPr>
              <a:t>Understanding the causes</a:t>
            </a:r>
          </a:p>
          <a:p>
            <a:r>
              <a:rPr lang="en-GB" b="1" dirty="0">
                <a:solidFill>
                  <a:schemeClr val="bg1"/>
                </a:solidFill>
                <a:latin typeface="Rockwell Condensed" panose="02060603050405020104" pitchFamily="18" charset="0"/>
              </a:rPr>
              <a:t>Mapping the conflict</a:t>
            </a:r>
          </a:p>
          <a:p>
            <a:r>
              <a:rPr lang="en-GB" b="1" dirty="0">
                <a:solidFill>
                  <a:schemeClr val="bg1"/>
                </a:solidFill>
                <a:latin typeface="Rockwell Condensed" panose="02060603050405020104" pitchFamily="18" charset="0"/>
              </a:rPr>
              <a:t>Proven methods and handle a conflict in a positive manner</a:t>
            </a:r>
          </a:p>
          <a:p>
            <a:r>
              <a:rPr lang="en-GB" b="1" dirty="0">
                <a:solidFill>
                  <a:schemeClr val="bg1"/>
                </a:solidFill>
                <a:latin typeface="Rockwell Condensed" panose="02060603050405020104" pitchFamily="18" charset="0"/>
              </a:rPr>
              <a:t>Thomas and Kilmann theory of conflict management</a:t>
            </a:r>
          </a:p>
          <a:p>
            <a:pPr marL="0" indent="0">
              <a:buNone/>
            </a:pPr>
            <a:endParaRPr lang="en-GB" dirty="0"/>
          </a:p>
        </p:txBody>
      </p:sp>
      <p:sp>
        <p:nvSpPr>
          <p:cNvPr id="6" name="Rettangolo 5">
            <a:extLst>
              <a:ext uri="{FF2B5EF4-FFF2-40B4-BE49-F238E27FC236}">
                <a16:creationId xmlns:a16="http://schemas.microsoft.com/office/drawing/2014/main" id="{7460A9B6-21DE-4A09-82F8-E47E9C9D27A8}"/>
              </a:ext>
            </a:extLst>
          </p:cNvPr>
          <p:cNvSpPr/>
          <p:nvPr/>
        </p:nvSpPr>
        <p:spPr>
          <a:xfrm>
            <a:off x="0" y="1402079"/>
            <a:ext cx="838200" cy="93472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Immagine 10" descr="Immagine che contiene luce&#10;&#10;Descrizione generata automaticamente">
            <a:extLst>
              <a:ext uri="{FF2B5EF4-FFF2-40B4-BE49-F238E27FC236}">
                <a16:creationId xmlns:a16="http://schemas.microsoft.com/office/drawing/2014/main" id="{8C5FCAA0-A6E8-44FD-B5A4-C567C80F49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0846" y="3429000"/>
            <a:ext cx="4167029" cy="3102292"/>
          </a:xfrm>
          <a:prstGeom prst="rect">
            <a:avLst/>
          </a:prstGeom>
        </p:spPr>
      </p:pic>
    </p:spTree>
    <p:extLst>
      <p:ext uri="{BB962C8B-B14F-4D97-AF65-F5344CB8AC3E}">
        <p14:creationId xmlns:p14="http://schemas.microsoft.com/office/powerpoint/2010/main" val="31444723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ttangolo 3">
            <a:extLst>
              <a:ext uri="{FF2B5EF4-FFF2-40B4-BE49-F238E27FC236}">
                <a16:creationId xmlns:a16="http://schemas.microsoft.com/office/drawing/2014/main" id="{121CF3CB-806F-4F3A-8BD1-685EF0F67286}"/>
              </a:ext>
            </a:extLst>
          </p:cNvPr>
          <p:cNvSpPr/>
          <p:nvPr/>
        </p:nvSpPr>
        <p:spPr>
          <a:xfrm>
            <a:off x="2443158" y="1452879"/>
            <a:ext cx="3368362" cy="4409440"/>
          </a:xfrm>
          <a:prstGeom prst="rect">
            <a:avLst/>
          </a:prstGeom>
          <a:solidFill>
            <a:schemeClr val="bg1"/>
          </a:solidFill>
          <a:ln w="57150">
            <a:solidFill>
              <a:srgbClr val="232329"/>
            </a:solidFill>
            <a:extLst>
              <a:ext uri="{C807C97D-BFC1-408E-A445-0C87EB9F89A2}">
                <ask:lineSketchStyleProps xmlns:ask="http://schemas.microsoft.com/office/drawing/2018/sketchyshapes">
                  <ask:type>
                    <ask:lineSketchNon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Immagine 6">
            <a:extLst>
              <a:ext uri="{FF2B5EF4-FFF2-40B4-BE49-F238E27FC236}">
                <a16:creationId xmlns:a16="http://schemas.microsoft.com/office/drawing/2014/main" id="{CEA873D0-1564-47E0-8428-37ECB4F5B9F0}"/>
              </a:ext>
            </a:extLst>
          </p:cNvPr>
          <p:cNvPicPr>
            <a:picLocks noChangeAspect="1"/>
          </p:cNvPicPr>
          <p:nvPr/>
        </p:nvPicPr>
        <p:blipFill>
          <a:blip r:embed="rId2"/>
          <a:stretch>
            <a:fillRect/>
          </a:stretch>
        </p:blipFill>
        <p:spPr>
          <a:xfrm>
            <a:off x="6530179" y="-127001"/>
            <a:ext cx="6096000" cy="6858000"/>
          </a:xfrm>
          <a:prstGeom prst="rect">
            <a:avLst/>
          </a:prstGeom>
        </p:spPr>
      </p:pic>
      <p:sp>
        <p:nvSpPr>
          <p:cNvPr id="2" name="Titolo 1">
            <a:extLst>
              <a:ext uri="{FF2B5EF4-FFF2-40B4-BE49-F238E27FC236}">
                <a16:creationId xmlns:a16="http://schemas.microsoft.com/office/drawing/2014/main" id="{AF56881E-6793-45DC-966A-F039FB7A00EE}"/>
              </a:ext>
            </a:extLst>
          </p:cNvPr>
          <p:cNvSpPr>
            <a:spLocks noGrp="1"/>
          </p:cNvSpPr>
          <p:nvPr>
            <p:ph type="title"/>
          </p:nvPr>
        </p:nvSpPr>
        <p:spPr>
          <a:xfrm rot="16200000">
            <a:off x="-4818063" y="-662782"/>
            <a:ext cx="12115801" cy="1325563"/>
          </a:xfrm>
        </p:spPr>
        <p:txBody>
          <a:bodyPr/>
          <a:lstStyle/>
          <a:p>
            <a:r>
              <a:rPr lang="en-GB" b="1" dirty="0">
                <a:latin typeface="Agency FB" panose="020B0503020202020204" pitchFamily="34" charset="0"/>
              </a:rPr>
              <a:t>Understanding the causes</a:t>
            </a:r>
            <a:br>
              <a:rPr lang="en-GB" b="1" dirty="0">
                <a:latin typeface="Agency FB" panose="020B0503020202020204" pitchFamily="34" charset="0"/>
              </a:rPr>
            </a:br>
            <a:r>
              <a:rPr lang="en-GB" b="1" dirty="0">
                <a:latin typeface="Agency FB" panose="020B0503020202020204" pitchFamily="34" charset="0"/>
              </a:rPr>
              <a:t>and mapping the conflict</a:t>
            </a:r>
          </a:p>
        </p:txBody>
      </p:sp>
      <p:sp>
        <p:nvSpPr>
          <p:cNvPr id="3" name="Segnaposto contenuto 2">
            <a:extLst>
              <a:ext uri="{FF2B5EF4-FFF2-40B4-BE49-F238E27FC236}">
                <a16:creationId xmlns:a16="http://schemas.microsoft.com/office/drawing/2014/main" id="{F29C1AB9-B681-451A-AAFE-4A8FA9C2C99F}"/>
              </a:ext>
            </a:extLst>
          </p:cNvPr>
          <p:cNvSpPr>
            <a:spLocks noGrp="1"/>
          </p:cNvSpPr>
          <p:nvPr>
            <p:ph idx="1"/>
          </p:nvPr>
        </p:nvSpPr>
        <p:spPr>
          <a:xfrm>
            <a:off x="2634139" y="1695133"/>
            <a:ext cx="2730341" cy="3924933"/>
          </a:xfrm>
        </p:spPr>
        <p:txBody>
          <a:bodyPr/>
          <a:lstStyle/>
          <a:p>
            <a:r>
              <a:rPr lang="en-GB" b="1" dirty="0">
                <a:latin typeface="Rockwell Condensed" panose="02060603050405020104" pitchFamily="18" charset="0"/>
              </a:rPr>
              <a:t>Different needs</a:t>
            </a:r>
          </a:p>
          <a:p>
            <a:r>
              <a:rPr lang="en-GB" b="1" dirty="0">
                <a:latin typeface="Rockwell Condensed" panose="02060603050405020104" pitchFamily="18" charset="0"/>
              </a:rPr>
              <a:t>Values</a:t>
            </a:r>
          </a:p>
          <a:p>
            <a:r>
              <a:rPr lang="en-GB" b="1" dirty="0">
                <a:latin typeface="Rockwell Condensed" panose="02060603050405020104" pitchFamily="18" charset="0"/>
              </a:rPr>
              <a:t>Pressures</a:t>
            </a:r>
          </a:p>
          <a:p>
            <a:r>
              <a:rPr lang="en-GB" b="1" dirty="0">
                <a:latin typeface="Rockwell Condensed" panose="02060603050405020104" pitchFamily="18" charset="0"/>
              </a:rPr>
              <a:t>Perception</a:t>
            </a:r>
          </a:p>
          <a:p>
            <a:r>
              <a:rPr lang="en-GB" b="1" dirty="0">
                <a:latin typeface="Rockwell Condensed" panose="02060603050405020104" pitchFamily="18" charset="0"/>
              </a:rPr>
              <a:t>Styles</a:t>
            </a:r>
          </a:p>
        </p:txBody>
      </p:sp>
      <p:sp>
        <p:nvSpPr>
          <p:cNvPr id="5" name="CasellaDiTesto 4">
            <a:extLst>
              <a:ext uri="{FF2B5EF4-FFF2-40B4-BE49-F238E27FC236}">
                <a16:creationId xmlns:a16="http://schemas.microsoft.com/office/drawing/2014/main" id="{898B2B72-7CC2-4EE4-B06D-2F5C39D0632C}"/>
              </a:ext>
            </a:extLst>
          </p:cNvPr>
          <p:cNvSpPr txBox="1"/>
          <p:nvPr/>
        </p:nvSpPr>
        <p:spPr>
          <a:xfrm>
            <a:off x="8023701" y="1724026"/>
            <a:ext cx="3068320" cy="3539430"/>
          </a:xfrm>
          <a:prstGeom prst="rect">
            <a:avLst/>
          </a:prstGeom>
          <a:noFill/>
        </p:spPr>
        <p:txBody>
          <a:bodyPr wrap="square" rtlCol="0">
            <a:spAutoFit/>
          </a:bodyPr>
          <a:lstStyle/>
          <a:p>
            <a:pPr marL="285750" indent="-285750">
              <a:buFont typeface="Arial" panose="020B0604020202020204" pitchFamily="34" charset="0"/>
              <a:buChar char="•"/>
            </a:pPr>
            <a:r>
              <a:rPr lang="en-GB" sz="2800" b="1" dirty="0">
                <a:solidFill>
                  <a:schemeClr val="bg1"/>
                </a:solidFill>
                <a:latin typeface="Rockwell Condensed" panose="02060603050405020104" pitchFamily="18" charset="0"/>
              </a:rPr>
              <a:t>Define the issue</a:t>
            </a:r>
          </a:p>
          <a:p>
            <a:pPr marL="285750" indent="-285750">
              <a:buFont typeface="Arial" panose="020B0604020202020204" pitchFamily="34" charset="0"/>
              <a:buChar char="•"/>
            </a:pPr>
            <a:r>
              <a:rPr lang="en-GB" sz="2800" b="1" dirty="0">
                <a:solidFill>
                  <a:schemeClr val="bg1"/>
                </a:solidFill>
                <a:latin typeface="Rockwell Condensed" panose="02060603050405020104" pitchFamily="18" charset="0"/>
              </a:rPr>
              <a:t>Identify who is involved</a:t>
            </a:r>
          </a:p>
          <a:p>
            <a:pPr marL="285750" indent="-285750">
              <a:buFont typeface="Arial" panose="020B0604020202020204" pitchFamily="34" charset="0"/>
              <a:buChar char="•"/>
            </a:pPr>
            <a:r>
              <a:rPr lang="en-GB" sz="2800" b="1" dirty="0">
                <a:solidFill>
                  <a:schemeClr val="bg1"/>
                </a:solidFill>
                <a:latin typeface="Rockwell Condensed" panose="02060603050405020104" pitchFamily="18" charset="0"/>
              </a:rPr>
              <a:t>List the major needs and concerns of each party</a:t>
            </a:r>
          </a:p>
          <a:p>
            <a:pPr marL="285750" indent="-285750">
              <a:buFont typeface="Arial" panose="020B0604020202020204" pitchFamily="34" charset="0"/>
              <a:buChar char="•"/>
            </a:pPr>
            <a:r>
              <a:rPr lang="en-GB" sz="2800" b="1" dirty="0">
                <a:solidFill>
                  <a:schemeClr val="bg1"/>
                </a:solidFill>
                <a:latin typeface="Rockwell Condensed" panose="02060603050405020104" pitchFamily="18" charset="0"/>
              </a:rPr>
              <a:t>Reading the map</a:t>
            </a:r>
          </a:p>
        </p:txBody>
      </p:sp>
    </p:spTree>
    <p:extLst>
      <p:ext uri="{BB962C8B-B14F-4D97-AF65-F5344CB8AC3E}">
        <p14:creationId xmlns:p14="http://schemas.microsoft.com/office/powerpoint/2010/main" val="15543766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magine 4">
            <a:extLst>
              <a:ext uri="{FF2B5EF4-FFF2-40B4-BE49-F238E27FC236}">
                <a16:creationId xmlns:a16="http://schemas.microsoft.com/office/drawing/2014/main" id="{7155BAF3-E9DA-4016-B0A5-423DA07872D8}"/>
              </a:ext>
            </a:extLst>
          </p:cNvPr>
          <p:cNvPicPr>
            <a:picLocks noChangeAspect="1"/>
          </p:cNvPicPr>
          <p:nvPr/>
        </p:nvPicPr>
        <p:blipFill>
          <a:blip r:embed="rId2"/>
          <a:stretch>
            <a:fillRect/>
          </a:stretch>
        </p:blipFill>
        <p:spPr>
          <a:xfrm>
            <a:off x="6096000" y="0"/>
            <a:ext cx="6096000" cy="6858000"/>
          </a:xfrm>
          <a:prstGeom prst="rect">
            <a:avLst/>
          </a:prstGeom>
        </p:spPr>
      </p:pic>
      <p:sp>
        <p:nvSpPr>
          <p:cNvPr id="2" name="Titolo 1">
            <a:extLst>
              <a:ext uri="{FF2B5EF4-FFF2-40B4-BE49-F238E27FC236}">
                <a16:creationId xmlns:a16="http://schemas.microsoft.com/office/drawing/2014/main" id="{5B6DD4E1-762C-47E9-B5F1-52F8C0C8C4B9}"/>
              </a:ext>
            </a:extLst>
          </p:cNvPr>
          <p:cNvSpPr>
            <a:spLocks noGrp="1"/>
          </p:cNvSpPr>
          <p:nvPr>
            <p:ph type="title"/>
          </p:nvPr>
        </p:nvSpPr>
        <p:spPr>
          <a:xfrm>
            <a:off x="262255" y="702446"/>
            <a:ext cx="10515600" cy="1325563"/>
          </a:xfrm>
        </p:spPr>
        <p:txBody>
          <a:bodyPr>
            <a:normAutofit fontScale="90000"/>
          </a:bodyPr>
          <a:lstStyle/>
          <a:p>
            <a:r>
              <a:rPr lang="en-GB" b="1" dirty="0">
                <a:latin typeface="Rockwell Condensed" panose="02060603050405020104" pitchFamily="18" charset="0"/>
              </a:rPr>
              <a:t>Proven methods and handle </a:t>
            </a:r>
            <a:br>
              <a:rPr lang="en-GB" b="1" dirty="0">
                <a:latin typeface="Rockwell Condensed" panose="02060603050405020104" pitchFamily="18" charset="0"/>
              </a:rPr>
            </a:br>
            <a:r>
              <a:rPr lang="en-GB" b="1" dirty="0">
                <a:latin typeface="Rockwell Condensed" panose="02060603050405020104" pitchFamily="18" charset="0"/>
              </a:rPr>
              <a:t>a conflict in a positive </a:t>
            </a:r>
            <a:br>
              <a:rPr lang="en-GB" b="1" dirty="0">
                <a:latin typeface="Rockwell Condensed" panose="02060603050405020104" pitchFamily="18" charset="0"/>
              </a:rPr>
            </a:br>
            <a:r>
              <a:rPr lang="en-GB" b="1" dirty="0">
                <a:latin typeface="Rockwell Condensed" panose="02060603050405020104" pitchFamily="18" charset="0"/>
              </a:rPr>
              <a:t>manner</a:t>
            </a:r>
          </a:p>
        </p:txBody>
      </p:sp>
      <p:sp>
        <p:nvSpPr>
          <p:cNvPr id="3" name="Segnaposto contenuto 2">
            <a:extLst>
              <a:ext uri="{FF2B5EF4-FFF2-40B4-BE49-F238E27FC236}">
                <a16:creationId xmlns:a16="http://schemas.microsoft.com/office/drawing/2014/main" id="{B819F5C7-9991-4CE4-B683-236E9FB6AF3D}"/>
              </a:ext>
            </a:extLst>
          </p:cNvPr>
          <p:cNvSpPr>
            <a:spLocks noGrp="1"/>
          </p:cNvSpPr>
          <p:nvPr>
            <p:ph idx="1"/>
          </p:nvPr>
        </p:nvSpPr>
        <p:spPr>
          <a:xfrm>
            <a:off x="491490" y="2549836"/>
            <a:ext cx="4058920" cy="1811655"/>
          </a:xfrm>
        </p:spPr>
        <p:txBody>
          <a:bodyPr>
            <a:normAutofit/>
          </a:bodyPr>
          <a:lstStyle/>
          <a:p>
            <a:r>
              <a:rPr lang="en-GB" b="1" dirty="0">
                <a:latin typeface="Rockwell Condensed" panose="02060603050405020104" pitchFamily="18" charset="0"/>
              </a:rPr>
              <a:t>Listen</a:t>
            </a:r>
          </a:p>
          <a:p>
            <a:r>
              <a:rPr lang="en-GB" b="1" dirty="0">
                <a:latin typeface="Rockwell Condensed" panose="02060603050405020104" pitchFamily="18" charset="0"/>
              </a:rPr>
              <a:t>Acknowledge</a:t>
            </a:r>
          </a:p>
          <a:p>
            <a:r>
              <a:rPr lang="en-GB" b="1" dirty="0">
                <a:latin typeface="Rockwell Condensed" panose="02060603050405020104" pitchFamily="18" charset="0"/>
              </a:rPr>
              <a:t>Respond</a:t>
            </a:r>
          </a:p>
        </p:txBody>
      </p:sp>
      <p:sp>
        <p:nvSpPr>
          <p:cNvPr id="6" name="CasellaDiTesto 5">
            <a:extLst>
              <a:ext uri="{FF2B5EF4-FFF2-40B4-BE49-F238E27FC236}">
                <a16:creationId xmlns:a16="http://schemas.microsoft.com/office/drawing/2014/main" id="{958ACD8A-4CD0-4E4D-82BC-102BA171CB61}"/>
              </a:ext>
            </a:extLst>
          </p:cNvPr>
          <p:cNvSpPr txBox="1"/>
          <p:nvPr/>
        </p:nvSpPr>
        <p:spPr>
          <a:xfrm>
            <a:off x="7247890" y="920975"/>
            <a:ext cx="9888220" cy="707886"/>
          </a:xfrm>
          <a:prstGeom prst="rect">
            <a:avLst/>
          </a:prstGeom>
          <a:noFill/>
        </p:spPr>
        <p:txBody>
          <a:bodyPr wrap="square" rtlCol="0">
            <a:spAutoFit/>
          </a:bodyPr>
          <a:lstStyle/>
          <a:p>
            <a:r>
              <a:rPr lang="en-GB" sz="4000" b="1" dirty="0">
                <a:solidFill>
                  <a:schemeClr val="bg1"/>
                </a:solidFill>
                <a:latin typeface="Rockwell Condensed" panose="02060603050405020104" pitchFamily="18" charset="0"/>
              </a:rPr>
              <a:t>Effects on the conflict</a:t>
            </a:r>
          </a:p>
        </p:txBody>
      </p:sp>
      <p:sp>
        <p:nvSpPr>
          <p:cNvPr id="25" name="CasellaDiTesto 24">
            <a:extLst>
              <a:ext uri="{FF2B5EF4-FFF2-40B4-BE49-F238E27FC236}">
                <a16:creationId xmlns:a16="http://schemas.microsoft.com/office/drawing/2014/main" id="{2EEA8AB8-C3D4-4CC1-978E-A5E39A0EA38C}"/>
              </a:ext>
            </a:extLst>
          </p:cNvPr>
          <p:cNvSpPr txBox="1"/>
          <p:nvPr/>
        </p:nvSpPr>
        <p:spPr>
          <a:xfrm>
            <a:off x="7247890" y="2549836"/>
            <a:ext cx="4791710" cy="1384995"/>
          </a:xfrm>
          <a:prstGeom prst="rect">
            <a:avLst/>
          </a:prstGeom>
          <a:noFill/>
        </p:spPr>
        <p:txBody>
          <a:bodyPr wrap="square" rtlCol="0">
            <a:spAutoFit/>
          </a:bodyPr>
          <a:lstStyle/>
          <a:p>
            <a:pPr marL="285750" indent="-285750">
              <a:buFont typeface="Arial" panose="020B0604020202020204" pitchFamily="34" charset="0"/>
              <a:buChar char="•"/>
            </a:pPr>
            <a:r>
              <a:rPr lang="en-GB" sz="2800" b="1" dirty="0">
                <a:solidFill>
                  <a:schemeClr val="bg1"/>
                </a:solidFill>
                <a:latin typeface="Rockwell Condensed" panose="02060603050405020104" pitchFamily="18" charset="0"/>
              </a:rPr>
              <a:t>Communication</a:t>
            </a:r>
          </a:p>
          <a:p>
            <a:pPr marL="285750" indent="-285750">
              <a:buFont typeface="Arial" panose="020B0604020202020204" pitchFamily="34" charset="0"/>
              <a:buChar char="•"/>
            </a:pPr>
            <a:r>
              <a:rPr lang="en-GB" sz="2800" b="1" dirty="0">
                <a:solidFill>
                  <a:schemeClr val="bg1"/>
                </a:solidFill>
                <a:latin typeface="Rockwell Condensed" panose="02060603050405020104" pitchFamily="18" charset="0"/>
              </a:rPr>
              <a:t>Structural Factors</a:t>
            </a:r>
          </a:p>
          <a:p>
            <a:pPr marL="285750" indent="-285750">
              <a:buFont typeface="Arial" panose="020B0604020202020204" pitchFamily="34" charset="0"/>
              <a:buChar char="•"/>
            </a:pPr>
            <a:r>
              <a:rPr lang="en-GB" sz="2800" b="1" dirty="0">
                <a:solidFill>
                  <a:schemeClr val="bg1"/>
                </a:solidFill>
                <a:latin typeface="Rockwell Condensed" panose="02060603050405020104" pitchFamily="18" charset="0"/>
              </a:rPr>
              <a:t>Personal Factors</a:t>
            </a:r>
          </a:p>
        </p:txBody>
      </p:sp>
    </p:spTree>
    <p:extLst>
      <p:ext uri="{BB962C8B-B14F-4D97-AF65-F5344CB8AC3E}">
        <p14:creationId xmlns:p14="http://schemas.microsoft.com/office/powerpoint/2010/main" val="40282784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magine 5">
            <a:extLst>
              <a:ext uri="{FF2B5EF4-FFF2-40B4-BE49-F238E27FC236}">
                <a16:creationId xmlns:a16="http://schemas.microsoft.com/office/drawing/2014/main" id="{AF7B71B1-D3C4-443C-9CFE-1AE43014A60A}"/>
              </a:ext>
            </a:extLst>
          </p:cNvPr>
          <p:cNvPicPr>
            <a:picLocks noChangeAspect="1"/>
          </p:cNvPicPr>
          <p:nvPr/>
        </p:nvPicPr>
        <p:blipFill>
          <a:blip r:embed="rId2"/>
          <a:stretch>
            <a:fillRect/>
          </a:stretch>
        </p:blipFill>
        <p:spPr>
          <a:xfrm>
            <a:off x="6096000" y="-1"/>
            <a:ext cx="6096000" cy="6858000"/>
          </a:xfrm>
          <a:prstGeom prst="rect">
            <a:avLst/>
          </a:prstGeom>
        </p:spPr>
      </p:pic>
      <p:sp>
        <p:nvSpPr>
          <p:cNvPr id="2" name="Titolo 1">
            <a:extLst>
              <a:ext uri="{FF2B5EF4-FFF2-40B4-BE49-F238E27FC236}">
                <a16:creationId xmlns:a16="http://schemas.microsoft.com/office/drawing/2014/main" id="{E30290C0-A941-4C0D-B8F6-20BC7E6A1556}"/>
              </a:ext>
            </a:extLst>
          </p:cNvPr>
          <p:cNvSpPr>
            <a:spLocks noGrp="1"/>
          </p:cNvSpPr>
          <p:nvPr>
            <p:ph type="title"/>
          </p:nvPr>
        </p:nvSpPr>
        <p:spPr>
          <a:xfrm>
            <a:off x="838200" y="365125"/>
            <a:ext cx="5257800" cy="1325563"/>
          </a:xfrm>
        </p:spPr>
        <p:txBody>
          <a:bodyPr>
            <a:normAutofit fontScale="90000"/>
          </a:bodyPr>
          <a:lstStyle/>
          <a:p>
            <a:r>
              <a:rPr lang="en-GB" b="1" dirty="0">
                <a:latin typeface="Rockwell Condensed" panose="02060603050405020104" pitchFamily="18" charset="0"/>
              </a:rPr>
              <a:t>Thomas and Kilmann theory of conflict management </a:t>
            </a:r>
          </a:p>
        </p:txBody>
      </p:sp>
      <p:pic>
        <p:nvPicPr>
          <p:cNvPr id="5" name="Segnaposto contenuto 4">
            <a:extLst>
              <a:ext uri="{FF2B5EF4-FFF2-40B4-BE49-F238E27FC236}">
                <a16:creationId xmlns:a16="http://schemas.microsoft.com/office/drawing/2014/main" id="{4B354CF1-D017-4C2F-AA99-70293926560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38200" y="2055813"/>
            <a:ext cx="5257800" cy="4275614"/>
          </a:xfrm>
        </p:spPr>
      </p:pic>
      <p:sp>
        <p:nvSpPr>
          <p:cNvPr id="7" name="CasellaDiTesto 6">
            <a:extLst>
              <a:ext uri="{FF2B5EF4-FFF2-40B4-BE49-F238E27FC236}">
                <a16:creationId xmlns:a16="http://schemas.microsoft.com/office/drawing/2014/main" id="{877EEE52-8556-4489-A18C-5AD703F0D033}"/>
              </a:ext>
            </a:extLst>
          </p:cNvPr>
          <p:cNvSpPr txBox="1"/>
          <p:nvPr/>
        </p:nvSpPr>
        <p:spPr>
          <a:xfrm>
            <a:off x="7294880" y="2055813"/>
            <a:ext cx="4632960" cy="3170099"/>
          </a:xfrm>
          <a:prstGeom prst="rect">
            <a:avLst/>
          </a:prstGeom>
          <a:noFill/>
        </p:spPr>
        <p:txBody>
          <a:bodyPr wrap="square" rtlCol="0">
            <a:spAutoFit/>
          </a:bodyPr>
          <a:lstStyle/>
          <a:p>
            <a:pPr marL="285750" indent="-285750">
              <a:buFont typeface="Arial" panose="020B0604020202020204" pitchFamily="34" charset="0"/>
              <a:buChar char="•"/>
            </a:pPr>
            <a:r>
              <a:rPr lang="en-GB" sz="2000" b="1" dirty="0">
                <a:solidFill>
                  <a:schemeClr val="bg1"/>
                </a:solidFill>
                <a:latin typeface="Rockwell Condensed" panose="02060603050405020104" pitchFamily="18" charset="0"/>
              </a:rPr>
              <a:t>Avoiding – sidestepping the conflict</a:t>
            </a:r>
          </a:p>
          <a:p>
            <a:pPr marL="285750" indent="-285750">
              <a:buFont typeface="Arial" panose="020B0604020202020204" pitchFamily="34" charset="0"/>
              <a:buChar char="•"/>
            </a:pPr>
            <a:r>
              <a:rPr lang="en-GB" sz="2000" b="1" dirty="0">
                <a:solidFill>
                  <a:schemeClr val="bg1"/>
                </a:solidFill>
                <a:latin typeface="Rockwell Condensed" panose="02060603050405020104" pitchFamily="18" charset="0"/>
              </a:rPr>
              <a:t>Accommodating – trying to satisfy the other</a:t>
            </a:r>
          </a:p>
          <a:p>
            <a:pPr marL="285750" indent="-285750">
              <a:buFont typeface="Arial" panose="020B0604020202020204" pitchFamily="34" charset="0"/>
              <a:buChar char="•"/>
            </a:pPr>
            <a:r>
              <a:rPr lang="en-GB" sz="2000" b="1" dirty="0">
                <a:solidFill>
                  <a:schemeClr val="bg1"/>
                </a:solidFill>
                <a:latin typeface="Rockwell Condensed" panose="02060603050405020104" pitchFamily="18" charset="0"/>
              </a:rPr>
              <a:t>Compromising – trying to find an acceptable settlement that only partially satisfies both people</a:t>
            </a:r>
          </a:p>
          <a:p>
            <a:pPr marL="285750" indent="-285750">
              <a:buFont typeface="Arial" panose="020B0604020202020204" pitchFamily="34" charset="0"/>
              <a:buChar char="•"/>
            </a:pPr>
            <a:r>
              <a:rPr lang="en-GB" sz="2000" b="1" dirty="0">
                <a:solidFill>
                  <a:schemeClr val="bg1"/>
                </a:solidFill>
                <a:latin typeface="Rockwell Condensed" panose="02060603050405020104" pitchFamily="18" charset="0"/>
              </a:rPr>
              <a:t>Competing – trying to satisfy your concerns at the expenses of other</a:t>
            </a:r>
          </a:p>
          <a:p>
            <a:pPr marL="285750" indent="-285750">
              <a:buFont typeface="Arial" panose="020B0604020202020204" pitchFamily="34" charset="0"/>
              <a:buChar char="•"/>
            </a:pPr>
            <a:r>
              <a:rPr lang="en-GB" sz="2000" b="1" dirty="0">
                <a:solidFill>
                  <a:schemeClr val="bg1"/>
                </a:solidFill>
                <a:latin typeface="Rockwell Condensed" panose="02060603050405020104" pitchFamily="18" charset="0"/>
              </a:rPr>
              <a:t>Collaborating – win-win solution which completely satisfy both people</a:t>
            </a:r>
          </a:p>
        </p:txBody>
      </p:sp>
    </p:spTree>
    <p:extLst>
      <p:ext uri="{BB962C8B-B14F-4D97-AF65-F5344CB8AC3E}">
        <p14:creationId xmlns:p14="http://schemas.microsoft.com/office/powerpoint/2010/main" val="11154383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50FDA6EA-FBD1-496C-B213-6E60183311BC}"/>
              </a:ext>
            </a:extLst>
          </p:cNvPr>
          <p:cNvSpPr>
            <a:spLocks noGrp="1"/>
          </p:cNvSpPr>
          <p:nvPr>
            <p:ph type="title"/>
          </p:nvPr>
        </p:nvSpPr>
        <p:spPr/>
        <p:txBody>
          <a:bodyPr/>
          <a:lstStyle/>
          <a:p>
            <a:r>
              <a:rPr lang="en-GB" b="1" dirty="0">
                <a:latin typeface="Rockwell Condensed" panose="02060603050405020104" pitchFamily="18" charset="0"/>
              </a:rPr>
              <a:t>References</a:t>
            </a:r>
          </a:p>
        </p:txBody>
      </p:sp>
      <p:sp>
        <p:nvSpPr>
          <p:cNvPr id="3" name="Segnaposto contenuto 2">
            <a:extLst>
              <a:ext uri="{FF2B5EF4-FFF2-40B4-BE49-F238E27FC236}">
                <a16:creationId xmlns:a16="http://schemas.microsoft.com/office/drawing/2014/main" id="{C429A58D-EC26-46CF-A056-2B8FB8378F4F}"/>
              </a:ext>
            </a:extLst>
          </p:cNvPr>
          <p:cNvSpPr>
            <a:spLocks noGrp="1"/>
          </p:cNvSpPr>
          <p:nvPr>
            <p:ph idx="1"/>
          </p:nvPr>
        </p:nvSpPr>
        <p:spPr/>
        <p:txBody>
          <a:bodyPr>
            <a:normAutofit lnSpcReduction="10000"/>
          </a:bodyPr>
          <a:lstStyle/>
          <a:p>
            <a:r>
              <a:rPr lang="en-US" dirty="0"/>
              <a:t>HelpGuide.com (2021). </a:t>
            </a:r>
            <a:r>
              <a:rPr lang="en-US" i="1" dirty="0"/>
              <a:t>Conflict Resolution Skills</a:t>
            </a:r>
            <a:r>
              <a:rPr lang="en-US" dirty="0"/>
              <a:t>. [online] Help Guide. Available at: https://www.helpguide.org/articles/relationships-communication/conflict-resolution-skills.htm# [Accessed 27.07.2021]</a:t>
            </a:r>
          </a:p>
          <a:p>
            <a:r>
              <a:rPr lang="en-US" dirty="0"/>
              <a:t>Day, I. and Blakey, J. (2012). </a:t>
            </a:r>
            <a:r>
              <a:rPr lang="en-US" i="1" dirty="0"/>
              <a:t>Conflict and Challenge (The Thomas and Kilmann Model)</a:t>
            </a:r>
            <a:r>
              <a:rPr lang="en-US" dirty="0"/>
              <a:t>. [online] Translated by Challenging Coaching. Available at: https://challengingcoaching.co.uk/conflict-and-challenge/ [Accessed 27.07.2021]</a:t>
            </a:r>
          </a:p>
          <a:p>
            <a:r>
              <a:rPr lang="en-US" dirty="0" err="1"/>
              <a:t>Shonk</a:t>
            </a:r>
            <a:r>
              <a:rPr lang="en-US" dirty="0"/>
              <a:t>, K. (2021). What is Conflict Resolution, and Does it Work? </a:t>
            </a:r>
            <a:r>
              <a:rPr lang="en-US" i="1" dirty="0"/>
              <a:t>Harvard Daily Blog</a:t>
            </a:r>
            <a:r>
              <a:rPr lang="en-US" dirty="0"/>
              <a:t>. Available at: https://www.pon.harvard.edu/daily/conflict-resolution/what-is-conflict-resolution-and-how-does-it-work/ [Accessed 30.07.2021].</a:t>
            </a:r>
          </a:p>
          <a:p>
            <a:pPr marL="0" indent="0">
              <a:buNone/>
            </a:pPr>
            <a:endParaRPr lang="en-US" dirty="0"/>
          </a:p>
          <a:p>
            <a:endParaRPr lang="en-GB" dirty="0"/>
          </a:p>
        </p:txBody>
      </p:sp>
    </p:spTree>
    <p:extLst>
      <p:ext uri="{BB962C8B-B14F-4D97-AF65-F5344CB8AC3E}">
        <p14:creationId xmlns:p14="http://schemas.microsoft.com/office/powerpoint/2010/main" val="15767623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0">
          <a:gsLst>
            <a:gs pos="0">
              <a:srgbClr val="FDFDFD"/>
            </a:gs>
            <a:gs pos="100000">
              <a:srgbClr val="F5F5F5"/>
            </a:gs>
          </a:gsLst>
          <a:lin ang="5400000" scaled="1"/>
        </a:gradFill>
        <a:effectLst/>
      </p:bgPr>
    </p:bg>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2AFC02A1-E59F-40E4-BF8F-89E9AB252ED3}"/>
              </a:ext>
            </a:extLst>
          </p:cNvPr>
          <p:cNvPicPr>
            <a:picLocks noChangeAspect="1"/>
          </p:cNvPicPr>
          <p:nvPr/>
        </p:nvPicPr>
        <p:blipFill>
          <a:blip r:embed="rId3"/>
          <a:stretch>
            <a:fillRect/>
          </a:stretch>
        </p:blipFill>
        <p:spPr>
          <a:xfrm>
            <a:off x="6096000" y="0"/>
            <a:ext cx="6096000" cy="6858000"/>
          </a:xfrm>
          <a:prstGeom prst="rect">
            <a:avLst/>
          </a:prstGeom>
        </p:spPr>
      </p:pic>
      <p:sp>
        <p:nvSpPr>
          <p:cNvPr id="5121" name="Rectangle 1">
            <a:extLst>
              <a:ext uri="{FF2B5EF4-FFF2-40B4-BE49-F238E27FC236}">
                <a16:creationId xmlns:a16="http://schemas.microsoft.com/office/drawing/2014/main" id="{505FC850-04C0-40DB-900E-A78181621A6F}"/>
              </a:ext>
            </a:extLst>
          </p:cNvPr>
          <p:cNvSpPr>
            <a:spLocks noGrp="1" noChangeArrowheads="1"/>
          </p:cNvSpPr>
          <p:nvPr>
            <p:ph type="title" idx="4294967295"/>
          </p:nvPr>
        </p:nvSpPr>
        <p:spPr>
          <a:xfrm>
            <a:off x="325120" y="808038"/>
            <a:ext cx="6096000" cy="2387600"/>
          </a:xfrm>
          <a:ln/>
        </p:spPr>
        <p:txBody>
          <a:bodyPr anchor="t"/>
          <a:lstStyle/>
          <a:p>
            <a:pPr>
              <a:lnSpc>
                <a:spcPct val="90000"/>
              </a:lnSpc>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s-ES" altLang="it-IT" sz="4400" dirty="0">
                <a:latin typeface="Rockwell Condensed" panose="02060603050405020104" pitchFamily="18" charset="0"/>
              </a:rPr>
              <a:t>Successful team development</a:t>
            </a:r>
          </a:p>
        </p:txBody>
      </p:sp>
      <p:sp>
        <p:nvSpPr>
          <p:cNvPr id="5122" name="Rectangle 2">
            <a:extLst>
              <a:ext uri="{FF2B5EF4-FFF2-40B4-BE49-F238E27FC236}">
                <a16:creationId xmlns:a16="http://schemas.microsoft.com/office/drawing/2014/main" id="{C730661B-1C82-4E4A-BAC4-A0AE6E5C5484}"/>
              </a:ext>
            </a:extLst>
          </p:cNvPr>
          <p:cNvSpPr>
            <a:spLocks noGrp="1" noChangeArrowheads="1"/>
          </p:cNvSpPr>
          <p:nvPr>
            <p:ph type="subTitle" idx="4294967295"/>
          </p:nvPr>
        </p:nvSpPr>
        <p:spPr>
          <a:xfrm>
            <a:off x="325120" y="3470276"/>
            <a:ext cx="9144001" cy="1655762"/>
          </a:xfrm>
          <a:ln/>
        </p:spPr>
        <p:txBody>
          <a:bodyPr lIns="90000" tIns="45000" rIns="90000" bIns="45000"/>
          <a:lstStyle/>
          <a:p>
            <a:pPr marL="0" indent="0">
              <a:lnSpc>
                <a:spcPct val="90000"/>
              </a:lnSpc>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it-IT" sz="4400" dirty="0">
                <a:latin typeface="Rockwell Condensed" panose="02060603050405020104" pitchFamily="18" charset="0"/>
              </a:rPr>
              <a:t>Kujeji Tunkara </a:t>
            </a:r>
            <a:r>
              <a:rPr lang="en-GB" altLang="it-IT" sz="4400" dirty="0" err="1">
                <a:latin typeface="Rockwell Condensed" panose="02060603050405020104" pitchFamily="18" charset="0"/>
              </a:rPr>
              <a:t>Tunkara</a:t>
            </a:r>
            <a:r>
              <a:rPr lang="en-GB" altLang="it-IT" sz="4400" dirty="0">
                <a:latin typeface="Rockwell Condensed" panose="02060603050405020104" pitchFamily="18" charset="0"/>
              </a:rPr>
              <a:t> 2022466</a:t>
            </a:r>
          </a:p>
        </p:txBody>
      </p:sp>
    </p:spTree>
    <p:extLst>
      <p:ext uri="{BB962C8B-B14F-4D97-AF65-F5344CB8AC3E}">
        <p14:creationId xmlns:p14="http://schemas.microsoft.com/office/powerpoint/2010/main" val="198075302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1">
            <a:extLst>
              <a:ext uri="{FF2B5EF4-FFF2-40B4-BE49-F238E27FC236}">
                <a16:creationId xmlns:a16="http://schemas.microsoft.com/office/drawing/2014/main" id="{0B9E8C8B-0B30-49D1-B26D-E968FD4095CD}"/>
              </a:ext>
            </a:extLst>
          </p:cNvPr>
          <p:cNvSpPr>
            <a:spLocks noGrp="1" noChangeArrowheads="1"/>
          </p:cNvSpPr>
          <p:nvPr>
            <p:ph type="title" idx="4294967295"/>
          </p:nvPr>
        </p:nvSpPr>
        <p:spPr>
          <a:xfrm>
            <a:off x="-1193800" y="500063"/>
            <a:ext cx="10515600" cy="1325562"/>
          </a:xfrm>
          <a:ln/>
        </p:spPr>
        <p:txBody>
          <a:bodyPr/>
          <a:lstStyle/>
          <a:p>
            <a:pPr algn="ctr">
              <a:lnSpc>
                <a:spcPct val="90000"/>
              </a:lnSpc>
              <a:tabLst>
                <a:tab pos="723900" algn="l"/>
                <a:tab pos="1447800" algn="l"/>
                <a:tab pos="2171700" algn="l"/>
                <a:tab pos="2895600" algn="l"/>
                <a:tab pos="3619500" algn="l"/>
                <a:tab pos="4343400" algn="l"/>
                <a:tab pos="5067300" algn="l"/>
                <a:tab pos="5791200" algn="l"/>
                <a:tab pos="6515100" algn="l"/>
                <a:tab pos="7239000" algn="l"/>
                <a:tab pos="7962900" algn="l"/>
                <a:tab pos="8686800" algn="l"/>
                <a:tab pos="9410700" algn="l"/>
                <a:tab pos="10134600" algn="l"/>
              </a:tabLst>
            </a:pPr>
            <a:r>
              <a:rPr lang="es-ES" altLang="it-IT" sz="4400" dirty="0">
                <a:latin typeface="Rockwell Condensed" panose="02060603050405020104" pitchFamily="18" charset="0"/>
              </a:rPr>
              <a:t>Carecteristics</a:t>
            </a:r>
            <a:r>
              <a:rPr lang="es-ES" altLang="it-IT" sz="4400" dirty="0">
                <a:latin typeface="Calibri Light" panose="020F0302020204030204" pitchFamily="34" charset="0"/>
              </a:rPr>
              <a:t> </a:t>
            </a:r>
          </a:p>
        </p:txBody>
      </p:sp>
      <p:sp>
        <p:nvSpPr>
          <p:cNvPr id="6146" name="Text Box 2">
            <a:extLst>
              <a:ext uri="{FF2B5EF4-FFF2-40B4-BE49-F238E27FC236}">
                <a16:creationId xmlns:a16="http://schemas.microsoft.com/office/drawing/2014/main" id="{AD1DF8C7-7EAB-4CE1-9418-6F92225937DC}"/>
              </a:ext>
            </a:extLst>
          </p:cNvPr>
          <p:cNvSpPr txBox="1">
            <a:spLocks noChangeArrowheads="1"/>
          </p:cNvSpPr>
          <p:nvPr/>
        </p:nvSpPr>
        <p:spPr bwMode="auto">
          <a:xfrm>
            <a:off x="11112" y="1825625"/>
            <a:ext cx="6084888" cy="43513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228600" indent="-227013">
              <a:tabLst>
                <a:tab pos="723900" algn="l"/>
                <a:tab pos="1447800" algn="l"/>
                <a:tab pos="2171700" algn="l"/>
                <a:tab pos="2895600" algn="l"/>
                <a:tab pos="3619500" algn="l"/>
                <a:tab pos="4343400" algn="l"/>
                <a:tab pos="5067300" algn="l"/>
                <a:tab pos="5791200" algn="l"/>
              </a:tabLst>
              <a:defRPr>
                <a:solidFill>
                  <a:srgbClr val="000000"/>
                </a:solidFill>
                <a:latin typeface="Arial" panose="020B0604020202020204" pitchFamily="34" charset="0"/>
                <a:ea typeface="Microsoft YaHei" panose="020B0503020204020204" pitchFamily="34" charset="-122"/>
              </a:defRPr>
            </a:lvl1pPr>
            <a:lvl2pPr>
              <a:tabLst>
                <a:tab pos="723900" algn="l"/>
                <a:tab pos="1447800" algn="l"/>
                <a:tab pos="2171700" algn="l"/>
                <a:tab pos="2895600" algn="l"/>
                <a:tab pos="3619500" algn="l"/>
                <a:tab pos="4343400" algn="l"/>
                <a:tab pos="5067300" algn="l"/>
                <a:tab pos="5791200" algn="l"/>
              </a:tabLst>
              <a:defRPr>
                <a:solidFill>
                  <a:srgbClr val="000000"/>
                </a:solidFill>
                <a:latin typeface="Arial" panose="020B0604020202020204" pitchFamily="34" charset="0"/>
                <a:ea typeface="Microsoft YaHei" panose="020B0503020204020204" pitchFamily="34" charset="-122"/>
              </a:defRPr>
            </a:lvl2pPr>
            <a:lvl3pPr>
              <a:tabLst>
                <a:tab pos="723900" algn="l"/>
                <a:tab pos="1447800" algn="l"/>
                <a:tab pos="2171700" algn="l"/>
                <a:tab pos="2895600" algn="l"/>
                <a:tab pos="3619500" algn="l"/>
                <a:tab pos="4343400" algn="l"/>
                <a:tab pos="5067300" algn="l"/>
                <a:tab pos="5791200" algn="l"/>
              </a:tabLst>
              <a:defRPr>
                <a:solidFill>
                  <a:srgbClr val="000000"/>
                </a:solidFill>
                <a:latin typeface="Arial" panose="020B0604020202020204" pitchFamily="34" charset="0"/>
                <a:ea typeface="Microsoft YaHei" panose="020B0503020204020204" pitchFamily="34" charset="-122"/>
              </a:defRPr>
            </a:lvl3pPr>
            <a:lvl4pPr>
              <a:tabLst>
                <a:tab pos="723900" algn="l"/>
                <a:tab pos="1447800" algn="l"/>
                <a:tab pos="2171700" algn="l"/>
                <a:tab pos="2895600" algn="l"/>
                <a:tab pos="3619500" algn="l"/>
                <a:tab pos="4343400" algn="l"/>
                <a:tab pos="5067300" algn="l"/>
                <a:tab pos="5791200" algn="l"/>
              </a:tabLst>
              <a:defRPr>
                <a:solidFill>
                  <a:srgbClr val="000000"/>
                </a:solidFill>
                <a:latin typeface="Arial" panose="020B0604020202020204" pitchFamily="34" charset="0"/>
                <a:ea typeface="Microsoft YaHei" panose="020B0503020204020204" pitchFamily="34" charset="-122"/>
              </a:defRPr>
            </a:lvl4pPr>
            <a:lvl5pPr>
              <a:tabLst>
                <a:tab pos="723900" algn="l"/>
                <a:tab pos="1447800" algn="l"/>
                <a:tab pos="2171700" algn="l"/>
                <a:tab pos="2895600" algn="l"/>
                <a:tab pos="3619500" algn="l"/>
                <a:tab pos="4343400" algn="l"/>
                <a:tab pos="5067300" algn="l"/>
                <a:tab pos="5791200" algn="l"/>
              </a:tabLst>
              <a:defRPr>
                <a:solidFill>
                  <a:srgbClr val="000000"/>
                </a:solidFill>
                <a:latin typeface="Arial" panose="020B0604020202020204" pitchFamily="34" charset="0"/>
                <a:ea typeface="Microsoft YaHei" panose="020B0503020204020204" pitchFamily="34" charset="-122"/>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Lst>
              <a:defRPr>
                <a:solidFill>
                  <a:srgbClr val="000000"/>
                </a:solidFill>
                <a:latin typeface="Arial" panose="020B0604020202020204" pitchFamily="34" charset="0"/>
                <a:ea typeface="Microsoft YaHei" panose="020B0503020204020204" pitchFamily="34" charset="-122"/>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Lst>
              <a:defRPr>
                <a:solidFill>
                  <a:srgbClr val="000000"/>
                </a:solidFill>
                <a:latin typeface="Arial" panose="020B0604020202020204" pitchFamily="34" charset="0"/>
                <a:ea typeface="Microsoft YaHei" panose="020B0503020204020204" pitchFamily="34" charset="-122"/>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Lst>
              <a:defRPr>
                <a:solidFill>
                  <a:srgbClr val="000000"/>
                </a:solidFill>
                <a:latin typeface="Arial" panose="020B0604020202020204" pitchFamily="34" charset="0"/>
                <a:ea typeface="Microsoft YaHei" panose="020B0503020204020204" pitchFamily="34" charset="-122"/>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Lst>
              <a:defRPr>
                <a:solidFill>
                  <a:srgbClr val="000000"/>
                </a:solidFill>
                <a:latin typeface="Arial" panose="020B0604020202020204" pitchFamily="34" charset="0"/>
                <a:ea typeface="Microsoft YaHei" panose="020B0503020204020204" pitchFamily="34" charset="-122"/>
              </a:defRPr>
            </a:lvl9pPr>
          </a:lstStyle>
          <a:p>
            <a:pPr algn="just" hangingPunct="1">
              <a:lnSpc>
                <a:spcPct val="90000"/>
              </a:lnSpc>
              <a:spcBef>
                <a:spcPts val="1000"/>
              </a:spcBef>
              <a:spcAft>
                <a:spcPts val="1425"/>
              </a:spcAft>
              <a:buSzPct val="45000"/>
              <a:buFont typeface="Arial" panose="020B0604020202020204" pitchFamily="34" charset="0"/>
              <a:buChar char="•"/>
            </a:pPr>
            <a:r>
              <a:rPr lang="es-ES" altLang="it-IT" sz="3200" dirty="0">
                <a:latin typeface="Rockwell Condensed" panose="02060603050405020104" pitchFamily="18" charset="0"/>
              </a:rPr>
              <a:t>Successful teams encourage team members to share ideas, consider solutions and solve problems together. Good teams benefit individual members by offering added support and opportunities for development.  </a:t>
            </a:r>
          </a:p>
        </p:txBody>
      </p:sp>
      <p:pic>
        <p:nvPicPr>
          <p:cNvPr id="2" name="Immagine 1">
            <a:extLst>
              <a:ext uri="{FF2B5EF4-FFF2-40B4-BE49-F238E27FC236}">
                <a16:creationId xmlns:a16="http://schemas.microsoft.com/office/drawing/2014/main" id="{03F7BB87-171E-43F1-9678-EB105CEFCE73}"/>
              </a:ext>
            </a:extLst>
          </p:cNvPr>
          <p:cNvPicPr>
            <a:picLocks noChangeAspect="1"/>
          </p:cNvPicPr>
          <p:nvPr/>
        </p:nvPicPr>
        <p:blipFill>
          <a:blip r:embed="rId3"/>
          <a:stretch>
            <a:fillRect/>
          </a:stretch>
        </p:blipFill>
        <p:spPr>
          <a:xfrm>
            <a:off x="6096000" y="0"/>
            <a:ext cx="6096000" cy="6858000"/>
          </a:xfrm>
          <a:prstGeom prst="rect">
            <a:avLst/>
          </a:prstGeom>
        </p:spPr>
      </p:pic>
    </p:spTree>
    <p:extLst>
      <p:ext uri="{BB962C8B-B14F-4D97-AF65-F5344CB8AC3E}">
        <p14:creationId xmlns:p14="http://schemas.microsoft.com/office/powerpoint/2010/main" val="193764953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71A4A8C0-855C-4C9B-A0DA-1EA3197F8F19}"/>
              </a:ext>
            </a:extLst>
          </p:cNvPr>
          <p:cNvSpPr>
            <a:spLocks noGrp="1" noChangeArrowheads="1"/>
          </p:cNvSpPr>
          <p:nvPr>
            <p:ph type="body" idx="1"/>
          </p:nvPr>
        </p:nvSpPr>
        <p:spPr>
          <a:xfrm>
            <a:off x="838200" y="1825625"/>
            <a:ext cx="5181600" cy="4351338"/>
          </a:xfrm>
          <a:ln/>
        </p:spPr>
        <p:txBody>
          <a:bodyPr/>
          <a:lstStyle/>
          <a:p>
            <a:pPr marL="228600" indent="-227013">
              <a:lnSpc>
                <a:spcPct val="90000"/>
              </a:lnSpc>
              <a:spcBef>
                <a:spcPts val="1000"/>
              </a:spcBef>
              <a:buSzPct val="45000"/>
              <a:buFont typeface="Arial" panose="020B0604020202020204" pitchFamily="34" charset="0"/>
              <a:buChar char="•"/>
              <a:tabLst>
                <a:tab pos="723900" algn="l"/>
                <a:tab pos="1447800" algn="l"/>
                <a:tab pos="2171700" algn="l"/>
                <a:tab pos="2895600" algn="l"/>
                <a:tab pos="3619500" algn="l"/>
                <a:tab pos="4343400" algn="l"/>
                <a:tab pos="5067300" algn="l"/>
              </a:tabLst>
            </a:pPr>
            <a:r>
              <a:rPr lang="es-ES" altLang="it-IT" dirty="0">
                <a:latin typeface="Rockwell Condensed" panose="02060603050405020104" pitchFamily="18" charset="0"/>
              </a:rPr>
              <a:t>Goal-oriented mindset</a:t>
            </a:r>
          </a:p>
          <a:p>
            <a:pPr marL="0" indent="1588">
              <a:lnSpc>
                <a:spcPct val="90000"/>
              </a:lnSpc>
              <a:spcBef>
                <a:spcPts val="1000"/>
              </a:spcBef>
              <a:buClrTx/>
              <a:buSzTx/>
              <a:buFontTx/>
              <a:buNone/>
              <a:tabLst>
                <a:tab pos="723900" algn="l"/>
                <a:tab pos="1447800" algn="l"/>
                <a:tab pos="2171700" algn="l"/>
                <a:tab pos="2895600" algn="l"/>
                <a:tab pos="3619500" algn="l"/>
                <a:tab pos="4343400" algn="l"/>
                <a:tab pos="5067300" algn="l"/>
              </a:tabLst>
            </a:pPr>
            <a:endParaRPr lang="es-ES" altLang="it-IT" dirty="0">
              <a:latin typeface="Rockwell Condensed" panose="02060603050405020104" pitchFamily="18" charset="0"/>
            </a:endParaRPr>
          </a:p>
          <a:p>
            <a:pPr marL="228600" indent="-227013">
              <a:lnSpc>
                <a:spcPct val="90000"/>
              </a:lnSpc>
              <a:spcBef>
                <a:spcPts val="1000"/>
              </a:spcBef>
              <a:buSzPct val="45000"/>
              <a:buFont typeface="Arial" panose="020B0604020202020204" pitchFamily="34" charset="0"/>
              <a:buChar char="•"/>
              <a:tabLst>
                <a:tab pos="723900" algn="l"/>
                <a:tab pos="1447800" algn="l"/>
                <a:tab pos="2171700" algn="l"/>
                <a:tab pos="2895600" algn="l"/>
                <a:tab pos="3619500" algn="l"/>
                <a:tab pos="4343400" algn="l"/>
                <a:tab pos="5067300" algn="l"/>
              </a:tabLst>
            </a:pPr>
            <a:r>
              <a:rPr lang="es-ES" altLang="it-IT" dirty="0">
                <a:latin typeface="Rockwell Condensed" panose="02060603050405020104" pitchFamily="18" charset="0"/>
              </a:rPr>
              <a:t>Commitment to teir roles</a:t>
            </a:r>
          </a:p>
          <a:p>
            <a:pPr marL="0" indent="1588">
              <a:lnSpc>
                <a:spcPct val="90000"/>
              </a:lnSpc>
              <a:spcBef>
                <a:spcPts val="1000"/>
              </a:spcBef>
              <a:buClrTx/>
              <a:buSzTx/>
              <a:buFontTx/>
              <a:buNone/>
              <a:tabLst>
                <a:tab pos="723900" algn="l"/>
                <a:tab pos="1447800" algn="l"/>
                <a:tab pos="2171700" algn="l"/>
                <a:tab pos="2895600" algn="l"/>
                <a:tab pos="3619500" algn="l"/>
                <a:tab pos="4343400" algn="l"/>
                <a:tab pos="5067300" algn="l"/>
              </a:tabLst>
            </a:pPr>
            <a:endParaRPr lang="es-ES" altLang="it-IT" dirty="0">
              <a:latin typeface="Rockwell Condensed" panose="02060603050405020104" pitchFamily="18" charset="0"/>
            </a:endParaRPr>
          </a:p>
          <a:p>
            <a:pPr marL="228600" indent="-227013">
              <a:lnSpc>
                <a:spcPct val="90000"/>
              </a:lnSpc>
              <a:spcBef>
                <a:spcPts val="1000"/>
              </a:spcBef>
              <a:buSzPct val="45000"/>
              <a:buFont typeface="Arial" panose="020B0604020202020204" pitchFamily="34" charset="0"/>
              <a:buChar char="•"/>
              <a:tabLst>
                <a:tab pos="723900" algn="l"/>
                <a:tab pos="1447800" algn="l"/>
                <a:tab pos="2171700" algn="l"/>
                <a:tab pos="2895600" algn="l"/>
                <a:tab pos="3619500" algn="l"/>
                <a:tab pos="4343400" algn="l"/>
                <a:tab pos="5067300" algn="l"/>
              </a:tabLst>
            </a:pPr>
            <a:r>
              <a:rPr lang="es-ES" altLang="it-IT" dirty="0">
                <a:latin typeface="Rockwell Condensed" panose="02060603050405020104" pitchFamily="18" charset="0"/>
              </a:rPr>
              <a:t>Open to learn</a:t>
            </a:r>
          </a:p>
          <a:p>
            <a:pPr marL="0" indent="1588">
              <a:lnSpc>
                <a:spcPct val="90000"/>
              </a:lnSpc>
              <a:spcBef>
                <a:spcPts val="1000"/>
              </a:spcBef>
              <a:buClrTx/>
              <a:buSzTx/>
              <a:buFontTx/>
              <a:buNone/>
              <a:tabLst>
                <a:tab pos="723900" algn="l"/>
                <a:tab pos="1447800" algn="l"/>
                <a:tab pos="2171700" algn="l"/>
                <a:tab pos="2895600" algn="l"/>
                <a:tab pos="3619500" algn="l"/>
                <a:tab pos="4343400" algn="l"/>
                <a:tab pos="5067300" algn="l"/>
              </a:tabLst>
            </a:pPr>
            <a:endParaRPr lang="es-ES" altLang="it-IT" dirty="0">
              <a:latin typeface="Rockwell Condensed" panose="02060603050405020104" pitchFamily="18" charset="0"/>
            </a:endParaRPr>
          </a:p>
          <a:p>
            <a:pPr marL="228600" indent="-227013">
              <a:lnSpc>
                <a:spcPct val="90000"/>
              </a:lnSpc>
              <a:spcBef>
                <a:spcPts val="1000"/>
              </a:spcBef>
              <a:buSzPct val="45000"/>
              <a:buFont typeface="Arial" panose="020B0604020202020204" pitchFamily="34" charset="0"/>
              <a:buChar char="•"/>
              <a:tabLst>
                <a:tab pos="723900" algn="l"/>
                <a:tab pos="1447800" algn="l"/>
                <a:tab pos="2171700" algn="l"/>
                <a:tab pos="2895600" algn="l"/>
                <a:tab pos="3619500" algn="l"/>
                <a:tab pos="4343400" algn="l"/>
                <a:tab pos="5067300" algn="l"/>
              </a:tabLst>
            </a:pPr>
            <a:r>
              <a:rPr lang="es-ES" altLang="it-IT" dirty="0">
                <a:latin typeface="Rockwell Condensed" panose="02060603050405020104" pitchFamily="18" charset="0"/>
              </a:rPr>
              <a:t>Diverse perspective and experience</a:t>
            </a:r>
          </a:p>
        </p:txBody>
      </p:sp>
      <p:pic>
        <p:nvPicPr>
          <p:cNvPr id="2" name="Immagine 1">
            <a:extLst>
              <a:ext uri="{FF2B5EF4-FFF2-40B4-BE49-F238E27FC236}">
                <a16:creationId xmlns:a16="http://schemas.microsoft.com/office/drawing/2014/main" id="{27B1FEF6-6963-44C0-8F0A-01B46304A915}"/>
              </a:ext>
            </a:extLst>
          </p:cNvPr>
          <p:cNvPicPr>
            <a:picLocks noChangeAspect="1"/>
          </p:cNvPicPr>
          <p:nvPr/>
        </p:nvPicPr>
        <p:blipFill>
          <a:blip r:embed="rId3"/>
          <a:stretch>
            <a:fillRect/>
          </a:stretch>
        </p:blipFill>
        <p:spPr>
          <a:xfrm>
            <a:off x="6172202" y="0"/>
            <a:ext cx="6096000" cy="6858000"/>
          </a:xfrm>
          <a:prstGeom prst="rect">
            <a:avLst/>
          </a:prstGeom>
        </p:spPr>
      </p:pic>
      <p:pic>
        <p:nvPicPr>
          <p:cNvPr id="3" name="Immagine 2">
            <a:extLst>
              <a:ext uri="{FF2B5EF4-FFF2-40B4-BE49-F238E27FC236}">
                <a16:creationId xmlns:a16="http://schemas.microsoft.com/office/drawing/2014/main" id="{8276698D-2E85-4FC1-A2BF-2FBAFC9E9756}"/>
              </a:ext>
            </a:extLst>
          </p:cNvPr>
          <p:cNvPicPr>
            <a:picLocks noChangeAspect="1"/>
          </p:cNvPicPr>
          <p:nvPr/>
        </p:nvPicPr>
        <p:blipFill>
          <a:blip r:embed="rId4"/>
          <a:stretch>
            <a:fillRect/>
          </a:stretch>
        </p:blipFill>
        <p:spPr>
          <a:xfrm>
            <a:off x="837744" y="2767526"/>
            <a:ext cx="10516511" cy="1322947"/>
          </a:xfrm>
          <a:prstGeom prst="rect">
            <a:avLst/>
          </a:prstGeom>
        </p:spPr>
      </p:pic>
    </p:spTree>
    <p:extLst>
      <p:ext uri="{BB962C8B-B14F-4D97-AF65-F5344CB8AC3E}">
        <p14:creationId xmlns:p14="http://schemas.microsoft.com/office/powerpoint/2010/main" val="162346143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a:extLst>
              <a:ext uri="{FF2B5EF4-FFF2-40B4-BE49-F238E27FC236}">
                <a16:creationId xmlns:a16="http://schemas.microsoft.com/office/drawing/2014/main" id="{4623EAFE-A4E1-4713-B59E-68B4D603D758}"/>
              </a:ext>
            </a:extLst>
          </p:cNvPr>
          <p:cNvPicPr>
            <a:picLocks noChangeAspect="1"/>
          </p:cNvPicPr>
          <p:nvPr/>
        </p:nvPicPr>
        <p:blipFill>
          <a:blip r:embed="rId3"/>
          <a:stretch>
            <a:fillRect/>
          </a:stretch>
        </p:blipFill>
        <p:spPr>
          <a:xfrm>
            <a:off x="6096000" y="-90805"/>
            <a:ext cx="6096000" cy="6858000"/>
          </a:xfrm>
          <a:prstGeom prst="rect">
            <a:avLst/>
          </a:prstGeom>
        </p:spPr>
      </p:pic>
      <p:sp>
        <p:nvSpPr>
          <p:cNvPr id="8195" name="Rectangle 3">
            <a:extLst>
              <a:ext uri="{FF2B5EF4-FFF2-40B4-BE49-F238E27FC236}">
                <a16:creationId xmlns:a16="http://schemas.microsoft.com/office/drawing/2014/main" id="{A9FAC9BA-E15B-4229-BCBC-E3ADAC72BABF}"/>
              </a:ext>
            </a:extLst>
          </p:cNvPr>
          <p:cNvSpPr>
            <a:spLocks noGrp="1" noChangeArrowheads="1"/>
          </p:cNvSpPr>
          <p:nvPr>
            <p:ph type="body" idx="2"/>
          </p:nvPr>
        </p:nvSpPr>
        <p:spPr>
          <a:xfrm>
            <a:off x="838200" y="1825625"/>
            <a:ext cx="5181600" cy="4351338"/>
          </a:xfrm>
          <a:ln/>
        </p:spPr>
        <p:txBody>
          <a:bodyPr/>
          <a:lstStyle/>
          <a:p>
            <a:pPr marL="228600" indent="-227013">
              <a:lnSpc>
                <a:spcPct val="90000"/>
              </a:lnSpc>
              <a:spcBef>
                <a:spcPts val="1000"/>
              </a:spcBef>
              <a:buSzPct val="45000"/>
              <a:buFont typeface="Arial" panose="020B0604020202020204" pitchFamily="34" charset="0"/>
              <a:buNone/>
              <a:tabLst>
                <a:tab pos="723900" algn="l"/>
                <a:tab pos="1447800" algn="l"/>
                <a:tab pos="2171700" algn="l"/>
                <a:tab pos="2895600" algn="l"/>
                <a:tab pos="3619500" algn="l"/>
                <a:tab pos="4343400" algn="l"/>
                <a:tab pos="5067300" algn="l"/>
              </a:tabLst>
            </a:pPr>
            <a:r>
              <a:rPr lang="es-ES" altLang="it-IT" dirty="0">
                <a:latin typeface="Rockwell Condensed" panose="02060603050405020104" pitchFamily="18" charset="0"/>
              </a:rPr>
              <a:t>Shared culture</a:t>
            </a:r>
          </a:p>
          <a:p>
            <a:pPr marL="0" indent="1588">
              <a:lnSpc>
                <a:spcPct val="90000"/>
              </a:lnSpc>
              <a:spcBef>
                <a:spcPts val="1000"/>
              </a:spcBef>
              <a:buClrTx/>
              <a:buSzTx/>
              <a:buFontTx/>
              <a:buNone/>
              <a:tabLst>
                <a:tab pos="723900" algn="l"/>
                <a:tab pos="1447800" algn="l"/>
                <a:tab pos="2171700" algn="l"/>
                <a:tab pos="2895600" algn="l"/>
                <a:tab pos="3619500" algn="l"/>
                <a:tab pos="4343400" algn="l"/>
                <a:tab pos="5067300" algn="l"/>
              </a:tabLst>
            </a:pPr>
            <a:endParaRPr lang="es-ES" altLang="it-IT" dirty="0">
              <a:latin typeface="Rockwell Condensed" panose="02060603050405020104" pitchFamily="18" charset="0"/>
            </a:endParaRPr>
          </a:p>
          <a:p>
            <a:pPr marL="228600" indent="-227013">
              <a:lnSpc>
                <a:spcPct val="90000"/>
              </a:lnSpc>
              <a:spcBef>
                <a:spcPts val="1000"/>
              </a:spcBef>
              <a:buSzPct val="45000"/>
              <a:buFont typeface="Arial" panose="020B0604020202020204" pitchFamily="34" charset="0"/>
              <a:buNone/>
              <a:tabLst>
                <a:tab pos="723900" algn="l"/>
                <a:tab pos="1447800" algn="l"/>
                <a:tab pos="2171700" algn="l"/>
                <a:tab pos="2895600" algn="l"/>
                <a:tab pos="3619500" algn="l"/>
                <a:tab pos="4343400" algn="l"/>
                <a:tab pos="5067300" algn="l"/>
              </a:tabLst>
            </a:pPr>
            <a:r>
              <a:rPr lang="es-ES" altLang="it-IT" dirty="0">
                <a:latin typeface="Rockwell Condensed" panose="02060603050405020104" pitchFamily="18" charset="0"/>
              </a:rPr>
              <a:t>Responsability and accountability</a:t>
            </a:r>
          </a:p>
          <a:p>
            <a:pPr marL="0" indent="1588">
              <a:lnSpc>
                <a:spcPct val="90000"/>
              </a:lnSpc>
              <a:spcBef>
                <a:spcPts val="1000"/>
              </a:spcBef>
              <a:buClrTx/>
              <a:buSzTx/>
              <a:buFontTx/>
              <a:buNone/>
              <a:tabLst>
                <a:tab pos="723900" algn="l"/>
                <a:tab pos="1447800" algn="l"/>
                <a:tab pos="2171700" algn="l"/>
                <a:tab pos="2895600" algn="l"/>
                <a:tab pos="3619500" algn="l"/>
                <a:tab pos="4343400" algn="l"/>
                <a:tab pos="5067300" algn="l"/>
              </a:tabLst>
            </a:pPr>
            <a:endParaRPr lang="es-ES" altLang="it-IT" dirty="0">
              <a:latin typeface="Rockwell Condensed" panose="02060603050405020104" pitchFamily="18" charset="0"/>
            </a:endParaRPr>
          </a:p>
          <a:p>
            <a:pPr marL="228600" indent="-227013">
              <a:lnSpc>
                <a:spcPct val="90000"/>
              </a:lnSpc>
              <a:spcBef>
                <a:spcPts val="1000"/>
              </a:spcBef>
              <a:buSzPct val="45000"/>
              <a:buFont typeface="Arial" panose="020B0604020202020204" pitchFamily="34" charset="0"/>
              <a:buNone/>
              <a:tabLst>
                <a:tab pos="723900" algn="l"/>
                <a:tab pos="1447800" algn="l"/>
                <a:tab pos="2171700" algn="l"/>
                <a:tab pos="2895600" algn="l"/>
                <a:tab pos="3619500" algn="l"/>
                <a:tab pos="4343400" algn="l"/>
                <a:tab pos="5067300" algn="l"/>
              </a:tabLst>
            </a:pPr>
            <a:r>
              <a:rPr lang="es-ES" altLang="it-IT" dirty="0">
                <a:latin typeface="Rockwell Condensed" panose="02060603050405020104" pitchFamily="18" charset="0"/>
              </a:rPr>
              <a:t>Clear communication</a:t>
            </a:r>
          </a:p>
          <a:p>
            <a:pPr marL="0" indent="1588" algn="ctr">
              <a:lnSpc>
                <a:spcPct val="90000"/>
              </a:lnSpc>
              <a:spcBef>
                <a:spcPts val="1000"/>
              </a:spcBef>
              <a:buClrTx/>
              <a:buSzTx/>
              <a:buFontTx/>
              <a:buNone/>
              <a:tabLst>
                <a:tab pos="723900" algn="l"/>
                <a:tab pos="1447800" algn="l"/>
                <a:tab pos="2171700" algn="l"/>
                <a:tab pos="2895600" algn="l"/>
                <a:tab pos="3619500" algn="l"/>
                <a:tab pos="4343400" algn="l"/>
                <a:tab pos="5067300" algn="l"/>
              </a:tabLst>
            </a:pPr>
            <a:endParaRPr lang="es-ES" altLang="it-IT" dirty="0">
              <a:latin typeface="Rockwell Condensed" panose="02060603050405020104" pitchFamily="18" charset="0"/>
            </a:endParaRPr>
          </a:p>
          <a:p>
            <a:pPr marL="228600" indent="-227013">
              <a:lnSpc>
                <a:spcPct val="90000"/>
              </a:lnSpc>
              <a:spcBef>
                <a:spcPts val="1000"/>
              </a:spcBef>
              <a:buSzPct val="45000"/>
              <a:buFont typeface="Arial" panose="020B0604020202020204" pitchFamily="34" charset="0"/>
              <a:buNone/>
              <a:tabLst>
                <a:tab pos="723900" algn="l"/>
                <a:tab pos="1447800" algn="l"/>
                <a:tab pos="2171700" algn="l"/>
                <a:tab pos="2895600" algn="l"/>
                <a:tab pos="3619500" algn="l"/>
                <a:tab pos="4343400" algn="l"/>
                <a:tab pos="5067300" algn="l"/>
              </a:tabLst>
            </a:pPr>
            <a:r>
              <a:rPr lang="es-ES" altLang="it-IT" dirty="0">
                <a:latin typeface="Rockwell Condensed" panose="02060603050405020104" pitchFamily="18" charset="0"/>
              </a:rPr>
              <a:t>Effective leader</a:t>
            </a:r>
          </a:p>
        </p:txBody>
      </p:sp>
    </p:spTree>
    <p:extLst>
      <p:ext uri="{BB962C8B-B14F-4D97-AF65-F5344CB8AC3E}">
        <p14:creationId xmlns:p14="http://schemas.microsoft.com/office/powerpoint/2010/main" val="7072547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AA09517-0603-4C75-AFAF-2AF10E60D03B}"/>
              </a:ext>
            </a:extLst>
          </p:cNvPr>
          <p:cNvSpPr>
            <a:spLocks noGrp="1"/>
          </p:cNvSpPr>
          <p:nvPr>
            <p:ph type="title"/>
          </p:nvPr>
        </p:nvSpPr>
        <p:spPr/>
        <p:txBody>
          <a:bodyPr/>
          <a:lstStyle/>
          <a:p>
            <a:r>
              <a:rPr lang="en-GB" dirty="0">
                <a:latin typeface="Rockwell Condensed" panose="02060603050405020104" pitchFamily="18" charset="0"/>
              </a:rPr>
              <a:t>References</a:t>
            </a:r>
          </a:p>
        </p:txBody>
      </p:sp>
      <p:sp>
        <p:nvSpPr>
          <p:cNvPr id="3" name="Segnaposto contenuto 2">
            <a:extLst>
              <a:ext uri="{FF2B5EF4-FFF2-40B4-BE49-F238E27FC236}">
                <a16:creationId xmlns:a16="http://schemas.microsoft.com/office/drawing/2014/main" id="{4EA5B0FA-D0EB-4012-90D5-46E5FCEAB2E2}"/>
              </a:ext>
            </a:extLst>
          </p:cNvPr>
          <p:cNvSpPr>
            <a:spLocks noGrp="1"/>
          </p:cNvSpPr>
          <p:nvPr>
            <p:ph idx="1"/>
          </p:nvPr>
        </p:nvSpPr>
        <p:spPr/>
        <p:txBody>
          <a:bodyPr>
            <a:normAutofit/>
          </a:bodyPr>
          <a:lstStyle/>
          <a:p>
            <a:pPr algn="just">
              <a:lnSpc>
                <a:spcPct val="120000"/>
              </a:lnSpc>
              <a:spcAft>
                <a:spcPts val="800"/>
              </a:spcAft>
              <a:buClr>
                <a:srgbClr val="90C226"/>
              </a:buClr>
              <a:buSzPct val="80000"/>
              <a:buFont typeface="Wingdings 3" panose="05040102010807070707" pitchFamily="18" charset="2"/>
              <a:buChar char=""/>
            </a:pPr>
            <a:endParaRPr lang="en-US" altLang="it-IT" dirty="0">
              <a:solidFill>
                <a:srgbClr val="404040"/>
              </a:solidFill>
            </a:endParaRPr>
          </a:p>
        </p:txBody>
      </p:sp>
    </p:spTree>
    <p:extLst>
      <p:ext uri="{BB962C8B-B14F-4D97-AF65-F5344CB8AC3E}">
        <p14:creationId xmlns:p14="http://schemas.microsoft.com/office/powerpoint/2010/main" val="2184285568"/>
      </p:ext>
    </p:extLst>
  </p:cSld>
  <p:clrMapOvr>
    <a:masterClrMapping/>
  </p:clrMapOvr>
</p:sld>
</file>

<file path=ppt/theme/theme1.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i Office">
  <a:themeElements>
    <a:clrScheme name="Tema di Offic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Tema di Office">
      <a:majorFont>
        <a:latin typeface="Trebuchet MS"/>
        <a:ea typeface="Microsoft YaHei"/>
        <a:cs typeface=""/>
      </a:majorFont>
      <a:minorFont>
        <a:latin typeface="Trebuchet MS"/>
        <a:ea typeface="Microsoft YaHei"/>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it-IT" sz="1800" b="0" i="0" u="none" strike="noStrike" cap="none" normalizeH="0" baseline="0" smtClean="0">
            <a:ln>
              <a:noFill/>
            </a:ln>
            <a:effectLst/>
            <a:latin typeface="Arial" panose="020B0604020202020204" pitchFamily="34" charset="0"/>
            <a:ea typeface="Microsoft YaHei" panose="020B0503020204020204" pitchFamily="34" charset="-122"/>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it-IT" sz="1800" b="0" i="0" u="none" strike="noStrike" cap="none" normalizeH="0" baseline="0" smtClean="0">
            <a:ln>
              <a:noFill/>
            </a:ln>
            <a:effectLst/>
            <a:latin typeface="Arial" panose="020B0604020202020204" pitchFamily="34" charset="0"/>
            <a:ea typeface="Microsoft YaHei" panose="020B0503020204020204" pitchFamily="34" charset="-122"/>
          </a:defRPr>
        </a:defPPr>
      </a:lstStyle>
    </a:lnDef>
  </a:objectDefaults>
  <a:extraClrSchemeLst>
    <a:extraClrScheme>
      <a:clrScheme name="Tema di Offic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Tema di Offic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Tema di Offic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Tema di Offic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Tema di Offic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Tema di Offic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Tema di Offic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a di Office">
  <a:themeElements>
    <a:clrScheme name="Tema di Offic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Tema di Office">
      <a:majorFont>
        <a:latin typeface="Trebuchet MS"/>
        <a:ea typeface="Microsoft YaHei"/>
        <a:cs typeface=""/>
      </a:majorFont>
      <a:minorFont>
        <a:latin typeface="Trebuchet MS"/>
        <a:ea typeface="Microsoft YaHei"/>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it-IT" sz="1800" b="0" i="0" u="none" strike="noStrike" cap="none" normalizeH="0" baseline="0" smtClean="0">
            <a:ln>
              <a:noFill/>
            </a:ln>
            <a:effectLst/>
            <a:latin typeface="Arial" panose="020B0604020202020204" pitchFamily="34" charset="0"/>
            <a:ea typeface="Microsoft YaHei" panose="020B0503020204020204" pitchFamily="34" charset="-122"/>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it-IT" sz="1800" b="0" i="0" u="none" strike="noStrike" cap="none" normalizeH="0" baseline="0" smtClean="0">
            <a:ln>
              <a:noFill/>
            </a:ln>
            <a:effectLst/>
            <a:latin typeface="Arial" panose="020B0604020202020204" pitchFamily="34" charset="0"/>
            <a:ea typeface="Microsoft YaHei" panose="020B0503020204020204" pitchFamily="34" charset="-122"/>
          </a:defRPr>
        </a:defPPr>
      </a:lstStyle>
    </a:lnDef>
  </a:objectDefaults>
  <a:extraClrSchemeLst>
    <a:extraClrScheme>
      <a:clrScheme name="Tema di Offic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Tema di Offic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Tema di Offic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Tema di Offic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Tema di Offic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Tema di Offic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Tema di Offic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ema di Office">
  <a:themeElements>
    <a:clrScheme name="Tema di Offic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Tema di Office">
      <a:majorFont>
        <a:latin typeface="Trebuchet MS"/>
        <a:ea typeface="Microsoft YaHei"/>
        <a:cs typeface=""/>
      </a:majorFont>
      <a:minorFont>
        <a:latin typeface="Trebuchet MS"/>
        <a:ea typeface="Microsoft YaHei"/>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it-IT" sz="1800" b="0" i="0" u="none" strike="noStrike" cap="none" normalizeH="0" baseline="0" smtClean="0">
            <a:ln>
              <a:noFill/>
            </a:ln>
            <a:effectLst/>
            <a:latin typeface="Arial" panose="020B0604020202020204" pitchFamily="34" charset="0"/>
            <a:ea typeface="Microsoft YaHei" panose="020B0503020204020204" pitchFamily="34" charset="-122"/>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it-IT" sz="1800" b="0" i="0" u="none" strike="noStrike" cap="none" normalizeH="0" baseline="0" smtClean="0">
            <a:ln>
              <a:noFill/>
            </a:ln>
            <a:effectLst/>
            <a:latin typeface="Arial" panose="020B0604020202020204" pitchFamily="34" charset="0"/>
            <a:ea typeface="Microsoft YaHei" panose="020B0503020204020204" pitchFamily="34" charset="-122"/>
          </a:defRPr>
        </a:defPPr>
      </a:lstStyle>
    </a:lnDef>
  </a:objectDefaults>
  <a:extraClrSchemeLst>
    <a:extraClrScheme>
      <a:clrScheme name="Tema di Offic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Tema di Offic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Tema di Offic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Tema di Offic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Tema di Offic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Tema di Offic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Tema di Offic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2" ma:contentTypeDescription="Create a new document." ma:contentTypeScope="" ma:versionID="75b40b0863934ab773040bd87528660f">
  <xsd:schema xmlns:xsd="http://www.w3.org/2001/XMLSchema" xmlns:xs="http://www.w3.org/2001/XMLSchema" xmlns:p="http://schemas.microsoft.com/office/2006/metadata/properties" xmlns:ns3="1e817316-4aca-4b9e-ace6-40706940dca6" targetNamespace="http://schemas.microsoft.com/office/2006/metadata/properties" ma:root="true" ma:fieldsID="dd3b915b714e1222b0e1aea65443d6e4" ns3:_="">
    <xsd:import namespace="1e817316-4aca-4b9e-ace6-40706940dca6"/>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DAB7F47-0D18-4FE9-AF85-CF5D127859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e817316-4aca-4b9e-ace6-40706940dca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BDB5777-D7E2-4FCE-B805-4C1270A4E9FF}">
  <ds:schemaRefs>
    <ds:schemaRef ds:uri="http://www.w3.org/XML/1998/namespace"/>
    <ds:schemaRef ds:uri="http://purl.org/dc/elements/1.1/"/>
    <ds:schemaRef ds:uri="http://schemas.microsoft.com/office/2006/documentManagement/types"/>
    <ds:schemaRef ds:uri="1e817316-4aca-4b9e-ace6-40706940dca6"/>
    <ds:schemaRef ds:uri="http://purl.org/dc/dcmitype/"/>
    <ds:schemaRef ds:uri="http://schemas.microsoft.com/office/infopath/2007/PartnerControls"/>
    <ds:schemaRef ds:uri="http://schemas.openxmlformats.org/package/2006/metadata/core-properties"/>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B327C87D-7756-4EC4-9687-A27B0B0B570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22069</TotalTime>
  <Words>3452</Words>
  <Application>Microsoft Office PowerPoint</Application>
  <PresentationFormat>Widescreen</PresentationFormat>
  <Paragraphs>248</Paragraphs>
  <Slides>34</Slides>
  <Notes>26</Notes>
  <HiddenSlides>0</HiddenSlides>
  <MMClips>0</MMClips>
  <ScaleCrop>false</ScaleCrop>
  <HeadingPairs>
    <vt:vector size="6" baseType="variant">
      <vt:variant>
        <vt:lpstr>Fonts Used</vt:lpstr>
      </vt:variant>
      <vt:variant>
        <vt:i4>13</vt:i4>
      </vt:variant>
      <vt:variant>
        <vt:lpstr>Theme</vt:lpstr>
      </vt:variant>
      <vt:variant>
        <vt:i4>4</vt:i4>
      </vt:variant>
      <vt:variant>
        <vt:lpstr>Slide Titles</vt:lpstr>
      </vt:variant>
      <vt:variant>
        <vt:i4>34</vt:i4>
      </vt:variant>
    </vt:vector>
  </HeadingPairs>
  <TitlesOfParts>
    <vt:vector size="51" baseType="lpstr">
      <vt:lpstr>Agency FB</vt:lpstr>
      <vt:lpstr>Arial</vt:lpstr>
      <vt:lpstr>Calibri</vt:lpstr>
      <vt:lpstr>Calibri Light</vt:lpstr>
      <vt:lpstr>Century Gothic</vt:lpstr>
      <vt:lpstr>Garamond</vt:lpstr>
      <vt:lpstr>Rockwell</vt:lpstr>
      <vt:lpstr>Rockwell Condensed</vt:lpstr>
      <vt:lpstr>Symbol</vt:lpstr>
      <vt:lpstr>Times New Roman</vt:lpstr>
      <vt:lpstr>Trebuchet MS</vt:lpstr>
      <vt:lpstr>Wingdings</vt:lpstr>
      <vt:lpstr>Wingdings 3</vt:lpstr>
      <vt:lpstr>Tema di Office</vt:lpstr>
      <vt:lpstr>Tema di Office</vt:lpstr>
      <vt:lpstr>Tema di Office</vt:lpstr>
      <vt:lpstr>Tema di Office</vt:lpstr>
      <vt:lpstr>Effective Team Working and Communication</vt:lpstr>
      <vt:lpstr>Benefits of Teamwork </vt:lpstr>
      <vt:lpstr>Introduction </vt:lpstr>
      <vt:lpstr> Benefits of Teamwork </vt:lpstr>
      <vt:lpstr>Benefits of teamwork</vt:lpstr>
      <vt:lpstr>Benefits of teamwork</vt:lpstr>
      <vt:lpstr>Conclusion </vt:lpstr>
      <vt:lpstr>References </vt:lpstr>
      <vt:lpstr>Bruce Tuckman’s Team Development model </vt:lpstr>
      <vt:lpstr>Forming</vt:lpstr>
      <vt:lpstr>Norming </vt:lpstr>
      <vt:lpstr>Performing </vt:lpstr>
      <vt:lpstr>ADJOURNING </vt:lpstr>
      <vt:lpstr>References </vt:lpstr>
      <vt:lpstr>Team role presentation</vt:lpstr>
      <vt:lpstr>Table of Contents</vt:lpstr>
      <vt:lpstr>1. Introduction</vt:lpstr>
      <vt:lpstr>2. The Nine Team Roles (Continued) iii) The Plant           iv)The Shaper  </vt:lpstr>
      <vt:lpstr>2. The Nine Team Roles (Continued) v)The Implementer  vi) The Completer/Finisher  </vt:lpstr>
      <vt:lpstr>2. The Nine Team Roles (Continued) vii) The Coordinator viii) The Team Worker ix). The Resource Investigator   </vt:lpstr>
      <vt:lpstr>3. Conclusion</vt:lpstr>
      <vt:lpstr>References </vt:lpstr>
      <vt:lpstr>PowerPoint Presentation</vt:lpstr>
      <vt:lpstr>Managing Conflict  BMSW4002</vt:lpstr>
      <vt:lpstr>Topics</vt:lpstr>
      <vt:lpstr>Understanding the causes and mapping the conflict</vt:lpstr>
      <vt:lpstr>Proven methods and handle  a conflict in a positive  manner</vt:lpstr>
      <vt:lpstr>Thomas and Kilmann theory of conflict management </vt:lpstr>
      <vt:lpstr>References</vt:lpstr>
      <vt:lpstr>Successful team development</vt:lpstr>
      <vt:lpstr>Carecteristics </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BMSW4002</dc:title>
  <dc:creator>Rafeda Rokshana Amin (2022467)</dc:creator>
  <cp:lastModifiedBy>Rasel Khan</cp:lastModifiedBy>
  <cp:revision>9</cp:revision>
  <dcterms:created xsi:type="dcterms:W3CDTF">2021-07-27T15:49:22Z</dcterms:created>
  <dcterms:modified xsi:type="dcterms:W3CDTF">2021-08-14T01:34:51Z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